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6940" r:id="rId1"/>
    <p:sldMasterId id="2147486926" r:id="rId2"/>
  </p:sldMasterIdLst>
  <p:notesMasterIdLst>
    <p:notesMasterId r:id="rId60"/>
  </p:notesMasterIdLst>
  <p:handoutMasterIdLst>
    <p:handoutMasterId r:id="rId61"/>
  </p:handoutMasterIdLst>
  <p:sldIdLst>
    <p:sldId id="691" r:id="rId3"/>
    <p:sldId id="415" r:id="rId4"/>
    <p:sldId id="378" r:id="rId5"/>
    <p:sldId id="409" r:id="rId6"/>
    <p:sldId id="3401" r:id="rId7"/>
    <p:sldId id="494" r:id="rId8"/>
    <p:sldId id="289" r:id="rId9"/>
    <p:sldId id="3421" r:id="rId10"/>
    <p:sldId id="3404" r:id="rId11"/>
    <p:sldId id="291" r:id="rId12"/>
    <p:sldId id="690" r:id="rId13"/>
    <p:sldId id="410" r:id="rId14"/>
    <p:sldId id="697" r:id="rId15"/>
    <p:sldId id="441" r:id="rId16"/>
    <p:sldId id="700" r:id="rId17"/>
    <p:sldId id="429" r:id="rId18"/>
    <p:sldId id="576" r:id="rId19"/>
    <p:sldId id="3413" r:id="rId20"/>
    <p:sldId id="455" r:id="rId21"/>
    <p:sldId id="311" r:id="rId22"/>
    <p:sldId id="544" r:id="rId23"/>
    <p:sldId id="3422" r:id="rId24"/>
    <p:sldId id="428" r:id="rId25"/>
    <p:sldId id="3408" r:id="rId26"/>
    <p:sldId id="257" r:id="rId27"/>
    <p:sldId id="3423" r:id="rId28"/>
    <p:sldId id="3424" r:id="rId29"/>
    <p:sldId id="458" r:id="rId30"/>
    <p:sldId id="3425" r:id="rId31"/>
    <p:sldId id="3426" r:id="rId32"/>
    <p:sldId id="433" r:id="rId33"/>
    <p:sldId id="427" r:id="rId34"/>
    <p:sldId id="648" r:id="rId35"/>
    <p:sldId id="649" r:id="rId36"/>
    <p:sldId id="650" r:id="rId37"/>
    <p:sldId id="651" r:id="rId38"/>
    <p:sldId id="652" r:id="rId39"/>
    <p:sldId id="430" r:id="rId40"/>
    <p:sldId id="431" r:id="rId41"/>
    <p:sldId id="639" r:id="rId42"/>
    <p:sldId id="640" r:id="rId43"/>
    <p:sldId id="641" r:id="rId44"/>
    <p:sldId id="645" r:id="rId45"/>
    <p:sldId id="646" r:id="rId46"/>
    <p:sldId id="3403" r:id="rId47"/>
    <p:sldId id="309" r:id="rId48"/>
    <p:sldId id="3366" r:id="rId49"/>
    <p:sldId id="3367" r:id="rId50"/>
    <p:sldId id="3368" r:id="rId51"/>
    <p:sldId id="440" r:id="rId52"/>
    <p:sldId id="324" r:id="rId53"/>
    <p:sldId id="3384" r:id="rId54"/>
    <p:sldId id="442" r:id="rId55"/>
    <p:sldId id="443" r:id="rId56"/>
    <p:sldId id="3415" r:id="rId57"/>
    <p:sldId id="3416" r:id="rId58"/>
    <p:sldId id="3418" r:id="rId59"/>
  </p:sldIdLst>
  <p:sldSz cx="9906000" cy="6858000" type="A4"/>
  <p:notesSz cx="7099300" cy="10234613"/>
  <p:defaultTextStyle>
    <a:defPPr>
      <a:defRPr lang="en-AU"/>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4025"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1225"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68425"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5625" indent="1588"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251" userDrawn="1">
          <p15:clr>
            <a:srgbClr val="A4A3A4"/>
          </p15:clr>
        </p15:guide>
        <p15:guide id="2" userDrawn="1">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082"/>
    <a:srgbClr val="4EABE9"/>
    <a:srgbClr val="ECB744"/>
    <a:srgbClr val="B3D5A0"/>
    <a:srgbClr val="3FAF49"/>
    <a:srgbClr val="9D9996"/>
    <a:srgbClr val="002060"/>
    <a:srgbClr val="001236"/>
    <a:srgbClr val="93A67A"/>
    <a:srgbClr val="D12E2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94" autoAdjust="0"/>
    <p:restoredTop sz="92908"/>
  </p:normalViewPr>
  <p:slideViewPr>
    <p:cSldViewPr showGuides="1">
      <p:cViewPr varScale="1">
        <p:scale>
          <a:sx n="206" d="100"/>
          <a:sy n="206" d="100"/>
        </p:scale>
        <p:origin x="5904" y="176"/>
      </p:cViewPr>
      <p:guideLst>
        <p:guide orient="horz" pos="2251"/>
        <p:guide/>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75" d="100"/>
          <a:sy n="75" d="100"/>
        </p:scale>
        <p:origin x="3954" y="84"/>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86F824-5C56-4244-B9F4-7F3F22E27DED}" type="doc">
      <dgm:prSet loTypeId="urn:microsoft.com/office/officeart/2005/8/layout/cycle4" loCatId="" qsTypeId="urn:microsoft.com/office/officeart/2005/8/quickstyle/simple5" qsCatId="simple" csTypeId="urn:microsoft.com/office/officeart/2005/8/colors/colorful2" csCatId="colorful" phldr="1"/>
      <dgm:spPr/>
      <dgm:t>
        <a:bodyPr/>
        <a:lstStyle/>
        <a:p>
          <a:endParaRPr lang="en-GB"/>
        </a:p>
      </dgm:t>
    </dgm:pt>
    <dgm:pt modelId="{D5C97138-43C4-6C42-85C8-3468DD691764}">
      <dgm:prSet phldrT="[Text]" custT="1"/>
      <dgm:spPr>
        <a:solidFill>
          <a:srgbClr val="9D9996"/>
        </a:solidFill>
      </dgm:spPr>
      <dgm:t>
        <a:bodyPr/>
        <a:lstStyle/>
        <a:p>
          <a:r>
            <a:rPr lang="en-GB" sz="1600" b="1" dirty="0">
              <a:solidFill>
                <a:schemeClr val="bg1"/>
              </a:solidFill>
            </a:rPr>
            <a:t>Presence</a:t>
          </a:r>
          <a:endParaRPr lang="en-GB" sz="1500" b="1" dirty="0">
            <a:solidFill>
              <a:schemeClr val="bg1"/>
            </a:solidFill>
          </a:endParaRPr>
        </a:p>
        <a:p>
          <a:endParaRPr lang="en-GB" sz="1500" b="1" dirty="0"/>
        </a:p>
      </dgm:t>
    </dgm:pt>
    <dgm:pt modelId="{B6691255-23C7-DB4B-8A65-F4B8EB79EB1D}" type="parTrans" cxnId="{A40603DD-81B2-834F-A36C-A97751A54ECB}">
      <dgm:prSet/>
      <dgm:spPr/>
      <dgm:t>
        <a:bodyPr/>
        <a:lstStyle/>
        <a:p>
          <a:endParaRPr lang="en-GB"/>
        </a:p>
      </dgm:t>
    </dgm:pt>
    <dgm:pt modelId="{8BE86B70-BD3C-E048-9A34-A2F0294C4CB1}" type="sibTrans" cxnId="{A40603DD-81B2-834F-A36C-A97751A54ECB}">
      <dgm:prSet/>
      <dgm:spPr/>
      <dgm:t>
        <a:bodyPr/>
        <a:lstStyle/>
        <a:p>
          <a:endParaRPr lang="en-GB"/>
        </a:p>
      </dgm:t>
    </dgm:pt>
    <dgm:pt modelId="{548655D7-33A9-8D4A-8A5E-BB8A4D23D6DE}">
      <dgm:prSet phldrT="[Text]" custT="1"/>
      <dgm:spPr>
        <a:solidFill>
          <a:schemeClr val="bg1">
            <a:lumMod val="95000"/>
            <a:alpha val="90000"/>
          </a:schemeClr>
        </a:solidFill>
        <a:ln>
          <a:solidFill>
            <a:srgbClr val="9D9996"/>
          </a:solidFill>
        </a:ln>
      </dgm:spPr>
      <dgm:t>
        <a:bodyPr/>
        <a:lstStyle/>
        <a:p>
          <a:pPr>
            <a:buClr>
              <a:srgbClr val="4EABE9"/>
            </a:buClr>
          </a:pPr>
          <a:r>
            <a:rPr lang="en-GB" sz="1400"/>
            <a:t>Logged on</a:t>
          </a:r>
          <a:endParaRPr lang="en-GB" sz="1400" dirty="0"/>
        </a:p>
      </dgm:t>
    </dgm:pt>
    <dgm:pt modelId="{5FB1B32E-72EB-9546-A8B7-CA17A3288BC9}" type="parTrans" cxnId="{3DC7B2E3-96BD-B547-A3A3-9C9A412160CA}">
      <dgm:prSet/>
      <dgm:spPr/>
      <dgm:t>
        <a:bodyPr/>
        <a:lstStyle/>
        <a:p>
          <a:endParaRPr lang="en-GB"/>
        </a:p>
      </dgm:t>
    </dgm:pt>
    <dgm:pt modelId="{3A279F4A-0EFA-424F-9294-C354921D14DF}" type="sibTrans" cxnId="{3DC7B2E3-96BD-B547-A3A3-9C9A412160CA}">
      <dgm:prSet/>
      <dgm:spPr/>
      <dgm:t>
        <a:bodyPr/>
        <a:lstStyle/>
        <a:p>
          <a:endParaRPr lang="en-GB"/>
        </a:p>
      </dgm:t>
    </dgm:pt>
    <dgm:pt modelId="{121CCF89-29BC-D44B-95C6-229CFAE1AB85}">
      <dgm:prSet phldrT="[Text]" custT="1"/>
      <dgm:spPr>
        <a:solidFill>
          <a:srgbClr val="6ED0F7"/>
        </a:solidFill>
      </dgm:spPr>
      <dgm:t>
        <a:bodyPr/>
        <a:lstStyle/>
        <a:p>
          <a:r>
            <a:rPr lang="en-GB" sz="1600" b="1" dirty="0">
              <a:solidFill>
                <a:schemeClr val="bg1"/>
              </a:solidFill>
            </a:rPr>
            <a:t>Questioning</a:t>
          </a:r>
        </a:p>
        <a:p>
          <a:endParaRPr lang="en-GB" sz="1500" b="1" dirty="0"/>
        </a:p>
      </dgm:t>
    </dgm:pt>
    <dgm:pt modelId="{389C5C59-EF11-434D-980B-AD413AF5278C}" type="parTrans" cxnId="{0BB96F6C-2AC3-A74B-8535-5CE5541A6707}">
      <dgm:prSet/>
      <dgm:spPr/>
      <dgm:t>
        <a:bodyPr/>
        <a:lstStyle/>
        <a:p>
          <a:endParaRPr lang="en-GB"/>
        </a:p>
      </dgm:t>
    </dgm:pt>
    <dgm:pt modelId="{BDD852A3-1915-4A4E-9E12-32D864771911}" type="sibTrans" cxnId="{0BB96F6C-2AC3-A74B-8535-5CE5541A6707}">
      <dgm:prSet/>
      <dgm:spPr/>
      <dgm:t>
        <a:bodyPr/>
        <a:lstStyle/>
        <a:p>
          <a:endParaRPr lang="en-GB"/>
        </a:p>
      </dgm:t>
    </dgm:pt>
    <dgm:pt modelId="{E5291072-1667-D742-9C13-E3BC46D940D3}">
      <dgm:prSet phldrT="[Text]" custT="1"/>
      <dgm:spPr>
        <a:solidFill>
          <a:schemeClr val="bg1">
            <a:lumMod val="95000"/>
            <a:alpha val="90000"/>
          </a:schemeClr>
        </a:solidFill>
        <a:ln>
          <a:solidFill>
            <a:srgbClr val="6ED0F7"/>
          </a:solidFill>
        </a:ln>
      </dgm:spPr>
      <dgm:t>
        <a:bodyPr/>
        <a:lstStyle/>
        <a:p>
          <a:pPr>
            <a:buClr>
              <a:srgbClr val="4EABE9"/>
            </a:buClr>
          </a:pPr>
          <a:r>
            <a:rPr lang="en-GB" sz="1400"/>
            <a:t>Ask, don’t Tell</a:t>
          </a:r>
          <a:endParaRPr lang="en-GB" sz="1400" dirty="0"/>
        </a:p>
      </dgm:t>
    </dgm:pt>
    <dgm:pt modelId="{75B7C29C-B848-D841-8261-F3790E05C0D7}" type="parTrans" cxnId="{5826EE58-30CB-C648-B823-C3C03F22455A}">
      <dgm:prSet/>
      <dgm:spPr/>
      <dgm:t>
        <a:bodyPr/>
        <a:lstStyle/>
        <a:p>
          <a:endParaRPr lang="en-GB"/>
        </a:p>
      </dgm:t>
    </dgm:pt>
    <dgm:pt modelId="{55FAD5B9-D0BF-7B47-A936-47E0AD841187}" type="sibTrans" cxnId="{5826EE58-30CB-C648-B823-C3C03F22455A}">
      <dgm:prSet/>
      <dgm:spPr/>
      <dgm:t>
        <a:bodyPr/>
        <a:lstStyle/>
        <a:p>
          <a:endParaRPr lang="en-GB"/>
        </a:p>
      </dgm:t>
    </dgm:pt>
    <dgm:pt modelId="{36D94153-79C0-814C-B5BD-8524506800D2}">
      <dgm:prSet phldrT="[Text]" custT="1"/>
      <dgm:spPr>
        <a:solidFill>
          <a:srgbClr val="ECB744"/>
        </a:solidFill>
      </dgm:spPr>
      <dgm:t>
        <a:bodyPr/>
        <a:lstStyle/>
        <a:p>
          <a:pPr marL="0"/>
          <a:endParaRPr lang="en-GB" sz="1550" b="1" dirty="0"/>
        </a:p>
        <a:p>
          <a:pPr marL="0" indent="0">
            <a:tabLst>
              <a:tab pos="750888" algn="l"/>
            </a:tabLst>
          </a:pPr>
          <a:r>
            <a:rPr lang="en-GB" sz="1550" b="1" dirty="0"/>
            <a:t>Measurement &amp; Feedback</a:t>
          </a:r>
        </a:p>
      </dgm:t>
    </dgm:pt>
    <dgm:pt modelId="{7869357E-97E1-3F49-9830-09ED6F2C515E}" type="parTrans" cxnId="{7C52EC15-070B-1844-A128-AD3672321330}">
      <dgm:prSet/>
      <dgm:spPr/>
      <dgm:t>
        <a:bodyPr/>
        <a:lstStyle/>
        <a:p>
          <a:endParaRPr lang="en-GB"/>
        </a:p>
      </dgm:t>
    </dgm:pt>
    <dgm:pt modelId="{49BBB444-EAD8-AD48-9608-144E7E1CA320}" type="sibTrans" cxnId="{7C52EC15-070B-1844-A128-AD3672321330}">
      <dgm:prSet/>
      <dgm:spPr/>
      <dgm:t>
        <a:bodyPr/>
        <a:lstStyle/>
        <a:p>
          <a:endParaRPr lang="en-GB"/>
        </a:p>
      </dgm:t>
    </dgm:pt>
    <dgm:pt modelId="{7DF84443-4CCD-5F45-86C4-3CDEEB89A43D}">
      <dgm:prSet phldrT="[Text]" custT="1"/>
      <dgm:spPr>
        <a:solidFill>
          <a:schemeClr val="bg1">
            <a:lumMod val="95000"/>
            <a:alpha val="90000"/>
          </a:schemeClr>
        </a:solidFill>
        <a:ln>
          <a:solidFill>
            <a:srgbClr val="ECB744"/>
          </a:solidFill>
        </a:ln>
      </dgm:spPr>
      <dgm:t>
        <a:bodyPr/>
        <a:lstStyle/>
        <a:p>
          <a:pPr>
            <a:buClr>
              <a:srgbClr val="4EABE9"/>
            </a:buClr>
          </a:pPr>
          <a:r>
            <a:rPr lang="en-GB" sz="1400"/>
            <a:t>5 levels of Listening</a:t>
          </a:r>
          <a:endParaRPr lang="en-GB" sz="1400" dirty="0"/>
        </a:p>
      </dgm:t>
    </dgm:pt>
    <dgm:pt modelId="{4F2F4D0E-5DB3-6649-A1CF-85EE6FBF0E1F}" type="parTrans" cxnId="{D4E575E8-B8D0-DA4B-92F9-22A9B1E5D308}">
      <dgm:prSet/>
      <dgm:spPr/>
      <dgm:t>
        <a:bodyPr/>
        <a:lstStyle/>
        <a:p>
          <a:endParaRPr lang="en-GB"/>
        </a:p>
      </dgm:t>
    </dgm:pt>
    <dgm:pt modelId="{A09AC02E-7765-9946-8E7B-B690387FA7CC}" type="sibTrans" cxnId="{D4E575E8-B8D0-DA4B-92F9-22A9B1E5D308}">
      <dgm:prSet/>
      <dgm:spPr/>
      <dgm:t>
        <a:bodyPr/>
        <a:lstStyle/>
        <a:p>
          <a:endParaRPr lang="en-GB"/>
        </a:p>
      </dgm:t>
    </dgm:pt>
    <dgm:pt modelId="{8F6242D1-F605-7B40-AB56-9FF9E3552A62}">
      <dgm:prSet phldrT="[Text]" custT="1"/>
      <dgm:spPr>
        <a:solidFill>
          <a:srgbClr val="B3D5A0"/>
        </a:solidFill>
      </dgm:spPr>
      <dgm:t>
        <a:bodyPr/>
        <a:lstStyle/>
        <a:p>
          <a:endParaRPr lang="en-GB" sz="1600" b="1" dirty="0">
            <a:solidFill>
              <a:schemeClr val="bg1"/>
            </a:solidFill>
          </a:endParaRPr>
        </a:p>
        <a:p>
          <a:endParaRPr lang="en-GB" sz="1600" b="1" dirty="0">
            <a:solidFill>
              <a:schemeClr val="bg1"/>
            </a:solidFill>
          </a:endParaRPr>
        </a:p>
        <a:p>
          <a:r>
            <a:rPr lang="en-GB" sz="1600" b="1" dirty="0">
              <a:solidFill>
                <a:schemeClr val="bg1"/>
              </a:solidFill>
            </a:rPr>
            <a:t>Behavioural Flex</a:t>
          </a:r>
        </a:p>
        <a:p>
          <a:endParaRPr lang="en-GB" sz="1500" b="1" dirty="0">
            <a:solidFill>
              <a:schemeClr val="tx1"/>
            </a:solidFill>
          </a:endParaRPr>
        </a:p>
      </dgm:t>
    </dgm:pt>
    <dgm:pt modelId="{17133647-0355-654E-B37D-836D8E54F5F1}" type="parTrans" cxnId="{701A4EFD-0966-E948-8EBF-9BC2A3787263}">
      <dgm:prSet/>
      <dgm:spPr/>
      <dgm:t>
        <a:bodyPr/>
        <a:lstStyle/>
        <a:p>
          <a:endParaRPr lang="en-GB"/>
        </a:p>
      </dgm:t>
    </dgm:pt>
    <dgm:pt modelId="{EC0CE21C-A71B-C746-BCAF-3A8DE3402DCF}" type="sibTrans" cxnId="{701A4EFD-0966-E948-8EBF-9BC2A3787263}">
      <dgm:prSet/>
      <dgm:spPr/>
      <dgm:t>
        <a:bodyPr/>
        <a:lstStyle/>
        <a:p>
          <a:endParaRPr lang="en-GB"/>
        </a:p>
      </dgm:t>
    </dgm:pt>
    <dgm:pt modelId="{5A70D37B-AC03-024C-9532-0A02C4DFB502}">
      <dgm:prSet phldrT="[Text]" custT="1"/>
      <dgm:spPr>
        <a:solidFill>
          <a:schemeClr val="bg1">
            <a:lumMod val="95000"/>
            <a:alpha val="90000"/>
          </a:schemeClr>
        </a:solidFill>
        <a:ln>
          <a:solidFill>
            <a:srgbClr val="B3D5A0"/>
          </a:solidFill>
        </a:ln>
      </dgm:spPr>
      <dgm:t>
        <a:bodyPr/>
        <a:lstStyle/>
        <a:p>
          <a:pPr>
            <a:buClr>
              <a:srgbClr val="4EABE9"/>
            </a:buClr>
          </a:pPr>
          <a:r>
            <a:rPr lang="en-GB" sz="1400"/>
            <a:t>From High control </a:t>
          </a:r>
          <a:endParaRPr lang="en-GB" sz="1400" dirty="0"/>
        </a:p>
      </dgm:t>
    </dgm:pt>
    <dgm:pt modelId="{D3CF1928-F1FC-C64D-BAF9-68E947A48842}" type="parTrans" cxnId="{A85D4F0F-6E02-4B43-B25D-EB37EB795BCF}">
      <dgm:prSet/>
      <dgm:spPr/>
      <dgm:t>
        <a:bodyPr/>
        <a:lstStyle/>
        <a:p>
          <a:endParaRPr lang="en-GB"/>
        </a:p>
      </dgm:t>
    </dgm:pt>
    <dgm:pt modelId="{372CB5A9-3AC4-D340-B74A-2F1783F8EC85}" type="sibTrans" cxnId="{A85D4F0F-6E02-4B43-B25D-EB37EB795BCF}">
      <dgm:prSet/>
      <dgm:spPr/>
      <dgm:t>
        <a:bodyPr/>
        <a:lstStyle/>
        <a:p>
          <a:endParaRPr lang="en-GB"/>
        </a:p>
      </dgm:t>
    </dgm:pt>
    <dgm:pt modelId="{E9D78A69-A0D8-3649-B299-5825EAED0F06}">
      <dgm:prSet custT="1"/>
      <dgm:spPr>
        <a:ln>
          <a:solidFill>
            <a:srgbClr val="9D9996"/>
          </a:solidFill>
        </a:ln>
      </dgm:spPr>
      <dgm:t>
        <a:bodyPr/>
        <a:lstStyle/>
        <a:p>
          <a:pPr>
            <a:buClr>
              <a:srgbClr val="4EABE9"/>
            </a:buClr>
          </a:pPr>
          <a:r>
            <a:rPr lang="en-GB" sz="1400" dirty="0"/>
            <a:t>Mindful state</a:t>
          </a:r>
        </a:p>
      </dgm:t>
    </dgm:pt>
    <dgm:pt modelId="{D1B14F98-2B01-A640-BB20-FF5ABFBD4CCA}" type="parTrans" cxnId="{A5BAF3EC-B55C-F74D-AF90-B08BD593E06F}">
      <dgm:prSet/>
      <dgm:spPr/>
      <dgm:t>
        <a:bodyPr/>
        <a:lstStyle/>
        <a:p>
          <a:endParaRPr lang="en-GB"/>
        </a:p>
      </dgm:t>
    </dgm:pt>
    <dgm:pt modelId="{60204F1A-FD59-C941-93AC-B1AB7E494278}" type="sibTrans" cxnId="{A5BAF3EC-B55C-F74D-AF90-B08BD593E06F}">
      <dgm:prSet/>
      <dgm:spPr/>
      <dgm:t>
        <a:bodyPr/>
        <a:lstStyle/>
        <a:p>
          <a:endParaRPr lang="en-GB"/>
        </a:p>
      </dgm:t>
    </dgm:pt>
    <dgm:pt modelId="{383DC16E-303B-754F-A2DF-40D5933D409D}">
      <dgm:prSet custT="1"/>
      <dgm:spPr>
        <a:ln>
          <a:solidFill>
            <a:srgbClr val="9D9996"/>
          </a:solidFill>
        </a:ln>
      </dgm:spPr>
      <dgm:t>
        <a:bodyPr/>
        <a:lstStyle/>
        <a:p>
          <a:pPr>
            <a:buClr>
              <a:srgbClr val="4EABE9"/>
            </a:buClr>
          </a:pPr>
          <a:r>
            <a:rPr lang="en-GB" sz="1400" dirty="0"/>
            <a:t>Manage climate</a:t>
          </a:r>
        </a:p>
      </dgm:t>
    </dgm:pt>
    <dgm:pt modelId="{6056DF15-9F3F-0B44-9F7D-D4F1AFC99EEB}" type="parTrans" cxnId="{7D2CAF42-7C2B-BD46-912B-0CF417779756}">
      <dgm:prSet/>
      <dgm:spPr/>
      <dgm:t>
        <a:bodyPr/>
        <a:lstStyle/>
        <a:p>
          <a:endParaRPr lang="en-GB"/>
        </a:p>
      </dgm:t>
    </dgm:pt>
    <dgm:pt modelId="{975A7E8C-FE49-3C46-8E63-B13DA05B94D5}" type="sibTrans" cxnId="{7D2CAF42-7C2B-BD46-912B-0CF417779756}">
      <dgm:prSet/>
      <dgm:spPr/>
      <dgm:t>
        <a:bodyPr/>
        <a:lstStyle/>
        <a:p>
          <a:endParaRPr lang="en-GB"/>
        </a:p>
      </dgm:t>
    </dgm:pt>
    <dgm:pt modelId="{0724BC25-5118-734C-8594-91A2A417161E}">
      <dgm:prSet custT="1"/>
      <dgm:spPr>
        <a:ln>
          <a:solidFill>
            <a:srgbClr val="9D9996"/>
          </a:solidFill>
        </a:ln>
      </dgm:spPr>
      <dgm:t>
        <a:bodyPr/>
        <a:lstStyle/>
        <a:p>
          <a:pPr>
            <a:buClr>
              <a:srgbClr val="4EABE9"/>
            </a:buClr>
          </a:pPr>
          <a:r>
            <a:rPr lang="en-GB" sz="1400" dirty="0"/>
            <a:t>Observations</a:t>
          </a:r>
        </a:p>
      </dgm:t>
    </dgm:pt>
    <dgm:pt modelId="{C4AE0881-F2F4-E54B-8E9B-4F3BFE5E35D6}" type="parTrans" cxnId="{EF4ED739-0A4C-C045-B43F-607E8A66CD08}">
      <dgm:prSet/>
      <dgm:spPr/>
      <dgm:t>
        <a:bodyPr/>
        <a:lstStyle/>
        <a:p>
          <a:endParaRPr lang="en-GB"/>
        </a:p>
      </dgm:t>
    </dgm:pt>
    <dgm:pt modelId="{F3183A32-AF58-8E4D-8866-5B3CB6C600CE}" type="sibTrans" cxnId="{EF4ED739-0A4C-C045-B43F-607E8A66CD08}">
      <dgm:prSet/>
      <dgm:spPr/>
      <dgm:t>
        <a:bodyPr/>
        <a:lstStyle/>
        <a:p>
          <a:endParaRPr lang="en-GB"/>
        </a:p>
      </dgm:t>
    </dgm:pt>
    <dgm:pt modelId="{D614485C-BB71-EA46-B5B2-DFFA431A2A34}">
      <dgm:prSet custT="1"/>
      <dgm:spPr>
        <a:ln>
          <a:solidFill>
            <a:srgbClr val="9D9996"/>
          </a:solidFill>
        </a:ln>
      </dgm:spPr>
      <dgm:t>
        <a:bodyPr/>
        <a:lstStyle/>
        <a:p>
          <a:pPr>
            <a:buClr>
              <a:srgbClr val="4EABE9"/>
            </a:buClr>
          </a:pPr>
          <a:endParaRPr lang="en-GB" sz="1400" dirty="0"/>
        </a:p>
      </dgm:t>
    </dgm:pt>
    <dgm:pt modelId="{1BF80CCA-3510-D842-93D1-CD805D7A9BB9}" type="parTrans" cxnId="{B1E4E8AB-750A-9D45-8F1C-CF272B674B3C}">
      <dgm:prSet/>
      <dgm:spPr/>
      <dgm:t>
        <a:bodyPr/>
        <a:lstStyle/>
        <a:p>
          <a:endParaRPr lang="en-GB"/>
        </a:p>
      </dgm:t>
    </dgm:pt>
    <dgm:pt modelId="{898F2E78-4BB5-8147-8DD6-B124CA40BDE4}" type="sibTrans" cxnId="{B1E4E8AB-750A-9D45-8F1C-CF272B674B3C}">
      <dgm:prSet/>
      <dgm:spPr/>
      <dgm:t>
        <a:bodyPr/>
        <a:lstStyle/>
        <a:p>
          <a:endParaRPr lang="en-GB"/>
        </a:p>
      </dgm:t>
    </dgm:pt>
    <dgm:pt modelId="{221A6048-8493-9349-B88E-BB4A9DF0F21B}">
      <dgm:prSet custT="1"/>
      <dgm:spPr>
        <a:ln>
          <a:solidFill>
            <a:srgbClr val="6ED0F7"/>
          </a:solidFill>
        </a:ln>
      </dgm:spPr>
      <dgm:t>
        <a:bodyPr/>
        <a:lstStyle/>
        <a:p>
          <a:pPr>
            <a:buClr>
              <a:srgbClr val="4EABE9"/>
            </a:buClr>
          </a:pPr>
          <a:r>
            <a:rPr lang="en-GB" sz="1400" dirty="0"/>
            <a:t>Use a Variety of Questions</a:t>
          </a:r>
        </a:p>
      </dgm:t>
    </dgm:pt>
    <dgm:pt modelId="{3A30BEE6-F551-6648-AC20-222B7B8B29D9}" type="parTrans" cxnId="{DCFDDB29-7AD3-8E4B-93B0-F9A2960287A4}">
      <dgm:prSet/>
      <dgm:spPr/>
      <dgm:t>
        <a:bodyPr/>
        <a:lstStyle/>
        <a:p>
          <a:endParaRPr lang="en-GB"/>
        </a:p>
      </dgm:t>
    </dgm:pt>
    <dgm:pt modelId="{FA825FF2-51C4-9744-BE42-29E47272F28B}" type="sibTrans" cxnId="{DCFDDB29-7AD3-8E4B-93B0-F9A2960287A4}">
      <dgm:prSet/>
      <dgm:spPr/>
      <dgm:t>
        <a:bodyPr/>
        <a:lstStyle/>
        <a:p>
          <a:endParaRPr lang="en-GB"/>
        </a:p>
      </dgm:t>
    </dgm:pt>
    <dgm:pt modelId="{184A301D-54F6-5D41-B55C-4267EBD42539}">
      <dgm:prSet custT="1"/>
      <dgm:spPr>
        <a:ln>
          <a:solidFill>
            <a:srgbClr val="6ED0F7"/>
          </a:solidFill>
        </a:ln>
      </dgm:spPr>
      <dgm:t>
        <a:bodyPr/>
        <a:lstStyle/>
        <a:p>
          <a:pPr>
            <a:buClr>
              <a:srgbClr val="4EABE9"/>
            </a:buClr>
          </a:pPr>
          <a:endParaRPr lang="en-GB" sz="1400" dirty="0"/>
        </a:p>
      </dgm:t>
    </dgm:pt>
    <dgm:pt modelId="{0DA2FBA0-DE82-DE49-854A-E6AF9C121016}" type="parTrans" cxnId="{B0057EF8-D421-8C43-B33A-3FA454347574}">
      <dgm:prSet/>
      <dgm:spPr/>
      <dgm:t>
        <a:bodyPr/>
        <a:lstStyle/>
        <a:p>
          <a:endParaRPr lang="en-GB"/>
        </a:p>
      </dgm:t>
    </dgm:pt>
    <dgm:pt modelId="{D820FB0E-ACB7-C643-886D-6747A5C49BC6}" type="sibTrans" cxnId="{B0057EF8-D421-8C43-B33A-3FA454347574}">
      <dgm:prSet/>
      <dgm:spPr/>
      <dgm:t>
        <a:bodyPr/>
        <a:lstStyle/>
        <a:p>
          <a:endParaRPr lang="en-GB"/>
        </a:p>
      </dgm:t>
    </dgm:pt>
    <dgm:pt modelId="{32C37CA5-8CA4-014C-A7F3-F8E6A794BCB2}">
      <dgm:prSet custT="1"/>
      <dgm:spPr/>
      <dgm:t>
        <a:bodyPr/>
        <a:lstStyle/>
        <a:p>
          <a:pPr>
            <a:buClr>
              <a:srgbClr val="4EABE9"/>
            </a:buClr>
          </a:pPr>
          <a:r>
            <a:rPr lang="en-GB" sz="1400" dirty="0"/>
            <a:t>Be an Active Listener</a:t>
          </a:r>
        </a:p>
      </dgm:t>
    </dgm:pt>
    <dgm:pt modelId="{607EA643-38F0-FF4E-8AFB-92CF90A7E48A}" type="parTrans" cxnId="{8AF6705E-41A8-314D-B6C7-3977B862A144}">
      <dgm:prSet/>
      <dgm:spPr/>
      <dgm:t>
        <a:bodyPr/>
        <a:lstStyle/>
        <a:p>
          <a:endParaRPr lang="en-GB"/>
        </a:p>
      </dgm:t>
    </dgm:pt>
    <dgm:pt modelId="{AF44419E-4EFE-A245-BBC2-5DECC18DA4CA}" type="sibTrans" cxnId="{8AF6705E-41A8-314D-B6C7-3977B862A144}">
      <dgm:prSet/>
      <dgm:spPr/>
      <dgm:t>
        <a:bodyPr/>
        <a:lstStyle/>
        <a:p>
          <a:endParaRPr lang="en-GB"/>
        </a:p>
      </dgm:t>
    </dgm:pt>
    <dgm:pt modelId="{7BA034E7-8B08-1449-9F0C-1D76D6545F44}">
      <dgm:prSet custT="1"/>
      <dgm:spPr/>
      <dgm:t>
        <a:bodyPr/>
        <a:lstStyle/>
        <a:p>
          <a:pPr>
            <a:buClr>
              <a:srgbClr val="4EABE9"/>
            </a:buClr>
          </a:pPr>
          <a:endParaRPr lang="en-GB" sz="1400" dirty="0"/>
        </a:p>
      </dgm:t>
    </dgm:pt>
    <dgm:pt modelId="{08C1F7ED-A821-8E45-8405-F11FA392FBAE}" type="parTrans" cxnId="{B4500072-CDC6-0549-8D13-603ECCE52700}">
      <dgm:prSet/>
      <dgm:spPr/>
      <dgm:t>
        <a:bodyPr/>
        <a:lstStyle/>
        <a:p>
          <a:endParaRPr lang="en-GB"/>
        </a:p>
      </dgm:t>
    </dgm:pt>
    <dgm:pt modelId="{16A460AC-04AA-0641-B435-1037A53B79BE}" type="sibTrans" cxnId="{B4500072-CDC6-0549-8D13-603ECCE52700}">
      <dgm:prSet/>
      <dgm:spPr/>
      <dgm:t>
        <a:bodyPr/>
        <a:lstStyle/>
        <a:p>
          <a:endParaRPr lang="en-GB"/>
        </a:p>
      </dgm:t>
    </dgm:pt>
    <dgm:pt modelId="{EE9C0E00-CF22-7D4D-9BA2-07691645AD0E}">
      <dgm:prSet custT="1"/>
      <dgm:spPr>
        <a:ln>
          <a:solidFill>
            <a:srgbClr val="B3D5A0"/>
          </a:solidFill>
        </a:ln>
      </dgm:spPr>
      <dgm:t>
        <a:bodyPr/>
        <a:lstStyle/>
        <a:p>
          <a:pPr>
            <a:buClr>
              <a:srgbClr val="4EABE9"/>
            </a:buClr>
          </a:pPr>
          <a:r>
            <a:rPr lang="en-GB" sz="1400" dirty="0"/>
            <a:t>To Low control</a:t>
          </a:r>
        </a:p>
      </dgm:t>
    </dgm:pt>
    <dgm:pt modelId="{504DCF2B-AC74-4049-B908-87A577E43EE7}" type="parTrans" cxnId="{66F96B70-D48B-B948-9874-142A330EB21A}">
      <dgm:prSet/>
      <dgm:spPr/>
      <dgm:t>
        <a:bodyPr/>
        <a:lstStyle/>
        <a:p>
          <a:endParaRPr lang="en-GB"/>
        </a:p>
      </dgm:t>
    </dgm:pt>
    <dgm:pt modelId="{BE7677B1-EECC-9745-97D0-FACD963C5819}" type="sibTrans" cxnId="{66F96B70-D48B-B948-9874-142A330EB21A}">
      <dgm:prSet/>
      <dgm:spPr/>
      <dgm:t>
        <a:bodyPr/>
        <a:lstStyle/>
        <a:p>
          <a:endParaRPr lang="en-GB"/>
        </a:p>
      </dgm:t>
    </dgm:pt>
    <dgm:pt modelId="{D9635967-543E-7240-A389-B078DE9FA7A8}">
      <dgm:prSet custT="1"/>
      <dgm:spPr>
        <a:ln>
          <a:solidFill>
            <a:srgbClr val="B3D5A0"/>
          </a:solidFill>
        </a:ln>
      </dgm:spPr>
      <dgm:t>
        <a:bodyPr/>
        <a:lstStyle/>
        <a:p>
          <a:pPr>
            <a:buClr>
              <a:srgbClr val="4EABE9"/>
            </a:buClr>
          </a:pPr>
          <a:endParaRPr lang="en-GB" sz="1400" dirty="0"/>
        </a:p>
      </dgm:t>
    </dgm:pt>
    <dgm:pt modelId="{58F0A0F2-8B80-FC4F-B98F-8C27379624CB}" type="parTrans" cxnId="{D7ABB5AC-2065-9A43-9126-62C0D47401D2}">
      <dgm:prSet/>
      <dgm:spPr/>
      <dgm:t>
        <a:bodyPr/>
        <a:lstStyle/>
        <a:p>
          <a:endParaRPr lang="en-GB"/>
        </a:p>
      </dgm:t>
    </dgm:pt>
    <dgm:pt modelId="{BAFFFB85-B05A-C64D-BC4B-D67B4863F777}" type="sibTrans" cxnId="{D7ABB5AC-2065-9A43-9126-62C0D47401D2}">
      <dgm:prSet/>
      <dgm:spPr/>
      <dgm:t>
        <a:bodyPr/>
        <a:lstStyle/>
        <a:p>
          <a:endParaRPr lang="en-GB"/>
        </a:p>
      </dgm:t>
    </dgm:pt>
    <dgm:pt modelId="{58DF9A1D-040A-9345-8D17-3F0D49B39F3E}" type="pres">
      <dgm:prSet presAssocID="{0B86F824-5C56-4244-B9F4-7F3F22E27DED}" presName="cycleMatrixDiagram" presStyleCnt="0">
        <dgm:presLayoutVars>
          <dgm:chMax val="1"/>
          <dgm:dir/>
          <dgm:animLvl val="lvl"/>
          <dgm:resizeHandles val="exact"/>
        </dgm:presLayoutVars>
      </dgm:prSet>
      <dgm:spPr/>
    </dgm:pt>
    <dgm:pt modelId="{0D2A9586-2A0E-CE43-AB6A-AD65979E67D2}" type="pres">
      <dgm:prSet presAssocID="{0B86F824-5C56-4244-B9F4-7F3F22E27DED}" presName="children" presStyleCnt="0"/>
      <dgm:spPr/>
    </dgm:pt>
    <dgm:pt modelId="{A93AE54D-1A98-914E-B251-591240289F4C}" type="pres">
      <dgm:prSet presAssocID="{0B86F824-5C56-4244-B9F4-7F3F22E27DED}" presName="child1group" presStyleCnt="0"/>
      <dgm:spPr/>
    </dgm:pt>
    <dgm:pt modelId="{8F8FB45A-746B-0044-9FD4-4DFE1E52F37C}" type="pres">
      <dgm:prSet presAssocID="{0B86F824-5C56-4244-B9F4-7F3F22E27DED}" presName="child1" presStyleLbl="bgAcc1" presStyleIdx="0" presStyleCnt="4"/>
      <dgm:spPr/>
    </dgm:pt>
    <dgm:pt modelId="{D3C97C96-5C5B-7046-824D-3D6E239FECD4}" type="pres">
      <dgm:prSet presAssocID="{0B86F824-5C56-4244-B9F4-7F3F22E27DED}" presName="child1Text" presStyleLbl="bgAcc1" presStyleIdx="0" presStyleCnt="4">
        <dgm:presLayoutVars>
          <dgm:bulletEnabled val="1"/>
        </dgm:presLayoutVars>
      </dgm:prSet>
      <dgm:spPr/>
    </dgm:pt>
    <dgm:pt modelId="{28B1C9C1-B79E-F046-A5C4-27022AC8ED11}" type="pres">
      <dgm:prSet presAssocID="{0B86F824-5C56-4244-B9F4-7F3F22E27DED}" presName="child2group" presStyleCnt="0"/>
      <dgm:spPr/>
    </dgm:pt>
    <dgm:pt modelId="{BAF72029-B118-7D4B-8BE2-566E07944848}" type="pres">
      <dgm:prSet presAssocID="{0B86F824-5C56-4244-B9F4-7F3F22E27DED}" presName="child2" presStyleLbl="bgAcc1" presStyleIdx="1" presStyleCnt="4"/>
      <dgm:spPr/>
    </dgm:pt>
    <dgm:pt modelId="{F530E178-BD92-1C42-A9ED-AB807FACD432}" type="pres">
      <dgm:prSet presAssocID="{0B86F824-5C56-4244-B9F4-7F3F22E27DED}" presName="child2Text" presStyleLbl="bgAcc1" presStyleIdx="1" presStyleCnt="4">
        <dgm:presLayoutVars>
          <dgm:bulletEnabled val="1"/>
        </dgm:presLayoutVars>
      </dgm:prSet>
      <dgm:spPr/>
    </dgm:pt>
    <dgm:pt modelId="{131E9F9D-A19D-8F46-A396-A6F5792D1C9A}" type="pres">
      <dgm:prSet presAssocID="{0B86F824-5C56-4244-B9F4-7F3F22E27DED}" presName="child3group" presStyleCnt="0"/>
      <dgm:spPr/>
    </dgm:pt>
    <dgm:pt modelId="{CF090A8F-06E8-9140-8A2F-17CDEE6BC9A1}" type="pres">
      <dgm:prSet presAssocID="{0B86F824-5C56-4244-B9F4-7F3F22E27DED}" presName="child3" presStyleLbl="bgAcc1" presStyleIdx="2" presStyleCnt="4" custLinFactNeighborX="4233"/>
      <dgm:spPr/>
    </dgm:pt>
    <dgm:pt modelId="{3BDA52B0-F5AE-8644-9D2D-7741A7C04804}" type="pres">
      <dgm:prSet presAssocID="{0B86F824-5C56-4244-B9F4-7F3F22E27DED}" presName="child3Text" presStyleLbl="bgAcc1" presStyleIdx="2" presStyleCnt="4">
        <dgm:presLayoutVars>
          <dgm:bulletEnabled val="1"/>
        </dgm:presLayoutVars>
      </dgm:prSet>
      <dgm:spPr/>
    </dgm:pt>
    <dgm:pt modelId="{57ACB635-D988-374F-A1FD-1048DC882A2B}" type="pres">
      <dgm:prSet presAssocID="{0B86F824-5C56-4244-B9F4-7F3F22E27DED}" presName="child4group" presStyleCnt="0"/>
      <dgm:spPr/>
    </dgm:pt>
    <dgm:pt modelId="{0B121DD7-2DCE-B247-9B28-CE8B905D056D}" type="pres">
      <dgm:prSet presAssocID="{0B86F824-5C56-4244-B9F4-7F3F22E27DED}" presName="child4" presStyleLbl="bgAcc1" presStyleIdx="3" presStyleCnt="4"/>
      <dgm:spPr/>
    </dgm:pt>
    <dgm:pt modelId="{A01CF21B-5B9D-6A4E-9B92-061C56C64AF3}" type="pres">
      <dgm:prSet presAssocID="{0B86F824-5C56-4244-B9F4-7F3F22E27DED}" presName="child4Text" presStyleLbl="bgAcc1" presStyleIdx="3" presStyleCnt="4">
        <dgm:presLayoutVars>
          <dgm:bulletEnabled val="1"/>
        </dgm:presLayoutVars>
      </dgm:prSet>
      <dgm:spPr/>
    </dgm:pt>
    <dgm:pt modelId="{B87640DB-36F1-E94B-82B4-D8BB7EA282E9}" type="pres">
      <dgm:prSet presAssocID="{0B86F824-5C56-4244-B9F4-7F3F22E27DED}" presName="childPlaceholder" presStyleCnt="0"/>
      <dgm:spPr/>
    </dgm:pt>
    <dgm:pt modelId="{204DB372-282B-3F41-B662-75E40C0CC300}" type="pres">
      <dgm:prSet presAssocID="{0B86F824-5C56-4244-B9F4-7F3F22E27DED}" presName="circle" presStyleCnt="0"/>
      <dgm:spPr/>
    </dgm:pt>
    <dgm:pt modelId="{D62D71B5-A305-184C-A131-453DE371B083}" type="pres">
      <dgm:prSet presAssocID="{0B86F824-5C56-4244-B9F4-7F3F22E27DED}" presName="quadrant1" presStyleLbl="node1" presStyleIdx="0" presStyleCnt="4">
        <dgm:presLayoutVars>
          <dgm:chMax val="1"/>
          <dgm:bulletEnabled val="1"/>
        </dgm:presLayoutVars>
      </dgm:prSet>
      <dgm:spPr/>
    </dgm:pt>
    <dgm:pt modelId="{CE6E8A70-1C32-C14D-88AE-ACB6073108BC}" type="pres">
      <dgm:prSet presAssocID="{0B86F824-5C56-4244-B9F4-7F3F22E27DED}" presName="quadrant2" presStyleLbl="node1" presStyleIdx="1" presStyleCnt="4">
        <dgm:presLayoutVars>
          <dgm:chMax val="1"/>
          <dgm:bulletEnabled val="1"/>
        </dgm:presLayoutVars>
      </dgm:prSet>
      <dgm:spPr/>
    </dgm:pt>
    <dgm:pt modelId="{62336532-C286-E947-A4EE-CF74856A3B1A}" type="pres">
      <dgm:prSet presAssocID="{0B86F824-5C56-4244-B9F4-7F3F22E27DED}" presName="quadrant3" presStyleLbl="node1" presStyleIdx="2" presStyleCnt="4" custScaleX="101145">
        <dgm:presLayoutVars>
          <dgm:chMax val="1"/>
          <dgm:bulletEnabled val="1"/>
        </dgm:presLayoutVars>
      </dgm:prSet>
      <dgm:spPr/>
    </dgm:pt>
    <dgm:pt modelId="{785CEE8D-ECC7-834C-82C2-48F766ED1C14}" type="pres">
      <dgm:prSet presAssocID="{0B86F824-5C56-4244-B9F4-7F3F22E27DED}" presName="quadrant4" presStyleLbl="node1" presStyleIdx="3" presStyleCnt="4">
        <dgm:presLayoutVars>
          <dgm:chMax val="1"/>
          <dgm:bulletEnabled val="1"/>
        </dgm:presLayoutVars>
      </dgm:prSet>
      <dgm:spPr/>
    </dgm:pt>
    <dgm:pt modelId="{5CC861EE-7B90-8E4F-AA45-944A5E9B86E7}" type="pres">
      <dgm:prSet presAssocID="{0B86F824-5C56-4244-B9F4-7F3F22E27DED}" presName="quadrantPlaceholder" presStyleCnt="0"/>
      <dgm:spPr/>
    </dgm:pt>
    <dgm:pt modelId="{7A6F4EAF-3128-6545-9DF0-32EC5EB4EBC2}" type="pres">
      <dgm:prSet presAssocID="{0B86F824-5C56-4244-B9F4-7F3F22E27DED}" presName="center1" presStyleLbl="fgShp" presStyleIdx="0" presStyleCnt="2"/>
      <dgm:spPr>
        <a:solidFill>
          <a:schemeClr val="tx2">
            <a:lumMod val="60000"/>
            <a:lumOff val="40000"/>
          </a:schemeClr>
        </a:solidFill>
      </dgm:spPr>
    </dgm:pt>
    <dgm:pt modelId="{38E1A376-1A83-1049-AB63-BB74B5D1C4B1}" type="pres">
      <dgm:prSet presAssocID="{0B86F824-5C56-4244-B9F4-7F3F22E27DED}" presName="center2" presStyleLbl="fgShp" presStyleIdx="1" presStyleCnt="2"/>
      <dgm:spPr>
        <a:solidFill>
          <a:schemeClr val="tx2">
            <a:lumMod val="60000"/>
            <a:lumOff val="40000"/>
          </a:schemeClr>
        </a:solidFill>
      </dgm:spPr>
    </dgm:pt>
  </dgm:ptLst>
  <dgm:cxnLst>
    <dgm:cxn modelId="{B0854D09-B2FC-AE46-96D3-4278A713FE23}" type="presOf" srcId="{EE9C0E00-CF22-7D4D-9BA2-07691645AD0E}" destId="{A01CF21B-5B9D-6A4E-9B92-061C56C64AF3}" srcOrd="1" destOrd="1" presId="urn:microsoft.com/office/officeart/2005/8/layout/cycle4"/>
    <dgm:cxn modelId="{A85D4F0F-6E02-4B43-B25D-EB37EB795BCF}" srcId="{8F6242D1-F605-7B40-AB56-9FF9E3552A62}" destId="{5A70D37B-AC03-024C-9532-0A02C4DFB502}" srcOrd="0" destOrd="0" parTransId="{D3CF1928-F1FC-C64D-BAF9-68E947A48842}" sibTransId="{372CB5A9-3AC4-D340-B74A-2F1783F8EC85}"/>
    <dgm:cxn modelId="{7C52EC15-070B-1844-A128-AD3672321330}" srcId="{0B86F824-5C56-4244-B9F4-7F3F22E27DED}" destId="{36D94153-79C0-814C-B5BD-8524506800D2}" srcOrd="2" destOrd="0" parTransId="{7869357E-97E1-3F49-9830-09ED6F2C515E}" sibTransId="{49BBB444-EAD8-AD48-9608-144E7E1CA320}"/>
    <dgm:cxn modelId="{09199923-A66A-B44C-ACA8-76866DC7DE1D}" type="presOf" srcId="{221A6048-8493-9349-B88E-BB4A9DF0F21B}" destId="{F530E178-BD92-1C42-A9ED-AB807FACD432}" srcOrd="1" destOrd="1" presId="urn:microsoft.com/office/officeart/2005/8/layout/cycle4"/>
    <dgm:cxn modelId="{727FAA23-C21A-C848-8F22-54D1FFFDED70}" type="presOf" srcId="{D614485C-BB71-EA46-B5B2-DFFA431A2A34}" destId="{D3C97C96-5C5B-7046-824D-3D6E239FECD4}" srcOrd="1" destOrd="4" presId="urn:microsoft.com/office/officeart/2005/8/layout/cycle4"/>
    <dgm:cxn modelId="{70ABAA24-7CA7-9645-9AF2-5EEE11092340}" type="presOf" srcId="{E9D78A69-A0D8-3649-B299-5825EAED0F06}" destId="{D3C97C96-5C5B-7046-824D-3D6E239FECD4}" srcOrd="1" destOrd="1" presId="urn:microsoft.com/office/officeart/2005/8/layout/cycle4"/>
    <dgm:cxn modelId="{DCFDDB29-7AD3-8E4B-93B0-F9A2960287A4}" srcId="{121CCF89-29BC-D44B-95C6-229CFAE1AB85}" destId="{221A6048-8493-9349-B88E-BB4A9DF0F21B}" srcOrd="1" destOrd="0" parTransId="{3A30BEE6-F551-6648-AC20-222B7B8B29D9}" sibTransId="{FA825FF2-51C4-9744-BE42-29E47272F28B}"/>
    <dgm:cxn modelId="{191AFF31-EDE7-3C4F-BCBE-44938091CD57}" type="presOf" srcId="{221A6048-8493-9349-B88E-BB4A9DF0F21B}" destId="{BAF72029-B118-7D4B-8BE2-566E07944848}" srcOrd="0" destOrd="1" presId="urn:microsoft.com/office/officeart/2005/8/layout/cycle4"/>
    <dgm:cxn modelId="{EF4ED739-0A4C-C045-B43F-607E8A66CD08}" srcId="{D5C97138-43C4-6C42-85C8-3468DD691764}" destId="{0724BC25-5118-734C-8594-91A2A417161E}" srcOrd="3" destOrd="0" parTransId="{C4AE0881-F2F4-E54B-8E9B-4F3BFE5E35D6}" sibTransId="{F3183A32-AF58-8E4D-8866-5B3CB6C600CE}"/>
    <dgm:cxn modelId="{FC1C993B-81C1-7D46-9222-500920D48603}" type="presOf" srcId="{548655D7-33A9-8D4A-8A5E-BB8A4D23D6DE}" destId="{8F8FB45A-746B-0044-9FD4-4DFE1E52F37C}" srcOrd="0" destOrd="0" presId="urn:microsoft.com/office/officeart/2005/8/layout/cycle4"/>
    <dgm:cxn modelId="{354F4641-C337-F540-9B43-9720706B787D}" type="presOf" srcId="{D5C97138-43C4-6C42-85C8-3468DD691764}" destId="{D62D71B5-A305-184C-A131-453DE371B083}" srcOrd="0" destOrd="0" presId="urn:microsoft.com/office/officeart/2005/8/layout/cycle4"/>
    <dgm:cxn modelId="{7D2CAF42-7C2B-BD46-912B-0CF417779756}" srcId="{D5C97138-43C4-6C42-85C8-3468DD691764}" destId="{383DC16E-303B-754F-A2DF-40D5933D409D}" srcOrd="2" destOrd="0" parTransId="{6056DF15-9F3F-0B44-9F7D-D4F1AFC99EEB}" sibTransId="{975A7E8C-FE49-3C46-8E63-B13DA05B94D5}"/>
    <dgm:cxn modelId="{66ACB64F-A4E6-9448-8B0B-8DF27C8724EE}" type="presOf" srcId="{5A70D37B-AC03-024C-9532-0A02C4DFB502}" destId="{A01CF21B-5B9D-6A4E-9B92-061C56C64AF3}" srcOrd="1" destOrd="0" presId="urn:microsoft.com/office/officeart/2005/8/layout/cycle4"/>
    <dgm:cxn modelId="{A0BF4852-E0A6-4B4E-B2AA-4B1B86ABFC73}" type="presOf" srcId="{D9635967-543E-7240-A389-B078DE9FA7A8}" destId="{0B121DD7-2DCE-B247-9B28-CE8B905D056D}" srcOrd="0" destOrd="2" presId="urn:microsoft.com/office/officeart/2005/8/layout/cycle4"/>
    <dgm:cxn modelId="{5CE4FA52-E577-7F44-8D6F-416AEE7A36D4}" type="presOf" srcId="{7DF84443-4CCD-5F45-86C4-3CDEEB89A43D}" destId="{CF090A8F-06E8-9140-8A2F-17CDEE6BC9A1}" srcOrd="0" destOrd="0" presId="urn:microsoft.com/office/officeart/2005/8/layout/cycle4"/>
    <dgm:cxn modelId="{9232AA55-3869-4D40-A3D6-FF8596224EAD}" type="presOf" srcId="{36D94153-79C0-814C-B5BD-8524506800D2}" destId="{62336532-C286-E947-A4EE-CF74856A3B1A}" srcOrd="0" destOrd="0" presId="urn:microsoft.com/office/officeart/2005/8/layout/cycle4"/>
    <dgm:cxn modelId="{5826EE58-30CB-C648-B823-C3C03F22455A}" srcId="{121CCF89-29BC-D44B-95C6-229CFAE1AB85}" destId="{E5291072-1667-D742-9C13-E3BC46D940D3}" srcOrd="0" destOrd="0" parTransId="{75B7C29C-B848-D841-8261-F3790E05C0D7}" sibTransId="{55FAD5B9-D0BF-7B47-A936-47E0AD841187}"/>
    <dgm:cxn modelId="{C82D545B-E1B0-1448-B2DA-51B468601409}" type="presOf" srcId="{E9D78A69-A0D8-3649-B299-5825EAED0F06}" destId="{8F8FB45A-746B-0044-9FD4-4DFE1E52F37C}" srcOrd="0" destOrd="1" presId="urn:microsoft.com/office/officeart/2005/8/layout/cycle4"/>
    <dgm:cxn modelId="{8AF6705E-41A8-314D-B6C7-3977B862A144}" srcId="{36D94153-79C0-814C-B5BD-8524506800D2}" destId="{32C37CA5-8CA4-014C-A7F3-F8E6A794BCB2}" srcOrd="1" destOrd="0" parTransId="{607EA643-38F0-FF4E-8AFB-92CF90A7E48A}" sibTransId="{AF44419E-4EFE-A245-BBC2-5DECC18DA4CA}"/>
    <dgm:cxn modelId="{F4EFEC60-5991-2748-8A11-A277382D58BB}" type="presOf" srcId="{32C37CA5-8CA4-014C-A7F3-F8E6A794BCB2}" destId="{CF090A8F-06E8-9140-8A2F-17CDEE6BC9A1}" srcOrd="0" destOrd="1" presId="urn:microsoft.com/office/officeart/2005/8/layout/cycle4"/>
    <dgm:cxn modelId="{06BE3463-6DD2-DC44-A8BD-534C4903101B}" type="presOf" srcId="{0724BC25-5118-734C-8594-91A2A417161E}" destId="{D3C97C96-5C5B-7046-824D-3D6E239FECD4}" srcOrd="1" destOrd="3" presId="urn:microsoft.com/office/officeart/2005/8/layout/cycle4"/>
    <dgm:cxn modelId="{0BB96F6C-2AC3-A74B-8535-5CE5541A6707}" srcId="{0B86F824-5C56-4244-B9F4-7F3F22E27DED}" destId="{121CCF89-29BC-D44B-95C6-229CFAE1AB85}" srcOrd="1" destOrd="0" parTransId="{389C5C59-EF11-434D-980B-AD413AF5278C}" sibTransId="{BDD852A3-1915-4A4E-9E12-32D864771911}"/>
    <dgm:cxn modelId="{2F7A4A6D-50EC-754B-B29D-DACD8A687D9A}" type="presOf" srcId="{7DF84443-4CCD-5F45-86C4-3CDEEB89A43D}" destId="{3BDA52B0-F5AE-8644-9D2D-7741A7C04804}" srcOrd="1" destOrd="0" presId="urn:microsoft.com/office/officeart/2005/8/layout/cycle4"/>
    <dgm:cxn modelId="{5634C36E-12AF-7A4E-9347-C74C7B76237C}" type="presOf" srcId="{383DC16E-303B-754F-A2DF-40D5933D409D}" destId="{D3C97C96-5C5B-7046-824D-3D6E239FECD4}" srcOrd="1" destOrd="2" presId="urn:microsoft.com/office/officeart/2005/8/layout/cycle4"/>
    <dgm:cxn modelId="{66F96B70-D48B-B948-9874-142A330EB21A}" srcId="{8F6242D1-F605-7B40-AB56-9FF9E3552A62}" destId="{EE9C0E00-CF22-7D4D-9BA2-07691645AD0E}" srcOrd="1" destOrd="0" parTransId="{504DCF2B-AC74-4049-B908-87A577E43EE7}" sibTransId="{BE7677B1-EECC-9745-97D0-FACD963C5819}"/>
    <dgm:cxn modelId="{787E3771-A5BD-324F-BD9D-FCEBFDBACF97}" type="presOf" srcId="{5A70D37B-AC03-024C-9532-0A02C4DFB502}" destId="{0B121DD7-2DCE-B247-9B28-CE8B905D056D}" srcOrd="0" destOrd="0" presId="urn:microsoft.com/office/officeart/2005/8/layout/cycle4"/>
    <dgm:cxn modelId="{B4500072-CDC6-0549-8D13-603ECCE52700}" srcId="{36D94153-79C0-814C-B5BD-8524506800D2}" destId="{7BA034E7-8B08-1449-9F0C-1D76D6545F44}" srcOrd="2" destOrd="0" parTransId="{08C1F7ED-A821-8E45-8405-F11FA392FBAE}" sibTransId="{16A460AC-04AA-0641-B435-1037A53B79BE}"/>
    <dgm:cxn modelId="{88963578-1A4B-A544-ABB1-5382E19EECDF}" type="presOf" srcId="{7BA034E7-8B08-1449-9F0C-1D76D6545F44}" destId="{3BDA52B0-F5AE-8644-9D2D-7741A7C04804}" srcOrd="1" destOrd="2" presId="urn:microsoft.com/office/officeart/2005/8/layout/cycle4"/>
    <dgm:cxn modelId="{514B2584-F4C9-204D-9CEA-B7C352C2F359}" type="presOf" srcId="{0724BC25-5118-734C-8594-91A2A417161E}" destId="{8F8FB45A-746B-0044-9FD4-4DFE1E52F37C}" srcOrd="0" destOrd="3" presId="urn:microsoft.com/office/officeart/2005/8/layout/cycle4"/>
    <dgm:cxn modelId="{7D3CC385-C722-5B40-B3AC-A1B4528BB500}" type="presOf" srcId="{D614485C-BB71-EA46-B5B2-DFFA431A2A34}" destId="{8F8FB45A-746B-0044-9FD4-4DFE1E52F37C}" srcOrd="0" destOrd="4" presId="urn:microsoft.com/office/officeart/2005/8/layout/cycle4"/>
    <dgm:cxn modelId="{6169A088-CC2B-A74C-B9F1-F591851178E9}" type="presOf" srcId="{32C37CA5-8CA4-014C-A7F3-F8E6A794BCB2}" destId="{3BDA52B0-F5AE-8644-9D2D-7741A7C04804}" srcOrd="1" destOrd="1" presId="urn:microsoft.com/office/officeart/2005/8/layout/cycle4"/>
    <dgm:cxn modelId="{4F24108B-1378-8441-AD60-03778D792959}" type="presOf" srcId="{EE9C0E00-CF22-7D4D-9BA2-07691645AD0E}" destId="{0B121DD7-2DCE-B247-9B28-CE8B905D056D}" srcOrd="0" destOrd="1" presId="urn:microsoft.com/office/officeart/2005/8/layout/cycle4"/>
    <dgm:cxn modelId="{FCF0AB99-6233-5848-99F7-A0B4C08E3BE3}" type="presOf" srcId="{8F6242D1-F605-7B40-AB56-9FF9E3552A62}" destId="{785CEE8D-ECC7-834C-82C2-48F766ED1C14}" srcOrd="0" destOrd="0" presId="urn:microsoft.com/office/officeart/2005/8/layout/cycle4"/>
    <dgm:cxn modelId="{707BDFA4-3D44-314A-BA29-806D0BDB4F00}" type="presOf" srcId="{D9635967-543E-7240-A389-B078DE9FA7A8}" destId="{A01CF21B-5B9D-6A4E-9B92-061C56C64AF3}" srcOrd="1" destOrd="2" presId="urn:microsoft.com/office/officeart/2005/8/layout/cycle4"/>
    <dgm:cxn modelId="{B1E4E8AB-750A-9D45-8F1C-CF272B674B3C}" srcId="{D5C97138-43C4-6C42-85C8-3468DD691764}" destId="{D614485C-BB71-EA46-B5B2-DFFA431A2A34}" srcOrd="4" destOrd="0" parTransId="{1BF80CCA-3510-D842-93D1-CD805D7A9BB9}" sibTransId="{898F2E78-4BB5-8147-8DD6-B124CA40BDE4}"/>
    <dgm:cxn modelId="{D7ABB5AC-2065-9A43-9126-62C0D47401D2}" srcId="{8F6242D1-F605-7B40-AB56-9FF9E3552A62}" destId="{D9635967-543E-7240-A389-B078DE9FA7A8}" srcOrd="2" destOrd="0" parTransId="{58F0A0F2-8B80-FC4F-B98F-8C27379624CB}" sibTransId="{BAFFFB85-B05A-C64D-BC4B-D67B4863F777}"/>
    <dgm:cxn modelId="{756AD2B0-FB62-454F-B08F-87CC018B892C}" type="presOf" srcId="{7BA034E7-8B08-1449-9F0C-1D76D6545F44}" destId="{CF090A8F-06E8-9140-8A2F-17CDEE6BC9A1}" srcOrd="0" destOrd="2" presId="urn:microsoft.com/office/officeart/2005/8/layout/cycle4"/>
    <dgm:cxn modelId="{A4E709BA-795D-C249-BEC4-2F96B2EBFB9F}" type="presOf" srcId="{383DC16E-303B-754F-A2DF-40D5933D409D}" destId="{8F8FB45A-746B-0044-9FD4-4DFE1E52F37C}" srcOrd="0" destOrd="2" presId="urn:microsoft.com/office/officeart/2005/8/layout/cycle4"/>
    <dgm:cxn modelId="{10BC52C0-A474-AD47-AB9B-2E98E68788A1}" type="presOf" srcId="{121CCF89-29BC-D44B-95C6-229CFAE1AB85}" destId="{CE6E8A70-1C32-C14D-88AE-ACB6073108BC}" srcOrd="0" destOrd="0" presId="urn:microsoft.com/office/officeart/2005/8/layout/cycle4"/>
    <dgm:cxn modelId="{14E9C9D6-CE13-AC44-BB94-C83D28865300}" type="presOf" srcId="{E5291072-1667-D742-9C13-E3BC46D940D3}" destId="{F530E178-BD92-1C42-A9ED-AB807FACD432}" srcOrd="1" destOrd="0" presId="urn:microsoft.com/office/officeart/2005/8/layout/cycle4"/>
    <dgm:cxn modelId="{E64321DB-E793-D44B-9CFC-1003F8950DE6}" type="presOf" srcId="{184A301D-54F6-5D41-B55C-4267EBD42539}" destId="{BAF72029-B118-7D4B-8BE2-566E07944848}" srcOrd="0" destOrd="2" presId="urn:microsoft.com/office/officeart/2005/8/layout/cycle4"/>
    <dgm:cxn modelId="{A40603DD-81B2-834F-A36C-A97751A54ECB}" srcId="{0B86F824-5C56-4244-B9F4-7F3F22E27DED}" destId="{D5C97138-43C4-6C42-85C8-3468DD691764}" srcOrd="0" destOrd="0" parTransId="{B6691255-23C7-DB4B-8A65-F4B8EB79EB1D}" sibTransId="{8BE86B70-BD3C-E048-9A34-A2F0294C4CB1}"/>
    <dgm:cxn modelId="{3DC7B2E3-96BD-B547-A3A3-9C9A412160CA}" srcId="{D5C97138-43C4-6C42-85C8-3468DD691764}" destId="{548655D7-33A9-8D4A-8A5E-BB8A4D23D6DE}" srcOrd="0" destOrd="0" parTransId="{5FB1B32E-72EB-9546-A8B7-CA17A3288BC9}" sibTransId="{3A279F4A-0EFA-424F-9294-C354921D14DF}"/>
    <dgm:cxn modelId="{D4E575E8-B8D0-DA4B-92F9-22A9B1E5D308}" srcId="{36D94153-79C0-814C-B5BD-8524506800D2}" destId="{7DF84443-4CCD-5F45-86C4-3CDEEB89A43D}" srcOrd="0" destOrd="0" parTransId="{4F2F4D0E-5DB3-6649-A1CF-85EE6FBF0E1F}" sibTransId="{A09AC02E-7765-9946-8E7B-B690387FA7CC}"/>
    <dgm:cxn modelId="{A5BAF3EC-B55C-F74D-AF90-B08BD593E06F}" srcId="{D5C97138-43C4-6C42-85C8-3468DD691764}" destId="{E9D78A69-A0D8-3649-B299-5825EAED0F06}" srcOrd="1" destOrd="0" parTransId="{D1B14F98-2B01-A640-BB20-FF5ABFBD4CCA}" sibTransId="{60204F1A-FD59-C941-93AC-B1AB7E494278}"/>
    <dgm:cxn modelId="{A93E93F1-CC73-B746-AD82-149A6DC5F98B}" type="presOf" srcId="{184A301D-54F6-5D41-B55C-4267EBD42539}" destId="{F530E178-BD92-1C42-A9ED-AB807FACD432}" srcOrd="1" destOrd="2" presId="urn:microsoft.com/office/officeart/2005/8/layout/cycle4"/>
    <dgm:cxn modelId="{B0057EF8-D421-8C43-B33A-3FA454347574}" srcId="{121CCF89-29BC-D44B-95C6-229CFAE1AB85}" destId="{184A301D-54F6-5D41-B55C-4267EBD42539}" srcOrd="2" destOrd="0" parTransId="{0DA2FBA0-DE82-DE49-854A-E6AF9C121016}" sibTransId="{D820FB0E-ACB7-C643-886D-6747A5C49BC6}"/>
    <dgm:cxn modelId="{D9FAAAFC-6C9A-984D-A1D7-99DB5A5F9427}" type="presOf" srcId="{E5291072-1667-D742-9C13-E3BC46D940D3}" destId="{BAF72029-B118-7D4B-8BE2-566E07944848}" srcOrd="0" destOrd="0" presId="urn:microsoft.com/office/officeart/2005/8/layout/cycle4"/>
    <dgm:cxn modelId="{BE3D49FD-D187-F04F-9126-7255965CC194}" type="presOf" srcId="{0B86F824-5C56-4244-B9F4-7F3F22E27DED}" destId="{58DF9A1D-040A-9345-8D17-3F0D49B39F3E}" srcOrd="0" destOrd="0" presId="urn:microsoft.com/office/officeart/2005/8/layout/cycle4"/>
    <dgm:cxn modelId="{701A4EFD-0966-E948-8EBF-9BC2A3787263}" srcId="{0B86F824-5C56-4244-B9F4-7F3F22E27DED}" destId="{8F6242D1-F605-7B40-AB56-9FF9E3552A62}" srcOrd="3" destOrd="0" parTransId="{17133647-0355-654E-B37D-836D8E54F5F1}" sibTransId="{EC0CE21C-A71B-C746-BCAF-3A8DE3402DCF}"/>
    <dgm:cxn modelId="{B86057FF-54B8-394E-A388-FDF752FC1223}" type="presOf" srcId="{548655D7-33A9-8D4A-8A5E-BB8A4D23D6DE}" destId="{D3C97C96-5C5B-7046-824D-3D6E239FECD4}" srcOrd="1" destOrd="0" presId="urn:microsoft.com/office/officeart/2005/8/layout/cycle4"/>
    <dgm:cxn modelId="{9C5996A0-F335-334F-97A3-2128ABF4D0E3}" type="presParOf" srcId="{58DF9A1D-040A-9345-8D17-3F0D49B39F3E}" destId="{0D2A9586-2A0E-CE43-AB6A-AD65979E67D2}" srcOrd="0" destOrd="0" presId="urn:microsoft.com/office/officeart/2005/8/layout/cycle4"/>
    <dgm:cxn modelId="{44DAD2BD-C6E6-BE48-8CAA-9B3262717AAC}" type="presParOf" srcId="{0D2A9586-2A0E-CE43-AB6A-AD65979E67D2}" destId="{A93AE54D-1A98-914E-B251-591240289F4C}" srcOrd="0" destOrd="0" presId="urn:microsoft.com/office/officeart/2005/8/layout/cycle4"/>
    <dgm:cxn modelId="{E37171C7-54A2-A645-9EDA-89C11567A0D3}" type="presParOf" srcId="{A93AE54D-1A98-914E-B251-591240289F4C}" destId="{8F8FB45A-746B-0044-9FD4-4DFE1E52F37C}" srcOrd="0" destOrd="0" presId="urn:microsoft.com/office/officeart/2005/8/layout/cycle4"/>
    <dgm:cxn modelId="{AFE3AAAB-5AEA-7C44-A607-B778B14B9F43}" type="presParOf" srcId="{A93AE54D-1A98-914E-B251-591240289F4C}" destId="{D3C97C96-5C5B-7046-824D-3D6E239FECD4}" srcOrd="1" destOrd="0" presId="urn:microsoft.com/office/officeart/2005/8/layout/cycle4"/>
    <dgm:cxn modelId="{77396F10-3039-A749-9A14-EB9B8F0202E9}" type="presParOf" srcId="{0D2A9586-2A0E-CE43-AB6A-AD65979E67D2}" destId="{28B1C9C1-B79E-F046-A5C4-27022AC8ED11}" srcOrd="1" destOrd="0" presId="urn:microsoft.com/office/officeart/2005/8/layout/cycle4"/>
    <dgm:cxn modelId="{6A845D30-49F6-EB4D-8596-FEA45B7F65DA}" type="presParOf" srcId="{28B1C9C1-B79E-F046-A5C4-27022AC8ED11}" destId="{BAF72029-B118-7D4B-8BE2-566E07944848}" srcOrd="0" destOrd="0" presId="urn:microsoft.com/office/officeart/2005/8/layout/cycle4"/>
    <dgm:cxn modelId="{A10B4372-F3A1-6F45-9D9C-17C59FF8D52B}" type="presParOf" srcId="{28B1C9C1-B79E-F046-A5C4-27022AC8ED11}" destId="{F530E178-BD92-1C42-A9ED-AB807FACD432}" srcOrd="1" destOrd="0" presId="urn:microsoft.com/office/officeart/2005/8/layout/cycle4"/>
    <dgm:cxn modelId="{99B4B767-B329-7640-8A09-EC05402AE6D2}" type="presParOf" srcId="{0D2A9586-2A0E-CE43-AB6A-AD65979E67D2}" destId="{131E9F9D-A19D-8F46-A396-A6F5792D1C9A}" srcOrd="2" destOrd="0" presId="urn:microsoft.com/office/officeart/2005/8/layout/cycle4"/>
    <dgm:cxn modelId="{BEC50701-A82C-D74A-B12F-9DFDAEB8363A}" type="presParOf" srcId="{131E9F9D-A19D-8F46-A396-A6F5792D1C9A}" destId="{CF090A8F-06E8-9140-8A2F-17CDEE6BC9A1}" srcOrd="0" destOrd="0" presId="urn:microsoft.com/office/officeart/2005/8/layout/cycle4"/>
    <dgm:cxn modelId="{C8FA991A-6B9B-ED4B-B407-D6DBA74E7F66}" type="presParOf" srcId="{131E9F9D-A19D-8F46-A396-A6F5792D1C9A}" destId="{3BDA52B0-F5AE-8644-9D2D-7741A7C04804}" srcOrd="1" destOrd="0" presId="urn:microsoft.com/office/officeart/2005/8/layout/cycle4"/>
    <dgm:cxn modelId="{291984EE-CEA6-A74E-869B-CF25C69FD267}" type="presParOf" srcId="{0D2A9586-2A0E-CE43-AB6A-AD65979E67D2}" destId="{57ACB635-D988-374F-A1FD-1048DC882A2B}" srcOrd="3" destOrd="0" presId="urn:microsoft.com/office/officeart/2005/8/layout/cycle4"/>
    <dgm:cxn modelId="{8EF6F854-18D5-144F-82BD-4B145655C6DF}" type="presParOf" srcId="{57ACB635-D988-374F-A1FD-1048DC882A2B}" destId="{0B121DD7-2DCE-B247-9B28-CE8B905D056D}" srcOrd="0" destOrd="0" presId="urn:microsoft.com/office/officeart/2005/8/layout/cycle4"/>
    <dgm:cxn modelId="{153C46CA-EB9F-CE47-A40C-56CF6B625B1A}" type="presParOf" srcId="{57ACB635-D988-374F-A1FD-1048DC882A2B}" destId="{A01CF21B-5B9D-6A4E-9B92-061C56C64AF3}" srcOrd="1" destOrd="0" presId="urn:microsoft.com/office/officeart/2005/8/layout/cycle4"/>
    <dgm:cxn modelId="{901E0544-B3E5-3442-8DAA-43270A27E458}" type="presParOf" srcId="{0D2A9586-2A0E-CE43-AB6A-AD65979E67D2}" destId="{B87640DB-36F1-E94B-82B4-D8BB7EA282E9}" srcOrd="4" destOrd="0" presId="urn:microsoft.com/office/officeart/2005/8/layout/cycle4"/>
    <dgm:cxn modelId="{F5CB6020-43C0-B44A-9D16-5569B464E108}" type="presParOf" srcId="{58DF9A1D-040A-9345-8D17-3F0D49B39F3E}" destId="{204DB372-282B-3F41-B662-75E40C0CC300}" srcOrd="1" destOrd="0" presId="urn:microsoft.com/office/officeart/2005/8/layout/cycle4"/>
    <dgm:cxn modelId="{118E0334-D40A-DE4A-BA95-E5E8476C7F13}" type="presParOf" srcId="{204DB372-282B-3F41-B662-75E40C0CC300}" destId="{D62D71B5-A305-184C-A131-453DE371B083}" srcOrd="0" destOrd="0" presId="urn:microsoft.com/office/officeart/2005/8/layout/cycle4"/>
    <dgm:cxn modelId="{C600A5A4-9D84-E14C-AFC9-23055BCC6B19}" type="presParOf" srcId="{204DB372-282B-3F41-B662-75E40C0CC300}" destId="{CE6E8A70-1C32-C14D-88AE-ACB6073108BC}" srcOrd="1" destOrd="0" presId="urn:microsoft.com/office/officeart/2005/8/layout/cycle4"/>
    <dgm:cxn modelId="{6BA45789-E2B1-C948-928E-312907127285}" type="presParOf" srcId="{204DB372-282B-3F41-B662-75E40C0CC300}" destId="{62336532-C286-E947-A4EE-CF74856A3B1A}" srcOrd="2" destOrd="0" presId="urn:microsoft.com/office/officeart/2005/8/layout/cycle4"/>
    <dgm:cxn modelId="{BB6C9311-265A-2E46-80FA-2FE238C8034A}" type="presParOf" srcId="{204DB372-282B-3F41-B662-75E40C0CC300}" destId="{785CEE8D-ECC7-834C-82C2-48F766ED1C14}" srcOrd="3" destOrd="0" presId="urn:microsoft.com/office/officeart/2005/8/layout/cycle4"/>
    <dgm:cxn modelId="{C0FC6370-B55C-364A-A93F-8F5F15C09701}" type="presParOf" srcId="{204DB372-282B-3F41-B662-75E40C0CC300}" destId="{5CC861EE-7B90-8E4F-AA45-944A5E9B86E7}" srcOrd="4" destOrd="0" presId="urn:microsoft.com/office/officeart/2005/8/layout/cycle4"/>
    <dgm:cxn modelId="{62A141AB-67AF-4D42-A0B2-46AF44960895}" type="presParOf" srcId="{58DF9A1D-040A-9345-8D17-3F0D49B39F3E}" destId="{7A6F4EAF-3128-6545-9DF0-32EC5EB4EBC2}" srcOrd="2" destOrd="0" presId="urn:microsoft.com/office/officeart/2005/8/layout/cycle4"/>
    <dgm:cxn modelId="{4570375F-CFBC-F84D-913D-7E393C665913}" type="presParOf" srcId="{58DF9A1D-040A-9345-8D17-3F0D49B39F3E}" destId="{38E1A376-1A83-1049-AB63-BB74B5D1C4B1}"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03EA656-E266-4FAC-A4A7-0130560832F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E7610237-9683-404E-A470-36102CECBEB7}">
      <dgm:prSet phldrT="[Text]" custT="1"/>
      <dgm:spPr>
        <a:solidFill>
          <a:srgbClr val="C00000"/>
        </a:solidFill>
        <a:ln>
          <a:noFill/>
        </a:ln>
        <a:scene3d>
          <a:camera prst="orthographicFront"/>
          <a:lightRig rig="threePt" dir="t"/>
        </a:scene3d>
        <a:sp3d prstMaterial="metal"/>
      </dgm:spPr>
      <dgm:t>
        <a:bodyPr/>
        <a:lstStyle/>
        <a:p>
          <a:r>
            <a:rPr lang="en-AU" sz="1400" b="1" i="0" dirty="0"/>
            <a:t>Bundle</a:t>
          </a:r>
        </a:p>
      </dgm:t>
    </dgm:pt>
    <dgm:pt modelId="{D7AE107F-B1F4-4835-AE50-1233B717F414}" type="parTrans" cxnId="{E31399B2-6E9F-44E4-BE00-FEA505198108}">
      <dgm:prSet/>
      <dgm:spPr/>
      <dgm:t>
        <a:bodyPr/>
        <a:lstStyle/>
        <a:p>
          <a:endParaRPr lang="en-AU" sz="1600"/>
        </a:p>
      </dgm:t>
    </dgm:pt>
    <dgm:pt modelId="{2E8FAC55-A5A3-4D62-90D2-665D96295B1A}" type="sibTrans" cxnId="{E31399B2-6E9F-44E4-BE00-FEA505198108}">
      <dgm:prSet/>
      <dgm:spPr/>
      <dgm:t>
        <a:bodyPr/>
        <a:lstStyle/>
        <a:p>
          <a:endParaRPr lang="en-AU" sz="1600"/>
        </a:p>
      </dgm:t>
    </dgm:pt>
    <dgm:pt modelId="{456C7805-F4BA-45CE-9794-57C8E996D9B6}">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r>
            <a:rPr lang="en-AU" sz="1200" b="1" kern="1200" dirty="0">
              <a:solidFill>
                <a:srgbClr val="C41230"/>
              </a:solidFill>
            </a:rPr>
            <a:t>You:     </a:t>
          </a:r>
          <a:r>
            <a:rPr lang="en-AU" sz="1200" b="1" kern="1200" dirty="0">
              <a:solidFill>
                <a:schemeClr val="tx1"/>
              </a:solidFill>
            </a:rPr>
            <a:t>“So, what we really need to do here is compare not just the prices you are paying but the value and risk exposure that you 	are getting from the respective suppliers?”</a:t>
          </a:r>
        </a:p>
      </dgm:t>
    </dgm:pt>
    <dgm:pt modelId="{0BCC7105-2A39-44DE-8D0F-BD66F5D374F8}" type="parTrans" cxnId="{B7B7773E-1CE3-4937-8275-9C6126E3FAE4}">
      <dgm:prSet/>
      <dgm:spPr/>
      <dgm:t>
        <a:bodyPr/>
        <a:lstStyle/>
        <a:p>
          <a:endParaRPr lang="en-AU" sz="1600"/>
        </a:p>
      </dgm:t>
    </dgm:pt>
    <dgm:pt modelId="{1EDF6323-07C5-4ED0-995F-CE5B728CBA8B}" type="sibTrans" cxnId="{B7B7773E-1CE3-4937-8275-9C6126E3FAE4}">
      <dgm:prSet/>
      <dgm:spPr/>
      <dgm:t>
        <a:bodyPr/>
        <a:lstStyle/>
        <a:p>
          <a:endParaRPr lang="en-AU" sz="1600"/>
        </a:p>
      </dgm:t>
    </dgm:pt>
    <dgm:pt modelId="{44E8A9AC-4E82-4297-8978-12896CED12A5}">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r>
            <a:rPr lang="en-AU" sz="1200" b="0" kern="1200" dirty="0">
              <a:solidFill>
                <a:schemeClr val="tx1"/>
              </a:solidFill>
            </a:rPr>
            <a:t>C:          “Well yes, I think you have a point, and I would be open to getting your insights and advice."</a:t>
          </a:r>
        </a:p>
      </dgm:t>
    </dgm:pt>
    <dgm:pt modelId="{9E32E7BA-EC0A-4146-80E0-57F1AE6C02F3}" type="parTrans" cxnId="{92E0345C-F782-4467-8482-A501C8E45F8E}">
      <dgm:prSet/>
      <dgm:spPr/>
      <dgm:t>
        <a:bodyPr/>
        <a:lstStyle/>
        <a:p>
          <a:endParaRPr lang="en-AU" sz="1600"/>
        </a:p>
      </dgm:t>
    </dgm:pt>
    <dgm:pt modelId="{B8CFBAF5-26A4-4F53-96D3-7697A89376E2}" type="sibTrans" cxnId="{92E0345C-F782-4467-8482-A501C8E45F8E}">
      <dgm:prSet/>
      <dgm:spPr/>
      <dgm:t>
        <a:bodyPr/>
        <a:lstStyle/>
        <a:p>
          <a:endParaRPr lang="en-AU" sz="1600"/>
        </a:p>
      </dgm:t>
    </dgm:pt>
    <dgm:pt modelId="{1C4D04F6-B49A-4CA9-9D93-4D312B9C6BB1}">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r>
            <a:rPr lang="en-AU" sz="1200" b="1" kern="1200" dirty="0">
              <a:solidFill>
                <a:srgbClr val="C41230"/>
              </a:solidFill>
            </a:rPr>
            <a:t>You:     </a:t>
          </a:r>
          <a:r>
            <a:rPr lang="en-AU" sz="1200" b="1" kern="1200" dirty="0">
              <a:solidFill>
                <a:schemeClr val="tx1"/>
              </a:solidFill>
            </a:rPr>
            <a:t> </a:t>
          </a:r>
          <a:r>
            <a:rPr lang="en-AU" sz="1200" b="1" kern="1200" dirty="0">
              <a:solidFill>
                <a:schemeClr val="tx1"/>
              </a:solidFill>
              <a:latin typeface="Calibri"/>
              <a:ea typeface="+mn-ea"/>
              <a:cs typeface="+mn-cs"/>
            </a:rPr>
            <a:t>“Thank you for that</a:t>
          </a:r>
          <a:r>
            <a:rPr lang="en-AU" sz="1200" b="1" kern="1200" dirty="0">
              <a:solidFill>
                <a:schemeClr val="tx1"/>
              </a:solidFill>
            </a:rPr>
            <a:t>. What I will do is to compare the facts and evidence so you can make up your mind as to what is the best 	choice for your business. Does that sound fair?”</a:t>
          </a:r>
        </a:p>
      </dgm:t>
    </dgm:pt>
    <dgm:pt modelId="{6F224ABE-4C75-4DD0-ACDE-C0FDA1C8B635}" type="parTrans" cxnId="{EB005F02-832C-4971-9648-58DD693A8A26}">
      <dgm:prSet/>
      <dgm:spPr/>
      <dgm:t>
        <a:bodyPr/>
        <a:lstStyle/>
        <a:p>
          <a:endParaRPr lang="en-AU" sz="1600"/>
        </a:p>
      </dgm:t>
    </dgm:pt>
    <dgm:pt modelId="{04BF2F7E-FCC0-43A8-89D2-1F0B72F39BBF}" type="sibTrans" cxnId="{EB005F02-832C-4971-9648-58DD693A8A26}">
      <dgm:prSet/>
      <dgm:spPr/>
      <dgm:t>
        <a:bodyPr/>
        <a:lstStyle/>
        <a:p>
          <a:endParaRPr lang="en-AU" sz="1600"/>
        </a:p>
      </dgm:t>
    </dgm:pt>
    <dgm:pt modelId="{8FCC2CCC-1683-4CEA-ABE2-D37F55065282}">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r>
            <a:rPr lang="en-AU" sz="1200" b="0" kern="1200" dirty="0">
              <a:solidFill>
                <a:schemeClr val="tx1"/>
              </a:solidFill>
            </a:rPr>
            <a:t>C:           ”Yes, I think that is most reasonable.”</a:t>
          </a:r>
        </a:p>
      </dgm:t>
    </dgm:pt>
    <dgm:pt modelId="{2BDDECA7-EC9A-4FE4-A3F2-7FF8A355BBB1}" type="parTrans" cxnId="{2026D3B8-D0FE-444B-B444-A43AD7D5FF5B}">
      <dgm:prSet/>
      <dgm:spPr/>
      <dgm:t>
        <a:bodyPr/>
        <a:lstStyle/>
        <a:p>
          <a:endParaRPr lang="en-AU" sz="1600"/>
        </a:p>
      </dgm:t>
    </dgm:pt>
    <dgm:pt modelId="{4EB8657D-8D00-42B8-954C-0DC992D538BC}" type="sibTrans" cxnId="{2026D3B8-D0FE-444B-B444-A43AD7D5FF5B}">
      <dgm:prSet/>
      <dgm:spPr/>
      <dgm:t>
        <a:bodyPr/>
        <a:lstStyle/>
        <a:p>
          <a:endParaRPr lang="en-AU" sz="1600"/>
        </a:p>
      </dgm:t>
    </dgm:pt>
    <dgm:pt modelId="{A665DA2F-D5E4-465A-B801-D7CD52D0EC10}">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endParaRPr lang="en-AU" sz="1200" kern="1200" dirty="0">
            <a:solidFill>
              <a:schemeClr val="accent4">
                <a:lumMod val="75000"/>
              </a:schemeClr>
            </a:solidFill>
          </a:endParaRPr>
        </a:p>
      </dgm:t>
    </dgm:pt>
    <dgm:pt modelId="{39F4B7B6-B161-45CA-9C86-05FD407DB468}" type="parTrans" cxnId="{D7F18DF8-3818-43F2-B5AE-D9C91381B54B}">
      <dgm:prSet/>
      <dgm:spPr/>
      <dgm:t>
        <a:bodyPr/>
        <a:lstStyle/>
        <a:p>
          <a:endParaRPr lang="en-AU" sz="1800"/>
        </a:p>
      </dgm:t>
    </dgm:pt>
    <dgm:pt modelId="{DABDFE80-98C6-41F1-8DA4-E3453EC431FE}" type="sibTrans" cxnId="{D7F18DF8-3818-43F2-B5AE-D9C91381B54B}">
      <dgm:prSet/>
      <dgm:spPr/>
      <dgm:t>
        <a:bodyPr/>
        <a:lstStyle/>
        <a:p>
          <a:endParaRPr lang="en-AU" sz="1800"/>
        </a:p>
      </dgm:t>
    </dgm:pt>
    <dgm:pt modelId="{968E2955-EE17-314F-8005-BD4B22AC53A4}">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endParaRPr lang="en-AU" sz="1200" b="1" kern="1200" dirty="0">
            <a:solidFill>
              <a:schemeClr val="tx1"/>
            </a:solidFill>
          </a:endParaRPr>
        </a:p>
      </dgm:t>
    </dgm:pt>
    <dgm:pt modelId="{11CF2B1F-BD5B-2F45-90E3-A06C19932CA1}" type="parTrans" cxnId="{731D585D-CECD-1C43-ABBF-7581DFC192F8}">
      <dgm:prSet/>
      <dgm:spPr/>
      <dgm:t>
        <a:bodyPr/>
        <a:lstStyle/>
        <a:p>
          <a:endParaRPr lang="en-GB"/>
        </a:p>
      </dgm:t>
    </dgm:pt>
    <dgm:pt modelId="{0409172F-5F2E-8F46-8527-8AB81745C5D1}" type="sibTrans" cxnId="{731D585D-CECD-1C43-ABBF-7581DFC192F8}">
      <dgm:prSet/>
      <dgm:spPr/>
      <dgm:t>
        <a:bodyPr/>
        <a:lstStyle/>
        <a:p>
          <a:endParaRPr lang="en-GB"/>
        </a:p>
      </dgm:t>
    </dgm:pt>
    <dgm:pt modelId="{5F27E893-DE65-534E-AED1-B9610F06CC78}">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endParaRPr lang="en-AU" sz="1200" b="0" kern="1200" dirty="0">
            <a:solidFill>
              <a:schemeClr val="tx1"/>
            </a:solidFill>
          </a:endParaRPr>
        </a:p>
      </dgm:t>
    </dgm:pt>
    <dgm:pt modelId="{48334B5D-E1FD-DE46-B78E-5A0344008A27}" type="parTrans" cxnId="{049EB29C-E162-C446-9DC3-C02B909472B8}">
      <dgm:prSet/>
      <dgm:spPr/>
      <dgm:t>
        <a:bodyPr/>
        <a:lstStyle/>
        <a:p>
          <a:endParaRPr lang="en-GB"/>
        </a:p>
      </dgm:t>
    </dgm:pt>
    <dgm:pt modelId="{B27057C8-5E27-E048-A1A6-C3E706D89E65}" type="sibTrans" cxnId="{049EB29C-E162-C446-9DC3-C02B909472B8}">
      <dgm:prSet/>
      <dgm:spPr/>
      <dgm:t>
        <a:bodyPr/>
        <a:lstStyle/>
        <a:p>
          <a:endParaRPr lang="en-GB"/>
        </a:p>
      </dgm:t>
    </dgm:pt>
    <dgm:pt modelId="{664A377D-50A9-7F45-A01C-2780567D0C8D}">
      <dgm:prSet phldrT="[Text]" custT="1"/>
      <dgm:spPr>
        <a:solidFill>
          <a:schemeClr val="accent2">
            <a:lumMod val="20000"/>
            <a:lumOff val="80000"/>
            <a:alpha val="90000"/>
          </a:schemeClr>
        </a:solidFill>
        <a:ln>
          <a:noFill/>
        </a:ln>
        <a:scene3d>
          <a:camera prst="orthographicFront"/>
          <a:lightRig rig="threePt" dir="t"/>
        </a:scene3d>
        <a:sp3d prstMaterial="metal">
          <a:bevelT/>
        </a:sp3d>
      </dgm:spPr>
      <dgm:t>
        <a:bodyPr/>
        <a:lstStyle/>
        <a:p>
          <a:endParaRPr lang="en-AU" sz="1200" b="1" kern="1200" dirty="0">
            <a:solidFill>
              <a:schemeClr val="tx1"/>
            </a:solidFill>
          </a:endParaRPr>
        </a:p>
      </dgm:t>
    </dgm:pt>
    <dgm:pt modelId="{BDB64310-CD9A-E147-80DA-754D8637C201}" type="parTrans" cxnId="{6BDE052B-4739-CF46-A4F6-237DE726B3D3}">
      <dgm:prSet/>
      <dgm:spPr/>
      <dgm:t>
        <a:bodyPr/>
        <a:lstStyle/>
        <a:p>
          <a:endParaRPr lang="en-GB"/>
        </a:p>
      </dgm:t>
    </dgm:pt>
    <dgm:pt modelId="{099DCCBE-CDCF-F74C-8FE3-39362ADDE1E9}" type="sibTrans" cxnId="{6BDE052B-4739-CF46-A4F6-237DE726B3D3}">
      <dgm:prSet/>
      <dgm:spPr/>
      <dgm:t>
        <a:bodyPr/>
        <a:lstStyle/>
        <a:p>
          <a:endParaRPr lang="en-GB"/>
        </a:p>
      </dgm:t>
    </dgm:pt>
    <dgm:pt modelId="{5F0B952E-3500-4EC2-876E-17F48B7DE815}" type="pres">
      <dgm:prSet presAssocID="{003EA656-E266-4FAC-A4A7-0130560832F4}" presName="linear" presStyleCnt="0">
        <dgm:presLayoutVars>
          <dgm:animLvl val="lvl"/>
          <dgm:resizeHandles val="exact"/>
        </dgm:presLayoutVars>
      </dgm:prSet>
      <dgm:spPr/>
    </dgm:pt>
    <dgm:pt modelId="{9DEE6E2A-7C4A-489A-BA0F-EE3258217929}" type="pres">
      <dgm:prSet presAssocID="{E7610237-9683-404E-A470-36102CECBEB7}" presName="parentText" presStyleLbl="node1" presStyleIdx="0" presStyleCnt="1" custScaleY="39124">
        <dgm:presLayoutVars>
          <dgm:chMax val="0"/>
          <dgm:bulletEnabled val="1"/>
        </dgm:presLayoutVars>
      </dgm:prSet>
      <dgm:spPr/>
    </dgm:pt>
    <dgm:pt modelId="{A94EBB80-A186-4D99-A6BB-E1FB6CDD3127}" type="pres">
      <dgm:prSet presAssocID="{E7610237-9683-404E-A470-36102CECBEB7}" presName="childText" presStyleLbl="revTx" presStyleIdx="0" presStyleCnt="1" custScaleY="114158">
        <dgm:presLayoutVars>
          <dgm:bulletEnabled val="1"/>
        </dgm:presLayoutVars>
      </dgm:prSet>
      <dgm:spPr/>
    </dgm:pt>
  </dgm:ptLst>
  <dgm:cxnLst>
    <dgm:cxn modelId="{807B1302-45F6-DC4F-9C52-BC62E82CB8DB}" type="presOf" srcId="{003EA656-E266-4FAC-A4A7-0130560832F4}" destId="{5F0B952E-3500-4EC2-876E-17F48B7DE815}" srcOrd="0" destOrd="0" presId="urn:microsoft.com/office/officeart/2005/8/layout/vList2"/>
    <dgm:cxn modelId="{EB005F02-832C-4971-9648-58DD693A8A26}" srcId="{E7610237-9683-404E-A470-36102CECBEB7}" destId="{1C4D04F6-B49A-4CA9-9D93-4D312B9C6BB1}" srcOrd="5" destOrd="0" parTransId="{6F224ABE-4C75-4DD0-ACDE-C0FDA1C8B635}" sibTransId="{04BF2F7E-FCC0-43A8-89D2-1F0B72F39BBF}"/>
    <dgm:cxn modelId="{12077C04-C70A-D045-AD5C-87A76A85858B}" type="presOf" srcId="{E7610237-9683-404E-A470-36102CECBEB7}" destId="{9DEE6E2A-7C4A-489A-BA0F-EE3258217929}" srcOrd="0" destOrd="0" presId="urn:microsoft.com/office/officeart/2005/8/layout/vList2"/>
    <dgm:cxn modelId="{05B35E11-FDF4-6C4D-BB92-FB4F5110093A}" type="presOf" srcId="{664A377D-50A9-7F45-A01C-2780567D0C8D}" destId="{A94EBB80-A186-4D99-A6BB-E1FB6CDD3127}" srcOrd="0" destOrd="6" presId="urn:microsoft.com/office/officeart/2005/8/layout/vList2"/>
    <dgm:cxn modelId="{BA10FC1E-A89B-B140-92FC-2BB8309B1BF2}" type="presOf" srcId="{968E2955-EE17-314F-8005-BD4B22AC53A4}" destId="{A94EBB80-A186-4D99-A6BB-E1FB6CDD3127}" srcOrd="0" destOrd="2" presId="urn:microsoft.com/office/officeart/2005/8/layout/vList2"/>
    <dgm:cxn modelId="{6BDE052B-4739-CF46-A4F6-237DE726B3D3}" srcId="{E7610237-9683-404E-A470-36102CECBEB7}" destId="{664A377D-50A9-7F45-A01C-2780567D0C8D}" srcOrd="6" destOrd="0" parTransId="{BDB64310-CD9A-E147-80DA-754D8637C201}" sibTransId="{099DCCBE-CDCF-F74C-8FE3-39362ADDE1E9}"/>
    <dgm:cxn modelId="{B7B7773E-1CE3-4937-8275-9C6126E3FAE4}" srcId="{E7610237-9683-404E-A470-36102CECBEB7}" destId="{456C7805-F4BA-45CE-9794-57C8E996D9B6}" srcOrd="1" destOrd="0" parTransId="{0BCC7105-2A39-44DE-8D0F-BD66F5D374F8}" sibTransId="{1EDF6323-07C5-4ED0-995F-CE5B728CBA8B}"/>
    <dgm:cxn modelId="{92E0345C-F782-4467-8482-A501C8E45F8E}" srcId="{E7610237-9683-404E-A470-36102CECBEB7}" destId="{44E8A9AC-4E82-4297-8978-12896CED12A5}" srcOrd="3" destOrd="0" parTransId="{9E32E7BA-EC0A-4146-80E0-57F1AE6C02F3}" sibTransId="{B8CFBAF5-26A4-4F53-96D3-7697A89376E2}"/>
    <dgm:cxn modelId="{731D585D-CECD-1C43-ABBF-7581DFC192F8}" srcId="{E7610237-9683-404E-A470-36102CECBEB7}" destId="{968E2955-EE17-314F-8005-BD4B22AC53A4}" srcOrd="2" destOrd="0" parTransId="{11CF2B1F-BD5B-2F45-90E3-A06C19932CA1}" sibTransId="{0409172F-5F2E-8F46-8527-8AB81745C5D1}"/>
    <dgm:cxn modelId="{2F399985-D12E-1B44-9E40-1A0154CF020A}" type="presOf" srcId="{44E8A9AC-4E82-4297-8978-12896CED12A5}" destId="{A94EBB80-A186-4D99-A6BB-E1FB6CDD3127}" srcOrd="0" destOrd="3" presId="urn:microsoft.com/office/officeart/2005/8/layout/vList2"/>
    <dgm:cxn modelId="{33317D89-7E00-DC40-B46E-6A6CB7910D4F}" type="presOf" srcId="{1C4D04F6-B49A-4CA9-9D93-4D312B9C6BB1}" destId="{A94EBB80-A186-4D99-A6BB-E1FB6CDD3127}" srcOrd="0" destOrd="5" presId="urn:microsoft.com/office/officeart/2005/8/layout/vList2"/>
    <dgm:cxn modelId="{2AAB2F8D-082E-7644-A25E-1D2F15940B45}" type="presOf" srcId="{8FCC2CCC-1683-4CEA-ABE2-D37F55065282}" destId="{A94EBB80-A186-4D99-A6BB-E1FB6CDD3127}" srcOrd="0" destOrd="7" presId="urn:microsoft.com/office/officeart/2005/8/layout/vList2"/>
    <dgm:cxn modelId="{9289618D-952E-CE4F-B46C-3120F3BC7F6E}" type="presOf" srcId="{456C7805-F4BA-45CE-9794-57C8E996D9B6}" destId="{A94EBB80-A186-4D99-A6BB-E1FB6CDD3127}" srcOrd="0" destOrd="1" presId="urn:microsoft.com/office/officeart/2005/8/layout/vList2"/>
    <dgm:cxn modelId="{049EB29C-E162-C446-9DC3-C02B909472B8}" srcId="{E7610237-9683-404E-A470-36102CECBEB7}" destId="{5F27E893-DE65-534E-AED1-B9610F06CC78}" srcOrd="4" destOrd="0" parTransId="{48334B5D-E1FD-DE46-B78E-5A0344008A27}" sibTransId="{B27057C8-5E27-E048-A1A6-C3E706D89E65}"/>
    <dgm:cxn modelId="{E31399B2-6E9F-44E4-BE00-FEA505198108}" srcId="{003EA656-E266-4FAC-A4A7-0130560832F4}" destId="{E7610237-9683-404E-A470-36102CECBEB7}" srcOrd="0" destOrd="0" parTransId="{D7AE107F-B1F4-4835-AE50-1233B717F414}" sibTransId="{2E8FAC55-A5A3-4D62-90D2-665D96295B1A}"/>
    <dgm:cxn modelId="{2026D3B8-D0FE-444B-B444-A43AD7D5FF5B}" srcId="{E7610237-9683-404E-A470-36102CECBEB7}" destId="{8FCC2CCC-1683-4CEA-ABE2-D37F55065282}" srcOrd="7" destOrd="0" parTransId="{2BDDECA7-EC9A-4FE4-A3F2-7FF8A355BBB1}" sibTransId="{4EB8657D-8D00-42B8-954C-0DC992D538BC}"/>
    <dgm:cxn modelId="{7F1FBBBD-E6A8-BA4A-B178-C91881A5012E}" type="presOf" srcId="{5F27E893-DE65-534E-AED1-B9610F06CC78}" destId="{A94EBB80-A186-4D99-A6BB-E1FB6CDD3127}" srcOrd="0" destOrd="4" presId="urn:microsoft.com/office/officeart/2005/8/layout/vList2"/>
    <dgm:cxn modelId="{D7F18DF8-3818-43F2-B5AE-D9C91381B54B}" srcId="{E7610237-9683-404E-A470-36102CECBEB7}" destId="{A665DA2F-D5E4-465A-B801-D7CD52D0EC10}" srcOrd="0" destOrd="0" parTransId="{39F4B7B6-B161-45CA-9C86-05FD407DB468}" sibTransId="{DABDFE80-98C6-41F1-8DA4-E3453EC431FE}"/>
    <dgm:cxn modelId="{2454FCFE-3E4E-7643-B88B-EC7FBC4E32CA}" type="presOf" srcId="{A665DA2F-D5E4-465A-B801-D7CD52D0EC10}" destId="{A94EBB80-A186-4D99-A6BB-E1FB6CDD3127}" srcOrd="0" destOrd="0" presId="urn:microsoft.com/office/officeart/2005/8/layout/vList2"/>
    <dgm:cxn modelId="{5120F33B-D20B-1640-9A54-EBC62409DAAB}" type="presParOf" srcId="{5F0B952E-3500-4EC2-876E-17F48B7DE815}" destId="{9DEE6E2A-7C4A-489A-BA0F-EE3258217929}" srcOrd="0" destOrd="0" presId="urn:microsoft.com/office/officeart/2005/8/layout/vList2"/>
    <dgm:cxn modelId="{AFCC2C89-8D5B-BB49-AE8A-AA4F94630C49}" type="presParOf" srcId="{5F0B952E-3500-4EC2-876E-17F48B7DE815}" destId="{A94EBB80-A186-4D99-A6BB-E1FB6CDD3127}"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BD3597-E2CA-F24E-B584-83B827A918B2}" type="doc">
      <dgm:prSet loTypeId="urn:microsoft.com/office/officeart/2005/8/layout/hProcess9" loCatId="" qsTypeId="urn:microsoft.com/office/officeart/2005/8/quickstyle/3d1" qsCatId="3D" csTypeId="urn:microsoft.com/office/officeart/2005/8/colors/colorful4" csCatId="colorful" phldr="1"/>
      <dgm:spPr/>
      <dgm:t>
        <a:bodyPr/>
        <a:lstStyle/>
        <a:p>
          <a:endParaRPr lang="en-GB"/>
        </a:p>
      </dgm:t>
    </dgm:pt>
    <dgm:pt modelId="{E60513E0-ED61-104D-9C95-6E385FE760F0}">
      <dgm:prSet phldrT="[Text]"/>
      <dgm:spPr>
        <a:solidFill>
          <a:srgbClr val="ECB744"/>
        </a:solidFill>
      </dgm:spPr>
      <dgm:t>
        <a:bodyPr/>
        <a:lstStyle/>
        <a:p>
          <a:r>
            <a:rPr lang="en-GB" b="1" dirty="0"/>
            <a:t>P</a:t>
          </a:r>
          <a:r>
            <a:rPr lang="en-GB" dirty="0"/>
            <a:t>lan</a:t>
          </a:r>
        </a:p>
      </dgm:t>
    </dgm:pt>
    <dgm:pt modelId="{7AB31FB1-CF13-8444-9B66-2728FB7A1345}" type="parTrans" cxnId="{42D73B3C-756E-844D-80E3-2D7CEC14C31C}">
      <dgm:prSet/>
      <dgm:spPr/>
      <dgm:t>
        <a:bodyPr/>
        <a:lstStyle/>
        <a:p>
          <a:endParaRPr lang="en-GB"/>
        </a:p>
      </dgm:t>
    </dgm:pt>
    <dgm:pt modelId="{6857007C-9B4F-B944-8547-B055ED02D68B}" type="sibTrans" cxnId="{42D73B3C-756E-844D-80E3-2D7CEC14C31C}">
      <dgm:prSet/>
      <dgm:spPr/>
      <dgm:t>
        <a:bodyPr/>
        <a:lstStyle/>
        <a:p>
          <a:endParaRPr lang="en-GB"/>
        </a:p>
      </dgm:t>
    </dgm:pt>
    <dgm:pt modelId="{D01AC22C-2D14-E54E-B09A-65A445850492}">
      <dgm:prSet phldrT="[Text]"/>
      <dgm:spPr/>
      <dgm:t>
        <a:bodyPr/>
        <a:lstStyle/>
        <a:p>
          <a:r>
            <a:rPr lang="en-GB" b="1" dirty="0"/>
            <a:t>R</a:t>
          </a:r>
          <a:r>
            <a:rPr lang="en-GB" dirty="0"/>
            <a:t>ECRUIT</a:t>
          </a:r>
        </a:p>
      </dgm:t>
    </dgm:pt>
    <dgm:pt modelId="{6C02CA79-DA39-7044-A4F8-0EAB619EB522}" type="parTrans" cxnId="{0A8DCC58-4E23-C249-8E3F-CAFF4E42A348}">
      <dgm:prSet/>
      <dgm:spPr/>
      <dgm:t>
        <a:bodyPr/>
        <a:lstStyle/>
        <a:p>
          <a:endParaRPr lang="en-GB"/>
        </a:p>
      </dgm:t>
    </dgm:pt>
    <dgm:pt modelId="{152D6520-BBC6-5B44-AC05-71A37D17B11A}" type="sibTrans" cxnId="{0A8DCC58-4E23-C249-8E3F-CAFF4E42A348}">
      <dgm:prSet/>
      <dgm:spPr/>
      <dgm:t>
        <a:bodyPr/>
        <a:lstStyle/>
        <a:p>
          <a:endParaRPr lang="en-GB"/>
        </a:p>
      </dgm:t>
    </dgm:pt>
    <dgm:pt modelId="{AC0F6AA5-390A-0648-9F0D-635ADC8EB316}">
      <dgm:prSet phldrT="[Text]"/>
      <dgm:spPr>
        <a:solidFill>
          <a:srgbClr val="6ED0F7"/>
        </a:solidFill>
      </dgm:spPr>
      <dgm:t>
        <a:bodyPr/>
        <a:lstStyle/>
        <a:p>
          <a:r>
            <a:rPr lang="en-GB" b="1" dirty="0"/>
            <a:t>E</a:t>
          </a:r>
          <a:r>
            <a:rPr lang="en-GB" dirty="0"/>
            <a:t>xecute</a:t>
          </a:r>
        </a:p>
      </dgm:t>
    </dgm:pt>
    <dgm:pt modelId="{4186AA54-16BF-7849-8586-97FAE17E8ECF}" type="parTrans" cxnId="{0D3CE413-7274-8344-A258-D70276A294D8}">
      <dgm:prSet/>
      <dgm:spPr/>
      <dgm:t>
        <a:bodyPr/>
        <a:lstStyle/>
        <a:p>
          <a:endParaRPr lang="en-GB"/>
        </a:p>
      </dgm:t>
    </dgm:pt>
    <dgm:pt modelId="{F887DC2D-60B4-E14E-B4BE-11CED308E2AA}" type="sibTrans" cxnId="{0D3CE413-7274-8344-A258-D70276A294D8}">
      <dgm:prSet/>
      <dgm:spPr/>
      <dgm:t>
        <a:bodyPr/>
        <a:lstStyle/>
        <a:p>
          <a:endParaRPr lang="en-GB"/>
        </a:p>
      </dgm:t>
    </dgm:pt>
    <dgm:pt modelId="{50D91B96-C96B-344B-A904-736FAD1F28D8}">
      <dgm:prSet/>
      <dgm:spPr>
        <a:solidFill>
          <a:schemeClr val="tx2">
            <a:lumMod val="60000"/>
            <a:lumOff val="40000"/>
          </a:schemeClr>
        </a:solidFill>
      </dgm:spPr>
      <dgm:t>
        <a:bodyPr/>
        <a:lstStyle/>
        <a:p>
          <a:r>
            <a:rPr lang="en-GB" b="1" dirty="0"/>
            <a:t>S</a:t>
          </a:r>
          <a:r>
            <a:rPr lang="en-GB" dirty="0"/>
            <a:t>ustain</a:t>
          </a:r>
        </a:p>
      </dgm:t>
    </dgm:pt>
    <dgm:pt modelId="{4E80EFA9-0EBD-F04B-962A-382D2966AE0A}" type="parTrans" cxnId="{D5C470FB-3C48-FF46-A924-A4B1B5BD5311}">
      <dgm:prSet/>
      <dgm:spPr/>
      <dgm:t>
        <a:bodyPr/>
        <a:lstStyle/>
        <a:p>
          <a:endParaRPr lang="en-GB"/>
        </a:p>
      </dgm:t>
    </dgm:pt>
    <dgm:pt modelId="{B0398EDA-D235-9B42-98A9-492FEE277497}" type="sibTrans" cxnId="{D5C470FB-3C48-FF46-A924-A4B1B5BD5311}">
      <dgm:prSet/>
      <dgm:spPr/>
      <dgm:t>
        <a:bodyPr/>
        <a:lstStyle/>
        <a:p>
          <a:endParaRPr lang="en-GB"/>
        </a:p>
      </dgm:t>
    </dgm:pt>
    <dgm:pt modelId="{9D436ED7-A0D2-4D4F-9140-7B9B6FAA0D3E}" type="pres">
      <dgm:prSet presAssocID="{6FBD3597-E2CA-F24E-B584-83B827A918B2}" presName="CompostProcess" presStyleCnt="0">
        <dgm:presLayoutVars>
          <dgm:dir/>
          <dgm:resizeHandles val="exact"/>
        </dgm:presLayoutVars>
      </dgm:prSet>
      <dgm:spPr/>
    </dgm:pt>
    <dgm:pt modelId="{941BC8CE-F189-1741-B421-B7AB9841BE88}" type="pres">
      <dgm:prSet presAssocID="{6FBD3597-E2CA-F24E-B584-83B827A918B2}" presName="arrow" presStyleLbl="bgShp" presStyleIdx="0" presStyleCnt="1"/>
      <dgm:spPr>
        <a:solidFill>
          <a:schemeClr val="bg1">
            <a:lumMod val="75000"/>
          </a:schemeClr>
        </a:solidFill>
      </dgm:spPr>
    </dgm:pt>
    <dgm:pt modelId="{6C288FD2-5379-744F-8E17-A5869B11BA6D}" type="pres">
      <dgm:prSet presAssocID="{6FBD3597-E2CA-F24E-B584-83B827A918B2}" presName="linearProcess" presStyleCnt="0"/>
      <dgm:spPr/>
    </dgm:pt>
    <dgm:pt modelId="{5A9CB03E-D22C-A54A-BC7F-EBFC325DC17B}" type="pres">
      <dgm:prSet presAssocID="{E60513E0-ED61-104D-9C95-6E385FE760F0}" presName="textNode" presStyleLbl="node1" presStyleIdx="0" presStyleCnt="4">
        <dgm:presLayoutVars>
          <dgm:bulletEnabled val="1"/>
        </dgm:presLayoutVars>
      </dgm:prSet>
      <dgm:spPr/>
    </dgm:pt>
    <dgm:pt modelId="{DA5B221D-77FB-0943-AADB-158753030D9B}" type="pres">
      <dgm:prSet presAssocID="{6857007C-9B4F-B944-8547-B055ED02D68B}" presName="sibTrans" presStyleCnt="0"/>
      <dgm:spPr/>
    </dgm:pt>
    <dgm:pt modelId="{BD7FEB3E-97B7-B047-9558-788070A25434}" type="pres">
      <dgm:prSet presAssocID="{D01AC22C-2D14-E54E-B09A-65A445850492}" presName="textNode" presStyleLbl="node1" presStyleIdx="1" presStyleCnt="4">
        <dgm:presLayoutVars>
          <dgm:bulletEnabled val="1"/>
        </dgm:presLayoutVars>
      </dgm:prSet>
      <dgm:spPr/>
    </dgm:pt>
    <dgm:pt modelId="{281DD00E-97AD-8D45-9FD2-F6653A2D2A32}" type="pres">
      <dgm:prSet presAssocID="{152D6520-BBC6-5B44-AC05-71A37D17B11A}" presName="sibTrans" presStyleCnt="0"/>
      <dgm:spPr/>
    </dgm:pt>
    <dgm:pt modelId="{D95C79C0-75A8-804E-AD37-AEF11E991D44}" type="pres">
      <dgm:prSet presAssocID="{AC0F6AA5-390A-0648-9F0D-635ADC8EB316}" presName="textNode" presStyleLbl="node1" presStyleIdx="2" presStyleCnt="4">
        <dgm:presLayoutVars>
          <dgm:bulletEnabled val="1"/>
        </dgm:presLayoutVars>
      </dgm:prSet>
      <dgm:spPr/>
    </dgm:pt>
    <dgm:pt modelId="{1DAD0616-343F-C049-B131-1AFCE608114D}" type="pres">
      <dgm:prSet presAssocID="{F887DC2D-60B4-E14E-B4BE-11CED308E2AA}" presName="sibTrans" presStyleCnt="0"/>
      <dgm:spPr/>
    </dgm:pt>
    <dgm:pt modelId="{0DFA86DC-0BAB-2E42-83B1-F972546D43F3}" type="pres">
      <dgm:prSet presAssocID="{50D91B96-C96B-344B-A904-736FAD1F28D8}" presName="textNode" presStyleLbl="node1" presStyleIdx="3" presStyleCnt="4">
        <dgm:presLayoutVars>
          <dgm:bulletEnabled val="1"/>
        </dgm:presLayoutVars>
      </dgm:prSet>
      <dgm:spPr/>
    </dgm:pt>
  </dgm:ptLst>
  <dgm:cxnLst>
    <dgm:cxn modelId="{0D3CE413-7274-8344-A258-D70276A294D8}" srcId="{6FBD3597-E2CA-F24E-B584-83B827A918B2}" destId="{AC0F6AA5-390A-0648-9F0D-635ADC8EB316}" srcOrd="2" destOrd="0" parTransId="{4186AA54-16BF-7849-8586-97FAE17E8ECF}" sibTransId="{F887DC2D-60B4-E14E-B4BE-11CED308E2AA}"/>
    <dgm:cxn modelId="{44D82F1C-3763-1049-A8BA-5268F33BDD96}" type="presOf" srcId="{AC0F6AA5-390A-0648-9F0D-635ADC8EB316}" destId="{D95C79C0-75A8-804E-AD37-AEF11E991D44}" srcOrd="0" destOrd="0" presId="urn:microsoft.com/office/officeart/2005/8/layout/hProcess9"/>
    <dgm:cxn modelId="{49EA941F-E4DC-1F46-B4F2-C44679628B54}" type="presOf" srcId="{50D91B96-C96B-344B-A904-736FAD1F28D8}" destId="{0DFA86DC-0BAB-2E42-83B1-F972546D43F3}" srcOrd="0" destOrd="0" presId="urn:microsoft.com/office/officeart/2005/8/layout/hProcess9"/>
    <dgm:cxn modelId="{42D73B3C-756E-844D-80E3-2D7CEC14C31C}" srcId="{6FBD3597-E2CA-F24E-B584-83B827A918B2}" destId="{E60513E0-ED61-104D-9C95-6E385FE760F0}" srcOrd="0" destOrd="0" parTransId="{7AB31FB1-CF13-8444-9B66-2728FB7A1345}" sibTransId="{6857007C-9B4F-B944-8547-B055ED02D68B}"/>
    <dgm:cxn modelId="{0A8DCC58-4E23-C249-8E3F-CAFF4E42A348}" srcId="{6FBD3597-E2CA-F24E-B584-83B827A918B2}" destId="{D01AC22C-2D14-E54E-B09A-65A445850492}" srcOrd="1" destOrd="0" parTransId="{6C02CA79-DA39-7044-A4F8-0EAB619EB522}" sibTransId="{152D6520-BBC6-5B44-AC05-71A37D17B11A}"/>
    <dgm:cxn modelId="{B18A3A60-1A7E-F74F-91BB-7860D88EE17E}" type="presOf" srcId="{D01AC22C-2D14-E54E-B09A-65A445850492}" destId="{BD7FEB3E-97B7-B047-9558-788070A25434}" srcOrd="0" destOrd="0" presId="urn:microsoft.com/office/officeart/2005/8/layout/hProcess9"/>
    <dgm:cxn modelId="{98889D70-708D-394E-8083-84F9C101BFB0}" type="presOf" srcId="{E60513E0-ED61-104D-9C95-6E385FE760F0}" destId="{5A9CB03E-D22C-A54A-BC7F-EBFC325DC17B}" srcOrd="0" destOrd="0" presId="urn:microsoft.com/office/officeart/2005/8/layout/hProcess9"/>
    <dgm:cxn modelId="{BD1A899A-03A2-7D44-8761-944EBA85DD1E}" type="presOf" srcId="{6FBD3597-E2CA-F24E-B584-83B827A918B2}" destId="{9D436ED7-A0D2-4D4F-9140-7B9B6FAA0D3E}" srcOrd="0" destOrd="0" presId="urn:microsoft.com/office/officeart/2005/8/layout/hProcess9"/>
    <dgm:cxn modelId="{D5C470FB-3C48-FF46-A924-A4B1B5BD5311}" srcId="{6FBD3597-E2CA-F24E-B584-83B827A918B2}" destId="{50D91B96-C96B-344B-A904-736FAD1F28D8}" srcOrd="3" destOrd="0" parTransId="{4E80EFA9-0EBD-F04B-962A-382D2966AE0A}" sibTransId="{B0398EDA-D235-9B42-98A9-492FEE277497}"/>
    <dgm:cxn modelId="{03CCC1D0-7D51-144A-B628-52E42408458F}" type="presParOf" srcId="{9D436ED7-A0D2-4D4F-9140-7B9B6FAA0D3E}" destId="{941BC8CE-F189-1741-B421-B7AB9841BE88}" srcOrd="0" destOrd="0" presId="urn:microsoft.com/office/officeart/2005/8/layout/hProcess9"/>
    <dgm:cxn modelId="{8206C19D-C6FC-2E44-8B57-F81D73AF39DD}" type="presParOf" srcId="{9D436ED7-A0D2-4D4F-9140-7B9B6FAA0D3E}" destId="{6C288FD2-5379-744F-8E17-A5869B11BA6D}" srcOrd="1" destOrd="0" presId="urn:microsoft.com/office/officeart/2005/8/layout/hProcess9"/>
    <dgm:cxn modelId="{FF70659E-D759-914D-B7C6-EF1FB5574E27}" type="presParOf" srcId="{6C288FD2-5379-744F-8E17-A5869B11BA6D}" destId="{5A9CB03E-D22C-A54A-BC7F-EBFC325DC17B}" srcOrd="0" destOrd="0" presId="urn:microsoft.com/office/officeart/2005/8/layout/hProcess9"/>
    <dgm:cxn modelId="{E285B850-7945-6E4D-8C01-E7580A1A8AD5}" type="presParOf" srcId="{6C288FD2-5379-744F-8E17-A5869B11BA6D}" destId="{DA5B221D-77FB-0943-AADB-158753030D9B}" srcOrd="1" destOrd="0" presId="urn:microsoft.com/office/officeart/2005/8/layout/hProcess9"/>
    <dgm:cxn modelId="{7792BF36-FDDB-1D4D-969B-9FBF4A9384FD}" type="presParOf" srcId="{6C288FD2-5379-744F-8E17-A5869B11BA6D}" destId="{BD7FEB3E-97B7-B047-9558-788070A25434}" srcOrd="2" destOrd="0" presId="urn:microsoft.com/office/officeart/2005/8/layout/hProcess9"/>
    <dgm:cxn modelId="{477774E7-4585-6144-B098-5922013B5589}" type="presParOf" srcId="{6C288FD2-5379-744F-8E17-A5869B11BA6D}" destId="{281DD00E-97AD-8D45-9FD2-F6653A2D2A32}" srcOrd="3" destOrd="0" presId="urn:microsoft.com/office/officeart/2005/8/layout/hProcess9"/>
    <dgm:cxn modelId="{769B6C03-0BB2-3648-BB1A-E28F90DF3417}" type="presParOf" srcId="{6C288FD2-5379-744F-8E17-A5869B11BA6D}" destId="{D95C79C0-75A8-804E-AD37-AEF11E991D44}" srcOrd="4" destOrd="0" presId="urn:microsoft.com/office/officeart/2005/8/layout/hProcess9"/>
    <dgm:cxn modelId="{353E5B46-6874-0D44-9B6D-0F97D805D142}" type="presParOf" srcId="{6C288FD2-5379-744F-8E17-A5869B11BA6D}" destId="{1DAD0616-343F-C049-B131-1AFCE608114D}" srcOrd="5" destOrd="0" presId="urn:microsoft.com/office/officeart/2005/8/layout/hProcess9"/>
    <dgm:cxn modelId="{FA46633F-8987-F34E-8ED1-2123F4F9D1DF}" type="presParOf" srcId="{6C288FD2-5379-744F-8E17-A5869B11BA6D}" destId="{0DFA86DC-0BAB-2E42-83B1-F972546D43F3}"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555037-8F3C-43F2-9D11-0B1522A5713D}" type="doc">
      <dgm:prSet loTypeId="urn:microsoft.com/office/officeart/2005/8/layout/pyramid4" loCatId="pyramid" qsTypeId="urn:microsoft.com/office/officeart/2005/8/quickstyle/simple4" qsCatId="simple" csTypeId="urn:microsoft.com/office/officeart/2005/8/colors/accent1_2" csCatId="accent1" phldr="1"/>
      <dgm:spPr/>
      <dgm:t>
        <a:bodyPr/>
        <a:lstStyle/>
        <a:p>
          <a:endParaRPr lang="en-AU"/>
        </a:p>
      </dgm:t>
    </dgm:pt>
    <dgm:pt modelId="{67F90758-36C4-4C66-A4B8-6CADE1DFC022}">
      <dgm:prSet phldrT="[Text]" custT="1"/>
      <dgm:spPr>
        <a:solidFill>
          <a:srgbClr val="ECB744"/>
        </a:solidFill>
        <a:scene3d>
          <a:camera prst="orthographicFront"/>
          <a:lightRig rig="soft" dir="t"/>
        </a:scene3d>
        <a:sp3d>
          <a:bevelT/>
        </a:sp3d>
      </dgm:spPr>
      <dgm:t>
        <a:bodyPr tIns="0" bIns="396000"/>
        <a:lstStyle/>
        <a:p>
          <a:endParaRPr lang="en-AU" sz="1700" b="1" dirty="0">
            <a:solidFill>
              <a:srgbClr val="002060"/>
            </a:solidFill>
          </a:endParaRPr>
        </a:p>
      </dgm:t>
    </dgm:pt>
    <dgm:pt modelId="{D5DB86D1-954F-4C14-9F20-1F081ACA3B0F}" type="parTrans" cxnId="{7BEF5785-4B4A-4C34-8B95-9BA68AE205C9}">
      <dgm:prSet/>
      <dgm:spPr/>
      <dgm:t>
        <a:bodyPr/>
        <a:lstStyle/>
        <a:p>
          <a:endParaRPr lang="en-AU"/>
        </a:p>
      </dgm:t>
    </dgm:pt>
    <dgm:pt modelId="{B869FC38-D81D-4D31-AA40-091B1DD8EA08}" type="sibTrans" cxnId="{7BEF5785-4B4A-4C34-8B95-9BA68AE205C9}">
      <dgm:prSet/>
      <dgm:spPr/>
      <dgm:t>
        <a:bodyPr/>
        <a:lstStyle/>
        <a:p>
          <a:endParaRPr lang="en-AU"/>
        </a:p>
      </dgm:t>
    </dgm:pt>
    <dgm:pt modelId="{4B15F827-AA5E-40BE-935F-989514FF4E0B}">
      <dgm:prSet phldrT="[Text]" custT="1"/>
      <dgm:spPr>
        <a:solidFill>
          <a:srgbClr val="ECB744"/>
        </a:solidFill>
        <a:scene3d>
          <a:camera prst="orthographicFront"/>
          <a:lightRig rig="soft" dir="t"/>
        </a:scene3d>
        <a:sp3d>
          <a:bevelT/>
        </a:sp3d>
      </dgm:spPr>
      <dgm:t>
        <a:bodyPr bIns="396000"/>
        <a:lstStyle/>
        <a:p>
          <a:endParaRPr lang="en-AU" sz="1700" b="1" dirty="0">
            <a:solidFill>
              <a:srgbClr val="002060"/>
            </a:solidFill>
          </a:endParaRPr>
        </a:p>
      </dgm:t>
    </dgm:pt>
    <dgm:pt modelId="{F9382810-CAD2-4E6A-AE17-06B45D8E43F4}" type="parTrans" cxnId="{A8C24A6A-35AD-4A93-9B5F-15208578F349}">
      <dgm:prSet/>
      <dgm:spPr/>
      <dgm:t>
        <a:bodyPr/>
        <a:lstStyle/>
        <a:p>
          <a:endParaRPr lang="en-AU"/>
        </a:p>
      </dgm:t>
    </dgm:pt>
    <dgm:pt modelId="{43DD661F-35F6-4F62-A963-59C5FF622B57}" type="sibTrans" cxnId="{A8C24A6A-35AD-4A93-9B5F-15208578F349}">
      <dgm:prSet/>
      <dgm:spPr/>
      <dgm:t>
        <a:bodyPr/>
        <a:lstStyle/>
        <a:p>
          <a:endParaRPr lang="en-AU"/>
        </a:p>
      </dgm:t>
    </dgm:pt>
    <dgm:pt modelId="{82279331-DD9F-456D-8E35-7D36E950CCE2}">
      <dgm:prSet phldrT="[Text]" custT="1"/>
      <dgm:spPr>
        <a:solidFill>
          <a:srgbClr val="4EABE9"/>
        </a:solidFill>
        <a:ln>
          <a:solidFill>
            <a:schemeClr val="bg1"/>
          </a:solidFill>
        </a:ln>
        <a:scene3d>
          <a:camera prst="orthographicFront"/>
          <a:lightRig rig="soft" dir="t"/>
        </a:scene3d>
        <a:sp3d>
          <a:bevelT/>
        </a:sp3d>
      </dgm:spPr>
      <dgm:t>
        <a:bodyPr lIns="0" tIns="108000" rIns="0" bIns="0"/>
        <a:lstStyle/>
        <a:p>
          <a:r>
            <a:rPr lang="en-AU" sz="1400" b="1" dirty="0">
              <a:solidFill>
                <a:schemeClr val="bg1"/>
              </a:solidFill>
            </a:rPr>
            <a:t>Developing High Performance Consultants</a:t>
          </a:r>
        </a:p>
      </dgm:t>
    </dgm:pt>
    <dgm:pt modelId="{E491EC30-6AA4-45E6-B39F-6559D5247405}" type="parTrans" cxnId="{D6837AF4-5003-49B6-90DE-70C08B0E7426}">
      <dgm:prSet/>
      <dgm:spPr/>
      <dgm:t>
        <a:bodyPr/>
        <a:lstStyle/>
        <a:p>
          <a:endParaRPr lang="en-AU"/>
        </a:p>
      </dgm:t>
    </dgm:pt>
    <dgm:pt modelId="{1294973D-E9D4-4BC3-A58A-12C72949FA4D}" type="sibTrans" cxnId="{D6837AF4-5003-49B6-90DE-70C08B0E7426}">
      <dgm:prSet/>
      <dgm:spPr/>
      <dgm:t>
        <a:bodyPr/>
        <a:lstStyle/>
        <a:p>
          <a:endParaRPr lang="en-AU"/>
        </a:p>
      </dgm:t>
    </dgm:pt>
    <dgm:pt modelId="{17894777-0BE2-4962-B245-291293DDD8B5}">
      <dgm:prSet phldrT="[Text]" custT="1"/>
      <dgm:spPr>
        <a:solidFill>
          <a:srgbClr val="ECB744"/>
        </a:solidFill>
        <a:scene3d>
          <a:camera prst="orthographicFront"/>
          <a:lightRig rig="soft" dir="t"/>
        </a:scene3d>
        <a:sp3d>
          <a:bevelT/>
        </a:sp3d>
      </dgm:spPr>
      <dgm:t>
        <a:bodyPr bIns="396000"/>
        <a:lstStyle/>
        <a:p>
          <a:endParaRPr lang="en-AU" sz="1700" b="1" dirty="0">
            <a:solidFill>
              <a:srgbClr val="002060"/>
            </a:solidFill>
          </a:endParaRPr>
        </a:p>
      </dgm:t>
    </dgm:pt>
    <dgm:pt modelId="{989E9D68-A85D-484C-BDAC-EDC422B3D60B}" type="parTrans" cxnId="{D9E74FE1-1AA9-46A2-8B04-E5667B6E13ED}">
      <dgm:prSet/>
      <dgm:spPr/>
      <dgm:t>
        <a:bodyPr/>
        <a:lstStyle/>
        <a:p>
          <a:endParaRPr lang="en-AU"/>
        </a:p>
      </dgm:t>
    </dgm:pt>
    <dgm:pt modelId="{6F52416C-F7CD-4F0C-B593-5ACCD7361A70}" type="sibTrans" cxnId="{D9E74FE1-1AA9-46A2-8B04-E5667B6E13ED}">
      <dgm:prSet/>
      <dgm:spPr/>
      <dgm:t>
        <a:bodyPr/>
        <a:lstStyle/>
        <a:p>
          <a:endParaRPr lang="en-AU"/>
        </a:p>
      </dgm:t>
    </dgm:pt>
    <dgm:pt modelId="{8C60DE8E-5CF4-4026-8A3C-5EDF75A14DF1}" type="pres">
      <dgm:prSet presAssocID="{7C555037-8F3C-43F2-9D11-0B1522A5713D}" presName="compositeShape" presStyleCnt="0">
        <dgm:presLayoutVars>
          <dgm:chMax val="9"/>
          <dgm:dir/>
          <dgm:resizeHandles val="exact"/>
        </dgm:presLayoutVars>
      </dgm:prSet>
      <dgm:spPr/>
    </dgm:pt>
    <dgm:pt modelId="{940740C5-8C3A-42EC-94DD-0FC26BBE4DB2}" type="pres">
      <dgm:prSet presAssocID="{7C555037-8F3C-43F2-9D11-0B1522A5713D}" presName="triangle1" presStyleLbl="node1" presStyleIdx="0" presStyleCnt="4">
        <dgm:presLayoutVars>
          <dgm:bulletEnabled val="1"/>
        </dgm:presLayoutVars>
      </dgm:prSet>
      <dgm:spPr/>
    </dgm:pt>
    <dgm:pt modelId="{8E6C7D47-71CE-4864-AB50-038E0E811B33}" type="pres">
      <dgm:prSet presAssocID="{7C555037-8F3C-43F2-9D11-0B1522A5713D}" presName="triangle2" presStyleLbl="node1" presStyleIdx="1" presStyleCnt="4">
        <dgm:presLayoutVars>
          <dgm:bulletEnabled val="1"/>
        </dgm:presLayoutVars>
      </dgm:prSet>
      <dgm:spPr/>
    </dgm:pt>
    <dgm:pt modelId="{098797A9-DFE1-4ED6-B4BD-26BC5122099D}" type="pres">
      <dgm:prSet presAssocID="{7C555037-8F3C-43F2-9D11-0B1522A5713D}" presName="triangle3" presStyleLbl="node1" presStyleIdx="2" presStyleCnt="4" custScaleX="103479" custScaleY="99029" custLinFactNeighborX="-848" custLinFactNeighborY="743">
        <dgm:presLayoutVars>
          <dgm:bulletEnabled val="1"/>
        </dgm:presLayoutVars>
      </dgm:prSet>
      <dgm:spPr/>
    </dgm:pt>
    <dgm:pt modelId="{5F4D1FBF-7D34-401B-BD6D-B716B6C914D9}" type="pres">
      <dgm:prSet presAssocID="{7C555037-8F3C-43F2-9D11-0B1522A5713D}" presName="triangle4" presStyleLbl="node1" presStyleIdx="3" presStyleCnt="4">
        <dgm:presLayoutVars>
          <dgm:bulletEnabled val="1"/>
        </dgm:presLayoutVars>
      </dgm:prSet>
      <dgm:spPr/>
    </dgm:pt>
  </dgm:ptLst>
  <dgm:cxnLst>
    <dgm:cxn modelId="{AFA9122B-E567-9D45-A5F6-22E781F1235B}" type="presOf" srcId="{67F90758-36C4-4C66-A4B8-6CADE1DFC022}" destId="{940740C5-8C3A-42EC-94DD-0FC26BBE4DB2}" srcOrd="0" destOrd="0" presId="urn:microsoft.com/office/officeart/2005/8/layout/pyramid4"/>
    <dgm:cxn modelId="{1A229547-81A8-BB4C-9A43-D1D8A597CE0B}" type="presOf" srcId="{4B15F827-AA5E-40BE-935F-989514FF4E0B}" destId="{8E6C7D47-71CE-4864-AB50-038E0E811B33}" srcOrd="0" destOrd="0" presId="urn:microsoft.com/office/officeart/2005/8/layout/pyramid4"/>
    <dgm:cxn modelId="{1CDA5C59-7866-FE4C-971F-9C29DF1C89AA}" type="presOf" srcId="{17894777-0BE2-4962-B245-291293DDD8B5}" destId="{5F4D1FBF-7D34-401B-BD6D-B716B6C914D9}" srcOrd="0" destOrd="0" presId="urn:microsoft.com/office/officeart/2005/8/layout/pyramid4"/>
    <dgm:cxn modelId="{610ED25B-0E79-C14A-9F73-D7D4457759CF}" type="presOf" srcId="{7C555037-8F3C-43F2-9D11-0B1522A5713D}" destId="{8C60DE8E-5CF4-4026-8A3C-5EDF75A14DF1}" srcOrd="0" destOrd="0" presId="urn:microsoft.com/office/officeart/2005/8/layout/pyramid4"/>
    <dgm:cxn modelId="{A8C24A6A-35AD-4A93-9B5F-15208578F349}" srcId="{7C555037-8F3C-43F2-9D11-0B1522A5713D}" destId="{4B15F827-AA5E-40BE-935F-989514FF4E0B}" srcOrd="1" destOrd="0" parTransId="{F9382810-CAD2-4E6A-AE17-06B45D8E43F4}" sibTransId="{43DD661F-35F6-4F62-A963-59C5FF622B57}"/>
    <dgm:cxn modelId="{7BEF5785-4B4A-4C34-8B95-9BA68AE205C9}" srcId="{7C555037-8F3C-43F2-9D11-0B1522A5713D}" destId="{67F90758-36C4-4C66-A4B8-6CADE1DFC022}" srcOrd="0" destOrd="0" parTransId="{D5DB86D1-954F-4C14-9F20-1F081ACA3B0F}" sibTransId="{B869FC38-D81D-4D31-AA40-091B1DD8EA08}"/>
    <dgm:cxn modelId="{C2A61CD7-D30C-8C46-8991-1280DC2ED4B3}" type="presOf" srcId="{82279331-DD9F-456D-8E35-7D36E950CCE2}" destId="{098797A9-DFE1-4ED6-B4BD-26BC5122099D}" srcOrd="0" destOrd="0" presId="urn:microsoft.com/office/officeart/2005/8/layout/pyramid4"/>
    <dgm:cxn modelId="{D9E74FE1-1AA9-46A2-8B04-E5667B6E13ED}" srcId="{7C555037-8F3C-43F2-9D11-0B1522A5713D}" destId="{17894777-0BE2-4962-B245-291293DDD8B5}" srcOrd="3" destOrd="0" parTransId="{989E9D68-A85D-484C-BDAC-EDC422B3D60B}" sibTransId="{6F52416C-F7CD-4F0C-B593-5ACCD7361A70}"/>
    <dgm:cxn modelId="{D6837AF4-5003-49B6-90DE-70C08B0E7426}" srcId="{7C555037-8F3C-43F2-9D11-0B1522A5713D}" destId="{82279331-DD9F-456D-8E35-7D36E950CCE2}" srcOrd="2" destOrd="0" parTransId="{E491EC30-6AA4-45E6-B39F-6559D5247405}" sibTransId="{1294973D-E9D4-4BC3-A58A-12C72949FA4D}"/>
    <dgm:cxn modelId="{41F67539-CF5A-CE4F-80B0-5CC87C0A3F22}" type="presParOf" srcId="{8C60DE8E-5CF4-4026-8A3C-5EDF75A14DF1}" destId="{940740C5-8C3A-42EC-94DD-0FC26BBE4DB2}" srcOrd="0" destOrd="0" presId="urn:microsoft.com/office/officeart/2005/8/layout/pyramid4"/>
    <dgm:cxn modelId="{22C99EA8-CF9B-D041-A702-32B7A4B8DF65}" type="presParOf" srcId="{8C60DE8E-5CF4-4026-8A3C-5EDF75A14DF1}" destId="{8E6C7D47-71CE-4864-AB50-038E0E811B33}" srcOrd="1" destOrd="0" presId="urn:microsoft.com/office/officeart/2005/8/layout/pyramid4"/>
    <dgm:cxn modelId="{967F3193-302D-A243-AD30-AC84C2240507}" type="presParOf" srcId="{8C60DE8E-5CF4-4026-8A3C-5EDF75A14DF1}" destId="{098797A9-DFE1-4ED6-B4BD-26BC5122099D}" srcOrd="2" destOrd="0" presId="urn:microsoft.com/office/officeart/2005/8/layout/pyramid4"/>
    <dgm:cxn modelId="{3885306E-93D4-BF44-A57E-3A3B2C0691C2}" type="presParOf" srcId="{8C60DE8E-5CF4-4026-8A3C-5EDF75A14DF1}" destId="{5F4D1FBF-7D34-401B-BD6D-B716B6C914D9}"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D8D8DE-8EAF-8446-A225-03458AD6B78C}" type="doc">
      <dgm:prSet loTypeId="urn:microsoft.com/office/officeart/2008/layout/VerticalCurvedList" loCatId="" qsTypeId="urn:microsoft.com/office/officeart/2005/8/quickstyle/simple5" qsCatId="simple" csTypeId="urn:microsoft.com/office/officeart/2005/8/colors/colorful2" csCatId="colorful" phldr="1"/>
      <dgm:spPr/>
      <dgm:t>
        <a:bodyPr/>
        <a:lstStyle/>
        <a:p>
          <a:endParaRPr lang="en-US"/>
        </a:p>
      </dgm:t>
    </dgm:pt>
    <dgm:pt modelId="{B48FC45F-B088-B14C-BA48-13289A86A124}">
      <dgm:prSet phldrT="[Text]" custT="1"/>
      <dgm:spPr>
        <a:solidFill>
          <a:srgbClr val="3A3082"/>
        </a:solidFill>
      </dgm:spPr>
      <dgm:t>
        <a:bodyPr/>
        <a:lstStyle/>
        <a:p>
          <a:r>
            <a:rPr lang="en-US" sz="2800" b="1" dirty="0"/>
            <a:t>Questions</a:t>
          </a:r>
          <a:r>
            <a:rPr lang="en-US" sz="2800" baseline="0" dirty="0"/>
            <a:t> to ask?</a:t>
          </a:r>
          <a:endParaRPr lang="en-US" sz="2800" dirty="0"/>
        </a:p>
      </dgm:t>
    </dgm:pt>
    <dgm:pt modelId="{51F5F229-187C-C746-B134-923F0F01596C}" type="parTrans" cxnId="{D6102301-B3E9-F841-AD8C-B0FB3C6A52FB}">
      <dgm:prSet/>
      <dgm:spPr/>
      <dgm:t>
        <a:bodyPr/>
        <a:lstStyle/>
        <a:p>
          <a:endParaRPr lang="en-US"/>
        </a:p>
      </dgm:t>
    </dgm:pt>
    <dgm:pt modelId="{40F4B269-43E5-D146-91FB-C5A62C91425D}" type="sibTrans" cxnId="{D6102301-B3E9-F841-AD8C-B0FB3C6A52FB}">
      <dgm:prSet/>
      <dgm:spPr>
        <a:ln>
          <a:solidFill>
            <a:srgbClr val="ECB744"/>
          </a:solidFill>
        </a:ln>
      </dgm:spPr>
      <dgm:t>
        <a:bodyPr/>
        <a:lstStyle/>
        <a:p>
          <a:endParaRPr lang="en-US"/>
        </a:p>
      </dgm:t>
    </dgm:pt>
    <dgm:pt modelId="{217AFDA6-B944-9D46-A271-7B80EA35C9C0}">
      <dgm:prSet phldrT="[Text]" custT="1"/>
      <dgm:spPr>
        <a:solidFill>
          <a:srgbClr val="6ED0F7"/>
        </a:solidFill>
      </dgm:spPr>
      <dgm:t>
        <a:bodyPr/>
        <a:lstStyle/>
        <a:p>
          <a:r>
            <a:rPr lang="en-US" sz="2800" b="1" dirty="0"/>
            <a:t>Solutions</a:t>
          </a:r>
          <a:r>
            <a:rPr lang="en-US" sz="2800" baseline="0" dirty="0"/>
            <a:t> to needs?</a:t>
          </a:r>
          <a:endParaRPr lang="en-US" sz="2800" dirty="0"/>
        </a:p>
      </dgm:t>
    </dgm:pt>
    <dgm:pt modelId="{04E20CC9-6B5B-8E4D-BF3B-031C0DCEFAD9}" type="parTrans" cxnId="{7405A783-B277-8E46-9755-DE4942371126}">
      <dgm:prSet/>
      <dgm:spPr/>
      <dgm:t>
        <a:bodyPr/>
        <a:lstStyle/>
        <a:p>
          <a:endParaRPr lang="en-US"/>
        </a:p>
      </dgm:t>
    </dgm:pt>
    <dgm:pt modelId="{CC2A7F41-FB28-1743-AEFF-464874D6E308}" type="sibTrans" cxnId="{7405A783-B277-8E46-9755-DE4942371126}">
      <dgm:prSet/>
      <dgm:spPr/>
      <dgm:t>
        <a:bodyPr/>
        <a:lstStyle/>
        <a:p>
          <a:endParaRPr lang="en-US"/>
        </a:p>
      </dgm:t>
    </dgm:pt>
    <dgm:pt modelId="{65675A99-0E9B-4646-A262-4DA5DBF94638}">
      <dgm:prSet phldrT="[Text]" custT="1"/>
      <dgm:spPr>
        <a:solidFill>
          <a:srgbClr val="B3D5A0"/>
        </a:solidFill>
      </dgm:spPr>
      <dgm:t>
        <a:bodyPr/>
        <a:lstStyle/>
        <a:p>
          <a:r>
            <a:rPr lang="en-US" sz="2800" b="1" dirty="0"/>
            <a:t>Objections</a:t>
          </a:r>
          <a:r>
            <a:rPr lang="en-US" sz="2800" dirty="0"/>
            <a:t> to overcome?</a:t>
          </a:r>
        </a:p>
      </dgm:t>
    </dgm:pt>
    <dgm:pt modelId="{5DBDA37C-4246-D84C-808D-A6681BC5CA74}" type="parTrans" cxnId="{76BB5201-0B2C-6646-9EE3-FB224555F2CF}">
      <dgm:prSet/>
      <dgm:spPr/>
      <dgm:t>
        <a:bodyPr/>
        <a:lstStyle/>
        <a:p>
          <a:endParaRPr lang="en-US"/>
        </a:p>
      </dgm:t>
    </dgm:pt>
    <dgm:pt modelId="{C6A698C4-F3CE-9245-B47C-78BA5B45549D}" type="sibTrans" cxnId="{76BB5201-0B2C-6646-9EE3-FB224555F2CF}">
      <dgm:prSet/>
      <dgm:spPr/>
      <dgm:t>
        <a:bodyPr/>
        <a:lstStyle/>
        <a:p>
          <a:endParaRPr lang="en-US"/>
        </a:p>
      </dgm:t>
    </dgm:pt>
    <dgm:pt modelId="{2DCA4FE1-4247-5C4F-82A5-EC08AF1B8BF7}" type="pres">
      <dgm:prSet presAssocID="{0DD8D8DE-8EAF-8446-A225-03458AD6B78C}" presName="Name0" presStyleCnt="0">
        <dgm:presLayoutVars>
          <dgm:chMax val="7"/>
          <dgm:chPref val="7"/>
          <dgm:dir/>
        </dgm:presLayoutVars>
      </dgm:prSet>
      <dgm:spPr/>
    </dgm:pt>
    <dgm:pt modelId="{CC5799DB-96F6-C74F-AB93-0A566FB6E44F}" type="pres">
      <dgm:prSet presAssocID="{0DD8D8DE-8EAF-8446-A225-03458AD6B78C}" presName="Name1" presStyleCnt="0"/>
      <dgm:spPr/>
    </dgm:pt>
    <dgm:pt modelId="{16B4802B-F2CE-A74F-A67B-08803190A162}" type="pres">
      <dgm:prSet presAssocID="{0DD8D8DE-8EAF-8446-A225-03458AD6B78C}" presName="cycle" presStyleCnt="0"/>
      <dgm:spPr/>
    </dgm:pt>
    <dgm:pt modelId="{724DFD48-4FAC-9B40-9858-D6348298D4FC}" type="pres">
      <dgm:prSet presAssocID="{0DD8D8DE-8EAF-8446-A225-03458AD6B78C}" presName="srcNode" presStyleLbl="node1" presStyleIdx="0" presStyleCnt="3"/>
      <dgm:spPr/>
    </dgm:pt>
    <dgm:pt modelId="{1DB3BDBC-3B0D-694E-A6A4-B74BA76EA51F}" type="pres">
      <dgm:prSet presAssocID="{0DD8D8DE-8EAF-8446-A225-03458AD6B78C}" presName="conn" presStyleLbl="parChTrans1D2" presStyleIdx="0" presStyleCnt="1"/>
      <dgm:spPr/>
    </dgm:pt>
    <dgm:pt modelId="{4C503B86-E613-F74F-81BC-F7C1E135012A}" type="pres">
      <dgm:prSet presAssocID="{0DD8D8DE-8EAF-8446-A225-03458AD6B78C}" presName="extraNode" presStyleLbl="node1" presStyleIdx="0" presStyleCnt="3"/>
      <dgm:spPr/>
    </dgm:pt>
    <dgm:pt modelId="{0A13A235-E8E7-214F-9DFA-9AF99BBC1A4E}" type="pres">
      <dgm:prSet presAssocID="{0DD8D8DE-8EAF-8446-A225-03458AD6B78C}" presName="dstNode" presStyleLbl="node1" presStyleIdx="0" presStyleCnt="3"/>
      <dgm:spPr/>
    </dgm:pt>
    <dgm:pt modelId="{146D91E3-EF72-684B-B99F-D14FB8F2870A}" type="pres">
      <dgm:prSet presAssocID="{B48FC45F-B088-B14C-BA48-13289A86A124}" presName="text_1" presStyleLbl="node1" presStyleIdx="0" presStyleCnt="3">
        <dgm:presLayoutVars>
          <dgm:bulletEnabled val="1"/>
        </dgm:presLayoutVars>
      </dgm:prSet>
      <dgm:spPr/>
    </dgm:pt>
    <dgm:pt modelId="{7E6A27B0-8A05-CC4D-99FC-E72484475755}" type="pres">
      <dgm:prSet presAssocID="{B48FC45F-B088-B14C-BA48-13289A86A124}" presName="accent_1" presStyleCnt="0"/>
      <dgm:spPr/>
    </dgm:pt>
    <dgm:pt modelId="{9B545D3F-9CE5-9A46-AB8D-772D5C5BC2EA}" type="pres">
      <dgm:prSet presAssocID="{B48FC45F-B088-B14C-BA48-13289A86A124}" presName="accentRepeatNode" presStyleLbl="solidFgAcc1" presStyleIdx="0" presStyleCnt="3"/>
      <dgm:spPr>
        <a:ln>
          <a:solidFill>
            <a:srgbClr val="ECB744"/>
          </a:solidFill>
        </a:ln>
      </dgm:spPr>
    </dgm:pt>
    <dgm:pt modelId="{536C447F-1A92-1A4E-A489-379A14E424DA}" type="pres">
      <dgm:prSet presAssocID="{217AFDA6-B944-9D46-A271-7B80EA35C9C0}" presName="text_2" presStyleLbl="node1" presStyleIdx="1" presStyleCnt="3">
        <dgm:presLayoutVars>
          <dgm:bulletEnabled val="1"/>
        </dgm:presLayoutVars>
      </dgm:prSet>
      <dgm:spPr/>
    </dgm:pt>
    <dgm:pt modelId="{558A659D-F95C-244E-97EB-C84D8B66C212}" type="pres">
      <dgm:prSet presAssocID="{217AFDA6-B944-9D46-A271-7B80EA35C9C0}" presName="accent_2" presStyleCnt="0"/>
      <dgm:spPr/>
    </dgm:pt>
    <dgm:pt modelId="{6111E77B-29D0-9B48-8E34-42A0C902654B}" type="pres">
      <dgm:prSet presAssocID="{217AFDA6-B944-9D46-A271-7B80EA35C9C0}" presName="accentRepeatNode" presStyleLbl="solidFgAcc1" presStyleIdx="1" presStyleCnt="3"/>
      <dgm:spPr>
        <a:ln>
          <a:solidFill>
            <a:srgbClr val="ECB744"/>
          </a:solidFill>
        </a:ln>
      </dgm:spPr>
    </dgm:pt>
    <dgm:pt modelId="{2EC1B94F-4455-6E4B-A85A-5D496A224831}" type="pres">
      <dgm:prSet presAssocID="{65675A99-0E9B-4646-A262-4DA5DBF94638}" presName="text_3" presStyleLbl="node1" presStyleIdx="2" presStyleCnt="3">
        <dgm:presLayoutVars>
          <dgm:bulletEnabled val="1"/>
        </dgm:presLayoutVars>
      </dgm:prSet>
      <dgm:spPr/>
    </dgm:pt>
    <dgm:pt modelId="{915E7593-DAD5-0D47-943B-BCAEBBF689E6}" type="pres">
      <dgm:prSet presAssocID="{65675A99-0E9B-4646-A262-4DA5DBF94638}" presName="accent_3" presStyleCnt="0"/>
      <dgm:spPr/>
    </dgm:pt>
    <dgm:pt modelId="{A519A28B-C385-0E4F-982E-D5127CC20B19}" type="pres">
      <dgm:prSet presAssocID="{65675A99-0E9B-4646-A262-4DA5DBF94638}" presName="accentRepeatNode" presStyleLbl="solidFgAcc1" presStyleIdx="2" presStyleCnt="3"/>
      <dgm:spPr>
        <a:ln>
          <a:solidFill>
            <a:srgbClr val="ECB744"/>
          </a:solidFill>
        </a:ln>
      </dgm:spPr>
    </dgm:pt>
  </dgm:ptLst>
  <dgm:cxnLst>
    <dgm:cxn modelId="{D6102301-B3E9-F841-AD8C-B0FB3C6A52FB}" srcId="{0DD8D8DE-8EAF-8446-A225-03458AD6B78C}" destId="{B48FC45F-B088-B14C-BA48-13289A86A124}" srcOrd="0" destOrd="0" parTransId="{51F5F229-187C-C746-B134-923F0F01596C}" sibTransId="{40F4B269-43E5-D146-91FB-C5A62C91425D}"/>
    <dgm:cxn modelId="{76BB5201-0B2C-6646-9EE3-FB224555F2CF}" srcId="{0DD8D8DE-8EAF-8446-A225-03458AD6B78C}" destId="{65675A99-0E9B-4646-A262-4DA5DBF94638}" srcOrd="2" destOrd="0" parTransId="{5DBDA37C-4246-D84C-808D-A6681BC5CA74}" sibTransId="{C6A698C4-F3CE-9245-B47C-78BA5B45549D}"/>
    <dgm:cxn modelId="{48D69B1F-126B-654B-8152-B29ED581989F}" type="presOf" srcId="{B48FC45F-B088-B14C-BA48-13289A86A124}" destId="{146D91E3-EF72-684B-B99F-D14FB8F2870A}" srcOrd="0" destOrd="0" presId="urn:microsoft.com/office/officeart/2008/layout/VerticalCurvedList"/>
    <dgm:cxn modelId="{778F6228-8026-564E-B752-51CDC62084C4}" type="presOf" srcId="{217AFDA6-B944-9D46-A271-7B80EA35C9C0}" destId="{536C447F-1A92-1A4E-A489-379A14E424DA}" srcOrd="0" destOrd="0" presId="urn:microsoft.com/office/officeart/2008/layout/VerticalCurvedList"/>
    <dgm:cxn modelId="{90F72D50-7D79-BB4F-95DD-EBA60EEA2FC1}" type="presOf" srcId="{0DD8D8DE-8EAF-8446-A225-03458AD6B78C}" destId="{2DCA4FE1-4247-5C4F-82A5-EC08AF1B8BF7}" srcOrd="0" destOrd="0" presId="urn:microsoft.com/office/officeart/2008/layout/VerticalCurvedList"/>
    <dgm:cxn modelId="{164FB56B-1E13-F946-A6A8-1A49CA427E56}" type="presOf" srcId="{65675A99-0E9B-4646-A262-4DA5DBF94638}" destId="{2EC1B94F-4455-6E4B-A85A-5D496A224831}" srcOrd="0" destOrd="0" presId="urn:microsoft.com/office/officeart/2008/layout/VerticalCurvedList"/>
    <dgm:cxn modelId="{7405A783-B277-8E46-9755-DE4942371126}" srcId="{0DD8D8DE-8EAF-8446-A225-03458AD6B78C}" destId="{217AFDA6-B944-9D46-A271-7B80EA35C9C0}" srcOrd="1" destOrd="0" parTransId="{04E20CC9-6B5B-8E4D-BF3B-031C0DCEFAD9}" sibTransId="{CC2A7F41-FB28-1743-AEFF-464874D6E308}"/>
    <dgm:cxn modelId="{B736C5C6-FEBE-E54D-AD59-2255BF2145CA}" type="presOf" srcId="{40F4B269-43E5-D146-91FB-C5A62C91425D}" destId="{1DB3BDBC-3B0D-694E-A6A4-B74BA76EA51F}" srcOrd="0" destOrd="0" presId="urn:microsoft.com/office/officeart/2008/layout/VerticalCurvedList"/>
    <dgm:cxn modelId="{DD4285CE-2E75-BC49-AED2-C878DAF9B519}" type="presParOf" srcId="{2DCA4FE1-4247-5C4F-82A5-EC08AF1B8BF7}" destId="{CC5799DB-96F6-C74F-AB93-0A566FB6E44F}" srcOrd="0" destOrd="0" presId="urn:microsoft.com/office/officeart/2008/layout/VerticalCurvedList"/>
    <dgm:cxn modelId="{AB2ED595-D9D5-3F4F-99F1-43B7605FD4B9}" type="presParOf" srcId="{CC5799DB-96F6-C74F-AB93-0A566FB6E44F}" destId="{16B4802B-F2CE-A74F-A67B-08803190A162}" srcOrd="0" destOrd="0" presId="urn:microsoft.com/office/officeart/2008/layout/VerticalCurvedList"/>
    <dgm:cxn modelId="{7C40FA83-198E-6D4F-9094-86A940C186FC}" type="presParOf" srcId="{16B4802B-F2CE-A74F-A67B-08803190A162}" destId="{724DFD48-4FAC-9B40-9858-D6348298D4FC}" srcOrd="0" destOrd="0" presId="urn:microsoft.com/office/officeart/2008/layout/VerticalCurvedList"/>
    <dgm:cxn modelId="{ECDCF9B9-0027-AB42-AC85-A8EF89B55595}" type="presParOf" srcId="{16B4802B-F2CE-A74F-A67B-08803190A162}" destId="{1DB3BDBC-3B0D-694E-A6A4-B74BA76EA51F}" srcOrd="1" destOrd="0" presId="urn:microsoft.com/office/officeart/2008/layout/VerticalCurvedList"/>
    <dgm:cxn modelId="{3868F147-CD51-EC4A-935D-C4BD586AF647}" type="presParOf" srcId="{16B4802B-F2CE-A74F-A67B-08803190A162}" destId="{4C503B86-E613-F74F-81BC-F7C1E135012A}" srcOrd="2" destOrd="0" presId="urn:microsoft.com/office/officeart/2008/layout/VerticalCurvedList"/>
    <dgm:cxn modelId="{F30256E4-DAEA-AF4D-902B-59F104445B55}" type="presParOf" srcId="{16B4802B-F2CE-A74F-A67B-08803190A162}" destId="{0A13A235-E8E7-214F-9DFA-9AF99BBC1A4E}" srcOrd="3" destOrd="0" presId="urn:microsoft.com/office/officeart/2008/layout/VerticalCurvedList"/>
    <dgm:cxn modelId="{E6CC4305-9145-B04D-9F5D-DF76170B7F59}" type="presParOf" srcId="{CC5799DB-96F6-C74F-AB93-0A566FB6E44F}" destId="{146D91E3-EF72-684B-B99F-D14FB8F2870A}" srcOrd="1" destOrd="0" presId="urn:microsoft.com/office/officeart/2008/layout/VerticalCurvedList"/>
    <dgm:cxn modelId="{D7C50A84-AE3C-E94F-8FDD-C642E67C8BD6}" type="presParOf" srcId="{CC5799DB-96F6-C74F-AB93-0A566FB6E44F}" destId="{7E6A27B0-8A05-CC4D-99FC-E72484475755}" srcOrd="2" destOrd="0" presId="urn:microsoft.com/office/officeart/2008/layout/VerticalCurvedList"/>
    <dgm:cxn modelId="{8188A60D-8EC2-944A-97F6-07976CB2E43B}" type="presParOf" srcId="{7E6A27B0-8A05-CC4D-99FC-E72484475755}" destId="{9B545D3F-9CE5-9A46-AB8D-772D5C5BC2EA}" srcOrd="0" destOrd="0" presId="urn:microsoft.com/office/officeart/2008/layout/VerticalCurvedList"/>
    <dgm:cxn modelId="{9B00BB5F-C77C-BA41-AB84-6840E4FA6AB9}" type="presParOf" srcId="{CC5799DB-96F6-C74F-AB93-0A566FB6E44F}" destId="{536C447F-1A92-1A4E-A489-379A14E424DA}" srcOrd="3" destOrd="0" presId="urn:microsoft.com/office/officeart/2008/layout/VerticalCurvedList"/>
    <dgm:cxn modelId="{6244CB00-F156-AC42-B7A0-2FE28F8571A7}" type="presParOf" srcId="{CC5799DB-96F6-C74F-AB93-0A566FB6E44F}" destId="{558A659D-F95C-244E-97EB-C84D8B66C212}" srcOrd="4" destOrd="0" presId="urn:microsoft.com/office/officeart/2008/layout/VerticalCurvedList"/>
    <dgm:cxn modelId="{43EEAB7D-2412-9243-8C39-1C81698C504B}" type="presParOf" srcId="{558A659D-F95C-244E-97EB-C84D8B66C212}" destId="{6111E77B-29D0-9B48-8E34-42A0C902654B}" srcOrd="0" destOrd="0" presId="urn:microsoft.com/office/officeart/2008/layout/VerticalCurvedList"/>
    <dgm:cxn modelId="{7348E11D-8256-9249-AEB1-0986F9BC2C79}" type="presParOf" srcId="{CC5799DB-96F6-C74F-AB93-0A566FB6E44F}" destId="{2EC1B94F-4455-6E4B-A85A-5D496A224831}" srcOrd="5" destOrd="0" presId="urn:microsoft.com/office/officeart/2008/layout/VerticalCurvedList"/>
    <dgm:cxn modelId="{18B9CA36-346E-E042-87A6-7E379330CD3D}" type="presParOf" srcId="{CC5799DB-96F6-C74F-AB93-0A566FB6E44F}" destId="{915E7593-DAD5-0D47-943B-BCAEBBF689E6}" srcOrd="6" destOrd="0" presId="urn:microsoft.com/office/officeart/2008/layout/VerticalCurvedList"/>
    <dgm:cxn modelId="{3280517D-D3E1-ED4A-BA66-53ECF2674685}" type="presParOf" srcId="{915E7593-DAD5-0D47-943B-BCAEBBF689E6}" destId="{A519A28B-C385-0E4F-982E-D5127CC20B1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F6F03B0-25F0-5740-8EB2-CD58A326002A}" type="doc">
      <dgm:prSet loTypeId="urn:microsoft.com/office/officeart/2005/8/layout/list1" loCatId="" qsTypeId="urn:microsoft.com/office/officeart/2005/8/quickstyle/simple5" qsCatId="simple" csTypeId="urn:microsoft.com/office/officeart/2005/8/colors/accent5_4" csCatId="accent5" phldr="1"/>
      <dgm:spPr/>
      <dgm:t>
        <a:bodyPr/>
        <a:lstStyle/>
        <a:p>
          <a:endParaRPr lang="en-GB"/>
        </a:p>
      </dgm:t>
    </dgm:pt>
    <dgm:pt modelId="{CDF5F006-2DD6-EA4D-B99D-B97AFB35CE0A}">
      <dgm:prSet phldrT="[Text]"/>
      <dgm:spPr>
        <a:solidFill>
          <a:schemeClr val="accent1">
            <a:lumMod val="40000"/>
            <a:lumOff val="60000"/>
          </a:schemeClr>
        </a:solidFill>
      </dgm:spPr>
      <dgm:t>
        <a:bodyPr/>
        <a:lstStyle/>
        <a:p>
          <a:r>
            <a:rPr lang="en-GB" dirty="0"/>
            <a:t>1. Disconnected listening</a:t>
          </a:r>
        </a:p>
      </dgm:t>
    </dgm:pt>
    <dgm:pt modelId="{2AA3A7B1-B6AB-6341-B73C-85BF50C36801}" type="parTrans" cxnId="{63C24AD8-E5BC-284A-B859-BA4E1D9E2987}">
      <dgm:prSet/>
      <dgm:spPr/>
      <dgm:t>
        <a:bodyPr/>
        <a:lstStyle/>
        <a:p>
          <a:endParaRPr lang="en-GB"/>
        </a:p>
      </dgm:t>
    </dgm:pt>
    <dgm:pt modelId="{63FA4E87-66C7-6A45-BD13-D84D6D03F699}" type="sibTrans" cxnId="{63C24AD8-E5BC-284A-B859-BA4E1D9E2987}">
      <dgm:prSet/>
      <dgm:spPr/>
      <dgm:t>
        <a:bodyPr/>
        <a:lstStyle/>
        <a:p>
          <a:endParaRPr lang="en-GB"/>
        </a:p>
      </dgm:t>
    </dgm:pt>
    <dgm:pt modelId="{EEFB515C-66C8-4640-AA1B-758C9E350E32}">
      <dgm:prSet phldrT="[Text]"/>
      <dgm:spPr>
        <a:solidFill>
          <a:srgbClr val="3FAF49"/>
        </a:solidFill>
      </dgm:spPr>
      <dgm:t>
        <a:bodyPr/>
        <a:lstStyle/>
        <a:p>
          <a:r>
            <a:rPr lang="en-GB" dirty="0"/>
            <a:t>4. Attentive listening</a:t>
          </a:r>
        </a:p>
      </dgm:t>
    </dgm:pt>
    <dgm:pt modelId="{69D27DD3-51CD-2D40-A744-97B41289812D}" type="parTrans" cxnId="{4BA5FB21-0E10-1D46-A9C5-474DE564AD16}">
      <dgm:prSet/>
      <dgm:spPr/>
      <dgm:t>
        <a:bodyPr/>
        <a:lstStyle/>
        <a:p>
          <a:endParaRPr lang="en-GB"/>
        </a:p>
      </dgm:t>
    </dgm:pt>
    <dgm:pt modelId="{8B2BCE57-2E4E-F749-BCE6-C52F583DF33B}" type="sibTrans" cxnId="{4BA5FB21-0E10-1D46-A9C5-474DE564AD16}">
      <dgm:prSet/>
      <dgm:spPr/>
      <dgm:t>
        <a:bodyPr/>
        <a:lstStyle/>
        <a:p>
          <a:endParaRPr lang="en-GB"/>
        </a:p>
      </dgm:t>
    </dgm:pt>
    <dgm:pt modelId="{3E3E7E1F-DAC7-AC49-9458-D4761CA1A5D7}">
      <dgm:prSet phldrT="[Text]"/>
      <dgm:spPr>
        <a:solidFill>
          <a:schemeClr val="accent1">
            <a:lumMod val="75000"/>
          </a:schemeClr>
        </a:solidFill>
      </dgm:spPr>
      <dgm:t>
        <a:bodyPr/>
        <a:lstStyle/>
        <a:p>
          <a:r>
            <a:rPr lang="en-GB" dirty="0"/>
            <a:t>5. Empathic listening </a:t>
          </a:r>
        </a:p>
      </dgm:t>
    </dgm:pt>
    <dgm:pt modelId="{B8742D68-1FEE-344B-BDF7-B7368887C11C}" type="parTrans" cxnId="{B530EB5A-8F1E-A048-95A3-E26753771FD4}">
      <dgm:prSet/>
      <dgm:spPr/>
      <dgm:t>
        <a:bodyPr/>
        <a:lstStyle/>
        <a:p>
          <a:endParaRPr lang="en-GB"/>
        </a:p>
      </dgm:t>
    </dgm:pt>
    <dgm:pt modelId="{99DFD1C8-6B9A-1F46-A4F3-8B1DD8D2B3B0}" type="sibTrans" cxnId="{B530EB5A-8F1E-A048-95A3-E26753771FD4}">
      <dgm:prSet/>
      <dgm:spPr/>
      <dgm:t>
        <a:bodyPr/>
        <a:lstStyle/>
        <a:p>
          <a:endParaRPr lang="en-GB"/>
        </a:p>
      </dgm:t>
    </dgm:pt>
    <dgm:pt modelId="{2896C97A-11BE-F848-BF06-736B950CFC13}">
      <dgm:prSet/>
      <dgm:spPr>
        <a:solidFill>
          <a:srgbClr val="9D9996"/>
        </a:solidFill>
      </dgm:spPr>
      <dgm:t>
        <a:bodyPr/>
        <a:lstStyle/>
        <a:p>
          <a:r>
            <a:rPr lang="en-GB" dirty="0"/>
            <a:t>2. Insincere listening</a:t>
          </a:r>
        </a:p>
      </dgm:t>
    </dgm:pt>
    <dgm:pt modelId="{343615BC-28EF-A645-ABBB-A34B94D2FACA}" type="parTrans" cxnId="{A6F6DE38-C05E-C940-9016-F8F4409F7161}">
      <dgm:prSet/>
      <dgm:spPr/>
      <dgm:t>
        <a:bodyPr/>
        <a:lstStyle/>
        <a:p>
          <a:endParaRPr lang="en-GB"/>
        </a:p>
      </dgm:t>
    </dgm:pt>
    <dgm:pt modelId="{96D59726-9361-D847-8654-DD218DC570D7}" type="sibTrans" cxnId="{A6F6DE38-C05E-C940-9016-F8F4409F7161}">
      <dgm:prSet/>
      <dgm:spPr/>
      <dgm:t>
        <a:bodyPr/>
        <a:lstStyle/>
        <a:p>
          <a:endParaRPr lang="en-GB"/>
        </a:p>
      </dgm:t>
    </dgm:pt>
    <dgm:pt modelId="{874AF74A-5B57-AC45-868C-71D14DC11526}">
      <dgm:prSet/>
      <dgm:spPr>
        <a:solidFill>
          <a:srgbClr val="B3D5A0"/>
        </a:solidFill>
      </dgm:spPr>
      <dgm:t>
        <a:bodyPr/>
        <a:lstStyle/>
        <a:p>
          <a:r>
            <a:rPr lang="en-GB" dirty="0"/>
            <a:t>3. Selective listening</a:t>
          </a:r>
        </a:p>
      </dgm:t>
    </dgm:pt>
    <dgm:pt modelId="{9EF89C20-6AE1-A94D-9A67-E2CE9C405D14}" type="parTrans" cxnId="{6189045C-8E82-CA48-984E-FEEF73630BB6}">
      <dgm:prSet/>
      <dgm:spPr/>
      <dgm:t>
        <a:bodyPr/>
        <a:lstStyle/>
        <a:p>
          <a:endParaRPr lang="en-GB"/>
        </a:p>
      </dgm:t>
    </dgm:pt>
    <dgm:pt modelId="{640F9BDB-B68A-EB40-83F1-534EF78788C9}" type="sibTrans" cxnId="{6189045C-8E82-CA48-984E-FEEF73630BB6}">
      <dgm:prSet/>
      <dgm:spPr/>
      <dgm:t>
        <a:bodyPr/>
        <a:lstStyle/>
        <a:p>
          <a:endParaRPr lang="en-GB"/>
        </a:p>
      </dgm:t>
    </dgm:pt>
    <dgm:pt modelId="{F74BEE83-41CA-344E-B68C-50E6E2E1F7E2}" type="pres">
      <dgm:prSet presAssocID="{2F6F03B0-25F0-5740-8EB2-CD58A326002A}" presName="linear" presStyleCnt="0">
        <dgm:presLayoutVars>
          <dgm:dir/>
          <dgm:animLvl val="lvl"/>
          <dgm:resizeHandles val="exact"/>
        </dgm:presLayoutVars>
      </dgm:prSet>
      <dgm:spPr/>
    </dgm:pt>
    <dgm:pt modelId="{EAA3EF9C-D010-4A44-B1AD-BAE2536DAA9F}" type="pres">
      <dgm:prSet presAssocID="{CDF5F006-2DD6-EA4D-B99D-B97AFB35CE0A}" presName="parentLin" presStyleCnt="0"/>
      <dgm:spPr/>
    </dgm:pt>
    <dgm:pt modelId="{70D52CD6-BA3A-0A42-A1E7-44824C18B3B4}" type="pres">
      <dgm:prSet presAssocID="{CDF5F006-2DD6-EA4D-B99D-B97AFB35CE0A}" presName="parentLeftMargin" presStyleLbl="node1" presStyleIdx="0" presStyleCnt="5"/>
      <dgm:spPr/>
    </dgm:pt>
    <dgm:pt modelId="{1CC86E0F-7798-414D-A4E2-CD833787BE79}" type="pres">
      <dgm:prSet presAssocID="{CDF5F006-2DD6-EA4D-B99D-B97AFB35CE0A}" presName="parentText" presStyleLbl="node1" presStyleIdx="0" presStyleCnt="5">
        <dgm:presLayoutVars>
          <dgm:chMax val="0"/>
          <dgm:bulletEnabled val="1"/>
        </dgm:presLayoutVars>
      </dgm:prSet>
      <dgm:spPr/>
    </dgm:pt>
    <dgm:pt modelId="{1D53497A-BABC-E64B-8784-3CFD7830A6CF}" type="pres">
      <dgm:prSet presAssocID="{CDF5F006-2DD6-EA4D-B99D-B97AFB35CE0A}" presName="negativeSpace" presStyleCnt="0"/>
      <dgm:spPr/>
    </dgm:pt>
    <dgm:pt modelId="{B1C39BDE-C67F-F940-ACD8-35CF81ED8C5C}" type="pres">
      <dgm:prSet presAssocID="{CDF5F006-2DD6-EA4D-B99D-B97AFB35CE0A}" presName="childText" presStyleLbl="conFgAcc1" presStyleIdx="0" presStyleCnt="5">
        <dgm:presLayoutVars>
          <dgm:bulletEnabled val="1"/>
        </dgm:presLayoutVars>
      </dgm:prSet>
      <dgm:spPr>
        <a:ln>
          <a:solidFill>
            <a:srgbClr val="ECB744"/>
          </a:solidFill>
        </a:ln>
      </dgm:spPr>
    </dgm:pt>
    <dgm:pt modelId="{81BF7239-280B-1B40-A0DD-B0C930086E4E}" type="pres">
      <dgm:prSet presAssocID="{63FA4E87-66C7-6A45-BD13-D84D6D03F699}" presName="spaceBetweenRectangles" presStyleCnt="0"/>
      <dgm:spPr/>
    </dgm:pt>
    <dgm:pt modelId="{1579DDB4-9E76-9242-8C9A-41FCABA0956A}" type="pres">
      <dgm:prSet presAssocID="{2896C97A-11BE-F848-BF06-736B950CFC13}" presName="parentLin" presStyleCnt="0"/>
      <dgm:spPr/>
    </dgm:pt>
    <dgm:pt modelId="{939D6C0D-8DBA-EF4C-B7C5-5E2FF8EE3CE7}" type="pres">
      <dgm:prSet presAssocID="{2896C97A-11BE-F848-BF06-736B950CFC13}" presName="parentLeftMargin" presStyleLbl="node1" presStyleIdx="0" presStyleCnt="5"/>
      <dgm:spPr/>
    </dgm:pt>
    <dgm:pt modelId="{A673BF2C-E1D6-F045-8C45-A2F1D08F90D5}" type="pres">
      <dgm:prSet presAssocID="{2896C97A-11BE-F848-BF06-736B950CFC13}" presName="parentText" presStyleLbl="node1" presStyleIdx="1" presStyleCnt="5">
        <dgm:presLayoutVars>
          <dgm:chMax val="0"/>
          <dgm:bulletEnabled val="1"/>
        </dgm:presLayoutVars>
      </dgm:prSet>
      <dgm:spPr/>
    </dgm:pt>
    <dgm:pt modelId="{2492F207-3AF8-7B41-9D98-C87455508238}" type="pres">
      <dgm:prSet presAssocID="{2896C97A-11BE-F848-BF06-736B950CFC13}" presName="negativeSpace" presStyleCnt="0"/>
      <dgm:spPr/>
    </dgm:pt>
    <dgm:pt modelId="{43D8CB1A-84BF-E046-827A-49418BA9FCC2}" type="pres">
      <dgm:prSet presAssocID="{2896C97A-11BE-F848-BF06-736B950CFC13}" presName="childText" presStyleLbl="conFgAcc1" presStyleIdx="1" presStyleCnt="5">
        <dgm:presLayoutVars>
          <dgm:bulletEnabled val="1"/>
        </dgm:presLayoutVars>
      </dgm:prSet>
      <dgm:spPr>
        <a:ln>
          <a:solidFill>
            <a:srgbClr val="ECB744"/>
          </a:solidFill>
        </a:ln>
      </dgm:spPr>
    </dgm:pt>
    <dgm:pt modelId="{D0FA2CFF-A516-0441-9EF6-6A499ADE20BB}" type="pres">
      <dgm:prSet presAssocID="{96D59726-9361-D847-8654-DD218DC570D7}" presName="spaceBetweenRectangles" presStyleCnt="0"/>
      <dgm:spPr/>
    </dgm:pt>
    <dgm:pt modelId="{EAE63C6C-E1CC-184B-A3FF-DFF5CEFC9A04}" type="pres">
      <dgm:prSet presAssocID="{874AF74A-5B57-AC45-868C-71D14DC11526}" presName="parentLin" presStyleCnt="0"/>
      <dgm:spPr/>
    </dgm:pt>
    <dgm:pt modelId="{A3C84114-F08E-4042-BBBE-9E2597CB36C4}" type="pres">
      <dgm:prSet presAssocID="{874AF74A-5B57-AC45-868C-71D14DC11526}" presName="parentLeftMargin" presStyleLbl="node1" presStyleIdx="1" presStyleCnt="5"/>
      <dgm:spPr/>
    </dgm:pt>
    <dgm:pt modelId="{437E08D3-5448-2149-9AF2-6CA5CE7FE390}" type="pres">
      <dgm:prSet presAssocID="{874AF74A-5B57-AC45-868C-71D14DC11526}" presName="parentText" presStyleLbl="node1" presStyleIdx="2" presStyleCnt="5">
        <dgm:presLayoutVars>
          <dgm:chMax val="0"/>
          <dgm:bulletEnabled val="1"/>
        </dgm:presLayoutVars>
      </dgm:prSet>
      <dgm:spPr/>
    </dgm:pt>
    <dgm:pt modelId="{D13FE105-5EB5-BC46-87C5-F46E86F4F67A}" type="pres">
      <dgm:prSet presAssocID="{874AF74A-5B57-AC45-868C-71D14DC11526}" presName="negativeSpace" presStyleCnt="0"/>
      <dgm:spPr/>
    </dgm:pt>
    <dgm:pt modelId="{64C56EF8-5769-6A48-9EDD-9565E6DE6C49}" type="pres">
      <dgm:prSet presAssocID="{874AF74A-5B57-AC45-868C-71D14DC11526}" presName="childText" presStyleLbl="conFgAcc1" presStyleIdx="2" presStyleCnt="5">
        <dgm:presLayoutVars>
          <dgm:bulletEnabled val="1"/>
        </dgm:presLayoutVars>
      </dgm:prSet>
      <dgm:spPr>
        <a:ln>
          <a:solidFill>
            <a:srgbClr val="ECB744"/>
          </a:solidFill>
        </a:ln>
      </dgm:spPr>
    </dgm:pt>
    <dgm:pt modelId="{5E136402-947C-C94D-B7E7-E45F482FAA02}" type="pres">
      <dgm:prSet presAssocID="{640F9BDB-B68A-EB40-83F1-534EF78788C9}" presName="spaceBetweenRectangles" presStyleCnt="0"/>
      <dgm:spPr/>
    </dgm:pt>
    <dgm:pt modelId="{40D35CF4-C1FB-A145-B5FF-F9746BD8D4E7}" type="pres">
      <dgm:prSet presAssocID="{EEFB515C-66C8-4640-AA1B-758C9E350E32}" presName="parentLin" presStyleCnt="0"/>
      <dgm:spPr/>
    </dgm:pt>
    <dgm:pt modelId="{64C8B4E9-606C-F544-99C0-F6B79EA39674}" type="pres">
      <dgm:prSet presAssocID="{EEFB515C-66C8-4640-AA1B-758C9E350E32}" presName="parentLeftMargin" presStyleLbl="node1" presStyleIdx="2" presStyleCnt="5"/>
      <dgm:spPr/>
    </dgm:pt>
    <dgm:pt modelId="{8E7ECAF6-40F4-7444-BB6F-15330C197C9A}" type="pres">
      <dgm:prSet presAssocID="{EEFB515C-66C8-4640-AA1B-758C9E350E32}" presName="parentText" presStyleLbl="node1" presStyleIdx="3" presStyleCnt="5">
        <dgm:presLayoutVars>
          <dgm:chMax val="0"/>
          <dgm:bulletEnabled val="1"/>
        </dgm:presLayoutVars>
      </dgm:prSet>
      <dgm:spPr/>
    </dgm:pt>
    <dgm:pt modelId="{7C816BFA-784D-FF4D-8C51-A8106052A11B}" type="pres">
      <dgm:prSet presAssocID="{EEFB515C-66C8-4640-AA1B-758C9E350E32}" presName="negativeSpace" presStyleCnt="0"/>
      <dgm:spPr/>
    </dgm:pt>
    <dgm:pt modelId="{4010D66E-AD44-5849-ACA8-0014C7334B37}" type="pres">
      <dgm:prSet presAssocID="{EEFB515C-66C8-4640-AA1B-758C9E350E32}" presName="childText" presStyleLbl="conFgAcc1" presStyleIdx="3" presStyleCnt="5">
        <dgm:presLayoutVars>
          <dgm:bulletEnabled val="1"/>
        </dgm:presLayoutVars>
      </dgm:prSet>
      <dgm:spPr>
        <a:ln>
          <a:solidFill>
            <a:srgbClr val="ECB744"/>
          </a:solidFill>
        </a:ln>
      </dgm:spPr>
    </dgm:pt>
    <dgm:pt modelId="{E2CBDE42-D308-9F4A-A041-E7CE13ACE48E}" type="pres">
      <dgm:prSet presAssocID="{8B2BCE57-2E4E-F749-BCE6-C52F583DF33B}" presName="spaceBetweenRectangles" presStyleCnt="0"/>
      <dgm:spPr/>
    </dgm:pt>
    <dgm:pt modelId="{C4CD4629-5395-0649-8F93-EC9692D1C585}" type="pres">
      <dgm:prSet presAssocID="{3E3E7E1F-DAC7-AC49-9458-D4761CA1A5D7}" presName="parentLin" presStyleCnt="0"/>
      <dgm:spPr/>
    </dgm:pt>
    <dgm:pt modelId="{BC3DC306-3F01-6245-8616-4EB5EC3F2731}" type="pres">
      <dgm:prSet presAssocID="{3E3E7E1F-DAC7-AC49-9458-D4761CA1A5D7}" presName="parentLeftMargin" presStyleLbl="node1" presStyleIdx="3" presStyleCnt="5"/>
      <dgm:spPr/>
    </dgm:pt>
    <dgm:pt modelId="{469EB229-59A2-CD46-86B5-DE21F6F4A52A}" type="pres">
      <dgm:prSet presAssocID="{3E3E7E1F-DAC7-AC49-9458-D4761CA1A5D7}" presName="parentText" presStyleLbl="node1" presStyleIdx="4" presStyleCnt="5">
        <dgm:presLayoutVars>
          <dgm:chMax val="0"/>
          <dgm:bulletEnabled val="1"/>
        </dgm:presLayoutVars>
      </dgm:prSet>
      <dgm:spPr/>
    </dgm:pt>
    <dgm:pt modelId="{29D704FA-3B98-FC48-B077-B5F5FE0B5B71}" type="pres">
      <dgm:prSet presAssocID="{3E3E7E1F-DAC7-AC49-9458-D4761CA1A5D7}" presName="negativeSpace" presStyleCnt="0"/>
      <dgm:spPr/>
    </dgm:pt>
    <dgm:pt modelId="{EB30737C-1E23-4D44-975F-F62AA7A37156}" type="pres">
      <dgm:prSet presAssocID="{3E3E7E1F-DAC7-AC49-9458-D4761CA1A5D7}" presName="childText" presStyleLbl="conFgAcc1" presStyleIdx="4" presStyleCnt="5">
        <dgm:presLayoutVars>
          <dgm:bulletEnabled val="1"/>
        </dgm:presLayoutVars>
      </dgm:prSet>
      <dgm:spPr>
        <a:ln>
          <a:solidFill>
            <a:srgbClr val="ECB744"/>
          </a:solidFill>
        </a:ln>
      </dgm:spPr>
    </dgm:pt>
  </dgm:ptLst>
  <dgm:cxnLst>
    <dgm:cxn modelId="{4BA5FB21-0E10-1D46-A9C5-474DE564AD16}" srcId="{2F6F03B0-25F0-5740-8EB2-CD58A326002A}" destId="{EEFB515C-66C8-4640-AA1B-758C9E350E32}" srcOrd="3" destOrd="0" parTransId="{69D27DD3-51CD-2D40-A744-97B41289812D}" sibTransId="{8B2BCE57-2E4E-F749-BCE6-C52F583DF33B}"/>
    <dgm:cxn modelId="{01817538-6721-6446-BAF6-6B644F15D42A}" type="presOf" srcId="{EEFB515C-66C8-4640-AA1B-758C9E350E32}" destId="{8E7ECAF6-40F4-7444-BB6F-15330C197C9A}" srcOrd="1" destOrd="0" presId="urn:microsoft.com/office/officeart/2005/8/layout/list1"/>
    <dgm:cxn modelId="{A6F6DE38-C05E-C940-9016-F8F4409F7161}" srcId="{2F6F03B0-25F0-5740-8EB2-CD58A326002A}" destId="{2896C97A-11BE-F848-BF06-736B950CFC13}" srcOrd="1" destOrd="0" parTransId="{343615BC-28EF-A645-ABBB-A34B94D2FACA}" sibTransId="{96D59726-9361-D847-8654-DD218DC570D7}"/>
    <dgm:cxn modelId="{80595E3D-7894-7F49-9E6A-C2945C924F7F}" type="presOf" srcId="{2896C97A-11BE-F848-BF06-736B950CFC13}" destId="{A673BF2C-E1D6-F045-8C45-A2F1D08F90D5}" srcOrd="1" destOrd="0" presId="urn:microsoft.com/office/officeart/2005/8/layout/list1"/>
    <dgm:cxn modelId="{38E4F850-A67D-1A4B-9165-4A8FCC6DA2C0}" type="presOf" srcId="{2F6F03B0-25F0-5740-8EB2-CD58A326002A}" destId="{F74BEE83-41CA-344E-B68C-50E6E2E1F7E2}" srcOrd="0" destOrd="0" presId="urn:microsoft.com/office/officeart/2005/8/layout/list1"/>
    <dgm:cxn modelId="{225CD654-05D5-564C-803E-900864796DEC}" type="presOf" srcId="{2896C97A-11BE-F848-BF06-736B950CFC13}" destId="{939D6C0D-8DBA-EF4C-B7C5-5E2FF8EE3CE7}" srcOrd="0" destOrd="0" presId="urn:microsoft.com/office/officeart/2005/8/layout/list1"/>
    <dgm:cxn modelId="{B530EB5A-8F1E-A048-95A3-E26753771FD4}" srcId="{2F6F03B0-25F0-5740-8EB2-CD58A326002A}" destId="{3E3E7E1F-DAC7-AC49-9458-D4761CA1A5D7}" srcOrd="4" destOrd="0" parTransId="{B8742D68-1FEE-344B-BDF7-B7368887C11C}" sibTransId="{99DFD1C8-6B9A-1F46-A4F3-8B1DD8D2B3B0}"/>
    <dgm:cxn modelId="{6189045C-8E82-CA48-984E-FEEF73630BB6}" srcId="{2F6F03B0-25F0-5740-8EB2-CD58A326002A}" destId="{874AF74A-5B57-AC45-868C-71D14DC11526}" srcOrd="2" destOrd="0" parTransId="{9EF89C20-6AE1-A94D-9A67-E2CE9C405D14}" sibTransId="{640F9BDB-B68A-EB40-83F1-534EF78788C9}"/>
    <dgm:cxn modelId="{D1FE2962-28E4-5042-AD76-1E3825AFB19A}" type="presOf" srcId="{874AF74A-5B57-AC45-868C-71D14DC11526}" destId="{A3C84114-F08E-4042-BBBE-9E2597CB36C4}" srcOrd="0" destOrd="0" presId="urn:microsoft.com/office/officeart/2005/8/layout/list1"/>
    <dgm:cxn modelId="{3DF75B93-2667-2B4D-8569-9239089CB421}" type="presOf" srcId="{CDF5F006-2DD6-EA4D-B99D-B97AFB35CE0A}" destId="{1CC86E0F-7798-414D-A4E2-CD833787BE79}" srcOrd="1" destOrd="0" presId="urn:microsoft.com/office/officeart/2005/8/layout/list1"/>
    <dgm:cxn modelId="{6262FB94-4E2A-9F4D-9711-59184FC377DE}" type="presOf" srcId="{CDF5F006-2DD6-EA4D-B99D-B97AFB35CE0A}" destId="{70D52CD6-BA3A-0A42-A1E7-44824C18B3B4}" srcOrd="0" destOrd="0" presId="urn:microsoft.com/office/officeart/2005/8/layout/list1"/>
    <dgm:cxn modelId="{3F4C03AA-BBF2-6044-A11F-E21BE81A00B2}" type="presOf" srcId="{3E3E7E1F-DAC7-AC49-9458-D4761CA1A5D7}" destId="{469EB229-59A2-CD46-86B5-DE21F6F4A52A}" srcOrd="1" destOrd="0" presId="urn:microsoft.com/office/officeart/2005/8/layout/list1"/>
    <dgm:cxn modelId="{63C24AD8-E5BC-284A-B859-BA4E1D9E2987}" srcId="{2F6F03B0-25F0-5740-8EB2-CD58A326002A}" destId="{CDF5F006-2DD6-EA4D-B99D-B97AFB35CE0A}" srcOrd="0" destOrd="0" parTransId="{2AA3A7B1-B6AB-6341-B73C-85BF50C36801}" sibTransId="{63FA4E87-66C7-6A45-BD13-D84D6D03F699}"/>
    <dgm:cxn modelId="{A0A501E3-3D8F-3843-8DD0-0BD2D4ADC78A}" type="presOf" srcId="{874AF74A-5B57-AC45-868C-71D14DC11526}" destId="{437E08D3-5448-2149-9AF2-6CA5CE7FE390}" srcOrd="1" destOrd="0" presId="urn:microsoft.com/office/officeart/2005/8/layout/list1"/>
    <dgm:cxn modelId="{F50F60F8-10A9-CE45-AF1E-1EEEA28C2260}" type="presOf" srcId="{3E3E7E1F-DAC7-AC49-9458-D4761CA1A5D7}" destId="{BC3DC306-3F01-6245-8616-4EB5EC3F2731}" srcOrd="0" destOrd="0" presId="urn:microsoft.com/office/officeart/2005/8/layout/list1"/>
    <dgm:cxn modelId="{E06FF5FE-EB25-9243-B37D-D1D686EF7B16}" type="presOf" srcId="{EEFB515C-66C8-4640-AA1B-758C9E350E32}" destId="{64C8B4E9-606C-F544-99C0-F6B79EA39674}" srcOrd="0" destOrd="0" presId="urn:microsoft.com/office/officeart/2005/8/layout/list1"/>
    <dgm:cxn modelId="{FC5E2A65-3D1C-3A46-802D-FB2C06C869F8}" type="presParOf" srcId="{F74BEE83-41CA-344E-B68C-50E6E2E1F7E2}" destId="{EAA3EF9C-D010-4A44-B1AD-BAE2536DAA9F}" srcOrd="0" destOrd="0" presId="urn:microsoft.com/office/officeart/2005/8/layout/list1"/>
    <dgm:cxn modelId="{13D087E5-ECC9-0F4D-966C-D22E63790A42}" type="presParOf" srcId="{EAA3EF9C-D010-4A44-B1AD-BAE2536DAA9F}" destId="{70D52CD6-BA3A-0A42-A1E7-44824C18B3B4}" srcOrd="0" destOrd="0" presId="urn:microsoft.com/office/officeart/2005/8/layout/list1"/>
    <dgm:cxn modelId="{DE9FCA55-1116-074C-B45C-9FBC5B59ECD4}" type="presParOf" srcId="{EAA3EF9C-D010-4A44-B1AD-BAE2536DAA9F}" destId="{1CC86E0F-7798-414D-A4E2-CD833787BE79}" srcOrd="1" destOrd="0" presId="urn:microsoft.com/office/officeart/2005/8/layout/list1"/>
    <dgm:cxn modelId="{1287AB13-276D-0A4F-896F-70C9D7248AA8}" type="presParOf" srcId="{F74BEE83-41CA-344E-B68C-50E6E2E1F7E2}" destId="{1D53497A-BABC-E64B-8784-3CFD7830A6CF}" srcOrd="1" destOrd="0" presId="urn:microsoft.com/office/officeart/2005/8/layout/list1"/>
    <dgm:cxn modelId="{19E15AC2-C3EB-F043-AC09-904678868BBA}" type="presParOf" srcId="{F74BEE83-41CA-344E-B68C-50E6E2E1F7E2}" destId="{B1C39BDE-C67F-F940-ACD8-35CF81ED8C5C}" srcOrd="2" destOrd="0" presId="urn:microsoft.com/office/officeart/2005/8/layout/list1"/>
    <dgm:cxn modelId="{C74EE9A0-A4B2-4A4D-B7F1-1EC3866E8DC6}" type="presParOf" srcId="{F74BEE83-41CA-344E-B68C-50E6E2E1F7E2}" destId="{81BF7239-280B-1B40-A0DD-B0C930086E4E}" srcOrd="3" destOrd="0" presId="urn:microsoft.com/office/officeart/2005/8/layout/list1"/>
    <dgm:cxn modelId="{36C566BA-6E98-A044-88F5-197CF9D6C610}" type="presParOf" srcId="{F74BEE83-41CA-344E-B68C-50E6E2E1F7E2}" destId="{1579DDB4-9E76-9242-8C9A-41FCABA0956A}" srcOrd="4" destOrd="0" presId="urn:microsoft.com/office/officeart/2005/8/layout/list1"/>
    <dgm:cxn modelId="{4481E3D9-44DE-C540-B7FA-3A9148506FCC}" type="presParOf" srcId="{1579DDB4-9E76-9242-8C9A-41FCABA0956A}" destId="{939D6C0D-8DBA-EF4C-B7C5-5E2FF8EE3CE7}" srcOrd="0" destOrd="0" presId="urn:microsoft.com/office/officeart/2005/8/layout/list1"/>
    <dgm:cxn modelId="{5CAD7406-D17F-D34A-B67A-7F8D14C8F5C5}" type="presParOf" srcId="{1579DDB4-9E76-9242-8C9A-41FCABA0956A}" destId="{A673BF2C-E1D6-F045-8C45-A2F1D08F90D5}" srcOrd="1" destOrd="0" presId="urn:microsoft.com/office/officeart/2005/8/layout/list1"/>
    <dgm:cxn modelId="{D09BC3D6-1D10-9147-B8E0-4FD616ABDEE5}" type="presParOf" srcId="{F74BEE83-41CA-344E-B68C-50E6E2E1F7E2}" destId="{2492F207-3AF8-7B41-9D98-C87455508238}" srcOrd="5" destOrd="0" presId="urn:microsoft.com/office/officeart/2005/8/layout/list1"/>
    <dgm:cxn modelId="{7B9D922F-FB2E-0C4E-B1A9-7FAC8026D631}" type="presParOf" srcId="{F74BEE83-41CA-344E-B68C-50E6E2E1F7E2}" destId="{43D8CB1A-84BF-E046-827A-49418BA9FCC2}" srcOrd="6" destOrd="0" presId="urn:microsoft.com/office/officeart/2005/8/layout/list1"/>
    <dgm:cxn modelId="{98E6F62F-9525-FE49-A72F-262933DFA93A}" type="presParOf" srcId="{F74BEE83-41CA-344E-B68C-50E6E2E1F7E2}" destId="{D0FA2CFF-A516-0441-9EF6-6A499ADE20BB}" srcOrd="7" destOrd="0" presId="urn:microsoft.com/office/officeart/2005/8/layout/list1"/>
    <dgm:cxn modelId="{B41358E0-2B72-004E-A2D0-F82A49B4C1A5}" type="presParOf" srcId="{F74BEE83-41CA-344E-B68C-50E6E2E1F7E2}" destId="{EAE63C6C-E1CC-184B-A3FF-DFF5CEFC9A04}" srcOrd="8" destOrd="0" presId="urn:microsoft.com/office/officeart/2005/8/layout/list1"/>
    <dgm:cxn modelId="{C2006443-76D5-3B40-8382-9CB8A2DAB674}" type="presParOf" srcId="{EAE63C6C-E1CC-184B-A3FF-DFF5CEFC9A04}" destId="{A3C84114-F08E-4042-BBBE-9E2597CB36C4}" srcOrd="0" destOrd="0" presId="urn:microsoft.com/office/officeart/2005/8/layout/list1"/>
    <dgm:cxn modelId="{714CCC41-EDBB-9548-8635-683F6961E82D}" type="presParOf" srcId="{EAE63C6C-E1CC-184B-A3FF-DFF5CEFC9A04}" destId="{437E08D3-5448-2149-9AF2-6CA5CE7FE390}" srcOrd="1" destOrd="0" presId="urn:microsoft.com/office/officeart/2005/8/layout/list1"/>
    <dgm:cxn modelId="{001EB2F0-FDD4-6C47-BFB7-89DF04901DB0}" type="presParOf" srcId="{F74BEE83-41CA-344E-B68C-50E6E2E1F7E2}" destId="{D13FE105-5EB5-BC46-87C5-F46E86F4F67A}" srcOrd="9" destOrd="0" presId="urn:microsoft.com/office/officeart/2005/8/layout/list1"/>
    <dgm:cxn modelId="{7E427263-EEC5-7E48-9A5B-6B8C05B4C620}" type="presParOf" srcId="{F74BEE83-41CA-344E-B68C-50E6E2E1F7E2}" destId="{64C56EF8-5769-6A48-9EDD-9565E6DE6C49}" srcOrd="10" destOrd="0" presId="urn:microsoft.com/office/officeart/2005/8/layout/list1"/>
    <dgm:cxn modelId="{48A8235A-5240-3244-9C10-11F2FDC61EB2}" type="presParOf" srcId="{F74BEE83-41CA-344E-B68C-50E6E2E1F7E2}" destId="{5E136402-947C-C94D-B7E7-E45F482FAA02}" srcOrd="11" destOrd="0" presId="urn:microsoft.com/office/officeart/2005/8/layout/list1"/>
    <dgm:cxn modelId="{DA8C4101-B58D-6C4D-9A31-E14AEF505109}" type="presParOf" srcId="{F74BEE83-41CA-344E-B68C-50E6E2E1F7E2}" destId="{40D35CF4-C1FB-A145-B5FF-F9746BD8D4E7}" srcOrd="12" destOrd="0" presId="urn:microsoft.com/office/officeart/2005/8/layout/list1"/>
    <dgm:cxn modelId="{64FCE038-C6A3-E043-8FED-57BDC49072E8}" type="presParOf" srcId="{40D35CF4-C1FB-A145-B5FF-F9746BD8D4E7}" destId="{64C8B4E9-606C-F544-99C0-F6B79EA39674}" srcOrd="0" destOrd="0" presId="urn:microsoft.com/office/officeart/2005/8/layout/list1"/>
    <dgm:cxn modelId="{A10CBD62-58D0-0B4F-9A03-D87147A02B67}" type="presParOf" srcId="{40D35CF4-C1FB-A145-B5FF-F9746BD8D4E7}" destId="{8E7ECAF6-40F4-7444-BB6F-15330C197C9A}" srcOrd="1" destOrd="0" presId="urn:microsoft.com/office/officeart/2005/8/layout/list1"/>
    <dgm:cxn modelId="{E42E92BD-1952-8640-8162-84F2BA0230D0}" type="presParOf" srcId="{F74BEE83-41CA-344E-B68C-50E6E2E1F7E2}" destId="{7C816BFA-784D-FF4D-8C51-A8106052A11B}" srcOrd="13" destOrd="0" presId="urn:microsoft.com/office/officeart/2005/8/layout/list1"/>
    <dgm:cxn modelId="{0A9ACA4C-F19B-3F42-803B-C17C4EF32B82}" type="presParOf" srcId="{F74BEE83-41CA-344E-B68C-50E6E2E1F7E2}" destId="{4010D66E-AD44-5849-ACA8-0014C7334B37}" srcOrd="14" destOrd="0" presId="urn:microsoft.com/office/officeart/2005/8/layout/list1"/>
    <dgm:cxn modelId="{994F64FF-A669-254C-9C36-50D15C6EB97C}" type="presParOf" srcId="{F74BEE83-41CA-344E-B68C-50E6E2E1F7E2}" destId="{E2CBDE42-D308-9F4A-A041-E7CE13ACE48E}" srcOrd="15" destOrd="0" presId="urn:microsoft.com/office/officeart/2005/8/layout/list1"/>
    <dgm:cxn modelId="{2C1027B5-0538-1348-9D33-81498742FDCF}" type="presParOf" srcId="{F74BEE83-41CA-344E-B68C-50E6E2E1F7E2}" destId="{C4CD4629-5395-0649-8F93-EC9692D1C585}" srcOrd="16" destOrd="0" presId="urn:microsoft.com/office/officeart/2005/8/layout/list1"/>
    <dgm:cxn modelId="{1E12975C-DCDD-7342-AA59-05402840F85E}" type="presParOf" srcId="{C4CD4629-5395-0649-8F93-EC9692D1C585}" destId="{BC3DC306-3F01-6245-8616-4EB5EC3F2731}" srcOrd="0" destOrd="0" presId="urn:microsoft.com/office/officeart/2005/8/layout/list1"/>
    <dgm:cxn modelId="{560788A8-F75C-5A46-AAC1-FE6BD9B4F278}" type="presParOf" srcId="{C4CD4629-5395-0649-8F93-EC9692D1C585}" destId="{469EB229-59A2-CD46-86B5-DE21F6F4A52A}" srcOrd="1" destOrd="0" presId="urn:microsoft.com/office/officeart/2005/8/layout/list1"/>
    <dgm:cxn modelId="{A34EF383-B239-824E-A69E-F966297E9E0F}" type="presParOf" srcId="{F74BEE83-41CA-344E-B68C-50E6E2E1F7E2}" destId="{29D704FA-3B98-FC48-B077-B5F5FE0B5B71}" srcOrd="17" destOrd="0" presId="urn:microsoft.com/office/officeart/2005/8/layout/list1"/>
    <dgm:cxn modelId="{1C717748-8A68-2D46-858C-0F63B7B26A60}" type="presParOf" srcId="{F74BEE83-41CA-344E-B68C-50E6E2E1F7E2}" destId="{EB30737C-1E23-4D44-975F-F62AA7A37156}"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A48DDF-E42F-4205-B934-1DB828E50AD6}" type="doc">
      <dgm:prSet loTypeId="urn:microsoft.com/office/officeart/2005/8/layout/process4" loCatId="list" qsTypeId="urn:microsoft.com/office/officeart/2005/8/quickstyle/3d1" qsCatId="3D" csTypeId="urn:microsoft.com/office/officeart/2005/8/colors/accent0_2" csCatId="mainScheme" phldr="1"/>
      <dgm:spPr/>
      <dgm:t>
        <a:bodyPr/>
        <a:lstStyle/>
        <a:p>
          <a:endParaRPr lang="en-AU"/>
        </a:p>
      </dgm:t>
    </dgm:pt>
    <dgm:pt modelId="{89B322B2-943B-4CE3-9191-D01FD588FF38}">
      <dgm:prSet phldrT="[Text]"/>
      <dgm:spPr>
        <a:solidFill>
          <a:srgbClr val="9D9996"/>
        </a:solidFill>
      </dgm:spPr>
      <dgm:t>
        <a:bodyPr/>
        <a:lstStyle/>
        <a:p>
          <a:pPr algn="ctr"/>
          <a:r>
            <a:rPr lang="en-AU" b="1" dirty="0">
              <a:solidFill>
                <a:schemeClr val="bg1"/>
              </a:solidFill>
            </a:rPr>
            <a:t>       Attending</a:t>
          </a:r>
          <a:r>
            <a:rPr lang="en-AU" dirty="0"/>
            <a:t>	</a:t>
          </a:r>
        </a:p>
      </dgm:t>
    </dgm:pt>
    <dgm:pt modelId="{C77B45B4-DEC1-4A7F-94E5-A48C7AFCC575}" type="parTrans" cxnId="{1F1D9888-916C-46DE-BE80-F5643043A484}">
      <dgm:prSet/>
      <dgm:spPr/>
      <dgm:t>
        <a:bodyPr/>
        <a:lstStyle/>
        <a:p>
          <a:endParaRPr lang="en-AU"/>
        </a:p>
      </dgm:t>
    </dgm:pt>
    <dgm:pt modelId="{08F47614-9C26-49EC-B2F0-0EB84A485FB7}" type="sibTrans" cxnId="{1F1D9888-916C-46DE-BE80-F5643043A484}">
      <dgm:prSet/>
      <dgm:spPr/>
      <dgm:t>
        <a:bodyPr/>
        <a:lstStyle/>
        <a:p>
          <a:endParaRPr lang="en-AU"/>
        </a:p>
      </dgm:t>
    </dgm:pt>
    <dgm:pt modelId="{7B49EC4B-D564-4DEA-BBE3-98FBC08D618B}">
      <dgm:prSet phldrT="[Text]"/>
      <dgm:spPr>
        <a:solidFill>
          <a:srgbClr val="3FAF49"/>
        </a:solidFill>
      </dgm:spPr>
      <dgm:t>
        <a:bodyPr/>
        <a:lstStyle/>
        <a:p>
          <a:r>
            <a:rPr lang="en-AU" b="1" dirty="0">
              <a:solidFill>
                <a:schemeClr val="bg1"/>
              </a:solidFill>
            </a:rPr>
            <a:t>Following</a:t>
          </a:r>
        </a:p>
      </dgm:t>
    </dgm:pt>
    <dgm:pt modelId="{26A46CE5-77E7-402C-8042-541A65345F32}" type="parTrans" cxnId="{48B3250E-C062-4B9B-913E-522FA945A81A}">
      <dgm:prSet/>
      <dgm:spPr/>
      <dgm:t>
        <a:bodyPr/>
        <a:lstStyle/>
        <a:p>
          <a:endParaRPr lang="en-AU"/>
        </a:p>
      </dgm:t>
    </dgm:pt>
    <dgm:pt modelId="{BAB02D80-91BA-44ED-8861-B4B7CFA68605}" type="sibTrans" cxnId="{48B3250E-C062-4B9B-913E-522FA945A81A}">
      <dgm:prSet/>
      <dgm:spPr/>
      <dgm:t>
        <a:bodyPr/>
        <a:lstStyle/>
        <a:p>
          <a:endParaRPr lang="en-AU"/>
        </a:p>
      </dgm:t>
    </dgm:pt>
    <dgm:pt modelId="{D3F282F3-46CA-4828-88F8-90DC7CA6429C}">
      <dgm:prSet phldrT="[Text]"/>
      <dgm:spPr>
        <a:solidFill>
          <a:srgbClr val="B3D5A0"/>
        </a:solidFill>
      </dgm:spPr>
      <dgm:t>
        <a:bodyPr/>
        <a:lstStyle/>
        <a:p>
          <a:r>
            <a:rPr lang="en-AU" b="1" dirty="0">
              <a:solidFill>
                <a:schemeClr val="bg1"/>
              </a:solidFill>
            </a:rPr>
            <a:t>Reflecting</a:t>
          </a:r>
        </a:p>
      </dgm:t>
    </dgm:pt>
    <dgm:pt modelId="{05CB892F-46F0-470C-99EF-F65DBCF8D564}" type="parTrans" cxnId="{2B11A0DB-F2C8-44B6-993E-C33B1AF8A154}">
      <dgm:prSet/>
      <dgm:spPr/>
      <dgm:t>
        <a:bodyPr/>
        <a:lstStyle/>
        <a:p>
          <a:endParaRPr lang="en-AU"/>
        </a:p>
      </dgm:t>
    </dgm:pt>
    <dgm:pt modelId="{A5ED8A1A-BA01-4418-87BA-B6DA10BF1AF3}" type="sibTrans" cxnId="{2B11A0DB-F2C8-44B6-993E-C33B1AF8A154}">
      <dgm:prSet/>
      <dgm:spPr/>
      <dgm:t>
        <a:bodyPr/>
        <a:lstStyle/>
        <a:p>
          <a:endParaRPr lang="en-AU"/>
        </a:p>
      </dgm:t>
    </dgm:pt>
    <dgm:pt modelId="{2A296354-E9D3-49CE-BFC8-17DB25E47F8A}" type="pres">
      <dgm:prSet presAssocID="{F2A48DDF-E42F-4205-B934-1DB828E50AD6}" presName="Name0" presStyleCnt="0">
        <dgm:presLayoutVars>
          <dgm:dir/>
          <dgm:animLvl val="lvl"/>
          <dgm:resizeHandles val="exact"/>
        </dgm:presLayoutVars>
      </dgm:prSet>
      <dgm:spPr/>
    </dgm:pt>
    <dgm:pt modelId="{4808443B-0D25-4D6E-8663-62AB18836138}" type="pres">
      <dgm:prSet presAssocID="{D3F282F3-46CA-4828-88F8-90DC7CA6429C}" presName="boxAndChildren" presStyleCnt="0"/>
      <dgm:spPr/>
    </dgm:pt>
    <dgm:pt modelId="{5FD8FE8D-1F3D-4A79-9839-DD69B6EB4BC5}" type="pres">
      <dgm:prSet presAssocID="{D3F282F3-46CA-4828-88F8-90DC7CA6429C}" presName="parentTextBox" presStyleLbl="node1" presStyleIdx="0" presStyleCnt="3"/>
      <dgm:spPr/>
    </dgm:pt>
    <dgm:pt modelId="{40AF15C1-C8E2-4972-97A7-EDF6F278C34D}" type="pres">
      <dgm:prSet presAssocID="{BAB02D80-91BA-44ED-8861-B4B7CFA68605}" presName="sp" presStyleCnt="0"/>
      <dgm:spPr/>
    </dgm:pt>
    <dgm:pt modelId="{C339CE69-2758-45BD-A2D8-923BA67D2AB8}" type="pres">
      <dgm:prSet presAssocID="{7B49EC4B-D564-4DEA-BBE3-98FBC08D618B}" presName="arrowAndChildren" presStyleCnt="0"/>
      <dgm:spPr/>
    </dgm:pt>
    <dgm:pt modelId="{8C7369C0-1D5D-4F03-8234-04800CFFC1F1}" type="pres">
      <dgm:prSet presAssocID="{7B49EC4B-D564-4DEA-BBE3-98FBC08D618B}" presName="parentTextArrow" presStyleLbl="node1" presStyleIdx="1" presStyleCnt="3" custLinFactNeighborX="-280"/>
      <dgm:spPr/>
    </dgm:pt>
    <dgm:pt modelId="{C68D862E-CD90-409E-A35A-6518C56C1F68}" type="pres">
      <dgm:prSet presAssocID="{08F47614-9C26-49EC-B2F0-0EB84A485FB7}" presName="sp" presStyleCnt="0"/>
      <dgm:spPr/>
    </dgm:pt>
    <dgm:pt modelId="{9500A144-FA89-4A4D-BB54-3CB6203D0ACA}" type="pres">
      <dgm:prSet presAssocID="{89B322B2-943B-4CE3-9191-D01FD588FF38}" presName="arrowAndChildren" presStyleCnt="0"/>
      <dgm:spPr/>
    </dgm:pt>
    <dgm:pt modelId="{2BF7AC66-CD55-48E4-97CD-C92A427E4BCD}" type="pres">
      <dgm:prSet presAssocID="{89B322B2-943B-4CE3-9191-D01FD588FF38}" presName="parentTextArrow" presStyleLbl="node1" presStyleIdx="2" presStyleCnt="3"/>
      <dgm:spPr/>
    </dgm:pt>
  </dgm:ptLst>
  <dgm:cxnLst>
    <dgm:cxn modelId="{1A837C0A-B723-894E-8B4B-A0EAA204EB32}" type="presOf" srcId="{89B322B2-943B-4CE3-9191-D01FD588FF38}" destId="{2BF7AC66-CD55-48E4-97CD-C92A427E4BCD}" srcOrd="0" destOrd="0" presId="urn:microsoft.com/office/officeart/2005/8/layout/process4"/>
    <dgm:cxn modelId="{48B3250E-C062-4B9B-913E-522FA945A81A}" srcId="{F2A48DDF-E42F-4205-B934-1DB828E50AD6}" destId="{7B49EC4B-D564-4DEA-BBE3-98FBC08D618B}" srcOrd="1" destOrd="0" parTransId="{26A46CE5-77E7-402C-8042-541A65345F32}" sibTransId="{BAB02D80-91BA-44ED-8861-B4B7CFA68605}"/>
    <dgm:cxn modelId="{20239C2C-DDD9-D845-B4C2-1F50ED1CBA47}" type="presOf" srcId="{D3F282F3-46CA-4828-88F8-90DC7CA6429C}" destId="{5FD8FE8D-1F3D-4A79-9839-DD69B6EB4BC5}" srcOrd="0" destOrd="0" presId="urn:microsoft.com/office/officeart/2005/8/layout/process4"/>
    <dgm:cxn modelId="{012FD22D-9BB1-FB44-9271-5F683D704CC5}" type="presOf" srcId="{7B49EC4B-D564-4DEA-BBE3-98FBC08D618B}" destId="{8C7369C0-1D5D-4F03-8234-04800CFFC1F1}" srcOrd="0" destOrd="0" presId="urn:microsoft.com/office/officeart/2005/8/layout/process4"/>
    <dgm:cxn modelId="{1F1D9888-916C-46DE-BE80-F5643043A484}" srcId="{F2A48DDF-E42F-4205-B934-1DB828E50AD6}" destId="{89B322B2-943B-4CE3-9191-D01FD588FF38}" srcOrd="0" destOrd="0" parTransId="{C77B45B4-DEC1-4A7F-94E5-A48C7AFCC575}" sibTransId="{08F47614-9C26-49EC-B2F0-0EB84A485FB7}"/>
    <dgm:cxn modelId="{2B11A0DB-F2C8-44B6-993E-C33B1AF8A154}" srcId="{F2A48DDF-E42F-4205-B934-1DB828E50AD6}" destId="{D3F282F3-46CA-4828-88F8-90DC7CA6429C}" srcOrd="2" destOrd="0" parTransId="{05CB892F-46F0-470C-99EF-F65DBCF8D564}" sibTransId="{A5ED8A1A-BA01-4418-87BA-B6DA10BF1AF3}"/>
    <dgm:cxn modelId="{5F219FF8-D410-1346-9254-A5F6B2D32173}" type="presOf" srcId="{F2A48DDF-E42F-4205-B934-1DB828E50AD6}" destId="{2A296354-E9D3-49CE-BFC8-17DB25E47F8A}" srcOrd="0" destOrd="0" presId="urn:microsoft.com/office/officeart/2005/8/layout/process4"/>
    <dgm:cxn modelId="{4BF4486A-AB5C-CF42-8C68-1031CE9317CD}" type="presParOf" srcId="{2A296354-E9D3-49CE-BFC8-17DB25E47F8A}" destId="{4808443B-0D25-4D6E-8663-62AB18836138}" srcOrd="0" destOrd="0" presId="urn:microsoft.com/office/officeart/2005/8/layout/process4"/>
    <dgm:cxn modelId="{E242815C-E4E8-594F-B500-119860746F14}" type="presParOf" srcId="{4808443B-0D25-4D6E-8663-62AB18836138}" destId="{5FD8FE8D-1F3D-4A79-9839-DD69B6EB4BC5}" srcOrd="0" destOrd="0" presId="urn:microsoft.com/office/officeart/2005/8/layout/process4"/>
    <dgm:cxn modelId="{561AB7E0-B8CF-B24A-9482-81B53DB88DBA}" type="presParOf" srcId="{2A296354-E9D3-49CE-BFC8-17DB25E47F8A}" destId="{40AF15C1-C8E2-4972-97A7-EDF6F278C34D}" srcOrd="1" destOrd="0" presId="urn:microsoft.com/office/officeart/2005/8/layout/process4"/>
    <dgm:cxn modelId="{05CF29F5-F65F-334E-BA3C-862717A53E07}" type="presParOf" srcId="{2A296354-E9D3-49CE-BFC8-17DB25E47F8A}" destId="{C339CE69-2758-45BD-A2D8-923BA67D2AB8}" srcOrd="2" destOrd="0" presId="urn:microsoft.com/office/officeart/2005/8/layout/process4"/>
    <dgm:cxn modelId="{E9B5A4D1-CF78-584B-BD82-60032FF5B354}" type="presParOf" srcId="{C339CE69-2758-45BD-A2D8-923BA67D2AB8}" destId="{8C7369C0-1D5D-4F03-8234-04800CFFC1F1}" srcOrd="0" destOrd="0" presId="urn:microsoft.com/office/officeart/2005/8/layout/process4"/>
    <dgm:cxn modelId="{22C5AC7E-45DB-4B4E-84DA-395D2AE9A092}" type="presParOf" srcId="{2A296354-E9D3-49CE-BFC8-17DB25E47F8A}" destId="{C68D862E-CD90-409E-A35A-6518C56C1F68}" srcOrd="3" destOrd="0" presId="urn:microsoft.com/office/officeart/2005/8/layout/process4"/>
    <dgm:cxn modelId="{BBD092D0-CB02-8247-8E5A-B4A952CDED35}" type="presParOf" srcId="{2A296354-E9D3-49CE-BFC8-17DB25E47F8A}" destId="{9500A144-FA89-4A4D-BB54-3CB6203D0ACA}" srcOrd="4" destOrd="0" presId="urn:microsoft.com/office/officeart/2005/8/layout/process4"/>
    <dgm:cxn modelId="{F40DE1C8-1D68-104D-88C9-35FB69C28041}" type="presParOf" srcId="{9500A144-FA89-4A4D-BB54-3CB6203D0ACA}" destId="{2BF7AC66-CD55-48E4-97CD-C92A427E4BCD}"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175C7A0-E290-4C0C-91FE-81BF2C5010D4}" type="doc">
      <dgm:prSet loTypeId="urn:microsoft.com/office/officeart/2005/8/layout/arrow2" loCatId="process" qsTypeId="urn:microsoft.com/office/officeart/2005/8/quickstyle/simple1" qsCatId="simple" csTypeId="urn:microsoft.com/office/officeart/2005/8/colors/accent0_3" csCatId="mainScheme" phldr="1"/>
      <dgm:spPr/>
      <dgm:t>
        <a:bodyPr/>
        <a:lstStyle/>
        <a:p>
          <a:endParaRPr lang="en-AU"/>
        </a:p>
      </dgm:t>
    </dgm:pt>
    <dgm:pt modelId="{C6CCA54A-0FE5-49B4-BFE4-0E363F8D6D51}">
      <dgm:prSet phldrT="[Text]" custT="1"/>
      <dgm:spPr/>
      <dgm:t>
        <a:bodyPr/>
        <a:lstStyle/>
        <a:p>
          <a:pPr algn="ctr"/>
          <a:r>
            <a:rPr lang="en-AU" sz="1800" dirty="0">
              <a:solidFill>
                <a:schemeClr val="tx1"/>
              </a:solidFill>
            </a:rPr>
            <a:t>“We offer our educators a range of events, training, info sessions and even social gatherings.”</a:t>
          </a:r>
        </a:p>
        <a:p>
          <a:pPr algn="ctr"/>
          <a:r>
            <a:rPr lang="en-AU" sz="1800" b="1" i="1" dirty="0">
              <a:solidFill>
                <a:srgbClr val="C00000"/>
              </a:solidFill>
            </a:rPr>
            <a:t>“Well so what?”</a:t>
          </a:r>
        </a:p>
      </dgm:t>
    </dgm:pt>
    <dgm:pt modelId="{A0D00FC3-B811-4C7E-B955-D5D61084ECF2}" type="parTrans" cxnId="{5A06CEDD-F2E9-4833-AC2B-0D149FC5B382}">
      <dgm:prSet/>
      <dgm:spPr/>
      <dgm:t>
        <a:bodyPr/>
        <a:lstStyle/>
        <a:p>
          <a:endParaRPr lang="en-AU"/>
        </a:p>
      </dgm:t>
    </dgm:pt>
    <dgm:pt modelId="{090B0316-E358-4326-8AB1-99990F3C7117}" type="sibTrans" cxnId="{5A06CEDD-F2E9-4833-AC2B-0D149FC5B382}">
      <dgm:prSet/>
      <dgm:spPr/>
      <dgm:t>
        <a:bodyPr/>
        <a:lstStyle/>
        <a:p>
          <a:endParaRPr lang="en-AU"/>
        </a:p>
      </dgm:t>
    </dgm:pt>
    <dgm:pt modelId="{72F8A1D8-67F4-491C-872B-BF54FB96AB4D}">
      <dgm:prSet phldrT="[Text]" custT="1"/>
      <dgm:spPr>
        <a:scene3d>
          <a:camera prst="orthographicFront"/>
          <a:lightRig rig="threePt" dir="t"/>
        </a:scene3d>
        <a:sp3d>
          <a:bevelT/>
          <a:bevelB/>
        </a:sp3d>
      </dgm:spPr>
      <dgm:t>
        <a:bodyPr/>
        <a:lstStyle/>
        <a:p>
          <a:pPr algn="ctr"/>
          <a:r>
            <a:rPr lang="en-AU" sz="1800" dirty="0">
              <a:solidFill>
                <a:schemeClr val="tx1"/>
              </a:solidFill>
            </a:rPr>
            <a:t>“These are all tailored to your personal goals.”</a:t>
          </a:r>
        </a:p>
        <a:p>
          <a:pPr algn="ctr"/>
          <a:r>
            <a:rPr lang="en-AU" sz="1800" b="1" i="1" dirty="0">
              <a:solidFill>
                <a:schemeClr val="tx1">
                  <a:lumMod val="50000"/>
                  <a:lumOff val="50000"/>
                </a:schemeClr>
              </a:solidFill>
            </a:rPr>
            <a:t>“Yeah better </a:t>
          </a:r>
          <a:br>
            <a:rPr lang="en-AU" sz="1800" b="1" i="1" dirty="0">
              <a:solidFill>
                <a:schemeClr val="tx1">
                  <a:lumMod val="50000"/>
                  <a:lumOff val="50000"/>
                </a:schemeClr>
              </a:solidFill>
            </a:rPr>
          </a:br>
          <a:r>
            <a:rPr lang="en-AU" sz="1800" b="1" i="1" dirty="0">
              <a:solidFill>
                <a:schemeClr val="tx1">
                  <a:lumMod val="50000"/>
                  <a:lumOff val="50000"/>
                </a:schemeClr>
              </a:solidFill>
            </a:rPr>
            <a:t>..but ...”</a:t>
          </a:r>
        </a:p>
      </dgm:t>
    </dgm:pt>
    <dgm:pt modelId="{6DEE3F92-4CE8-4F6B-B27C-08319548F0EF}" type="parTrans" cxnId="{9DE5B55A-B791-43A9-81D3-6687D5AD3EEA}">
      <dgm:prSet/>
      <dgm:spPr/>
      <dgm:t>
        <a:bodyPr/>
        <a:lstStyle/>
        <a:p>
          <a:endParaRPr lang="en-AU"/>
        </a:p>
      </dgm:t>
    </dgm:pt>
    <dgm:pt modelId="{ACCE3D0A-BB44-4009-9823-7FD3EDAE04F0}" type="sibTrans" cxnId="{9DE5B55A-B791-43A9-81D3-6687D5AD3EEA}">
      <dgm:prSet/>
      <dgm:spPr/>
      <dgm:t>
        <a:bodyPr/>
        <a:lstStyle/>
        <a:p>
          <a:endParaRPr lang="en-AU"/>
        </a:p>
      </dgm:t>
    </dgm:pt>
    <dgm:pt modelId="{49E94FB2-F6D3-4D59-9C7D-412D185E50D2}">
      <dgm:prSet phldrT="[Text]" custT="1"/>
      <dgm:spPr/>
      <dgm:t>
        <a:bodyPr/>
        <a:lstStyle/>
        <a:p>
          <a:pPr marL="0" indent="0" algn="ctr"/>
          <a:r>
            <a:rPr lang="en-AU" sz="1800" dirty="0">
              <a:solidFill>
                <a:schemeClr val="tx1"/>
              </a:solidFill>
            </a:rPr>
            <a:t>“To help you to grow, to find your ideal role more quicky and open up your options </a:t>
          </a:r>
          <a:br>
            <a:rPr lang="en-AU" sz="1800" dirty="0">
              <a:solidFill>
                <a:schemeClr val="tx1"/>
              </a:solidFill>
            </a:rPr>
          </a:br>
          <a:r>
            <a:rPr lang="en-AU" sz="1800" dirty="0">
              <a:solidFill>
                <a:schemeClr val="tx1"/>
              </a:solidFill>
            </a:rPr>
            <a:t>to working across Australia or even overseas.” </a:t>
          </a:r>
        </a:p>
        <a:p>
          <a:pPr marL="0" indent="0" algn="ctr"/>
          <a:r>
            <a:rPr lang="en-AU" sz="1800" b="1" i="1" dirty="0">
              <a:solidFill>
                <a:srgbClr val="3FAF49"/>
              </a:solidFill>
            </a:rPr>
            <a:t>“Yes, that’s what I really need!”</a:t>
          </a:r>
        </a:p>
      </dgm:t>
    </dgm:pt>
    <dgm:pt modelId="{7EFE2252-C624-4213-84C4-E29BB04CD5E0}" type="parTrans" cxnId="{CFA33757-3D33-486D-A9CA-61D2F5F2E5C9}">
      <dgm:prSet/>
      <dgm:spPr/>
      <dgm:t>
        <a:bodyPr/>
        <a:lstStyle/>
        <a:p>
          <a:endParaRPr lang="en-AU"/>
        </a:p>
      </dgm:t>
    </dgm:pt>
    <dgm:pt modelId="{E1320590-615A-4141-8AD2-3079820C2127}" type="sibTrans" cxnId="{CFA33757-3D33-486D-A9CA-61D2F5F2E5C9}">
      <dgm:prSet/>
      <dgm:spPr/>
      <dgm:t>
        <a:bodyPr/>
        <a:lstStyle/>
        <a:p>
          <a:endParaRPr lang="en-AU"/>
        </a:p>
      </dgm:t>
    </dgm:pt>
    <dgm:pt modelId="{D81DFC8A-AFE6-40B0-8505-D2F56F8B4A4D}" type="pres">
      <dgm:prSet presAssocID="{4175C7A0-E290-4C0C-91FE-81BF2C5010D4}" presName="arrowDiagram" presStyleCnt="0">
        <dgm:presLayoutVars>
          <dgm:chMax val="5"/>
          <dgm:dir/>
          <dgm:resizeHandles val="exact"/>
        </dgm:presLayoutVars>
      </dgm:prSet>
      <dgm:spPr/>
    </dgm:pt>
    <dgm:pt modelId="{0E4DA9A7-CBB7-4D11-94F3-8610CAB8BEBC}" type="pres">
      <dgm:prSet presAssocID="{4175C7A0-E290-4C0C-91FE-81BF2C5010D4}" presName="arrow" presStyleLbl="bgShp" presStyleIdx="0" presStyleCnt="1" custScaleX="99458" custScaleY="91775" custLinFactNeighborY="915">
        <dgm:style>
          <a:lnRef idx="2">
            <a:schemeClr val="accent1">
              <a:shade val="50000"/>
            </a:schemeClr>
          </a:lnRef>
          <a:fillRef idx="1">
            <a:schemeClr val="accent1"/>
          </a:fillRef>
          <a:effectRef idx="0">
            <a:schemeClr val="accent1"/>
          </a:effectRef>
          <a:fontRef idx="minor">
            <a:schemeClr val="lt1"/>
          </a:fontRef>
        </dgm:style>
      </dgm:prSet>
      <dgm:spPr>
        <a:solidFill>
          <a:schemeClr val="tx2">
            <a:lumMod val="50000"/>
          </a:schemeClr>
        </a:solidFill>
        <a:ln>
          <a:solidFill>
            <a:srgbClr val="92D050"/>
          </a:solidFill>
        </a:ln>
        <a:scene3d>
          <a:camera prst="orthographicFront"/>
          <a:lightRig rig="soft" dir="t"/>
        </a:scene3d>
        <a:sp3d>
          <a:bevelT/>
        </a:sp3d>
      </dgm:spPr>
    </dgm:pt>
    <dgm:pt modelId="{8FB0A7AB-06FE-4498-ABB9-970289A7A208}" type="pres">
      <dgm:prSet presAssocID="{4175C7A0-E290-4C0C-91FE-81BF2C5010D4}" presName="arrowDiagram3" presStyleCnt="0"/>
      <dgm:spPr/>
    </dgm:pt>
    <dgm:pt modelId="{47A2DF01-DB90-4BE6-98CE-5EBEC644BAFC}" type="pres">
      <dgm:prSet presAssocID="{C6CCA54A-0FE5-49B4-BFE4-0E363F8D6D51}" presName="bullet3a" presStyleLbl="node1" presStyleIdx="0" presStyleCnt="3" custLinFactX="18125" custLinFactY="-11331" custLinFactNeighborX="100000" custLinFactNeighborY="-100000"/>
      <dgm:spPr>
        <a:solidFill>
          <a:srgbClr val="C00000"/>
        </a:solidFill>
        <a:ln>
          <a:noFill/>
        </a:ln>
        <a:scene3d>
          <a:camera prst="orthographicFront"/>
          <a:lightRig rig="threePt" dir="t"/>
        </a:scene3d>
        <a:sp3d>
          <a:bevelT/>
          <a:bevelB/>
        </a:sp3d>
      </dgm:spPr>
    </dgm:pt>
    <dgm:pt modelId="{3BAD1C6B-7A7F-4820-88DC-1F04D5EC3A3D}" type="pres">
      <dgm:prSet presAssocID="{C6CCA54A-0FE5-49B4-BFE4-0E363F8D6D51}" presName="textBox3a" presStyleLbl="revTx" presStyleIdx="0" presStyleCnt="3" custScaleX="116842" custScaleY="91348" custLinFactNeighborX="14217" custLinFactNeighborY="2108">
        <dgm:presLayoutVars>
          <dgm:bulletEnabled val="1"/>
        </dgm:presLayoutVars>
      </dgm:prSet>
      <dgm:spPr/>
    </dgm:pt>
    <dgm:pt modelId="{F5F90A66-B515-4603-BB12-31123609C717}" type="pres">
      <dgm:prSet presAssocID="{72F8A1D8-67F4-491C-872B-BF54FB96AB4D}" presName="bullet3b" presStyleLbl="node1" presStyleIdx="1" presStyleCnt="3" custLinFactX="84055" custLinFactNeighborX="100000" custLinFactNeighborY="-64356"/>
      <dgm:spPr>
        <a:solidFill>
          <a:srgbClr val="808080"/>
        </a:solidFill>
        <a:ln>
          <a:noFill/>
        </a:ln>
        <a:scene3d>
          <a:camera prst="orthographicFront"/>
          <a:lightRig rig="threePt" dir="t"/>
        </a:scene3d>
        <a:sp3d>
          <a:bevelT/>
          <a:bevelB/>
        </a:sp3d>
      </dgm:spPr>
    </dgm:pt>
    <dgm:pt modelId="{950F9819-BACD-41DD-B301-8405D5DFA5CE}" type="pres">
      <dgm:prSet presAssocID="{72F8A1D8-67F4-491C-872B-BF54FB96AB4D}" presName="textBox3b" presStyleLbl="revTx" presStyleIdx="1" presStyleCnt="3" custScaleX="108299" custScaleY="54912" custLinFactNeighborX="12667" custLinFactNeighborY="5030">
        <dgm:presLayoutVars>
          <dgm:bulletEnabled val="1"/>
        </dgm:presLayoutVars>
      </dgm:prSet>
      <dgm:spPr/>
    </dgm:pt>
    <dgm:pt modelId="{F44EA05F-9861-43AE-8695-7A8236717592}" type="pres">
      <dgm:prSet presAssocID="{49E94FB2-F6D3-4D59-9C7D-412D185E50D2}" presName="bullet3c" presStyleLbl="node1" presStyleIdx="2" presStyleCnt="3" custLinFactX="59924" custLinFactNeighborX="100000" custLinFactNeighborY="-25440"/>
      <dgm:spPr>
        <a:solidFill>
          <a:srgbClr val="3FAF49"/>
        </a:solidFill>
        <a:ln>
          <a:noFill/>
        </a:ln>
        <a:scene3d>
          <a:camera prst="orthographicFront"/>
          <a:lightRig rig="threePt" dir="t"/>
        </a:scene3d>
        <a:sp3d>
          <a:bevelT/>
          <a:bevelB/>
        </a:sp3d>
      </dgm:spPr>
    </dgm:pt>
    <dgm:pt modelId="{2DC5639C-F7B9-4F60-9612-F446913482E4}" type="pres">
      <dgm:prSet presAssocID="{49E94FB2-F6D3-4D59-9C7D-412D185E50D2}" presName="textBox3c" presStyleLbl="revTx" presStyleIdx="2" presStyleCnt="3" custScaleX="108768" custScaleY="68180" custLinFactNeighborX="-1493" custLinFactNeighborY="17962">
        <dgm:presLayoutVars>
          <dgm:bulletEnabled val="1"/>
        </dgm:presLayoutVars>
      </dgm:prSet>
      <dgm:spPr/>
    </dgm:pt>
  </dgm:ptLst>
  <dgm:cxnLst>
    <dgm:cxn modelId="{CFA33757-3D33-486D-A9CA-61D2F5F2E5C9}" srcId="{4175C7A0-E290-4C0C-91FE-81BF2C5010D4}" destId="{49E94FB2-F6D3-4D59-9C7D-412D185E50D2}" srcOrd="2" destOrd="0" parTransId="{7EFE2252-C624-4213-84C4-E29BB04CD5E0}" sibTransId="{E1320590-615A-4141-8AD2-3079820C2127}"/>
    <dgm:cxn modelId="{9DE5B55A-B791-43A9-81D3-6687D5AD3EEA}" srcId="{4175C7A0-E290-4C0C-91FE-81BF2C5010D4}" destId="{72F8A1D8-67F4-491C-872B-BF54FB96AB4D}" srcOrd="1" destOrd="0" parTransId="{6DEE3F92-4CE8-4F6B-B27C-08319548F0EF}" sibTransId="{ACCE3D0A-BB44-4009-9823-7FD3EDAE04F0}"/>
    <dgm:cxn modelId="{31575E6D-5CCD-1A42-ABAD-54A4689CB225}" type="presOf" srcId="{C6CCA54A-0FE5-49B4-BFE4-0E363F8D6D51}" destId="{3BAD1C6B-7A7F-4820-88DC-1F04D5EC3A3D}" srcOrd="0" destOrd="0" presId="urn:microsoft.com/office/officeart/2005/8/layout/arrow2"/>
    <dgm:cxn modelId="{31CE72BF-32B0-2A49-9099-0494EED1FDDA}" type="presOf" srcId="{4175C7A0-E290-4C0C-91FE-81BF2C5010D4}" destId="{D81DFC8A-AFE6-40B0-8505-D2F56F8B4A4D}" srcOrd="0" destOrd="0" presId="urn:microsoft.com/office/officeart/2005/8/layout/arrow2"/>
    <dgm:cxn modelId="{5A06CEDD-F2E9-4833-AC2B-0D149FC5B382}" srcId="{4175C7A0-E290-4C0C-91FE-81BF2C5010D4}" destId="{C6CCA54A-0FE5-49B4-BFE4-0E363F8D6D51}" srcOrd="0" destOrd="0" parTransId="{A0D00FC3-B811-4C7E-B955-D5D61084ECF2}" sibTransId="{090B0316-E358-4326-8AB1-99990F3C7117}"/>
    <dgm:cxn modelId="{5BDBFFE9-2F7B-8E44-8A98-87015B504A31}" type="presOf" srcId="{49E94FB2-F6D3-4D59-9C7D-412D185E50D2}" destId="{2DC5639C-F7B9-4F60-9612-F446913482E4}" srcOrd="0" destOrd="0" presId="urn:microsoft.com/office/officeart/2005/8/layout/arrow2"/>
    <dgm:cxn modelId="{539AB1EA-3720-1E4B-AB97-E1526AB523CF}" type="presOf" srcId="{72F8A1D8-67F4-491C-872B-BF54FB96AB4D}" destId="{950F9819-BACD-41DD-B301-8405D5DFA5CE}" srcOrd="0" destOrd="0" presId="urn:microsoft.com/office/officeart/2005/8/layout/arrow2"/>
    <dgm:cxn modelId="{5402013F-E2F6-D846-BC31-B976860BF9D3}" type="presParOf" srcId="{D81DFC8A-AFE6-40B0-8505-D2F56F8B4A4D}" destId="{0E4DA9A7-CBB7-4D11-94F3-8610CAB8BEBC}" srcOrd="0" destOrd="0" presId="urn:microsoft.com/office/officeart/2005/8/layout/arrow2"/>
    <dgm:cxn modelId="{00810D6A-4B51-3540-B158-B4E96FCC603C}" type="presParOf" srcId="{D81DFC8A-AFE6-40B0-8505-D2F56F8B4A4D}" destId="{8FB0A7AB-06FE-4498-ABB9-970289A7A208}" srcOrd="1" destOrd="0" presId="urn:microsoft.com/office/officeart/2005/8/layout/arrow2"/>
    <dgm:cxn modelId="{455DA9C9-F6F4-F544-9F5A-C10DEF73D744}" type="presParOf" srcId="{8FB0A7AB-06FE-4498-ABB9-970289A7A208}" destId="{47A2DF01-DB90-4BE6-98CE-5EBEC644BAFC}" srcOrd="0" destOrd="0" presId="urn:microsoft.com/office/officeart/2005/8/layout/arrow2"/>
    <dgm:cxn modelId="{4D021E3D-46E4-AD48-8E78-5C0298459788}" type="presParOf" srcId="{8FB0A7AB-06FE-4498-ABB9-970289A7A208}" destId="{3BAD1C6B-7A7F-4820-88DC-1F04D5EC3A3D}" srcOrd="1" destOrd="0" presId="urn:microsoft.com/office/officeart/2005/8/layout/arrow2"/>
    <dgm:cxn modelId="{10845F22-5557-0F41-A019-48889DABB8BB}" type="presParOf" srcId="{8FB0A7AB-06FE-4498-ABB9-970289A7A208}" destId="{F5F90A66-B515-4603-BB12-31123609C717}" srcOrd="2" destOrd="0" presId="urn:microsoft.com/office/officeart/2005/8/layout/arrow2"/>
    <dgm:cxn modelId="{474C7F82-8C04-9F42-A911-7B015FDAB31C}" type="presParOf" srcId="{8FB0A7AB-06FE-4498-ABB9-970289A7A208}" destId="{950F9819-BACD-41DD-B301-8405D5DFA5CE}" srcOrd="3" destOrd="0" presId="urn:microsoft.com/office/officeart/2005/8/layout/arrow2"/>
    <dgm:cxn modelId="{BBE6B638-368D-474D-A413-F579C3F30399}" type="presParOf" srcId="{8FB0A7AB-06FE-4498-ABB9-970289A7A208}" destId="{F44EA05F-9861-43AE-8695-7A8236717592}" srcOrd="4" destOrd="0" presId="urn:microsoft.com/office/officeart/2005/8/layout/arrow2"/>
    <dgm:cxn modelId="{CDA6E608-2498-074C-AED2-FCD548529CCD}" type="presParOf" srcId="{8FB0A7AB-06FE-4498-ABB9-970289A7A208}" destId="{2DC5639C-F7B9-4F60-9612-F446913482E4}"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304373F-3409-4A0B-AFA8-C6F14987A425}" type="doc">
      <dgm:prSet loTypeId="urn:microsoft.com/office/officeart/2005/8/layout/orgChart1" loCatId="hierarchy" qsTypeId="urn:microsoft.com/office/officeart/2005/8/quickstyle/simple5" qsCatId="simple" csTypeId="urn:microsoft.com/office/officeart/2005/8/colors/accent2_2" csCatId="accent2" phldr="1"/>
      <dgm:spPr/>
      <dgm:t>
        <a:bodyPr/>
        <a:lstStyle/>
        <a:p>
          <a:endParaRPr lang="en-AU"/>
        </a:p>
      </dgm:t>
    </dgm:pt>
    <dgm:pt modelId="{EC633837-1288-4D2B-AA5F-CF59B7207685}">
      <dgm:prSet phldrT="[Text]" custT="1"/>
      <dgm:spPr>
        <a:solidFill>
          <a:srgbClr val="4EABE9"/>
        </a:solidFill>
        <a:scene3d>
          <a:camera prst="orthographicFront">
            <a:rot lat="0" lon="0" rev="0"/>
          </a:camera>
          <a:lightRig rig="threePt" dir="t">
            <a:rot lat="0" lon="0" rev="1200000"/>
          </a:lightRig>
        </a:scene3d>
        <a:sp3d prstMaterial="metal">
          <a:bevelT w="63500" h="25400"/>
        </a:sp3d>
      </dgm:spPr>
      <dgm:t>
        <a:bodyPr/>
        <a:lstStyle/>
        <a:p>
          <a:r>
            <a:rPr lang="en-AU" sz="2400" b="1" dirty="0"/>
            <a:t>Benefits</a:t>
          </a:r>
          <a:endParaRPr lang="en-AU" sz="2100" b="1" dirty="0"/>
        </a:p>
      </dgm:t>
    </dgm:pt>
    <dgm:pt modelId="{305E5204-607F-4B72-AD6C-6724FBBF86A4}" type="parTrans" cxnId="{0BB0DB6E-3095-44F7-AFB0-8AA865F316A8}">
      <dgm:prSet/>
      <dgm:spPr/>
      <dgm:t>
        <a:bodyPr/>
        <a:lstStyle/>
        <a:p>
          <a:endParaRPr lang="en-AU"/>
        </a:p>
      </dgm:t>
    </dgm:pt>
    <dgm:pt modelId="{9CD9360F-557C-4E61-B218-28F68C2D5615}" type="sibTrans" cxnId="{0BB0DB6E-3095-44F7-AFB0-8AA865F316A8}">
      <dgm:prSet/>
      <dgm:spPr/>
      <dgm:t>
        <a:bodyPr/>
        <a:lstStyle/>
        <a:p>
          <a:endParaRPr lang="en-AU"/>
        </a:p>
      </dgm:t>
    </dgm:pt>
    <dgm:pt modelId="{D97E137B-CEEA-4090-B9CF-768CFFC15790}">
      <dgm:prSet phldrT="[Text]" custT="1"/>
      <dgm:spPr>
        <a:solidFill>
          <a:srgbClr val="00B0F0"/>
        </a:solidFill>
        <a:scene3d>
          <a:camera prst="orthographicFront">
            <a:rot lat="0" lon="0" rev="0"/>
          </a:camera>
          <a:lightRig rig="threePt" dir="t">
            <a:rot lat="0" lon="0" rev="1200000"/>
          </a:lightRig>
        </a:scene3d>
        <a:sp3d prstMaterial="metal">
          <a:bevelT w="63500" h="25400"/>
        </a:sp3d>
      </dgm:spPr>
      <dgm:t>
        <a:bodyPr/>
        <a:lstStyle/>
        <a:p>
          <a:r>
            <a:rPr lang="en-AU" sz="2000" b="1" dirty="0"/>
            <a:t>For </a:t>
          </a:r>
          <a:br>
            <a:rPr lang="en-AU" sz="2000" b="1" dirty="0"/>
          </a:br>
          <a:r>
            <a:rPr lang="en-AU" sz="2000" b="1" dirty="0"/>
            <a:t>Clients &amp; their organisation</a:t>
          </a:r>
        </a:p>
      </dgm:t>
    </dgm:pt>
    <dgm:pt modelId="{A508F20A-8DE8-4828-8C82-7D423C8CF8C2}" type="parTrans" cxnId="{C066096C-8732-45F9-A1C3-71D79D32E4FC}">
      <dgm:prSet/>
      <dgm:spPr>
        <a:ln>
          <a:solidFill>
            <a:srgbClr val="ECB744"/>
          </a:solidFill>
        </a:ln>
      </dgm:spPr>
      <dgm:t>
        <a:bodyPr/>
        <a:lstStyle/>
        <a:p>
          <a:endParaRPr lang="en-AU"/>
        </a:p>
      </dgm:t>
    </dgm:pt>
    <dgm:pt modelId="{834D2D0C-CCB5-4CC8-A7FE-5EB82EE73AA7}" type="sibTrans" cxnId="{C066096C-8732-45F9-A1C3-71D79D32E4FC}">
      <dgm:prSet/>
      <dgm:spPr/>
      <dgm:t>
        <a:bodyPr/>
        <a:lstStyle/>
        <a:p>
          <a:endParaRPr lang="en-AU"/>
        </a:p>
      </dgm:t>
    </dgm:pt>
    <dgm:pt modelId="{0B870003-B73B-4A7D-A7B2-F3FEA52DA50A}">
      <dgm:prSet phldrT="[Text]" custT="1"/>
      <dgm:spPr>
        <a:solidFill>
          <a:srgbClr val="00B0F0"/>
        </a:solidFill>
        <a:scene3d>
          <a:camera prst="orthographicFront">
            <a:rot lat="0" lon="0" rev="0"/>
          </a:camera>
          <a:lightRig rig="threePt" dir="t">
            <a:rot lat="0" lon="0" rev="1200000"/>
          </a:lightRig>
        </a:scene3d>
        <a:sp3d prstMaterial="metal">
          <a:bevelT w="63500" h="25400"/>
        </a:sp3d>
      </dgm:spPr>
      <dgm:t>
        <a:bodyPr/>
        <a:lstStyle/>
        <a:p>
          <a:r>
            <a:rPr lang="en-AU" sz="2000" b="1" dirty="0"/>
            <a:t>For Educators </a:t>
          </a:r>
          <a:br>
            <a:rPr lang="en-AU" sz="2000" b="1" dirty="0"/>
          </a:br>
          <a:r>
            <a:rPr lang="en-AU" sz="2000" b="1" dirty="0"/>
            <a:t>&amp; their careers</a:t>
          </a:r>
        </a:p>
      </dgm:t>
    </dgm:pt>
    <dgm:pt modelId="{D150690D-9735-43B6-9A33-BE481F9B50E1}" type="parTrans" cxnId="{ACB58B19-E8DB-4510-85CD-9BF93F6DF8DD}">
      <dgm:prSet/>
      <dgm:spPr>
        <a:ln>
          <a:solidFill>
            <a:srgbClr val="ECB744"/>
          </a:solidFill>
        </a:ln>
      </dgm:spPr>
      <dgm:t>
        <a:bodyPr/>
        <a:lstStyle/>
        <a:p>
          <a:endParaRPr lang="en-AU"/>
        </a:p>
      </dgm:t>
    </dgm:pt>
    <dgm:pt modelId="{F2432579-DA9A-4B48-AB9E-E6CBD6FC53BD}" type="sibTrans" cxnId="{ACB58B19-E8DB-4510-85CD-9BF93F6DF8DD}">
      <dgm:prSet/>
      <dgm:spPr/>
      <dgm:t>
        <a:bodyPr/>
        <a:lstStyle/>
        <a:p>
          <a:endParaRPr lang="en-AU"/>
        </a:p>
      </dgm:t>
    </dgm:pt>
    <dgm:pt modelId="{D8776CCB-08CD-4DAE-A378-51E377EE7CBC}">
      <dgm:prSet phldrT="[Text]" custT="1"/>
      <dgm:spPr>
        <a:solidFill>
          <a:srgbClr val="00B0F0"/>
        </a:solidFill>
        <a:scene3d>
          <a:camera prst="orthographicFront">
            <a:rot lat="0" lon="0" rev="0"/>
          </a:camera>
          <a:lightRig rig="threePt" dir="t">
            <a:rot lat="0" lon="0" rev="1200000"/>
          </a:lightRig>
        </a:scene3d>
        <a:sp3d prstMaterial="metal">
          <a:bevelT w="63500" h="25400"/>
        </a:sp3d>
      </dgm:spPr>
      <dgm:t>
        <a:bodyPr/>
        <a:lstStyle/>
        <a:p>
          <a:r>
            <a:rPr lang="en-AU" sz="2000" b="1" dirty="0"/>
            <a:t>For </a:t>
          </a:r>
          <a:br>
            <a:rPr lang="en-AU" sz="2000" b="1" dirty="0"/>
          </a:br>
          <a:r>
            <a:rPr lang="en-AU" sz="2000" b="1" dirty="0"/>
            <a:t>Learners </a:t>
          </a:r>
          <a:br>
            <a:rPr lang="en-AU" sz="2000" b="1" dirty="0"/>
          </a:br>
          <a:r>
            <a:rPr lang="en-AU" sz="2000" b="1" dirty="0"/>
            <a:t>&amp; their development</a:t>
          </a:r>
        </a:p>
      </dgm:t>
    </dgm:pt>
    <dgm:pt modelId="{EFEA3116-BD9D-4195-8B5D-CD3AA52C25E0}" type="parTrans" cxnId="{74DA27B6-16D4-455D-9172-234A104F4032}">
      <dgm:prSet/>
      <dgm:spPr>
        <a:solidFill>
          <a:schemeClr val="accent1">
            <a:lumMod val="60000"/>
            <a:lumOff val="40000"/>
          </a:schemeClr>
        </a:solidFill>
        <a:ln>
          <a:solidFill>
            <a:srgbClr val="ECB744"/>
          </a:solidFill>
        </a:ln>
      </dgm:spPr>
      <dgm:t>
        <a:bodyPr/>
        <a:lstStyle/>
        <a:p>
          <a:endParaRPr lang="en-AU"/>
        </a:p>
      </dgm:t>
    </dgm:pt>
    <dgm:pt modelId="{79E330C2-74D6-47E2-952C-FBDBF0B8C4F7}" type="sibTrans" cxnId="{74DA27B6-16D4-455D-9172-234A104F4032}">
      <dgm:prSet/>
      <dgm:spPr/>
      <dgm:t>
        <a:bodyPr/>
        <a:lstStyle/>
        <a:p>
          <a:endParaRPr lang="en-AU"/>
        </a:p>
      </dgm:t>
    </dgm:pt>
    <dgm:pt modelId="{C1069BDD-E69F-41BB-9B63-479E618652B2}" type="pres">
      <dgm:prSet presAssocID="{F304373F-3409-4A0B-AFA8-C6F14987A425}" presName="hierChild1" presStyleCnt="0">
        <dgm:presLayoutVars>
          <dgm:orgChart val="1"/>
          <dgm:chPref val="1"/>
          <dgm:dir/>
          <dgm:animOne val="branch"/>
          <dgm:animLvl val="lvl"/>
          <dgm:resizeHandles/>
        </dgm:presLayoutVars>
      </dgm:prSet>
      <dgm:spPr/>
    </dgm:pt>
    <dgm:pt modelId="{150953D0-4012-49FF-9F3D-D4548F05FBAC}" type="pres">
      <dgm:prSet presAssocID="{EC633837-1288-4D2B-AA5F-CF59B7207685}" presName="hierRoot1" presStyleCnt="0">
        <dgm:presLayoutVars>
          <dgm:hierBranch val="init"/>
        </dgm:presLayoutVars>
      </dgm:prSet>
      <dgm:spPr/>
    </dgm:pt>
    <dgm:pt modelId="{B66F03CF-A269-48EA-AB87-E8F10CC803A5}" type="pres">
      <dgm:prSet presAssocID="{EC633837-1288-4D2B-AA5F-CF59B7207685}" presName="rootComposite1" presStyleCnt="0"/>
      <dgm:spPr/>
    </dgm:pt>
    <dgm:pt modelId="{104C4AB6-8F2F-4AAA-8DFF-DFC884828463}" type="pres">
      <dgm:prSet presAssocID="{EC633837-1288-4D2B-AA5F-CF59B7207685}" presName="rootText1" presStyleLbl="node0" presStyleIdx="0" presStyleCnt="1" custScaleX="189525" custScaleY="198510" custLinFactNeighborX="192" custLinFactNeighborY="-16914">
        <dgm:presLayoutVars>
          <dgm:chPref val="3"/>
        </dgm:presLayoutVars>
      </dgm:prSet>
      <dgm:spPr>
        <a:prstGeom prst="roundRect">
          <a:avLst/>
        </a:prstGeom>
      </dgm:spPr>
    </dgm:pt>
    <dgm:pt modelId="{2C96897C-44F5-4504-947F-8049B2C3F0BB}" type="pres">
      <dgm:prSet presAssocID="{EC633837-1288-4D2B-AA5F-CF59B7207685}" presName="rootConnector1" presStyleLbl="node1" presStyleIdx="0" presStyleCnt="0"/>
      <dgm:spPr/>
    </dgm:pt>
    <dgm:pt modelId="{455067DE-08BD-4A85-BD65-72D796DCD43B}" type="pres">
      <dgm:prSet presAssocID="{EC633837-1288-4D2B-AA5F-CF59B7207685}" presName="hierChild2" presStyleCnt="0"/>
      <dgm:spPr/>
    </dgm:pt>
    <dgm:pt modelId="{D144AFBF-1E68-42E0-B788-0B5E62B12DCF}" type="pres">
      <dgm:prSet presAssocID="{A508F20A-8DE8-4828-8C82-7D423C8CF8C2}" presName="Name37" presStyleLbl="parChTrans1D2" presStyleIdx="0" presStyleCnt="3"/>
      <dgm:spPr/>
    </dgm:pt>
    <dgm:pt modelId="{34CF772E-E7FE-4DE5-AF93-07E0192937A6}" type="pres">
      <dgm:prSet presAssocID="{D97E137B-CEEA-4090-B9CF-768CFFC15790}" presName="hierRoot2" presStyleCnt="0">
        <dgm:presLayoutVars>
          <dgm:hierBranch val="init"/>
        </dgm:presLayoutVars>
      </dgm:prSet>
      <dgm:spPr/>
    </dgm:pt>
    <dgm:pt modelId="{DEA668C1-C95A-4E60-AFFD-9889483F6BE3}" type="pres">
      <dgm:prSet presAssocID="{D97E137B-CEEA-4090-B9CF-768CFFC15790}" presName="rootComposite" presStyleCnt="0"/>
      <dgm:spPr/>
    </dgm:pt>
    <dgm:pt modelId="{47AABFE7-EC04-4478-912B-4344DA253462}" type="pres">
      <dgm:prSet presAssocID="{D97E137B-CEEA-4090-B9CF-768CFFC15790}" presName="rootText" presStyleLbl="node2" presStyleIdx="0" presStyleCnt="3" custScaleX="150429" custScaleY="312230" custLinFactNeighborX="2095" custLinFactNeighborY="6790">
        <dgm:presLayoutVars>
          <dgm:chPref val="3"/>
        </dgm:presLayoutVars>
      </dgm:prSet>
      <dgm:spPr>
        <a:prstGeom prst="roundRect">
          <a:avLst/>
        </a:prstGeom>
      </dgm:spPr>
    </dgm:pt>
    <dgm:pt modelId="{A34FDDD2-5D4E-4EA9-9E95-67CC05A41B45}" type="pres">
      <dgm:prSet presAssocID="{D97E137B-CEEA-4090-B9CF-768CFFC15790}" presName="rootConnector" presStyleLbl="node2" presStyleIdx="0" presStyleCnt="3"/>
      <dgm:spPr/>
    </dgm:pt>
    <dgm:pt modelId="{E597AE7E-FDEC-41A8-B485-F907BC6D30BE}" type="pres">
      <dgm:prSet presAssocID="{D97E137B-CEEA-4090-B9CF-768CFFC15790}" presName="hierChild4" presStyleCnt="0"/>
      <dgm:spPr/>
    </dgm:pt>
    <dgm:pt modelId="{CD21D1B2-BB70-4238-9706-B1D180E254FE}" type="pres">
      <dgm:prSet presAssocID="{D97E137B-CEEA-4090-B9CF-768CFFC15790}" presName="hierChild5" presStyleCnt="0"/>
      <dgm:spPr/>
    </dgm:pt>
    <dgm:pt modelId="{5540DF46-4B41-4E23-A841-130655619ADB}" type="pres">
      <dgm:prSet presAssocID="{D150690D-9735-43B6-9A33-BE481F9B50E1}" presName="Name37" presStyleLbl="parChTrans1D2" presStyleIdx="1" presStyleCnt="3"/>
      <dgm:spPr/>
    </dgm:pt>
    <dgm:pt modelId="{C988AF0C-CE10-428E-8043-3AA2C0B812EC}" type="pres">
      <dgm:prSet presAssocID="{0B870003-B73B-4A7D-A7B2-F3FEA52DA50A}" presName="hierRoot2" presStyleCnt="0">
        <dgm:presLayoutVars>
          <dgm:hierBranch val="init"/>
        </dgm:presLayoutVars>
      </dgm:prSet>
      <dgm:spPr/>
    </dgm:pt>
    <dgm:pt modelId="{E377DE59-7320-44BA-9B3F-D5728638D12F}" type="pres">
      <dgm:prSet presAssocID="{0B870003-B73B-4A7D-A7B2-F3FEA52DA50A}" presName="rootComposite" presStyleCnt="0"/>
      <dgm:spPr/>
    </dgm:pt>
    <dgm:pt modelId="{70302585-E304-4B37-AA7F-73D9F361E40F}" type="pres">
      <dgm:prSet presAssocID="{0B870003-B73B-4A7D-A7B2-F3FEA52DA50A}" presName="rootText" presStyleLbl="node2" presStyleIdx="1" presStyleCnt="3" custScaleX="140438" custScaleY="296262" custLinFactNeighborX="205" custLinFactNeighborY="4345">
        <dgm:presLayoutVars>
          <dgm:chPref val="3"/>
        </dgm:presLayoutVars>
      </dgm:prSet>
      <dgm:spPr>
        <a:prstGeom prst="roundRect">
          <a:avLst/>
        </a:prstGeom>
      </dgm:spPr>
    </dgm:pt>
    <dgm:pt modelId="{95A049BE-FECD-4D66-A888-1E40A720F0A9}" type="pres">
      <dgm:prSet presAssocID="{0B870003-B73B-4A7D-A7B2-F3FEA52DA50A}" presName="rootConnector" presStyleLbl="node2" presStyleIdx="1" presStyleCnt="3"/>
      <dgm:spPr/>
    </dgm:pt>
    <dgm:pt modelId="{D8EFC77F-BC82-4721-BAA9-729BD983D8CA}" type="pres">
      <dgm:prSet presAssocID="{0B870003-B73B-4A7D-A7B2-F3FEA52DA50A}" presName="hierChild4" presStyleCnt="0"/>
      <dgm:spPr/>
    </dgm:pt>
    <dgm:pt modelId="{6A966E29-329D-453C-B687-1388A99B8C80}" type="pres">
      <dgm:prSet presAssocID="{0B870003-B73B-4A7D-A7B2-F3FEA52DA50A}" presName="hierChild5" presStyleCnt="0"/>
      <dgm:spPr/>
    </dgm:pt>
    <dgm:pt modelId="{5166632C-1536-4040-998D-14FF7B08FB83}" type="pres">
      <dgm:prSet presAssocID="{EFEA3116-BD9D-4195-8B5D-CD3AA52C25E0}" presName="Name37" presStyleLbl="parChTrans1D2" presStyleIdx="2" presStyleCnt="3"/>
      <dgm:spPr/>
    </dgm:pt>
    <dgm:pt modelId="{A11C7A13-F0FC-4655-A67F-AE7ED81B61CD}" type="pres">
      <dgm:prSet presAssocID="{D8776CCB-08CD-4DAE-A378-51E377EE7CBC}" presName="hierRoot2" presStyleCnt="0">
        <dgm:presLayoutVars>
          <dgm:hierBranch val="init"/>
        </dgm:presLayoutVars>
      </dgm:prSet>
      <dgm:spPr/>
    </dgm:pt>
    <dgm:pt modelId="{0B43551C-ECBD-4B25-82D6-4203C1809C6F}" type="pres">
      <dgm:prSet presAssocID="{D8776CCB-08CD-4DAE-A378-51E377EE7CBC}" presName="rootComposite" presStyleCnt="0"/>
      <dgm:spPr/>
    </dgm:pt>
    <dgm:pt modelId="{FDC5E6C6-A7CE-48DE-8512-646C0370F00D}" type="pres">
      <dgm:prSet presAssocID="{D8776CCB-08CD-4DAE-A378-51E377EE7CBC}" presName="rootText" presStyleLbl="node2" presStyleIdx="2" presStyleCnt="3" custScaleX="176026" custScaleY="307398" custLinFactNeighborX="23" custLinFactNeighborY="1717">
        <dgm:presLayoutVars>
          <dgm:chPref val="3"/>
        </dgm:presLayoutVars>
      </dgm:prSet>
      <dgm:spPr>
        <a:prstGeom prst="roundRect">
          <a:avLst/>
        </a:prstGeom>
      </dgm:spPr>
    </dgm:pt>
    <dgm:pt modelId="{9047C62A-B621-4A09-B49A-8466EC4D75E3}" type="pres">
      <dgm:prSet presAssocID="{D8776CCB-08CD-4DAE-A378-51E377EE7CBC}" presName="rootConnector" presStyleLbl="node2" presStyleIdx="2" presStyleCnt="3"/>
      <dgm:spPr/>
    </dgm:pt>
    <dgm:pt modelId="{B9105A2B-35B5-449F-8622-5EB09F4760C1}" type="pres">
      <dgm:prSet presAssocID="{D8776CCB-08CD-4DAE-A378-51E377EE7CBC}" presName="hierChild4" presStyleCnt="0"/>
      <dgm:spPr/>
    </dgm:pt>
    <dgm:pt modelId="{0E5ED9A0-6649-4C03-905A-F7F0C9B3FFA7}" type="pres">
      <dgm:prSet presAssocID="{D8776CCB-08CD-4DAE-A378-51E377EE7CBC}" presName="hierChild5" presStyleCnt="0"/>
      <dgm:spPr/>
    </dgm:pt>
    <dgm:pt modelId="{ACC27179-25D6-471D-AAB7-4CB7893563F5}" type="pres">
      <dgm:prSet presAssocID="{EC633837-1288-4D2B-AA5F-CF59B7207685}" presName="hierChild3" presStyleCnt="0"/>
      <dgm:spPr/>
    </dgm:pt>
  </dgm:ptLst>
  <dgm:cxnLst>
    <dgm:cxn modelId="{B349E70A-A202-F34A-A961-25A993A6DE5C}" type="presOf" srcId="{EFEA3116-BD9D-4195-8B5D-CD3AA52C25E0}" destId="{5166632C-1536-4040-998D-14FF7B08FB83}" srcOrd="0" destOrd="0" presId="urn:microsoft.com/office/officeart/2005/8/layout/orgChart1"/>
    <dgm:cxn modelId="{523FD012-43AE-5844-95C5-9D022BCB73ED}" type="presOf" srcId="{D150690D-9735-43B6-9A33-BE481F9B50E1}" destId="{5540DF46-4B41-4E23-A841-130655619ADB}" srcOrd="0" destOrd="0" presId="urn:microsoft.com/office/officeart/2005/8/layout/orgChart1"/>
    <dgm:cxn modelId="{ACB58B19-E8DB-4510-85CD-9BF93F6DF8DD}" srcId="{EC633837-1288-4D2B-AA5F-CF59B7207685}" destId="{0B870003-B73B-4A7D-A7B2-F3FEA52DA50A}" srcOrd="1" destOrd="0" parTransId="{D150690D-9735-43B6-9A33-BE481F9B50E1}" sibTransId="{F2432579-DA9A-4B48-AB9E-E6CBD6FC53BD}"/>
    <dgm:cxn modelId="{5B7FB331-A446-A749-8061-B78E66E4C7B0}" type="presOf" srcId="{D8776CCB-08CD-4DAE-A378-51E377EE7CBC}" destId="{FDC5E6C6-A7CE-48DE-8512-646C0370F00D}" srcOrd="0" destOrd="0" presId="urn:microsoft.com/office/officeart/2005/8/layout/orgChart1"/>
    <dgm:cxn modelId="{40F32C4C-3416-8E47-88B6-CACE8BA8CC66}" type="presOf" srcId="{0B870003-B73B-4A7D-A7B2-F3FEA52DA50A}" destId="{95A049BE-FECD-4D66-A888-1E40A720F0A9}" srcOrd="1" destOrd="0" presId="urn:microsoft.com/office/officeart/2005/8/layout/orgChart1"/>
    <dgm:cxn modelId="{DA838062-B0D2-674B-80D1-330EA550AA83}" type="presOf" srcId="{F304373F-3409-4A0B-AFA8-C6F14987A425}" destId="{C1069BDD-E69F-41BB-9B63-479E618652B2}" srcOrd="0" destOrd="0" presId="urn:microsoft.com/office/officeart/2005/8/layout/orgChart1"/>
    <dgm:cxn modelId="{69D21E66-BA86-344B-945C-DE38B34A0DB4}" type="presOf" srcId="{EC633837-1288-4D2B-AA5F-CF59B7207685}" destId="{2C96897C-44F5-4504-947F-8049B2C3F0BB}" srcOrd="1" destOrd="0" presId="urn:microsoft.com/office/officeart/2005/8/layout/orgChart1"/>
    <dgm:cxn modelId="{FDACAF6A-4D80-6842-8FE9-4BF66E7A78A2}" type="presOf" srcId="{D97E137B-CEEA-4090-B9CF-768CFFC15790}" destId="{A34FDDD2-5D4E-4EA9-9E95-67CC05A41B45}" srcOrd="1" destOrd="0" presId="urn:microsoft.com/office/officeart/2005/8/layout/orgChart1"/>
    <dgm:cxn modelId="{C066096C-8732-45F9-A1C3-71D79D32E4FC}" srcId="{EC633837-1288-4D2B-AA5F-CF59B7207685}" destId="{D97E137B-CEEA-4090-B9CF-768CFFC15790}" srcOrd="0" destOrd="0" parTransId="{A508F20A-8DE8-4828-8C82-7D423C8CF8C2}" sibTransId="{834D2D0C-CCB5-4CC8-A7FE-5EB82EE73AA7}"/>
    <dgm:cxn modelId="{0BB0DB6E-3095-44F7-AFB0-8AA865F316A8}" srcId="{F304373F-3409-4A0B-AFA8-C6F14987A425}" destId="{EC633837-1288-4D2B-AA5F-CF59B7207685}" srcOrd="0" destOrd="0" parTransId="{305E5204-607F-4B72-AD6C-6724FBBF86A4}" sibTransId="{9CD9360F-557C-4E61-B218-28F68C2D5615}"/>
    <dgm:cxn modelId="{7C3CB676-4155-D74D-863C-237233AC9E2A}" type="presOf" srcId="{D8776CCB-08CD-4DAE-A378-51E377EE7CBC}" destId="{9047C62A-B621-4A09-B49A-8466EC4D75E3}" srcOrd="1" destOrd="0" presId="urn:microsoft.com/office/officeart/2005/8/layout/orgChart1"/>
    <dgm:cxn modelId="{5034AA8E-6755-D243-9C4B-D31520508289}" type="presOf" srcId="{A508F20A-8DE8-4828-8C82-7D423C8CF8C2}" destId="{D144AFBF-1E68-42E0-B788-0B5E62B12DCF}" srcOrd="0" destOrd="0" presId="urn:microsoft.com/office/officeart/2005/8/layout/orgChart1"/>
    <dgm:cxn modelId="{F63A5699-3C92-CF44-A186-9A8888D64A75}" type="presOf" srcId="{D97E137B-CEEA-4090-B9CF-768CFFC15790}" destId="{47AABFE7-EC04-4478-912B-4344DA253462}" srcOrd="0" destOrd="0" presId="urn:microsoft.com/office/officeart/2005/8/layout/orgChart1"/>
    <dgm:cxn modelId="{9526D4A8-2A11-1349-9116-2A1CE85FD161}" type="presOf" srcId="{EC633837-1288-4D2B-AA5F-CF59B7207685}" destId="{104C4AB6-8F2F-4AAA-8DFF-DFC884828463}" srcOrd="0" destOrd="0" presId="urn:microsoft.com/office/officeart/2005/8/layout/orgChart1"/>
    <dgm:cxn modelId="{74DA27B6-16D4-455D-9172-234A104F4032}" srcId="{EC633837-1288-4D2B-AA5F-CF59B7207685}" destId="{D8776CCB-08CD-4DAE-A378-51E377EE7CBC}" srcOrd="2" destOrd="0" parTransId="{EFEA3116-BD9D-4195-8B5D-CD3AA52C25E0}" sibTransId="{79E330C2-74D6-47E2-952C-FBDBF0B8C4F7}"/>
    <dgm:cxn modelId="{6B06BAE8-E558-8945-ADC6-69C7E0150E51}" type="presOf" srcId="{0B870003-B73B-4A7D-A7B2-F3FEA52DA50A}" destId="{70302585-E304-4B37-AA7F-73D9F361E40F}" srcOrd="0" destOrd="0" presId="urn:microsoft.com/office/officeart/2005/8/layout/orgChart1"/>
    <dgm:cxn modelId="{DB02C86E-226A-D945-AC57-3E8A7C1733BB}" type="presParOf" srcId="{C1069BDD-E69F-41BB-9B63-479E618652B2}" destId="{150953D0-4012-49FF-9F3D-D4548F05FBAC}" srcOrd="0" destOrd="0" presId="urn:microsoft.com/office/officeart/2005/8/layout/orgChart1"/>
    <dgm:cxn modelId="{857CC1B9-72A2-7240-B3D1-305BE8E72D35}" type="presParOf" srcId="{150953D0-4012-49FF-9F3D-D4548F05FBAC}" destId="{B66F03CF-A269-48EA-AB87-E8F10CC803A5}" srcOrd="0" destOrd="0" presId="urn:microsoft.com/office/officeart/2005/8/layout/orgChart1"/>
    <dgm:cxn modelId="{036345BC-882F-1F4E-8547-C223A83CE926}" type="presParOf" srcId="{B66F03CF-A269-48EA-AB87-E8F10CC803A5}" destId="{104C4AB6-8F2F-4AAA-8DFF-DFC884828463}" srcOrd="0" destOrd="0" presId="urn:microsoft.com/office/officeart/2005/8/layout/orgChart1"/>
    <dgm:cxn modelId="{01AB8ABD-F8CD-9447-8BDE-F683C33FDD41}" type="presParOf" srcId="{B66F03CF-A269-48EA-AB87-E8F10CC803A5}" destId="{2C96897C-44F5-4504-947F-8049B2C3F0BB}" srcOrd="1" destOrd="0" presId="urn:microsoft.com/office/officeart/2005/8/layout/orgChart1"/>
    <dgm:cxn modelId="{6788E49B-021C-2B45-8ADE-45C939AC3140}" type="presParOf" srcId="{150953D0-4012-49FF-9F3D-D4548F05FBAC}" destId="{455067DE-08BD-4A85-BD65-72D796DCD43B}" srcOrd="1" destOrd="0" presId="urn:microsoft.com/office/officeart/2005/8/layout/orgChart1"/>
    <dgm:cxn modelId="{88D21632-AC17-C748-AE2C-43D63ABBBEB9}" type="presParOf" srcId="{455067DE-08BD-4A85-BD65-72D796DCD43B}" destId="{D144AFBF-1E68-42E0-B788-0B5E62B12DCF}" srcOrd="0" destOrd="0" presId="urn:microsoft.com/office/officeart/2005/8/layout/orgChart1"/>
    <dgm:cxn modelId="{FF1B9118-4568-7D47-A518-9FFD876531F5}" type="presParOf" srcId="{455067DE-08BD-4A85-BD65-72D796DCD43B}" destId="{34CF772E-E7FE-4DE5-AF93-07E0192937A6}" srcOrd="1" destOrd="0" presId="urn:microsoft.com/office/officeart/2005/8/layout/orgChart1"/>
    <dgm:cxn modelId="{88B20867-B394-3340-B34A-F2901F53BD7F}" type="presParOf" srcId="{34CF772E-E7FE-4DE5-AF93-07E0192937A6}" destId="{DEA668C1-C95A-4E60-AFFD-9889483F6BE3}" srcOrd="0" destOrd="0" presId="urn:microsoft.com/office/officeart/2005/8/layout/orgChart1"/>
    <dgm:cxn modelId="{E303DE60-50B1-EA40-9EE2-F4600E950275}" type="presParOf" srcId="{DEA668C1-C95A-4E60-AFFD-9889483F6BE3}" destId="{47AABFE7-EC04-4478-912B-4344DA253462}" srcOrd="0" destOrd="0" presId="urn:microsoft.com/office/officeart/2005/8/layout/orgChart1"/>
    <dgm:cxn modelId="{905D1748-8823-5D40-A6FA-70D24F1B8C75}" type="presParOf" srcId="{DEA668C1-C95A-4E60-AFFD-9889483F6BE3}" destId="{A34FDDD2-5D4E-4EA9-9E95-67CC05A41B45}" srcOrd="1" destOrd="0" presId="urn:microsoft.com/office/officeart/2005/8/layout/orgChart1"/>
    <dgm:cxn modelId="{0FC1EA86-A91A-584E-AA08-928A55E9D901}" type="presParOf" srcId="{34CF772E-E7FE-4DE5-AF93-07E0192937A6}" destId="{E597AE7E-FDEC-41A8-B485-F907BC6D30BE}" srcOrd="1" destOrd="0" presId="urn:microsoft.com/office/officeart/2005/8/layout/orgChart1"/>
    <dgm:cxn modelId="{BE2451B2-CC43-3F47-80E8-9CA0F9FA5EB8}" type="presParOf" srcId="{34CF772E-E7FE-4DE5-AF93-07E0192937A6}" destId="{CD21D1B2-BB70-4238-9706-B1D180E254FE}" srcOrd="2" destOrd="0" presId="urn:microsoft.com/office/officeart/2005/8/layout/orgChart1"/>
    <dgm:cxn modelId="{0DAB90BB-9D44-DE4B-88D4-4C9DBD46761F}" type="presParOf" srcId="{455067DE-08BD-4A85-BD65-72D796DCD43B}" destId="{5540DF46-4B41-4E23-A841-130655619ADB}" srcOrd="2" destOrd="0" presId="urn:microsoft.com/office/officeart/2005/8/layout/orgChart1"/>
    <dgm:cxn modelId="{91DCBA5A-A44D-6E46-9156-23D3CF7F92B6}" type="presParOf" srcId="{455067DE-08BD-4A85-BD65-72D796DCD43B}" destId="{C988AF0C-CE10-428E-8043-3AA2C0B812EC}" srcOrd="3" destOrd="0" presId="urn:microsoft.com/office/officeart/2005/8/layout/orgChart1"/>
    <dgm:cxn modelId="{17ED1A84-8F68-7544-820C-9DB302564C98}" type="presParOf" srcId="{C988AF0C-CE10-428E-8043-3AA2C0B812EC}" destId="{E377DE59-7320-44BA-9B3F-D5728638D12F}" srcOrd="0" destOrd="0" presId="urn:microsoft.com/office/officeart/2005/8/layout/orgChart1"/>
    <dgm:cxn modelId="{1616E46D-F98B-C24B-A8EA-045435431939}" type="presParOf" srcId="{E377DE59-7320-44BA-9B3F-D5728638D12F}" destId="{70302585-E304-4B37-AA7F-73D9F361E40F}" srcOrd="0" destOrd="0" presId="urn:microsoft.com/office/officeart/2005/8/layout/orgChart1"/>
    <dgm:cxn modelId="{9A078ED4-B23C-8147-818A-A44A453B8C17}" type="presParOf" srcId="{E377DE59-7320-44BA-9B3F-D5728638D12F}" destId="{95A049BE-FECD-4D66-A888-1E40A720F0A9}" srcOrd="1" destOrd="0" presId="urn:microsoft.com/office/officeart/2005/8/layout/orgChart1"/>
    <dgm:cxn modelId="{34FF025B-DF8B-754C-8B52-B89822FBD535}" type="presParOf" srcId="{C988AF0C-CE10-428E-8043-3AA2C0B812EC}" destId="{D8EFC77F-BC82-4721-BAA9-729BD983D8CA}" srcOrd="1" destOrd="0" presId="urn:microsoft.com/office/officeart/2005/8/layout/orgChart1"/>
    <dgm:cxn modelId="{A7307BE8-C8C2-DB4A-9C94-4D9B23AB5C23}" type="presParOf" srcId="{C988AF0C-CE10-428E-8043-3AA2C0B812EC}" destId="{6A966E29-329D-453C-B687-1388A99B8C80}" srcOrd="2" destOrd="0" presId="urn:microsoft.com/office/officeart/2005/8/layout/orgChart1"/>
    <dgm:cxn modelId="{D264474D-8ECF-F340-A4D9-52175B82141B}" type="presParOf" srcId="{455067DE-08BD-4A85-BD65-72D796DCD43B}" destId="{5166632C-1536-4040-998D-14FF7B08FB83}" srcOrd="4" destOrd="0" presId="urn:microsoft.com/office/officeart/2005/8/layout/orgChart1"/>
    <dgm:cxn modelId="{51EC9341-DEFD-CC4A-A88D-682307E0D278}" type="presParOf" srcId="{455067DE-08BD-4A85-BD65-72D796DCD43B}" destId="{A11C7A13-F0FC-4655-A67F-AE7ED81B61CD}" srcOrd="5" destOrd="0" presId="urn:microsoft.com/office/officeart/2005/8/layout/orgChart1"/>
    <dgm:cxn modelId="{D8EEBB5E-6C3E-4E43-AA85-44E1233776B1}" type="presParOf" srcId="{A11C7A13-F0FC-4655-A67F-AE7ED81B61CD}" destId="{0B43551C-ECBD-4B25-82D6-4203C1809C6F}" srcOrd="0" destOrd="0" presId="urn:microsoft.com/office/officeart/2005/8/layout/orgChart1"/>
    <dgm:cxn modelId="{8C6A9641-1F8C-F846-B7C5-AE631A398D68}" type="presParOf" srcId="{0B43551C-ECBD-4B25-82D6-4203C1809C6F}" destId="{FDC5E6C6-A7CE-48DE-8512-646C0370F00D}" srcOrd="0" destOrd="0" presId="urn:microsoft.com/office/officeart/2005/8/layout/orgChart1"/>
    <dgm:cxn modelId="{0DE9C809-0646-9048-96F3-156B0D520363}" type="presParOf" srcId="{0B43551C-ECBD-4B25-82D6-4203C1809C6F}" destId="{9047C62A-B621-4A09-B49A-8466EC4D75E3}" srcOrd="1" destOrd="0" presId="urn:microsoft.com/office/officeart/2005/8/layout/orgChart1"/>
    <dgm:cxn modelId="{874BD8EA-A5CE-D941-91C1-A56683F192D9}" type="presParOf" srcId="{A11C7A13-F0FC-4655-A67F-AE7ED81B61CD}" destId="{B9105A2B-35B5-449F-8622-5EB09F4760C1}" srcOrd="1" destOrd="0" presId="urn:microsoft.com/office/officeart/2005/8/layout/orgChart1"/>
    <dgm:cxn modelId="{BE17C28D-9EF0-724F-B81D-E206E2690704}" type="presParOf" srcId="{A11C7A13-F0FC-4655-A67F-AE7ED81B61CD}" destId="{0E5ED9A0-6649-4C03-905A-F7F0C9B3FFA7}" srcOrd="2" destOrd="0" presId="urn:microsoft.com/office/officeart/2005/8/layout/orgChart1"/>
    <dgm:cxn modelId="{F823A204-C7F2-B346-A72F-742439B7A9CE}" type="presParOf" srcId="{150953D0-4012-49FF-9F3D-D4548F05FBAC}" destId="{ACC27179-25D6-471D-AAB7-4CB7893563F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4001331-543E-4D93-8359-3881F38C4C1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AU"/>
        </a:p>
      </dgm:t>
    </dgm:pt>
    <dgm:pt modelId="{970E7559-3B90-4B70-8BE4-F8FD9279FB8E}">
      <dgm:prSet phldrT="[Text]" custT="1">
        <dgm:style>
          <a:lnRef idx="0">
            <a:schemeClr val="accent1"/>
          </a:lnRef>
          <a:fillRef idx="3">
            <a:schemeClr val="accent1"/>
          </a:fillRef>
          <a:effectRef idx="3">
            <a:schemeClr val="accent1"/>
          </a:effectRef>
          <a:fontRef idx="minor">
            <a:schemeClr val="lt1"/>
          </a:fontRef>
        </dgm:style>
      </dgm:prSet>
      <dgm:spPr>
        <a:solidFill>
          <a:srgbClr val="3A3082"/>
        </a:solidFill>
        <a:scene3d>
          <a:camera prst="orthographicFront">
            <a:rot lat="0" lon="0" rev="0"/>
          </a:camera>
          <a:lightRig rig="threePt" dir="t">
            <a:rot lat="0" lon="0" rev="1200000"/>
          </a:lightRig>
        </a:scene3d>
        <a:sp3d prstMaterial="metal">
          <a:bevelT w="63500" h="25400"/>
        </a:sp3d>
      </dgm:spPr>
      <dgm:t>
        <a:bodyPr/>
        <a:lstStyle/>
        <a:p>
          <a:r>
            <a:rPr lang="en-AU" sz="2800" dirty="0"/>
            <a:t>Acknowledge </a:t>
          </a:r>
          <a:br>
            <a:rPr lang="en-AU" sz="2800" dirty="0"/>
          </a:br>
          <a:r>
            <a:rPr lang="en-AU" sz="2800" dirty="0"/>
            <a:t>and Ask</a:t>
          </a:r>
        </a:p>
      </dgm:t>
    </dgm:pt>
    <dgm:pt modelId="{B9EC9CCA-ABDA-4CE2-B3DB-FC8D65BDB3DA}" type="parTrans" cxnId="{81247260-A0C9-4FE1-8ECA-3BD8DDC9E0AC}">
      <dgm:prSet/>
      <dgm:spPr/>
      <dgm:t>
        <a:bodyPr/>
        <a:lstStyle/>
        <a:p>
          <a:endParaRPr lang="en-AU"/>
        </a:p>
      </dgm:t>
    </dgm:pt>
    <dgm:pt modelId="{CF2B06D1-6E90-47E7-A5DF-5BDF6FAF4088}" type="sibTrans" cxnId="{81247260-A0C9-4FE1-8ECA-3BD8DDC9E0AC}">
      <dgm:prSet/>
      <dgm:spPr/>
      <dgm:t>
        <a:bodyPr/>
        <a:lstStyle/>
        <a:p>
          <a:endParaRPr lang="en-AU"/>
        </a:p>
      </dgm:t>
    </dgm:pt>
    <dgm:pt modelId="{12DFF54B-FFF1-4BB0-A225-726D08B1B6A6}">
      <dgm:prSet phldrT="[Text]" custT="1">
        <dgm:style>
          <a:lnRef idx="0">
            <a:schemeClr val="accent4"/>
          </a:lnRef>
          <a:fillRef idx="3">
            <a:schemeClr val="accent4"/>
          </a:fillRef>
          <a:effectRef idx="3">
            <a:schemeClr val="accent4"/>
          </a:effectRef>
          <a:fontRef idx="minor">
            <a:schemeClr val="lt1"/>
          </a:fontRef>
        </dgm:style>
      </dgm:prSet>
      <dgm:spPr>
        <a:solidFill>
          <a:srgbClr val="C41230"/>
        </a:solidFill>
        <a:scene3d>
          <a:camera prst="orthographicFront">
            <a:rot lat="0" lon="0" rev="0"/>
          </a:camera>
          <a:lightRig rig="threePt" dir="t">
            <a:rot lat="0" lon="0" rev="1200000"/>
          </a:lightRig>
        </a:scene3d>
        <a:sp3d prstMaterial="metal">
          <a:bevelT w="63500" h="25400"/>
        </a:sp3d>
      </dgm:spPr>
      <dgm:t>
        <a:bodyPr/>
        <a:lstStyle/>
        <a:p>
          <a:r>
            <a:rPr lang="en-AU" sz="3000" dirty="0"/>
            <a:t>Bundle</a:t>
          </a:r>
        </a:p>
      </dgm:t>
    </dgm:pt>
    <dgm:pt modelId="{966AAD21-ABE5-4F03-99A4-A5A8FD291C56}" type="parTrans" cxnId="{D98EC7F0-DE8E-48EC-98BB-B58807E30302}">
      <dgm:prSet/>
      <dgm:spPr/>
      <dgm:t>
        <a:bodyPr/>
        <a:lstStyle/>
        <a:p>
          <a:endParaRPr lang="en-AU"/>
        </a:p>
      </dgm:t>
    </dgm:pt>
    <dgm:pt modelId="{BD9F8C9C-C9FB-4F08-BE62-B2204B2B7DEB}" type="sibTrans" cxnId="{D98EC7F0-DE8E-48EC-98BB-B58807E30302}">
      <dgm:prSet/>
      <dgm:spPr/>
      <dgm:t>
        <a:bodyPr/>
        <a:lstStyle/>
        <a:p>
          <a:endParaRPr lang="en-AU"/>
        </a:p>
      </dgm:t>
    </dgm:pt>
    <dgm:pt modelId="{766D3377-8B5C-42C9-9512-3EB78DAFA022}">
      <dgm:prSet phldrT="[Text]" custT="1"/>
      <dgm:spPr>
        <a:solidFill>
          <a:schemeClr val="accent2">
            <a:lumMod val="20000"/>
            <a:lumOff val="80000"/>
            <a:alpha val="90000"/>
          </a:schemeClr>
        </a:solidFill>
        <a:ln>
          <a:noFill/>
        </a:ln>
      </dgm:spPr>
      <dgm:t>
        <a:bodyPr/>
        <a:lstStyle/>
        <a:p>
          <a:pPr>
            <a:buClr>
              <a:srgbClr val="4EABE9"/>
            </a:buClr>
          </a:pPr>
          <a:r>
            <a:rPr lang="en-AU" sz="1800" b="1" dirty="0">
              <a:solidFill>
                <a:schemeClr val="tx1"/>
              </a:solidFill>
              <a:latin typeface="+mn-lt"/>
            </a:rPr>
            <a:t>Bundle together the issues </a:t>
          </a:r>
          <a:r>
            <a:rPr lang="en-AU" sz="1800" dirty="0">
              <a:solidFill>
                <a:schemeClr val="tx1"/>
              </a:solidFill>
              <a:latin typeface="+mn-lt"/>
            </a:rPr>
            <a:t>so we can agree </a:t>
          </a:r>
          <a:br>
            <a:rPr lang="en-AU" sz="1800" dirty="0">
              <a:solidFill>
                <a:schemeClr val="tx1"/>
              </a:solidFill>
              <a:latin typeface="+mn-lt"/>
            </a:rPr>
          </a:br>
          <a:r>
            <a:rPr lang="en-AU" sz="1800" dirty="0">
              <a:solidFill>
                <a:schemeClr val="tx1"/>
              </a:solidFill>
              <a:latin typeface="+mn-lt"/>
            </a:rPr>
            <a:t>what we need to agree!</a:t>
          </a:r>
          <a:r>
            <a:rPr lang="en-AU" sz="2500" dirty="0">
              <a:solidFill>
                <a:schemeClr val="tx1"/>
              </a:solidFill>
              <a:latin typeface="+mn-lt"/>
            </a:rPr>
            <a:t> </a:t>
          </a:r>
          <a:r>
            <a:rPr lang="en-AU" sz="1800" dirty="0">
              <a:solidFill>
                <a:schemeClr val="tx1"/>
              </a:solidFill>
              <a:latin typeface="+mn-lt"/>
            </a:rPr>
            <a:t>It</a:t>
          </a:r>
          <a:r>
            <a:rPr lang="fr-FR" sz="1800" dirty="0">
              <a:solidFill>
                <a:schemeClr val="tx1"/>
              </a:solidFill>
              <a:latin typeface="+mn-lt"/>
            </a:rPr>
            <a:t>’</a:t>
          </a:r>
          <a:r>
            <a:rPr lang="en-AU" sz="1800" dirty="0">
              <a:solidFill>
                <a:schemeClr val="tx1"/>
              </a:solidFill>
              <a:latin typeface="+mn-lt"/>
            </a:rPr>
            <a:t>s a </a:t>
          </a:r>
          <a:r>
            <a:rPr lang="en-AU" sz="1800" u="sng" dirty="0">
              <a:solidFill>
                <a:schemeClr val="tx1"/>
              </a:solidFill>
              <a:latin typeface="+mn-lt"/>
            </a:rPr>
            <a:t>summary</a:t>
          </a:r>
          <a:r>
            <a:rPr lang="en-AU" sz="1800" dirty="0">
              <a:solidFill>
                <a:schemeClr val="tx1"/>
              </a:solidFill>
              <a:latin typeface="+mn-lt"/>
            </a:rPr>
            <a:t> question.</a:t>
          </a:r>
        </a:p>
      </dgm:t>
    </dgm:pt>
    <dgm:pt modelId="{C1FDB5A4-421E-4884-97F4-7B6DDC7F2EE3}" type="parTrans" cxnId="{8A64757F-3980-4886-8573-AD4FE2F8DAC9}">
      <dgm:prSet/>
      <dgm:spPr/>
      <dgm:t>
        <a:bodyPr/>
        <a:lstStyle/>
        <a:p>
          <a:endParaRPr lang="en-AU"/>
        </a:p>
      </dgm:t>
    </dgm:pt>
    <dgm:pt modelId="{008C4167-00D7-46F4-9B93-A577FBC904EB}" type="sibTrans" cxnId="{8A64757F-3980-4886-8573-AD4FE2F8DAC9}">
      <dgm:prSet/>
      <dgm:spPr/>
      <dgm:t>
        <a:bodyPr/>
        <a:lstStyle/>
        <a:p>
          <a:endParaRPr lang="en-AU"/>
        </a:p>
      </dgm:t>
    </dgm:pt>
    <dgm:pt modelId="{53DE23EA-C281-42DD-9C48-64C1EA942286}">
      <dgm:prSet phldrT="[Text]" custT="1">
        <dgm:style>
          <a:lnRef idx="0">
            <a:schemeClr val="accent2"/>
          </a:lnRef>
          <a:fillRef idx="3">
            <a:schemeClr val="accent2"/>
          </a:fillRef>
          <a:effectRef idx="3">
            <a:schemeClr val="accent2"/>
          </a:effectRef>
          <a:fontRef idx="minor">
            <a:schemeClr val="lt1"/>
          </a:fontRef>
        </dgm:style>
      </dgm:prSet>
      <dgm:spPr>
        <a:solidFill>
          <a:srgbClr val="3FAF49"/>
        </a:solidFill>
        <a:scene3d>
          <a:camera prst="orthographicFront">
            <a:rot lat="0" lon="0" rev="0"/>
          </a:camera>
          <a:lightRig rig="threePt" dir="t">
            <a:rot lat="0" lon="0" rev="1200000"/>
          </a:lightRig>
        </a:scene3d>
        <a:sp3d prstMaterial="metal">
          <a:bevelT w="63500" h="25400"/>
        </a:sp3d>
      </dgm:spPr>
      <dgm:t>
        <a:bodyPr/>
        <a:lstStyle/>
        <a:p>
          <a:r>
            <a:rPr lang="en-AU" sz="2800" dirty="0"/>
            <a:t>Counter and Close</a:t>
          </a:r>
        </a:p>
      </dgm:t>
    </dgm:pt>
    <dgm:pt modelId="{74FBF589-7EB2-4384-A2FE-4419B9695984}" type="parTrans" cxnId="{331ACE2E-0E69-4FD0-988D-342A9D20296B}">
      <dgm:prSet/>
      <dgm:spPr/>
      <dgm:t>
        <a:bodyPr/>
        <a:lstStyle/>
        <a:p>
          <a:endParaRPr lang="en-AU"/>
        </a:p>
      </dgm:t>
    </dgm:pt>
    <dgm:pt modelId="{EFBAC0A3-14B6-4BB5-85B7-78CE565BB9B2}" type="sibTrans" cxnId="{331ACE2E-0E69-4FD0-988D-342A9D20296B}">
      <dgm:prSet/>
      <dgm:spPr/>
      <dgm:t>
        <a:bodyPr/>
        <a:lstStyle/>
        <a:p>
          <a:endParaRPr lang="en-AU"/>
        </a:p>
      </dgm:t>
    </dgm:pt>
    <dgm:pt modelId="{538CD5D8-0849-43A9-BBA9-6DE87815AF36}">
      <dgm:prSet phldrT="[Text]" custT="1"/>
      <dgm:spPr>
        <a:solidFill>
          <a:srgbClr val="B3D5A0">
            <a:alpha val="90000"/>
          </a:srgbClr>
        </a:solidFill>
        <a:ln>
          <a:noFill/>
        </a:ln>
      </dgm:spPr>
      <dgm:t>
        <a:bodyPr/>
        <a:lstStyle/>
        <a:p>
          <a:pPr>
            <a:buClr>
              <a:srgbClr val="4EABE9"/>
            </a:buClr>
          </a:pPr>
          <a:r>
            <a:rPr lang="en-AU" sz="1800" dirty="0">
              <a:solidFill>
                <a:schemeClr val="tx1"/>
              </a:solidFill>
              <a:latin typeface="+mn-lt"/>
            </a:rPr>
            <a:t>Use powerful facts and benefits to </a:t>
          </a:r>
          <a:br>
            <a:rPr lang="en-AU" sz="1800" dirty="0">
              <a:solidFill>
                <a:schemeClr val="tx1"/>
              </a:solidFill>
              <a:latin typeface="+mn-lt"/>
            </a:rPr>
          </a:br>
          <a:r>
            <a:rPr lang="en-AU" sz="1800" b="1" dirty="0">
              <a:solidFill>
                <a:schemeClr val="tx1"/>
              </a:solidFill>
              <a:latin typeface="+mn-lt"/>
            </a:rPr>
            <a:t>outweigh their concern</a:t>
          </a:r>
          <a:r>
            <a:rPr lang="en-AU" sz="1800" dirty="0">
              <a:solidFill>
                <a:schemeClr val="tx1"/>
              </a:solidFill>
              <a:latin typeface="+mn-lt"/>
            </a:rPr>
            <a:t> … then close on it.</a:t>
          </a:r>
        </a:p>
      </dgm:t>
    </dgm:pt>
    <dgm:pt modelId="{D3D2DD78-B9BC-442D-BEF7-445995F2FEA3}" type="parTrans" cxnId="{F7EC1AFC-D673-4625-8A20-BCE591AA979C}">
      <dgm:prSet/>
      <dgm:spPr/>
      <dgm:t>
        <a:bodyPr/>
        <a:lstStyle/>
        <a:p>
          <a:endParaRPr lang="en-AU"/>
        </a:p>
      </dgm:t>
    </dgm:pt>
    <dgm:pt modelId="{0E9DF3E2-0EE7-4CED-AD66-2B9ADB55DF48}" type="sibTrans" cxnId="{F7EC1AFC-D673-4625-8A20-BCE591AA979C}">
      <dgm:prSet/>
      <dgm:spPr/>
      <dgm:t>
        <a:bodyPr/>
        <a:lstStyle/>
        <a:p>
          <a:endParaRPr lang="en-AU"/>
        </a:p>
      </dgm:t>
    </dgm:pt>
    <dgm:pt modelId="{24DB8379-5248-4411-BEB5-DE1C9B28AEA2}">
      <dgm:prSet phldrT="[Text]" custT="1"/>
      <dgm:spPr>
        <a:solidFill>
          <a:schemeClr val="accent4">
            <a:lumMod val="20000"/>
            <a:lumOff val="80000"/>
            <a:alpha val="90000"/>
          </a:schemeClr>
        </a:solidFill>
        <a:ln>
          <a:noFill/>
        </a:ln>
      </dgm:spPr>
      <dgm:t>
        <a:bodyPr/>
        <a:lstStyle/>
        <a:p>
          <a:pPr>
            <a:buClr>
              <a:srgbClr val="4EABE9"/>
            </a:buClr>
          </a:pPr>
          <a:r>
            <a:rPr lang="en-AU" sz="1800" dirty="0">
              <a:solidFill>
                <a:schemeClr val="tx1"/>
              </a:solidFill>
              <a:latin typeface="+mn-lt"/>
            </a:rPr>
            <a:t>Let them express their concern(s). </a:t>
          </a:r>
          <a:r>
            <a:rPr lang="en-AU" sz="1800" b="1" dirty="0">
              <a:solidFill>
                <a:schemeClr val="tx1"/>
              </a:solidFill>
              <a:latin typeface="+mn-lt"/>
            </a:rPr>
            <a:t>Listen</a:t>
          </a:r>
          <a:r>
            <a:rPr lang="en-AU" sz="1800" dirty="0">
              <a:solidFill>
                <a:schemeClr val="tx1"/>
              </a:solidFill>
              <a:latin typeface="+mn-lt"/>
            </a:rPr>
            <a:t>!</a:t>
          </a:r>
        </a:p>
      </dgm:t>
    </dgm:pt>
    <dgm:pt modelId="{ABCB794B-FD14-4467-A5F4-0B17BCC7EAED}" type="sibTrans" cxnId="{DFBF1AF9-E561-42FC-9F9A-BA3D343334D1}">
      <dgm:prSet/>
      <dgm:spPr/>
      <dgm:t>
        <a:bodyPr/>
        <a:lstStyle/>
        <a:p>
          <a:endParaRPr lang="en-AU"/>
        </a:p>
      </dgm:t>
    </dgm:pt>
    <dgm:pt modelId="{CEDA073E-372D-4D80-A295-CD9C5C635EFA}" type="parTrans" cxnId="{DFBF1AF9-E561-42FC-9F9A-BA3D343334D1}">
      <dgm:prSet/>
      <dgm:spPr/>
      <dgm:t>
        <a:bodyPr/>
        <a:lstStyle/>
        <a:p>
          <a:endParaRPr lang="en-AU"/>
        </a:p>
      </dgm:t>
    </dgm:pt>
    <dgm:pt modelId="{7A9406D9-0109-4703-AA19-692500D41116}">
      <dgm:prSet phldrT="[Text]" custT="1"/>
      <dgm:spPr>
        <a:solidFill>
          <a:schemeClr val="accent4">
            <a:lumMod val="20000"/>
            <a:lumOff val="80000"/>
            <a:alpha val="90000"/>
          </a:schemeClr>
        </a:solidFill>
        <a:ln>
          <a:noFill/>
        </a:ln>
      </dgm:spPr>
      <dgm:t>
        <a:bodyPr/>
        <a:lstStyle/>
        <a:p>
          <a:pPr>
            <a:buClr>
              <a:srgbClr val="4EABE9"/>
            </a:buClr>
          </a:pPr>
          <a:r>
            <a:rPr lang="en-AU" sz="1800" b="1" dirty="0">
              <a:solidFill>
                <a:schemeClr val="tx1"/>
              </a:solidFill>
              <a:latin typeface="+mn-lt"/>
            </a:rPr>
            <a:t>Validate</a:t>
          </a:r>
          <a:r>
            <a:rPr lang="en-AU" sz="1800" dirty="0">
              <a:solidFill>
                <a:schemeClr val="tx1"/>
              </a:solidFill>
              <a:latin typeface="+mn-lt"/>
            </a:rPr>
            <a:t> their concern early on (</a:t>
          </a:r>
          <a:r>
            <a:rPr lang="en-AU" sz="1800" u="sng" dirty="0">
              <a:solidFill>
                <a:schemeClr val="tx1"/>
              </a:solidFill>
              <a:latin typeface="+mn-lt"/>
            </a:rPr>
            <a:t>but don't agree</a:t>
          </a:r>
          <a:r>
            <a:rPr lang="en-AU" sz="1800" dirty="0">
              <a:solidFill>
                <a:schemeClr val="tx1"/>
              </a:solidFill>
              <a:latin typeface="+mn-lt"/>
            </a:rPr>
            <a:t>).</a:t>
          </a:r>
        </a:p>
      </dgm:t>
    </dgm:pt>
    <dgm:pt modelId="{78FD0043-096C-4816-8C12-3EC8F2854997}" type="sibTrans" cxnId="{AFA94118-5D34-4806-A3D2-5490014EBE3D}">
      <dgm:prSet/>
      <dgm:spPr/>
      <dgm:t>
        <a:bodyPr/>
        <a:lstStyle/>
        <a:p>
          <a:endParaRPr lang="en-AU"/>
        </a:p>
      </dgm:t>
    </dgm:pt>
    <dgm:pt modelId="{4975498C-0C98-4843-A6E9-A254B15058E2}" type="parTrans" cxnId="{AFA94118-5D34-4806-A3D2-5490014EBE3D}">
      <dgm:prSet/>
      <dgm:spPr/>
      <dgm:t>
        <a:bodyPr/>
        <a:lstStyle/>
        <a:p>
          <a:endParaRPr lang="en-AU"/>
        </a:p>
      </dgm:t>
    </dgm:pt>
    <dgm:pt modelId="{F671DED5-CCFA-4B01-941C-E22472A99D8A}">
      <dgm:prSet phldrT="[Text]" custT="1"/>
      <dgm:spPr>
        <a:solidFill>
          <a:schemeClr val="accent4">
            <a:lumMod val="20000"/>
            <a:lumOff val="80000"/>
            <a:alpha val="90000"/>
          </a:schemeClr>
        </a:solidFill>
        <a:ln>
          <a:noFill/>
        </a:ln>
      </dgm:spPr>
      <dgm:t>
        <a:bodyPr/>
        <a:lstStyle/>
        <a:p>
          <a:pPr>
            <a:buClr>
              <a:srgbClr val="4EABE9"/>
            </a:buClr>
          </a:pPr>
          <a:r>
            <a:rPr lang="en-AU" sz="1800" b="1" dirty="0">
              <a:solidFill>
                <a:schemeClr val="tx1"/>
              </a:solidFill>
              <a:latin typeface="+mn-lt"/>
            </a:rPr>
            <a:t>Ask questions to find out more </a:t>
          </a:r>
          <a:r>
            <a:rPr lang="en-AU" sz="1800" dirty="0">
              <a:solidFill>
                <a:schemeClr val="tx1"/>
              </a:solidFill>
              <a:latin typeface="+mn-lt"/>
            </a:rPr>
            <a:t>about how they interpret the issue. </a:t>
          </a:r>
          <a:r>
            <a:rPr lang="en-AU" sz="1400" i="1" dirty="0">
              <a:solidFill>
                <a:schemeClr val="tx1"/>
              </a:solidFill>
              <a:latin typeface="+mn-lt"/>
            </a:rPr>
            <a:t>(</a:t>
          </a:r>
          <a:r>
            <a:rPr lang="en-AU" sz="1600" i="1" dirty="0">
              <a:solidFill>
                <a:schemeClr val="tx1"/>
              </a:solidFill>
              <a:latin typeface="+mn-lt"/>
            </a:rPr>
            <a:t>This provides valuable information</a:t>
          </a:r>
          <a:r>
            <a:rPr lang="en-AU" sz="1400" i="1" dirty="0">
              <a:solidFill>
                <a:schemeClr val="tx1"/>
              </a:solidFill>
              <a:latin typeface="+mn-lt"/>
            </a:rPr>
            <a:t>)</a:t>
          </a:r>
          <a:endParaRPr lang="en-AU" sz="1800" i="1" dirty="0">
            <a:solidFill>
              <a:schemeClr val="tx1"/>
            </a:solidFill>
            <a:latin typeface="+mn-lt"/>
          </a:endParaRPr>
        </a:p>
      </dgm:t>
    </dgm:pt>
    <dgm:pt modelId="{7F728700-4843-4D65-AB96-D0575C4344A5}" type="sibTrans" cxnId="{6AD9F448-B798-44E0-B010-23B62CCF10A6}">
      <dgm:prSet/>
      <dgm:spPr/>
      <dgm:t>
        <a:bodyPr/>
        <a:lstStyle/>
        <a:p>
          <a:endParaRPr lang="en-AU"/>
        </a:p>
      </dgm:t>
    </dgm:pt>
    <dgm:pt modelId="{46E66272-AB21-4B9C-9642-D198D698F2F3}" type="parTrans" cxnId="{6AD9F448-B798-44E0-B010-23B62CCF10A6}">
      <dgm:prSet/>
      <dgm:spPr/>
      <dgm:t>
        <a:bodyPr/>
        <a:lstStyle/>
        <a:p>
          <a:endParaRPr lang="en-AU"/>
        </a:p>
      </dgm:t>
    </dgm:pt>
    <dgm:pt modelId="{CCFD4934-28F1-4579-94B0-7E0D9DFB8705}" type="pres">
      <dgm:prSet presAssocID="{24001331-543E-4D93-8359-3881F38C4C1F}" presName="Name0" presStyleCnt="0">
        <dgm:presLayoutVars>
          <dgm:dir/>
          <dgm:animLvl val="lvl"/>
          <dgm:resizeHandles val="exact"/>
        </dgm:presLayoutVars>
      </dgm:prSet>
      <dgm:spPr/>
    </dgm:pt>
    <dgm:pt modelId="{9588CB49-51D1-47BA-B0A6-58A23CB33300}" type="pres">
      <dgm:prSet presAssocID="{970E7559-3B90-4B70-8BE4-F8FD9279FB8E}" presName="linNode" presStyleCnt="0"/>
      <dgm:spPr/>
    </dgm:pt>
    <dgm:pt modelId="{90D5F294-C67D-4FFD-8F08-3421515B7745}" type="pres">
      <dgm:prSet presAssocID="{970E7559-3B90-4B70-8BE4-F8FD9279FB8E}" presName="parentText" presStyleLbl="node1" presStyleIdx="0" presStyleCnt="3" custScaleY="79953" custLinFactNeighborY="-8164">
        <dgm:presLayoutVars>
          <dgm:chMax val="1"/>
          <dgm:bulletEnabled val="1"/>
        </dgm:presLayoutVars>
      </dgm:prSet>
      <dgm:spPr/>
    </dgm:pt>
    <dgm:pt modelId="{E7E40771-FCB9-4423-8D21-F233D0DAF7A5}" type="pres">
      <dgm:prSet presAssocID="{970E7559-3B90-4B70-8BE4-F8FD9279FB8E}" presName="descendantText" presStyleLbl="alignAccFollowNode1" presStyleIdx="0" presStyleCnt="3" custScaleY="95677" custLinFactNeighborX="-3624">
        <dgm:presLayoutVars>
          <dgm:bulletEnabled val="1"/>
        </dgm:presLayoutVars>
      </dgm:prSet>
      <dgm:spPr/>
    </dgm:pt>
    <dgm:pt modelId="{F82C44F7-96A5-4B1D-8248-84D0B1343444}" type="pres">
      <dgm:prSet presAssocID="{CF2B06D1-6E90-47E7-A5DF-5BDF6FAF4088}" presName="sp" presStyleCnt="0"/>
      <dgm:spPr/>
    </dgm:pt>
    <dgm:pt modelId="{B5F000C4-CCA8-4C8F-9AB0-479B5FC27E0F}" type="pres">
      <dgm:prSet presAssocID="{12DFF54B-FFF1-4BB0-A225-726D08B1B6A6}" presName="linNode" presStyleCnt="0"/>
      <dgm:spPr/>
    </dgm:pt>
    <dgm:pt modelId="{AF25D2E0-1B42-48F5-A8DF-62BCC0A9D5C1}" type="pres">
      <dgm:prSet presAssocID="{12DFF54B-FFF1-4BB0-A225-726D08B1B6A6}" presName="parentText" presStyleLbl="node1" presStyleIdx="1" presStyleCnt="3" custScaleY="72240" custLinFactNeighborY="156">
        <dgm:presLayoutVars>
          <dgm:chMax val="1"/>
          <dgm:bulletEnabled val="1"/>
        </dgm:presLayoutVars>
      </dgm:prSet>
      <dgm:spPr/>
    </dgm:pt>
    <dgm:pt modelId="{5E3937A1-A3A6-4A92-9FA1-5BA32447C8A0}" type="pres">
      <dgm:prSet presAssocID="{12DFF54B-FFF1-4BB0-A225-726D08B1B6A6}" presName="descendantText" presStyleLbl="alignAccFollowNode1" presStyleIdx="1" presStyleCnt="3" custScaleY="82829" custLinFactNeighborX="-3624">
        <dgm:presLayoutVars>
          <dgm:bulletEnabled val="1"/>
        </dgm:presLayoutVars>
      </dgm:prSet>
      <dgm:spPr/>
    </dgm:pt>
    <dgm:pt modelId="{252EFA04-081F-498E-8133-078F4433799E}" type="pres">
      <dgm:prSet presAssocID="{BD9F8C9C-C9FB-4F08-BE62-B2204B2B7DEB}" presName="sp" presStyleCnt="0"/>
      <dgm:spPr/>
    </dgm:pt>
    <dgm:pt modelId="{E4C57A8B-BA56-4079-BF4F-638B53FC590C}" type="pres">
      <dgm:prSet presAssocID="{53DE23EA-C281-42DD-9C48-64C1EA942286}" presName="linNode" presStyleCnt="0"/>
      <dgm:spPr/>
    </dgm:pt>
    <dgm:pt modelId="{978DE610-3D46-42C1-BCCA-DAE560E9B719}" type="pres">
      <dgm:prSet presAssocID="{53DE23EA-C281-42DD-9C48-64C1EA942286}" presName="parentText" presStyleLbl="node1" presStyleIdx="2" presStyleCnt="3" custScaleY="77281" custLinFactNeighborY="3460">
        <dgm:presLayoutVars>
          <dgm:chMax val="1"/>
          <dgm:bulletEnabled val="1"/>
        </dgm:presLayoutVars>
      </dgm:prSet>
      <dgm:spPr/>
    </dgm:pt>
    <dgm:pt modelId="{03A0B63F-C911-488E-B391-2EE90F3059FC}" type="pres">
      <dgm:prSet presAssocID="{53DE23EA-C281-42DD-9C48-64C1EA942286}" presName="descendantText" presStyleLbl="alignAccFollowNode1" presStyleIdx="2" presStyleCnt="3" custScaleY="83452" custLinFactNeighborX="-3624" custLinFactNeighborY="-1966">
        <dgm:presLayoutVars>
          <dgm:bulletEnabled val="1"/>
        </dgm:presLayoutVars>
      </dgm:prSet>
      <dgm:spPr/>
    </dgm:pt>
  </dgm:ptLst>
  <dgm:cxnLst>
    <dgm:cxn modelId="{AFA94118-5D34-4806-A3D2-5490014EBE3D}" srcId="{970E7559-3B90-4B70-8BE4-F8FD9279FB8E}" destId="{7A9406D9-0109-4703-AA19-692500D41116}" srcOrd="1" destOrd="0" parTransId="{4975498C-0C98-4843-A6E9-A254B15058E2}" sibTransId="{78FD0043-096C-4816-8C12-3EC8F2854997}"/>
    <dgm:cxn modelId="{9126E719-013B-0649-8E8D-768ACBF9FABF}" type="presOf" srcId="{F671DED5-CCFA-4B01-941C-E22472A99D8A}" destId="{E7E40771-FCB9-4423-8D21-F233D0DAF7A5}" srcOrd="0" destOrd="2" presId="urn:microsoft.com/office/officeart/2005/8/layout/vList5"/>
    <dgm:cxn modelId="{331ACE2E-0E69-4FD0-988D-342A9D20296B}" srcId="{24001331-543E-4D93-8359-3881F38C4C1F}" destId="{53DE23EA-C281-42DD-9C48-64C1EA942286}" srcOrd="2" destOrd="0" parTransId="{74FBF589-7EB2-4384-A2FE-4419B9695984}" sibTransId="{EFBAC0A3-14B6-4BB5-85B7-78CE565BB9B2}"/>
    <dgm:cxn modelId="{6AD9F448-B798-44E0-B010-23B62CCF10A6}" srcId="{970E7559-3B90-4B70-8BE4-F8FD9279FB8E}" destId="{F671DED5-CCFA-4B01-941C-E22472A99D8A}" srcOrd="2" destOrd="0" parTransId="{46E66272-AB21-4B9C-9642-D198D698F2F3}" sibTransId="{7F728700-4843-4D65-AB96-D0575C4344A5}"/>
    <dgm:cxn modelId="{81247260-A0C9-4FE1-8ECA-3BD8DDC9E0AC}" srcId="{24001331-543E-4D93-8359-3881F38C4C1F}" destId="{970E7559-3B90-4B70-8BE4-F8FD9279FB8E}" srcOrd="0" destOrd="0" parTransId="{B9EC9CCA-ABDA-4CE2-B3DB-FC8D65BDB3DA}" sibTransId="{CF2B06D1-6E90-47E7-A5DF-5BDF6FAF4088}"/>
    <dgm:cxn modelId="{F1A89E65-09C6-2E40-A895-5B4B5C19017B}" type="presOf" srcId="{970E7559-3B90-4B70-8BE4-F8FD9279FB8E}" destId="{90D5F294-C67D-4FFD-8F08-3421515B7745}" srcOrd="0" destOrd="0" presId="urn:microsoft.com/office/officeart/2005/8/layout/vList5"/>
    <dgm:cxn modelId="{8A64757F-3980-4886-8573-AD4FE2F8DAC9}" srcId="{12DFF54B-FFF1-4BB0-A225-726D08B1B6A6}" destId="{766D3377-8B5C-42C9-9512-3EB78DAFA022}" srcOrd="0" destOrd="0" parTransId="{C1FDB5A4-421E-4884-97F4-7B6DDC7F2EE3}" sibTransId="{008C4167-00D7-46F4-9B93-A577FBC904EB}"/>
    <dgm:cxn modelId="{CF033284-9E62-D74D-B744-06284879A24F}" type="presOf" srcId="{766D3377-8B5C-42C9-9512-3EB78DAFA022}" destId="{5E3937A1-A3A6-4A92-9FA1-5BA32447C8A0}" srcOrd="0" destOrd="0" presId="urn:microsoft.com/office/officeart/2005/8/layout/vList5"/>
    <dgm:cxn modelId="{502FE59D-5E4A-DF42-9367-7E06612CE135}" type="presOf" srcId="{53DE23EA-C281-42DD-9C48-64C1EA942286}" destId="{978DE610-3D46-42C1-BCCA-DAE560E9B719}" srcOrd="0" destOrd="0" presId="urn:microsoft.com/office/officeart/2005/8/layout/vList5"/>
    <dgm:cxn modelId="{20F107A4-9CE6-BE4A-94E9-732BEB64F11E}" type="presOf" srcId="{24001331-543E-4D93-8359-3881F38C4C1F}" destId="{CCFD4934-28F1-4579-94B0-7E0D9DFB8705}" srcOrd="0" destOrd="0" presId="urn:microsoft.com/office/officeart/2005/8/layout/vList5"/>
    <dgm:cxn modelId="{BC9983A8-FD64-3044-AAB9-BEE6DB978284}" type="presOf" srcId="{24DB8379-5248-4411-BEB5-DE1C9B28AEA2}" destId="{E7E40771-FCB9-4423-8D21-F233D0DAF7A5}" srcOrd="0" destOrd="0" presId="urn:microsoft.com/office/officeart/2005/8/layout/vList5"/>
    <dgm:cxn modelId="{31C1D1B4-C31D-C64B-A4BD-1E6E79F65849}" type="presOf" srcId="{7A9406D9-0109-4703-AA19-692500D41116}" destId="{E7E40771-FCB9-4423-8D21-F233D0DAF7A5}" srcOrd="0" destOrd="1" presId="urn:microsoft.com/office/officeart/2005/8/layout/vList5"/>
    <dgm:cxn modelId="{EE9E61CE-627E-BC4D-B69C-2195BE972A9D}" type="presOf" srcId="{12DFF54B-FFF1-4BB0-A225-726D08B1B6A6}" destId="{AF25D2E0-1B42-48F5-A8DF-62BCC0A9D5C1}" srcOrd="0" destOrd="0" presId="urn:microsoft.com/office/officeart/2005/8/layout/vList5"/>
    <dgm:cxn modelId="{F456E8DC-64CA-2C47-B1CC-6FEE756A94E7}" type="presOf" srcId="{538CD5D8-0849-43A9-BBA9-6DE87815AF36}" destId="{03A0B63F-C911-488E-B391-2EE90F3059FC}" srcOrd="0" destOrd="0" presId="urn:microsoft.com/office/officeart/2005/8/layout/vList5"/>
    <dgm:cxn modelId="{D98EC7F0-DE8E-48EC-98BB-B58807E30302}" srcId="{24001331-543E-4D93-8359-3881F38C4C1F}" destId="{12DFF54B-FFF1-4BB0-A225-726D08B1B6A6}" srcOrd="1" destOrd="0" parTransId="{966AAD21-ABE5-4F03-99A4-A5A8FD291C56}" sibTransId="{BD9F8C9C-C9FB-4F08-BE62-B2204B2B7DEB}"/>
    <dgm:cxn modelId="{DFBF1AF9-E561-42FC-9F9A-BA3D343334D1}" srcId="{970E7559-3B90-4B70-8BE4-F8FD9279FB8E}" destId="{24DB8379-5248-4411-BEB5-DE1C9B28AEA2}" srcOrd="0" destOrd="0" parTransId="{CEDA073E-372D-4D80-A295-CD9C5C635EFA}" sibTransId="{ABCB794B-FD14-4467-A5F4-0B17BCC7EAED}"/>
    <dgm:cxn modelId="{F7EC1AFC-D673-4625-8A20-BCE591AA979C}" srcId="{53DE23EA-C281-42DD-9C48-64C1EA942286}" destId="{538CD5D8-0849-43A9-BBA9-6DE87815AF36}" srcOrd="0" destOrd="0" parTransId="{D3D2DD78-B9BC-442D-BEF7-445995F2FEA3}" sibTransId="{0E9DF3E2-0EE7-4CED-AD66-2B9ADB55DF48}"/>
    <dgm:cxn modelId="{A4F5DFD4-C3BC-E541-9465-E47052C97C98}" type="presParOf" srcId="{CCFD4934-28F1-4579-94B0-7E0D9DFB8705}" destId="{9588CB49-51D1-47BA-B0A6-58A23CB33300}" srcOrd="0" destOrd="0" presId="urn:microsoft.com/office/officeart/2005/8/layout/vList5"/>
    <dgm:cxn modelId="{95439572-3FB6-A24D-A4C0-603E4A813FF7}" type="presParOf" srcId="{9588CB49-51D1-47BA-B0A6-58A23CB33300}" destId="{90D5F294-C67D-4FFD-8F08-3421515B7745}" srcOrd="0" destOrd="0" presId="urn:microsoft.com/office/officeart/2005/8/layout/vList5"/>
    <dgm:cxn modelId="{852F3C9E-78FE-6948-AD9B-73F501C4D7D3}" type="presParOf" srcId="{9588CB49-51D1-47BA-B0A6-58A23CB33300}" destId="{E7E40771-FCB9-4423-8D21-F233D0DAF7A5}" srcOrd="1" destOrd="0" presId="urn:microsoft.com/office/officeart/2005/8/layout/vList5"/>
    <dgm:cxn modelId="{7F22C1F4-51DE-E649-B32A-539F087D06D5}" type="presParOf" srcId="{CCFD4934-28F1-4579-94B0-7E0D9DFB8705}" destId="{F82C44F7-96A5-4B1D-8248-84D0B1343444}" srcOrd="1" destOrd="0" presId="urn:microsoft.com/office/officeart/2005/8/layout/vList5"/>
    <dgm:cxn modelId="{33E7BDF4-6D5F-C848-B785-8747DB66805C}" type="presParOf" srcId="{CCFD4934-28F1-4579-94B0-7E0D9DFB8705}" destId="{B5F000C4-CCA8-4C8F-9AB0-479B5FC27E0F}" srcOrd="2" destOrd="0" presId="urn:microsoft.com/office/officeart/2005/8/layout/vList5"/>
    <dgm:cxn modelId="{88EC16B5-BBF1-9242-91C3-74969581FFC9}" type="presParOf" srcId="{B5F000C4-CCA8-4C8F-9AB0-479B5FC27E0F}" destId="{AF25D2E0-1B42-48F5-A8DF-62BCC0A9D5C1}" srcOrd="0" destOrd="0" presId="urn:microsoft.com/office/officeart/2005/8/layout/vList5"/>
    <dgm:cxn modelId="{AB0816DD-2105-5C42-BF6F-2B9E3AADE08D}" type="presParOf" srcId="{B5F000C4-CCA8-4C8F-9AB0-479B5FC27E0F}" destId="{5E3937A1-A3A6-4A92-9FA1-5BA32447C8A0}" srcOrd="1" destOrd="0" presId="urn:microsoft.com/office/officeart/2005/8/layout/vList5"/>
    <dgm:cxn modelId="{16B01A45-BEB1-6D48-95C0-9CE56469149F}" type="presParOf" srcId="{CCFD4934-28F1-4579-94B0-7E0D9DFB8705}" destId="{252EFA04-081F-498E-8133-078F4433799E}" srcOrd="3" destOrd="0" presId="urn:microsoft.com/office/officeart/2005/8/layout/vList5"/>
    <dgm:cxn modelId="{6A3AD530-E5E3-784F-9831-805659754E86}" type="presParOf" srcId="{CCFD4934-28F1-4579-94B0-7E0D9DFB8705}" destId="{E4C57A8B-BA56-4079-BF4F-638B53FC590C}" srcOrd="4" destOrd="0" presId="urn:microsoft.com/office/officeart/2005/8/layout/vList5"/>
    <dgm:cxn modelId="{6EBBFA19-7DFA-CA4B-AE1F-1A7CFAE246FD}" type="presParOf" srcId="{E4C57A8B-BA56-4079-BF4F-638B53FC590C}" destId="{978DE610-3D46-42C1-BCCA-DAE560E9B719}" srcOrd="0" destOrd="0" presId="urn:microsoft.com/office/officeart/2005/8/layout/vList5"/>
    <dgm:cxn modelId="{2BAE8757-E140-9243-9C16-E28BF4389F52}" type="presParOf" srcId="{E4C57A8B-BA56-4079-BF4F-638B53FC590C}" destId="{03A0B63F-C911-488E-B391-2EE90F3059FC}" srcOrd="1" destOrd="0" presId="urn:microsoft.com/office/officeart/2005/8/layout/vList5"/>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90A8F-06E8-9140-8A2F-17CDEE6BC9A1}">
      <dsp:nvSpPr>
        <dsp:cNvPr id="0" name=""/>
        <dsp:cNvSpPr/>
      </dsp:nvSpPr>
      <dsp:spPr>
        <a:xfrm>
          <a:off x="5258392" y="3077654"/>
          <a:ext cx="2235825" cy="1448308"/>
        </a:xfrm>
        <a:prstGeom prst="roundRect">
          <a:avLst>
            <a:gd name="adj" fmla="val 10000"/>
          </a:avLst>
        </a:prstGeom>
        <a:solidFill>
          <a:schemeClr val="bg1">
            <a:lumMod val="95000"/>
            <a:alpha val="9000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lr>
              <a:srgbClr val="4EABE9"/>
            </a:buClr>
            <a:buChar char="•"/>
          </a:pPr>
          <a:r>
            <a:rPr lang="en-GB" sz="1400" kern="1200"/>
            <a:t>5 levels of Listening</a:t>
          </a:r>
          <a:endParaRPr lang="en-GB" sz="1400" kern="1200" dirty="0"/>
        </a:p>
        <a:p>
          <a:pPr marL="114300" lvl="1" indent="-114300" algn="l" defTabSz="622300">
            <a:lnSpc>
              <a:spcPct val="90000"/>
            </a:lnSpc>
            <a:spcBef>
              <a:spcPct val="0"/>
            </a:spcBef>
            <a:spcAft>
              <a:spcPct val="15000"/>
            </a:spcAft>
            <a:buClr>
              <a:srgbClr val="4EABE9"/>
            </a:buClr>
            <a:buChar char="•"/>
          </a:pPr>
          <a:r>
            <a:rPr lang="en-GB" sz="1400" kern="1200" dirty="0"/>
            <a:t>Be an Active Listener</a:t>
          </a:r>
        </a:p>
        <a:p>
          <a:pPr marL="114300" lvl="1" indent="-114300" algn="l" defTabSz="622300">
            <a:lnSpc>
              <a:spcPct val="90000"/>
            </a:lnSpc>
            <a:spcBef>
              <a:spcPct val="0"/>
            </a:spcBef>
            <a:spcAft>
              <a:spcPct val="15000"/>
            </a:spcAft>
            <a:buClr>
              <a:srgbClr val="4EABE9"/>
            </a:buClr>
            <a:buChar char="•"/>
          </a:pPr>
          <a:endParaRPr lang="en-GB" sz="1400" kern="1200" dirty="0"/>
        </a:p>
      </dsp:txBody>
      <dsp:txXfrm>
        <a:off x="5960955" y="3471546"/>
        <a:ext cx="1501448" cy="1022601"/>
      </dsp:txXfrm>
    </dsp:sp>
    <dsp:sp modelId="{0B121DD7-2DCE-B247-9B28-CE8B905D056D}">
      <dsp:nvSpPr>
        <dsp:cNvPr id="0" name=""/>
        <dsp:cNvSpPr/>
      </dsp:nvSpPr>
      <dsp:spPr>
        <a:xfrm>
          <a:off x="1515824" y="3077654"/>
          <a:ext cx="2235825" cy="1448308"/>
        </a:xfrm>
        <a:prstGeom prst="roundRect">
          <a:avLst>
            <a:gd name="adj" fmla="val 10000"/>
          </a:avLst>
        </a:prstGeom>
        <a:solidFill>
          <a:schemeClr val="bg1">
            <a:lumMod val="95000"/>
            <a:alpha val="90000"/>
          </a:schemeClr>
        </a:solidFill>
        <a:ln w="9525" cap="flat" cmpd="sng" algn="ctr">
          <a:solidFill>
            <a:srgbClr val="B3D5A0"/>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lr>
              <a:srgbClr val="4EABE9"/>
            </a:buClr>
            <a:buChar char="•"/>
          </a:pPr>
          <a:r>
            <a:rPr lang="en-GB" sz="1400" kern="1200"/>
            <a:t>From High control </a:t>
          </a:r>
          <a:endParaRPr lang="en-GB" sz="1400" kern="1200" dirty="0"/>
        </a:p>
        <a:p>
          <a:pPr marL="114300" lvl="1" indent="-114300" algn="l" defTabSz="622300">
            <a:lnSpc>
              <a:spcPct val="90000"/>
            </a:lnSpc>
            <a:spcBef>
              <a:spcPct val="0"/>
            </a:spcBef>
            <a:spcAft>
              <a:spcPct val="15000"/>
            </a:spcAft>
            <a:buClr>
              <a:srgbClr val="4EABE9"/>
            </a:buClr>
            <a:buChar char="•"/>
          </a:pPr>
          <a:r>
            <a:rPr lang="en-GB" sz="1400" kern="1200" dirty="0"/>
            <a:t>To Low control</a:t>
          </a:r>
        </a:p>
        <a:p>
          <a:pPr marL="114300" lvl="1" indent="-114300" algn="l" defTabSz="622300">
            <a:lnSpc>
              <a:spcPct val="90000"/>
            </a:lnSpc>
            <a:spcBef>
              <a:spcPct val="0"/>
            </a:spcBef>
            <a:spcAft>
              <a:spcPct val="15000"/>
            </a:spcAft>
            <a:buClr>
              <a:srgbClr val="4EABE9"/>
            </a:buClr>
            <a:buChar char="•"/>
          </a:pPr>
          <a:endParaRPr lang="en-GB" sz="1400" kern="1200" dirty="0"/>
        </a:p>
      </dsp:txBody>
      <dsp:txXfrm>
        <a:off x="1547639" y="3471546"/>
        <a:ext cx="1501448" cy="1022601"/>
      </dsp:txXfrm>
    </dsp:sp>
    <dsp:sp modelId="{BAF72029-B118-7D4B-8BE2-566E07944848}">
      <dsp:nvSpPr>
        <dsp:cNvPr id="0" name=""/>
        <dsp:cNvSpPr/>
      </dsp:nvSpPr>
      <dsp:spPr>
        <a:xfrm>
          <a:off x="5163750" y="0"/>
          <a:ext cx="2235825" cy="1448308"/>
        </a:xfrm>
        <a:prstGeom prst="roundRect">
          <a:avLst>
            <a:gd name="adj" fmla="val 10000"/>
          </a:avLst>
        </a:prstGeom>
        <a:solidFill>
          <a:schemeClr val="bg1">
            <a:lumMod val="95000"/>
            <a:alpha val="90000"/>
          </a:schemeClr>
        </a:solidFill>
        <a:ln w="9525" cap="flat" cmpd="sng" algn="ctr">
          <a:solidFill>
            <a:srgbClr val="6ED0F7"/>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lr>
              <a:srgbClr val="4EABE9"/>
            </a:buClr>
            <a:buChar char="•"/>
          </a:pPr>
          <a:r>
            <a:rPr lang="en-GB" sz="1400" kern="1200"/>
            <a:t>Ask, don’t Tell</a:t>
          </a:r>
          <a:endParaRPr lang="en-GB" sz="1400" kern="1200" dirty="0"/>
        </a:p>
        <a:p>
          <a:pPr marL="114300" lvl="1" indent="-114300" algn="l" defTabSz="622300">
            <a:lnSpc>
              <a:spcPct val="90000"/>
            </a:lnSpc>
            <a:spcBef>
              <a:spcPct val="0"/>
            </a:spcBef>
            <a:spcAft>
              <a:spcPct val="15000"/>
            </a:spcAft>
            <a:buClr>
              <a:srgbClr val="4EABE9"/>
            </a:buClr>
            <a:buChar char="•"/>
          </a:pPr>
          <a:r>
            <a:rPr lang="en-GB" sz="1400" kern="1200" dirty="0"/>
            <a:t>Use a Variety of Questions</a:t>
          </a:r>
        </a:p>
        <a:p>
          <a:pPr marL="114300" lvl="1" indent="-114300" algn="l" defTabSz="622300">
            <a:lnSpc>
              <a:spcPct val="90000"/>
            </a:lnSpc>
            <a:spcBef>
              <a:spcPct val="0"/>
            </a:spcBef>
            <a:spcAft>
              <a:spcPct val="15000"/>
            </a:spcAft>
            <a:buClr>
              <a:srgbClr val="4EABE9"/>
            </a:buClr>
            <a:buChar char="•"/>
          </a:pPr>
          <a:endParaRPr lang="en-GB" sz="1400" kern="1200" dirty="0"/>
        </a:p>
      </dsp:txBody>
      <dsp:txXfrm>
        <a:off x="5866312" y="31815"/>
        <a:ext cx="1501448" cy="1022601"/>
      </dsp:txXfrm>
    </dsp:sp>
    <dsp:sp modelId="{8F8FB45A-746B-0044-9FD4-4DFE1E52F37C}">
      <dsp:nvSpPr>
        <dsp:cNvPr id="0" name=""/>
        <dsp:cNvSpPr/>
      </dsp:nvSpPr>
      <dsp:spPr>
        <a:xfrm>
          <a:off x="1515824" y="0"/>
          <a:ext cx="2235825" cy="1448308"/>
        </a:xfrm>
        <a:prstGeom prst="roundRect">
          <a:avLst>
            <a:gd name="adj" fmla="val 10000"/>
          </a:avLst>
        </a:prstGeom>
        <a:solidFill>
          <a:schemeClr val="bg1">
            <a:lumMod val="95000"/>
            <a:alpha val="90000"/>
          </a:schemeClr>
        </a:solidFill>
        <a:ln w="9525" cap="flat" cmpd="sng" algn="ctr">
          <a:solidFill>
            <a:srgbClr val="9D9996"/>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lr>
              <a:srgbClr val="4EABE9"/>
            </a:buClr>
            <a:buChar char="•"/>
          </a:pPr>
          <a:r>
            <a:rPr lang="en-GB" sz="1400" kern="1200"/>
            <a:t>Logged on</a:t>
          </a:r>
          <a:endParaRPr lang="en-GB" sz="1400" kern="1200" dirty="0"/>
        </a:p>
        <a:p>
          <a:pPr marL="114300" lvl="1" indent="-114300" algn="l" defTabSz="622300">
            <a:lnSpc>
              <a:spcPct val="90000"/>
            </a:lnSpc>
            <a:spcBef>
              <a:spcPct val="0"/>
            </a:spcBef>
            <a:spcAft>
              <a:spcPct val="15000"/>
            </a:spcAft>
            <a:buClr>
              <a:srgbClr val="4EABE9"/>
            </a:buClr>
            <a:buChar char="•"/>
          </a:pPr>
          <a:r>
            <a:rPr lang="en-GB" sz="1400" kern="1200" dirty="0"/>
            <a:t>Mindful state</a:t>
          </a:r>
        </a:p>
        <a:p>
          <a:pPr marL="114300" lvl="1" indent="-114300" algn="l" defTabSz="622300">
            <a:lnSpc>
              <a:spcPct val="90000"/>
            </a:lnSpc>
            <a:spcBef>
              <a:spcPct val="0"/>
            </a:spcBef>
            <a:spcAft>
              <a:spcPct val="15000"/>
            </a:spcAft>
            <a:buClr>
              <a:srgbClr val="4EABE9"/>
            </a:buClr>
            <a:buChar char="•"/>
          </a:pPr>
          <a:r>
            <a:rPr lang="en-GB" sz="1400" kern="1200" dirty="0"/>
            <a:t>Manage climate</a:t>
          </a:r>
        </a:p>
        <a:p>
          <a:pPr marL="114300" lvl="1" indent="-114300" algn="l" defTabSz="622300">
            <a:lnSpc>
              <a:spcPct val="90000"/>
            </a:lnSpc>
            <a:spcBef>
              <a:spcPct val="0"/>
            </a:spcBef>
            <a:spcAft>
              <a:spcPct val="15000"/>
            </a:spcAft>
            <a:buClr>
              <a:srgbClr val="4EABE9"/>
            </a:buClr>
            <a:buChar char="•"/>
          </a:pPr>
          <a:r>
            <a:rPr lang="en-GB" sz="1400" kern="1200" dirty="0"/>
            <a:t>Observations</a:t>
          </a:r>
        </a:p>
        <a:p>
          <a:pPr marL="114300" lvl="1" indent="-114300" algn="l" defTabSz="622300">
            <a:lnSpc>
              <a:spcPct val="90000"/>
            </a:lnSpc>
            <a:spcBef>
              <a:spcPct val="0"/>
            </a:spcBef>
            <a:spcAft>
              <a:spcPct val="15000"/>
            </a:spcAft>
            <a:buClr>
              <a:srgbClr val="4EABE9"/>
            </a:buClr>
            <a:buChar char="•"/>
          </a:pPr>
          <a:endParaRPr lang="en-GB" sz="1400" kern="1200" dirty="0"/>
        </a:p>
      </dsp:txBody>
      <dsp:txXfrm>
        <a:off x="1547639" y="31815"/>
        <a:ext cx="1501448" cy="1022601"/>
      </dsp:txXfrm>
    </dsp:sp>
    <dsp:sp modelId="{D62D71B5-A305-184C-A131-453DE371B083}">
      <dsp:nvSpPr>
        <dsp:cNvPr id="0" name=""/>
        <dsp:cNvSpPr/>
      </dsp:nvSpPr>
      <dsp:spPr>
        <a:xfrm>
          <a:off x="2452698" y="257979"/>
          <a:ext cx="1959741" cy="1959741"/>
        </a:xfrm>
        <a:prstGeom prst="pieWedge">
          <a:avLst/>
        </a:prstGeom>
        <a:solidFill>
          <a:srgbClr val="9D999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chemeClr val="bg1"/>
              </a:solidFill>
            </a:rPr>
            <a:t>Presence</a:t>
          </a:r>
          <a:endParaRPr lang="en-GB" sz="1500" b="1" kern="1200" dirty="0">
            <a:solidFill>
              <a:schemeClr val="bg1"/>
            </a:solidFill>
          </a:endParaRPr>
        </a:p>
        <a:p>
          <a:pPr marL="0" lvl="0" indent="0" algn="ctr" defTabSz="711200">
            <a:lnSpc>
              <a:spcPct val="90000"/>
            </a:lnSpc>
            <a:spcBef>
              <a:spcPct val="0"/>
            </a:spcBef>
            <a:spcAft>
              <a:spcPct val="35000"/>
            </a:spcAft>
            <a:buNone/>
          </a:pPr>
          <a:endParaRPr lang="en-GB" sz="1500" b="1" kern="1200" dirty="0"/>
        </a:p>
      </dsp:txBody>
      <dsp:txXfrm>
        <a:off x="3026693" y="831974"/>
        <a:ext cx="1385746" cy="1385746"/>
      </dsp:txXfrm>
    </dsp:sp>
    <dsp:sp modelId="{CE6E8A70-1C32-C14D-88AE-ACB6073108BC}">
      <dsp:nvSpPr>
        <dsp:cNvPr id="0" name=""/>
        <dsp:cNvSpPr/>
      </dsp:nvSpPr>
      <dsp:spPr>
        <a:xfrm rot="5400000">
          <a:off x="4502959" y="257979"/>
          <a:ext cx="1959741" cy="1959741"/>
        </a:xfrm>
        <a:prstGeom prst="pieWedge">
          <a:avLst/>
        </a:prstGeom>
        <a:solidFill>
          <a:srgbClr val="6ED0F7"/>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chemeClr val="bg1"/>
              </a:solidFill>
            </a:rPr>
            <a:t>Questioning</a:t>
          </a:r>
        </a:p>
        <a:p>
          <a:pPr marL="0" lvl="0" indent="0" algn="ctr" defTabSz="711200">
            <a:lnSpc>
              <a:spcPct val="90000"/>
            </a:lnSpc>
            <a:spcBef>
              <a:spcPct val="0"/>
            </a:spcBef>
            <a:spcAft>
              <a:spcPct val="35000"/>
            </a:spcAft>
            <a:buNone/>
          </a:pPr>
          <a:endParaRPr lang="en-GB" sz="1500" b="1" kern="1200" dirty="0"/>
        </a:p>
      </dsp:txBody>
      <dsp:txXfrm rot="-5400000">
        <a:off x="4502959" y="831974"/>
        <a:ext cx="1385746" cy="1385746"/>
      </dsp:txXfrm>
    </dsp:sp>
    <dsp:sp modelId="{62336532-C286-E947-A4EE-CF74856A3B1A}">
      <dsp:nvSpPr>
        <dsp:cNvPr id="0" name=""/>
        <dsp:cNvSpPr/>
      </dsp:nvSpPr>
      <dsp:spPr>
        <a:xfrm rot="10800000">
          <a:off x="4491740" y="2308241"/>
          <a:ext cx="1982181" cy="1959741"/>
        </a:xfrm>
        <a:prstGeom prst="pieWedge">
          <a:avLst/>
        </a:prstGeom>
        <a:solidFill>
          <a:srgbClr val="ECB74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algn="ctr" defTabSz="688975">
            <a:lnSpc>
              <a:spcPct val="90000"/>
            </a:lnSpc>
            <a:spcBef>
              <a:spcPct val="0"/>
            </a:spcBef>
            <a:spcAft>
              <a:spcPct val="35000"/>
            </a:spcAft>
            <a:buNone/>
          </a:pPr>
          <a:endParaRPr lang="en-GB" sz="1550" b="1" kern="1200" dirty="0"/>
        </a:p>
        <a:p>
          <a:pPr marL="0" lvl="0" indent="0" algn="ctr" defTabSz="688975">
            <a:lnSpc>
              <a:spcPct val="90000"/>
            </a:lnSpc>
            <a:spcBef>
              <a:spcPct val="0"/>
            </a:spcBef>
            <a:spcAft>
              <a:spcPct val="35000"/>
            </a:spcAft>
            <a:buNone/>
            <a:tabLst>
              <a:tab pos="750888" algn="l"/>
            </a:tabLst>
          </a:pPr>
          <a:r>
            <a:rPr lang="en-GB" sz="1550" b="1" kern="1200" dirty="0"/>
            <a:t>Measurement &amp; Feedback</a:t>
          </a:r>
        </a:p>
      </dsp:txBody>
      <dsp:txXfrm rot="10800000">
        <a:off x="4491740" y="2308241"/>
        <a:ext cx="1401614" cy="1385746"/>
      </dsp:txXfrm>
    </dsp:sp>
    <dsp:sp modelId="{785CEE8D-ECC7-834C-82C2-48F766ED1C14}">
      <dsp:nvSpPr>
        <dsp:cNvPr id="0" name=""/>
        <dsp:cNvSpPr/>
      </dsp:nvSpPr>
      <dsp:spPr>
        <a:xfrm rot="16200000">
          <a:off x="2452698" y="2308241"/>
          <a:ext cx="1959741" cy="1959741"/>
        </a:xfrm>
        <a:prstGeom prst="pieWedge">
          <a:avLst/>
        </a:prstGeom>
        <a:solidFill>
          <a:srgbClr val="B3D5A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endParaRPr lang="en-GB" sz="1600" b="1" kern="1200" dirty="0">
            <a:solidFill>
              <a:schemeClr val="bg1"/>
            </a:solidFill>
          </a:endParaRPr>
        </a:p>
        <a:p>
          <a:pPr marL="0" lvl="0" indent="0" algn="ctr" defTabSz="711200">
            <a:lnSpc>
              <a:spcPct val="90000"/>
            </a:lnSpc>
            <a:spcBef>
              <a:spcPct val="0"/>
            </a:spcBef>
            <a:spcAft>
              <a:spcPct val="35000"/>
            </a:spcAft>
            <a:buNone/>
          </a:pPr>
          <a:endParaRPr lang="en-GB" sz="1600" b="1" kern="1200" dirty="0">
            <a:solidFill>
              <a:schemeClr val="bg1"/>
            </a:solidFill>
          </a:endParaRPr>
        </a:p>
        <a:p>
          <a:pPr marL="0" lvl="0" indent="0" algn="ctr" defTabSz="711200">
            <a:lnSpc>
              <a:spcPct val="90000"/>
            </a:lnSpc>
            <a:spcBef>
              <a:spcPct val="0"/>
            </a:spcBef>
            <a:spcAft>
              <a:spcPct val="35000"/>
            </a:spcAft>
            <a:buNone/>
          </a:pPr>
          <a:r>
            <a:rPr lang="en-GB" sz="1600" b="1" kern="1200" dirty="0">
              <a:solidFill>
                <a:schemeClr val="bg1"/>
              </a:solidFill>
            </a:rPr>
            <a:t>Behavioural Flex</a:t>
          </a:r>
        </a:p>
        <a:p>
          <a:pPr marL="0" lvl="0" indent="0" algn="ctr" defTabSz="711200">
            <a:lnSpc>
              <a:spcPct val="90000"/>
            </a:lnSpc>
            <a:spcBef>
              <a:spcPct val="0"/>
            </a:spcBef>
            <a:spcAft>
              <a:spcPct val="35000"/>
            </a:spcAft>
            <a:buNone/>
          </a:pPr>
          <a:endParaRPr lang="en-GB" sz="1500" b="1" kern="1200" dirty="0">
            <a:solidFill>
              <a:schemeClr val="tx1"/>
            </a:solidFill>
          </a:endParaRPr>
        </a:p>
      </dsp:txBody>
      <dsp:txXfrm rot="5400000">
        <a:off x="3026693" y="2308241"/>
        <a:ext cx="1385746" cy="1385746"/>
      </dsp:txXfrm>
    </dsp:sp>
    <dsp:sp modelId="{7A6F4EAF-3128-6545-9DF0-32EC5EB4EBC2}">
      <dsp:nvSpPr>
        <dsp:cNvPr id="0" name=""/>
        <dsp:cNvSpPr/>
      </dsp:nvSpPr>
      <dsp:spPr>
        <a:xfrm>
          <a:off x="4119384" y="1855644"/>
          <a:ext cx="676631" cy="588375"/>
        </a:xfrm>
        <a:prstGeom prst="circularArrow">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38E1A376-1A83-1049-AB63-BB74B5D1C4B1}">
      <dsp:nvSpPr>
        <dsp:cNvPr id="0" name=""/>
        <dsp:cNvSpPr/>
      </dsp:nvSpPr>
      <dsp:spPr>
        <a:xfrm rot="10800000">
          <a:off x="4119384" y="2081942"/>
          <a:ext cx="676631" cy="588375"/>
        </a:xfrm>
        <a:prstGeom prst="circularArrow">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EE6E2A-7C4A-489A-BA0F-EE3258217929}">
      <dsp:nvSpPr>
        <dsp:cNvPr id="0" name=""/>
        <dsp:cNvSpPr/>
      </dsp:nvSpPr>
      <dsp:spPr>
        <a:xfrm>
          <a:off x="0" y="1254380"/>
          <a:ext cx="8854289" cy="476060"/>
        </a:xfrm>
        <a:prstGeom prst="roundRect">
          <a:avLst/>
        </a:prstGeom>
        <a:solidFill>
          <a:srgbClr val="C00000"/>
        </a:solidFill>
        <a:ln w="25400" cap="flat" cmpd="sng" algn="ctr">
          <a:noFill/>
          <a:prstDash val="solid"/>
        </a:ln>
        <a:effectLst/>
        <a:scene3d>
          <a:camera prst="orthographicFront"/>
          <a:lightRig rig="threePt" dir="t"/>
        </a:scene3d>
        <a:sp3d prstMaterial="metal"/>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AU" sz="1400" b="1" i="0" kern="1200" dirty="0"/>
            <a:t>Bundle</a:t>
          </a:r>
        </a:p>
      </dsp:txBody>
      <dsp:txXfrm>
        <a:off x="23239" y="1277619"/>
        <a:ext cx="8807811" cy="429582"/>
      </dsp:txXfrm>
    </dsp:sp>
    <dsp:sp modelId="{A94EBB80-A186-4D99-A6BB-E1FB6CDD3127}">
      <dsp:nvSpPr>
        <dsp:cNvPr id="0" name=""/>
        <dsp:cNvSpPr/>
      </dsp:nvSpPr>
      <dsp:spPr>
        <a:xfrm>
          <a:off x="0" y="1730440"/>
          <a:ext cx="8854289" cy="2265593"/>
        </a:xfrm>
        <a:prstGeom prst="rect">
          <a:avLst/>
        </a:prstGeom>
        <a:solidFill>
          <a:schemeClr val="accent2">
            <a:lumMod val="20000"/>
            <a:lumOff val="80000"/>
            <a:alpha val="90000"/>
          </a:schemeClr>
        </a:solidFill>
        <a:ln>
          <a:noFill/>
        </a:ln>
        <a:effectLst/>
        <a:scene3d>
          <a:camera prst="orthographicFront"/>
          <a:lightRig rig="threePt" dir="t"/>
        </a:scene3d>
        <a:sp3d prstMaterial="metal">
          <a:bevelT/>
        </a:sp3d>
      </dsp:spPr>
      <dsp:style>
        <a:lnRef idx="0">
          <a:scrgbClr r="0" g="0" b="0"/>
        </a:lnRef>
        <a:fillRef idx="0">
          <a:scrgbClr r="0" g="0" b="0"/>
        </a:fillRef>
        <a:effectRef idx="0">
          <a:scrgbClr r="0" g="0" b="0"/>
        </a:effectRef>
        <a:fontRef idx="minor"/>
      </dsp:style>
      <dsp:txBody>
        <a:bodyPr spcFirstLastPara="0" vert="horz" wrap="square" lIns="281124" tIns="15240" rIns="85344" bIns="15240" numCol="1" spcCol="1270" anchor="t" anchorCtr="0">
          <a:noAutofit/>
        </a:bodyPr>
        <a:lstStyle/>
        <a:p>
          <a:pPr marL="114300" lvl="1" indent="-114300" algn="l" defTabSz="533400">
            <a:lnSpc>
              <a:spcPct val="90000"/>
            </a:lnSpc>
            <a:spcBef>
              <a:spcPct val="0"/>
            </a:spcBef>
            <a:spcAft>
              <a:spcPct val="20000"/>
            </a:spcAft>
            <a:buChar char="•"/>
          </a:pPr>
          <a:endParaRPr lang="en-AU" sz="1200" kern="1200" dirty="0">
            <a:solidFill>
              <a:schemeClr val="accent4">
                <a:lumMod val="75000"/>
              </a:schemeClr>
            </a:solidFill>
          </a:endParaRPr>
        </a:p>
        <a:p>
          <a:pPr marL="114300" lvl="1" indent="-114300" algn="l" defTabSz="533400">
            <a:lnSpc>
              <a:spcPct val="90000"/>
            </a:lnSpc>
            <a:spcBef>
              <a:spcPct val="0"/>
            </a:spcBef>
            <a:spcAft>
              <a:spcPct val="20000"/>
            </a:spcAft>
            <a:buChar char="•"/>
          </a:pPr>
          <a:r>
            <a:rPr lang="en-AU" sz="1200" b="1" kern="1200" dirty="0">
              <a:solidFill>
                <a:srgbClr val="C41230"/>
              </a:solidFill>
            </a:rPr>
            <a:t>You:     </a:t>
          </a:r>
          <a:r>
            <a:rPr lang="en-AU" sz="1200" b="1" kern="1200" dirty="0">
              <a:solidFill>
                <a:schemeClr val="tx1"/>
              </a:solidFill>
            </a:rPr>
            <a:t>“So, what we really need to do here is compare not just the prices you are paying but the value and risk exposure that you 	are getting from the respective suppliers?”</a:t>
          </a:r>
        </a:p>
        <a:p>
          <a:pPr marL="114300" lvl="1" indent="-114300" algn="l" defTabSz="533400">
            <a:lnSpc>
              <a:spcPct val="90000"/>
            </a:lnSpc>
            <a:spcBef>
              <a:spcPct val="0"/>
            </a:spcBef>
            <a:spcAft>
              <a:spcPct val="20000"/>
            </a:spcAft>
            <a:buChar char="•"/>
          </a:pPr>
          <a:endParaRPr lang="en-AU" sz="1200" b="1" kern="1200" dirty="0">
            <a:solidFill>
              <a:schemeClr val="tx1"/>
            </a:solidFill>
          </a:endParaRPr>
        </a:p>
        <a:p>
          <a:pPr marL="114300" lvl="1" indent="-114300" algn="l" defTabSz="533400">
            <a:lnSpc>
              <a:spcPct val="90000"/>
            </a:lnSpc>
            <a:spcBef>
              <a:spcPct val="0"/>
            </a:spcBef>
            <a:spcAft>
              <a:spcPct val="20000"/>
            </a:spcAft>
            <a:buChar char="•"/>
          </a:pPr>
          <a:r>
            <a:rPr lang="en-AU" sz="1200" b="0" kern="1200" dirty="0">
              <a:solidFill>
                <a:schemeClr val="tx1"/>
              </a:solidFill>
            </a:rPr>
            <a:t>C:          “Well yes, I think you have a point, and I would be open to getting your insights and advice."</a:t>
          </a:r>
        </a:p>
        <a:p>
          <a:pPr marL="114300" lvl="1" indent="-114300" algn="l" defTabSz="533400">
            <a:lnSpc>
              <a:spcPct val="90000"/>
            </a:lnSpc>
            <a:spcBef>
              <a:spcPct val="0"/>
            </a:spcBef>
            <a:spcAft>
              <a:spcPct val="20000"/>
            </a:spcAft>
            <a:buChar char="•"/>
          </a:pPr>
          <a:endParaRPr lang="en-AU" sz="1200" b="0" kern="1200" dirty="0">
            <a:solidFill>
              <a:schemeClr val="tx1"/>
            </a:solidFill>
          </a:endParaRPr>
        </a:p>
        <a:p>
          <a:pPr marL="114300" lvl="1" indent="-114300" algn="l" defTabSz="533400">
            <a:lnSpc>
              <a:spcPct val="90000"/>
            </a:lnSpc>
            <a:spcBef>
              <a:spcPct val="0"/>
            </a:spcBef>
            <a:spcAft>
              <a:spcPct val="20000"/>
            </a:spcAft>
            <a:buChar char="•"/>
          </a:pPr>
          <a:r>
            <a:rPr lang="en-AU" sz="1200" b="1" kern="1200" dirty="0">
              <a:solidFill>
                <a:srgbClr val="C41230"/>
              </a:solidFill>
            </a:rPr>
            <a:t>You:     </a:t>
          </a:r>
          <a:r>
            <a:rPr lang="en-AU" sz="1200" b="1" kern="1200" dirty="0">
              <a:solidFill>
                <a:schemeClr val="tx1"/>
              </a:solidFill>
            </a:rPr>
            <a:t> </a:t>
          </a:r>
          <a:r>
            <a:rPr lang="en-AU" sz="1200" b="1" kern="1200" dirty="0">
              <a:solidFill>
                <a:schemeClr val="tx1"/>
              </a:solidFill>
              <a:latin typeface="Calibri"/>
              <a:ea typeface="+mn-ea"/>
              <a:cs typeface="+mn-cs"/>
            </a:rPr>
            <a:t>“Thank you for that</a:t>
          </a:r>
          <a:r>
            <a:rPr lang="en-AU" sz="1200" b="1" kern="1200" dirty="0">
              <a:solidFill>
                <a:schemeClr val="tx1"/>
              </a:solidFill>
            </a:rPr>
            <a:t>. What I will do is to compare the facts and evidence so you can make up your mind as to what is the best 	choice for your business. Does that sound fair?”</a:t>
          </a:r>
        </a:p>
        <a:p>
          <a:pPr marL="114300" lvl="1" indent="-114300" algn="l" defTabSz="533400">
            <a:lnSpc>
              <a:spcPct val="90000"/>
            </a:lnSpc>
            <a:spcBef>
              <a:spcPct val="0"/>
            </a:spcBef>
            <a:spcAft>
              <a:spcPct val="20000"/>
            </a:spcAft>
            <a:buChar char="•"/>
          </a:pPr>
          <a:endParaRPr lang="en-AU" sz="1200" b="1" kern="1200" dirty="0">
            <a:solidFill>
              <a:schemeClr val="tx1"/>
            </a:solidFill>
          </a:endParaRPr>
        </a:p>
        <a:p>
          <a:pPr marL="114300" lvl="1" indent="-114300" algn="l" defTabSz="533400">
            <a:lnSpc>
              <a:spcPct val="90000"/>
            </a:lnSpc>
            <a:spcBef>
              <a:spcPct val="0"/>
            </a:spcBef>
            <a:spcAft>
              <a:spcPct val="20000"/>
            </a:spcAft>
            <a:buChar char="•"/>
          </a:pPr>
          <a:r>
            <a:rPr lang="en-AU" sz="1200" b="0" kern="1200" dirty="0">
              <a:solidFill>
                <a:schemeClr val="tx1"/>
              </a:solidFill>
            </a:rPr>
            <a:t>C:           ”Yes, I think that is most reasonable.”</a:t>
          </a:r>
        </a:p>
      </dsp:txBody>
      <dsp:txXfrm>
        <a:off x="0" y="1730440"/>
        <a:ext cx="8854289" cy="2265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1BC8CE-F189-1741-B421-B7AB9841BE88}">
      <dsp:nvSpPr>
        <dsp:cNvPr id="0" name=""/>
        <dsp:cNvSpPr/>
      </dsp:nvSpPr>
      <dsp:spPr>
        <a:xfrm>
          <a:off x="617219" y="0"/>
          <a:ext cx="6995160" cy="4848225"/>
        </a:xfrm>
        <a:prstGeom prst="rightArrow">
          <a:avLst/>
        </a:prstGeom>
        <a:solidFill>
          <a:schemeClr val="bg1">
            <a:lumMod val="75000"/>
          </a:schemeClr>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A9CB03E-D22C-A54A-BC7F-EBFC325DC17B}">
      <dsp:nvSpPr>
        <dsp:cNvPr id="0" name=""/>
        <dsp:cNvSpPr/>
      </dsp:nvSpPr>
      <dsp:spPr>
        <a:xfrm>
          <a:off x="6178" y="1454467"/>
          <a:ext cx="1897293" cy="1939290"/>
        </a:xfrm>
        <a:prstGeom prst="roundRect">
          <a:avLst/>
        </a:prstGeom>
        <a:solidFill>
          <a:srgbClr val="ECB744"/>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dirty="0"/>
            <a:t>P</a:t>
          </a:r>
          <a:r>
            <a:rPr lang="en-GB" sz="3200" kern="1200" dirty="0"/>
            <a:t>lan</a:t>
          </a:r>
        </a:p>
      </dsp:txBody>
      <dsp:txXfrm>
        <a:off x="98796" y="1547085"/>
        <a:ext cx="1712057" cy="1754054"/>
      </dsp:txXfrm>
    </dsp:sp>
    <dsp:sp modelId="{BD7FEB3E-97B7-B047-9558-788070A25434}">
      <dsp:nvSpPr>
        <dsp:cNvPr id="0" name=""/>
        <dsp:cNvSpPr/>
      </dsp:nvSpPr>
      <dsp:spPr>
        <a:xfrm>
          <a:off x="2112828" y="1454467"/>
          <a:ext cx="1897293" cy="1939290"/>
        </a:xfrm>
        <a:prstGeom prst="roundRect">
          <a:avLst/>
        </a:prstGeom>
        <a:gradFill rotWithShape="0">
          <a:gsLst>
            <a:gs pos="0">
              <a:schemeClr val="accent4">
                <a:hueOff val="-1488257"/>
                <a:satOff val="8966"/>
                <a:lumOff val="719"/>
                <a:alphaOff val="0"/>
                <a:shade val="51000"/>
                <a:satMod val="130000"/>
              </a:schemeClr>
            </a:gs>
            <a:gs pos="80000">
              <a:schemeClr val="accent4">
                <a:hueOff val="-1488257"/>
                <a:satOff val="8966"/>
                <a:lumOff val="719"/>
                <a:alphaOff val="0"/>
                <a:shade val="93000"/>
                <a:satMod val="130000"/>
              </a:schemeClr>
            </a:gs>
            <a:gs pos="100000">
              <a:schemeClr val="accent4">
                <a:hueOff val="-1488257"/>
                <a:satOff val="8966"/>
                <a:lumOff val="71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dirty="0"/>
            <a:t>R</a:t>
          </a:r>
          <a:r>
            <a:rPr lang="en-GB" sz="3200" kern="1200" dirty="0"/>
            <a:t>ECRUIT</a:t>
          </a:r>
        </a:p>
      </dsp:txBody>
      <dsp:txXfrm>
        <a:off x="2205446" y="1547085"/>
        <a:ext cx="1712057" cy="1754054"/>
      </dsp:txXfrm>
    </dsp:sp>
    <dsp:sp modelId="{D95C79C0-75A8-804E-AD37-AEF11E991D44}">
      <dsp:nvSpPr>
        <dsp:cNvPr id="0" name=""/>
        <dsp:cNvSpPr/>
      </dsp:nvSpPr>
      <dsp:spPr>
        <a:xfrm>
          <a:off x="4219478" y="1454467"/>
          <a:ext cx="1897293" cy="1939290"/>
        </a:xfrm>
        <a:prstGeom prst="roundRect">
          <a:avLst/>
        </a:prstGeom>
        <a:solidFill>
          <a:srgbClr val="6ED0F7"/>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dirty="0"/>
            <a:t>E</a:t>
          </a:r>
          <a:r>
            <a:rPr lang="en-GB" sz="3200" kern="1200" dirty="0"/>
            <a:t>xecute</a:t>
          </a:r>
        </a:p>
      </dsp:txBody>
      <dsp:txXfrm>
        <a:off x="4312096" y="1547085"/>
        <a:ext cx="1712057" cy="1754054"/>
      </dsp:txXfrm>
    </dsp:sp>
    <dsp:sp modelId="{0DFA86DC-0BAB-2E42-83B1-F972546D43F3}">
      <dsp:nvSpPr>
        <dsp:cNvPr id="0" name=""/>
        <dsp:cNvSpPr/>
      </dsp:nvSpPr>
      <dsp:spPr>
        <a:xfrm>
          <a:off x="6326128" y="1454467"/>
          <a:ext cx="1897293" cy="1939290"/>
        </a:xfrm>
        <a:prstGeom prst="roundRect">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b="1" kern="1200" dirty="0"/>
            <a:t>S</a:t>
          </a:r>
          <a:r>
            <a:rPr lang="en-GB" sz="3200" kern="1200" dirty="0"/>
            <a:t>ustain</a:t>
          </a:r>
        </a:p>
      </dsp:txBody>
      <dsp:txXfrm>
        <a:off x="6418746" y="1547085"/>
        <a:ext cx="1712057" cy="17540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0740C5-8C3A-42EC-94DD-0FC26BBE4DB2}">
      <dsp:nvSpPr>
        <dsp:cNvPr id="0" name=""/>
        <dsp:cNvSpPr/>
      </dsp:nvSpPr>
      <dsp:spPr>
        <a:xfrm>
          <a:off x="1298143" y="0"/>
          <a:ext cx="1928217" cy="1928217"/>
        </a:xfrm>
        <a:prstGeom prst="triangle">
          <a:avLst/>
        </a:prstGeom>
        <a:solidFill>
          <a:srgbClr val="ECB744"/>
        </a:solidFill>
        <a:ln>
          <a:noFill/>
        </a:ln>
        <a:effectLst>
          <a:outerShdw blurRad="40000" dist="23000" dir="5400000" rotWithShape="0">
            <a:srgbClr val="000000">
              <a:alpha val="35000"/>
            </a:srgbClr>
          </a:outerShdw>
        </a:effectLst>
        <a:scene3d>
          <a:camera prst="orthographicFront"/>
          <a:lightRig rig="sof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4770" tIns="0" rIns="64770" bIns="396000" numCol="1" spcCol="1270" anchor="ctr" anchorCtr="0">
          <a:noAutofit/>
        </a:bodyPr>
        <a:lstStyle/>
        <a:p>
          <a:pPr marL="0" lvl="0" indent="0" algn="ctr" defTabSz="755650">
            <a:lnSpc>
              <a:spcPct val="90000"/>
            </a:lnSpc>
            <a:spcBef>
              <a:spcPct val="0"/>
            </a:spcBef>
            <a:spcAft>
              <a:spcPct val="35000"/>
            </a:spcAft>
            <a:buNone/>
          </a:pPr>
          <a:endParaRPr lang="en-AU" sz="1700" b="1" kern="1200" dirty="0">
            <a:solidFill>
              <a:srgbClr val="002060"/>
            </a:solidFill>
          </a:endParaRPr>
        </a:p>
      </dsp:txBody>
      <dsp:txXfrm>
        <a:off x="1780197" y="964109"/>
        <a:ext cx="964109" cy="964108"/>
      </dsp:txXfrm>
    </dsp:sp>
    <dsp:sp modelId="{8E6C7D47-71CE-4864-AB50-038E0E811B33}">
      <dsp:nvSpPr>
        <dsp:cNvPr id="0" name=""/>
        <dsp:cNvSpPr/>
      </dsp:nvSpPr>
      <dsp:spPr>
        <a:xfrm>
          <a:off x="334034" y="1928217"/>
          <a:ext cx="1928217" cy="1928217"/>
        </a:xfrm>
        <a:prstGeom prst="triangle">
          <a:avLst/>
        </a:prstGeom>
        <a:solidFill>
          <a:srgbClr val="ECB744"/>
        </a:solidFill>
        <a:ln>
          <a:noFill/>
        </a:ln>
        <a:effectLst>
          <a:outerShdw blurRad="40000" dist="23000" dir="5400000" rotWithShape="0">
            <a:srgbClr val="000000">
              <a:alpha val="35000"/>
            </a:srgbClr>
          </a:outerShdw>
        </a:effectLst>
        <a:scene3d>
          <a:camera prst="orthographicFront"/>
          <a:lightRig rig="sof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396000" numCol="1" spcCol="1270" anchor="ctr" anchorCtr="0">
          <a:noAutofit/>
        </a:bodyPr>
        <a:lstStyle/>
        <a:p>
          <a:pPr marL="0" lvl="0" indent="0" algn="ctr" defTabSz="755650">
            <a:lnSpc>
              <a:spcPct val="90000"/>
            </a:lnSpc>
            <a:spcBef>
              <a:spcPct val="0"/>
            </a:spcBef>
            <a:spcAft>
              <a:spcPct val="35000"/>
            </a:spcAft>
            <a:buNone/>
          </a:pPr>
          <a:endParaRPr lang="en-AU" sz="1700" b="1" kern="1200" dirty="0">
            <a:solidFill>
              <a:srgbClr val="002060"/>
            </a:solidFill>
          </a:endParaRPr>
        </a:p>
      </dsp:txBody>
      <dsp:txXfrm>
        <a:off x="816088" y="2892326"/>
        <a:ext cx="964109" cy="964108"/>
      </dsp:txXfrm>
    </dsp:sp>
    <dsp:sp modelId="{098797A9-DFE1-4ED6-B4BD-26BC5122099D}">
      <dsp:nvSpPr>
        <dsp:cNvPr id="0" name=""/>
        <dsp:cNvSpPr/>
      </dsp:nvSpPr>
      <dsp:spPr>
        <a:xfrm rot="10800000">
          <a:off x="1248250" y="1946939"/>
          <a:ext cx="1995299" cy="1909494"/>
        </a:xfrm>
        <a:prstGeom prst="triangle">
          <a:avLst/>
        </a:prstGeom>
        <a:solidFill>
          <a:srgbClr val="4EABE9"/>
        </a:solidFill>
        <a:ln>
          <a:solidFill>
            <a:schemeClr val="bg1"/>
          </a:solidFill>
        </a:ln>
        <a:effectLst>
          <a:outerShdw blurRad="40000" dist="23000" dir="5400000" rotWithShape="0">
            <a:srgbClr val="000000">
              <a:alpha val="35000"/>
            </a:srgbClr>
          </a:outerShdw>
        </a:effectLst>
        <a:scene3d>
          <a:camera prst="orthographicFront"/>
          <a:lightRig rig="sof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0" tIns="108000" rIns="0" bIns="0" numCol="1" spcCol="1270" anchor="ctr" anchorCtr="0">
          <a:noAutofit/>
        </a:bodyPr>
        <a:lstStyle/>
        <a:p>
          <a:pPr marL="0" lvl="0" indent="0" algn="ctr" defTabSz="622300">
            <a:lnSpc>
              <a:spcPct val="90000"/>
            </a:lnSpc>
            <a:spcBef>
              <a:spcPct val="0"/>
            </a:spcBef>
            <a:spcAft>
              <a:spcPct val="35000"/>
            </a:spcAft>
            <a:buNone/>
          </a:pPr>
          <a:r>
            <a:rPr lang="en-AU" sz="1400" b="1" kern="1200" dirty="0">
              <a:solidFill>
                <a:schemeClr val="bg1"/>
              </a:solidFill>
            </a:rPr>
            <a:t>Developing High Performance Consultants</a:t>
          </a:r>
        </a:p>
      </dsp:txBody>
      <dsp:txXfrm rot="10800000">
        <a:off x="1747075" y="1946939"/>
        <a:ext cx="997649" cy="954747"/>
      </dsp:txXfrm>
    </dsp:sp>
    <dsp:sp modelId="{5F4D1FBF-7D34-401B-BD6D-B716B6C914D9}">
      <dsp:nvSpPr>
        <dsp:cNvPr id="0" name=""/>
        <dsp:cNvSpPr/>
      </dsp:nvSpPr>
      <dsp:spPr>
        <a:xfrm>
          <a:off x="2262251" y="1928217"/>
          <a:ext cx="1928217" cy="1928217"/>
        </a:xfrm>
        <a:prstGeom prst="triangle">
          <a:avLst/>
        </a:prstGeom>
        <a:solidFill>
          <a:srgbClr val="ECB744"/>
        </a:solidFill>
        <a:ln>
          <a:noFill/>
        </a:ln>
        <a:effectLst>
          <a:outerShdw blurRad="40000" dist="23000" dir="5400000" rotWithShape="0">
            <a:srgbClr val="000000">
              <a:alpha val="35000"/>
            </a:srgbClr>
          </a:outerShdw>
        </a:effectLst>
        <a:scene3d>
          <a:camera prst="orthographicFront"/>
          <a:lightRig rig="soft" dir="t"/>
        </a:scene3d>
        <a:sp3d>
          <a:bevel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396000" numCol="1" spcCol="1270" anchor="ctr" anchorCtr="0">
          <a:noAutofit/>
        </a:bodyPr>
        <a:lstStyle/>
        <a:p>
          <a:pPr marL="0" lvl="0" indent="0" algn="ctr" defTabSz="755650">
            <a:lnSpc>
              <a:spcPct val="90000"/>
            </a:lnSpc>
            <a:spcBef>
              <a:spcPct val="0"/>
            </a:spcBef>
            <a:spcAft>
              <a:spcPct val="35000"/>
            </a:spcAft>
            <a:buNone/>
          </a:pPr>
          <a:endParaRPr lang="en-AU" sz="1700" b="1" kern="1200" dirty="0">
            <a:solidFill>
              <a:srgbClr val="002060"/>
            </a:solidFill>
          </a:endParaRPr>
        </a:p>
      </dsp:txBody>
      <dsp:txXfrm>
        <a:off x="2744305" y="2892326"/>
        <a:ext cx="964109" cy="9641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B3BDBC-3B0D-694E-A6A4-B74BA76EA51F}">
      <dsp:nvSpPr>
        <dsp:cNvPr id="0" name=""/>
        <dsp:cNvSpPr/>
      </dsp:nvSpPr>
      <dsp:spPr>
        <a:xfrm>
          <a:off x="-4977497" y="-762658"/>
          <a:ext cx="5927984" cy="5927984"/>
        </a:xfrm>
        <a:prstGeom prst="blockArc">
          <a:avLst>
            <a:gd name="adj1" fmla="val 18900000"/>
            <a:gd name="adj2" fmla="val 2700000"/>
            <a:gd name="adj3" fmla="val 364"/>
          </a:avLst>
        </a:prstGeom>
        <a:noFill/>
        <a:ln w="25400" cap="flat" cmpd="sng" algn="ctr">
          <a:solidFill>
            <a:srgbClr val="ECB744"/>
          </a:solidFill>
          <a:prstDash val="solid"/>
        </a:ln>
        <a:effectLst/>
      </dsp:spPr>
      <dsp:style>
        <a:lnRef idx="2">
          <a:scrgbClr r="0" g="0" b="0"/>
        </a:lnRef>
        <a:fillRef idx="0">
          <a:scrgbClr r="0" g="0" b="0"/>
        </a:fillRef>
        <a:effectRef idx="0">
          <a:scrgbClr r="0" g="0" b="0"/>
        </a:effectRef>
        <a:fontRef idx="minor"/>
      </dsp:style>
    </dsp:sp>
    <dsp:sp modelId="{146D91E3-EF72-684B-B99F-D14FB8F2870A}">
      <dsp:nvSpPr>
        <dsp:cNvPr id="0" name=""/>
        <dsp:cNvSpPr/>
      </dsp:nvSpPr>
      <dsp:spPr>
        <a:xfrm>
          <a:off x="611311" y="440266"/>
          <a:ext cx="5932153" cy="880533"/>
        </a:xfrm>
        <a:prstGeom prst="rect">
          <a:avLst/>
        </a:prstGeom>
        <a:solidFill>
          <a:srgbClr val="3A308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989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dirty="0"/>
            <a:t>Questions</a:t>
          </a:r>
          <a:r>
            <a:rPr lang="en-US" sz="2800" kern="1200" baseline="0" dirty="0"/>
            <a:t> to ask?</a:t>
          </a:r>
          <a:endParaRPr lang="en-US" sz="2800" kern="1200" dirty="0"/>
        </a:p>
      </dsp:txBody>
      <dsp:txXfrm>
        <a:off x="611311" y="440266"/>
        <a:ext cx="5932153" cy="880533"/>
      </dsp:txXfrm>
    </dsp:sp>
    <dsp:sp modelId="{9B545D3F-9CE5-9A46-AB8D-772D5C5BC2EA}">
      <dsp:nvSpPr>
        <dsp:cNvPr id="0" name=""/>
        <dsp:cNvSpPr/>
      </dsp:nvSpPr>
      <dsp:spPr>
        <a:xfrm>
          <a:off x="60978" y="330200"/>
          <a:ext cx="1100666" cy="1100666"/>
        </a:xfrm>
        <a:prstGeom prst="ellipse">
          <a:avLst/>
        </a:prstGeom>
        <a:solidFill>
          <a:schemeClr val="lt1">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536C447F-1A92-1A4E-A489-379A14E424DA}">
      <dsp:nvSpPr>
        <dsp:cNvPr id="0" name=""/>
        <dsp:cNvSpPr/>
      </dsp:nvSpPr>
      <dsp:spPr>
        <a:xfrm>
          <a:off x="931385" y="1761066"/>
          <a:ext cx="5612079" cy="880533"/>
        </a:xfrm>
        <a:prstGeom prst="rect">
          <a:avLst/>
        </a:prstGeom>
        <a:solidFill>
          <a:srgbClr val="6ED0F7"/>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989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dirty="0"/>
            <a:t>Solutions</a:t>
          </a:r>
          <a:r>
            <a:rPr lang="en-US" sz="2800" kern="1200" baseline="0" dirty="0"/>
            <a:t> to needs?</a:t>
          </a:r>
          <a:endParaRPr lang="en-US" sz="2800" kern="1200" dirty="0"/>
        </a:p>
      </dsp:txBody>
      <dsp:txXfrm>
        <a:off x="931385" y="1761066"/>
        <a:ext cx="5612079" cy="880533"/>
      </dsp:txXfrm>
    </dsp:sp>
    <dsp:sp modelId="{6111E77B-29D0-9B48-8E34-42A0C902654B}">
      <dsp:nvSpPr>
        <dsp:cNvPr id="0" name=""/>
        <dsp:cNvSpPr/>
      </dsp:nvSpPr>
      <dsp:spPr>
        <a:xfrm>
          <a:off x="381052" y="1651000"/>
          <a:ext cx="1100666" cy="1100666"/>
        </a:xfrm>
        <a:prstGeom prst="ellipse">
          <a:avLst/>
        </a:prstGeom>
        <a:solidFill>
          <a:schemeClr val="lt1">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2EC1B94F-4455-6E4B-A85A-5D496A224831}">
      <dsp:nvSpPr>
        <dsp:cNvPr id="0" name=""/>
        <dsp:cNvSpPr/>
      </dsp:nvSpPr>
      <dsp:spPr>
        <a:xfrm>
          <a:off x="611311" y="3081866"/>
          <a:ext cx="5932153" cy="880533"/>
        </a:xfrm>
        <a:prstGeom prst="rect">
          <a:avLst/>
        </a:prstGeom>
        <a:solidFill>
          <a:srgbClr val="B3D5A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98923"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dirty="0"/>
            <a:t>Objections</a:t>
          </a:r>
          <a:r>
            <a:rPr lang="en-US" sz="2800" kern="1200" dirty="0"/>
            <a:t> to overcome?</a:t>
          </a:r>
        </a:p>
      </dsp:txBody>
      <dsp:txXfrm>
        <a:off x="611311" y="3081866"/>
        <a:ext cx="5932153" cy="880533"/>
      </dsp:txXfrm>
    </dsp:sp>
    <dsp:sp modelId="{A519A28B-C385-0E4F-982E-D5127CC20B19}">
      <dsp:nvSpPr>
        <dsp:cNvPr id="0" name=""/>
        <dsp:cNvSpPr/>
      </dsp:nvSpPr>
      <dsp:spPr>
        <a:xfrm>
          <a:off x="60978" y="2971800"/>
          <a:ext cx="1100666" cy="1100666"/>
        </a:xfrm>
        <a:prstGeom prst="ellipse">
          <a:avLst/>
        </a:prstGeom>
        <a:solidFill>
          <a:schemeClr val="lt1">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C39BDE-C67F-F940-ACD8-35CF81ED8C5C}">
      <dsp:nvSpPr>
        <dsp:cNvPr id="0" name=""/>
        <dsp:cNvSpPr/>
      </dsp:nvSpPr>
      <dsp:spPr>
        <a:xfrm>
          <a:off x="0" y="390542"/>
          <a:ext cx="9051036" cy="554400"/>
        </a:xfrm>
        <a:prstGeom prst="rect">
          <a:avLst/>
        </a:prstGeom>
        <a:solidFill>
          <a:schemeClr val="lt1">
            <a:alpha val="90000"/>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1CC86E0F-7798-414D-A4E2-CD833787BE79}">
      <dsp:nvSpPr>
        <dsp:cNvPr id="0" name=""/>
        <dsp:cNvSpPr/>
      </dsp:nvSpPr>
      <dsp:spPr>
        <a:xfrm>
          <a:off x="452551" y="65822"/>
          <a:ext cx="6335725" cy="649440"/>
        </a:xfrm>
        <a:prstGeom prst="roundRect">
          <a:avLst/>
        </a:prstGeom>
        <a:solidFill>
          <a:schemeClr val="accent1">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39475" tIns="0" rIns="239475" bIns="0" numCol="1" spcCol="1270" anchor="ctr" anchorCtr="0">
          <a:noAutofit/>
        </a:bodyPr>
        <a:lstStyle/>
        <a:p>
          <a:pPr marL="0" lvl="0" indent="0" algn="l" defTabSz="977900">
            <a:lnSpc>
              <a:spcPct val="90000"/>
            </a:lnSpc>
            <a:spcBef>
              <a:spcPct val="0"/>
            </a:spcBef>
            <a:spcAft>
              <a:spcPct val="35000"/>
            </a:spcAft>
            <a:buNone/>
          </a:pPr>
          <a:r>
            <a:rPr lang="en-GB" sz="2200" kern="1200" dirty="0"/>
            <a:t>1. Disconnected listening</a:t>
          </a:r>
        </a:p>
      </dsp:txBody>
      <dsp:txXfrm>
        <a:off x="484254" y="97525"/>
        <a:ext cx="6272319" cy="586034"/>
      </dsp:txXfrm>
    </dsp:sp>
    <dsp:sp modelId="{43D8CB1A-84BF-E046-827A-49418BA9FCC2}">
      <dsp:nvSpPr>
        <dsp:cNvPr id="0" name=""/>
        <dsp:cNvSpPr/>
      </dsp:nvSpPr>
      <dsp:spPr>
        <a:xfrm>
          <a:off x="0" y="1388462"/>
          <a:ext cx="9051036" cy="554400"/>
        </a:xfrm>
        <a:prstGeom prst="rect">
          <a:avLst/>
        </a:prstGeom>
        <a:solidFill>
          <a:schemeClr val="lt1">
            <a:alpha val="90000"/>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A673BF2C-E1D6-F045-8C45-A2F1D08F90D5}">
      <dsp:nvSpPr>
        <dsp:cNvPr id="0" name=""/>
        <dsp:cNvSpPr/>
      </dsp:nvSpPr>
      <dsp:spPr>
        <a:xfrm>
          <a:off x="452551" y="1063742"/>
          <a:ext cx="6335725" cy="649440"/>
        </a:xfrm>
        <a:prstGeom prst="roundRect">
          <a:avLst/>
        </a:prstGeom>
        <a:solidFill>
          <a:srgbClr val="9D999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39475" tIns="0" rIns="239475" bIns="0" numCol="1" spcCol="1270" anchor="ctr" anchorCtr="0">
          <a:noAutofit/>
        </a:bodyPr>
        <a:lstStyle/>
        <a:p>
          <a:pPr marL="0" lvl="0" indent="0" algn="l" defTabSz="977900">
            <a:lnSpc>
              <a:spcPct val="90000"/>
            </a:lnSpc>
            <a:spcBef>
              <a:spcPct val="0"/>
            </a:spcBef>
            <a:spcAft>
              <a:spcPct val="35000"/>
            </a:spcAft>
            <a:buNone/>
          </a:pPr>
          <a:r>
            <a:rPr lang="en-GB" sz="2200" kern="1200" dirty="0"/>
            <a:t>2. Insincere listening</a:t>
          </a:r>
        </a:p>
      </dsp:txBody>
      <dsp:txXfrm>
        <a:off x="484254" y="1095445"/>
        <a:ext cx="6272319" cy="586034"/>
      </dsp:txXfrm>
    </dsp:sp>
    <dsp:sp modelId="{64C56EF8-5769-6A48-9EDD-9565E6DE6C49}">
      <dsp:nvSpPr>
        <dsp:cNvPr id="0" name=""/>
        <dsp:cNvSpPr/>
      </dsp:nvSpPr>
      <dsp:spPr>
        <a:xfrm>
          <a:off x="0" y="2386383"/>
          <a:ext cx="9051036" cy="554400"/>
        </a:xfrm>
        <a:prstGeom prst="rect">
          <a:avLst/>
        </a:prstGeom>
        <a:solidFill>
          <a:schemeClr val="lt1">
            <a:alpha val="90000"/>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437E08D3-5448-2149-9AF2-6CA5CE7FE390}">
      <dsp:nvSpPr>
        <dsp:cNvPr id="0" name=""/>
        <dsp:cNvSpPr/>
      </dsp:nvSpPr>
      <dsp:spPr>
        <a:xfrm>
          <a:off x="452551" y="2061662"/>
          <a:ext cx="6335725" cy="649440"/>
        </a:xfrm>
        <a:prstGeom prst="roundRect">
          <a:avLst/>
        </a:prstGeom>
        <a:solidFill>
          <a:srgbClr val="B3D5A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39475" tIns="0" rIns="239475" bIns="0" numCol="1" spcCol="1270" anchor="ctr" anchorCtr="0">
          <a:noAutofit/>
        </a:bodyPr>
        <a:lstStyle/>
        <a:p>
          <a:pPr marL="0" lvl="0" indent="0" algn="l" defTabSz="977900">
            <a:lnSpc>
              <a:spcPct val="90000"/>
            </a:lnSpc>
            <a:spcBef>
              <a:spcPct val="0"/>
            </a:spcBef>
            <a:spcAft>
              <a:spcPct val="35000"/>
            </a:spcAft>
            <a:buNone/>
          </a:pPr>
          <a:r>
            <a:rPr lang="en-GB" sz="2200" kern="1200" dirty="0"/>
            <a:t>3. Selective listening</a:t>
          </a:r>
        </a:p>
      </dsp:txBody>
      <dsp:txXfrm>
        <a:off x="484254" y="2093365"/>
        <a:ext cx="6272319" cy="586034"/>
      </dsp:txXfrm>
    </dsp:sp>
    <dsp:sp modelId="{4010D66E-AD44-5849-ACA8-0014C7334B37}">
      <dsp:nvSpPr>
        <dsp:cNvPr id="0" name=""/>
        <dsp:cNvSpPr/>
      </dsp:nvSpPr>
      <dsp:spPr>
        <a:xfrm>
          <a:off x="0" y="3384303"/>
          <a:ext cx="9051036" cy="554400"/>
        </a:xfrm>
        <a:prstGeom prst="rect">
          <a:avLst/>
        </a:prstGeom>
        <a:solidFill>
          <a:schemeClr val="lt1">
            <a:alpha val="90000"/>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8E7ECAF6-40F4-7444-BB6F-15330C197C9A}">
      <dsp:nvSpPr>
        <dsp:cNvPr id="0" name=""/>
        <dsp:cNvSpPr/>
      </dsp:nvSpPr>
      <dsp:spPr>
        <a:xfrm>
          <a:off x="452551" y="3059583"/>
          <a:ext cx="6335725" cy="649440"/>
        </a:xfrm>
        <a:prstGeom prst="roundRect">
          <a:avLst/>
        </a:prstGeom>
        <a:solidFill>
          <a:srgbClr val="3FAF4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39475" tIns="0" rIns="239475" bIns="0" numCol="1" spcCol="1270" anchor="ctr" anchorCtr="0">
          <a:noAutofit/>
        </a:bodyPr>
        <a:lstStyle/>
        <a:p>
          <a:pPr marL="0" lvl="0" indent="0" algn="l" defTabSz="977900">
            <a:lnSpc>
              <a:spcPct val="90000"/>
            </a:lnSpc>
            <a:spcBef>
              <a:spcPct val="0"/>
            </a:spcBef>
            <a:spcAft>
              <a:spcPct val="35000"/>
            </a:spcAft>
            <a:buNone/>
          </a:pPr>
          <a:r>
            <a:rPr lang="en-GB" sz="2200" kern="1200" dirty="0"/>
            <a:t>4. Attentive listening</a:t>
          </a:r>
        </a:p>
      </dsp:txBody>
      <dsp:txXfrm>
        <a:off x="484254" y="3091286"/>
        <a:ext cx="6272319" cy="586034"/>
      </dsp:txXfrm>
    </dsp:sp>
    <dsp:sp modelId="{EB30737C-1E23-4D44-975F-F62AA7A37156}">
      <dsp:nvSpPr>
        <dsp:cNvPr id="0" name=""/>
        <dsp:cNvSpPr/>
      </dsp:nvSpPr>
      <dsp:spPr>
        <a:xfrm>
          <a:off x="0" y="4382223"/>
          <a:ext cx="9051036" cy="554400"/>
        </a:xfrm>
        <a:prstGeom prst="rect">
          <a:avLst/>
        </a:prstGeom>
        <a:solidFill>
          <a:schemeClr val="lt1">
            <a:alpha val="90000"/>
            <a:hueOff val="0"/>
            <a:satOff val="0"/>
            <a:lumOff val="0"/>
            <a:alphaOff val="0"/>
          </a:schemeClr>
        </a:solidFill>
        <a:ln w="9525" cap="flat" cmpd="sng" algn="ctr">
          <a:solidFill>
            <a:srgbClr val="ECB744"/>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469EB229-59A2-CD46-86B5-DE21F6F4A52A}">
      <dsp:nvSpPr>
        <dsp:cNvPr id="0" name=""/>
        <dsp:cNvSpPr/>
      </dsp:nvSpPr>
      <dsp:spPr>
        <a:xfrm>
          <a:off x="452551" y="4057503"/>
          <a:ext cx="6335725" cy="649440"/>
        </a:xfrm>
        <a:prstGeom prst="roundRect">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39475" tIns="0" rIns="239475" bIns="0" numCol="1" spcCol="1270" anchor="ctr" anchorCtr="0">
          <a:noAutofit/>
        </a:bodyPr>
        <a:lstStyle/>
        <a:p>
          <a:pPr marL="0" lvl="0" indent="0" algn="l" defTabSz="977900">
            <a:lnSpc>
              <a:spcPct val="90000"/>
            </a:lnSpc>
            <a:spcBef>
              <a:spcPct val="0"/>
            </a:spcBef>
            <a:spcAft>
              <a:spcPct val="35000"/>
            </a:spcAft>
            <a:buNone/>
          </a:pPr>
          <a:r>
            <a:rPr lang="en-GB" sz="2200" kern="1200" dirty="0"/>
            <a:t>5. Empathic listening </a:t>
          </a:r>
        </a:p>
      </dsp:txBody>
      <dsp:txXfrm>
        <a:off x="484254" y="4089206"/>
        <a:ext cx="6272319" cy="586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D8FE8D-1F3D-4A79-9839-DD69B6EB4BC5}">
      <dsp:nvSpPr>
        <dsp:cNvPr id="0" name=""/>
        <dsp:cNvSpPr/>
      </dsp:nvSpPr>
      <dsp:spPr>
        <a:xfrm>
          <a:off x="0" y="1995551"/>
          <a:ext cx="2800144" cy="654984"/>
        </a:xfrm>
        <a:prstGeom prst="rect">
          <a:avLst/>
        </a:prstGeom>
        <a:solidFill>
          <a:srgbClr val="B3D5A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AU" sz="2300" b="1" kern="1200" dirty="0">
              <a:solidFill>
                <a:schemeClr val="bg1"/>
              </a:solidFill>
            </a:rPr>
            <a:t>Reflecting</a:t>
          </a:r>
        </a:p>
      </dsp:txBody>
      <dsp:txXfrm>
        <a:off x="0" y="1995551"/>
        <a:ext cx="2800144" cy="654984"/>
      </dsp:txXfrm>
    </dsp:sp>
    <dsp:sp modelId="{8C7369C0-1D5D-4F03-8234-04800CFFC1F1}">
      <dsp:nvSpPr>
        <dsp:cNvPr id="0" name=""/>
        <dsp:cNvSpPr/>
      </dsp:nvSpPr>
      <dsp:spPr>
        <a:xfrm rot="10800000">
          <a:off x="0" y="998010"/>
          <a:ext cx="2800144" cy="1007366"/>
        </a:xfrm>
        <a:prstGeom prst="upArrowCallout">
          <a:avLst/>
        </a:prstGeom>
        <a:solidFill>
          <a:srgbClr val="3FAF49"/>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AU" sz="2300" b="1" kern="1200" dirty="0">
              <a:solidFill>
                <a:schemeClr val="bg1"/>
              </a:solidFill>
            </a:rPr>
            <a:t>Following</a:t>
          </a:r>
        </a:p>
      </dsp:txBody>
      <dsp:txXfrm rot="10800000">
        <a:off x="0" y="998010"/>
        <a:ext cx="2800144" cy="654556"/>
      </dsp:txXfrm>
    </dsp:sp>
    <dsp:sp modelId="{2BF7AC66-CD55-48E4-97CD-C92A427E4BCD}">
      <dsp:nvSpPr>
        <dsp:cNvPr id="0" name=""/>
        <dsp:cNvSpPr/>
      </dsp:nvSpPr>
      <dsp:spPr>
        <a:xfrm rot="10800000">
          <a:off x="0" y="468"/>
          <a:ext cx="2800144" cy="1007366"/>
        </a:xfrm>
        <a:prstGeom prst="upArrowCallout">
          <a:avLst/>
        </a:prstGeom>
        <a:solidFill>
          <a:srgbClr val="9D999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AU" sz="2300" b="1" kern="1200" dirty="0">
              <a:solidFill>
                <a:schemeClr val="bg1"/>
              </a:solidFill>
            </a:rPr>
            <a:t>       Attending</a:t>
          </a:r>
          <a:r>
            <a:rPr lang="en-AU" sz="2300" kern="1200" dirty="0"/>
            <a:t>	</a:t>
          </a:r>
        </a:p>
      </dsp:txBody>
      <dsp:txXfrm rot="10800000">
        <a:off x="0" y="468"/>
        <a:ext cx="2800144" cy="6545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4DA9A7-CBB7-4D11-94F3-8610CAB8BEBC}">
      <dsp:nvSpPr>
        <dsp:cNvPr id="0" name=""/>
        <dsp:cNvSpPr/>
      </dsp:nvSpPr>
      <dsp:spPr>
        <a:xfrm>
          <a:off x="20981" y="515239"/>
          <a:ext cx="7700131" cy="4440816"/>
        </a:xfrm>
        <a:prstGeom prst="swooshArrow">
          <a:avLst>
            <a:gd name="adj1" fmla="val 25000"/>
            <a:gd name="adj2" fmla="val 25000"/>
          </a:avLst>
        </a:prstGeom>
        <a:solidFill>
          <a:schemeClr val="tx2">
            <a:lumMod val="50000"/>
          </a:schemeClr>
        </a:solidFill>
        <a:ln w="25400" cap="flat" cmpd="sng" algn="ctr">
          <a:solidFill>
            <a:srgbClr val="92D050"/>
          </a:solidFill>
          <a:prstDash val="solid"/>
        </a:ln>
        <a:effectLst/>
        <a:scene3d>
          <a:camera prst="orthographicFront"/>
          <a:lightRig rig="soft" dir="t"/>
        </a:scene3d>
        <a:sp3d>
          <a:bevelT/>
        </a:sp3d>
      </dsp:spPr>
      <dsp:style>
        <a:lnRef idx="2">
          <a:schemeClr val="accent1">
            <a:shade val="50000"/>
          </a:schemeClr>
        </a:lnRef>
        <a:fillRef idx="1">
          <a:schemeClr val="accent1"/>
        </a:fillRef>
        <a:effectRef idx="0">
          <a:schemeClr val="accent1"/>
        </a:effectRef>
        <a:fontRef idx="minor">
          <a:schemeClr val="lt1"/>
        </a:fontRef>
      </dsp:style>
    </dsp:sp>
    <dsp:sp modelId="{47A2DF01-DB90-4BE6-98CE-5EBEC644BAFC}">
      <dsp:nvSpPr>
        <dsp:cNvPr id="0" name=""/>
        <dsp:cNvSpPr/>
      </dsp:nvSpPr>
      <dsp:spPr>
        <a:xfrm>
          <a:off x="1221024" y="3387611"/>
          <a:ext cx="201294" cy="201294"/>
        </a:xfrm>
        <a:prstGeom prst="ellipse">
          <a:avLst/>
        </a:prstGeom>
        <a:solidFill>
          <a:srgbClr val="C00000"/>
        </a:solidFill>
        <a:ln w="25400" cap="flat" cmpd="sng" algn="ctr">
          <a:noFill/>
          <a:prstDash val="solid"/>
        </a:ln>
        <a:effectLst/>
        <a:scene3d>
          <a:camera prst="orthographicFront"/>
          <a:lightRig rig="threePt" dir="t"/>
        </a:scene3d>
        <a:sp3d>
          <a:bevelT/>
          <a:bevelB/>
        </a:sp3d>
      </dsp:spPr>
      <dsp:style>
        <a:lnRef idx="2">
          <a:scrgbClr r="0" g="0" b="0"/>
        </a:lnRef>
        <a:fillRef idx="1">
          <a:scrgbClr r="0" g="0" b="0"/>
        </a:fillRef>
        <a:effectRef idx="0">
          <a:scrgbClr r="0" g="0" b="0"/>
        </a:effectRef>
        <a:fontRef idx="minor">
          <a:schemeClr val="lt1"/>
        </a:fontRef>
      </dsp:style>
    </dsp:sp>
    <dsp:sp modelId="{3BAD1C6B-7A7F-4820-88DC-1F04D5EC3A3D}">
      <dsp:nvSpPr>
        <dsp:cNvPr id="0" name=""/>
        <dsp:cNvSpPr/>
      </dsp:nvSpPr>
      <dsp:spPr>
        <a:xfrm>
          <a:off x="1188447" y="3802335"/>
          <a:ext cx="2107722" cy="12774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62" tIns="0" rIns="0" bIns="0" numCol="1" spcCol="1270" anchor="t" anchorCtr="0">
          <a:noAutofit/>
        </a:bodyPr>
        <a:lstStyle/>
        <a:p>
          <a:pPr marL="0" lvl="0" indent="0" algn="ctr" defTabSz="800100">
            <a:lnSpc>
              <a:spcPct val="90000"/>
            </a:lnSpc>
            <a:spcBef>
              <a:spcPct val="0"/>
            </a:spcBef>
            <a:spcAft>
              <a:spcPct val="35000"/>
            </a:spcAft>
            <a:buNone/>
          </a:pPr>
          <a:r>
            <a:rPr lang="en-AU" sz="1800" kern="1200" dirty="0">
              <a:solidFill>
                <a:schemeClr val="tx1"/>
              </a:solidFill>
            </a:rPr>
            <a:t>“We offer our educators a range of events, training, info sessions and even social gatherings.”</a:t>
          </a:r>
        </a:p>
        <a:p>
          <a:pPr marL="0" lvl="0" indent="0" algn="ctr" defTabSz="800100">
            <a:lnSpc>
              <a:spcPct val="90000"/>
            </a:lnSpc>
            <a:spcBef>
              <a:spcPct val="0"/>
            </a:spcBef>
            <a:spcAft>
              <a:spcPct val="35000"/>
            </a:spcAft>
            <a:buNone/>
          </a:pPr>
          <a:r>
            <a:rPr lang="en-AU" sz="1800" b="1" i="1" kern="1200" dirty="0">
              <a:solidFill>
                <a:srgbClr val="C00000"/>
              </a:solidFill>
            </a:rPr>
            <a:t>“Well so what?”</a:t>
          </a:r>
        </a:p>
      </dsp:txBody>
      <dsp:txXfrm>
        <a:off x="1188447" y="3802335"/>
        <a:ext cx="2107722" cy="1277424"/>
      </dsp:txXfrm>
    </dsp:sp>
    <dsp:sp modelId="{F5F90A66-B515-4603-BB12-31123609C717}">
      <dsp:nvSpPr>
        <dsp:cNvPr id="0" name=""/>
        <dsp:cNvSpPr/>
      </dsp:nvSpPr>
      <dsp:spPr>
        <a:xfrm>
          <a:off x="3429792" y="2062348"/>
          <a:ext cx="363878" cy="363878"/>
        </a:xfrm>
        <a:prstGeom prst="ellipse">
          <a:avLst/>
        </a:prstGeom>
        <a:solidFill>
          <a:srgbClr val="808080"/>
        </a:solidFill>
        <a:ln w="25400" cap="flat" cmpd="sng" algn="ctr">
          <a:noFill/>
          <a:prstDash val="solid"/>
        </a:ln>
        <a:effectLst/>
        <a:scene3d>
          <a:camera prst="orthographicFront"/>
          <a:lightRig rig="threePt" dir="t"/>
        </a:scene3d>
        <a:sp3d>
          <a:bevelT/>
          <a:bevelB/>
        </a:sp3d>
      </dsp:spPr>
      <dsp:style>
        <a:lnRef idx="2">
          <a:scrgbClr r="0" g="0" b="0"/>
        </a:lnRef>
        <a:fillRef idx="1">
          <a:scrgbClr r="0" g="0" b="0"/>
        </a:fillRef>
        <a:effectRef idx="0">
          <a:scrgbClr r="0" g="0" b="0"/>
        </a:effectRef>
        <a:fontRef idx="minor">
          <a:schemeClr val="lt1"/>
        </a:fontRef>
      </dsp:style>
    </dsp:sp>
    <dsp:sp modelId="{950F9819-BACD-41DD-B301-8405D5DFA5CE}">
      <dsp:nvSpPr>
        <dsp:cNvPr id="0" name=""/>
        <dsp:cNvSpPr/>
      </dsp:nvSpPr>
      <dsp:spPr>
        <a:xfrm>
          <a:off x="3100259" y="3204298"/>
          <a:ext cx="2012306" cy="1445455"/>
        </a:xfrm>
        <a:prstGeom prst="rect">
          <a:avLst/>
        </a:prstGeom>
        <a:noFill/>
        <a:ln>
          <a:noFill/>
        </a:ln>
        <a:effectLst/>
        <a:scene3d>
          <a:camera prst="orthographicFront"/>
          <a:lightRig rig="threePt" dir="t"/>
        </a:scene3d>
        <a:sp3d>
          <a:bevelT/>
          <a:bevelB/>
        </a:sp3d>
      </dsp:spPr>
      <dsp:style>
        <a:lnRef idx="0">
          <a:scrgbClr r="0" g="0" b="0"/>
        </a:lnRef>
        <a:fillRef idx="0">
          <a:scrgbClr r="0" g="0" b="0"/>
        </a:fillRef>
        <a:effectRef idx="0">
          <a:scrgbClr r="0" g="0" b="0"/>
        </a:effectRef>
        <a:fontRef idx="minor"/>
      </dsp:style>
      <dsp:txBody>
        <a:bodyPr spcFirstLastPara="0" vert="horz" wrap="square" lIns="192812" tIns="0" rIns="0" bIns="0" numCol="1" spcCol="1270" anchor="t" anchorCtr="0">
          <a:noAutofit/>
        </a:bodyPr>
        <a:lstStyle/>
        <a:p>
          <a:pPr marL="0" lvl="0" indent="0" algn="ctr" defTabSz="800100">
            <a:lnSpc>
              <a:spcPct val="90000"/>
            </a:lnSpc>
            <a:spcBef>
              <a:spcPct val="0"/>
            </a:spcBef>
            <a:spcAft>
              <a:spcPct val="35000"/>
            </a:spcAft>
            <a:buNone/>
          </a:pPr>
          <a:r>
            <a:rPr lang="en-AU" sz="1800" kern="1200" dirty="0">
              <a:solidFill>
                <a:schemeClr val="tx1"/>
              </a:solidFill>
            </a:rPr>
            <a:t>“These are all tailored to your personal goals.”</a:t>
          </a:r>
        </a:p>
        <a:p>
          <a:pPr marL="0" lvl="0" indent="0" algn="ctr" defTabSz="800100">
            <a:lnSpc>
              <a:spcPct val="90000"/>
            </a:lnSpc>
            <a:spcBef>
              <a:spcPct val="0"/>
            </a:spcBef>
            <a:spcAft>
              <a:spcPct val="35000"/>
            </a:spcAft>
            <a:buNone/>
          </a:pPr>
          <a:r>
            <a:rPr lang="en-AU" sz="1800" b="1" i="1" kern="1200" dirty="0">
              <a:solidFill>
                <a:schemeClr val="tx1">
                  <a:lumMod val="50000"/>
                  <a:lumOff val="50000"/>
                </a:schemeClr>
              </a:solidFill>
            </a:rPr>
            <a:t>“Yeah better </a:t>
          </a:r>
          <a:br>
            <a:rPr lang="en-AU" sz="1800" b="1" i="1" kern="1200" dirty="0">
              <a:solidFill>
                <a:schemeClr val="tx1">
                  <a:lumMod val="50000"/>
                  <a:lumOff val="50000"/>
                </a:schemeClr>
              </a:solidFill>
            </a:rPr>
          </a:br>
          <a:r>
            <a:rPr lang="en-AU" sz="1800" b="1" i="1" kern="1200" dirty="0">
              <a:solidFill>
                <a:schemeClr val="tx1">
                  <a:lumMod val="50000"/>
                  <a:lumOff val="50000"/>
                </a:schemeClr>
              </a:solidFill>
            </a:rPr>
            <a:t>..but ...”</a:t>
          </a:r>
        </a:p>
      </dsp:txBody>
      <dsp:txXfrm>
        <a:off x="3100259" y="3204298"/>
        <a:ext cx="2012306" cy="1445455"/>
      </dsp:txXfrm>
    </dsp:sp>
    <dsp:sp modelId="{F44EA05F-9861-43AE-8695-7A8236717592}">
      <dsp:nvSpPr>
        <dsp:cNvPr id="0" name=""/>
        <dsp:cNvSpPr/>
      </dsp:nvSpPr>
      <dsp:spPr>
        <a:xfrm>
          <a:off x="5701669" y="1368163"/>
          <a:ext cx="503236" cy="503236"/>
        </a:xfrm>
        <a:prstGeom prst="ellipse">
          <a:avLst/>
        </a:prstGeom>
        <a:solidFill>
          <a:srgbClr val="3FAF49"/>
        </a:solidFill>
        <a:ln w="25400" cap="flat" cmpd="sng" algn="ctr">
          <a:noFill/>
          <a:prstDash val="solid"/>
        </a:ln>
        <a:effectLst/>
        <a:scene3d>
          <a:camera prst="orthographicFront"/>
          <a:lightRig rig="threePt" dir="t"/>
        </a:scene3d>
        <a:sp3d>
          <a:bevelT/>
          <a:bevelB/>
        </a:sp3d>
      </dsp:spPr>
      <dsp:style>
        <a:lnRef idx="2">
          <a:scrgbClr r="0" g="0" b="0"/>
        </a:lnRef>
        <a:fillRef idx="1">
          <a:scrgbClr r="0" g="0" b="0"/>
        </a:fillRef>
        <a:effectRef idx="0">
          <a:scrgbClr r="0" g="0" b="0"/>
        </a:effectRef>
        <a:fontRef idx="minor">
          <a:schemeClr val="lt1"/>
        </a:fontRef>
      </dsp:style>
    </dsp:sp>
    <dsp:sp modelId="{2DC5639C-F7B9-4F60-9612-F446913482E4}">
      <dsp:nvSpPr>
        <dsp:cNvPr id="0" name=""/>
        <dsp:cNvSpPr/>
      </dsp:nvSpPr>
      <dsp:spPr>
        <a:xfrm>
          <a:off x="5039291" y="2886910"/>
          <a:ext cx="2021020" cy="2292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654" tIns="0" rIns="0" bIns="0" numCol="1" spcCol="1270" anchor="t" anchorCtr="0">
          <a:noAutofit/>
        </a:bodyPr>
        <a:lstStyle/>
        <a:p>
          <a:pPr marL="0" lvl="0" indent="0" algn="ctr" defTabSz="800100">
            <a:lnSpc>
              <a:spcPct val="90000"/>
            </a:lnSpc>
            <a:spcBef>
              <a:spcPct val="0"/>
            </a:spcBef>
            <a:spcAft>
              <a:spcPct val="35000"/>
            </a:spcAft>
            <a:buNone/>
          </a:pPr>
          <a:r>
            <a:rPr lang="en-AU" sz="1800" kern="1200" dirty="0">
              <a:solidFill>
                <a:schemeClr val="tx1"/>
              </a:solidFill>
            </a:rPr>
            <a:t>“To help you to grow, to find your ideal role more quicky and open up your options </a:t>
          </a:r>
          <a:br>
            <a:rPr lang="en-AU" sz="1800" kern="1200" dirty="0">
              <a:solidFill>
                <a:schemeClr val="tx1"/>
              </a:solidFill>
            </a:rPr>
          </a:br>
          <a:r>
            <a:rPr lang="en-AU" sz="1800" kern="1200" dirty="0">
              <a:solidFill>
                <a:schemeClr val="tx1"/>
              </a:solidFill>
            </a:rPr>
            <a:t>to working across Australia or even overseas.” </a:t>
          </a:r>
        </a:p>
        <a:p>
          <a:pPr marL="0" lvl="0" indent="0" algn="ctr" defTabSz="800100">
            <a:lnSpc>
              <a:spcPct val="90000"/>
            </a:lnSpc>
            <a:spcBef>
              <a:spcPct val="0"/>
            </a:spcBef>
            <a:spcAft>
              <a:spcPct val="35000"/>
            </a:spcAft>
            <a:buNone/>
          </a:pPr>
          <a:r>
            <a:rPr lang="en-AU" sz="1800" b="1" i="1" kern="1200" dirty="0">
              <a:solidFill>
                <a:srgbClr val="3FAF49"/>
              </a:solidFill>
            </a:rPr>
            <a:t>“Yes, that’s what I really need!”</a:t>
          </a:r>
        </a:p>
      </dsp:txBody>
      <dsp:txXfrm>
        <a:off x="5039291" y="2886910"/>
        <a:ext cx="2021020" cy="229287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6632C-1536-4040-998D-14FF7B08FB83}">
      <dsp:nvSpPr>
        <dsp:cNvPr id="0" name=""/>
        <dsp:cNvSpPr/>
      </dsp:nvSpPr>
      <dsp:spPr>
        <a:xfrm>
          <a:off x="2702239" y="1002778"/>
          <a:ext cx="1679778" cy="221208"/>
        </a:xfrm>
        <a:custGeom>
          <a:avLst/>
          <a:gdLst/>
          <a:ahLst/>
          <a:cxnLst/>
          <a:rect l="0" t="0" r="0" b="0"/>
          <a:pathLst>
            <a:path>
              <a:moveTo>
                <a:pt x="0" y="0"/>
              </a:moveTo>
              <a:lnTo>
                <a:pt x="0" y="115126"/>
              </a:lnTo>
              <a:lnTo>
                <a:pt x="1679778" y="115126"/>
              </a:lnTo>
              <a:lnTo>
                <a:pt x="1679778" y="221208"/>
              </a:lnTo>
            </a:path>
          </a:pathLst>
        </a:custGeom>
        <a:noFill/>
        <a:ln w="25400" cap="flat" cmpd="sng" algn="ctr">
          <a:solidFill>
            <a:srgbClr val="ECB744"/>
          </a:solidFill>
          <a:prstDash val="solid"/>
        </a:ln>
        <a:effectLst/>
      </dsp:spPr>
      <dsp:style>
        <a:lnRef idx="2">
          <a:scrgbClr r="0" g="0" b="0"/>
        </a:lnRef>
        <a:fillRef idx="0">
          <a:scrgbClr r="0" g="0" b="0"/>
        </a:fillRef>
        <a:effectRef idx="0">
          <a:scrgbClr r="0" g="0" b="0"/>
        </a:effectRef>
        <a:fontRef idx="minor"/>
      </dsp:style>
    </dsp:sp>
    <dsp:sp modelId="{5540DF46-4B41-4E23-A841-130655619ADB}">
      <dsp:nvSpPr>
        <dsp:cNvPr id="0" name=""/>
        <dsp:cNvSpPr/>
      </dsp:nvSpPr>
      <dsp:spPr>
        <a:xfrm>
          <a:off x="2573067" y="1002778"/>
          <a:ext cx="129172" cy="234483"/>
        </a:xfrm>
        <a:custGeom>
          <a:avLst/>
          <a:gdLst/>
          <a:ahLst/>
          <a:cxnLst/>
          <a:rect l="0" t="0" r="0" b="0"/>
          <a:pathLst>
            <a:path>
              <a:moveTo>
                <a:pt x="129172" y="0"/>
              </a:moveTo>
              <a:lnTo>
                <a:pt x="129172" y="128401"/>
              </a:lnTo>
              <a:lnTo>
                <a:pt x="0" y="128401"/>
              </a:lnTo>
              <a:lnTo>
                <a:pt x="0" y="234483"/>
              </a:lnTo>
            </a:path>
          </a:pathLst>
        </a:custGeom>
        <a:noFill/>
        <a:ln w="25400" cap="flat" cmpd="sng" algn="ctr">
          <a:solidFill>
            <a:srgbClr val="ECB744"/>
          </a:solidFill>
          <a:prstDash val="solid"/>
        </a:ln>
        <a:effectLst/>
      </dsp:spPr>
      <dsp:style>
        <a:lnRef idx="2">
          <a:scrgbClr r="0" g="0" b="0"/>
        </a:lnRef>
        <a:fillRef idx="0">
          <a:scrgbClr r="0" g="0" b="0"/>
        </a:fillRef>
        <a:effectRef idx="0">
          <a:scrgbClr r="0" g="0" b="0"/>
        </a:effectRef>
        <a:fontRef idx="minor"/>
      </dsp:style>
    </dsp:sp>
    <dsp:sp modelId="{D144AFBF-1E68-42E0-B788-0B5E62B12DCF}">
      <dsp:nvSpPr>
        <dsp:cNvPr id="0" name=""/>
        <dsp:cNvSpPr/>
      </dsp:nvSpPr>
      <dsp:spPr>
        <a:xfrm>
          <a:off x="910675" y="1002778"/>
          <a:ext cx="1791563" cy="212905"/>
        </a:xfrm>
        <a:custGeom>
          <a:avLst/>
          <a:gdLst/>
          <a:ahLst/>
          <a:cxnLst/>
          <a:rect l="0" t="0" r="0" b="0"/>
          <a:pathLst>
            <a:path>
              <a:moveTo>
                <a:pt x="1791563" y="0"/>
              </a:moveTo>
              <a:lnTo>
                <a:pt x="1791563" y="106823"/>
              </a:lnTo>
              <a:lnTo>
                <a:pt x="0" y="106823"/>
              </a:lnTo>
              <a:lnTo>
                <a:pt x="0" y="212905"/>
              </a:lnTo>
            </a:path>
          </a:pathLst>
        </a:custGeom>
        <a:noFill/>
        <a:ln w="25400" cap="flat" cmpd="sng" algn="ctr">
          <a:solidFill>
            <a:srgbClr val="ECB744"/>
          </a:solidFill>
          <a:prstDash val="solid"/>
        </a:ln>
        <a:effectLst/>
      </dsp:spPr>
      <dsp:style>
        <a:lnRef idx="2">
          <a:scrgbClr r="0" g="0" b="0"/>
        </a:lnRef>
        <a:fillRef idx="0">
          <a:scrgbClr r="0" g="0" b="0"/>
        </a:fillRef>
        <a:effectRef idx="0">
          <a:scrgbClr r="0" g="0" b="0"/>
        </a:effectRef>
        <a:fontRef idx="minor"/>
      </dsp:style>
    </dsp:sp>
    <dsp:sp modelId="{104C4AB6-8F2F-4AAA-8DFF-DFC884828463}">
      <dsp:nvSpPr>
        <dsp:cNvPr id="0" name=""/>
        <dsp:cNvSpPr/>
      </dsp:nvSpPr>
      <dsp:spPr>
        <a:xfrm>
          <a:off x="1744849" y="0"/>
          <a:ext cx="1914780" cy="1002778"/>
        </a:xfrm>
        <a:prstGeom prst="roundRect">
          <a:avLst/>
        </a:prstGeom>
        <a:solidFill>
          <a:srgbClr val="4EABE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AU" sz="2400" b="1" kern="1200" dirty="0"/>
            <a:t>Benefits</a:t>
          </a:r>
          <a:endParaRPr lang="en-AU" sz="2100" b="1" kern="1200" dirty="0"/>
        </a:p>
      </dsp:txBody>
      <dsp:txXfrm>
        <a:off x="1793801" y="48952"/>
        <a:ext cx="1816876" cy="904874"/>
      </dsp:txXfrm>
    </dsp:sp>
    <dsp:sp modelId="{47AABFE7-EC04-4478-912B-4344DA253462}">
      <dsp:nvSpPr>
        <dsp:cNvPr id="0" name=""/>
        <dsp:cNvSpPr/>
      </dsp:nvSpPr>
      <dsp:spPr>
        <a:xfrm>
          <a:off x="150779" y="1215684"/>
          <a:ext cx="1519791" cy="1577237"/>
        </a:xfrm>
        <a:prstGeom prst="roundRect">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AU" sz="2000" b="1" kern="1200" dirty="0"/>
            <a:t>For </a:t>
          </a:r>
          <a:br>
            <a:rPr lang="en-AU" sz="2000" b="1" kern="1200" dirty="0"/>
          </a:br>
          <a:r>
            <a:rPr lang="en-AU" sz="2000" b="1" kern="1200" dirty="0"/>
            <a:t>Clients &amp; their organisation</a:t>
          </a:r>
        </a:p>
      </dsp:txBody>
      <dsp:txXfrm>
        <a:off x="224969" y="1289874"/>
        <a:ext cx="1371411" cy="1428857"/>
      </dsp:txXfrm>
    </dsp:sp>
    <dsp:sp modelId="{70302585-E304-4B37-AA7F-73D9F361E40F}">
      <dsp:nvSpPr>
        <dsp:cNvPr id="0" name=""/>
        <dsp:cNvSpPr/>
      </dsp:nvSpPr>
      <dsp:spPr>
        <a:xfrm>
          <a:off x="1863641" y="1237262"/>
          <a:ext cx="1418852" cy="1496575"/>
        </a:xfrm>
        <a:prstGeom prst="roundRect">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AU" sz="2000" b="1" kern="1200" dirty="0"/>
            <a:t>For Educators </a:t>
          </a:r>
          <a:br>
            <a:rPr lang="en-AU" sz="2000" b="1" kern="1200" dirty="0"/>
          </a:br>
          <a:r>
            <a:rPr lang="en-AU" sz="2000" b="1" kern="1200" dirty="0"/>
            <a:t>&amp; their careers</a:t>
          </a:r>
        </a:p>
      </dsp:txBody>
      <dsp:txXfrm>
        <a:off x="1932904" y="1306525"/>
        <a:ext cx="1280326" cy="1358049"/>
      </dsp:txXfrm>
    </dsp:sp>
    <dsp:sp modelId="{FDC5E6C6-A7CE-48DE-8512-646C0370F00D}">
      <dsp:nvSpPr>
        <dsp:cNvPr id="0" name=""/>
        <dsp:cNvSpPr/>
      </dsp:nvSpPr>
      <dsp:spPr>
        <a:xfrm>
          <a:off x="3492818" y="1223986"/>
          <a:ext cx="1778399" cy="1552828"/>
        </a:xfrm>
        <a:prstGeom prst="roundRect">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AU" sz="2000" b="1" kern="1200" dirty="0"/>
            <a:t>For </a:t>
          </a:r>
          <a:br>
            <a:rPr lang="en-AU" sz="2000" b="1" kern="1200" dirty="0"/>
          </a:br>
          <a:r>
            <a:rPr lang="en-AU" sz="2000" b="1" kern="1200" dirty="0"/>
            <a:t>Learners </a:t>
          </a:r>
          <a:br>
            <a:rPr lang="en-AU" sz="2000" b="1" kern="1200" dirty="0"/>
          </a:br>
          <a:r>
            <a:rPr lang="en-AU" sz="2000" b="1" kern="1200" dirty="0"/>
            <a:t>&amp; their development</a:t>
          </a:r>
        </a:p>
      </dsp:txBody>
      <dsp:txXfrm>
        <a:off x="3568621" y="1299789"/>
        <a:ext cx="1626793" cy="140122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E40771-FCB9-4423-8D21-F233D0DAF7A5}">
      <dsp:nvSpPr>
        <dsp:cNvPr id="0" name=""/>
        <dsp:cNvSpPr/>
      </dsp:nvSpPr>
      <dsp:spPr>
        <a:xfrm rot="5400000">
          <a:off x="4985567" y="-1949479"/>
          <a:ext cx="1565113" cy="5535017"/>
        </a:xfrm>
        <a:prstGeom prst="round2SameRect">
          <a:avLst/>
        </a:prstGeom>
        <a:solidFill>
          <a:schemeClr val="accent4">
            <a:lumMod val="20000"/>
            <a:lumOff val="80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lr>
              <a:srgbClr val="4EABE9"/>
            </a:buClr>
            <a:buChar char="•"/>
          </a:pPr>
          <a:r>
            <a:rPr lang="en-AU" sz="1800" kern="1200" dirty="0">
              <a:solidFill>
                <a:schemeClr val="tx1"/>
              </a:solidFill>
              <a:latin typeface="+mn-lt"/>
            </a:rPr>
            <a:t>Let them express their concern(s). </a:t>
          </a:r>
          <a:r>
            <a:rPr lang="en-AU" sz="1800" b="1" kern="1200" dirty="0">
              <a:solidFill>
                <a:schemeClr val="tx1"/>
              </a:solidFill>
              <a:latin typeface="+mn-lt"/>
            </a:rPr>
            <a:t>Listen</a:t>
          </a:r>
          <a:r>
            <a:rPr lang="en-AU" sz="1800" kern="1200" dirty="0">
              <a:solidFill>
                <a:schemeClr val="tx1"/>
              </a:solidFill>
              <a:latin typeface="+mn-lt"/>
            </a:rPr>
            <a:t>!</a:t>
          </a:r>
        </a:p>
        <a:p>
          <a:pPr marL="171450" lvl="1" indent="-171450" algn="l" defTabSz="800100">
            <a:lnSpc>
              <a:spcPct val="90000"/>
            </a:lnSpc>
            <a:spcBef>
              <a:spcPct val="0"/>
            </a:spcBef>
            <a:spcAft>
              <a:spcPct val="15000"/>
            </a:spcAft>
            <a:buClr>
              <a:srgbClr val="4EABE9"/>
            </a:buClr>
            <a:buChar char="•"/>
          </a:pPr>
          <a:r>
            <a:rPr lang="en-AU" sz="1800" b="1" kern="1200" dirty="0">
              <a:solidFill>
                <a:schemeClr val="tx1"/>
              </a:solidFill>
              <a:latin typeface="+mn-lt"/>
            </a:rPr>
            <a:t>Validate</a:t>
          </a:r>
          <a:r>
            <a:rPr lang="en-AU" sz="1800" kern="1200" dirty="0">
              <a:solidFill>
                <a:schemeClr val="tx1"/>
              </a:solidFill>
              <a:latin typeface="+mn-lt"/>
            </a:rPr>
            <a:t> their concern early on (</a:t>
          </a:r>
          <a:r>
            <a:rPr lang="en-AU" sz="1800" u="sng" kern="1200" dirty="0">
              <a:solidFill>
                <a:schemeClr val="tx1"/>
              </a:solidFill>
              <a:latin typeface="+mn-lt"/>
            </a:rPr>
            <a:t>but don't agree</a:t>
          </a:r>
          <a:r>
            <a:rPr lang="en-AU" sz="1800" kern="1200" dirty="0">
              <a:solidFill>
                <a:schemeClr val="tx1"/>
              </a:solidFill>
              <a:latin typeface="+mn-lt"/>
            </a:rPr>
            <a:t>).</a:t>
          </a:r>
        </a:p>
        <a:p>
          <a:pPr marL="171450" lvl="1" indent="-171450" algn="l" defTabSz="800100">
            <a:lnSpc>
              <a:spcPct val="90000"/>
            </a:lnSpc>
            <a:spcBef>
              <a:spcPct val="0"/>
            </a:spcBef>
            <a:spcAft>
              <a:spcPct val="15000"/>
            </a:spcAft>
            <a:buClr>
              <a:srgbClr val="4EABE9"/>
            </a:buClr>
            <a:buChar char="•"/>
          </a:pPr>
          <a:r>
            <a:rPr lang="en-AU" sz="1800" b="1" kern="1200" dirty="0">
              <a:solidFill>
                <a:schemeClr val="tx1"/>
              </a:solidFill>
              <a:latin typeface="+mn-lt"/>
            </a:rPr>
            <a:t>Ask questions to find out more </a:t>
          </a:r>
          <a:r>
            <a:rPr lang="en-AU" sz="1800" kern="1200" dirty="0">
              <a:solidFill>
                <a:schemeClr val="tx1"/>
              </a:solidFill>
              <a:latin typeface="+mn-lt"/>
            </a:rPr>
            <a:t>about how they interpret the issue. </a:t>
          </a:r>
          <a:r>
            <a:rPr lang="en-AU" sz="1400" i="1" kern="1200" dirty="0">
              <a:solidFill>
                <a:schemeClr val="tx1"/>
              </a:solidFill>
              <a:latin typeface="+mn-lt"/>
            </a:rPr>
            <a:t>(</a:t>
          </a:r>
          <a:r>
            <a:rPr lang="en-AU" sz="1600" i="1" kern="1200" dirty="0">
              <a:solidFill>
                <a:schemeClr val="tx1"/>
              </a:solidFill>
              <a:latin typeface="+mn-lt"/>
            </a:rPr>
            <a:t>This provides valuable information</a:t>
          </a:r>
          <a:r>
            <a:rPr lang="en-AU" sz="1400" i="1" kern="1200" dirty="0">
              <a:solidFill>
                <a:schemeClr val="tx1"/>
              </a:solidFill>
              <a:latin typeface="+mn-lt"/>
            </a:rPr>
            <a:t>)</a:t>
          </a:r>
          <a:endParaRPr lang="en-AU" sz="1800" i="1" kern="1200" dirty="0">
            <a:solidFill>
              <a:schemeClr val="tx1"/>
            </a:solidFill>
            <a:latin typeface="+mn-lt"/>
          </a:endParaRPr>
        </a:p>
      </dsp:txBody>
      <dsp:txXfrm rot="-5400000">
        <a:off x="3000616" y="111875"/>
        <a:ext cx="5458614" cy="1412307"/>
      </dsp:txXfrm>
    </dsp:sp>
    <dsp:sp modelId="{90D5F294-C67D-4FFD-8F08-3421515B7745}">
      <dsp:nvSpPr>
        <dsp:cNvPr id="0" name=""/>
        <dsp:cNvSpPr/>
      </dsp:nvSpPr>
      <dsp:spPr>
        <a:xfrm>
          <a:off x="0" y="0"/>
          <a:ext cx="3113447" cy="1634869"/>
        </a:xfrm>
        <a:prstGeom prst="roundRect">
          <a:avLst/>
        </a:prstGeom>
        <a:solidFill>
          <a:srgbClr val="3A308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AU" sz="2800" kern="1200" dirty="0"/>
            <a:t>Acknowledge </a:t>
          </a:r>
          <a:br>
            <a:rPr lang="en-AU" sz="2800" kern="1200" dirty="0"/>
          </a:br>
          <a:r>
            <a:rPr lang="en-AU" sz="2800" kern="1200" dirty="0"/>
            <a:t>and Ask</a:t>
          </a:r>
        </a:p>
      </dsp:txBody>
      <dsp:txXfrm>
        <a:off x="79808" y="79808"/>
        <a:ext cx="2953831" cy="1475253"/>
      </dsp:txXfrm>
    </dsp:sp>
    <dsp:sp modelId="{5E3937A1-A3A6-4A92-9FA1-5BA32447C8A0}">
      <dsp:nvSpPr>
        <dsp:cNvPr id="0" name=""/>
        <dsp:cNvSpPr/>
      </dsp:nvSpPr>
      <dsp:spPr>
        <a:xfrm rot="5400000">
          <a:off x="5090653" y="-291227"/>
          <a:ext cx="1354942" cy="5535017"/>
        </a:xfrm>
        <a:prstGeom prst="round2SameRect">
          <a:avLst/>
        </a:prstGeom>
        <a:solidFill>
          <a:schemeClr val="accent2">
            <a:lumMod val="20000"/>
            <a:lumOff val="80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lr>
              <a:srgbClr val="4EABE9"/>
            </a:buClr>
            <a:buChar char="•"/>
          </a:pPr>
          <a:r>
            <a:rPr lang="en-AU" sz="1800" b="1" kern="1200" dirty="0">
              <a:solidFill>
                <a:schemeClr val="tx1"/>
              </a:solidFill>
              <a:latin typeface="+mn-lt"/>
            </a:rPr>
            <a:t>Bundle together the issues </a:t>
          </a:r>
          <a:r>
            <a:rPr lang="en-AU" sz="1800" kern="1200" dirty="0">
              <a:solidFill>
                <a:schemeClr val="tx1"/>
              </a:solidFill>
              <a:latin typeface="+mn-lt"/>
            </a:rPr>
            <a:t>so we can agree </a:t>
          </a:r>
          <a:br>
            <a:rPr lang="en-AU" sz="1800" kern="1200" dirty="0">
              <a:solidFill>
                <a:schemeClr val="tx1"/>
              </a:solidFill>
              <a:latin typeface="+mn-lt"/>
            </a:rPr>
          </a:br>
          <a:r>
            <a:rPr lang="en-AU" sz="1800" kern="1200" dirty="0">
              <a:solidFill>
                <a:schemeClr val="tx1"/>
              </a:solidFill>
              <a:latin typeface="+mn-lt"/>
            </a:rPr>
            <a:t>what we need to agree!</a:t>
          </a:r>
          <a:r>
            <a:rPr lang="en-AU" sz="2500" kern="1200" dirty="0">
              <a:solidFill>
                <a:schemeClr val="tx1"/>
              </a:solidFill>
              <a:latin typeface="+mn-lt"/>
            </a:rPr>
            <a:t> </a:t>
          </a:r>
          <a:r>
            <a:rPr lang="en-AU" sz="1800" kern="1200" dirty="0">
              <a:solidFill>
                <a:schemeClr val="tx1"/>
              </a:solidFill>
              <a:latin typeface="+mn-lt"/>
            </a:rPr>
            <a:t>It</a:t>
          </a:r>
          <a:r>
            <a:rPr lang="fr-FR" sz="1800" kern="1200" dirty="0">
              <a:solidFill>
                <a:schemeClr val="tx1"/>
              </a:solidFill>
              <a:latin typeface="+mn-lt"/>
            </a:rPr>
            <a:t>’</a:t>
          </a:r>
          <a:r>
            <a:rPr lang="en-AU" sz="1800" kern="1200" dirty="0">
              <a:solidFill>
                <a:schemeClr val="tx1"/>
              </a:solidFill>
              <a:latin typeface="+mn-lt"/>
            </a:rPr>
            <a:t>s a </a:t>
          </a:r>
          <a:r>
            <a:rPr lang="en-AU" sz="1800" u="sng" kern="1200" dirty="0">
              <a:solidFill>
                <a:schemeClr val="tx1"/>
              </a:solidFill>
              <a:latin typeface="+mn-lt"/>
            </a:rPr>
            <a:t>summary</a:t>
          </a:r>
          <a:r>
            <a:rPr lang="en-AU" sz="1800" kern="1200" dirty="0">
              <a:solidFill>
                <a:schemeClr val="tx1"/>
              </a:solidFill>
              <a:latin typeface="+mn-lt"/>
            </a:rPr>
            <a:t> question.</a:t>
          </a:r>
        </a:p>
      </dsp:txBody>
      <dsp:txXfrm rot="-5400000">
        <a:off x="3000616" y="1864953"/>
        <a:ext cx="5468874" cy="1222656"/>
      </dsp:txXfrm>
    </dsp:sp>
    <dsp:sp modelId="{AF25D2E0-1B42-48F5-A8DF-62BCC0A9D5C1}">
      <dsp:nvSpPr>
        <dsp:cNvPr id="0" name=""/>
        <dsp:cNvSpPr/>
      </dsp:nvSpPr>
      <dsp:spPr>
        <a:xfrm>
          <a:off x="0" y="1740893"/>
          <a:ext cx="3113447" cy="1477155"/>
        </a:xfrm>
        <a:prstGeom prst="roundRect">
          <a:avLst/>
        </a:prstGeom>
        <a:solidFill>
          <a:srgbClr val="C4123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114300" tIns="57150" rIns="114300" bIns="57150" numCol="1" spcCol="1270" anchor="ctr" anchorCtr="0">
          <a:noAutofit/>
        </a:bodyPr>
        <a:lstStyle/>
        <a:p>
          <a:pPr marL="0" lvl="0" indent="0" algn="ctr" defTabSz="1333500">
            <a:lnSpc>
              <a:spcPct val="90000"/>
            </a:lnSpc>
            <a:spcBef>
              <a:spcPct val="0"/>
            </a:spcBef>
            <a:spcAft>
              <a:spcPct val="35000"/>
            </a:spcAft>
            <a:buNone/>
          </a:pPr>
          <a:r>
            <a:rPr lang="en-AU" sz="3000" kern="1200" dirty="0"/>
            <a:t>Bundle</a:t>
          </a:r>
        </a:p>
      </dsp:txBody>
      <dsp:txXfrm>
        <a:off x="72109" y="1813002"/>
        <a:ext cx="2969229" cy="1332937"/>
      </dsp:txXfrm>
    </dsp:sp>
    <dsp:sp modelId="{03A0B63F-C911-488E-B391-2EE90F3059FC}">
      <dsp:nvSpPr>
        <dsp:cNvPr id="0" name=""/>
        <dsp:cNvSpPr/>
      </dsp:nvSpPr>
      <dsp:spPr>
        <a:xfrm rot="5400000">
          <a:off x="5085558" y="1307545"/>
          <a:ext cx="1365133" cy="5535017"/>
        </a:xfrm>
        <a:prstGeom prst="round2SameRect">
          <a:avLst/>
        </a:prstGeom>
        <a:solidFill>
          <a:srgbClr val="B3D5A0">
            <a:alpha val="90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lr>
              <a:srgbClr val="4EABE9"/>
            </a:buClr>
            <a:buChar char="•"/>
          </a:pPr>
          <a:r>
            <a:rPr lang="en-AU" sz="1800" kern="1200" dirty="0">
              <a:solidFill>
                <a:schemeClr val="tx1"/>
              </a:solidFill>
              <a:latin typeface="+mn-lt"/>
            </a:rPr>
            <a:t>Use powerful facts and benefits to </a:t>
          </a:r>
          <a:br>
            <a:rPr lang="en-AU" sz="1800" kern="1200" dirty="0">
              <a:solidFill>
                <a:schemeClr val="tx1"/>
              </a:solidFill>
              <a:latin typeface="+mn-lt"/>
            </a:rPr>
          </a:br>
          <a:r>
            <a:rPr lang="en-AU" sz="1800" b="1" kern="1200" dirty="0">
              <a:solidFill>
                <a:schemeClr val="tx1"/>
              </a:solidFill>
              <a:latin typeface="+mn-lt"/>
            </a:rPr>
            <a:t>outweigh their concern</a:t>
          </a:r>
          <a:r>
            <a:rPr lang="en-AU" sz="1800" kern="1200" dirty="0">
              <a:solidFill>
                <a:schemeClr val="tx1"/>
              </a:solidFill>
              <a:latin typeface="+mn-lt"/>
            </a:rPr>
            <a:t> … then close on it.</a:t>
          </a:r>
        </a:p>
      </dsp:txBody>
      <dsp:txXfrm rot="-5400000">
        <a:off x="3000616" y="3459127"/>
        <a:ext cx="5468377" cy="1231853"/>
      </dsp:txXfrm>
    </dsp:sp>
    <dsp:sp modelId="{978DE610-3D46-42C1-BCCA-DAE560E9B719}">
      <dsp:nvSpPr>
        <dsp:cNvPr id="0" name=""/>
        <dsp:cNvSpPr/>
      </dsp:nvSpPr>
      <dsp:spPr>
        <a:xfrm>
          <a:off x="0" y="3317693"/>
          <a:ext cx="3113447" cy="1580232"/>
        </a:xfrm>
        <a:prstGeom prst="roundRect">
          <a:avLst/>
        </a:prstGeom>
        <a:solidFill>
          <a:srgbClr val="3FAF4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rstMaterial="metal">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AU" sz="2800" kern="1200" dirty="0"/>
            <a:t>Counter and Close</a:t>
          </a:r>
        </a:p>
      </dsp:txBody>
      <dsp:txXfrm>
        <a:off x="77141" y="3394834"/>
        <a:ext cx="2959165" cy="1425950"/>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atin typeface="Arial" charset="0"/>
                <a:ea typeface="ＭＳ Ｐゴシック" charset="-128"/>
                <a:cs typeface="+mn-cs"/>
              </a:defRPr>
            </a:lvl1pPr>
          </a:lstStyle>
          <a:p>
            <a:pPr>
              <a:defRPr/>
            </a:pPr>
            <a:endParaRPr lang="en-AU"/>
          </a:p>
        </p:txBody>
      </p:sp>
      <p:sp>
        <p:nvSpPr>
          <p:cNvPr id="3" name="Date Placeholder 2"/>
          <p:cNvSpPr>
            <a:spLocks noGrp="1"/>
          </p:cNvSpPr>
          <p:nvPr>
            <p:ph type="dt" sz="quarter" idx="1"/>
          </p:nvPr>
        </p:nvSpPr>
        <p:spPr>
          <a:xfrm>
            <a:off x="4021138" y="0"/>
            <a:ext cx="3076575" cy="511175"/>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E79CA0A8-9318-1C44-A62E-FD6A5D6A39BF}" type="datetime1">
              <a:rPr lang="en-AU"/>
              <a:pPr>
                <a:defRPr/>
              </a:pPr>
              <a:t>28/5/2024</a:t>
            </a:fld>
            <a:endParaRPr lang="en-AU"/>
          </a:p>
        </p:txBody>
      </p:sp>
      <p:sp>
        <p:nvSpPr>
          <p:cNvPr id="4" name="Footer Placeholder 3"/>
          <p:cNvSpPr>
            <a:spLocks noGrp="1"/>
          </p:cNvSpPr>
          <p:nvPr>
            <p:ph type="ftr" sz="quarter" idx="2"/>
          </p:nvPr>
        </p:nvSpPr>
        <p:spPr>
          <a:xfrm>
            <a:off x="0" y="9721850"/>
            <a:ext cx="3076575" cy="511175"/>
          </a:xfrm>
          <a:prstGeom prst="rect">
            <a:avLst/>
          </a:prstGeom>
        </p:spPr>
        <p:txBody>
          <a:bodyPr vert="horz" lIns="91440" tIns="45720" rIns="91440" bIns="45720" rtlCol="0" anchor="b"/>
          <a:lstStyle>
            <a:lvl1pPr algn="l">
              <a:defRPr sz="1200">
                <a:latin typeface="Arial" charset="0"/>
                <a:ea typeface="ＭＳ Ｐゴシック" charset="-128"/>
                <a:cs typeface="+mn-cs"/>
              </a:defRPr>
            </a:lvl1pPr>
          </a:lstStyle>
          <a:p>
            <a:pPr>
              <a:defRPr/>
            </a:pPr>
            <a:endParaRPr lang="en-AU"/>
          </a:p>
        </p:txBody>
      </p:sp>
      <p:sp>
        <p:nvSpPr>
          <p:cNvPr id="5" name="Slide Number Placeholder 4"/>
          <p:cNvSpPr>
            <a:spLocks noGrp="1"/>
          </p:cNvSpPr>
          <p:nvPr>
            <p:ph type="sldNum" sz="quarter" idx="3"/>
          </p:nvPr>
        </p:nvSpPr>
        <p:spPr>
          <a:xfrm>
            <a:off x="4021138" y="9721850"/>
            <a:ext cx="3076575" cy="51117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EF1DAC0-FC2B-8D46-89FF-9B09B9A9030C}" type="slidenum">
              <a:rPr lang="en-AU"/>
              <a:pPr>
                <a:defRPr/>
              </a:pPr>
              <a:t>‹#›</a:t>
            </a:fld>
            <a:endParaRPr lang="en-AU"/>
          </a:p>
        </p:txBody>
      </p:sp>
    </p:spTree>
    <p:extLst>
      <p:ext uri="{BB962C8B-B14F-4D97-AF65-F5344CB8AC3E}">
        <p14:creationId xmlns:p14="http://schemas.microsoft.com/office/powerpoint/2010/main" val="398674560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defRPr sz="1300">
                <a:latin typeface="Arial" charset="0"/>
                <a:ea typeface="+mn-ea"/>
                <a:cs typeface="+mn-cs"/>
              </a:defRPr>
            </a:lvl1pPr>
          </a:lstStyle>
          <a:p>
            <a:pPr>
              <a:defRPr/>
            </a:pPr>
            <a:endParaRPr lang="en-AU"/>
          </a:p>
        </p:txBody>
      </p:sp>
      <p:sp>
        <p:nvSpPr>
          <p:cNvPr id="4099"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defRPr sz="1300">
                <a:latin typeface="Arial" charset="0"/>
                <a:ea typeface="+mn-ea"/>
                <a:cs typeface="+mn-cs"/>
              </a:defRPr>
            </a:lvl1pPr>
          </a:lstStyle>
          <a:p>
            <a:pPr>
              <a:defRPr/>
            </a:pPr>
            <a:endParaRPr lang="en-AU"/>
          </a:p>
        </p:txBody>
      </p:sp>
      <p:sp>
        <p:nvSpPr>
          <p:cNvPr id="8196" name="Rectangle 4"/>
          <p:cNvSpPr>
            <a:spLocks noGrp="1" noRot="1" noChangeAspect="1" noChangeArrowheads="1" noTextEdit="1"/>
          </p:cNvSpPr>
          <p:nvPr>
            <p:ph type="sldImg" idx="2"/>
          </p:nvPr>
        </p:nvSpPr>
        <p:spPr bwMode="auto">
          <a:xfrm>
            <a:off x="779463" y="768350"/>
            <a:ext cx="5540375" cy="3836988"/>
          </a:xfrm>
          <a:prstGeom prst="rect">
            <a:avLst/>
          </a:prstGeom>
          <a:noFill/>
          <a:ln w="9525">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410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defRPr sz="1300">
                <a:latin typeface="Arial" charset="0"/>
                <a:ea typeface="+mn-ea"/>
                <a:cs typeface="+mn-cs"/>
              </a:defRPr>
            </a:lvl1pPr>
          </a:lstStyle>
          <a:p>
            <a:pPr>
              <a:defRPr/>
            </a:pPr>
            <a:endParaRPr lang="en-AU"/>
          </a:p>
        </p:txBody>
      </p:sp>
      <p:sp>
        <p:nvSpPr>
          <p:cNvPr id="410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defRPr sz="1300"/>
            </a:lvl1pPr>
          </a:lstStyle>
          <a:p>
            <a:pPr>
              <a:defRPr/>
            </a:pPr>
            <a:fld id="{F39FB28D-723A-B24B-91C1-62D4D9D362D6}" type="slidenum">
              <a:rPr lang="en-AU"/>
              <a:pPr>
                <a:defRPr/>
              </a:pPr>
              <a:t>‹#›</a:t>
            </a:fld>
            <a:endParaRPr lang="en-AU"/>
          </a:p>
        </p:txBody>
      </p:sp>
    </p:spTree>
    <p:extLst>
      <p:ext uri="{BB962C8B-B14F-4D97-AF65-F5344CB8AC3E}">
        <p14:creationId xmlns:p14="http://schemas.microsoft.com/office/powerpoint/2010/main" val="412945846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4025"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1225"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68425"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5625"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5598" algn="l" defTabSz="914242" rtl="0" eaLnBrk="1" latinLnBrk="0" hangingPunct="1">
      <a:defRPr sz="1200" kern="1200">
        <a:solidFill>
          <a:schemeClr val="tx1"/>
        </a:solidFill>
        <a:latin typeface="+mn-lt"/>
        <a:ea typeface="+mn-ea"/>
        <a:cs typeface="+mn-cs"/>
      </a:defRPr>
    </a:lvl6pPr>
    <a:lvl7pPr marL="2742725" algn="l" defTabSz="914242" rtl="0" eaLnBrk="1" latinLnBrk="0" hangingPunct="1">
      <a:defRPr sz="1200" kern="1200">
        <a:solidFill>
          <a:schemeClr val="tx1"/>
        </a:solidFill>
        <a:latin typeface="+mn-lt"/>
        <a:ea typeface="+mn-ea"/>
        <a:cs typeface="+mn-cs"/>
      </a:defRPr>
    </a:lvl7pPr>
    <a:lvl8pPr marL="3199842" algn="l" defTabSz="914242" rtl="0" eaLnBrk="1" latinLnBrk="0" hangingPunct="1">
      <a:defRPr sz="1200" kern="1200">
        <a:solidFill>
          <a:schemeClr val="tx1"/>
        </a:solidFill>
        <a:latin typeface="+mn-lt"/>
        <a:ea typeface="+mn-ea"/>
        <a:cs typeface="+mn-cs"/>
      </a:defRPr>
    </a:lvl8pPr>
    <a:lvl9pPr marL="3656962" algn="l" defTabSz="9142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06325C06-3CA1-7240-AF4C-85B3F5FF15A2}" type="slidenum">
              <a:rPr lang="en-AU" sz="1200" i="0"/>
              <a:pPr/>
              <a:t>1</a:t>
            </a:fld>
            <a:endParaRPr lang="en-AU" sz="1200" i="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469560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xfrm>
            <a:off x="4021138" y="9721851"/>
            <a:ext cx="3076575" cy="5111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04786" eaLnBrk="0" hangingPunct="0">
              <a:defRPr sz="2400">
                <a:solidFill>
                  <a:schemeClr val="tx1"/>
                </a:solidFill>
                <a:latin typeface="Arial" charset="0"/>
                <a:ea typeface="ＭＳ Ｐゴシック" charset="0"/>
                <a:cs typeface="ＭＳ Ｐゴシック" charset="0"/>
              </a:defRPr>
            </a:lvl1pPr>
            <a:lvl2pPr marL="742877" indent="-285722" defTabSz="904786" eaLnBrk="0" hangingPunct="0">
              <a:defRPr sz="2400">
                <a:solidFill>
                  <a:schemeClr val="tx1"/>
                </a:solidFill>
                <a:latin typeface="Arial" charset="0"/>
                <a:ea typeface="ＭＳ Ｐゴシック" charset="0"/>
              </a:defRPr>
            </a:lvl2pPr>
            <a:lvl3pPr marL="1142888" indent="-228578" defTabSz="904786" eaLnBrk="0" hangingPunct="0">
              <a:defRPr sz="2400">
                <a:solidFill>
                  <a:schemeClr val="tx1"/>
                </a:solidFill>
                <a:latin typeface="Arial" charset="0"/>
                <a:ea typeface="ＭＳ Ｐゴシック" charset="0"/>
              </a:defRPr>
            </a:lvl3pPr>
            <a:lvl4pPr marL="1600043" indent="-228578" defTabSz="904786" eaLnBrk="0" hangingPunct="0">
              <a:defRPr sz="2400">
                <a:solidFill>
                  <a:schemeClr val="tx1"/>
                </a:solidFill>
                <a:latin typeface="Arial" charset="0"/>
                <a:ea typeface="ＭＳ Ｐゴシック" charset="0"/>
              </a:defRPr>
            </a:lvl4pPr>
            <a:lvl5pPr marL="2057198" indent="-228578" defTabSz="904786" eaLnBrk="0" hangingPunct="0">
              <a:defRPr sz="2400">
                <a:solidFill>
                  <a:schemeClr val="tx1"/>
                </a:solidFill>
                <a:latin typeface="Arial" charset="0"/>
                <a:ea typeface="ＭＳ Ｐゴシック" charset="0"/>
              </a:defRPr>
            </a:lvl5pPr>
            <a:lvl6pPr marL="2514353" indent="-228578" defTabSz="904786" eaLnBrk="0" fontAlgn="base" hangingPunct="0">
              <a:spcBef>
                <a:spcPct val="0"/>
              </a:spcBef>
              <a:spcAft>
                <a:spcPct val="0"/>
              </a:spcAft>
              <a:defRPr sz="2400">
                <a:solidFill>
                  <a:schemeClr val="tx1"/>
                </a:solidFill>
                <a:latin typeface="Arial" charset="0"/>
                <a:ea typeface="ＭＳ Ｐゴシック" charset="0"/>
              </a:defRPr>
            </a:lvl6pPr>
            <a:lvl7pPr marL="2971509" indent="-228578" defTabSz="904786" eaLnBrk="0" fontAlgn="base" hangingPunct="0">
              <a:spcBef>
                <a:spcPct val="0"/>
              </a:spcBef>
              <a:spcAft>
                <a:spcPct val="0"/>
              </a:spcAft>
              <a:defRPr sz="2400">
                <a:solidFill>
                  <a:schemeClr val="tx1"/>
                </a:solidFill>
                <a:latin typeface="Arial" charset="0"/>
                <a:ea typeface="ＭＳ Ｐゴシック" charset="0"/>
              </a:defRPr>
            </a:lvl7pPr>
            <a:lvl8pPr marL="3428664" indent="-228578" defTabSz="904786" eaLnBrk="0" fontAlgn="base" hangingPunct="0">
              <a:spcBef>
                <a:spcPct val="0"/>
              </a:spcBef>
              <a:spcAft>
                <a:spcPct val="0"/>
              </a:spcAft>
              <a:defRPr sz="2400">
                <a:solidFill>
                  <a:schemeClr val="tx1"/>
                </a:solidFill>
                <a:latin typeface="Arial" charset="0"/>
                <a:ea typeface="ＭＳ Ｐゴシック" charset="0"/>
              </a:defRPr>
            </a:lvl8pPr>
            <a:lvl9pPr marL="3885819" indent="-228578" defTabSz="9047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8AFF876-0C42-2A46-B367-4877B8A5D921}" type="slidenum">
              <a:rPr lang="en-AU" sz="1200">
                <a:solidFill>
                  <a:srgbClr val="000000"/>
                </a:solidFill>
              </a:rPr>
              <a:pPr eaLnBrk="1" hangingPunct="1"/>
              <a:t>23</a:t>
            </a:fld>
            <a:endParaRPr lang="en-AU" sz="1200">
              <a:solidFill>
                <a:srgbClr val="000000"/>
              </a:solidFill>
            </a:endParaRPr>
          </a:p>
        </p:txBody>
      </p:sp>
      <p:sp>
        <p:nvSpPr>
          <p:cNvPr id="28674" name="Rectangle 2"/>
          <p:cNvSpPr>
            <a:spLocks noGrp="1" noRot="1" noChangeAspect="1" noChangeArrowheads="1" noTextEdit="1"/>
          </p:cNvSpPr>
          <p:nvPr>
            <p:ph type="sldImg"/>
          </p:nvPr>
        </p:nvSpPr>
        <p:spPr>
          <a:xfrm>
            <a:off x="779463" y="768350"/>
            <a:ext cx="5540375" cy="3836988"/>
          </a:xfrm>
          <a:prstGeom prst="rect">
            <a:avLst/>
          </a:prstGeom>
          <a:ln/>
        </p:spPr>
      </p:sp>
      <p:sp>
        <p:nvSpPr>
          <p:cNvPr id="28675" name="Rectangle 3"/>
          <p:cNvSpPr>
            <a:spLocks noGrp="1" noChangeArrowheads="1"/>
          </p:cNvSpPr>
          <p:nvPr>
            <p:ph type="body" idx="1"/>
          </p:nvPr>
        </p:nvSpPr>
        <p:spPr>
          <a:xfrm>
            <a:off x="709614" y="4860926"/>
            <a:ext cx="5680075" cy="4605337"/>
          </a:xfrm>
          <a:prstGeom prst="rect">
            <a:avLst/>
          </a:prstGeom>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1950562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24</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243857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25</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503532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26</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169874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27</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714610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28</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2791856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29</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435775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36756">
              <a:defRPr sz="2200" i="1">
                <a:solidFill>
                  <a:schemeClr val="tx1"/>
                </a:solidFill>
                <a:latin typeface="Arial" charset="0"/>
                <a:ea typeface="ＭＳ Ｐゴシック" charset="0"/>
                <a:cs typeface="ＭＳ Ｐゴシック" charset="0"/>
              </a:defRPr>
            </a:lvl1pPr>
            <a:lvl2pPr marL="685817" indent="-263776" defTabSz="836756">
              <a:defRPr sz="2200" i="1">
                <a:solidFill>
                  <a:schemeClr val="tx1"/>
                </a:solidFill>
                <a:latin typeface="Arial" charset="0"/>
                <a:ea typeface="ＭＳ Ｐゴシック" charset="0"/>
              </a:defRPr>
            </a:lvl2pPr>
            <a:lvl3pPr marL="1055103" indent="-211021" defTabSz="836756">
              <a:defRPr sz="2200" i="1">
                <a:solidFill>
                  <a:schemeClr val="tx1"/>
                </a:solidFill>
                <a:latin typeface="Arial" charset="0"/>
                <a:ea typeface="ＭＳ Ｐゴシック" charset="0"/>
              </a:defRPr>
            </a:lvl3pPr>
            <a:lvl4pPr marL="1477145" indent="-211021" defTabSz="836756">
              <a:defRPr sz="2200" i="1">
                <a:solidFill>
                  <a:schemeClr val="tx1"/>
                </a:solidFill>
                <a:latin typeface="Arial" charset="0"/>
                <a:ea typeface="ＭＳ Ｐゴシック" charset="0"/>
              </a:defRPr>
            </a:lvl4pPr>
            <a:lvl5pPr marL="1899186" indent="-211021" defTabSz="836756">
              <a:defRPr sz="2200" i="1">
                <a:solidFill>
                  <a:schemeClr val="tx1"/>
                </a:solidFill>
                <a:latin typeface="Arial" charset="0"/>
                <a:ea typeface="ＭＳ Ｐゴシック" charset="0"/>
              </a:defRPr>
            </a:lvl5pPr>
            <a:lvl6pPr marL="2321227" indent="-211021" algn="ctr" defTabSz="836756" eaLnBrk="0" fontAlgn="base" hangingPunct="0">
              <a:spcBef>
                <a:spcPct val="0"/>
              </a:spcBef>
              <a:spcAft>
                <a:spcPct val="0"/>
              </a:spcAft>
              <a:defRPr sz="2200" i="1">
                <a:solidFill>
                  <a:schemeClr val="tx1"/>
                </a:solidFill>
                <a:latin typeface="Arial" charset="0"/>
                <a:ea typeface="ＭＳ Ｐゴシック" charset="0"/>
              </a:defRPr>
            </a:lvl6pPr>
            <a:lvl7pPr marL="2743269" indent="-211021" algn="ctr" defTabSz="836756" eaLnBrk="0" fontAlgn="base" hangingPunct="0">
              <a:spcBef>
                <a:spcPct val="0"/>
              </a:spcBef>
              <a:spcAft>
                <a:spcPct val="0"/>
              </a:spcAft>
              <a:defRPr sz="2200" i="1">
                <a:solidFill>
                  <a:schemeClr val="tx1"/>
                </a:solidFill>
                <a:latin typeface="Arial" charset="0"/>
                <a:ea typeface="ＭＳ Ｐゴシック" charset="0"/>
              </a:defRPr>
            </a:lvl7pPr>
            <a:lvl8pPr marL="3165310" indent="-211021" algn="ctr" defTabSz="836756" eaLnBrk="0" fontAlgn="base" hangingPunct="0">
              <a:spcBef>
                <a:spcPct val="0"/>
              </a:spcBef>
              <a:spcAft>
                <a:spcPct val="0"/>
              </a:spcAft>
              <a:defRPr sz="2200" i="1">
                <a:solidFill>
                  <a:schemeClr val="tx1"/>
                </a:solidFill>
                <a:latin typeface="Arial" charset="0"/>
                <a:ea typeface="ＭＳ Ｐゴシック" charset="0"/>
              </a:defRPr>
            </a:lvl8pPr>
            <a:lvl9pPr marL="3587351" indent="-211021" algn="ctr" defTabSz="836756" eaLnBrk="0" fontAlgn="base" hangingPunct="0">
              <a:spcBef>
                <a:spcPct val="0"/>
              </a:spcBef>
              <a:spcAft>
                <a:spcPct val="0"/>
              </a:spcAft>
              <a:defRPr sz="2200" i="1">
                <a:solidFill>
                  <a:schemeClr val="tx1"/>
                </a:solidFill>
                <a:latin typeface="Arial" charset="0"/>
                <a:ea typeface="ＭＳ Ｐゴシック" charset="0"/>
              </a:defRPr>
            </a:lvl9pPr>
          </a:lstStyle>
          <a:p>
            <a:fld id="{31A35F05-4183-DE4E-BAAC-DDD45B4A2BA8}" type="slidenum">
              <a:rPr lang="en-AU" sz="1100" i="0">
                <a:solidFill>
                  <a:prstClr val="black"/>
                </a:solidFill>
              </a:rPr>
              <a:pPr/>
              <a:t>30</a:t>
            </a:fld>
            <a:endParaRPr lang="en-AU" sz="1100" i="0">
              <a:solidFill>
                <a:prstClr val="black"/>
              </a:solidFill>
            </a:endParaRPr>
          </a:p>
        </p:txBody>
      </p:sp>
      <p:sp>
        <p:nvSpPr>
          <p:cNvPr id="22530" name="Rectangle 2"/>
          <p:cNvSpPr>
            <a:spLocks noGrp="1" noRot="1" noChangeAspect="1" noChangeArrowheads="1" noTextEdit="1"/>
          </p:cNvSpPr>
          <p:nvPr>
            <p:ph type="sldImg"/>
          </p:nvPr>
        </p:nvSpPr>
        <p:spPr>
          <a:xfrm>
            <a:off x="952500" y="685800"/>
            <a:ext cx="4953000" cy="3429000"/>
          </a:xfrm>
          <a:ln/>
        </p:spPr>
      </p:sp>
      <p:sp>
        <p:nvSpPr>
          <p:cNvPr id="2253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1085698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C891D6-AAC5-1C4D-AA04-791749DED675}" type="slidenum">
              <a:rPr lang="en-US" smtClean="0"/>
              <a:t>31</a:t>
            </a:fld>
            <a:endParaRPr lang="en-US" dirty="0"/>
          </a:p>
        </p:txBody>
      </p:sp>
    </p:spTree>
    <p:extLst>
      <p:ext uri="{BB962C8B-B14F-4D97-AF65-F5344CB8AC3E}">
        <p14:creationId xmlns:p14="http://schemas.microsoft.com/office/powerpoint/2010/main" val="3666531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463">
              <a:defRPr sz="2400" i="1">
                <a:solidFill>
                  <a:schemeClr val="tx1"/>
                </a:solidFill>
                <a:latin typeface="Arial" charset="0"/>
                <a:ea typeface="ＭＳ Ｐゴシック" charset="0"/>
                <a:cs typeface="ＭＳ Ｐゴシック" charset="0"/>
              </a:defRPr>
            </a:lvl1pPr>
            <a:lvl2pPr marL="742950" indent="-285750" defTabSz="906463">
              <a:defRPr sz="2400" i="1">
                <a:solidFill>
                  <a:schemeClr val="tx1"/>
                </a:solidFill>
                <a:latin typeface="Arial" charset="0"/>
                <a:ea typeface="ＭＳ Ｐゴシック" charset="0"/>
              </a:defRPr>
            </a:lvl2pPr>
            <a:lvl3pPr marL="1143000" indent="-228600" defTabSz="906463">
              <a:defRPr sz="2400" i="1">
                <a:solidFill>
                  <a:schemeClr val="tx1"/>
                </a:solidFill>
                <a:latin typeface="Arial" charset="0"/>
                <a:ea typeface="ＭＳ Ｐゴシック" charset="0"/>
              </a:defRPr>
            </a:lvl3pPr>
            <a:lvl4pPr marL="1600200" indent="-228600" defTabSz="906463">
              <a:defRPr sz="2400" i="1">
                <a:solidFill>
                  <a:schemeClr val="tx1"/>
                </a:solidFill>
                <a:latin typeface="Arial" charset="0"/>
                <a:ea typeface="ＭＳ Ｐゴシック" charset="0"/>
              </a:defRPr>
            </a:lvl4pPr>
            <a:lvl5pPr marL="2057400" indent="-228600" defTabSz="906463">
              <a:defRPr sz="2400" i="1">
                <a:solidFill>
                  <a:schemeClr val="tx1"/>
                </a:solidFill>
                <a:latin typeface="Arial" charset="0"/>
                <a:ea typeface="ＭＳ Ｐゴシック" charset="0"/>
              </a:defRPr>
            </a:lvl5pPr>
            <a:lvl6pPr marL="2514600" indent="-228600" algn="ctr" defTabSz="906463"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defTabSz="906463"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defTabSz="906463"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defTabSz="906463" eaLnBrk="0" fontAlgn="base" hangingPunct="0">
              <a:spcBef>
                <a:spcPct val="0"/>
              </a:spcBef>
              <a:spcAft>
                <a:spcPct val="0"/>
              </a:spcAft>
              <a:defRPr sz="2400" i="1">
                <a:solidFill>
                  <a:schemeClr val="tx1"/>
                </a:solidFill>
                <a:latin typeface="Arial" charset="0"/>
                <a:ea typeface="ＭＳ Ｐゴシック" charset="0"/>
              </a:defRPr>
            </a:lvl9pPr>
          </a:lstStyle>
          <a:p>
            <a:fld id="{462F1244-3B92-E74F-88D2-7122F0EF3392}" type="slidenum">
              <a:rPr lang="en-AU" sz="1200" i="0">
                <a:solidFill>
                  <a:srgbClr val="000000"/>
                </a:solidFill>
              </a:rPr>
              <a:pPr/>
              <a:t>32</a:t>
            </a:fld>
            <a:endParaRPr lang="en-AU" sz="1200" i="0">
              <a:solidFill>
                <a:srgbClr val="000000"/>
              </a:solidFill>
            </a:endParaRPr>
          </a:p>
        </p:txBody>
      </p:sp>
      <p:sp>
        <p:nvSpPr>
          <p:cNvPr id="15362" name="Rectangle 2"/>
          <p:cNvSpPr>
            <a:spLocks noGrp="1" noRot="1" noChangeAspect="1" noChangeArrowheads="1" noTextEdit="1"/>
          </p:cNvSpPr>
          <p:nvPr>
            <p:ph type="sldImg"/>
          </p:nvPr>
        </p:nvSpPr>
        <p:spPr>
          <a:xfrm>
            <a:off x="777875" y="768350"/>
            <a:ext cx="5543550" cy="3838575"/>
          </a:xfrm>
          <a:ln/>
        </p:spPr>
      </p:sp>
      <p:sp>
        <p:nvSpPr>
          <p:cNvPr id="15363"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3461106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2254442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463">
              <a:defRPr sz="2400" i="1">
                <a:solidFill>
                  <a:schemeClr val="tx1"/>
                </a:solidFill>
                <a:latin typeface="Arial" charset="0"/>
                <a:ea typeface="ＭＳ Ｐゴシック" charset="0"/>
                <a:cs typeface="ＭＳ Ｐゴシック" charset="0"/>
              </a:defRPr>
            </a:lvl1pPr>
            <a:lvl2pPr marL="742950" indent="-285750" defTabSz="906463">
              <a:defRPr sz="2400" i="1">
                <a:solidFill>
                  <a:schemeClr val="tx1"/>
                </a:solidFill>
                <a:latin typeface="Arial" charset="0"/>
                <a:ea typeface="ＭＳ Ｐゴシック" charset="0"/>
              </a:defRPr>
            </a:lvl2pPr>
            <a:lvl3pPr marL="1143000" indent="-228600" defTabSz="906463">
              <a:defRPr sz="2400" i="1">
                <a:solidFill>
                  <a:schemeClr val="tx1"/>
                </a:solidFill>
                <a:latin typeface="Arial" charset="0"/>
                <a:ea typeface="ＭＳ Ｐゴシック" charset="0"/>
              </a:defRPr>
            </a:lvl3pPr>
            <a:lvl4pPr marL="1600200" indent="-228600" defTabSz="906463">
              <a:defRPr sz="2400" i="1">
                <a:solidFill>
                  <a:schemeClr val="tx1"/>
                </a:solidFill>
                <a:latin typeface="Arial" charset="0"/>
                <a:ea typeface="ＭＳ Ｐゴシック" charset="0"/>
              </a:defRPr>
            </a:lvl4pPr>
            <a:lvl5pPr marL="2057400" indent="-228600" defTabSz="906463">
              <a:defRPr sz="2400" i="1">
                <a:solidFill>
                  <a:schemeClr val="tx1"/>
                </a:solidFill>
                <a:latin typeface="Arial" charset="0"/>
                <a:ea typeface="ＭＳ Ｐゴシック" charset="0"/>
              </a:defRPr>
            </a:lvl5pPr>
            <a:lvl6pPr marL="2514600" indent="-228600" algn="ctr" defTabSz="906463"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defTabSz="906463"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defTabSz="906463"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defTabSz="906463" eaLnBrk="0" fontAlgn="base" hangingPunct="0">
              <a:spcBef>
                <a:spcPct val="0"/>
              </a:spcBef>
              <a:spcAft>
                <a:spcPct val="0"/>
              </a:spcAft>
              <a:defRPr sz="2400" i="1">
                <a:solidFill>
                  <a:schemeClr val="tx1"/>
                </a:solidFill>
                <a:latin typeface="Arial" charset="0"/>
                <a:ea typeface="ＭＳ Ｐゴシック" charset="0"/>
              </a:defRPr>
            </a:lvl9pPr>
          </a:lstStyle>
          <a:p>
            <a:fld id="{1AC76E46-003C-1742-8DA8-786248696829}" type="slidenum">
              <a:rPr lang="en-AU" sz="1200" i="0">
                <a:solidFill>
                  <a:srgbClr val="000000"/>
                </a:solidFill>
              </a:rPr>
              <a:pPr/>
              <a:t>33</a:t>
            </a:fld>
            <a:endParaRPr lang="en-AU" sz="1200" i="0">
              <a:solidFill>
                <a:srgbClr val="000000"/>
              </a:solidFill>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4162350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463">
              <a:defRPr sz="2400" i="1">
                <a:solidFill>
                  <a:schemeClr val="tx1"/>
                </a:solidFill>
                <a:latin typeface="Arial" charset="0"/>
                <a:ea typeface="ＭＳ Ｐゴシック" charset="0"/>
                <a:cs typeface="ＭＳ Ｐゴシック" charset="0"/>
              </a:defRPr>
            </a:lvl1pPr>
            <a:lvl2pPr marL="742950" indent="-285750" defTabSz="906463">
              <a:defRPr sz="2400" i="1">
                <a:solidFill>
                  <a:schemeClr val="tx1"/>
                </a:solidFill>
                <a:latin typeface="Arial" charset="0"/>
                <a:ea typeface="ＭＳ Ｐゴシック" charset="0"/>
              </a:defRPr>
            </a:lvl2pPr>
            <a:lvl3pPr marL="1143000" indent="-228600" defTabSz="906463">
              <a:defRPr sz="2400" i="1">
                <a:solidFill>
                  <a:schemeClr val="tx1"/>
                </a:solidFill>
                <a:latin typeface="Arial" charset="0"/>
                <a:ea typeface="ＭＳ Ｐゴシック" charset="0"/>
              </a:defRPr>
            </a:lvl3pPr>
            <a:lvl4pPr marL="1600200" indent="-228600" defTabSz="906463">
              <a:defRPr sz="2400" i="1">
                <a:solidFill>
                  <a:schemeClr val="tx1"/>
                </a:solidFill>
                <a:latin typeface="Arial" charset="0"/>
                <a:ea typeface="ＭＳ Ｐゴシック" charset="0"/>
              </a:defRPr>
            </a:lvl4pPr>
            <a:lvl5pPr marL="2057400" indent="-228600" defTabSz="906463">
              <a:defRPr sz="2400" i="1">
                <a:solidFill>
                  <a:schemeClr val="tx1"/>
                </a:solidFill>
                <a:latin typeface="Arial" charset="0"/>
                <a:ea typeface="ＭＳ Ｐゴシック" charset="0"/>
              </a:defRPr>
            </a:lvl5pPr>
            <a:lvl6pPr marL="2514600" indent="-228600" algn="ctr" defTabSz="906463"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defTabSz="906463"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defTabSz="906463"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defTabSz="906463" eaLnBrk="0" fontAlgn="base" hangingPunct="0">
              <a:spcBef>
                <a:spcPct val="0"/>
              </a:spcBef>
              <a:spcAft>
                <a:spcPct val="0"/>
              </a:spcAft>
              <a:defRPr sz="2400" i="1">
                <a:solidFill>
                  <a:schemeClr val="tx1"/>
                </a:solidFill>
                <a:latin typeface="Arial" charset="0"/>
                <a:ea typeface="ＭＳ Ｐゴシック" charset="0"/>
              </a:defRPr>
            </a:lvl9pPr>
          </a:lstStyle>
          <a:p>
            <a:fld id="{88F2CC7B-91CB-734B-8DD8-7971712DDA3B}" type="slidenum">
              <a:rPr lang="en-AU" sz="1200" i="0">
                <a:solidFill>
                  <a:srgbClr val="000000"/>
                </a:solidFill>
              </a:rPr>
              <a:pPr/>
              <a:t>34</a:t>
            </a:fld>
            <a:endParaRPr lang="en-AU" sz="1200" i="0">
              <a:solidFill>
                <a:srgbClr val="000000"/>
              </a:solidFill>
            </a:endParaRP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69507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463">
              <a:defRPr sz="2400" i="1">
                <a:solidFill>
                  <a:schemeClr val="tx1"/>
                </a:solidFill>
                <a:latin typeface="Arial" charset="0"/>
                <a:ea typeface="ＭＳ Ｐゴシック" charset="0"/>
                <a:cs typeface="ＭＳ Ｐゴシック" charset="0"/>
              </a:defRPr>
            </a:lvl1pPr>
            <a:lvl2pPr marL="742950" indent="-285750" defTabSz="906463">
              <a:defRPr sz="2400" i="1">
                <a:solidFill>
                  <a:schemeClr val="tx1"/>
                </a:solidFill>
                <a:latin typeface="Arial" charset="0"/>
                <a:ea typeface="ＭＳ Ｐゴシック" charset="0"/>
              </a:defRPr>
            </a:lvl2pPr>
            <a:lvl3pPr marL="1143000" indent="-228600" defTabSz="906463">
              <a:defRPr sz="2400" i="1">
                <a:solidFill>
                  <a:schemeClr val="tx1"/>
                </a:solidFill>
                <a:latin typeface="Arial" charset="0"/>
                <a:ea typeface="ＭＳ Ｐゴシック" charset="0"/>
              </a:defRPr>
            </a:lvl3pPr>
            <a:lvl4pPr marL="1600200" indent="-228600" defTabSz="906463">
              <a:defRPr sz="2400" i="1">
                <a:solidFill>
                  <a:schemeClr val="tx1"/>
                </a:solidFill>
                <a:latin typeface="Arial" charset="0"/>
                <a:ea typeface="ＭＳ Ｐゴシック" charset="0"/>
              </a:defRPr>
            </a:lvl4pPr>
            <a:lvl5pPr marL="2057400" indent="-228600" defTabSz="906463">
              <a:defRPr sz="2400" i="1">
                <a:solidFill>
                  <a:schemeClr val="tx1"/>
                </a:solidFill>
                <a:latin typeface="Arial" charset="0"/>
                <a:ea typeface="ＭＳ Ｐゴシック" charset="0"/>
              </a:defRPr>
            </a:lvl5pPr>
            <a:lvl6pPr marL="2514600" indent="-228600" algn="ctr" defTabSz="906463"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defTabSz="906463"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defTabSz="906463"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defTabSz="906463" eaLnBrk="0" fontAlgn="base" hangingPunct="0">
              <a:spcBef>
                <a:spcPct val="0"/>
              </a:spcBef>
              <a:spcAft>
                <a:spcPct val="0"/>
              </a:spcAft>
              <a:defRPr sz="2400" i="1">
                <a:solidFill>
                  <a:schemeClr val="tx1"/>
                </a:solidFill>
                <a:latin typeface="Arial" charset="0"/>
                <a:ea typeface="ＭＳ Ｐゴシック" charset="0"/>
              </a:defRPr>
            </a:lvl9pPr>
          </a:lstStyle>
          <a:p>
            <a:fld id="{52CEB562-B26A-CC4E-ABCB-1369FE6CD7FF}" type="slidenum">
              <a:rPr lang="en-AU" sz="1200" i="0">
                <a:solidFill>
                  <a:srgbClr val="000000"/>
                </a:solidFill>
              </a:rPr>
              <a:pPr/>
              <a:t>35</a:t>
            </a:fld>
            <a:endParaRPr lang="en-AU" sz="1200" i="0">
              <a:solidFill>
                <a:srgbClr val="000000"/>
              </a:solidFill>
            </a:endParaRP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2520555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6463">
              <a:defRPr sz="2400" i="1">
                <a:solidFill>
                  <a:schemeClr val="tx1"/>
                </a:solidFill>
                <a:latin typeface="Arial" charset="0"/>
                <a:ea typeface="ＭＳ Ｐゴシック" charset="0"/>
                <a:cs typeface="ＭＳ Ｐゴシック" charset="0"/>
              </a:defRPr>
            </a:lvl1pPr>
            <a:lvl2pPr marL="742950" indent="-285750" defTabSz="906463">
              <a:defRPr sz="2400" i="1">
                <a:solidFill>
                  <a:schemeClr val="tx1"/>
                </a:solidFill>
                <a:latin typeface="Arial" charset="0"/>
                <a:ea typeface="ＭＳ Ｐゴシック" charset="0"/>
              </a:defRPr>
            </a:lvl2pPr>
            <a:lvl3pPr marL="1143000" indent="-228600" defTabSz="906463">
              <a:defRPr sz="2400" i="1">
                <a:solidFill>
                  <a:schemeClr val="tx1"/>
                </a:solidFill>
                <a:latin typeface="Arial" charset="0"/>
                <a:ea typeface="ＭＳ Ｐゴシック" charset="0"/>
              </a:defRPr>
            </a:lvl3pPr>
            <a:lvl4pPr marL="1600200" indent="-228600" defTabSz="906463">
              <a:defRPr sz="2400" i="1">
                <a:solidFill>
                  <a:schemeClr val="tx1"/>
                </a:solidFill>
                <a:latin typeface="Arial" charset="0"/>
                <a:ea typeface="ＭＳ Ｐゴシック" charset="0"/>
              </a:defRPr>
            </a:lvl4pPr>
            <a:lvl5pPr marL="2057400" indent="-228600" defTabSz="906463">
              <a:defRPr sz="2400" i="1">
                <a:solidFill>
                  <a:schemeClr val="tx1"/>
                </a:solidFill>
                <a:latin typeface="Arial" charset="0"/>
                <a:ea typeface="ＭＳ Ｐゴシック" charset="0"/>
              </a:defRPr>
            </a:lvl5pPr>
            <a:lvl6pPr marL="2514600" indent="-228600" algn="ctr" defTabSz="906463"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defTabSz="906463"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defTabSz="906463"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defTabSz="906463" eaLnBrk="0" fontAlgn="base" hangingPunct="0">
              <a:spcBef>
                <a:spcPct val="0"/>
              </a:spcBef>
              <a:spcAft>
                <a:spcPct val="0"/>
              </a:spcAft>
              <a:defRPr sz="2400" i="1">
                <a:solidFill>
                  <a:schemeClr val="tx1"/>
                </a:solidFill>
                <a:latin typeface="Arial" charset="0"/>
                <a:ea typeface="ＭＳ Ｐゴシック" charset="0"/>
              </a:defRPr>
            </a:lvl9pPr>
          </a:lstStyle>
          <a:p>
            <a:fld id="{58CE5D32-66F4-5246-81D9-B1E5686ED97F}" type="slidenum">
              <a:rPr lang="en-AU" sz="1200" i="0">
                <a:solidFill>
                  <a:srgbClr val="000000"/>
                </a:solidFill>
              </a:rPr>
              <a:pPr/>
              <a:t>36</a:t>
            </a:fld>
            <a:endParaRPr lang="en-AU" sz="1200" i="0">
              <a:solidFill>
                <a:srgbClr val="000000"/>
              </a:solidFill>
            </a:endParaRPr>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1657344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35E75F8D-5661-654C-8E6B-962BBE9720E2}" type="slidenum">
              <a:rPr lang="en-AU" sz="1200" i="0"/>
              <a:pPr/>
              <a:t>37</a:t>
            </a:fld>
            <a:endParaRPr lang="en-AU" sz="1200" i="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982379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556BA363-8441-1341-9AAC-CD3B8B479B64}" type="slidenum">
              <a:rPr lang="en-AU" sz="1200" i="0"/>
              <a:pPr/>
              <a:t>38</a:t>
            </a:fld>
            <a:endParaRPr lang="en-AU" sz="1200" i="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1788711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CF2626C6-4B37-924A-AC50-F82479AF384C}" type="slidenum">
              <a:rPr lang="en-AU" sz="1200" i="0"/>
              <a:pPr/>
              <a:t>39</a:t>
            </a:fld>
            <a:endParaRPr lang="en-AU" sz="1200" i="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2246170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8095930C-319D-4842-8438-04349C38BC63}" type="slidenum">
              <a:rPr lang="en-AU" sz="1200" i="0"/>
              <a:pPr/>
              <a:t>40</a:t>
            </a:fld>
            <a:endParaRPr lang="en-AU" sz="1200" i="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1433134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75102BF1-DA89-6E43-A255-E992840C7A79}" type="slidenum">
              <a:rPr lang="en-AU" sz="1200" i="0"/>
              <a:pPr/>
              <a:t>41</a:t>
            </a:fld>
            <a:endParaRPr lang="en-AU" sz="1200" i="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2117428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9091C84F-9209-EC42-AA75-5A57B0CF67AE}" type="slidenum">
              <a:rPr lang="en-AU" sz="1200" i="0"/>
              <a:pPr/>
              <a:t>42</a:t>
            </a:fld>
            <a:endParaRPr lang="en-AU" sz="1200" i="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3741465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xfrm>
            <a:off x="779463" y="763588"/>
            <a:ext cx="5549900" cy="3843337"/>
          </a:xfrm>
          <a:ln/>
        </p:spPr>
      </p:sp>
      <p:sp>
        <p:nvSpPr>
          <p:cNvPr id="19458"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723956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fld id="{62B532F5-5493-AD4F-8D26-3F59E80182B3}" type="slidenum">
              <a:rPr lang="en-AU" sz="1200" i="0"/>
              <a:pPr/>
              <a:t>43</a:t>
            </a:fld>
            <a:endParaRPr lang="en-AU" sz="1200" i="0"/>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cs typeface="ＭＳ Ｐゴシック" charset="0"/>
            </a:endParaRPr>
          </a:p>
        </p:txBody>
      </p:sp>
    </p:spTree>
    <p:extLst>
      <p:ext uri="{BB962C8B-B14F-4D97-AF65-F5344CB8AC3E}">
        <p14:creationId xmlns:p14="http://schemas.microsoft.com/office/powerpoint/2010/main" val="2336330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50015" y="9409701"/>
            <a:ext cx="2944486" cy="4962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760" tIns="44380" rIns="88760" bIns="44380" anchor="b"/>
          <a:lstStyle>
            <a:lvl1pPr defTabSz="917575" eaLnBrk="0" hangingPunct="0">
              <a:defRPr sz="2400">
                <a:solidFill>
                  <a:schemeClr val="tx1"/>
                </a:solidFill>
                <a:latin typeface="Arial" charset="0"/>
                <a:ea typeface="ＭＳ Ｐゴシック" charset="0"/>
                <a:cs typeface="ＭＳ Ｐゴシック" charset="0"/>
              </a:defRPr>
            </a:lvl1pPr>
            <a:lvl2pPr marL="742950" indent="-285750" defTabSz="917575" eaLnBrk="0" hangingPunct="0">
              <a:defRPr sz="2400">
                <a:solidFill>
                  <a:schemeClr val="tx1"/>
                </a:solidFill>
                <a:latin typeface="Arial" charset="0"/>
                <a:ea typeface="ＭＳ Ｐゴシック" charset="0"/>
              </a:defRPr>
            </a:lvl2pPr>
            <a:lvl3pPr marL="1143000" indent="-228600" defTabSz="917575" eaLnBrk="0" hangingPunct="0">
              <a:defRPr sz="2400">
                <a:solidFill>
                  <a:schemeClr val="tx1"/>
                </a:solidFill>
                <a:latin typeface="Arial" charset="0"/>
                <a:ea typeface="ＭＳ Ｐゴシック" charset="0"/>
              </a:defRPr>
            </a:lvl3pPr>
            <a:lvl4pPr marL="1600200" indent="-228600" defTabSz="917575" eaLnBrk="0" hangingPunct="0">
              <a:defRPr sz="2400">
                <a:solidFill>
                  <a:schemeClr val="tx1"/>
                </a:solidFill>
                <a:latin typeface="Arial" charset="0"/>
                <a:ea typeface="ＭＳ Ｐゴシック" charset="0"/>
              </a:defRPr>
            </a:lvl4pPr>
            <a:lvl5pPr marL="2057400" indent="-228600" defTabSz="917575" eaLnBrk="0" hangingPunct="0">
              <a:defRPr sz="2400">
                <a:solidFill>
                  <a:schemeClr val="tx1"/>
                </a:solidFill>
                <a:latin typeface="Arial" charset="0"/>
                <a:ea typeface="ＭＳ Ｐゴシック" charset="0"/>
              </a:defRPr>
            </a:lvl5pPr>
            <a:lvl6pPr marL="2514600" indent="-228600" defTabSz="91757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757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757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7575" eaLnBrk="0" fontAlgn="base" hangingPunct="0">
              <a:spcBef>
                <a:spcPct val="0"/>
              </a:spcBef>
              <a:spcAft>
                <a:spcPct val="0"/>
              </a:spcAft>
              <a:defRPr sz="2400">
                <a:solidFill>
                  <a:schemeClr val="tx1"/>
                </a:solidFill>
                <a:latin typeface="Arial" charset="0"/>
                <a:ea typeface="ＭＳ Ｐゴシック" charset="0"/>
              </a:defRPr>
            </a:lvl9pPr>
          </a:lstStyle>
          <a:p>
            <a:pPr algn="r" eaLnBrk="1" fontAlgn="base" hangingPunct="1">
              <a:spcBef>
                <a:spcPct val="0"/>
              </a:spcBef>
              <a:spcAft>
                <a:spcPct val="0"/>
              </a:spcAft>
            </a:pPr>
            <a:fld id="{540F5373-36AF-C74B-ADC8-E26629E05641}" type="slidenum">
              <a:rPr lang="en-AU" sz="1100">
                <a:solidFill>
                  <a:srgbClr val="000000"/>
                </a:solidFill>
                <a:latin typeface="Times New Roman" charset="0"/>
              </a:rPr>
              <a:pPr algn="r" eaLnBrk="1" fontAlgn="base" hangingPunct="1">
                <a:spcBef>
                  <a:spcPct val="0"/>
                </a:spcBef>
                <a:spcAft>
                  <a:spcPct val="0"/>
                </a:spcAft>
              </a:pPr>
              <a:t>44</a:t>
            </a:fld>
            <a:endParaRPr lang="en-AU" sz="1100">
              <a:solidFill>
                <a:srgbClr val="000000"/>
              </a:solidFill>
              <a:latin typeface="Times New Roman" charset="0"/>
            </a:endParaRPr>
          </a:p>
        </p:txBody>
      </p:sp>
      <p:sp>
        <p:nvSpPr>
          <p:cNvPr id="30722" name="Rectangle 2"/>
          <p:cNvSpPr>
            <a:spLocks noGrp="1" noRot="1" noChangeAspect="1" noChangeArrowheads="1" noTextEdit="1"/>
          </p:cNvSpPr>
          <p:nvPr>
            <p:ph type="sldImg"/>
          </p:nvPr>
        </p:nvSpPr>
        <p:spPr>
          <a:xfrm>
            <a:off x="715963" y="741363"/>
            <a:ext cx="5367337" cy="3716337"/>
          </a:xfrm>
          <a:ln/>
        </p:spPr>
      </p:sp>
      <p:sp>
        <p:nvSpPr>
          <p:cNvPr id="30723" name="Rectangle 3"/>
          <p:cNvSpPr>
            <a:spLocks noGrp="1" noChangeArrowheads="1"/>
          </p:cNvSpPr>
          <p:nvPr>
            <p:ph type="body" idx="1"/>
          </p:nvPr>
        </p:nvSpPr>
        <p:spPr>
          <a:xfrm>
            <a:off x="907049" y="4704852"/>
            <a:ext cx="4980405" cy="4460543"/>
          </a:xfrm>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8760" tIns="44380" rIns="88760" bIns="44380"/>
          <a:lstStyle/>
          <a:p>
            <a:pPr eaLnBrk="1" hangingPunct="1"/>
            <a:endParaRPr lang="en-US" dirty="0">
              <a:ea typeface="ＭＳ Ｐゴシック" charset="0"/>
              <a:cs typeface="ＭＳ Ｐゴシック" charset="0"/>
            </a:endParaRPr>
          </a:p>
        </p:txBody>
      </p:sp>
    </p:spTree>
    <p:extLst>
      <p:ext uri="{BB962C8B-B14F-4D97-AF65-F5344CB8AC3E}">
        <p14:creationId xmlns:p14="http://schemas.microsoft.com/office/powerpoint/2010/main" val="1911264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788" eaLnBrk="0" hangingPunct="0">
              <a:defRPr sz="2000">
                <a:solidFill>
                  <a:schemeClr val="tx1"/>
                </a:solidFill>
                <a:latin typeface="Arial" charset="0"/>
                <a:ea typeface="ＭＳ Ｐゴシック" charset="0"/>
                <a:cs typeface="ＭＳ Ｐゴシック" charset="0"/>
              </a:defRPr>
            </a:lvl1pPr>
            <a:lvl2pPr marL="747185" indent="-287379" defTabSz="930788" eaLnBrk="0" hangingPunct="0">
              <a:defRPr sz="2000">
                <a:solidFill>
                  <a:schemeClr val="tx1"/>
                </a:solidFill>
                <a:latin typeface="Arial" charset="0"/>
                <a:ea typeface="ＭＳ Ｐゴシック" charset="0"/>
              </a:defRPr>
            </a:lvl2pPr>
            <a:lvl3pPr marL="1149515" indent="-229903" defTabSz="930788" eaLnBrk="0" hangingPunct="0">
              <a:defRPr sz="2000">
                <a:solidFill>
                  <a:schemeClr val="tx1"/>
                </a:solidFill>
                <a:latin typeface="Arial" charset="0"/>
                <a:ea typeface="ＭＳ Ｐゴシック" charset="0"/>
              </a:defRPr>
            </a:lvl3pPr>
            <a:lvl4pPr marL="1609321" indent="-229903" defTabSz="930788" eaLnBrk="0" hangingPunct="0">
              <a:defRPr sz="2000">
                <a:solidFill>
                  <a:schemeClr val="tx1"/>
                </a:solidFill>
                <a:latin typeface="Arial" charset="0"/>
                <a:ea typeface="ＭＳ Ｐゴシック" charset="0"/>
              </a:defRPr>
            </a:lvl4pPr>
            <a:lvl5pPr marL="2069127" indent="-229903" defTabSz="930788" eaLnBrk="0" hangingPunct="0">
              <a:defRPr sz="2000">
                <a:solidFill>
                  <a:schemeClr val="tx1"/>
                </a:solidFill>
                <a:latin typeface="Arial" charset="0"/>
                <a:ea typeface="ＭＳ Ｐゴシック" charset="0"/>
              </a:defRPr>
            </a:lvl5pPr>
            <a:lvl6pPr marL="2528933" indent="-229903" defTabSz="930788" eaLnBrk="0" fontAlgn="base" hangingPunct="0">
              <a:spcBef>
                <a:spcPct val="0"/>
              </a:spcBef>
              <a:spcAft>
                <a:spcPct val="0"/>
              </a:spcAft>
              <a:defRPr sz="2000">
                <a:solidFill>
                  <a:schemeClr val="tx1"/>
                </a:solidFill>
                <a:latin typeface="Arial" charset="0"/>
                <a:ea typeface="ＭＳ Ｐゴシック" charset="0"/>
              </a:defRPr>
            </a:lvl6pPr>
            <a:lvl7pPr marL="2988739" indent="-229903" defTabSz="930788" eaLnBrk="0" fontAlgn="base" hangingPunct="0">
              <a:spcBef>
                <a:spcPct val="0"/>
              </a:spcBef>
              <a:spcAft>
                <a:spcPct val="0"/>
              </a:spcAft>
              <a:defRPr sz="2000">
                <a:solidFill>
                  <a:schemeClr val="tx1"/>
                </a:solidFill>
                <a:latin typeface="Arial" charset="0"/>
                <a:ea typeface="ＭＳ Ｐゴシック" charset="0"/>
              </a:defRPr>
            </a:lvl7pPr>
            <a:lvl8pPr marL="3448545" indent="-229903" defTabSz="930788" eaLnBrk="0" fontAlgn="base" hangingPunct="0">
              <a:spcBef>
                <a:spcPct val="0"/>
              </a:spcBef>
              <a:spcAft>
                <a:spcPct val="0"/>
              </a:spcAft>
              <a:defRPr sz="2000">
                <a:solidFill>
                  <a:schemeClr val="tx1"/>
                </a:solidFill>
                <a:latin typeface="Arial" charset="0"/>
                <a:ea typeface="ＭＳ Ｐゴシック" charset="0"/>
              </a:defRPr>
            </a:lvl8pPr>
            <a:lvl9pPr marL="3908351" indent="-229903" defTabSz="930788"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3C77B8DA-3BEA-D249-9E56-63DE2D4F7C4A}" type="slidenum">
              <a:rPr lang="en-AU" sz="1200"/>
              <a:pPr eaLnBrk="1" hangingPunct="1"/>
              <a:t>45</a:t>
            </a:fld>
            <a:endParaRPr lang="en-AU" sz="12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46759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pPr>
              <a:defRPr/>
            </a:pPr>
            <a:fld id="{7EB2E6EA-AB04-1646-8304-285C72B6D43B}" type="slidenum">
              <a:rPr lang="en-AU" altLang="en-US" smtClean="0"/>
              <a:pPr>
                <a:defRPr/>
              </a:pPr>
              <a:t>46</a:t>
            </a:fld>
            <a:endParaRPr lang="en-AU" altLang="en-US"/>
          </a:p>
        </p:txBody>
      </p:sp>
    </p:spTree>
    <p:extLst>
      <p:ext uri="{BB962C8B-B14F-4D97-AF65-F5344CB8AC3E}">
        <p14:creationId xmlns:p14="http://schemas.microsoft.com/office/powerpoint/2010/main" val="4642227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bwMode="auto">
          <a:xfrm>
            <a:off x="833438" y="793750"/>
            <a:ext cx="5497512" cy="3806825"/>
          </a:xfrm>
          <a:prstGeom prst="rect">
            <a:avLst/>
          </a:prstGeom>
          <a:solidFill>
            <a:srgbClr val="FFFFFF"/>
          </a:solidFill>
          <a:ln/>
          <a:extLst>
            <a:ext uri="{FAA26D3D-D897-4be2-8F04-BA451C77F1D7}">
              <ma14:placeholderFlag xmlns="" xmlns:ma14="http://schemas.microsoft.com/office/mac/drawingml/2011/main" val="1"/>
            </a:ext>
            <a:ext uri="{91240B29-F687-4f45-9708-019B960494DF}">
              <a14:hiddenLine xmlns="" xmlns:a14="http://schemas.microsoft.com/office/drawing/2010/main" w="9525">
                <a:solidFill>
                  <a:srgbClr val="000000"/>
                </a:solidFill>
                <a:miter lim="800000"/>
                <a:headEnd/>
                <a:tailEnd/>
              </a14:hiddenLine>
            </a:ext>
          </a:extLst>
        </p:spPr>
      </p:sp>
      <p:sp>
        <p:nvSpPr>
          <p:cNvPr id="41986" name="Rectangle 3"/>
          <p:cNvSpPr>
            <a:spLocks noGrp="1" noChangeArrowheads="1"/>
          </p:cNvSpPr>
          <p:nvPr>
            <p:ph type="body" idx="1"/>
          </p:nvPr>
        </p:nvSpPr>
        <p:spPr bwMode="auto">
          <a:xfrm>
            <a:off x="981075" y="4840288"/>
            <a:ext cx="5199063" cy="45974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lIns="90602" tIns="45301" rIns="90602" bIns="45301"/>
          <a:lstStyle/>
          <a:p>
            <a:pPr marL="230188" indent="-230188" eaLnBrk="1" hangingPunct="1"/>
            <a:endParaRPr lang="en-US">
              <a:ea typeface="ＭＳ Ｐゴシック" charset="0"/>
              <a:cs typeface="Arial" charset="0"/>
            </a:endParaRPr>
          </a:p>
        </p:txBody>
      </p:sp>
    </p:spTree>
    <p:extLst>
      <p:ext uri="{BB962C8B-B14F-4D97-AF65-F5344CB8AC3E}">
        <p14:creationId xmlns:p14="http://schemas.microsoft.com/office/powerpoint/2010/main" val="652342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bwMode="auto">
          <a:xfrm>
            <a:off x="777875" y="768350"/>
            <a:ext cx="5543550" cy="3838575"/>
          </a:xfrm>
          <a:prstGeom prst="rect">
            <a:avLst/>
          </a:prstGeo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44034" name="Rectangle 3"/>
          <p:cNvSpPr>
            <a:spLocks noGrp="1" noChangeArrowheads="1"/>
          </p:cNvSpPr>
          <p:nvPr>
            <p:ph type="body" idx="1"/>
          </p:nvPr>
        </p:nvSpPr>
        <p:spPr bwMode="auto">
          <a:xfrm>
            <a:off x="708025" y="4862513"/>
            <a:ext cx="5683250" cy="4603750"/>
          </a:xfrm>
          <a:prstGeom prst="rect">
            <a:avLst/>
          </a:prstGeom>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753" tIns="45376" rIns="90753" bIns="45376"/>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7329760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xfrm>
            <a:off x="958850" y="890588"/>
            <a:ext cx="5181600" cy="3587750"/>
          </a:xfrm>
          <a:ln/>
        </p:spPr>
      </p:sp>
      <p:sp>
        <p:nvSpPr>
          <p:cNvPr id="17410" name="Rectangle 3"/>
          <p:cNvSpPr>
            <a:spLocks noGrp="1" noChangeArrowheads="1"/>
          </p:cNvSpPr>
          <p:nvPr>
            <p:ph type="body" idx="1"/>
          </p:nvPr>
        </p:nvSpPr>
        <p:spPr>
          <a:noFill/>
          <a:ln w="9525"/>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dirty="0">
              <a:ea typeface="ＭＳ Ｐゴシック" charset="0"/>
            </a:endParaRPr>
          </a:p>
        </p:txBody>
      </p:sp>
    </p:spTree>
    <p:extLst>
      <p:ext uri="{BB962C8B-B14F-4D97-AF65-F5344CB8AC3E}">
        <p14:creationId xmlns:p14="http://schemas.microsoft.com/office/powerpoint/2010/main" val="727413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a:spcBef>
                <a:spcPct val="30000"/>
              </a:spcBef>
              <a:defRPr sz="1200">
                <a:solidFill>
                  <a:schemeClr val="tx1"/>
                </a:solidFill>
                <a:latin typeface="Comic Sans MS" charset="0"/>
                <a:ea typeface="ＭＳ Ｐゴシック" charset="-128"/>
              </a:defRPr>
            </a:lvl1pPr>
            <a:lvl2pPr marL="742950" indent="-285750" defTabSz="920750">
              <a:spcBef>
                <a:spcPct val="30000"/>
              </a:spcBef>
              <a:defRPr sz="1200">
                <a:solidFill>
                  <a:schemeClr val="tx1"/>
                </a:solidFill>
                <a:latin typeface="Comic Sans MS" charset="0"/>
                <a:ea typeface="ＭＳ Ｐゴシック" charset="-128"/>
              </a:defRPr>
            </a:lvl2pPr>
            <a:lvl3pPr marL="1143000" indent="-228600" defTabSz="920750">
              <a:spcBef>
                <a:spcPct val="30000"/>
              </a:spcBef>
              <a:defRPr sz="1200">
                <a:solidFill>
                  <a:schemeClr val="tx1"/>
                </a:solidFill>
                <a:latin typeface="Comic Sans MS" charset="0"/>
                <a:ea typeface="ＭＳ Ｐゴシック" charset="-128"/>
              </a:defRPr>
            </a:lvl3pPr>
            <a:lvl4pPr marL="1600200" indent="-228600" defTabSz="920750">
              <a:spcBef>
                <a:spcPct val="30000"/>
              </a:spcBef>
              <a:defRPr sz="1200">
                <a:solidFill>
                  <a:schemeClr val="tx1"/>
                </a:solidFill>
                <a:latin typeface="Comic Sans MS" charset="0"/>
                <a:ea typeface="ＭＳ Ｐゴシック" charset="-128"/>
              </a:defRPr>
            </a:lvl4pPr>
            <a:lvl5pPr marL="2057400" indent="-228600" defTabSz="920750">
              <a:spcBef>
                <a:spcPct val="30000"/>
              </a:spcBef>
              <a:defRPr sz="1200">
                <a:solidFill>
                  <a:schemeClr val="tx1"/>
                </a:solidFill>
                <a:latin typeface="Comic Sans MS" charset="0"/>
                <a:ea typeface="ＭＳ Ｐゴシック" charset="-128"/>
              </a:defRPr>
            </a:lvl5pPr>
            <a:lvl6pPr marL="25146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6pPr>
            <a:lvl7pPr marL="29718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7pPr>
            <a:lvl8pPr marL="34290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8pPr>
            <a:lvl9pPr marL="38862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9pPr>
          </a:lstStyle>
          <a:p>
            <a:pPr>
              <a:spcBef>
                <a:spcPct val="0"/>
              </a:spcBef>
            </a:pPr>
            <a:fld id="{B11786E0-08E7-054B-AF05-0470E6395968}" type="slidenum">
              <a:rPr lang="en-AU" altLang="en-US">
                <a:latin typeface="Times New Roman" charset="0"/>
              </a:rPr>
              <a:pPr>
                <a:spcBef>
                  <a:spcPct val="0"/>
                </a:spcBef>
              </a:pPr>
              <a:t>51</a:t>
            </a:fld>
            <a:endParaRPr lang="en-AU" altLang="en-US">
              <a:latin typeface="Times New Roman" charset="0"/>
            </a:endParaRPr>
          </a:p>
        </p:txBody>
      </p:sp>
      <p:sp>
        <p:nvSpPr>
          <p:cNvPr id="49154" name="Rectangle 2"/>
          <p:cNvSpPr>
            <a:spLocks noGrp="1" noRot="1" noChangeAspect="1" noChangeArrowheads="1" noTextEdit="1"/>
          </p:cNvSpPr>
          <p:nvPr>
            <p:ph type="sldImg"/>
          </p:nvPr>
        </p:nvSpPr>
        <p:spPr>
          <a:solidFill>
            <a:srgbClr val="FFFFFF"/>
          </a:solidFill>
          <a:ln/>
        </p:spPr>
      </p:sp>
      <p:sp>
        <p:nvSpPr>
          <p:cNvPr id="49155"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6" tIns="46027" rIns="92056" bIns="46027"/>
          <a:lstStyle/>
          <a:p>
            <a:pPr eaLnBrk="1" hangingPunct="1">
              <a:tabLst>
                <a:tab pos="288925" algn="l"/>
                <a:tab pos="577850" algn="l"/>
              </a:tabLst>
            </a:pPr>
            <a:endParaRPr lang="en-GB" altLang="en-US" sz="1400" dirty="0">
              <a:latin typeface="Arial" charset="0"/>
              <a:ea typeface="ＭＳ Ｐゴシック" charset="-128"/>
            </a:endParaRPr>
          </a:p>
        </p:txBody>
      </p:sp>
    </p:spTree>
    <p:extLst>
      <p:ext uri="{BB962C8B-B14F-4D97-AF65-F5344CB8AC3E}">
        <p14:creationId xmlns:p14="http://schemas.microsoft.com/office/powerpoint/2010/main" val="15398123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xfrm>
            <a:off x="958850" y="890588"/>
            <a:ext cx="5181600" cy="3587750"/>
          </a:xfrm>
          <a:ln/>
        </p:spPr>
      </p:sp>
      <p:sp>
        <p:nvSpPr>
          <p:cNvPr id="20482" name="Rectangle 3"/>
          <p:cNvSpPr>
            <a:spLocks noGrp="1" noChangeArrowheads="1"/>
          </p:cNvSpPr>
          <p:nvPr>
            <p:ph type="body" idx="1"/>
          </p:nvPr>
        </p:nvSpPr>
        <p:spPr>
          <a:noFill/>
          <a:ln w="9525"/>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endParaRPr>
          </a:p>
        </p:txBody>
      </p:sp>
    </p:spTree>
    <p:extLst>
      <p:ext uri="{BB962C8B-B14F-4D97-AF65-F5344CB8AC3E}">
        <p14:creationId xmlns:p14="http://schemas.microsoft.com/office/powerpoint/2010/main" val="2135046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960438" y="890588"/>
            <a:ext cx="5181600" cy="3587750"/>
          </a:xfrm>
          <a:ln/>
        </p:spPr>
      </p:sp>
      <p:sp>
        <p:nvSpPr>
          <p:cNvPr id="28674" name="Rectangle 3"/>
          <p:cNvSpPr>
            <a:spLocks noGrp="1" noChangeArrowheads="1"/>
          </p:cNvSpPr>
          <p:nvPr>
            <p:ph type="body" idx="1"/>
          </p:nvPr>
        </p:nvSpPr>
        <p:spPr>
          <a:noFill/>
          <a:ln w="9525"/>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ea typeface="ＭＳ Ｐゴシック" charset="0"/>
            </a:endParaRPr>
          </a:p>
        </p:txBody>
      </p:sp>
    </p:spTree>
    <p:extLst>
      <p:ext uri="{BB962C8B-B14F-4D97-AF65-F5344CB8AC3E}">
        <p14:creationId xmlns:p14="http://schemas.microsoft.com/office/powerpoint/2010/main" val="4224553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defTabSz="908050">
              <a:defRPr sz="2400">
                <a:solidFill>
                  <a:schemeClr val="tx1"/>
                </a:solidFill>
                <a:latin typeface="Arial" charset="0"/>
                <a:ea typeface="ＭＳ Ｐゴシック" charset="-128"/>
              </a:defRPr>
            </a:lvl1pPr>
            <a:lvl2pPr marL="742950" indent="-285750" algn="ctr" defTabSz="908050">
              <a:defRPr sz="2400">
                <a:solidFill>
                  <a:schemeClr val="tx1"/>
                </a:solidFill>
                <a:latin typeface="Arial" charset="0"/>
                <a:ea typeface="ＭＳ Ｐゴシック" charset="-128"/>
              </a:defRPr>
            </a:lvl2pPr>
            <a:lvl3pPr marL="1143000" indent="-228600" algn="ctr" defTabSz="908050">
              <a:defRPr sz="2400">
                <a:solidFill>
                  <a:schemeClr val="tx1"/>
                </a:solidFill>
                <a:latin typeface="Arial" charset="0"/>
                <a:ea typeface="ＭＳ Ｐゴシック" charset="-128"/>
              </a:defRPr>
            </a:lvl3pPr>
            <a:lvl4pPr marL="1600200" indent="-228600" algn="ctr" defTabSz="908050">
              <a:defRPr sz="2400">
                <a:solidFill>
                  <a:schemeClr val="tx1"/>
                </a:solidFill>
                <a:latin typeface="Arial" charset="0"/>
                <a:ea typeface="ＭＳ Ｐゴシック" charset="-128"/>
              </a:defRPr>
            </a:lvl4pPr>
            <a:lvl5pPr marL="2057400" indent="-228600" algn="ctr" defTabSz="908050">
              <a:defRPr sz="2400">
                <a:solidFill>
                  <a:schemeClr val="tx1"/>
                </a:solidFill>
                <a:latin typeface="Arial" charset="0"/>
                <a:ea typeface="ＭＳ Ｐゴシック" charset="-128"/>
              </a:defRPr>
            </a:lvl5pPr>
            <a:lvl6pPr marL="2514600" indent="-228600" algn="ctr" defTabSz="908050" eaLnBrk="0" fontAlgn="base" hangingPunct="0">
              <a:spcBef>
                <a:spcPct val="0"/>
              </a:spcBef>
              <a:spcAft>
                <a:spcPct val="0"/>
              </a:spcAft>
              <a:defRPr sz="2400">
                <a:solidFill>
                  <a:schemeClr val="tx1"/>
                </a:solidFill>
                <a:latin typeface="Arial" charset="0"/>
                <a:ea typeface="ＭＳ Ｐゴシック" charset="-128"/>
              </a:defRPr>
            </a:lvl6pPr>
            <a:lvl7pPr marL="2971800" indent="-228600" algn="ctr" defTabSz="908050" eaLnBrk="0" fontAlgn="base" hangingPunct="0">
              <a:spcBef>
                <a:spcPct val="0"/>
              </a:spcBef>
              <a:spcAft>
                <a:spcPct val="0"/>
              </a:spcAft>
              <a:defRPr sz="2400">
                <a:solidFill>
                  <a:schemeClr val="tx1"/>
                </a:solidFill>
                <a:latin typeface="Arial" charset="0"/>
                <a:ea typeface="ＭＳ Ｐゴシック" charset="-128"/>
              </a:defRPr>
            </a:lvl7pPr>
            <a:lvl8pPr marL="3429000" indent="-228600" algn="ctr" defTabSz="908050" eaLnBrk="0" fontAlgn="base" hangingPunct="0">
              <a:spcBef>
                <a:spcPct val="0"/>
              </a:spcBef>
              <a:spcAft>
                <a:spcPct val="0"/>
              </a:spcAft>
              <a:defRPr sz="2400">
                <a:solidFill>
                  <a:schemeClr val="tx1"/>
                </a:solidFill>
                <a:latin typeface="Arial" charset="0"/>
                <a:ea typeface="ＭＳ Ｐゴシック" charset="-128"/>
              </a:defRPr>
            </a:lvl8pPr>
            <a:lvl9pPr marL="3886200" indent="-228600" algn="ctr" defTabSz="908050" eaLnBrk="0" fontAlgn="base" hangingPunct="0">
              <a:spcBef>
                <a:spcPct val="0"/>
              </a:spcBef>
              <a:spcAft>
                <a:spcPct val="0"/>
              </a:spcAft>
              <a:defRPr sz="2400">
                <a:solidFill>
                  <a:schemeClr val="tx1"/>
                </a:solidFill>
                <a:latin typeface="Arial" charset="0"/>
                <a:ea typeface="ＭＳ Ｐゴシック" charset="-128"/>
              </a:defRPr>
            </a:lvl9pPr>
          </a:lstStyle>
          <a:p>
            <a:pPr algn="r"/>
            <a:fld id="{BD724270-2D79-9E4F-83A4-16C21524CBE3}" type="slidenum">
              <a:rPr lang="en-AU" altLang="en-US" sz="1200">
                <a:latin typeface="Times New Roman" charset="0"/>
              </a:rPr>
              <a:pPr algn="r"/>
              <a:t>6</a:t>
            </a:fld>
            <a:endParaRPr lang="en-AU" altLang="en-US" sz="1200">
              <a:latin typeface="Times New Roman" charset="0"/>
            </a:endParaRPr>
          </a:p>
        </p:txBody>
      </p:sp>
      <p:sp>
        <p:nvSpPr>
          <p:cNvPr id="41986"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7378095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w="9525"/>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20893961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xfrm>
            <a:off x="3197225" y="531813"/>
            <a:ext cx="3843338" cy="2662237"/>
          </a:xfrm>
          <a:ln/>
        </p:spPr>
      </p:sp>
      <p:sp>
        <p:nvSpPr>
          <p:cNvPr id="22530" name="Notes Placeholder 2"/>
          <p:cNvSpPr>
            <a:spLocks noGrp="1"/>
          </p:cNvSpPr>
          <p:nvPr>
            <p:ph type="body" idx="1"/>
          </p:nvPr>
        </p:nvSpPr>
        <p:spPr>
          <a:noFill/>
          <a:ln w="9525"/>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200490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xfrm>
            <a:off x="779463" y="768350"/>
            <a:ext cx="5540375" cy="3836988"/>
          </a:xfrm>
          <a:ln/>
        </p:spPr>
      </p:sp>
      <p:sp>
        <p:nvSpPr>
          <p:cNvPr id="22530"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486312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ln/>
        </p:spPr>
      </p:sp>
      <p:sp>
        <p:nvSpPr>
          <p:cNvPr id="15362" name="Rectangle 3"/>
          <p:cNvSpPr>
            <a:spLocks noGrp="1" noChangeArrowheads="1"/>
          </p:cNvSpPr>
          <p:nvPr>
            <p:ph type="body" idx="1"/>
          </p:nvPr>
        </p:nvSpPr>
        <p:spPr>
          <a:noFill/>
          <a:ln w="9525"/>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a:ea typeface="ＭＳ Ｐゴシック" charset="0"/>
              <a:cs typeface="ＭＳ Ｐゴシック" charset="0"/>
            </a:endParaRPr>
          </a:p>
        </p:txBody>
      </p:sp>
    </p:spTree>
    <p:extLst>
      <p:ext uri="{BB962C8B-B14F-4D97-AF65-F5344CB8AC3E}">
        <p14:creationId xmlns:p14="http://schemas.microsoft.com/office/powerpoint/2010/main" val="1454762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58738" y="357188"/>
            <a:ext cx="3827462" cy="2651125"/>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1506" name="Rectangle 3"/>
          <p:cNvSpPr>
            <a:spLocks noGrp="1" noChangeArrowheads="1"/>
          </p:cNvSpPr>
          <p:nvPr>
            <p:ph type="body" idx="1"/>
          </p:nvPr>
        </p:nvSpPr>
        <p:spPr bwMode="auto">
          <a:xfrm>
            <a:off x="1333500" y="3343275"/>
            <a:ext cx="7539038" cy="3184525"/>
          </a:xfrm>
          <a:prstGeom prst="rect">
            <a:avLst/>
          </a:prstGeo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4438" tIns="47219" rIns="94438" bIns="47219"/>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37567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a:spcBef>
                <a:spcPct val="30000"/>
              </a:spcBef>
              <a:defRPr sz="1200">
                <a:solidFill>
                  <a:schemeClr val="tx1"/>
                </a:solidFill>
                <a:latin typeface="Comic Sans MS" charset="0"/>
                <a:ea typeface="ＭＳ Ｐゴシック" charset="-128"/>
              </a:defRPr>
            </a:lvl1pPr>
            <a:lvl2pPr marL="742950" indent="-285750" defTabSz="920750">
              <a:spcBef>
                <a:spcPct val="30000"/>
              </a:spcBef>
              <a:defRPr sz="1200">
                <a:solidFill>
                  <a:schemeClr val="tx1"/>
                </a:solidFill>
                <a:latin typeface="Comic Sans MS" charset="0"/>
                <a:ea typeface="ＭＳ Ｐゴシック" charset="-128"/>
              </a:defRPr>
            </a:lvl2pPr>
            <a:lvl3pPr marL="1143000" indent="-228600" defTabSz="920750">
              <a:spcBef>
                <a:spcPct val="30000"/>
              </a:spcBef>
              <a:defRPr sz="1200">
                <a:solidFill>
                  <a:schemeClr val="tx1"/>
                </a:solidFill>
                <a:latin typeface="Comic Sans MS" charset="0"/>
                <a:ea typeface="ＭＳ Ｐゴシック" charset="-128"/>
              </a:defRPr>
            </a:lvl3pPr>
            <a:lvl4pPr marL="1600200" indent="-228600" defTabSz="920750">
              <a:spcBef>
                <a:spcPct val="30000"/>
              </a:spcBef>
              <a:defRPr sz="1200">
                <a:solidFill>
                  <a:schemeClr val="tx1"/>
                </a:solidFill>
                <a:latin typeface="Comic Sans MS" charset="0"/>
                <a:ea typeface="ＭＳ Ｐゴシック" charset="-128"/>
              </a:defRPr>
            </a:lvl4pPr>
            <a:lvl5pPr marL="2057400" indent="-228600" defTabSz="920750">
              <a:spcBef>
                <a:spcPct val="30000"/>
              </a:spcBef>
              <a:defRPr sz="1200">
                <a:solidFill>
                  <a:schemeClr val="tx1"/>
                </a:solidFill>
                <a:latin typeface="Comic Sans MS" charset="0"/>
                <a:ea typeface="ＭＳ Ｐゴシック" charset="-128"/>
              </a:defRPr>
            </a:lvl5pPr>
            <a:lvl6pPr marL="25146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6pPr>
            <a:lvl7pPr marL="29718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7pPr>
            <a:lvl8pPr marL="34290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8pPr>
            <a:lvl9pPr marL="3886200" indent="-228600" defTabSz="920750" eaLnBrk="0" fontAlgn="base" hangingPunct="0">
              <a:spcBef>
                <a:spcPct val="30000"/>
              </a:spcBef>
              <a:spcAft>
                <a:spcPct val="0"/>
              </a:spcAft>
              <a:defRPr sz="1200">
                <a:solidFill>
                  <a:schemeClr val="tx1"/>
                </a:solidFill>
                <a:latin typeface="Comic Sans MS" charset="0"/>
                <a:ea typeface="ＭＳ Ｐゴシック" charset="-128"/>
              </a:defRPr>
            </a:lvl9pPr>
          </a:lstStyle>
          <a:p>
            <a:pPr>
              <a:spcBef>
                <a:spcPct val="0"/>
              </a:spcBef>
            </a:pPr>
            <a:fld id="{A606FCA5-8A92-FF4B-A97F-EAD6305F30F0}" type="slidenum">
              <a:rPr lang="en-US" altLang="en-US">
                <a:latin typeface="Times New Roman" charset="0"/>
              </a:rPr>
              <a:pPr>
                <a:spcBef>
                  <a:spcPct val="0"/>
                </a:spcBef>
              </a:pPr>
              <a:t>21</a:t>
            </a:fld>
            <a:endParaRPr lang="en-US" altLang="en-US">
              <a:latin typeface="Times New Roman" charset="0"/>
            </a:endParaRPr>
          </a:p>
        </p:txBody>
      </p:sp>
      <p:sp>
        <p:nvSpPr>
          <p:cNvPr id="34818" name="Rectangle 2"/>
          <p:cNvSpPr>
            <a:spLocks noGrp="1" noRot="1" noChangeAspect="1" noChangeArrowheads="1" noTextEdit="1"/>
          </p:cNvSpPr>
          <p:nvPr>
            <p:ph type="sldImg"/>
          </p:nvPr>
        </p:nvSpPr>
        <p:spPr>
          <a:xfrm>
            <a:off x="830263" y="795338"/>
            <a:ext cx="5495925" cy="3806825"/>
          </a:xfrm>
          <a:solidFill>
            <a:srgbClr val="FFFFFF"/>
          </a:solidFill>
          <a:ln/>
        </p:spPr>
      </p:sp>
      <p:sp>
        <p:nvSpPr>
          <p:cNvPr id="34819" name="Rectangle 3"/>
          <p:cNvSpPr>
            <a:spLocks noGrp="1" noChangeArrowheads="1"/>
          </p:cNvSpPr>
          <p:nvPr>
            <p:ph type="body" idx="1"/>
          </p:nvPr>
        </p:nvSpPr>
        <p:spPr>
          <a:xfrm>
            <a:off x="977900" y="4840288"/>
            <a:ext cx="5202238" cy="4597400"/>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2031" tIns="46016" rIns="92031" bIns="46016"/>
          <a:lstStyle/>
          <a:p>
            <a:pPr marL="363538" indent="-363538"/>
            <a:endParaRPr lang="en-US" altLang="en-US" dirty="0">
              <a:latin typeface="Comic Sans MS" charset="0"/>
              <a:ea typeface="ＭＳ Ｐゴシック" charset="-128"/>
            </a:endParaRPr>
          </a:p>
        </p:txBody>
      </p:sp>
    </p:spTree>
    <p:extLst>
      <p:ext uri="{BB962C8B-B14F-4D97-AF65-F5344CB8AC3E}">
        <p14:creationId xmlns:p14="http://schemas.microsoft.com/office/powerpoint/2010/main" val="3436958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xfrm>
            <a:off x="4021138" y="9721851"/>
            <a:ext cx="3076575" cy="51117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04786" eaLnBrk="0" hangingPunct="0">
              <a:defRPr sz="2400">
                <a:solidFill>
                  <a:schemeClr val="tx1"/>
                </a:solidFill>
                <a:latin typeface="Arial" charset="0"/>
                <a:ea typeface="ＭＳ Ｐゴシック" charset="0"/>
                <a:cs typeface="ＭＳ Ｐゴシック" charset="0"/>
              </a:defRPr>
            </a:lvl1pPr>
            <a:lvl2pPr marL="742877" indent="-285722" defTabSz="904786" eaLnBrk="0" hangingPunct="0">
              <a:defRPr sz="2400">
                <a:solidFill>
                  <a:schemeClr val="tx1"/>
                </a:solidFill>
                <a:latin typeface="Arial" charset="0"/>
                <a:ea typeface="ＭＳ Ｐゴシック" charset="0"/>
              </a:defRPr>
            </a:lvl2pPr>
            <a:lvl3pPr marL="1142888" indent="-228578" defTabSz="904786" eaLnBrk="0" hangingPunct="0">
              <a:defRPr sz="2400">
                <a:solidFill>
                  <a:schemeClr val="tx1"/>
                </a:solidFill>
                <a:latin typeface="Arial" charset="0"/>
                <a:ea typeface="ＭＳ Ｐゴシック" charset="0"/>
              </a:defRPr>
            </a:lvl3pPr>
            <a:lvl4pPr marL="1600043" indent="-228578" defTabSz="904786" eaLnBrk="0" hangingPunct="0">
              <a:defRPr sz="2400">
                <a:solidFill>
                  <a:schemeClr val="tx1"/>
                </a:solidFill>
                <a:latin typeface="Arial" charset="0"/>
                <a:ea typeface="ＭＳ Ｐゴシック" charset="0"/>
              </a:defRPr>
            </a:lvl4pPr>
            <a:lvl5pPr marL="2057198" indent="-228578" defTabSz="904786" eaLnBrk="0" hangingPunct="0">
              <a:defRPr sz="2400">
                <a:solidFill>
                  <a:schemeClr val="tx1"/>
                </a:solidFill>
                <a:latin typeface="Arial" charset="0"/>
                <a:ea typeface="ＭＳ Ｐゴシック" charset="0"/>
              </a:defRPr>
            </a:lvl5pPr>
            <a:lvl6pPr marL="2514353" indent="-228578" defTabSz="904786" eaLnBrk="0" fontAlgn="base" hangingPunct="0">
              <a:spcBef>
                <a:spcPct val="0"/>
              </a:spcBef>
              <a:spcAft>
                <a:spcPct val="0"/>
              </a:spcAft>
              <a:defRPr sz="2400">
                <a:solidFill>
                  <a:schemeClr val="tx1"/>
                </a:solidFill>
                <a:latin typeface="Arial" charset="0"/>
                <a:ea typeface="ＭＳ Ｐゴシック" charset="0"/>
              </a:defRPr>
            </a:lvl6pPr>
            <a:lvl7pPr marL="2971509" indent="-228578" defTabSz="904786" eaLnBrk="0" fontAlgn="base" hangingPunct="0">
              <a:spcBef>
                <a:spcPct val="0"/>
              </a:spcBef>
              <a:spcAft>
                <a:spcPct val="0"/>
              </a:spcAft>
              <a:defRPr sz="2400">
                <a:solidFill>
                  <a:schemeClr val="tx1"/>
                </a:solidFill>
                <a:latin typeface="Arial" charset="0"/>
                <a:ea typeface="ＭＳ Ｐゴシック" charset="0"/>
              </a:defRPr>
            </a:lvl7pPr>
            <a:lvl8pPr marL="3428664" indent="-228578" defTabSz="904786" eaLnBrk="0" fontAlgn="base" hangingPunct="0">
              <a:spcBef>
                <a:spcPct val="0"/>
              </a:spcBef>
              <a:spcAft>
                <a:spcPct val="0"/>
              </a:spcAft>
              <a:defRPr sz="2400">
                <a:solidFill>
                  <a:schemeClr val="tx1"/>
                </a:solidFill>
                <a:latin typeface="Arial" charset="0"/>
                <a:ea typeface="ＭＳ Ｐゴシック" charset="0"/>
              </a:defRPr>
            </a:lvl8pPr>
            <a:lvl9pPr marL="3885819" indent="-228578" defTabSz="904786"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8AFF876-0C42-2A46-B367-4877B8A5D921}" type="slidenum">
              <a:rPr lang="en-AU" sz="1200">
                <a:solidFill>
                  <a:srgbClr val="000000"/>
                </a:solidFill>
              </a:rPr>
              <a:pPr eaLnBrk="1" hangingPunct="1"/>
              <a:t>22</a:t>
            </a:fld>
            <a:endParaRPr lang="en-AU" sz="1200">
              <a:solidFill>
                <a:srgbClr val="000000"/>
              </a:solidFill>
            </a:endParaRPr>
          </a:p>
        </p:txBody>
      </p:sp>
      <p:sp>
        <p:nvSpPr>
          <p:cNvPr id="28674" name="Rectangle 2"/>
          <p:cNvSpPr>
            <a:spLocks noGrp="1" noRot="1" noChangeAspect="1" noChangeArrowheads="1" noTextEdit="1"/>
          </p:cNvSpPr>
          <p:nvPr>
            <p:ph type="sldImg"/>
          </p:nvPr>
        </p:nvSpPr>
        <p:spPr>
          <a:xfrm>
            <a:off x="779463" y="768350"/>
            <a:ext cx="5540375" cy="3836988"/>
          </a:xfrm>
          <a:prstGeom prst="rect">
            <a:avLst/>
          </a:prstGeom>
          <a:ln/>
        </p:spPr>
      </p:sp>
      <p:sp>
        <p:nvSpPr>
          <p:cNvPr id="28675" name="Rectangle 3"/>
          <p:cNvSpPr>
            <a:spLocks noGrp="1" noChangeArrowheads="1"/>
          </p:cNvSpPr>
          <p:nvPr>
            <p:ph type="body" idx="1"/>
          </p:nvPr>
        </p:nvSpPr>
        <p:spPr>
          <a:xfrm>
            <a:off x="709614" y="4860926"/>
            <a:ext cx="5680075" cy="4605337"/>
          </a:xfrm>
          <a:prstGeom prst="rect">
            <a:avLst/>
          </a:prstGeom>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03073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2"/>
            <a:ext cx="84201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rgbClr val="4EABE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BE98D6A-3BA0-CE47-A91A-84710C43D529}"/>
              </a:ext>
            </a:extLst>
          </p:cNvPr>
          <p:cNvSpPr>
            <a:spLocks noGrp="1"/>
          </p:cNvSpPr>
          <p:nvPr>
            <p:ph type="dt" sz="half" idx="10"/>
          </p:nvPr>
        </p:nvSpPr>
        <p:spPr>
          <a:xfrm>
            <a:off x="495300" y="6356350"/>
            <a:ext cx="2311400" cy="365125"/>
          </a:xfrm>
          <a:prstGeom prst="rect">
            <a:avLst/>
          </a:prstGeom>
        </p:spPr>
        <p:txBody>
          <a:bodyPr vert="horz" wrap="square" lIns="91440" tIns="45720" rIns="91440" bIns="45720" numCol="1" anchor="t" anchorCtr="0" compatLnSpc="1">
            <a:prstTxWarp prst="textNoShape">
              <a:avLst/>
            </a:prstTxWarp>
          </a:bodyPr>
          <a:lstStyle>
            <a:lvl1pPr algn="ctr" eaLnBrk="0" hangingPunct="0">
              <a:defRPr sz="2400" i="1">
                <a:solidFill>
                  <a:prstClr val="black"/>
                </a:solidFill>
                <a:latin typeface="Arial" charset="0"/>
                <a:ea typeface="ＭＳ Ｐゴシック" charset="0"/>
                <a:cs typeface="ＭＳ Ｐゴシック" charset="0"/>
              </a:defRPr>
            </a:lvl1pPr>
          </a:lstStyle>
          <a:p>
            <a:pPr>
              <a:defRPr/>
            </a:pPr>
            <a:endParaRPr lang="en-AU"/>
          </a:p>
        </p:txBody>
      </p:sp>
    </p:spTree>
    <p:extLst>
      <p:ext uri="{BB962C8B-B14F-4D97-AF65-F5344CB8AC3E}">
        <p14:creationId xmlns:p14="http://schemas.microsoft.com/office/powerpoint/2010/main" val="2791973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698738" cy="2441583"/>
          </a:xfrm>
          <a:prstGeom prst="rect">
            <a:avLst/>
          </a:prstGeom>
        </p:spPr>
        <p:txBody>
          <a:bodyPr anchor="ctr"/>
          <a:lstStyle>
            <a:lvl1pPr algn="r">
              <a:defRPr b="1">
                <a:solidFill>
                  <a:srgbClr val="4EABE9"/>
                </a:solidFill>
                <a:latin typeface="Calibri" pitchFamily="34" charset="0"/>
              </a:defRPr>
            </a:lvl1pPr>
          </a:lstStyle>
          <a:p>
            <a:r>
              <a:rPr lang="en-US" dirty="0"/>
              <a:t>Click to edit Master title style</a:t>
            </a:r>
            <a:endParaRPr lang="en-AU" dirty="0"/>
          </a:p>
        </p:txBody>
      </p:sp>
    </p:spTree>
    <p:extLst>
      <p:ext uri="{BB962C8B-B14F-4D97-AF65-F5344CB8AC3E}">
        <p14:creationId xmlns:p14="http://schemas.microsoft.com/office/powerpoint/2010/main" val="2681692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lgn="l">
              <a:defRPr sz="2800" b="1">
                <a:solidFill>
                  <a:srgbClr val="3A3082"/>
                </a:solidFill>
                <a:latin typeface="Calibri"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495300" y="1600205"/>
            <a:ext cx="8915400" cy="4525963"/>
          </a:xfrm>
          <a:prstGeom prst="rect">
            <a:avLst/>
          </a:prstGeom>
        </p:spPr>
        <p:txBody>
          <a:bodyPr/>
          <a:lstStyle>
            <a:lvl1pPr>
              <a:defRPr>
                <a:solidFill>
                  <a:schemeClr val="tx2">
                    <a:lumMod val="75000"/>
                  </a:schemeClr>
                </a:solidFill>
                <a:latin typeface="Calibri" pitchFamily="34" charset="0"/>
              </a:defRPr>
            </a:lvl1pPr>
            <a:lvl2pPr>
              <a:defRPr>
                <a:solidFill>
                  <a:schemeClr val="tx2">
                    <a:lumMod val="75000"/>
                  </a:schemeClr>
                </a:solidFill>
                <a:latin typeface="Calibri" pitchFamily="34" charset="0"/>
              </a:defRPr>
            </a:lvl2pPr>
            <a:lvl3pPr>
              <a:defRPr>
                <a:solidFill>
                  <a:schemeClr val="tx2">
                    <a:lumMod val="75000"/>
                  </a:schemeClr>
                </a:solidFill>
                <a:latin typeface="Calibri" pitchFamily="34" charset="0"/>
              </a:defRPr>
            </a:lvl3pPr>
            <a:lvl4pPr>
              <a:defRPr>
                <a:solidFill>
                  <a:schemeClr val="tx2">
                    <a:lumMod val="75000"/>
                  </a:schemeClr>
                </a:solidFill>
                <a:latin typeface="Calibri" pitchFamily="34" charset="0"/>
              </a:defRPr>
            </a:lvl4pPr>
            <a:lvl5pPr>
              <a:defRPr>
                <a:solidFill>
                  <a:schemeClr val="tx2">
                    <a:lumMod val="75000"/>
                  </a:schemeClr>
                </a:solidFill>
                <a:latin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160164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1362075"/>
          </a:xfrm>
          <a:prstGeom prst="rect">
            <a:avLst/>
          </a:prstGeom>
        </p:spPr>
        <p:txBody>
          <a:bodyPr anchor="t"/>
          <a:lstStyle>
            <a:lvl1pPr algn="l">
              <a:defRPr sz="4000" b="1" cap="all">
                <a:solidFill>
                  <a:srgbClr val="3A3082"/>
                </a:solidFill>
                <a:latin typeface="Calibri" pitchFamily="34" charset="0"/>
              </a:defRPr>
            </a:lvl1pPr>
          </a:lstStyle>
          <a:p>
            <a:r>
              <a:rPr lang="en-US" dirty="0"/>
              <a:t>Click to edit Master title style</a:t>
            </a:r>
            <a:endParaRPr lang="en-AU" dirty="0"/>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solidFill>
                  <a:srgbClr val="B3D5A0"/>
                </a:solidFill>
                <a:latin typeface="Calibri"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3540368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lgn="l">
              <a:defRPr sz="2800" b="1">
                <a:solidFill>
                  <a:srgbClr val="3A3082"/>
                </a:solidFill>
                <a:latin typeface="Calibri" pitchFamily="34" charset="0"/>
              </a:defRPr>
            </a:lvl1pPr>
          </a:lstStyle>
          <a:p>
            <a:r>
              <a:rPr lang="en-US" dirty="0"/>
              <a:t>Click to edit Master title style</a:t>
            </a:r>
            <a:endParaRPr lang="en-AU" dirty="0"/>
          </a:p>
        </p:txBody>
      </p:sp>
      <p:sp>
        <p:nvSpPr>
          <p:cNvPr id="3" name="Content Placeholder 2"/>
          <p:cNvSpPr>
            <a:spLocks noGrp="1"/>
          </p:cNvSpPr>
          <p:nvPr>
            <p:ph sz="half" idx="1"/>
          </p:nvPr>
        </p:nvSpPr>
        <p:spPr>
          <a:xfrm>
            <a:off x="495300" y="1600205"/>
            <a:ext cx="4375150" cy="4525963"/>
          </a:xfrm>
          <a:prstGeom prst="rect">
            <a:avLst/>
          </a:prstGeom>
        </p:spPr>
        <p:txBody>
          <a:bodyPr/>
          <a:lstStyle>
            <a:lvl1pPr>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sz="1800">
                <a:solidFill>
                  <a:schemeClr val="tx1"/>
                </a:solidFill>
                <a:latin typeface="Calibri" pitchFamily="34" charset="0"/>
              </a:defRPr>
            </a:lvl4pPr>
            <a:lvl5pPr>
              <a:defRPr sz="1800">
                <a:solidFill>
                  <a:schemeClr val="tx1"/>
                </a:solidFill>
                <a:latin typeface="Calibri"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5035550" y="1600205"/>
            <a:ext cx="4375150" cy="4525963"/>
          </a:xfrm>
          <a:prstGeom prst="rect">
            <a:avLst/>
          </a:prstGeom>
        </p:spPr>
        <p:txBody>
          <a:bodyPr/>
          <a:lstStyle>
            <a:lvl1pPr>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sz="1800">
                <a:solidFill>
                  <a:schemeClr val="tx1"/>
                </a:solidFill>
                <a:latin typeface="Calibri" pitchFamily="34" charset="0"/>
              </a:defRPr>
            </a:lvl4pPr>
            <a:lvl5pPr>
              <a:defRPr sz="1800">
                <a:solidFill>
                  <a:schemeClr val="tx1"/>
                </a:solidFill>
                <a:latin typeface="Calibri"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018879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lgn="l">
              <a:defRPr sz="2800" b="1">
                <a:solidFill>
                  <a:srgbClr val="3A3082"/>
                </a:solidFill>
                <a:latin typeface="Calibri" pitchFamily="34" charset="0"/>
              </a:defRPr>
            </a:lvl1pPr>
          </a:lstStyle>
          <a:p>
            <a:r>
              <a:rPr lang="en-US" dirty="0"/>
              <a:t>Click to edit Master title style</a:t>
            </a:r>
            <a:endParaRPr lang="en-AU" dirty="0"/>
          </a:p>
        </p:txBody>
      </p:sp>
      <p:sp>
        <p:nvSpPr>
          <p:cNvPr id="3" name="Text Placeholder 2"/>
          <p:cNvSpPr>
            <a:spLocks noGrp="1"/>
          </p:cNvSpPr>
          <p:nvPr>
            <p:ph type="body" idx="1"/>
          </p:nvPr>
        </p:nvSpPr>
        <p:spPr>
          <a:xfrm>
            <a:off x="495300" y="1535113"/>
            <a:ext cx="4376870" cy="639762"/>
          </a:xfrm>
          <a:prstGeom prst="rect">
            <a:avLst/>
          </a:prstGeom>
        </p:spPr>
        <p:txBody>
          <a:bodyPr anchor="b"/>
          <a:lstStyle>
            <a:lvl1pPr marL="0" indent="0">
              <a:buNone/>
              <a:defRPr sz="2400" b="1">
                <a:solidFill>
                  <a:srgbClr val="4EABE9"/>
                </a:solidFill>
                <a:latin typeface="Calibri"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95300" y="2174875"/>
            <a:ext cx="4376870" cy="3951288"/>
          </a:xfrm>
          <a:prstGeom prst="rect">
            <a:avLst/>
          </a:prstGeom>
        </p:spPr>
        <p:txBody>
          <a:bodyPr/>
          <a:lstStyle>
            <a:lvl1pPr>
              <a:defRPr sz="2400">
                <a:solidFill>
                  <a:schemeClr val="tx1"/>
                </a:solidFill>
                <a:latin typeface="Calibri" pitchFamily="34" charset="0"/>
              </a:defRPr>
            </a:lvl1pPr>
            <a:lvl2pPr>
              <a:defRPr sz="2000">
                <a:solidFill>
                  <a:schemeClr val="tx1"/>
                </a:solidFill>
                <a:latin typeface="Calibri" pitchFamily="34" charset="0"/>
              </a:defRPr>
            </a:lvl2pPr>
            <a:lvl3pPr>
              <a:defRPr sz="1800">
                <a:solidFill>
                  <a:schemeClr val="tx1"/>
                </a:solidFill>
                <a:latin typeface="Calibri" pitchFamily="34" charset="0"/>
              </a:defRPr>
            </a:lvl3pPr>
            <a:lvl4pPr>
              <a:defRPr sz="1600">
                <a:solidFill>
                  <a:schemeClr val="tx1"/>
                </a:solidFill>
                <a:latin typeface="Calibri" pitchFamily="34" charset="0"/>
              </a:defRPr>
            </a:lvl4pPr>
            <a:lvl5pPr>
              <a:defRPr sz="1600">
                <a:solidFill>
                  <a:schemeClr val="tx1"/>
                </a:solidFill>
                <a:latin typeface="Calibri"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5032113" y="1535113"/>
            <a:ext cx="4378590" cy="639762"/>
          </a:xfrm>
          <a:prstGeom prst="rect">
            <a:avLst/>
          </a:prstGeom>
        </p:spPr>
        <p:txBody>
          <a:bodyPr anchor="b"/>
          <a:lstStyle>
            <a:lvl1pPr marL="0" indent="0">
              <a:buNone/>
              <a:defRPr sz="2400" b="1">
                <a:solidFill>
                  <a:srgbClr val="4EABE9"/>
                </a:solidFill>
                <a:latin typeface="Calibri"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32113" y="2174875"/>
            <a:ext cx="4378590" cy="3951288"/>
          </a:xfrm>
          <a:prstGeom prst="rect">
            <a:avLst/>
          </a:prstGeom>
        </p:spPr>
        <p:txBody>
          <a:bodyPr/>
          <a:lstStyle>
            <a:lvl1pPr>
              <a:defRPr sz="2400">
                <a:solidFill>
                  <a:schemeClr val="tx1"/>
                </a:solidFill>
                <a:latin typeface="Calibri" pitchFamily="34" charset="0"/>
              </a:defRPr>
            </a:lvl1pPr>
            <a:lvl2pPr>
              <a:defRPr sz="2000">
                <a:solidFill>
                  <a:schemeClr val="tx1"/>
                </a:solidFill>
                <a:latin typeface="Calibri" pitchFamily="34" charset="0"/>
              </a:defRPr>
            </a:lvl2pPr>
            <a:lvl3pPr>
              <a:defRPr sz="1800">
                <a:solidFill>
                  <a:schemeClr val="tx1"/>
                </a:solidFill>
                <a:latin typeface="Calibri" pitchFamily="34" charset="0"/>
              </a:defRPr>
            </a:lvl3pPr>
            <a:lvl4pPr>
              <a:defRPr sz="1600">
                <a:solidFill>
                  <a:schemeClr val="tx1"/>
                </a:solidFill>
                <a:latin typeface="Calibri" pitchFamily="34" charset="0"/>
              </a:defRPr>
            </a:lvl4pPr>
            <a:lvl5pPr>
              <a:defRPr sz="1600">
                <a:solidFill>
                  <a:schemeClr val="tx1"/>
                </a:solidFill>
                <a:latin typeface="Calibri"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5782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lgn="l">
              <a:defRPr sz="2800" b="1">
                <a:solidFill>
                  <a:srgbClr val="3A3082"/>
                </a:solidFill>
                <a:latin typeface="Calibri" pitchFamily="34" charset="0"/>
              </a:defRPr>
            </a:lvl1pPr>
          </a:lstStyle>
          <a:p>
            <a:r>
              <a:rPr lang="en-US" dirty="0"/>
              <a:t>Click to edit Master title style</a:t>
            </a:r>
            <a:endParaRPr lang="en-AU" dirty="0"/>
          </a:p>
        </p:txBody>
      </p:sp>
    </p:spTree>
    <p:extLst>
      <p:ext uri="{BB962C8B-B14F-4D97-AF65-F5344CB8AC3E}">
        <p14:creationId xmlns:p14="http://schemas.microsoft.com/office/powerpoint/2010/main" val="3161207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295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anchor="b"/>
          <a:lstStyle>
            <a:lvl1pPr algn="l">
              <a:defRPr sz="2000" b="1">
                <a:solidFill>
                  <a:srgbClr val="4EABE9"/>
                </a:solidFill>
                <a:latin typeface="Calibri"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3872972" y="273055"/>
            <a:ext cx="5537729" cy="5853113"/>
          </a:xfrm>
          <a:prstGeom prst="rect">
            <a:avLst/>
          </a:prstGeom>
        </p:spPr>
        <p:txBody>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p:cNvSpPr>
            <a:spLocks noGrp="1"/>
          </p:cNvSpPr>
          <p:nvPr>
            <p:ph type="body" sz="half" idx="2"/>
          </p:nvPr>
        </p:nvSpPr>
        <p:spPr>
          <a:xfrm>
            <a:off x="495300" y="1435103"/>
            <a:ext cx="3259006" cy="4691063"/>
          </a:xfrm>
          <a:prstGeom prst="rect">
            <a:avLst/>
          </a:prstGeom>
        </p:spPr>
        <p:txBody>
          <a:bodyPr/>
          <a:lstStyle>
            <a:lvl1pPr marL="0" indent="0">
              <a:buNone/>
              <a:defRPr sz="1400">
                <a:solidFill>
                  <a:schemeClr val="tx1"/>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093847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a:prstGeom prst="rect">
            <a:avLst/>
          </a:prstGeom>
        </p:spPr>
        <p:txBody>
          <a:bodyPr anchor="b"/>
          <a:lstStyle>
            <a:lvl1pPr algn="l">
              <a:defRPr sz="2000" b="1">
                <a:solidFill>
                  <a:srgbClr val="002060"/>
                </a:solidFill>
                <a:latin typeface="Calibri" pitchFamily="34" charset="0"/>
              </a:defRPr>
            </a:lvl1pPr>
          </a:lstStyle>
          <a:p>
            <a:r>
              <a:rPr lang="en-US" dirty="0"/>
              <a:t>Click to edit Master title style</a:t>
            </a:r>
            <a:endParaRPr lang="en-AU" dirty="0"/>
          </a:p>
        </p:txBody>
      </p:sp>
      <p:sp>
        <p:nvSpPr>
          <p:cNvPr id="3" name="Picture Placeholder 2"/>
          <p:cNvSpPr>
            <a:spLocks noGrp="1"/>
          </p:cNvSpPr>
          <p:nvPr>
            <p:ph type="pic" idx="1"/>
          </p:nvPr>
        </p:nvSpPr>
        <p:spPr>
          <a:xfrm>
            <a:off x="1941645"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941645" y="5367338"/>
            <a:ext cx="5943600" cy="804862"/>
          </a:xfrm>
          <a:prstGeom prst="rect">
            <a:avLst/>
          </a:prstGeom>
        </p:spPr>
        <p:txBody>
          <a:bodyPr/>
          <a:lstStyle>
            <a:lvl1pPr marL="0" indent="0">
              <a:buNone/>
              <a:defRPr sz="1400">
                <a:solidFill>
                  <a:srgbClr val="002060"/>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8006299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a:lstStyle>
            <a:lvl1pPr algn="l">
              <a:defRPr sz="2800" b="1">
                <a:solidFill>
                  <a:srgbClr val="3A3082"/>
                </a:solidFill>
                <a:latin typeface="Calibri" pitchFamily="34" charset="0"/>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a:xfrm>
            <a:off x="495300" y="1600205"/>
            <a:ext cx="8915400" cy="4525963"/>
          </a:xfrm>
          <a:prstGeom prst="rect">
            <a:avLst/>
          </a:prstGeom>
        </p:spPr>
        <p:txBody>
          <a:bodyPr vert="eaVert"/>
          <a:lstStyle>
            <a:lvl1pPr>
              <a:defRPr>
                <a:solidFill>
                  <a:schemeClr val="tx1"/>
                </a:solidFill>
                <a:latin typeface="Calibri" pitchFamily="34" charset="0"/>
              </a:defRPr>
            </a:lvl1pPr>
            <a:lvl2pPr>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879993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867449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959556"/>
            <a:ext cx="2228850" cy="5166612"/>
          </a:xfrm>
          <a:prstGeom prst="rect">
            <a:avLst/>
          </a:prstGeom>
        </p:spPr>
        <p:txBody>
          <a:bodyPr vert="eaVert"/>
          <a:lstStyle>
            <a:lvl1pPr>
              <a:defRPr sz="2800" b="1">
                <a:solidFill>
                  <a:srgbClr val="3A3082"/>
                </a:solidFill>
                <a:latin typeface="Calibri" pitchFamily="34" charset="0"/>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a:xfrm>
            <a:off x="495300" y="959556"/>
            <a:ext cx="6521450" cy="5166612"/>
          </a:xfrm>
          <a:prstGeom prst="rect">
            <a:avLst/>
          </a:prstGeom>
        </p:spPr>
        <p:txBody>
          <a:bodyPr vert="eaVert"/>
          <a:lstStyle>
            <a:lvl1pPr>
              <a:defRPr>
                <a:solidFill>
                  <a:schemeClr val="tx1"/>
                </a:solidFill>
                <a:latin typeface="Calibri" pitchFamily="34" charset="0"/>
              </a:defRPr>
            </a:lvl1pPr>
            <a:lvl2pPr>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620510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698738" cy="2441583"/>
          </a:xfrm>
          <a:prstGeom prst="rect">
            <a:avLst/>
          </a:prstGeom>
        </p:spPr>
        <p:txBody>
          <a:bodyPr/>
          <a:lstStyle>
            <a:lvl1pPr algn="r">
              <a:defRPr b="1">
                <a:solidFill>
                  <a:srgbClr val="4EABE9"/>
                </a:solidFill>
                <a:latin typeface="Calibri" pitchFamily="34" charset="0"/>
              </a:defRPr>
            </a:lvl1pPr>
          </a:lstStyle>
          <a:p>
            <a:r>
              <a:rPr lang="en-US" dirty="0"/>
              <a:t>Click to edit Master title style</a:t>
            </a:r>
            <a:endParaRPr lang="en-AU" dirty="0"/>
          </a:p>
        </p:txBody>
      </p:sp>
    </p:spTree>
    <p:extLst>
      <p:ext uri="{BB962C8B-B14F-4D97-AF65-F5344CB8AC3E}">
        <p14:creationId xmlns:p14="http://schemas.microsoft.com/office/powerpoint/2010/main" val="1652073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7"/>
            <a:ext cx="84201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rgbClr val="4EABE9"/>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933290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174444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solidFill>
                  <a:srgbClr val="4EABE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5032114" y="1535113"/>
            <a:ext cx="4378590" cy="639762"/>
          </a:xfrm>
        </p:spPr>
        <p:txBody>
          <a:bodyPr anchor="b"/>
          <a:lstStyle>
            <a:lvl1pPr marL="0" indent="0">
              <a:buNone/>
              <a:defRPr sz="2400" b="1">
                <a:solidFill>
                  <a:srgbClr val="4EABE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4"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80620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404664"/>
            <a:ext cx="8915400" cy="595461"/>
          </a:xfrm>
        </p:spPr>
        <p:txBody>
          <a:bodyPr/>
          <a:lstStyle/>
          <a:p>
            <a:r>
              <a:rPr lang="en-US"/>
              <a:t>Click to edit Master title style</a:t>
            </a:r>
            <a:endParaRPr lang="en-AU"/>
          </a:p>
        </p:txBody>
      </p:sp>
    </p:spTree>
    <p:extLst>
      <p:ext uri="{BB962C8B-B14F-4D97-AF65-F5344CB8AC3E}">
        <p14:creationId xmlns:p14="http://schemas.microsoft.com/office/powerpoint/2010/main" val="1228794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01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1120948"/>
            <a:ext cx="3259006"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872972" y="1120955"/>
            <a:ext cx="5537729" cy="51135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95300" y="2283002"/>
            <a:ext cx="3259006" cy="39515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58460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941645" y="1213657"/>
            <a:ext cx="5943600" cy="351391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69347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2.emf"/><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873E021F-214A-3149-9D61-61429DFE41D4}"/>
              </a:ext>
            </a:extLst>
          </p:cNvPr>
          <p:cNvSpPr>
            <a:spLocks noGrp="1"/>
          </p:cNvSpPr>
          <p:nvPr>
            <p:ph type="title"/>
          </p:nvPr>
        </p:nvSpPr>
        <p:spPr bwMode="auto">
          <a:xfrm>
            <a:off x="495300" y="404703"/>
            <a:ext cx="8915400" cy="59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AU" altLang="en-US" dirty="0"/>
          </a:p>
        </p:txBody>
      </p:sp>
      <p:sp>
        <p:nvSpPr>
          <p:cNvPr id="2051" name="Text Placeholder 2">
            <a:extLst>
              <a:ext uri="{FF2B5EF4-FFF2-40B4-BE49-F238E27FC236}">
                <a16:creationId xmlns:a16="http://schemas.microsoft.com/office/drawing/2014/main" id="{B0E666CF-1A84-5240-9623-F9C358FEFA2F}"/>
              </a:ext>
            </a:extLst>
          </p:cNvPr>
          <p:cNvSpPr>
            <a:spLocks noGrp="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AU" altLang="en-US" dirty="0"/>
          </a:p>
        </p:txBody>
      </p:sp>
      <p:cxnSp>
        <p:nvCxnSpPr>
          <p:cNvPr id="8" name="Straight Connector 7">
            <a:extLst>
              <a:ext uri="{FF2B5EF4-FFF2-40B4-BE49-F238E27FC236}">
                <a16:creationId xmlns:a16="http://schemas.microsoft.com/office/drawing/2014/main" id="{9AB8F9AF-37A5-334A-A6E6-1E4EC9643A3D}"/>
              </a:ext>
            </a:extLst>
          </p:cNvPr>
          <p:cNvCxnSpPr/>
          <p:nvPr userDrawn="1"/>
        </p:nvCxnSpPr>
        <p:spPr>
          <a:xfrm>
            <a:off x="465138" y="1000125"/>
            <a:ext cx="8977312" cy="1588"/>
          </a:xfrm>
          <a:prstGeom prst="line">
            <a:avLst/>
          </a:prstGeom>
          <a:ln w="12700">
            <a:solidFill>
              <a:srgbClr val="9D9996"/>
            </a:solidFill>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A35358D-1A1B-9941-B616-2682F1E41F88}"/>
              </a:ext>
            </a:extLst>
          </p:cNvPr>
          <p:cNvCxnSpPr/>
          <p:nvPr userDrawn="1"/>
        </p:nvCxnSpPr>
        <p:spPr>
          <a:xfrm>
            <a:off x="465138" y="6357938"/>
            <a:ext cx="8977312" cy="1587"/>
          </a:xfrm>
          <a:prstGeom prst="line">
            <a:avLst/>
          </a:prstGeom>
          <a:ln w="12700">
            <a:solidFill>
              <a:srgbClr val="9D9996"/>
            </a:solidFill>
            <a:tailEnd type="oval"/>
          </a:ln>
        </p:spPr>
        <p:style>
          <a:lnRef idx="1">
            <a:schemeClr val="accent1"/>
          </a:lnRef>
          <a:fillRef idx="0">
            <a:schemeClr val="accent1"/>
          </a:fillRef>
          <a:effectRef idx="0">
            <a:schemeClr val="accent1"/>
          </a:effectRef>
          <a:fontRef idx="minor">
            <a:schemeClr val="tx1"/>
          </a:fontRef>
        </p:style>
      </p:cxnSp>
      <p:sp>
        <p:nvSpPr>
          <p:cNvPr id="2054" name="Rectangle 12">
            <a:extLst>
              <a:ext uri="{FF2B5EF4-FFF2-40B4-BE49-F238E27FC236}">
                <a16:creationId xmlns:a16="http://schemas.microsoft.com/office/drawing/2014/main" id="{86665041-AA8C-EF49-97C3-A2CC39015B0E}"/>
              </a:ext>
            </a:extLst>
          </p:cNvPr>
          <p:cNvSpPr>
            <a:spLocks noChangeArrowheads="1"/>
          </p:cNvSpPr>
          <p:nvPr userDrawn="1"/>
        </p:nvSpPr>
        <p:spPr bwMode="auto">
          <a:xfrm>
            <a:off x="5881688" y="6357938"/>
            <a:ext cx="3560762" cy="277812"/>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a:defRPr/>
            </a:pPr>
            <a:r>
              <a:rPr lang="en-AU" altLang="en-US" sz="1200" dirty="0">
                <a:solidFill>
                  <a:srgbClr val="9D9996"/>
                </a:solidFill>
                <a:latin typeface="Calibri" panose="020F0502020204030204" pitchFamily="34" charset="0"/>
              </a:rPr>
              <a:t>© BIG Consulting 2023 | </a:t>
            </a:r>
            <a:fld id="{1B851018-4552-684E-8910-FF59CA08E728}" type="slidenum">
              <a:rPr lang="en-AU" altLang="en-US" sz="1200" smtClean="0">
                <a:solidFill>
                  <a:srgbClr val="9D9996"/>
                </a:solidFill>
                <a:latin typeface="Calibri" panose="020F0502020204030204" pitchFamily="34" charset="0"/>
              </a:rPr>
              <a:pPr algn="r">
                <a:defRPr/>
              </a:pPr>
              <a:t>‹#›</a:t>
            </a:fld>
            <a:endParaRPr lang="en-AU" altLang="en-US" sz="1200" dirty="0">
              <a:solidFill>
                <a:srgbClr val="9D9996"/>
              </a:solidFill>
              <a:latin typeface="Calibri" panose="020F0502020204030204" pitchFamily="34" charset="0"/>
            </a:endParaRPr>
          </a:p>
        </p:txBody>
      </p:sp>
      <p:sp>
        <p:nvSpPr>
          <p:cNvPr id="2" name="Footer Placeholder 1">
            <a:extLst>
              <a:ext uri="{FF2B5EF4-FFF2-40B4-BE49-F238E27FC236}">
                <a16:creationId xmlns:a16="http://schemas.microsoft.com/office/drawing/2014/main" id="{4DA1A33F-5F4E-3149-8AC3-5CBBC7FE6BEB}"/>
              </a:ext>
            </a:extLst>
          </p:cNvPr>
          <p:cNvSpPr>
            <a:spLocks noGrp="1"/>
          </p:cNvSpPr>
          <p:nvPr>
            <p:ph type="ftr" sz="quarter" idx="3"/>
          </p:nvPr>
        </p:nvSpPr>
        <p:spPr>
          <a:xfrm>
            <a:off x="3281363" y="6356350"/>
            <a:ext cx="3343275"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charset="-128"/>
              </a:defRPr>
            </a:lvl1pPr>
          </a:lstStyle>
          <a:p>
            <a:pPr>
              <a:defRPr/>
            </a:pPr>
            <a:endParaRPr lang="en-US"/>
          </a:p>
        </p:txBody>
      </p:sp>
    </p:spTree>
    <p:extLst>
      <p:ext uri="{BB962C8B-B14F-4D97-AF65-F5344CB8AC3E}">
        <p14:creationId xmlns:p14="http://schemas.microsoft.com/office/powerpoint/2010/main" val="3177511667"/>
      </p:ext>
    </p:extLst>
  </p:cSld>
  <p:clrMap bg1="lt1" tx1="dk1" bg2="lt2" tx2="dk2" accent1="accent1" accent2="accent2" accent3="accent3" accent4="accent4" accent5="accent5" accent6="accent6" hlink="hlink" folHlink="folHlink"/>
  <p:sldLayoutIdLst>
    <p:sldLayoutId id="2147486941" r:id="rId1"/>
    <p:sldLayoutId id="2147486942" r:id="rId2"/>
    <p:sldLayoutId id="2147486943" r:id="rId3"/>
    <p:sldLayoutId id="2147486944" r:id="rId4"/>
    <p:sldLayoutId id="2147486945" r:id="rId5"/>
    <p:sldLayoutId id="2147486946" r:id="rId6"/>
    <p:sldLayoutId id="2147486947" r:id="rId7"/>
    <p:sldLayoutId id="2147486948" r:id="rId8"/>
    <p:sldLayoutId id="2147486949" r:id="rId9"/>
  </p:sldLayoutIdLst>
  <p:hf hdr="0" ftr="0" dt="0"/>
  <p:txStyles>
    <p:titleStyle>
      <a:lvl1pPr algn="l" rtl="0" eaLnBrk="0" fontAlgn="base" hangingPunct="0">
        <a:spcBef>
          <a:spcPct val="0"/>
        </a:spcBef>
        <a:spcAft>
          <a:spcPct val="0"/>
        </a:spcAft>
        <a:defRPr sz="2800" b="1" kern="1200">
          <a:solidFill>
            <a:srgbClr val="00B0F0"/>
          </a:solidFill>
          <a:latin typeface="+mj-lt"/>
          <a:ea typeface="ＭＳ Ｐゴシック" charset="0"/>
          <a:cs typeface="ＭＳ Ｐゴシック" charset="0"/>
        </a:defRPr>
      </a:lvl1pPr>
      <a:lvl2pPr algn="l" rtl="0" eaLnBrk="0" fontAlgn="base" hangingPunct="0">
        <a:spcBef>
          <a:spcPct val="0"/>
        </a:spcBef>
        <a:spcAft>
          <a:spcPct val="0"/>
        </a:spcAft>
        <a:defRPr sz="2800">
          <a:solidFill>
            <a:srgbClr val="002060"/>
          </a:solidFill>
          <a:latin typeface="Calibri" pitchFamily="34" charset="0"/>
          <a:ea typeface="ＭＳ Ｐゴシック" charset="0"/>
          <a:cs typeface="ＭＳ Ｐゴシック" charset="0"/>
        </a:defRPr>
      </a:lvl2pPr>
      <a:lvl3pPr algn="l" rtl="0" eaLnBrk="0" fontAlgn="base" hangingPunct="0">
        <a:spcBef>
          <a:spcPct val="0"/>
        </a:spcBef>
        <a:spcAft>
          <a:spcPct val="0"/>
        </a:spcAft>
        <a:defRPr sz="2800">
          <a:solidFill>
            <a:srgbClr val="002060"/>
          </a:solidFill>
          <a:latin typeface="Calibri" pitchFamily="34" charset="0"/>
          <a:ea typeface="ＭＳ Ｐゴシック" charset="0"/>
          <a:cs typeface="ＭＳ Ｐゴシック" charset="0"/>
        </a:defRPr>
      </a:lvl3pPr>
      <a:lvl4pPr algn="l" rtl="0" eaLnBrk="0" fontAlgn="base" hangingPunct="0">
        <a:spcBef>
          <a:spcPct val="0"/>
        </a:spcBef>
        <a:spcAft>
          <a:spcPct val="0"/>
        </a:spcAft>
        <a:defRPr sz="2800">
          <a:solidFill>
            <a:srgbClr val="002060"/>
          </a:solidFill>
          <a:latin typeface="Calibri" pitchFamily="34" charset="0"/>
          <a:ea typeface="ＭＳ Ｐゴシック" charset="0"/>
          <a:cs typeface="ＭＳ Ｐゴシック" charset="0"/>
        </a:defRPr>
      </a:lvl4pPr>
      <a:lvl5pPr algn="l" rtl="0" eaLnBrk="0" fontAlgn="base" hangingPunct="0">
        <a:spcBef>
          <a:spcPct val="0"/>
        </a:spcBef>
        <a:spcAft>
          <a:spcPct val="0"/>
        </a:spcAft>
        <a:defRPr sz="2800">
          <a:solidFill>
            <a:srgbClr val="002060"/>
          </a:solidFill>
          <a:latin typeface="Calibri" pitchFamily="34" charset="0"/>
          <a:ea typeface="ＭＳ Ｐゴシック" charset="0"/>
          <a:cs typeface="ＭＳ Ｐゴシック" charset="0"/>
        </a:defRPr>
      </a:lvl5pPr>
      <a:lvl6pPr marL="457200" algn="l" rtl="0" fontAlgn="base">
        <a:spcBef>
          <a:spcPct val="0"/>
        </a:spcBef>
        <a:spcAft>
          <a:spcPct val="0"/>
        </a:spcAft>
        <a:defRPr sz="2800">
          <a:solidFill>
            <a:srgbClr val="002060"/>
          </a:solidFill>
          <a:latin typeface="Calibri" pitchFamily="34" charset="0"/>
        </a:defRPr>
      </a:lvl6pPr>
      <a:lvl7pPr marL="914400" algn="l" rtl="0" fontAlgn="base">
        <a:spcBef>
          <a:spcPct val="0"/>
        </a:spcBef>
        <a:spcAft>
          <a:spcPct val="0"/>
        </a:spcAft>
        <a:defRPr sz="2800">
          <a:solidFill>
            <a:srgbClr val="002060"/>
          </a:solidFill>
          <a:latin typeface="Calibri" pitchFamily="34" charset="0"/>
        </a:defRPr>
      </a:lvl7pPr>
      <a:lvl8pPr marL="1371600" algn="l" rtl="0" fontAlgn="base">
        <a:spcBef>
          <a:spcPct val="0"/>
        </a:spcBef>
        <a:spcAft>
          <a:spcPct val="0"/>
        </a:spcAft>
        <a:defRPr sz="2800">
          <a:solidFill>
            <a:srgbClr val="002060"/>
          </a:solidFill>
          <a:latin typeface="Calibri" pitchFamily="34" charset="0"/>
        </a:defRPr>
      </a:lvl8pPr>
      <a:lvl9pPr marL="1828800" algn="l" rtl="0" fontAlgn="base">
        <a:spcBef>
          <a:spcPct val="0"/>
        </a:spcBef>
        <a:spcAft>
          <a:spcPct val="0"/>
        </a:spcAft>
        <a:defRPr sz="2800">
          <a:solidFill>
            <a:srgbClr val="002060"/>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002060"/>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002060"/>
          </a:solidFill>
          <a:latin typeface="+mn-lt"/>
          <a:ea typeface="ＭＳ Ｐゴシック"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002060"/>
          </a:solidFill>
          <a:latin typeface="+mn-lt"/>
          <a:ea typeface="ＭＳ Ｐゴシック"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002060"/>
          </a:solidFill>
          <a:latin typeface="+mn-lt"/>
          <a:ea typeface="ＭＳ Ｐゴシック"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002060"/>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8709A9F-15FE-3841-8C93-00359CD02AFD}"/>
              </a:ext>
            </a:extLst>
          </p:cNvPr>
          <p:cNvSpPr>
            <a:spLocks noChangeArrowheads="1"/>
          </p:cNvSpPr>
          <p:nvPr userDrawn="1"/>
        </p:nvSpPr>
        <p:spPr bwMode="auto">
          <a:xfrm>
            <a:off x="200025" y="5949950"/>
            <a:ext cx="3862388" cy="704850"/>
          </a:xfrm>
          <a:prstGeom prst="rect">
            <a:avLst/>
          </a:prstGeom>
          <a:noFill/>
          <a:ln>
            <a:noFill/>
          </a:ln>
        </p:spPr>
        <p:txBody>
          <a:bodyPr lIns="90488" tIns="44450" rIns="90488" bIns="44450">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AU" altLang="en-US" sz="1000" dirty="0">
                <a:solidFill>
                  <a:srgbClr val="404040"/>
                </a:solidFill>
                <a:latin typeface="Calibri" charset="0"/>
              </a:rPr>
              <a:t>Prepared by:  Simon </a:t>
            </a:r>
            <a:r>
              <a:rPr lang="en-AU" altLang="en-US" sz="1000" dirty="0" err="1">
                <a:solidFill>
                  <a:srgbClr val="404040"/>
                </a:solidFill>
                <a:latin typeface="Calibri" charset="0"/>
              </a:rPr>
              <a:t>Dethridge</a:t>
            </a:r>
            <a:endParaRPr lang="en-AU" altLang="en-US" sz="1000" dirty="0">
              <a:solidFill>
                <a:srgbClr val="404040"/>
              </a:solidFill>
              <a:latin typeface="Calibri" charset="0"/>
            </a:endParaRPr>
          </a:p>
          <a:p>
            <a:pPr>
              <a:defRPr/>
            </a:pPr>
            <a:r>
              <a:rPr lang="en-AU" altLang="en-US" sz="1000" dirty="0">
                <a:solidFill>
                  <a:srgbClr val="7F7F7F"/>
                </a:solidFill>
                <a:latin typeface="Calibri" charset="0"/>
              </a:rPr>
              <a:t>Floor 2, 534 Chestnut Street, Richmond VIC 3121 Australia </a:t>
            </a:r>
          </a:p>
          <a:p>
            <a:pPr>
              <a:defRPr/>
            </a:pPr>
            <a:r>
              <a:rPr lang="en-AU" altLang="en-US" sz="1000" dirty="0">
                <a:solidFill>
                  <a:srgbClr val="404040"/>
                </a:solidFill>
                <a:latin typeface="Calibri" charset="0"/>
              </a:rPr>
              <a:t>p</a:t>
            </a:r>
            <a:r>
              <a:rPr lang="en-AU" altLang="en-US" sz="1000" dirty="0">
                <a:solidFill>
                  <a:srgbClr val="7F7F7F"/>
                </a:solidFill>
                <a:latin typeface="Calibri" charset="0"/>
              </a:rPr>
              <a:t> +61 3 9421 2442  </a:t>
            </a:r>
            <a:r>
              <a:rPr lang="en-AU" altLang="en-US" sz="1000" dirty="0">
                <a:solidFill>
                  <a:srgbClr val="404040"/>
                </a:solidFill>
                <a:latin typeface="Calibri" charset="0"/>
              </a:rPr>
              <a:t>m</a:t>
            </a:r>
            <a:r>
              <a:rPr lang="en-AU" altLang="en-US" sz="1000" dirty="0">
                <a:solidFill>
                  <a:srgbClr val="7F7F7F"/>
                </a:solidFill>
                <a:latin typeface="Calibri" charset="0"/>
              </a:rPr>
              <a:t> +61 411 860 918</a:t>
            </a:r>
          </a:p>
          <a:p>
            <a:pPr>
              <a:defRPr/>
            </a:pPr>
            <a:r>
              <a:rPr lang="en-AU" altLang="en-US" sz="1000" dirty="0">
                <a:solidFill>
                  <a:srgbClr val="404040"/>
                </a:solidFill>
                <a:latin typeface="Calibri" charset="0"/>
              </a:rPr>
              <a:t>e</a:t>
            </a:r>
            <a:r>
              <a:rPr lang="en-AU" altLang="en-US" sz="1000" dirty="0">
                <a:solidFill>
                  <a:srgbClr val="7F7F7F"/>
                </a:solidFill>
                <a:latin typeface="Calibri" charset="0"/>
              </a:rPr>
              <a:t> </a:t>
            </a:r>
            <a:r>
              <a:rPr lang="en-AU" altLang="en-US" sz="1000" dirty="0" err="1">
                <a:solidFill>
                  <a:srgbClr val="7F7F7F"/>
                </a:solidFill>
                <a:latin typeface="Calibri" charset="0"/>
              </a:rPr>
              <a:t>simon.dethridge@bigconsult.com.au</a:t>
            </a:r>
            <a:r>
              <a:rPr lang="en-AU" altLang="en-US" sz="1000" dirty="0">
                <a:solidFill>
                  <a:srgbClr val="7F7F7F"/>
                </a:solidFill>
                <a:latin typeface="Calibri" charset="0"/>
              </a:rPr>
              <a:t>  </a:t>
            </a:r>
            <a:r>
              <a:rPr lang="en-AU" altLang="en-US" sz="1000" dirty="0">
                <a:solidFill>
                  <a:srgbClr val="404040"/>
                </a:solidFill>
                <a:latin typeface="Calibri" charset="0"/>
              </a:rPr>
              <a:t> w </a:t>
            </a:r>
            <a:r>
              <a:rPr lang="en-AU" altLang="en-US" sz="1000" dirty="0">
                <a:solidFill>
                  <a:srgbClr val="7F7F7F"/>
                </a:solidFill>
                <a:latin typeface="Calibri" charset="0"/>
              </a:rPr>
              <a:t>www.bigconsult.com</a:t>
            </a:r>
          </a:p>
        </p:txBody>
      </p:sp>
      <p:pic>
        <p:nvPicPr>
          <p:cNvPr id="1027" name="Picture 5">
            <a:extLst>
              <a:ext uri="{FF2B5EF4-FFF2-40B4-BE49-F238E27FC236}">
                <a16:creationId xmlns:a16="http://schemas.microsoft.com/office/drawing/2014/main" id="{557673ED-1C29-4444-A298-947ECCAA55F0}"/>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737350" y="6096000"/>
            <a:ext cx="2851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650E30A8-D13D-A447-B150-DF81FBF0A12C}"/>
              </a:ext>
            </a:extLst>
          </p:cNvPr>
          <p:cNvPicPr>
            <a:picLocks noChangeAspect="1"/>
          </p:cNvPicPr>
          <p:nvPr userDrawn="1"/>
        </p:nvPicPr>
        <p:blipFill>
          <a:blip r:embed="rId15"/>
          <a:srcRect/>
          <a:stretch/>
        </p:blipFill>
        <p:spPr>
          <a:xfrm>
            <a:off x="5499854" y="407577"/>
            <a:ext cx="4088646" cy="536215"/>
          </a:xfrm>
          <a:prstGeom prst="rect">
            <a:avLst/>
          </a:prstGeom>
        </p:spPr>
      </p:pic>
    </p:spTree>
    <p:extLst>
      <p:ext uri="{BB962C8B-B14F-4D97-AF65-F5344CB8AC3E}">
        <p14:creationId xmlns:p14="http://schemas.microsoft.com/office/powerpoint/2010/main" val="3068753408"/>
      </p:ext>
    </p:extLst>
  </p:cSld>
  <p:clrMap bg1="lt1" tx1="dk1" bg2="lt2" tx2="dk2" accent1="accent1" accent2="accent2" accent3="accent3" accent4="accent4" accent5="accent5" accent6="accent6" hlink="hlink" folHlink="folHlink"/>
  <p:sldLayoutIdLst>
    <p:sldLayoutId id="2147486927" r:id="rId1"/>
    <p:sldLayoutId id="2147486928" r:id="rId2"/>
    <p:sldLayoutId id="2147486929" r:id="rId3"/>
    <p:sldLayoutId id="2147486930" r:id="rId4"/>
    <p:sldLayoutId id="2147486931" r:id="rId5"/>
    <p:sldLayoutId id="2147486932" r:id="rId6"/>
    <p:sldLayoutId id="2147486933" r:id="rId7"/>
    <p:sldLayoutId id="2147486934" r:id="rId8"/>
    <p:sldLayoutId id="2147486935" r:id="rId9"/>
    <p:sldLayoutId id="2147486936" r:id="rId10"/>
    <p:sldLayoutId id="2147486937" r:id="rId11"/>
    <p:sldLayoutId id="2147486938" r:id="rId12"/>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3.tiff"/></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g"/><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D6553-630F-D543-8FFD-5D00CE6D32D5}"/>
              </a:ext>
            </a:extLst>
          </p:cNvPr>
          <p:cNvSpPr>
            <a:spLocks noGrp="1"/>
          </p:cNvSpPr>
          <p:nvPr>
            <p:ph type="title"/>
          </p:nvPr>
        </p:nvSpPr>
        <p:spPr/>
        <p:txBody>
          <a:bodyPr/>
          <a:lstStyle/>
          <a:p>
            <a:r>
              <a:rPr lang="en-AU" dirty="0"/>
              <a:t>The modern recruitment consultant</a:t>
            </a:r>
          </a:p>
        </p:txBody>
      </p:sp>
      <p:sp>
        <p:nvSpPr>
          <p:cNvPr id="3" name="Content Placeholder 2">
            <a:extLst>
              <a:ext uri="{FF2B5EF4-FFF2-40B4-BE49-F238E27FC236}">
                <a16:creationId xmlns:a16="http://schemas.microsoft.com/office/drawing/2014/main" id="{52E9A769-092E-FE4C-AD38-EC1086520C05}"/>
              </a:ext>
            </a:extLst>
          </p:cNvPr>
          <p:cNvSpPr>
            <a:spLocks noGrp="1"/>
          </p:cNvSpPr>
          <p:nvPr>
            <p:ph idx="1"/>
          </p:nvPr>
        </p:nvSpPr>
        <p:spPr>
          <a:xfrm>
            <a:off x="416496" y="1340768"/>
            <a:ext cx="9145016" cy="4525963"/>
          </a:xfrm>
        </p:spPr>
        <p:txBody>
          <a:bodyPr/>
          <a:lstStyle/>
          <a:p>
            <a:pPr marL="0" indent="0">
              <a:buClr>
                <a:srgbClr val="4EABE9"/>
              </a:buClr>
              <a:buNone/>
            </a:pPr>
            <a:r>
              <a:rPr lang="en-AU" sz="2400" b="1" dirty="0"/>
              <a:t>Success in recruitment today is evolving and changing</a:t>
            </a:r>
          </a:p>
          <a:p>
            <a:pPr lvl="1" indent="-342900">
              <a:buClr>
                <a:srgbClr val="4EABE9"/>
              </a:buClr>
              <a:buFont typeface="Courier New" panose="02070309020205020404" pitchFamily="49" charset="0"/>
              <a:buChar char="o"/>
            </a:pPr>
            <a:r>
              <a:rPr lang="en-AU" sz="2400" dirty="0"/>
              <a:t>It has never been about being pushy – that hasn’t changed</a:t>
            </a:r>
          </a:p>
          <a:p>
            <a:pPr lvl="1" indent="-342900">
              <a:buClr>
                <a:srgbClr val="4EABE9"/>
              </a:buClr>
              <a:buFont typeface="Courier New" panose="02070309020205020404" pitchFamily="49" charset="0"/>
              <a:buChar char="o"/>
            </a:pPr>
            <a:r>
              <a:rPr lang="en-AU" sz="2400" dirty="0"/>
              <a:t>And relying on old fashioned relationships alone is not enough</a:t>
            </a:r>
          </a:p>
          <a:p>
            <a:pPr lvl="1" indent="-342900">
              <a:buClr>
                <a:srgbClr val="4EABE9"/>
              </a:buClr>
              <a:buFont typeface="Courier New" panose="02070309020205020404" pitchFamily="49" charset="0"/>
              <a:buChar char="o"/>
            </a:pPr>
            <a:r>
              <a:rPr lang="en-AU" sz="2400" dirty="0"/>
              <a:t>Today it is about </a:t>
            </a:r>
            <a:r>
              <a:rPr lang="en-AU" sz="2400" b="1" dirty="0">
                <a:solidFill>
                  <a:srgbClr val="4EABE9"/>
                </a:solidFill>
              </a:rPr>
              <a:t>advice, problem solving and value creation </a:t>
            </a:r>
            <a:br>
              <a:rPr lang="en-AU" sz="2400" b="1" dirty="0">
                <a:solidFill>
                  <a:srgbClr val="4EABE9"/>
                </a:solidFill>
              </a:rPr>
            </a:br>
            <a:r>
              <a:rPr lang="en-AU" sz="2400" dirty="0"/>
              <a:t>– not just the services</a:t>
            </a:r>
          </a:p>
          <a:p>
            <a:pPr marL="342900" indent="-342900">
              <a:buFont typeface="Courier New" panose="02070309020205020404" pitchFamily="49" charset="0"/>
              <a:buChar char="o"/>
            </a:pPr>
            <a:endParaRPr lang="en-AU" sz="2400" dirty="0"/>
          </a:p>
        </p:txBody>
      </p:sp>
      <p:pic>
        <p:nvPicPr>
          <p:cNvPr id="5" name="Picture 4">
            <a:extLst>
              <a:ext uri="{FF2B5EF4-FFF2-40B4-BE49-F238E27FC236}">
                <a16:creationId xmlns:a16="http://schemas.microsoft.com/office/drawing/2014/main" id="{95B142EC-7E0F-404A-93F6-46FE3CE84B76}"/>
              </a:ext>
            </a:extLst>
          </p:cNvPr>
          <p:cNvPicPr>
            <a:picLocks noChangeAspect="1"/>
          </p:cNvPicPr>
          <p:nvPr/>
        </p:nvPicPr>
        <p:blipFill>
          <a:blip r:embed="rId2"/>
          <a:srcRect t="5245" b="5245"/>
          <a:stretch/>
        </p:blipFill>
        <p:spPr>
          <a:xfrm>
            <a:off x="6475705" y="3927739"/>
            <a:ext cx="2908488" cy="1938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59B97EE4-8116-E14A-8F96-3162252DB98D}"/>
              </a:ext>
            </a:extLst>
          </p:cNvPr>
          <p:cNvSpPr txBox="1"/>
          <p:nvPr/>
        </p:nvSpPr>
        <p:spPr>
          <a:xfrm>
            <a:off x="708906" y="3927739"/>
            <a:ext cx="5398182" cy="1938992"/>
          </a:xfrm>
          <a:prstGeom prst="rect">
            <a:avLst/>
          </a:prstGeom>
          <a:noFill/>
          <a:ln>
            <a:solidFill>
              <a:schemeClr val="tx2">
                <a:lumMod val="60000"/>
                <a:lumOff val="40000"/>
              </a:schemeClr>
            </a:solidFill>
          </a:ln>
        </p:spPr>
        <p:txBody>
          <a:bodyPr wrap="square" rtlCol="0">
            <a:spAutoFit/>
          </a:bodyPr>
          <a:lstStyle/>
          <a:p>
            <a:pPr algn="ctr"/>
            <a:r>
              <a:rPr lang="en-AU" sz="2000" i="1" dirty="0">
                <a:solidFill>
                  <a:srgbClr val="00B0F0"/>
                </a:solidFill>
                <a:latin typeface="+mn-lt"/>
              </a:rPr>
              <a:t>“My job is to be a resource </a:t>
            </a:r>
            <a:br>
              <a:rPr lang="en-AU" sz="2000" i="1" dirty="0">
                <a:solidFill>
                  <a:srgbClr val="00B0F0"/>
                </a:solidFill>
                <a:latin typeface="+mn-lt"/>
              </a:rPr>
            </a:br>
            <a:r>
              <a:rPr lang="en-AU" sz="2000" i="1" dirty="0">
                <a:solidFill>
                  <a:srgbClr val="00B0F0"/>
                </a:solidFill>
                <a:latin typeface="+mn-lt"/>
              </a:rPr>
              <a:t>for my educators and clients, </a:t>
            </a:r>
            <a:br>
              <a:rPr lang="en-AU" sz="2000" i="1" dirty="0">
                <a:solidFill>
                  <a:srgbClr val="00B0F0"/>
                </a:solidFill>
                <a:latin typeface="+mn-lt"/>
              </a:rPr>
            </a:br>
            <a:r>
              <a:rPr lang="en-AU" sz="2000" i="1" dirty="0">
                <a:solidFill>
                  <a:srgbClr val="00B0F0"/>
                </a:solidFill>
                <a:latin typeface="+mn-lt"/>
              </a:rPr>
              <a:t>to stand out because I </a:t>
            </a:r>
            <a:r>
              <a:rPr lang="en-AU" sz="2000" b="1" i="1" dirty="0">
                <a:solidFill>
                  <a:srgbClr val="00B0F0"/>
                </a:solidFill>
                <a:latin typeface="+mn-lt"/>
              </a:rPr>
              <a:t>help them to be successful</a:t>
            </a:r>
            <a:r>
              <a:rPr lang="en-AU" sz="2000" i="1" dirty="0">
                <a:solidFill>
                  <a:srgbClr val="00B0F0"/>
                </a:solidFill>
                <a:latin typeface="+mn-lt"/>
              </a:rPr>
              <a:t>.</a:t>
            </a:r>
          </a:p>
          <a:p>
            <a:pPr algn="ctr"/>
            <a:endParaRPr lang="en-AU" sz="2000" i="1" dirty="0">
              <a:solidFill>
                <a:srgbClr val="00B0F0"/>
              </a:solidFill>
              <a:latin typeface="+mn-lt"/>
            </a:endParaRPr>
          </a:p>
          <a:p>
            <a:pPr algn="ctr"/>
            <a:r>
              <a:rPr lang="en-AU" sz="2000" i="1" dirty="0">
                <a:solidFill>
                  <a:srgbClr val="00B0F0"/>
                </a:solidFill>
                <a:latin typeface="+mn-lt"/>
              </a:rPr>
              <a:t>I realise that developing business is </a:t>
            </a:r>
            <a:br>
              <a:rPr lang="en-AU" sz="2000" i="1" dirty="0">
                <a:solidFill>
                  <a:srgbClr val="00B0F0"/>
                </a:solidFill>
                <a:latin typeface="+mn-lt"/>
              </a:rPr>
            </a:br>
            <a:r>
              <a:rPr lang="en-AU" sz="2000" b="1" i="1" dirty="0">
                <a:solidFill>
                  <a:schemeClr val="tx2">
                    <a:lumMod val="60000"/>
                    <a:lumOff val="40000"/>
                  </a:schemeClr>
                </a:solidFill>
                <a:latin typeface="+mn-lt"/>
              </a:rPr>
              <a:t>how I contribute to the </a:t>
            </a:r>
            <a:r>
              <a:rPr lang="en-AU" sz="2000" b="1" i="1" u="sng" dirty="0">
                <a:solidFill>
                  <a:schemeClr val="tx2">
                    <a:lumMod val="60000"/>
                    <a:lumOff val="40000"/>
                  </a:schemeClr>
                </a:solidFill>
                <a:latin typeface="+mn-lt"/>
              </a:rPr>
              <a:t>a</a:t>
            </a:r>
            <a:r>
              <a:rPr lang="en-AU" sz="2000" b="1" i="1" dirty="0">
                <a:solidFill>
                  <a:schemeClr val="tx2">
                    <a:lumMod val="60000"/>
                    <a:lumOff val="40000"/>
                  </a:schemeClr>
                </a:solidFill>
                <a:latin typeface="+mn-lt"/>
              </a:rPr>
              <a:t> team</a:t>
            </a:r>
            <a:r>
              <a:rPr lang="en-AU" sz="2000" i="1" dirty="0">
                <a:solidFill>
                  <a:srgbClr val="00B0F0"/>
                </a:solidFill>
                <a:latin typeface="+mn-lt"/>
              </a:rPr>
              <a:t>!”</a:t>
            </a:r>
          </a:p>
        </p:txBody>
      </p:sp>
    </p:spTree>
    <p:extLst>
      <p:ext uri="{BB962C8B-B14F-4D97-AF65-F5344CB8AC3E}">
        <p14:creationId xmlns:p14="http://schemas.microsoft.com/office/powerpoint/2010/main" val="178455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7"/>
          <p:cNvSpPr>
            <a:spLocks noGrp="1"/>
          </p:cNvSpPr>
          <p:nvPr>
            <p:ph type="title"/>
          </p:nvPr>
        </p:nvSpPr>
        <p:spPr/>
        <p:txBody>
          <a:bodyPr/>
          <a:lstStyle/>
          <a:p>
            <a:pPr eaLnBrk="1" hangingPunct="1"/>
            <a:r>
              <a:rPr lang="en-AU">
                <a:latin typeface="Calibri" charset="0"/>
                <a:ea typeface="ＭＳ Ｐゴシック" charset="0"/>
                <a:cs typeface="ＭＳ Ｐゴシック" charset="0"/>
              </a:rPr>
              <a:t>An integrated approach to learning</a:t>
            </a:r>
          </a:p>
        </p:txBody>
      </p:sp>
      <p:sp>
        <p:nvSpPr>
          <p:cNvPr id="20487" name="TextBox 6"/>
          <p:cNvSpPr txBox="1">
            <a:spLocks noChangeArrowheads="1"/>
          </p:cNvSpPr>
          <p:nvPr/>
        </p:nvSpPr>
        <p:spPr bwMode="auto">
          <a:xfrm>
            <a:off x="5186363" y="1700213"/>
            <a:ext cx="4603174" cy="3170084"/>
          </a:xfrm>
          <a:prstGeom prst="rect">
            <a:avLst/>
          </a:prstGeom>
          <a:noFill/>
          <a:ln w="9525">
            <a:noFill/>
            <a:miter lim="800000"/>
            <a:headEnd/>
            <a:tailEnd/>
          </a:ln>
        </p:spPr>
        <p:txBody>
          <a:bodyPr wrap="square" lIns="91425" tIns="45713" rIns="91425" bIns="45713">
            <a:spAutoFit/>
          </a:bodyPr>
          <a:lstStyle/>
          <a:p>
            <a:pPr marL="361883" indent="-361883">
              <a:buClr>
                <a:srgbClr val="4EABE9"/>
              </a:buClr>
              <a:buFont typeface="Wingdings" charset="2"/>
              <a:buChar char="§"/>
              <a:defRPr/>
            </a:pPr>
            <a:r>
              <a:rPr lang="en-AU" sz="2000" dirty="0">
                <a:latin typeface="+mn-lt"/>
                <a:ea typeface="Verdana" pitchFamily="34" charset="0"/>
                <a:cs typeface="Verdana" pitchFamily="34" charset="0"/>
              </a:rPr>
              <a:t>Instalments of </a:t>
            </a:r>
            <a:r>
              <a:rPr lang="en-AU" sz="2000" b="1" dirty="0">
                <a:latin typeface="+mn-lt"/>
                <a:ea typeface="Verdana" pitchFamily="34" charset="0"/>
                <a:cs typeface="Verdana" pitchFamily="34" charset="0"/>
              </a:rPr>
              <a:t>training</a:t>
            </a:r>
            <a:r>
              <a:rPr lang="en-AU" sz="2000" dirty="0">
                <a:latin typeface="+mn-lt"/>
                <a:ea typeface="Verdana" pitchFamily="34" charset="0"/>
                <a:cs typeface="Verdana" pitchFamily="34" charset="0"/>
              </a:rPr>
              <a:t> over time:</a:t>
            </a:r>
            <a:br>
              <a:rPr lang="en-AU" sz="2000" dirty="0">
                <a:latin typeface="+mn-lt"/>
                <a:ea typeface="Verdana" pitchFamily="34" charset="0"/>
                <a:cs typeface="Verdana" pitchFamily="34" charset="0"/>
              </a:rPr>
            </a:br>
            <a:r>
              <a:rPr lang="en-AU" sz="2000" dirty="0">
                <a:latin typeface="+mn-lt"/>
                <a:ea typeface="Verdana" pitchFamily="34" charset="0"/>
                <a:cs typeface="Verdana" pitchFamily="34" charset="0"/>
              </a:rPr>
              <a:t>Externally delivered workshops </a:t>
            </a:r>
            <a:br>
              <a:rPr lang="en-AU" sz="2000" dirty="0">
                <a:latin typeface="+mn-lt"/>
                <a:ea typeface="Verdana" pitchFamily="34" charset="0"/>
                <a:cs typeface="Verdana" pitchFamily="34" charset="0"/>
              </a:rPr>
            </a:br>
            <a:r>
              <a:rPr lang="en-AU" sz="2000" dirty="0">
                <a:latin typeface="+mn-lt"/>
                <a:ea typeface="Verdana" pitchFamily="34" charset="0"/>
                <a:cs typeface="Verdana" pitchFamily="34" charset="0"/>
              </a:rPr>
              <a:t>and Internally delivered reinforcement</a:t>
            </a:r>
          </a:p>
          <a:p>
            <a:pPr marL="361883" indent="-361883">
              <a:buClr>
                <a:srgbClr val="4EABE9"/>
              </a:buClr>
              <a:buFont typeface="Wingdings" charset="2"/>
              <a:buChar char="§"/>
              <a:defRPr/>
            </a:pPr>
            <a:endParaRPr lang="en-AU" sz="2000" dirty="0">
              <a:latin typeface="+mn-lt"/>
              <a:ea typeface="Verdana" pitchFamily="34" charset="0"/>
              <a:cs typeface="Verdana" pitchFamily="34" charset="0"/>
            </a:endParaRPr>
          </a:p>
          <a:p>
            <a:pPr marL="361883" indent="-361883">
              <a:buClr>
                <a:srgbClr val="4EABE9"/>
              </a:buClr>
              <a:buFont typeface="Wingdings" charset="2"/>
              <a:buChar char="§"/>
              <a:defRPr/>
            </a:pPr>
            <a:r>
              <a:rPr lang="en-AU" sz="2000" dirty="0">
                <a:latin typeface="+mn-lt"/>
                <a:ea typeface="Verdana" pitchFamily="34" charset="0"/>
                <a:cs typeface="Verdana" pitchFamily="34" charset="0"/>
              </a:rPr>
              <a:t>Regular </a:t>
            </a:r>
            <a:r>
              <a:rPr lang="en-AU" sz="2000" b="1" dirty="0">
                <a:latin typeface="+mn-lt"/>
                <a:ea typeface="Verdana" pitchFamily="34" charset="0"/>
                <a:cs typeface="Verdana" pitchFamily="34" charset="0"/>
              </a:rPr>
              <a:t>coaching</a:t>
            </a:r>
            <a:r>
              <a:rPr lang="en-AU" sz="2000" dirty="0">
                <a:latin typeface="+mn-lt"/>
                <a:ea typeface="Verdana" pitchFamily="34" charset="0"/>
                <a:cs typeface="Verdana" pitchFamily="34" charset="0"/>
              </a:rPr>
              <a:t> sessions with </a:t>
            </a:r>
            <a:br>
              <a:rPr lang="en-AU" sz="2000" dirty="0">
                <a:latin typeface="+mn-lt"/>
                <a:ea typeface="Verdana" pitchFamily="34" charset="0"/>
                <a:cs typeface="Verdana" pitchFamily="34" charset="0"/>
              </a:rPr>
            </a:br>
            <a:r>
              <a:rPr lang="en-AU" sz="2000" dirty="0">
                <a:latin typeface="+mn-lt"/>
                <a:ea typeface="Verdana" pitchFamily="34" charset="0"/>
                <a:cs typeface="Verdana" pitchFamily="34" charset="0"/>
              </a:rPr>
              <a:t>your manager</a:t>
            </a:r>
          </a:p>
          <a:p>
            <a:pPr marL="361883" indent="-361883">
              <a:buClr>
                <a:srgbClr val="4EABE9"/>
              </a:buClr>
              <a:buFont typeface="Wingdings" charset="2"/>
              <a:buChar char="§"/>
              <a:defRPr/>
            </a:pPr>
            <a:endParaRPr lang="en-AU" sz="2000" dirty="0">
              <a:latin typeface="+mn-lt"/>
              <a:ea typeface="Verdana" pitchFamily="34" charset="0"/>
              <a:cs typeface="Verdana" pitchFamily="34" charset="0"/>
            </a:endParaRPr>
          </a:p>
          <a:p>
            <a:pPr marL="361883" indent="-361883">
              <a:buClr>
                <a:srgbClr val="4EABE9"/>
              </a:buClr>
              <a:buFont typeface="Wingdings" charset="2"/>
              <a:buChar char="§"/>
              <a:defRPr/>
            </a:pPr>
            <a:r>
              <a:rPr lang="en-AU" sz="2000" dirty="0">
                <a:latin typeface="+mn-lt"/>
                <a:ea typeface="Verdana" pitchFamily="34" charset="0"/>
                <a:cs typeface="Verdana" pitchFamily="34" charset="0"/>
              </a:rPr>
              <a:t>Objective </a:t>
            </a:r>
            <a:r>
              <a:rPr lang="en-AU" sz="2000" b="1" dirty="0">
                <a:latin typeface="+mn-lt"/>
                <a:ea typeface="Verdana" pitchFamily="34" charset="0"/>
                <a:cs typeface="Verdana" pitchFamily="34" charset="0"/>
              </a:rPr>
              <a:t>feedback</a:t>
            </a:r>
            <a:r>
              <a:rPr lang="en-AU" sz="2000" dirty="0">
                <a:latin typeface="+mn-lt"/>
                <a:ea typeface="Verdana" pitchFamily="34" charset="0"/>
                <a:cs typeface="Verdana" pitchFamily="34" charset="0"/>
              </a:rPr>
              <a:t> on strengths </a:t>
            </a:r>
            <a:br>
              <a:rPr lang="en-AU" sz="2000" dirty="0">
                <a:latin typeface="+mn-lt"/>
                <a:ea typeface="Verdana" pitchFamily="34" charset="0"/>
                <a:cs typeface="Verdana" pitchFamily="34" charset="0"/>
              </a:rPr>
            </a:br>
            <a:r>
              <a:rPr lang="en-AU" sz="2000" dirty="0">
                <a:latin typeface="+mn-lt"/>
                <a:ea typeface="Verdana" pitchFamily="34" charset="0"/>
                <a:cs typeface="Verdana" pitchFamily="34" charset="0"/>
              </a:rPr>
              <a:t>and development opportunities </a:t>
            </a:r>
            <a:br>
              <a:rPr lang="en-AU" sz="2000" dirty="0">
                <a:latin typeface="+mn-lt"/>
                <a:ea typeface="Verdana" pitchFamily="34" charset="0"/>
                <a:cs typeface="Verdana" pitchFamily="34" charset="0"/>
              </a:rPr>
            </a:br>
            <a:r>
              <a:rPr lang="en-AU" sz="2000" dirty="0">
                <a:latin typeface="+mn-lt"/>
                <a:ea typeface="Verdana" pitchFamily="34" charset="0"/>
                <a:cs typeface="Verdana" pitchFamily="34" charset="0"/>
              </a:rPr>
              <a:t>using the </a:t>
            </a:r>
            <a:r>
              <a:rPr lang="en-AU" sz="2000" b="1" dirty="0">
                <a:latin typeface="+mn-lt"/>
                <a:ea typeface="Verdana" pitchFamily="34" charset="0"/>
                <a:cs typeface="Verdana" pitchFamily="34" charset="0"/>
              </a:rPr>
              <a:t>Coaching Action Tool</a:t>
            </a:r>
          </a:p>
        </p:txBody>
      </p:sp>
      <p:graphicFrame>
        <p:nvGraphicFramePr>
          <p:cNvPr id="8" name="Diagram 7"/>
          <p:cNvGraphicFramePr/>
          <p:nvPr>
            <p:extLst>
              <p:ext uri="{D42A27DB-BD31-4B8C-83A1-F6EECF244321}">
                <p14:modId xmlns:p14="http://schemas.microsoft.com/office/powerpoint/2010/main" val="4289809982"/>
              </p:ext>
            </p:extLst>
          </p:nvPr>
        </p:nvGraphicFramePr>
        <p:xfrm>
          <a:off x="992561" y="1588790"/>
          <a:ext cx="4524503" cy="38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2240806" y="1157289"/>
            <a:ext cx="2105025" cy="369318"/>
          </a:xfrm>
          <a:prstGeom prst="rect">
            <a:avLst/>
          </a:prstGeom>
          <a:noFill/>
        </p:spPr>
        <p:txBody>
          <a:bodyPr lIns="91425" tIns="45713" rIns="91425" bIns="45713">
            <a:spAutoFit/>
          </a:bodyPr>
          <a:lstStyle/>
          <a:p>
            <a:pPr algn="ctr">
              <a:defRPr/>
            </a:pPr>
            <a:r>
              <a:rPr lang="en-US" b="1" dirty="0">
                <a:latin typeface="+mn-lt"/>
              </a:rPr>
              <a:t>Periodic Training</a:t>
            </a:r>
          </a:p>
        </p:txBody>
      </p:sp>
      <p:sp>
        <p:nvSpPr>
          <p:cNvPr id="6" name="TextBox 5"/>
          <p:cNvSpPr txBox="1"/>
          <p:nvPr/>
        </p:nvSpPr>
        <p:spPr>
          <a:xfrm>
            <a:off x="200472" y="5621338"/>
            <a:ext cx="3816423" cy="646317"/>
          </a:xfrm>
          <a:prstGeom prst="rect">
            <a:avLst/>
          </a:prstGeom>
          <a:noFill/>
        </p:spPr>
        <p:txBody>
          <a:bodyPr wrap="square" lIns="91425" tIns="45713" rIns="91425" bIns="45713">
            <a:spAutoFit/>
          </a:bodyPr>
          <a:lstStyle/>
          <a:p>
            <a:pPr algn="ctr">
              <a:defRPr/>
            </a:pPr>
            <a:r>
              <a:rPr lang="en-US" b="1" dirty="0">
                <a:latin typeface="+mn-lt"/>
              </a:rPr>
              <a:t>Objective Feedback </a:t>
            </a:r>
            <a:br>
              <a:rPr lang="en-US" b="1" dirty="0">
                <a:latin typeface="+mn-lt"/>
              </a:rPr>
            </a:br>
            <a:r>
              <a:rPr lang="en-US" b="1" dirty="0">
                <a:latin typeface="+mn-lt"/>
              </a:rPr>
              <a:t>(via The Coaching Action Tool)</a:t>
            </a:r>
          </a:p>
        </p:txBody>
      </p:sp>
      <p:sp>
        <p:nvSpPr>
          <p:cNvPr id="7" name="TextBox 6"/>
          <p:cNvSpPr txBox="1"/>
          <p:nvPr/>
        </p:nvSpPr>
        <p:spPr>
          <a:xfrm>
            <a:off x="4502992" y="5621339"/>
            <a:ext cx="2031727" cy="369318"/>
          </a:xfrm>
          <a:prstGeom prst="rect">
            <a:avLst/>
          </a:prstGeom>
          <a:noFill/>
        </p:spPr>
        <p:txBody>
          <a:bodyPr wrap="square" lIns="91425" tIns="45713" rIns="91425" bIns="45713">
            <a:spAutoFit/>
          </a:bodyPr>
          <a:lstStyle/>
          <a:p>
            <a:pPr algn="ctr">
              <a:defRPr/>
            </a:pPr>
            <a:r>
              <a:rPr lang="en-US" b="1" dirty="0">
                <a:latin typeface="+mn-lt"/>
              </a:rPr>
              <a:t>Regular Coaching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FFF1-D00D-6647-86A8-986B51E0F4AA}"/>
              </a:ext>
            </a:extLst>
          </p:cNvPr>
          <p:cNvSpPr>
            <a:spLocks noGrp="1"/>
          </p:cNvSpPr>
          <p:nvPr>
            <p:ph type="title"/>
          </p:nvPr>
        </p:nvSpPr>
        <p:spPr>
          <a:xfrm>
            <a:off x="687878" y="333178"/>
            <a:ext cx="8915400" cy="725487"/>
          </a:xfrm>
        </p:spPr>
        <p:txBody>
          <a:bodyPr/>
          <a:lstStyle/>
          <a:p>
            <a:r>
              <a:rPr lang="en-AU" dirty="0"/>
              <a:t>The </a:t>
            </a:r>
            <a:r>
              <a:rPr lang="en-AU" dirty="0" err="1"/>
              <a:t>anzuk</a:t>
            </a:r>
            <a:r>
              <a:rPr lang="en-AU" dirty="0"/>
              <a:t> development system</a:t>
            </a:r>
          </a:p>
        </p:txBody>
      </p:sp>
      <p:cxnSp>
        <p:nvCxnSpPr>
          <p:cNvPr id="3" name="Straight Connector 2">
            <a:extLst>
              <a:ext uri="{FF2B5EF4-FFF2-40B4-BE49-F238E27FC236}">
                <a16:creationId xmlns:a16="http://schemas.microsoft.com/office/drawing/2014/main" id="{AA0C3C6C-1EE7-384A-AFB7-12125251F3AF}"/>
              </a:ext>
            </a:extLst>
          </p:cNvPr>
          <p:cNvCxnSpPr>
            <a:cxnSpLocks/>
          </p:cNvCxnSpPr>
          <p:nvPr/>
        </p:nvCxnSpPr>
        <p:spPr>
          <a:xfrm>
            <a:off x="6912167" y="2682134"/>
            <a:ext cx="0" cy="1172902"/>
          </a:xfrm>
          <a:prstGeom prst="line">
            <a:avLst/>
          </a:prstGeom>
          <a:ln w="28575">
            <a:solidFill>
              <a:srgbClr val="ECB744"/>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3CDA6FDC-394A-8147-97A3-23D870891158}"/>
              </a:ext>
            </a:extLst>
          </p:cNvPr>
          <p:cNvCxnSpPr>
            <a:cxnSpLocks/>
          </p:cNvCxnSpPr>
          <p:nvPr/>
        </p:nvCxnSpPr>
        <p:spPr>
          <a:xfrm>
            <a:off x="3398285" y="2682134"/>
            <a:ext cx="0" cy="1172902"/>
          </a:xfrm>
          <a:prstGeom prst="line">
            <a:avLst/>
          </a:prstGeom>
          <a:ln w="28575">
            <a:solidFill>
              <a:srgbClr val="ECB744"/>
            </a:solidFill>
          </a:ln>
        </p:spPr>
        <p:style>
          <a:lnRef idx="1">
            <a:schemeClr val="accent1"/>
          </a:lnRef>
          <a:fillRef idx="0">
            <a:schemeClr val="accent1"/>
          </a:fillRef>
          <a:effectRef idx="0">
            <a:schemeClr val="accent1"/>
          </a:effectRef>
          <a:fontRef idx="minor">
            <a:schemeClr val="tx1"/>
          </a:fontRef>
        </p:style>
      </p:cxnSp>
      <p:sp>
        <p:nvSpPr>
          <p:cNvPr id="5" name="Rounded Rectangle 4">
            <a:extLst>
              <a:ext uri="{FF2B5EF4-FFF2-40B4-BE49-F238E27FC236}">
                <a16:creationId xmlns:a16="http://schemas.microsoft.com/office/drawing/2014/main" id="{DFEFE5A1-13A1-6D4D-B1A5-31C9370DC905}"/>
              </a:ext>
            </a:extLst>
          </p:cNvPr>
          <p:cNvSpPr/>
          <p:nvPr/>
        </p:nvSpPr>
        <p:spPr>
          <a:xfrm>
            <a:off x="2466523" y="1412776"/>
            <a:ext cx="1863524" cy="1377388"/>
          </a:xfrm>
          <a:prstGeom prst="roundRect">
            <a:avLst/>
          </a:prstGeom>
          <a:solidFill>
            <a:srgbClr val="00B0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b="1" dirty="0"/>
              <a:t>PRES </a:t>
            </a:r>
            <a:br>
              <a:rPr lang="en-AU" b="1" dirty="0"/>
            </a:br>
            <a:r>
              <a:rPr lang="en-AU" b="1" dirty="0"/>
              <a:t>Call Sequence</a:t>
            </a:r>
          </a:p>
        </p:txBody>
      </p:sp>
      <p:sp>
        <p:nvSpPr>
          <p:cNvPr id="6" name="Rounded Rectangle 5">
            <a:extLst>
              <a:ext uri="{FF2B5EF4-FFF2-40B4-BE49-F238E27FC236}">
                <a16:creationId xmlns:a16="http://schemas.microsoft.com/office/drawing/2014/main" id="{A98584A4-0B39-9D43-A118-6027F5533B84}"/>
              </a:ext>
            </a:extLst>
          </p:cNvPr>
          <p:cNvSpPr/>
          <p:nvPr/>
        </p:nvSpPr>
        <p:spPr>
          <a:xfrm>
            <a:off x="2466523" y="3520453"/>
            <a:ext cx="1863524" cy="1377388"/>
          </a:xfrm>
          <a:prstGeom prst="roundRect">
            <a:avLst/>
          </a:prstGeom>
          <a:solidFill>
            <a:srgbClr val="00B0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b="1" dirty="0"/>
              <a:t>RECRUIT </a:t>
            </a:r>
            <a:br>
              <a:rPr lang="en-AU" b="1" dirty="0"/>
            </a:br>
            <a:r>
              <a:rPr lang="en-AU" b="1" dirty="0"/>
              <a:t>BD Process</a:t>
            </a:r>
          </a:p>
        </p:txBody>
      </p:sp>
      <p:sp>
        <p:nvSpPr>
          <p:cNvPr id="7" name="Rounded Rectangle 6">
            <a:extLst>
              <a:ext uri="{FF2B5EF4-FFF2-40B4-BE49-F238E27FC236}">
                <a16:creationId xmlns:a16="http://schemas.microsoft.com/office/drawing/2014/main" id="{B0445766-9E0D-2E49-96CB-B8C320ED7042}"/>
              </a:ext>
            </a:extLst>
          </p:cNvPr>
          <p:cNvSpPr/>
          <p:nvPr/>
        </p:nvSpPr>
        <p:spPr>
          <a:xfrm>
            <a:off x="5961112" y="3520453"/>
            <a:ext cx="1863524" cy="1377388"/>
          </a:xfrm>
          <a:prstGeom prst="roundRect">
            <a:avLst/>
          </a:prstGeom>
          <a:solidFill>
            <a:srgbClr val="ECB744"/>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b="1" dirty="0"/>
              <a:t>Coaching Action Tool</a:t>
            </a:r>
          </a:p>
        </p:txBody>
      </p:sp>
      <p:sp>
        <p:nvSpPr>
          <p:cNvPr id="8" name="Rounded Rectangle 7">
            <a:extLst>
              <a:ext uri="{FF2B5EF4-FFF2-40B4-BE49-F238E27FC236}">
                <a16:creationId xmlns:a16="http://schemas.microsoft.com/office/drawing/2014/main" id="{26E1F0FB-1E41-0944-9EFC-6F7008E787F2}"/>
              </a:ext>
            </a:extLst>
          </p:cNvPr>
          <p:cNvSpPr/>
          <p:nvPr/>
        </p:nvSpPr>
        <p:spPr>
          <a:xfrm>
            <a:off x="5961112" y="1412776"/>
            <a:ext cx="1863524" cy="1377388"/>
          </a:xfrm>
          <a:prstGeom prst="roundRect">
            <a:avLst/>
          </a:prstGeom>
          <a:solidFill>
            <a:srgbClr val="ECB744"/>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b="1" dirty="0"/>
              <a:t>10 Step Coaching Process</a:t>
            </a:r>
          </a:p>
        </p:txBody>
      </p:sp>
      <p:cxnSp>
        <p:nvCxnSpPr>
          <p:cNvPr id="9" name="Straight Connector 8">
            <a:extLst>
              <a:ext uri="{FF2B5EF4-FFF2-40B4-BE49-F238E27FC236}">
                <a16:creationId xmlns:a16="http://schemas.microsoft.com/office/drawing/2014/main" id="{AACCCDCC-CC01-8248-B92E-27A735A3010F}"/>
              </a:ext>
            </a:extLst>
          </p:cNvPr>
          <p:cNvCxnSpPr>
            <a:stCxn id="5" idx="3"/>
            <a:endCxn id="8" idx="1"/>
          </p:cNvCxnSpPr>
          <p:nvPr/>
        </p:nvCxnSpPr>
        <p:spPr>
          <a:xfrm>
            <a:off x="4330047" y="2101470"/>
            <a:ext cx="1631065" cy="0"/>
          </a:xfrm>
          <a:prstGeom prst="line">
            <a:avLst/>
          </a:prstGeom>
          <a:ln w="28575">
            <a:solidFill>
              <a:srgbClr val="ECB744"/>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9851732-F3AA-CA4B-AFCB-0351A73A9498}"/>
              </a:ext>
            </a:extLst>
          </p:cNvPr>
          <p:cNvCxnSpPr/>
          <p:nvPr/>
        </p:nvCxnSpPr>
        <p:spPr>
          <a:xfrm>
            <a:off x="4330046" y="4209147"/>
            <a:ext cx="1631065" cy="0"/>
          </a:xfrm>
          <a:prstGeom prst="line">
            <a:avLst/>
          </a:prstGeom>
          <a:ln w="28575">
            <a:solidFill>
              <a:srgbClr val="ECB744"/>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2983682-FB23-9648-8894-4479D866F501}"/>
              </a:ext>
            </a:extLst>
          </p:cNvPr>
          <p:cNvSpPr txBox="1"/>
          <p:nvPr/>
        </p:nvSpPr>
        <p:spPr>
          <a:xfrm>
            <a:off x="2302397" y="5476876"/>
            <a:ext cx="5301205" cy="707886"/>
          </a:xfrm>
          <a:prstGeom prst="rect">
            <a:avLst/>
          </a:prstGeom>
          <a:noFill/>
        </p:spPr>
        <p:txBody>
          <a:bodyPr wrap="square" rtlCol="0">
            <a:spAutoFit/>
          </a:bodyPr>
          <a:lstStyle/>
          <a:p>
            <a:pPr algn="ctr"/>
            <a:r>
              <a:rPr lang="en-AU" sz="2000" dirty="0">
                <a:solidFill>
                  <a:schemeClr val="tx2">
                    <a:lumMod val="75000"/>
                  </a:schemeClr>
                </a:solidFill>
                <a:latin typeface="+mn-lt"/>
              </a:rPr>
              <a:t>Supporting your growth as a </a:t>
            </a:r>
            <a:br>
              <a:rPr lang="en-AU" sz="2000" dirty="0">
                <a:solidFill>
                  <a:schemeClr val="tx2">
                    <a:lumMod val="75000"/>
                  </a:schemeClr>
                </a:solidFill>
                <a:latin typeface="+mn-lt"/>
              </a:rPr>
            </a:br>
            <a:r>
              <a:rPr lang="en-AU" sz="2000" dirty="0">
                <a:solidFill>
                  <a:schemeClr val="tx2">
                    <a:lumMod val="75000"/>
                  </a:schemeClr>
                </a:solidFill>
                <a:latin typeface="+mn-lt"/>
              </a:rPr>
              <a:t>high performance consultant</a:t>
            </a:r>
          </a:p>
        </p:txBody>
      </p:sp>
    </p:spTree>
    <p:extLst>
      <p:ext uri="{BB962C8B-B14F-4D97-AF65-F5344CB8AC3E}">
        <p14:creationId xmlns:p14="http://schemas.microsoft.com/office/powerpoint/2010/main" val="1062290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plan the </a:t>
            </a:r>
            <a:r>
              <a:rPr lang="en-US" b="1" dirty="0"/>
              <a:t>HOW</a:t>
            </a:r>
          </a:p>
        </p:txBody>
      </p:sp>
      <p:sp>
        <p:nvSpPr>
          <p:cNvPr id="3" name="Content Placeholder 2"/>
          <p:cNvSpPr>
            <a:spLocks noGrp="1"/>
          </p:cNvSpPr>
          <p:nvPr>
            <p:ph idx="1"/>
          </p:nvPr>
        </p:nvSpPr>
        <p:spPr>
          <a:xfrm>
            <a:off x="632520" y="1166018"/>
            <a:ext cx="8915400" cy="4525963"/>
          </a:xfrm>
          <a:prstGeom prst="rect">
            <a:avLst/>
          </a:prstGeom>
        </p:spPr>
        <p:txBody>
          <a:bodyPr/>
          <a:lstStyle/>
          <a:p>
            <a:pPr marL="0" indent="0">
              <a:buNone/>
            </a:pPr>
            <a:r>
              <a:rPr lang="en-US" sz="2800" b="1" dirty="0"/>
              <a:t>How</a:t>
            </a:r>
            <a:r>
              <a:rPr lang="en-US" sz="2800" dirty="0"/>
              <a:t> will you achieve your pre planned BD goal?</a:t>
            </a:r>
          </a:p>
        </p:txBody>
      </p:sp>
      <p:graphicFrame>
        <p:nvGraphicFramePr>
          <p:cNvPr id="4" name="Diagram 3"/>
          <p:cNvGraphicFramePr/>
          <p:nvPr/>
        </p:nvGraphicFramePr>
        <p:xfrm>
          <a:off x="1272628" y="1826755"/>
          <a:ext cx="6604000" cy="4402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2692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4045419F-1284-5C43-A5E9-38C0944D7F17}"/>
              </a:ext>
            </a:extLst>
          </p:cNvPr>
          <p:cNvSpPr/>
          <p:nvPr/>
        </p:nvSpPr>
        <p:spPr>
          <a:xfrm>
            <a:off x="573846" y="1400775"/>
            <a:ext cx="2039373" cy="723005"/>
          </a:xfrm>
          <a:prstGeom prst="roundRect">
            <a:avLst/>
          </a:prstGeom>
          <a:solidFill>
            <a:schemeClr val="bg1">
              <a:lumMod val="7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AU" sz="1800" b="1" dirty="0"/>
              <a:t>Detection</a:t>
            </a:r>
          </a:p>
        </p:txBody>
      </p:sp>
      <p:sp>
        <p:nvSpPr>
          <p:cNvPr id="4" name="Rounded Rectangle 3">
            <a:extLst>
              <a:ext uri="{FF2B5EF4-FFF2-40B4-BE49-F238E27FC236}">
                <a16:creationId xmlns:a16="http://schemas.microsoft.com/office/drawing/2014/main" id="{18E4966B-036B-2149-99E5-0C82458F5773}"/>
              </a:ext>
            </a:extLst>
          </p:cNvPr>
          <p:cNvSpPr/>
          <p:nvPr/>
        </p:nvSpPr>
        <p:spPr>
          <a:xfrm>
            <a:off x="573845" y="2321250"/>
            <a:ext cx="2039373" cy="723005"/>
          </a:xfrm>
          <a:prstGeom prst="roundRect">
            <a:avLst/>
          </a:prstGeom>
          <a:solidFill>
            <a:schemeClr val="accent4">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AU" sz="1800" b="1" dirty="0"/>
              <a:t>Connection</a:t>
            </a:r>
          </a:p>
        </p:txBody>
      </p:sp>
      <p:sp>
        <p:nvSpPr>
          <p:cNvPr id="5" name="Rounded Rectangle 4">
            <a:extLst>
              <a:ext uri="{FF2B5EF4-FFF2-40B4-BE49-F238E27FC236}">
                <a16:creationId xmlns:a16="http://schemas.microsoft.com/office/drawing/2014/main" id="{628FD286-9A1C-CA41-88F1-9A1BC2859B0B}"/>
              </a:ext>
            </a:extLst>
          </p:cNvPr>
          <p:cNvSpPr/>
          <p:nvPr/>
        </p:nvSpPr>
        <p:spPr>
          <a:xfrm>
            <a:off x="573846" y="3241725"/>
            <a:ext cx="2039373" cy="723005"/>
          </a:xfrm>
          <a:prstGeom prst="roundRect">
            <a:avLst/>
          </a:prstGeom>
          <a:solidFill>
            <a:srgbClr val="B3D5A0"/>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AU" sz="1800" b="1" dirty="0"/>
              <a:t>Alignment</a:t>
            </a:r>
          </a:p>
        </p:txBody>
      </p:sp>
      <p:sp>
        <p:nvSpPr>
          <p:cNvPr id="6" name="Rounded Rectangle 5">
            <a:extLst>
              <a:ext uri="{FF2B5EF4-FFF2-40B4-BE49-F238E27FC236}">
                <a16:creationId xmlns:a16="http://schemas.microsoft.com/office/drawing/2014/main" id="{566E762A-DD91-6B42-AA6B-350E315EFE12}"/>
              </a:ext>
            </a:extLst>
          </p:cNvPr>
          <p:cNvSpPr/>
          <p:nvPr/>
        </p:nvSpPr>
        <p:spPr>
          <a:xfrm>
            <a:off x="573844" y="4162200"/>
            <a:ext cx="2039373" cy="723005"/>
          </a:xfrm>
          <a:prstGeom prst="roundRect">
            <a:avLst/>
          </a:prstGeom>
          <a:solidFill>
            <a:srgbClr val="3FAF49"/>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AU" sz="1800" b="1" dirty="0"/>
              <a:t>Collaboration</a:t>
            </a:r>
          </a:p>
        </p:txBody>
      </p:sp>
      <p:sp>
        <p:nvSpPr>
          <p:cNvPr id="7" name="Rounded Rectangle 6">
            <a:extLst>
              <a:ext uri="{FF2B5EF4-FFF2-40B4-BE49-F238E27FC236}">
                <a16:creationId xmlns:a16="http://schemas.microsoft.com/office/drawing/2014/main" id="{05E334D0-7826-ED45-9603-B6A1873D17A7}"/>
              </a:ext>
            </a:extLst>
          </p:cNvPr>
          <p:cNvSpPr/>
          <p:nvPr/>
        </p:nvSpPr>
        <p:spPr>
          <a:xfrm>
            <a:off x="573845" y="5082675"/>
            <a:ext cx="2039373" cy="723005"/>
          </a:xfrm>
          <a:prstGeom prst="roundRect">
            <a:avLst/>
          </a:prstGeom>
          <a:solidFill>
            <a:srgbClr val="0070C0"/>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AU" sz="1800" b="1" dirty="0"/>
              <a:t>Authenticity</a:t>
            </a:r>
          </a:p>
        </p:txBody>
      </p:sp>
      <p:sp>
        <p:nvSpPr>
          <p:cNvPr id="8" name="TextBox 7">
            <a:extLst>
              <a:ext uri="{FF2B5EF4-FFF2-40B4-BE49-F238E27FC236}">
                <a16:creationId xmlns:a16="http://schemas.microsoft.com/office/drawing/2014/main" id="{559913F5-9646-FF4D-BEA9-D804231FCAD8}"/>
              </a:ext>
            </a:extLst>
          </p:cNvPr>
          <p:cNvSpPr txBox="1"/>
          <p:nvPr/>
        </p:nvSpPr>
        <p:spPr>
          <a:xfrm>
            <a:off x="3241487" y="1477387"/>
            <a:ext cx="4699326" cy="584775"/>
          </a:xfrm>
          <a:prstGeom prst="rect">
            <a:avLst/>
          </a:prstGeom>
          <a:noFill/>
        </p:spPr>
        <p:txBody>
          <a:bodyPr wrap="square" rtlCol="0">
            <a:spAutoFit/>
          </a:bodyPr>
          <a:lstStyle/>
          <a:p>
            <a:pPr marL="232165" indent="-232165">
              <a:buClr>
                <a:srgbClr val="4EABE9"/>
              </a:buClr>
              <a:buFont typeface="Courier New" panose="02070309020205020404" pitchFamily="49" charset="0"/>
              <a:buChar char="o"/>
            </a:pPr>
            <a:r>
              <a:rPr lang="en-AU" sz="1600" dirty="0">
                <a:latin typeface="+mn-lt"/>
              </a:rPr>
              <a:t>Get your radar on to read the climate</a:t>
            </a:r>
          </a:p>
          <a:p>
            <a:pPr marL="232165" indent="-232165">
              <a:buClr>
                <a:srgbClr val="4EABE9"/>
              </a:buClr>
              <a:buFont typeface="Courier New" panose="02070309020205020404" pitchFamily="49" charset="0"/>
              <a:buChar char="o"/>
            </a:pPr>
            <a:r>
              <a:rPr lang="en-AU" sz="1600" dirty="0">
                <a:latin typeface="+mn-lt"/>
              </a:rPr>
              <a:t>What can you observe, hear, sense</a:t>
            </a:r>
          </a:p>
        </p:txBody>
      </p:sp>
      <p:sp>
        <p:nvSpPr>
          <p:cNvPr id="9" name="TextBox 8">
            <a:extLst>
              <a:ext uri="{FF2B5EF4-FFF2-40B4-BE49-F238E27FC236}">
                <a16:creationId xmlns:a16="http://schemas.microsoft.com/office/drawing/2014/main" id="{76C129D5-602B-0E45-B5EB-F2E1F8B8A9A2}"/>
              </a:ext>
            </a:extLst>
          </p:cNvPr>
          <p:cNvSpPr txBox="1"/>
          <p:nvPr/>
        </p:nvSpPr>
        <p:spPr>
          <a:xfrm>
            <a:off x="3241487" y="2320077"/>
            <a:ext cx="4699326" cy="584775"/>
          </a:xfrm>
          <a:prstGeom prst="rect">
            <a:avLst/>
          </a:prstGeom>
          <a:noFill/>
        </p:spPr>
        <p:txBody>
          <a:bodyPr wrap="square" rtlCol="0">
            <a:spAutoFit/>
          </a:bodyPr>
          <a:lstStyle/>
          <a:p>
            <a:pPr marL="232165" indent="-232165">
              <a:buClr>
                <a:srgbClr val="4EABE9"/>
              </a:buClr>
              <a:buFont typeface="Courier New" panose="02070309020205020404" pitchFamily="49" charset="0"/>
              <a:buChar char="o"/>
            </a:pPr>
            <a:r>
              <a:rPr lang="en-AU" sz="1600" dirty="0">
                <a:latin typeface="+mn-lt"/>
              </a:rPr>
              <a:t>Use empathy to build a bridge</a:t>
            </a:r>
          </a:p>
          <a:p>
            <a:pPr marL="232165" indent="-232165">
              <a:buClr>
                <a:srgbClr val="4EABE9"/>
              </a:buClr>
              <a:buFont typeface="Courier New" panose="02070309020205020404" pitchFamily="49" charset="0"/>
              <a:buChar char="o"/>
            </a:pPr>
            <a:r>
              <a:rPr lang="en-AU" sz="1600" dirty="0">
                <a:latin typeface="+mn-lt"/>
              </a:rPr>
              <a:t>Get them talking about themselves</a:t>
            </a:r>
          </a:p>
        </p:txBody>
      </p:sp>
      <p:sp>
        <p:nvSpPr>
          <p:cNvPr id="10" name="TextBox 9">
            <a:extLst>
              <a:ext uri="{FF2B5EF4-FFF2-40B4-BE49-F238E27FC236}">
                <a16:creationId xmlns:a16="http://schemas.microsoft.com/office/drawing/2014/main" id="{572085C7-379E-A044-A45B-7C60721AE103}"/>
              </a:ext>
            </a:extLst>
          </p:cNvPr>
          <p:cNvSpPr txBox="1"/>
          <p:nvPr/>
        </p:nvSpPr>
        <p:spPr>
          <a:xfrm>
            <a:off x="3241487" y="3291423"/>
            <a:ext cx="4699326" cy="584775"/>
          </a:xfrm>
          <a:prstGeom prst="rect">
            <a:avLst/>
          </a:prstGeom>
          <a:noFill/>
        </p:spPr>
        <p:txBody>
          <a:bodyPr wrap="square" rtlCol="0">
            <a:spAutoFit/>
          </a:bodyPr>
          <a:lstStyle/>
          <a:p>
            <a:pPr marL="232165" indent="-232165">
              <a:buClr>
                <a:srgbClr val="4EABE9"/>
              </a:buClr>
              <a:buFont typeface="Courier New" panose="02070309020205020404" pitchFamily="49" charset="0"/>
              <a:buChar char="o"/>
            </a:pPr>
            <a:r>
              <a:rPr lang="en-AU" sz="1600" dirty="0">
                <a:latin typeface="+mn-lt"/>
              </a:rPr>
              <a:t>Find what you have in common</a:t>
            </a:r>
          </a:p>
          <a:p>
            <a:pPr marL="232165" indent="-232165">
              <a:buClr>
                <a:srgbClr val="4EABE9"/>
              </a:buClr>
              <a:buFont typeface="Courier New" panose="02070309020205020404" pitchFamily="49" charset="0"/>
              <a:buChar char="o"/>
            </a:pPr>
            <a:r>
              <a:rPr lang="en-AU" sz="1600" dirty="0">
                <a:latin typeface="+mn-lt"/>
              </a:rPr>
              <a:t>Maximise similarities and minimise differences</a:t>
            </a:r>
          </a:p>
        </p:txBody>
      </p:sp>
      <p:sp>
        <p:nvSpPr>
          <p:cNvPr id="11" name="TextBox 10">
            <a:extLst>
              <a:ext uri="{FF2B5EF4-FFF2-40B4-BE49-F238E27FC236}">
                <a16:creationId xmlns:a16="http://schemas.microsoft.com/office/drawing/2014/main" id="{76109B63-CD2B-E44E-8658-8FC5B4D88A26}"/>
              </a:ext>
            </a:extLst>
          </p:cNvPr>
          <p:cNvSpPr txBox="1"/>
          <p:nvPr/>
        </p:nvSpPr>
        <p:spPr>
          <a:xfrm>
            <a:off x="3241486" y="4108203"/>
            <a:ext cx="6169214" cy="584775"/>
          </a:xfrm>
          <a:prstGeom prst="rect">
            <a:avLst/>
          </a:prstGeom>
          <a:noFill/>
        </p:spPr>
        <p:txBody>
          <a:bodyPr wrap="square" rtlCol="0">
            <a:spAutoFit/>
          </a:bodyPr>
          <a:lstStyle/>
          <a:p>
            <a:pPr marL="232165" indent="-232165">
              <a:buClr>
                <a:srgbClr val="4EABE9"/>
              </a:buClr>
              <a:buFont typeface="Courier New" panose="02070309020205020404" pitchFamily="49" charset="0"/>
              <a:buChar char="o"/>
            </a:pPr>
            <a:r>
              <a:rPr lang="en-AU" sz="1600" dirty="0">
                <a:latin typeface="+mn-lt"/>
              </a:rPr>
              <a:t>Create a shared experience - get them involved early</a:t>
            </a:r>
          </a:p>
          <a:p>
            <a:pPr marL="232165" indent="-232165">
              <a:buClr>
                <a:srgbClr val="4EABE9"/>
              </a:buClr>
              <a:buFont typeface="Courier New" panose="02070309020205020404" pitchFamily="49" charset="0"/>
              <a:buChar char="o"/>
            </a:pPr>
            <a:r>
              <a:rPr lang="en-AU" sz="1600" dirty="0">
                <a:latin typeface="+mn-lt"/>
              </a:rPr>
              <a:t>Work on an activity together – probing, solving, options, inspecting</a:t>
            </a:r>
          </a:p>
        </p:txBody>
      </p:sp>
      <p:sp>
        <p:nvSpPr>
          <p:cNvPr id="12" name="TextBox 11">
            <a:extLst>
              <a:ext uri="{FF2B5EF4-FFF2-40B4-BE49-F238E27FC236}">
                <a16:creationId xmlns:a16="http://schemas.microsoft.com/office/drawing/2014/main" id="{2BCC2290-D435-4D48-9EEA-08196876E4B5}"/>
              </a:ext>
            </a:extLst>
          </p:cNvPr>
          <p:cNvSpPr txBox="1"/>
          <p:nvPr/>
        </p:nvSpPr>
        <p:spPr>
          <a:xfrm>
            <a:off x="3241486" y="5079549"/>
            <a:ext cx="5522025" cy="584775"/>
          </a:xfrm>
          <a:prstGeom prst="rect">
            <a:avLst/>
          </a:prstGeom>
          <a:noFill/>
        </p:spPr>
        <p:txBody>
          <a:bodyPr wrap="square" rtlCol="0">
            <a:spAutoFit/>
          </a:bodyPr>
          <a:lstStyle/>
          <a:p>
            <a:pPr marL="232165" indent="-232165">
              <a:buClr>
                <a:srgbClr val="4EABE9"/>
              </a:buClr>
              <a:buFont typeface="Courier New" panose="02070309020205020404" pitchFamily="49" charset="0"/>
              <a:buChar char="o"/>
            </a:pPr>
            <a:r>
              <a:rPr lang="en-AU" sz="1600" dirty="0">
                <a:latin typeface="+mn-lt"/>
              </a:rPr>
              <a:t>Be genuine and keep it real</a:t>
            </a:r>
          </a:p>
          <a:p>
            <a:pPr marL="232165" indent="-232165">
              <a:buClr>
                <a:srgbClr val="4EABE9"/>
              </a:buClr>
              <a:buFont typeface="Courier New" panose="02070309020205020404" pitchFamily="49" charset="0"/>
              <a:buChar char="o"/>
            </a:pPr>
            <a:r>
              <a:rPr lang="en-AU" sz="1600" dirty="0">
                <a:latin typeface="+mn-lt"/>
              </a:rPr>
              <a:t>Don’t overdo your energy or confidence – be your best you!</a:t>
            </a:r>
          </a:p>
        </p:txBody>
      </p:sp>
      <p:pic>
        <p:nvPicPr>
          <p:cNvPr id="15" name="Picture 14" descr="A person standing in front of a table&#10;&#10;Description automatically generated">
            <a:extLst>
              <a:ext uri="{FF2B5EF4-FFF2-40B4-BE49-F238E27FC236}">
                <a16:creationId xmlns:a16="http://schemas.microsoft.com/office/drawing/2014/main" id="{556A0256-DFF6-124D-84C9-ECBFAAE96F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14989" y="1553195"/>
            <a:ext cx="1895711" cy="1791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itle 12">
            <a:extLst>
              <a:ext uri="{FF2B5EF4-FFF2-40B4-BE49-F238E27FC236}">
                <a16:creationId xmlns:a16="http://schemas.microsoft.com/office/drawing/2014/main" id="{6B91B7E2-00E8-3D4C-9251-472F50485A76}"/>
              </a:ext>
            </a:extLst>
          </p:cNvPr>
          <p:cNvSpPr>
            <a:spLocks noGrp="1"/>
          </p:cNvSpPr>
          <p:nvPr>
            <p:ph type="title"/>
          </p:nvPr>
        </p:nvSpPr>
        <p:spPr/>
        <p:txBody>
          <a:bodyPr/>
          <a:lstStyle/>
          <a:p>
            <a:r>
              <a:rPr lang="en-AU" dirty="0"/>
              <a:t>Build a relationship  – 5 considerations</a:t>
            </a:r>
          </a:p>
        </p:txBody>
      </p:sp>
    </p:spTree>
    <p:extLst>
      <p:ext uri="{BB962C8B-B14F-4D97-AF65-F5344CB8AC3E}">
        <p14:creationId xmlns:p14="http://schemas.microsoft.com/office/powerpoint/2010/main" val="2514050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4"/>
          <p:cNvSpPr>
            <a:spLocks noGrp="1"/>
          </p:cNvSpPr>
          <p:nvPr>
            <p:ph type="title"/>
          </p:nvPr>
        </p:nvSpPr>
        <p:spPr/>
        <p:txBody>
          <a:bodyPr/>
          <a:lstStyle/>
          <a:p>
            <a:r>
              <a:rPr lang="en-AU">
                <a:latin typeface="Calibri" charset="0"/>
                <a:ea typeface="ＭＳ Ｐゴシック" charset="0"/>
                <a:cs typeface="ＭＳ Ｐゴシック" charset="0"/>
              </a:rPr>
              <a:t>Features, Advantages &amp; Benefits</a:t>
            </a:r>
          </a:p>
        </p:txBody>
      </p:sp>
      <p:grpSp>
        <p:nvGrpSpPr>
          <p:cNvPr id="18434" name="Group 1"/>
          <p:cNvGrpSpPr>
            <a:grpSpLocks/>
          </p:cNvGrpSpPr>
          <p:nvPr/>
        </p:nvGrpSpPr>
        <p:grpSpPr bwMode="auto">
          <a:xfrm>
            <a:off x="383890" y="1412776"/>
            <a:ext cx="9138220" cy="4521200"/>
            <a:chOff x="495300" y="1271025"/>
            <a:chExt cx="8915400" cy="4521431"/>
          </a:xfrm>
        </p:grpSpPr>
        <p:sp>
          <p:nvSpPr>
            <p:cNvPr id="3" name="Freeform 2"/>
            <p:cNvSpPr/>
            <p:nvPr/>
          </p:nvSpPr>
          <p:spPr>
            <a:xfrm>
              <a:off x="3704843" y="1379976"/>
              <a:ext cx="5705857" cy="871602"/>
            </a:xfrm>
            <a:custGeom>
              <a:avLst/>
              <a:gdLst>
                <a:gd name="connsiteX0" fmla="*/ 145270 w 871601"/>
                <a:gd name="connsiteY0" fmla="*/ 0 h 5705856"/>
                <a:gd name="connsiteX1" fmla="*/ 726331 w 871601"/>
                <a:gd name="connsiteY1" fmla="*/ 0 h 5705856"/>
                <a:gd name="connsiteX2" fmla="*/ 871601 w 871601"/>
                <a:gd name="connsiteY2" fmla="*/ 145270 h 5705856"/>
                <a:gd name="connsiteX3" fmla="*/ 871601 w 871601"/>
                <a:gd name="connsiteY3" fmla="*/ 5705856 h 5705856"/>
                <a:gd name="connsiteX4" fmla="*/ 871601 w 871601"/>
                <a:gd name="connsiteY4" fmla="*/ 5705856 h 5705856"/>
                <a:gd name="connsiteX5" fmla="*/ 0 w 871601"/>
                <a:gd name="connsiteY5" fmla="*/ 5705856 h 5705856"/>
                <a:gd name="connsiteX6" fmla="*/ 0 w 871601"/>
                <a:gd name="connsiteY6" fmla="*/ 5705856 h 5705856"/>
                <a:gd name="connsiteX7" fmla="*/ 0 w 871601"/>
                <a:gd name="connsiteY7" fmla="*/ 145270 h 5705856"/>
                <a:gd name="connsiteX8" fmla="*/ 145270 w 871601"/>
                <a:gd name="connsiteY8" fmla="*/ 0 h 570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601" h="5705856">
                  <a:moveTo>
                    <a:pt x="871601" y="950999"/>
                  </a:moveTo>
                  <a:lnTo>
                    <a:pt x="871601" y="4754857"/>
                  </a:lnTo>
                  <a:cubicBezTo>
                    <a:pt x="871601" y="5280075"/>
                    <a:pt x="861666" y="5705853"/>
                    <a:pt x="849410" y="5705853"/>
                  </a:cubicBezTo>
                  <a:lnTo>
                    <a:pt x="0" y="5705853"/>
                  </a:lnTo>
                  <a:lnTo>
                    <a:pt x="0" y="5705853"/>
                  </a:lnTo>
                  <a:lnTo>
                    <a:pt x="0" y="3"/>
                  </a:lnTo>
                  <a:lnTo>
                    <a:pt x="0" y="3"/>
                  </a:lnTo>
                  <a:lnTo>
                    <a:pt x="849410" y="3"/>
                  </a:lnTo>
                  <a:cubicBezTo>
                    <a:pt x="861666" y="3"/>
                    <a:pt x="871601" y="425781"/>
                    <a:pt x="871601" y="950999"/>
                  </a:cubicBezTo>
                  <a:close/>
                </a:path>
              </a:pathLst>
            </a:custGeom>
            <a:solidFill>
              <a:schemeClr val="bg1">
                <a:lumMod val="85000"/>
              </a:schemeClr>
            </a:solidFill>
            <a:ln>
              <a:solidFill>
                <a:srgbClr val="3FAF49">
                  <a:alpha val="90000"/>
                </a:srgbClr>
              </a:solidFill>
            </a:ln>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5">
                <a:tint val="40000"/>
                <a:alpha val="90000"/>
                <a:hueOff val="0"/>
                <a:satOff val="0"/>
                <a:lumOff val="0"/>
                <a:alphaOff val="0"/>
              </a:schemeClr>
            </a:lnRef>
            <a:fillRef idx="1">
              <a:scrgbClr r="0" g="0" b="0"/>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lIns="247651" tIns="166373" rIns="290198" bIns="166374" anchor="ctr"/>
            <a:lstStyle>
              <a:lvl1pPr marL="342900" indent="-342900" defTabSz="889000">
                <a:defRPr sz="2400" b="1">
                  <a:solidFill>
                    <a:schemeClr val="tx1"/>
                  </a:solidFill>
                  <a:latin typeface="Arial" charset="0"/>
                  <a:ea typeface="ＭＳ Ｐゴシック" charset="0"/>
                  <a:cs typeface="ＭＳ Ｐゴシック" charset="0"/>
                </a:defRPr>
              </a:lvl1pPr>
              <a:lvl2pPr marL="228600" indent="-228600" defTabSz="889000">
                <a:defRPr sz="2400" b="1">
                  <a:solidFill>
                    <a:schemeClr val="tx1"/>
                  </a:solidFill>
                  <a:latin typeface="Arial" charset="0"/>
                  <a:ea typeface="ＭＳ Ｐゴシック" charset="0"/>
                </a:defRPr>
              </a:lvl2pPr>
              <a:lvl3pPr marL="1143000" indent="-228600" defTabSz="889000">
                <a:defRPr sz="2400" b="1">
                  <a:solidFill>
                    <a:schemeClr val="tx1"/>
                  </a:solidFill>
                  <a:latin typeface="Arial" charset="0"/>
                  <a:ea typeface="ＭＳ Ｐゴシック" charset="0"/>
                </a:defRPr>
              </a:lvl3pPr>
              <a:lvl4pPr marL="1600200" indent="-228600" defTabSz="889000">
                <a:defRPr sz="2400" b="1">
                  <a:solidFill>
                    <a:schemeClr val="tx1"/>
                  </a:solidFill>
                  <a:latin typeface="Arial" charset="0"/>
                  <a:ea typeface="ＭＳ Ｐゴシック" charset="0"/>
                </a:defRPr>
              </a:lvl4pPr>
              <a:lvl5pPr marL="2057400" indent="-228600" defTabSz="889000">
                <a:defRPr sz="2400" b="1">
                  <a:solidFill>
                    <a:schemeClr val="tx1"/>
                  </a:solidFill>
                  <a:latin typeface="Arial" charset="0"/>
                  <a:ea typeface="ＭＳ Ｐゴシック" charset="0"/>
                </a:defRPr>
              </a:lvl5pPr>
              <a:lvl6pPr marL="2514600" indent="-228600" defTabSz="8890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defTabSz="8890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defTabSz="8890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defTabSz="889000" eaLnBrk="0" fontAlgn="base" hangingPunct="0">
                <a:spcBef>
                  <a:spcPct val="0"/>
                </a:spcBef>
                <a:spcAft>
                  <a:spcPct val="0"/>
                </a:spcAft>
                <a:defRPr sz="2400" b="1">
                  <a:solidFill>
                    <a:schemeClr val="tx1"/>
                  </a:solidFill>
                  <a:latin typeface="Arial" charset="0"/>
                  <a:ea typeface="ＭＳ Ｐゴシック" charset="0"/>
                </a:defRPr>
              </a:lvl9pPr>
            </a:lstStyle>
            <a:p>
              <a:pPr marL="0" lvl="1" indent="0">
                <a:lnSpc>
                  <a:spcPct val="90000"/>
                </a:lnSpc>
                <a:spcAft>
                  <a:spcPct val="15000"/>
                </a:spcAft>
                <a:buClr>
                  <a:srgbClr val="4EABE9"/>
                </a:buClr>
                <a:defRPr/>
              </a:pPr>
              <a:r>
                <a:rPr lang="en-US" sz="2000" u="sng" dirty="0">
                  <a:solidFill>
                    <a:srgbClr val="4EABE9"/>
                  </a:solidFill>
                  <a:latin typeface="Calibri" charset="0"/>
                  <a:cs typeface="ＭＳ Ｐゴシック" charset="0"/>
                </a:rPr>
                <a:t>What</a:t>
              </a:r>
              <a:r>
                <a:rPr lang="en-US" sz="2000" b="0" dirty="0">
                  <a:solidFill>
                    <a:srgbClr val="002060"/>
                  </a:solidFill>
                  <a:latin typeface="Calibri" charset="0"/>
                  <a:cs typeface="ＭＳ Ｐゴシック" charset="0"/>
                </a:rPr>
                <a:t> </a:t>
              </a:r>
              <a:r>
                <a:rPr lang="en-US" sz="2000" b="0" dirty="0">
                  <a:latin typeface="Calibri" charset="0"/>
                  <a:cs typeface="ＭＳ Ｐゴシック" charset="0"/>
                </a:rPr>
                <a:t>it is or has in the product/service itself</a:t>
              </a:r>
              <a:endParaRPr lang="en-AU" sz="2000" b="0" dirty="0">
                <a:latin typeface="Calibri" charset="0"/>
                <a:cs typeface="ＭＳ Ｐゴシック" charset="0"/>
              </a:endParaRPr>
            </a:p>
            <a:p>
              <a:pPr marL="0" lvl="1" indent="0">
                <a:lnSpc>
                  <a:spcPct val="90000"/>
                </a:lnSpc>
                <a:spcAft>
                  <a:spcPct val="15000"/>
                </a:spcAft>
                <a:buClr>
                  <a:srgbClr val="4EABE9"/>
                </a:buClr>
                <a:defRPr/>
              </a:pPr>
              <a:r>
                <a:rPr lang="en-AU" sz="2000" b="0" dirty="0">
                  <a:latin typeface="Calibri" charset="0"/>
                  <a:cs typeface="ＭＳ Ｐゴシック" charset="0"/>
                </a:rPr>
                <a:t>- An </a:t>
              </a:r>
              <a:r>
                <a:rPr lang="en-AU" sz="2000" dirty="0">
                  <a:latin typeface="Calibri" charset="0"/>
                  <a:cs typeface="ＭＳ Ｐゴシック" charset="0"/>
                </a:rPr>
                <a:t>indisputable characteristic or attribute</a:t>
              </a:r>
            </a:p>
          </p:txBody>
        </p:sp>
        <p:sp>
          <p:nvSpPr>
            <p:cNvPr id="5" name="Freeform 4"/>
            <p:cNvSpPr/>
            <p:nvPr/>
          </p:nvSpPr>
          <p:spPr>
            <a:xfrm>
              <a:off x="495300" y="1271025"/>
              <a:ext cx="3209544" cy="1089501"/>
            </a:xfrm>
            <a:custGeom>
              <a:avLst/>
              <a:gdLst>
                <a:gd name="connsiteX0" fmla="*/ 0 w 3209544"/>
                <a:gd name="connsiteY0" fmla="*/ 181587 h 1089501"/>
                <a:gd name="connsiteX1" fmla="*/ 181587 w 3209544"/>
                <a:gd name="connsiteY1" fmla="*/ 0 h 1089501"/>
                <a:gd name="connsiteX2" fmla="*/ 3027957 w 3209544"/>
                <a:gd name="connsiteY2" fmla="*/ 0 h 1089501"/>
                <a:gd name="connsiteX3" fmla="*/ 3209544 w 3209544"/>
                <a:gd name="connsiteY3" fmla="*/ 181587 h 1089501"/>
                <a:gd name="connsiteX4" fmla="*/ 3209544 w 3209544"/>
                <a:gd name="connsiteY4" fmla="*/ 907914 h 1089501"/>
                <a:gd name="connsiteX5" fmla="*/ 3027957 w 3209544"/>
                <a:gd name="connsiteY5" fmla="*/ 1089501 h 1089501"/>
                <a:gd name="connsiteX6" fmla="*/ 181587 w 3209544"/>
                <a:gd name="connsiteY6" fmla="*/ 1089501 h 1089501"/>
                <a:gd name="connsiteX7" fmla="*/ 0 w 3209544"/>
                <a:gd name="connsiteY7" fmla="*/ 907914 h 1089501"/>
                <a:gd name="connsiteX8" fmla="*/ 0 w 3209544"/>
                <a:gd name="connsiteY8" fmla="*/ 181587 h 108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9544" h="1089501">
                  <a:moveTo>
                    <a:pt x="0" y="181587"/>
                  </a:moveTo>
                  <a:cubicBezTo>
                    <a:pt x="0" y="81299"/>
                    <a:pt x="81299" y="0"/>
                    <a:pt x="181587" y="0"/>
                  </a:cubicBezTo>
                  <a:lnTo>
                    <a:pt x="3027957" y="0"/>
                  </a:lnTo>
                  <a:cubicBezTo>
                    <a:pt x="3128245" y="0"/>
                    <a:pt x="3209544" y="81299"/>
                    <a:pt x="3209544" y="181587"/>
                  </a:cubicBezTo>
                  <a:lnTo>
                    <a:pt x="3209544" y="907914"/>
                  </a:lnTo>
                  <a:cubicBezTo>
                    <a:pt x="3209544" y="1008202"/>
                    <a:pt x="3128245" y="1089501"/>
                    <a:pt x="3027957" y="1089501"/>
                  </a:cubicBezTo>
                  <a:lnTo>
                    <a:pt x="181587" y="1089501"/>
                  </a:lnTo>
                  <a:cubicBezTo>
                    <a:pt x="81299" y="1089501"/>
                    <a:pt x="0" y="1008202"/>
                    <a:pt x="0" y="907914"/>
                  </a:cubicBezTo>
                  <a:lnTo>
                    <a:pt x="0" y="181587"/>
                  </a:lnTo>
                  <a:close/>
                </a:path>
              </a:pathLst>
            </a:custGeom>
            <a:solidFill>
              <a:srgbClr val="3FAF49"/>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0"/>
                <a:satOff val="0"/>
                <a:lumOff val="0"/>
                <a:alphaOff val="0"/>
              </a:schemeClr>
            </a:effectRef>
            <a:fontRef idx="minor">
              <a:schemeClr val="lt1"/>
            </a:fontRef>
          </p:style>
          <p:txBody>
            <a:bodyPr lIns="175105" tIns="114145" rIns="175105" bIns="114145" spcCol="1270" anchor="ctr"/>
            <a:lstStyle/>
            <a:p>
              <a:pPr algn="ctr" defTabSz="1422359">
                <a:lnSpc>
                  <a:spcPct val="90000"/>
                </a:lnSpc>
                <a:spcAft>
                  <a:spcPct val="35000"/>
                </a:spcAft>
                <a:defRPr/>
              </a:pPr>
              <a:r>
                <a:rPr lang="en-US" altLang="en-AU" sz="3200" dirty="0"/>
                <a:t>Feature</a:t>
              </a:r>
              <a:endParaRPr lang="en-AU" sz="3200" dirty="0"/>
            </a:p>
          </p:txBody>
        </p:sp>
        <p:sp>
          <p:nvSpPr>
            <p:cNvPr id="6" name="Freeform 5"/>
            <p:cNvSpPr/>
            <p:nvPr/>
          </p:nvSpPr>
          <p:spPr>
            <a:xfrm>
              <a:off x="3704843" y="2523953"/>
              <a:ext cx="5705857" cy="871602"/>
            </a:xfrm>
            <a:custGeom>
              <a:avLst/>
              <a:gdLst>
                <a:gd name="connsiteX0" fmla="*/ 145270 w 871601"/>
                <a:gd name="connsiteY0" fmla="*/ 0 h 5705856"/>
                <a:gd name="connsiteX1" fmla="*/ 726331 w 871601"/>
                <a:gd name="connsiteY1" fmla="*/ 0 h 5705856"/>
                <a:gd name="connsiteX2" fmla="*/ 871601 w 871601"/>
                <a:gd name="connsiteY2" fmla="*/ 145270 h 5705856"/>
                <a:gd name="connsiteX3" fmla="*/ 871601 w 871601"/>
                <a:gd name="connsiteY3" fmla="*/ 5705856 h 5705856"/>
                <a:gd name="connsiteX4" fmla="*/ 871601 w 871601"/>
                <a:gd name="connsiteY4" fmla="*/ 5705856 h 5705856"/>
                <a:gd name="connsiteX5" fmla="*/ 0 w 871601"/>
                <a:gd name="connsiteY5" fmla="*/ 5705856 h 5705856"/>
                <a:gd name="connsiteX6" fmla="*/ 0 w 871601"/>
                <a:gd name="connsiteY6" fmla="*/ 5705856 h 5705856"/>
                <a:gd name="connsiteX7" fmla="*/ 0 w 871601"/>
                <a:gd name="connsiteY7" fmla="*/ 145270 h 5705856"/>
                <a:gd name="connsiteX8" fmla="*/ 145270 w 871601"/>
                <a:gd name="connsiteY8" fmla="*/ 0 h 570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601" h="5705856">
                  <a:moveTo>
                    <a:pt x="871601" y="950999"/>
                  </a:moveTo>
                  <a:lnTo>
                    <a:pt x="871601" y="4754857"/>
                  </a:lnTo>
                  <a:cubicBezTo>
                    <a:pt x="871601" y="5280075"/>
                    <a:pt x="861666" y="5705853"/>
                    <a:pt x="849410" y="5705853"/>
                  </a:cubicBezTo>
                  <a:lnTo>
                    <a:pt x="0" y="5705853"/>
                  </a:lnTo>
                  <a:lnTo>
                    <a:pt x="0" y="5705853"/>
                  </a:lnTo>
                  <a:lnTo>
                    <a:pt x="0" y="3"/>
                  </a:lnTo>
                  <a:lnTo>
                    <a:pt x="0" y="3"/>
                  </a:lnTo>
                  <a:lnTo>
                    <a:pt x="849410" y="3"/>
                  </a:lnTo>
                  <a:cubicBezTo>
                    <a:pt x="861666" y="3"/>
                    <a:pt x="871601" y="425781"/>
                    <a:pt x="871601" y="950999"/>
                  </a:cubicBezTo>
                  <a:close/>
                </a:path>
              </a:pathLst>
            </a:custGeom>
            <a:solidFill>
              <a:schemeClr val="bg1">
                <a:lumMod val="85000"/>
              </a:schemeClr>
            </a:solidFill>
            <a:ln>
              <a:solidFill>
                <a:srgbClr val="ECB744">
                  <a:alpha val="90000"/>
                </a:srgbClr>
              </a:solidFill>
            </a:ln>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5">
                <a:tint val="40000"/>
                <a:alpha val="90000"/>
                <a:hueOff val="-3580161"/>
                <a:satOff val="16084"/>
                <a:lumOff val="1106"/>
                <a:alphaOff val="0"/>
              </a:schemeClr>
            </a:lnRef>
            <a:fillRef idx="1">
              <a:scrgbClr r="0" g="0" b="0"/>
            </a:fillRef>
            <a:effectRef idx="2">
              <a:schemeClr val="accent5">
                <a:tint val="40000"/>
                <a:alpha val="90000"/>
                <a:hueOff val="-3580161"/>
                <a:satOff val="16084"/>
                <a:lumOff val="1106"/>
                <a:alphaOff val="0"/>
              </a:schemeClr>
            </a:effectRef>
            <a:fontRef idx="minor">
              <a:schemeClr val="dk1">
                <a:hueOff val="0"/>
                <a:satOff val="0"/>
                <a:lumOff val="0"/>
                <a:alphaOff val="0"/>
              </a:schemeClr>
            </a:fontRef>
          </p:style>
          <p:txBody>
            <a:bodyPr lIns="247651" tIns="166373" rIns="290198" bIns="166374" spcCol="1270" anchor="ctr"/>
            <a:lstStyle/>
            <a:p>
              <a:pPr marL="0" lvl="1" indent="0" defTabSz="888974">
                <a:lnSpc>
                  <a:spcPct val="90000"/>
                </a:lnSpc>
                <a:spcAft>
                  <a:spcPct val="15000"/>
                </a:spcAft>
                <a:buClr>
                  <a:srgbClr val="4EABE9"/>
                </a:buClr>
                <a:defRPr/>
              </a:pPr>
              <a:r>
                <a:rPr lang="en-US" altLang="en-AU" sz="2000" b="1" u="sng" dirty="0">
                  <a:solidFill>
                    <a:srgbClr val="4EABE9"/>
                  </a:solidFill>
                </a:rPr>
                <a:t>How</a:t>
              </a:r>
              <a:r>
                <a:rPr lang="en-US" altLang="en-AU" sz="2000" b="0" dirty="0">
                  <a:solidFill>
                    <a:srgbClr val="002060"/>
                  </a:solidFill>
                </a:rPr>
                <a:t> </a:t>
              </a:r>
              <a:r>
                <a:rPr lang="en-US" altLang="en-AU" sz="2000" b="0" dirty="0">
                  <a:solidFill>
                    <a:schemeClr val="tx1"/>
                  </a:solidFill>
                </a:rPr>
                <a:t>the feature works </a:t>
              </a:r>
              <a:br>
                <a:rPr lang="en-US" altLang="en-AU" sz="2000" dirty="0">
                  <a:solidFill>
                    <a:schemeClr val="tx1"/>
                  </a:solidFill>
                </a:rPr>
              </a:br>
              <a:r>
                <a:rPr lang="en-US" altLang="en-AU" sz="2000" dirty="0">
                  <a:solidFill>
                    <a:schemeClr val="tx1"/>
                  </a:solidFill>
                </a:rPr>
                <a:t>- </a:t>
              </a:r>
              <a:r>
                <a:rPr lang="en-US" altLang="en-AU" sz="2000" b="0" dirty="0">
                  <a:solidFill>
                    <a:schemeClr val="tx1"/>
                  </a:solidFill>
                </a:rPr>
                <a:t>what it </a:t>
              </a:r>
              <a:r>
                <a:rPr lang="en-US" altLang="en-AU" sz="2000" b="1" dirty="0">
                  <a:solidFill>
                    <a:schemeClr val="tx1"/>
                  </a:solidFill>
                </a:rPr>
                <a:t>does, or doesn’t do</a:t>
              </a:r>
            </a:p>
          </p:txBody>
        </p:sp>
        <p:sp>
          <p:nvSpPr>
            <p:cNvPr id="7" name="Freeform 6"/>
            <p:cNvSpPr/>
            <p:nvPr/>
          </p:nvSpPr>
          <p:spPr>
            <a:xfrm>
              <a:off x="495300" y="2415002"/>
              <a:ext cx="3209544" cy="1089501"/>
            </a:xfrm>
            <a:custGeom>
              <a:avLst/>
              <a:gdLst>
                <a:gd name="connsiteX0" fmla="*/ 0 w 3209544"/>
                <a:gd name="connsiteY0" fmla="*/ 181587 h 1089501"/>
                <a:gd name="connsiteX1" fmla="*/ 181587 w 3209544"/>
                <a:gd name="connsiteY1" fmla="*/ 0 h 1089501"/>
                <a:gd name="connsiteX2" fmla="*/ 3027957 w 3209544"/>
                <a:gd name="connsiteY2" fmla="*/ 0 h 1089501"/>
                <a:gd name="connsiteX3" fmla="*/ 3209544 w 3209544"/>
                <a:gd name="connsiteY3" fmla="*/ 181587 h 1089501"/>
                <a:gd name="connsiteX4" fmla="*/ 3209544 w 3209544"/>
                <a:gd name="connsiteY4" fmla="*/ 907914 h 1089501"/>
                <a:gd name="connsiteX5" fmla="*/ 3027957 w 3209544"/>
                <a:gd name="connsiteY5" fmla="*/ 1089501 h 1089501"/>
                <a:gd name="connsiteX6" fmla="*/ 181587 w 3209544"/>
                <a:gd name="connsiteY6" fmla="*/ 1089501 h 1089501"/>
                <a:gd name="connsiteX7" fmla="*/ 0 w 3209544"/>
                <a:gd name="connsiteY7" fmla="*/ 907914 h 1089501"/>
                <a:gd name="connsiteX8" fmla="*/ 0 w 3209544"/>
                <a:gd name="connsiteY8" fmla="*/ 181587 h 108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9544" h="1089501">
                  <a:moveTo>
                    <a:pt x="0" y="181587"/>
                  </a:moveTo>
                  <a:cubicBezTo>
                    <a:pt x="0" y="81299"/>
                    <a:pt x="81299" y="0"/>
                    <a:pt x="181587" y="0"/>
                  </a:cubicBezTo>
                  <a:lnTo>
                    <a:pt x="3027957" y="0"/>
                  </a:lnTo>
                  <a:cubicBezTo>
                    <a:pt x="3128245" y="0"/>
                    <a:pt x="3209544" y="81299"/>
                    <a:pt x="3209544" y="181587"/>
                  </a:cubicBezTo>
                  <a:lnTo>
                    <a:pt x="3209544" y="907914"/>
                  </a:lnTo>
                  <a:cubicBezTo>
                    <a:pt x="3209544" y="1008202"/>
                    <a:pt x="3128245" y="1089501"/>
                    <a:pt x="3027957" y="1089501"/>
                  </a:cubicBezTo>
                  <a:lnTo>
                    <a:pt x="181587" y="1089501"/>
                  </a:lnTo>
                  <a:cubicBezTo>
                    <a:pt x="81299" y="1089501"/>
                    <a:pt x="0" y="1008202"/>
                    <a:pt x="0" y="907914"/>
                  </a:cubicBezTo>
                  <a:lnTo>
                    <a:pt x="0" y="181587"/>
                  </a:lnTo>
                  <a:close/>
                </a:path>
              </a:pathLst>
            </a:custGeom>
            <a:solidFill>
              <a:srgbClr val="ECB744"/>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txBody>
            <a:bodyPr lIns="175105" tIns="114145" rIns="175105" bIns="114145" spcCol="1270" anchor="ctr"/>
            <a:lstStyle/>
            <a:p>
              <a:pPr algn="ctr" defTabSz="1422359">
                <a:lnSpc>
                  <a:spcPct val="90000"/>
                </a:lnSpc>
                <a:spcAft>
                  <a:spcPct val="35000"/>
                </a:spcAft>
                <a:defRPr/>
              </a:pPr>
              <a:r>
                <a:rPr lang="en-US" altLang="en-AU" sz="3200" dirty="0"/>
                <a:t>Advantage</a:t>
              </a:r>
            </a:p>
          </p:txBody>
        </p:sp>
        <p:sp>
          <p:nvSpPr>
            <p:cNvPr id="8" name="Freeform 7"/>
            <p:cNvSpPr/>
            <p:nvPr/>
          </p:nvSpPr>
          <p:spPr>
            <a:xfrm>
              <a:off x="3704843" y="3667929"/>
              <a:ext cx="5705857" cy="871602"/>
            </a:xfrm>
            <a:custGeom>
              <a:avLst/>
              <a:gdLst>
                <a:gd name="connsiteX0" fmla="*/ 145270 w 871601"/>
                <a:gd name="connsiteY0" fmla="*/ 0 h 5705856"/>
                <a:gd name="connsiteX1" fmla="*/ 726331 w 871601"/>
                <a:gd name="connsiteY1" fmla="*/ 0 h 5705856"/>
                <a:gd name="connsiteX2" fmla="*/ 871601 w 871601"/>
                <a:gd name="connsiteY2" fmla="*/ 145270 h 5705856"/>
                <a:gd name="connsiteX3" fmla="*/ 871601 w 871601"/>
                <a:gd name="connsiteY3" fmla="*/ 5705856 h 5705856"/>
                <a:gd name="connsiteX4" fmla="*/ 871601 w 871601"/>
                <a:gd name="connsiteY4" fmla="*/ 5705856 h 5705856"/>
                <a:gd name="connsiteX5" fmla="*/ 0 w 871601"/>
                <a:gd name="connsiteY5" fmla="*/ 5705856 h 5705856"/>
                <a:gd name="connsiteX6" fmla="*/ 0 w 871601"/>
                <a:gd name="connsiteY6" fmla="*/ 5705856 h 5705856"/>
                <a:gd name="connsiteX7" fmla="*/ 0 w 871601"/>
                <a:gd name="connsiteY7" fmla="*/ 145270 h 5705856"/>
                <a:gd name="connsiteX8" fmla="*/ 145270 w 871601"/>
                <a:gd name="connsiteY8" fmla="*/ 0 h 570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601" h="5705856">
                  <a:moveTo>
                    <a:pt x="871601" y="950999"/>
                  </a:moveTo>
                  <a:lnTo>
                    <a:pt x="871601" y="4754857"/>
                  </a:lnTo>
                  <a:cubicBezTo>
                    <a:pt x="871601" y="5280075"/>
                    <a:pt x="861666" y="5705853"/>
                    <a:pt x="849410" y="5705853"/>
                  </a:cubicBezTo>
                  <a:lnTo>
                    <a:pt x="0" y="5705853"/>
                  </a:lnTo>
                  <a:lnTo>
                    <a:pt x="0" y="5705853"/>
                  </a:lnTo>
                  <a:lnTo>
                    <a:pt x="0" y="3"/>
                  </a:lnTo>
                  <a:lnTo>
                    <a:pt x="0" y="3"/>
                  </a:lnTo>
                  <a:lnTo>
                    <a:pt x="849410" y="3"/>
                  </a:lnTo>
                  <a:cubicBezTo>
                    <a:pt x="861666" y="3"/>
                    <a:pt x="871601" y="425781"/>
                    <a:pt x="871601" y="950999"/>
                  </a:cubicBezTo>
                  <a:close/>
                </a:path>
              </a:pathLst>
            </a:custGeom>
            <a:solidFill>
              <a:schemeClr val="bg1">
                <a:lumMod val="85000"/>
              </a:schemeClr>
            </a:solidFill>
            <a:ln>
              <a:solidFill>
                <a:srgbClr val="4EABE9">
                  <a:alpha val="90000"/>
                </a:srgbClr>
              </a:solidFill>
            </a:ln>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5">
                <a:tint val="40000"/>
                <a:alpha val="90000"/>
                <a:hueOff val="-7160321"/>
                <a:satOff val="32169"/>
                <a:lumOff val="2211"/>
                <a:alphaOff val="0"/>
              </a:schemeClr>
            </a:lnRef>
            <a:fillRef idx="1">
              <a:scrgbClr r="0" g="0" b="0"/>
            </a:fillRef>
            <a:effectRef idx="2">
              <a:schemeClr val="accent5">
                <a:tint val="40000"/>
                <a:alpha val="90000"/>
                <a:hueOff val="-7160321"/>
                <a:satOff val="32169"/>
                <a:lumOff val="2211"/>
                <a:alphaOff val="0"/>
              </a:schemeClr>
            </a:effectRef>
            <a:fontRef idx="minor">
              <a:schemeClr val="dk1">
                <a:hueOff val="0"/>
                <a:satOff val="0"/>
                <a:lumOff val="0"/>
                <a:alphaOff val="0"/>
              </a:schemeClr>
            </a:fontRef>
          </p:style>
          <p:txBody>
            <a:bodyPr lIns="247651" tIns="166373" rIns="290198" bIns="166374" spcCol="1270" anchor="ctr"/>
            <a:lstStyle/>
            <a:p>
              <a:pPr marL="0" lvl="1" indent="0" defTabSz="888974">
                <a:lnSpc>
                  <a:spcPct val="90000"/>
                </a:lnSpc>
                <a:spcAft>
                  <a:spcPct val="15000"/>
                </a:spcAft>
                <a:buClr>
                  <a:srgbClr val="4EABE9"/>
                </a:buClr>
                <a:defRPr/>
              </a:pPr>
              <a:r>
                <a:rPr lang="en-US" altLang="en-AU" sz="2000" b="1" u="sng" dirty="0">
                  <a:solidFill>
                    <a:srgbClr val="4EABE9"/>
                  </a:solidFill>
                </a:rPr>
                <a:t>Why</a:t>
              </a:r>
              <a:r>
                <a:rPr lang="en-US" altLang="en-AU" sz="2000" dirty="0">
                  <a:solidFill>
                    <a:srgbClr val="002060"/>
                  </a:solidFill>
                </a:rPr>
                <a:t> </a:t>
              </a:r>
              <a:r>
                <a:rPr lang="en-US" altLang="en-AU" sz="2000" dirty="0">
                  <a:solidFill>
                    <a:schemeClr val="tx1"/>
                  </a:solidFill>
                </a:rPr>
                <a:t>they should buy it </a:t>
              </a:r>
              <a:br>
                <a:rPr lang="en-US" altLang="en-AU" sz="2000" dirty="0">
                  <a:solidFill>
                    <a:schemeClr val="tx1"/>
                  </a:solidFill>
                </a:rPr>
              </a:br>
              <a:r>
                <a:rPr lang="en-US" altLang="en-AU" sz="2000" dirty="0">
                  <a:solidFill>
                    <a:schemeClr val="tx1"/>
                  </a:solidFill>
                </a:rPr>
                <a:t>- The </a:t>
              </a:r>
              <a:r>
                <a:rPr lang="en-US" altLang="en-AU" sz="2000" b="1" dirty="0">
                  <a:solidFill>
                    <a:schemeClr val="tx1"/>
                  </a:solidFill>
                </a:rPr>
                <a:t>end result or outcome </a:t>
              </a:r>
              <a:r>
                <a:rPr lang="en-US" altLang="en-AU" sz="2000" dirty="0">
                  <a:solidFill>
                    <a:schemeClr val="tx1"/>
                  </a:solidFill>
                </a:rPr>
                <a:t>for people or businesses </a:t>
              </a:r>
              <a:endParaRPr lang="en-AU" altLang="en-AU" sz="2000" b="0" dirty="0">
                <a:solidFill>
                  <a:schemeClr val="tx1"/>
                </a:solidFill>
              </a:endParaRPr>
            </a:p>
          </p:txBody>
        </p:sp>
        <p:sp>
          <p:nvSpPr>
            <p:cNvPr id="9" name="Freeform 8"/>
            <p:cNvSpPr/>
            <p:nvPr/>
          </p:nvSpPr>
          <p:spPr>
            <a:xfrm>
              <a:off x="495300" y="3558979"/>
              <a:ext cx="3209544" cy="1089501"/>
            </a:xfrm>
            <a:custGeom>
              <a:avLst/>
              <a:gdLst>
                <a:gd name="connsiteX0" fmla="*/ 0 w 3209544"/>
                <a:gd name="connsiteY0" fmla="*/ 181587 h 1089501"/>
                <a:gd name="connsiteX1" fmla="*/ 181587 w 3209544"/>
                <a:gd name="connsiteY1" fmla="*/ 0 h 1089501"/>
                <a:gd name="connsiteX2" fmla="*/ 3027957 w 3209544"/>
                <a:gd name="connsiteY2" fmla="*/ 0 h 1089501"/>
                <a:gd name="connsiteX3" fmla="*/ 3209544 w 3209544"/>
                <a:gd name="connsiteY3" fmla="*/ 181587 h 1089501"/>
                <a:gd name="connsiteX4" fmla="*/ 3209544 w 3209544"/>
                <a:gd name="connsiteY4" fmla="*/ 907914 h 1089501"/>
                <a:gd name="connsiteX5" fmla="*/ 3027957 w 3209544"/>
                <a:gd name="connsiteY5" fmla="*/ 1089501 h 1089501"/>
                <a:gd name="connsiteX6" fmla="*/ 181587 w 3209544"/>
                <a:gd name="connsiteY6" fmla="*/ 1089501 h 1089501"/>
                <a:gd name="connsiteX7" fmla="*/ 0 w 3209544"/>
                <a:gd name="connsiteY7" fmla="*/ 907914 h 1089501"/>
                <a:gd name="connsiteX8" fmla="*/ 0 w 3209544"/>
                <a:gd name="connsiteY8" fmla="*/ 181587 h 108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9544" h="1089501">
                  <a:moveTo>
                    <a:pt x="0" y="181587"/>
                  </a:moveTo>
                  <a:cubicBezTo>
                    <a:pt x="0" y="81299"/>
                    <a:pt x="81299" y="0"/>
                    <a:pt x="181587" y="0"/>
                  </a:cubicBezTo>
                  <a:lnTo>
                    <a:pt x="3027957" y="0"/>
                  </a:lnTo>
                  <a:cubicBezTo>
                    <a:pt x="3128245" y="0"/>
                    <a:pt x="3209544" y="81299"/>
                    <a:pt x="3209544" y="181587"/>
                  </a:cubicBezTo>
                  <a:lnTo>
                    <a:pt x="3209544" y="907914"/>
                  </a:lnTo>
                  <a:cubicBezTo>
                    <a:pt x="3209544" y="1008202"/>
                    <a:pt x="3128245" y="1089501"/>
                    <a:pt x="3027957" y="1089501"/>
                  </a:cubicBezTo>
                  <a:lnTo>
                    <a:pt x="181587" y="1089501"/>
                  </a:lnTo>
                  <a:cubicBezTo>
                    <a:pt x="81299" y="1089501"/>
                    <a:pt x="0" y="1008202"/>
                    <a:pt x="0" y="907914"/>
                  </a:cubicBezTo>
                  <a:lnTo>
                    <a:pt x="0" y="181587"/>
                  </a:lnTo>
                  <a:close/>
                </a:path>
              </a:pathLst>
            </a:custGeom>
            <a:solidFill>
              <a:srgbClr val="4EABE9"/>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6622584"/>
                <a:satOff val="26541"/>
                <a:lumOff val="5752"/>
                <a:alphaOff val="0"/>
              </a:schemeClr>
            </a:effectRef>
            <a:fontRef idx="minor">
              <a:schemeClr val="lt1"/>
            </a:fontRef>
          </p:style>
          <p:txBody>
            <a:bodyPr lIns="175105" tIns="114145" rIns="175105" bIns="114145" spcCol="1270" anchor="ctr"/>
            <a:lstStyle/>
            <a:p>
              <a:pPr algn="ctr" defTabSz="1422359">
                <a:lnSpc>
                  <a:spcPct val="90000"/>
                </a:lnSpc>
                <a:spcAft>
                  <a:spcPct val="35000"/>
                </a:spcAft>
                <a:defRPr/>
              </a:pPr>
              <a:r>
                <a:rPr lang="en-US" altLang="en-AU" sz="3200" dirty="0">
                  <a:solidFill>
                    <a:srgbClr val="FFFFFF"/>
                  </a:solidFill>
                </a:rPr>
                <a:t>Benefit</a:t>
              </a:r>
              <a:endParaRPr lang="en-AU" altLang="en-AU" sz="3200" dirty="0">
                <a:solidFill>
                  <a:srgbClr val="FFFFFF"/>
                </a:solidFill>
              </a:endParaRPr>
            </a:p>
          </p:txBody>
        </p:sp>
        <p:sp>
          <p:nvSpPr>
            <p:cNvPr id="10" name="Freeform 9"/>
            <p:cNvSpPr/>
            <p:nvPr/>
          </p:nvSpPr>
          <p:spPr>
            <a:xfrm>
              <a:off x="3704843" y="4811905"/>
              <a:ext cx="5705857" cy="871602"/>
            </a:xfrm>
            <a:custGeom>
              <a:avLst/>
              <a:gdLst>
                <a:gd name="connsiteX0" fmla="*/ 145270 w 871601"/>
                <a:gd name="connsiteY0" fmla="*/ 0 h 5705856"/>
                <a:gd name="connsiteX1" fmla="*/ 726331 w 871601"/>
                <a:gd name="connsiteY1" fmla="*/ 0 h 5705856"/>
                <a:gd name="connsiteX2" fmla="*/ 871601 w 871601"/>
                <a:gd name="connsiteY2" fmla="*/ 145270 h 5705856"/>
                <a:gd name="connsiteX3" fmla="*/ 871601 w 871601"/>
                <a:gd name="connsiteY3" fmla="*/ 5705856 h 5705856"/>
                <a:gd name="connsiteX4" fmla="*/ 871601 w 871601"/>
                <a:gd name="connsiteY4" fmla="*/ 5705856 h 5705856"/>
                <a:gd name="connsiteX5" fmla="*/ 0 w 871601"/>
                <a:gd name="connsiteY5" fmla="*/ 5705856 h 5705856"/>
                <a:gd name="connsiteX6" fmla="*/ 0 w 871601"/>
                <a:gd name="connsiteY6" fmla="*/ 5705856 h 5705856"/>
                <a:gd name="connsiteX7" fmla="*/ 0 w 871601"/>
                <a:gd name="connsiteY7" fmla="*/ 145270 h 5705856"/>
                <a:gd name="connsiteX8" fmla="*/ 145270 w 871601"/>
                <a:gd name="connsiteY8" fmla="*/ 0 h 5705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601" h="5705856">
                  <a:moveTo>
                    <a:pt x="871601" y="950999"/>
                  </a:moveTo>
                  <a:lnTo>
                    <a:pt x="871601" y="4754857"/>
                  </a:lnTo>
                  <a:cubicBezTo>
                    <a:pt x="871601" y="5280075"/>
                    <a:pt x="861666" y="5705853"/>
                    <a:pt x="849410" y="5705853"/>
                  </a:cubicBezTo>
                  <a:lnTo>
                    <a:pt x="0" y="5705853"/>
                  </a:lnTo>
                  <a:lnTo>
                    <a:pt x="0" y="5705853"/>
                  </a:lnTo>
                  <a:lnTo>
                    <a:pt x="0" y="3"/>
                  </a:lnTo>
                  <a:lnTo>
                    <a:pt x="0" y="3"/>
                  </a:lnTo>
                  <a:lnTo>
                    <a:pt x="849410" y="3"/>
                  </a:lnTo>
                  <a:cubicBezTo>
                    <a:pt x="861666" y="3"/>
                    <a:pt x="871601" y="425781"/>
                    <a:pt x="871601" y="950999"/>
                  </a:cubicBezTo>
                  <a:close/>
                </a:path>
              </a:pathLst>
            </a:custGeom>
            <a:solidFill>
              <a:schemeClr val="bg1">
                <a:lumMod val="85000"/>
              </a:schemeClr>
            </a:solidFill>
            <a:ln>
              <a:solidFill>
                <a:srgbClr val="3A3082">
                  <a:alpha val="90000"/>
                </a:srgbClr>
              </a:solidFill>
            </a:ln>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p:spPr>
          <p:style>
            <a:lnRef idx="1">
              <a:schemeClr val="accent5">
                <a:tint val="40000"/>
                <a:alpha val="90000"/>
                <a:hueOff val="-10740482"/>
                <a:satOff val="48253"/>
                <a:lumOff val="3317"/>
                <a:alphaOff val="0"/>
              </a:schemeClr>
            </a:lnRef>
            <a:fillRef idx="1">
              <a:scrgbClr r="0" g="0" b="0"/>
            </a:fillRef>
            <a:effectRef idx="2">
              <a:schemeClr val="accent5">
                <a:tint val="40000"/>
                <a:alpha val="90000"/>
                <a:hueOff val="-10740482"/>
                <a:satOff val="48253"/>
                <a:lumOff val="3317"/>
                <a:alphaOff val="0"/>
              </a:schemeClr>
            </a:effectRef>
            <a:fontRef idx="minor">
              <a:schemeClr val="dk1">
                <a:hueOff val="0"/>
                <a:satOff val="0"/>
                <a:lumOff val="0"/>
                <a:alphaOff val="0"/>
              </a:schemeClr>
            </a:fontRef>
          </p:style>
          <p:txBody>
            <a:bodyPr lIns="247651" tIns="166373" rIns="290198" bIns="166374" spcCol="1270" anchor="ctr"/>
            <a:lstStyle/>
            <a:p>
              <a:pPr marL="0" lvl="1" indent="0" defTabSz="888974">
                <a:lnSpc>
                  <a:spcPct val="90000"/>
                </a:lnSpc>
                <a:spcAft>
                  <a:spcPct val="15000"/>
                </a:spcAft>
                <a:buClr>
                  <a:srgbClr val="4EABE9"/>
                </a:buClr>
                <a:defRPr/>
              </a:pPr>
              <a:r>
                <a:rPr lang="en-US" altLang="en-AU" sz="2000" b="0" dirty="0">
                  <a:solidFill>
                    <a:schemeClr val="tx1"/>
                  </a:solidFill>
                </a:rPr>
                <a:t>T</a:t>
              </a:r>
              <a:r>
                <a:rPr lang="en-AU" altLang="en-AU" sz="2000" b="0" dirty="0">
                  <a:solidFill>
                    <a:schemeClr val="tx1"/>
                  </a:solidFill>
                </a:rPr>
                <a:t>he </a:t>
              </a:r>
              <a:r>
                <a:rPr lang="en-AU" altLang="en-AU" sz="2000" dirty="0">
                  <a:solidFill>
                    <a:schemeClr val="tx1"/>
                  </a:solidFill>
                </a:rPr>
                <a:t>evidence</a:t>
              </a:r>
              <a:r>
                <a:rPr lang="en-AU" altLang="en-AU" sz="2000" b="0" dirty="0">
                  <a:solidFill>
                    <a:schemeClr val="tx1"/>
                  </a:solidFill>
                </a:rPr>
                <a:t> to support the claim</a:t>
              </a:r>
              <a:endParaRPr lang="en-US" altLang="en-AU" sz="2000" b="0" dirty="0">
                <a:solidFill>
                  <a:schemeClr val="tx1"/>
                </a:solidFill>
              </a:endParaRPr>
            </a:p>
          </p:txBody>
        </p:sp>
        <p:sp>
          <p:nvSpPr>
            <p:cNvPr id="11" name="Freeform 10"/>
            <p:cNvSpPr/>
            <p:nvPr/>
          </p:nvSpPr>
          <p:spPr>
            <a:xfrm>
              <a:off x="495300" y="4702955"/>
              <a:ext cx="3209544" cy="1089501"/>
            </a:xfrm>
            <a:custGeom>
              <a:avLst/>
              <a:gdLst>
                <a:gd name="connsiteX0" fmla="*/ 0 w 3209544"/>
                <a:gd name="connsiteY0" fmla="*/ 181587 h 1089501"/>
                <a:gd name="connsiteX1" fmla="*/ 181587 w 3209544"/>
                <a:gd name="connsiteY1" fmla="*/ 0 h 1089501"/>
                <a:gd name="connsiteX2" fmla="*/ 3027957 w 3209544"/>
                <a:gd name="connsiteY2" fmla="*/ 0 h 1089501"/>
                <a:gd name="connsiteX3" fmla="*/ 3209544 w 3209544"/>
                <a:gd name="connsiteY3" fmla="*/ 181587 h 1089501"/>
                <a:gd name="connsiteX4" fmla="*/ 3209544 w 3209544"/>
                <a:gd name="connsiteY4" fmla="*/ 907914 h 1089501"/>
                <a:gd name="connsiteX5" fmla="*/ 3027957 w 3209544"/>
                <a:gd name="connsiteY5" fmla="*/ 1089501 h 1089501"/>
                <a:gd name="connsiteX6" fmla="*/ 181587 w 3209544"/>
                <a:gd name="connsiteY6" fmla="*/ 1089501 h 1089501"/>
                <a:gd name="connsiteX7" fmla="*/ 0 w 3209544"/>
                <a:gd name="connsiteY7" fmla="*/ 907914 h 1089501"/>
                <a:gd name="connsiteX8" fmla="*/ 0 w 3209544"/>
                <a:gd name="connsiteY8" fmla="*/ 181587 h 108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9544" h="1089501">
                  <a:moveTo>
                    <a:pt x="0" y="181587"/>
                  </a:moveTo>
                  <a:cubicBezTo>
                    <a:pt x="0" y="81299"/>
                    <a:pt x="81299" y="0"/>
                    <a:pt x="181587" y="0"/>
                  </a:cubicBezTo>
                  <a:lnTo>
                    <a:pt x="3027957" y="0"/>
                  </a:lnTo>
                  <a:cubicBezTo>
                    <a:pt x="3128245" y="0"/>
                    <a:pt x="3209544" y="81299"/>
                    <a:pt x="3209544" y="181587"/>
                  </a:cubicBezTo>
                  <a:lnTo>
                    <a:pt x="3209544" y="907914"/>
                  </a:lnTo>
                  <a:cubicBezTo>
                    <a:pt x="3209544" y="1008202"/>
                    <a:pt x="3128245" y="1089501"/>
                    <a:pt x="3027957" y="1089501"/>
                  </a:cubicBezTo>
                  <a:lnTo>
                    <a:pt x="181587" y="1089501"/>
                  </a:lnTo>
                  <a:cubicBezTo>
                    <a:pt x="81299" y="1089501"/>
                    <a:pt x="0" y="1008202"/>
                    <a:pt x="0" y="907914"/>
                  </a:cubicBezTo>
                  <a:lnTo>
                    <a:pt x="0" y="181587"/>
                  </a:lnTo>
                  <a:close/>
                </a:path>
              </a:pathLst>
            </a:custGeom>
            <a:solidFill>
              <a:srgbClr val="3A3082"/>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9933876"/>
                <a:satOff val="39811"/>
                <a:lumOff val="8628"/>
                <a:alphaOff val="0"/>
              </a:schemeClr>
            </a:effectRef>
            <a:fontRef idx="minor">
              <a:schemeClr val="lt1"/>
            </a:fontRef>
          </p:style>
          <p:txBody>
            <a:bodyPr lIns="175105" tIns="114145" rIns="175105" bIns="114145" spcCol="1270" anchor="ctr"/>
            <a:lstStyle/>
            <a:p>
              <a:pPr algn="ctr" defTabSz="1422359">
                <a:lnSpc>
                  <a:spcPct val="90000"/>
                </a:lnSpc>
                <a:spcAft>
                  <a:spcPct val="35000"/>
                </a:spcAft>
                <a:defRPr/>
              </a:pPr>
              <a:r>
                <a:rPr lang="en-US" altLang="en-AU" sz="3200" dirty="0">
                  <a:solidFill>
                    <a:schemeClr val="bg1"/>
                  </a:solidFill>
                </a:rPr>
                <a:t>Proof</a:t>
              </a:r>
            </a:p>
          </p:txBody>
        </p:sp>
      </p:grpSp>
    </p:spTree>
    <p:extLst>
      <p:ext uri="{BB962C8B-B14F-4D97-AF65-F5344CB8AC3E}">
        <p14:creationId xmlns:p14="http://schemas.microsoft.com/office/powerpoint/2010/main" val="4193117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AU" dirty="0">
                <a:latin typeface="Calibri" charset="0"/>
                <a:ea typeface="ＭＳ Ｐゴシック" charset="0"/>
                <a:cs typeface="ＭＳ Ｐゴシック" charset="0"/>
              </a:rPr>
              <a:t>Asking questions exercise </a:t>
            </a:r>
          </a:p>
        </p:txBody>
      </p:sp>
      <p:sp>
        <p:nvSpPr>
          <p:cNvPr id="20508" name="TextBox 4"/>
          <p:cNvSpPr txBox="1">
            <a:spLocks noChangeArrowheads="1"/>
          </p:cNvSpPr>
          <p:nvPr/>
        </p:nvSpPr>
        <p:spPr bwMode="auto">
          <a:xfrm>
            <a:off x="436562" y="1120798"/>
            <a:ext cx="9032875" cy="13234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AU" sz="2000" b="0" dirty="0">
                <a:latin typeface="Calibri" charset="0"/>
              </a:rPr>
              <a:t>We know that clients/educators </a:t>
            </a:r>
            <a:r>
              <a:rPr lang="en-AU" sz="2000" dirty="0">
                <a:latin typeface="Calibri" charset="0"/>
              </a:rPr>
              <a:t>buy on </a:t>
            </a:r>
            <a:r>
              <a:rPr lang="en-AU" sz="2000" u="sng" dirty="0">
                <a:latin typeface="Calibri" charset="0"/>
              </a:rPr>
              <a:t>emotion</a:t>
            </a:r>
            <a:r>
              <a:rPr lang="en-AU" sz="2000" dirty="0">
                <a:latin typeface="Calibri" charset="0"/>
              </a:rPr>
              <a:t> and justify with </a:t>
            </a:r>
            <a:r>
              <a:rPr lang="en-AU" sz="2000" u="sng" dirty="0">
                <a:latin typeface="Calibri" charset="0"/>
              </a:rPr>
              <a:t>logic</a:t>
            </a:r>
            <a:r>
              <a:rPr lang="en-AU" sz="2000" b="0" dirty="0">
                <a:latin typeface="Calibri" charset="0"/>
              </a:rPr>
              <a:t>.  </a:t>
            </a:r>
            <a:br>
              <a:rPr lang="en-AU" sz="2000" b="0" dirty="0">
                <a:latin typeface="Calibri" charset="0"/>
              </a:rPr>
            </a:br>
            <a:r>
              <a:rPr lang="en-AU" sz="2000" b="0" dirty="0">
                <a:latin typeface="Calibri" charset="0"/>
              </a:rPr>
              <a:t>If we can uncover both sides of their needs then we have a distinct advantage.  </a:t>
            </a:r>
            <a:br>
              <a:rPr lang="en-AU" sz="2000" b="0" dirty="0">
                <a:latin typeface="Calibri" charset="0"/>
              </a:rPr>
            </a:br>
            <a:r>
              <a:rPr lang="en-AU" sz="2000" b="0" dirty="0">
                <a:latin typeface="Calibri" charset="0"/>
              </a:rPr>
              <a:t>Add to each side of the worksheet, the potential needs you might uncover </a:t>
            </a:r>
            <a:br>
              <a:rPr lang="en-AU" sz="2000" b="0" dirty="0">
                <a:latin typeface="Calibri" charset="0"/>
              </a:rPr>
            </a:br>
            <a:r>
              <a:rPr lang="en-AU" sz="2000" b="0" dirty="0">
                <a:latin typeface="Calibri" charset="0"/>
              </a:rPr>
              <a:t>when asking your buyers early discovery questions.</a:t>
            </a:r>
          </a:p>
        </p:txBody>
      </p:sp>
      <p:graphicFrame>
        <p:nvGraphicFramePr>
          <p:cNvPr id="6" name="Content Placeholder 5">
            <a:extLst>
              <a:ext uri="{FF2B5EF4-FFF2-40B4-BE49-F238E27FC236}">
                <a16:creationId xmlns:a16="http://schemas.microsoft.com/office/drawing/2014/main" id="{60F33E07-0499-FF4D-BA1E-B417A9A1731A}"/>
              </a:ext>
            </a:extLst>
          </p:cNvPr>
          <p:cNvGraphicFramePr>
            <a:graphicFrameLocks noGrp="1"/>
          </p:cNvGraphicFramePr>
          <p:nvPr>
            <p:ph idx="1"/>
          </p:nvPr>
        </p:nvGraphicFramePr>
        <p:xfrm>
          <a:off x="495300" y="2564904"/>
          <a:ext cx="8939210" cy="3611704"/>
        </p:xfrm>
        <a:graphic>
          <a:graphicData uri="http://schemas.openxmlformats.org/drawingml/2006/table">
            <a:tbl>
              <a:tblPr/>
              <a:tblGrid>
                <a:gridCol w="4469605">
                  <a:extLst>
                    <a:ext uri="{9D8B030D-6E8A-4147-A177-3AD203B41FA5}">
                      <a16:colId xmlns:a16="http://schemas.microsoft.com/office/drawing/2014/main" val="20000"/>
                    </a:ext>
                  </a:extLst>
                </a:gridCol>
                <a:gridCol w="4469605">
                  <a:extLst>
                    <a:ext uri="{9D8B030D-6E8A-4147-A177-3AD203B41FA5}">
                      <a16:colId xmlns:a16="http://schemas.microsoft.com/office/drawing/2014/main" val="20001"/>
                    </a:ext>
                  </a:extLst>
                </a:gridCol>
              </a:tblGrid>
              <a:tr h="3175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700" b="1" i="0" u="none" strike="noStrike" cap="none" normalizeH="0" baseline="0" dirty="0">
                          <a:ln>
                            <a:noFill/>
                          </a:ln>
                          <a:solidFill>
                            <a:srgbClr val="FFFFFF"/>
                          </a:solidFill>
                          <a:effectLst/>
                          <a:latin typeface="Calibri" charset="0"/>
                          <a:ea typeface="ＭＳ Ｐゴシック" charset="-128"/>
                        </a:rPr>
                        <a:t>Emotional Needs (Personally orientated)</a:t>
                      </a: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ECB74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700" b="1" i="0" u="none" strike="noStrike" cap="none" normalizeH="0" baseline="0" dirty="0">
                          <a:ln>
                            <a:noFill/>
                          </a:ln>
                          <a:solidFill>
                            <a:srgbClr val="FFFFFF"/>
                          </a:solidFill>
                          <a:effectLst/>
                          <a:latin typeface="Calibri" charset="0"/>
                          <a:ea typeface="ＭＳ Ｐゴシック" charset="-128"/>
                        </a:rPr>
                        <a:t>Financial Needs (Business orientated)</a:t>
                      </a: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4EABE9"/>
                    </a:solidFill>
                  </a:tcPr>
                </a:tc>
                <a:extLst>
                  <a:ext uri="{0D108BD9-81ED-4DB2-BD59-A6C34878D82A}">
                    <a16:rowId xmlns:a16="http://schemas.microsoft.com/office/drawing/2014/main" val="10000"/>
                  </a:ext>
                </a:extLst>
              </a:tr>
              <a:tr h="3113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charset="0"/>
                          <a:ea typeface="ＭＳ Ｐゴシック" charset="-128"/>
                        </a:rPr>
                        <a:t>Effort required to juggle rosters</a:t>
                      </a: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charset="0"/>
                          <a:ea typeface="ＭＳ Ｐゴシック" charset="-128"/>
                        </a:rPr>
                        <a:t>Cost per day for an educator</a:t>
                      </a: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1"/>
                  </a:ext>
                </a:extLst>
              </a:tr>
              <a:tr h="3081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charset="0"/>
                          <a:ea typeface="ＭＳ Ｐゴシック" charset="-128"/>
                        </a:rPr>
                        <a:t>Hassle involved with change of suppliers</a:t>
                      </a: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charset="0"/>
                          <a:ea typeface="ＭＳ Ｐゴシック" charset="-128"/>
                        </a:rPr>
                        <a:t>Maximising return per day for being an educator</a:t>
                      </a: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291069">
                <a:tc>
                  <a:txBody>
                    <a:bodyPr/>
                    <a:lstStyle/>
                    <a:p>
                      <a:r>
                        <a:rPr lang="en-US" sz="1600" dirty="0">
                          <a:solidFill>
                            <a:schemeClr val="tx1"/>
                          </a:solidFill>
                        </a:rPr>
                        <a:t>Personal</a:t>
                      </a:r>
                      <a:r>
                        <a:rPr lang="en-US" sz="1600" baseline="0" dirty="0">
                          <a:solidFill>
                            <a:schemeClr val="tx1"/>
                          </a:solidFill>
                        </a:rPr>
                        <a:t> preference for suppliers or consultants</a:t>
                      </a:r>
                      <a:endParaRPr lang="en-US" sz="1800" dirty="0">
                        <a:solidFill>
                          <a:schemeClr val="tx1"/>
                        </a:solidFill>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tc>
                  <a:txBody>
                    <a:bodyPr/>
                    <a:lstStyle/>
                    <a:p>
                      <a:r>
                        <a:rPr lang="en-US" sz="1600" dirty="0">
                          <a:solidFill>
                            <a:schemeClr val="tx1"/>
                          </a:solidFill>
                        </a:rPr>
                        <a:t>Attracting new admissions (business growth)</a:t>
                      </a: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3"/>
                  </a:ext>
                </a:extLst>
              </a:tr>
              <a:tr h="291069">
                <a:tc>
                  <a:txBody>
                    <a:bodyPr/>
                    <a:lstStyle/>
                    <a:p>
                      <a:r>
                        <a:rPr lang="en-US" sz="1600" dirty="0">
                          <a:solidFill>
                            <a:schemeClr val="tx1"/>
                          </a:solidFill>
                        </a:rPr>
                        <a:t>Fear of missing out </a:t>
                      </a: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tc>
                  <a:txBody>
                    <a:bodyPr/>
                    <a:lstStyle/>
                    <a:p>
                      <a:r>
                        <a:rPr lang="en-US" sz="1600" dirty="0">
                          <a:solidFill>
                            <a:schemeClr val="tx1"/>
                          </a:solidFill>
                        </a:rPr>
                        <a:t>Managing to a budget</a:t>
                      </a: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5"/>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6"/>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7"/>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8"/>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9"/>
                  </a:ext>
                </a:extLst>
              </a:tr>
              <a:tr h="28004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a:ln>
                          <a:noFill/>
                        </a:ln>
                        <a:solidFill>
                          <a:srgbClr val="000000"/>
                        </a:solidFill>
                        <a:effectLst/>
                        <a:latin typeface="Calibri" charset="0"/>
                        <a:ea typeface="ＭＳ Ｐゴシック" charset="-128"/>
                      </a:endParaRPr>
                    </a:p>
                  </a:txBody>
                  <a:tcPr marL="91439" marR="91439" marT="45712" marB="45712" horzOverflow="overflow">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86857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FA810-DF42-D746-8E92-7A3CECAFE4B7}"/>
              </a:ext>
            </a:extLst>
          </p:cNvPr>
          <p:cNvSpPr>
            <a:spLocks noGrp="1"/>
          </p:cNvSpPr>
          <p:nvPr>
            <p:ph type="title"/>
          </p:nvPr>
        </p:nvSpPr>
        <p:spPr/>
        <p:txBody>
          <a:bodyPr/>
          <a:lstStyle/>
          <a:p>
            <a:r>
              <a:rPr lang="en-AU" dirty="0"/>
              <a:t>What is High Performance BD:</a:t>
            </a:r>
          </a:p>
        </p:txBody>
      </p:sp>
      <p:graphicFrame>
        <p:nvGraphicFramePr>
          <p:cNvPr id="7" name="Content Placeholder 8">
            <a:extLst>
              <a:ext uri="{FF2B5EF4-FFF2-40B4-BE49-F238E27FC236}">
                <a16:creationId xmlns:a16="http://schemas.microsoft.com/office/drawing/2014/main" id="{EFA099AD-8B82-A944-B20D-2B9E333AE848}"/>
              </a:ext>
            </a:extLst>
          </p:cNvPr>
          <p:cNvGraphicFramePr>
            <a:graphicFrameLocks noGrp="1"/>
          </p:cNvGraphicFramePr>
          <p:nvPr>
            <p:ph idx="1"/>
            <p:extLst>
              <p:ext uri="{D42A27DB-BD31-4B8C-83A1-F6EECF244321}">
                <p14:modId xmlns:p14="http://schemas.microsoft.com/office/powerpoint/2010/main" val="247162769"/>
              </p:ext>
            </p:extLst>
          </p:nvPr>
        </p:nvGraphicFramePr>
        <p:xfrm>
          <a:off x="495300" y="1600200"/>
          <a:ext cx="9023350" cy="4637112"/>
        </p:xfrm>
        <a:graphic>
          <a:graphicData uri="http://schemas.openxmlformats.org/drawingml/2006/table">
            <a:tbl>
              <a:tblPr/>
              <a:tblGrid>
                <a:gridCol w="4511675">
                  <a:extLst>
                    <a:ext uri="{9D8B030D-6E8A-4147-A177-3AD203B41FA5}">
                      <a16:colId xmlns:a16="http://schemas.microsoft.com/office/drawing/2014/main" val="20000"/>
                    </a:ext>
                  </a:extLst>
                </a:gridCol>
                <a:gridCol w="4511675">
                  <a:extLst>
                    <a:ext uri="{9D8B030D-6E8A-4147-A177-3AD203B41FA5}">
                      <a16:colId xmlns:a16="http://schemas.microsoft.com/office/drawing/2014/main" val="20001"/>
                    </a:ext>
                  </a:extLst>
                </a:gridCol>
              </a:tblGrid>
              <a:tr h="375791">
                <a:tc>
                  <a:txBody>
                    <a:bodyPr/>
                    <a:lstStyle/>
                    <a:p>
                      <a:pPr marL="0" algn="ctr" defTabSz="914400" rtl="0" eaLnBrk="1" latinLnBrk="0" hangingPunct="1"/>
                      <a:r>
                        <a:rPr lang="en-AU" sz="1800" b="1" kern="1200" dirty="0">
                          <a:solidFill>
                            <a:schemeClr val="lt1"/>
                          </a:solidFill>
                          <a:latin typeface="+mn-lt"/>
                          <a:ea typeface="+mn-ea"/>
                          <a:cs typeface="+mn-cs"/>
                        </a:rPr>
                        <a:t>High Performance Positioning</a:t>
                      </a:r>
                    </a:p>
                  </a:txBody>
                  <a:tcPr>
                    <a:lnL>
                      <a:noFill/>
                    </a:lnL>
                    <a:lnR w="28575" cap="flat" cmpd="sng" algn="ctr">
                      <a:solidFill>
                        <a:srgbClr val="FFFFFF"/>
                      </a:solidFill>
                      <a:prstDash val="solid"/>
                      <a:round/>
                      <a:headEnd type="none" w="med" len="med"/>
                      <a:tailEnd type="none" w="med" len="med"/>
                    </a:lnR>
                    <a:lnT>
                      <a:noFill/>
                    </a:lnT>
                    <a:lnB w="28575" cap="flat" cmpd="sng" algn="ctr">
                      <a:solidFill>
                        <a:srgbClr val="FFFFFF"/>
                      </a:solidFill>
                      <a:prstDash val="solid"/>
                      <a:round/>
                      <a:headEnd type="none" w="med" len="med"/>
                      <a:tailEnd type="none" w="med" len="med"/>
                    </a:lnB>
                    <a:lnTlToBr>
                      <a:noFill/>
                    </a:lnTlToBr>
                    <a:lnBlToTr>
                      <a:noFill/>
                    </a:lnBlToTr>
                    <a:solidFill>
                      <a:srgbClr val="ECB744"/>
                    </a:solidFill>
                  </a:tcPr>
                </a:tc>
                <a:tc>
                  <a:txBody>
                    <a:bodyPr/>
                    <a:lstStyle/>
                    <a:p>
                      <a:pPr marL="0" algn="ctr" defTabSz="914400" rtl="0" eaLnBrk="1" latinLnBrk="0" hangingPunct="1"/>
                      <a:r>
                        <a:rPr lang="en-AU" sz="1800" b="1" kern="1200" dirty="0">
                          <a:solidFill>
                            <a:schemeClr val="lt1"/>
                          </a:solidFill>
                          <a:latin typeface="+mn-lt"/>
                          <a:ea typeface="+mn-ea"/>
                          <a:cs typeface="+mn-cs"/>
                        </a:rPr>
                        <a:t>The </a:t>
                      </a:r>
                      <a:r>
                        <a:rPr lang="en-AU" sz="1800" b="1" kern="1200" dirty="0" err="1">
                          <a:solidFill>
                            <a:schemeClr val="lt1"/>
                          </a:solidFill>
                          <a:latin typeface="+mn-lt"/>
                          <a:ea typeface="+mn-ea"/>
                          <a:cs typeface="+mn-cs"/>
                        </a:rPr>
                        <a:t>anzuk</a:t>
                      </a:r>
                      <a:r>
                        <a:rPr lang="en-AU" sz="1800" b="1" kern="1200" dirty="0">
                          <a:solidFill>
                            <a:schemeClr val="lt1"/>
                          </a:solidFill>
                          <a:latin typeface="+mn-lt"/>
                          <a:ea typeface="+mn-ea"/>
                          <a:cs typeface="+mn-cs"/>
                        </a:rPr>
                        <a:t> Value Proposition</a:t>
                      </a:r>
                    </a:p>
                  </a:txBody>
                  <a:tcPr>
                    <a:lnL w="28575" cap="flat" cmpd="sng" algn="ctr">
                      <a:solidFill>
                        <a:srgbClr val="FFFFFF"/>
                      </a:solidFill>
                      <a:prstDash val="solid"/>
                      <a:round/>
                      <a:headEnd type="none" w="med" len="med"/>
                      <a:tailEnd type="none" w="med" len="med"/>
                    </a:lnL>
                    <a:lnR>
                      <a:noFill/>
                    </a:lnR>
                    <a:lnT>
                      <a:noFill/>
                    </a:lnT>
                    <a:lnB w="28575" cap="flat" cmpd="sng" algn="ctr">
                      <a:solidFill>
                        <a:srgbClr val="FFFFFF"/>
                      </a:solidFill>
                      <a:prstDash val="solid"/>
                      <a:round/>
                      <a:headEnd type="none" w="med" len="med"/>
                      <a:tailEnd type="none" w="med" len="med"/>
                    </a:lnB>
                    <a:lnTlToBr>
                      <a:noFill/>
                    </a:lnTlToBr>
                    <a:lnBlToTr>
                      <a:noFill/>
                    </a:lnBlToTr>
                    <a:solidFill>
                      <a:srgbClr val="4EABE9"/>
                    </a:solidFill>
                  </a:tcPr>
                </a:tc>
                <a:extLst>
                  <a:ext uri="{0D108BD9-81ED-4DB2-BD59-A6C34878D82A}">
                    <a16:rowId xmlns:a16="http://schemas.microsoft.com/office/drawing/2014/main" val="10000"/>
                  </a:ext>
                </a:extLst>
              </a:tr>
              <a:tr h="2066848">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txBody>
                  <a:tcPr marL="99056" marR="99056" horzOverflow="overflow">
                    <a:lnL>
                      <a:no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txBody>
                  <a:tcPr marL="99056" marR="99056" horzOverflow="overflow">
                    <a:lnL w="28575" cap="flat" cmpd="sng" algn="ctr">
                      <a:solidFill>
                        <a:srgbClr val="FFFFFF"/>
                      </a:solidFill>
                      <a:prstDash val="solid"/>
                      <a:round/>
                      <a:headEnd type="none" w="med" len="med"/>
                      <a:tailEnd type="none" w="med" len="med"/>
                    </a:lnL>
                    <a:lnR>
                      <a:noFill/>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1"/>
                  </a:ext>
                </a:extLst>
              </a:tr>
              <a:tr h="375791">
                <a:tc>
                  <a:txBody>
                    <a:bodyPr/>
                    <a:lstStyle/>
                    <a:p>
                      <a:pPr algn="ctr"/>
                      <a:r>
                        <a:rPr lang="en-AU" b="1" dirty="0">
                          <a:solidFill>
                            <a:schemeClr val="bg1"/>
                          </a:solidFill>
                        </a:rPr>
                        <a:t>Your Distinguishing Capabilities</a:t>
                      </a:r>
                    </a:p>
                  </a:txBody>
                  <a:tcPr>
                    <a:lnL>
                      <a:no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ECB744"/>
                    </a:solidFill>
                  </a:tcPr>
                </a:tc>
                <a:tc>
                  <a:txBody>
                    <a:bodyPr/>
                    <a:lstStyle/>
                    <a:p>
                      <a:pPr algn="ctr"/>
                      <a:r>
                        <a:rPr lang="en-AU" b="1" dirty="0">
                          <a:solidFill>
                            <a:schemeClr val="bg1"/>
                          </a:solidFill>
                        </a:rPr>
                        <a:t>High Performance Results</a:t>
                      </a:r>
                    </a:p>
                  </a:txBody>
                  <a:tcPr>
                    <a:lnL w="28575" cap="flat" cmpd="sng" algn="ctr">
                      <a:solidFill>
                        <a:srgbClr val="FFFFFF"/>
                      </a:solidFill>
                      <a:prstDash val="solid"/>
                      <a:round/>
                      <a:headEnd type="none" w="med" len="med"/>
                      <a:tailEnd type="none" w="med" len="med"/>
                    </a:lnL>
                    <a:lnR>
                      <a:noFill/>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4EABE9"/>
                    </a:solidFill>
                  </a:tcPr>
                </a:tc>
                <a:extLst>
                  <a:ext uri="{0D108BD9-81ED-4DB2-BD59-A6C34878D82A}">
                    <a16:rowId xmlns:a16="http://schemas.microsoft.com/office/drawing/2014/main" val="604041010"/>
                  </a:ext>
                </a:extLst>
              </a:tr>
              <a:tr h="181868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txBody>
                  <a:tcPr marL="99056" marR="99056" horzOverflow="overflow">
                    <a:lnL>
                      <a:no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alibri" charset="0"/>
                        <a:ea typeface="ＭＳ Ｐゴシック" charset="-128"/>
                      </a:endParaRPr>
                    </a:p>
                  </a:txBody>
                  <a:tcPr marL="99056" marR="99056" horzOverflow="overflow">
                    <a:lnL w="28575" cap="flat" cmpd="sng" algn="ctr">
                      <a:solidFill>
                        <a:srgbClr val="FFFFFF"/>
                      </a:solidFill>
                      <a:prstDash val="solid"/>
                      <a:round/>
                      <a:headEnd type="none" w="med" len="med"/>
                      <a:tailEnd type="none" w="med" len="med"/>
                    </a:lnL>
                    <a:lnR>
                      <a:noFill/>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3973700860"/>
                  </a:ext>
                </a:extLst>
              </a:tr>
            </a:tbl>
          </a:graphicData>
        </a:graphic>
      </p:graphicFrame>
    </p:spTree>
    <p:extLst>
      <p:ext uri="{BB962C8B-B14F-4D97-AF65-F5344CB8AC3E}">
        <p14:creationId xmlns:p14="http://schemas.microsoft.com/office/powerpoint/2010/main" val="3625663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p:cNvSpPr>
          <p:nvPr/>
        </p:nvSpPr>
        <p:spPr bwMode="auto">
          <a:xfrm>
            <a:off x="461963" y="258769"/>
            <a:ext cx="8915400" cy="725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5" rIns="91430" bIns="45715" anchor="ctr"/>
          <a:lstStyle/>
          <a:p>
            <a:pPr eaLnBrk="0" hangingPunct="0"/>
            <a:endParaRPr lang="en-US" sz="2800" b="0" dirty="0">
              <a:solidFill>
                <a:srgbClr val="002060"/>
              </a:solidFill>
              <a:latin typeface="Calibri" charset="0"/>
            </a:endParaRPr>
          </a:p>
        </p:txBody>
      </p:sp>
      <p:graphicFrame>
        <p:nvGraphicFramePr>
          <p:cNvPr id="2" name="Table 1"/>
          <p:cNvGraphicFramePr>
            <a:graphicFrameLocks noGrp="1"/>
          </p:cNvGraphicFramePr>
          <p:nvPr/>
        </p:nvGraphicFramePr>
        <p:xfrm>
          <a:off x="493717" y="1486038"/>
          <a:ext cx="8847629" cy="4609959"/>
        </p:xfrm>
        <a:graphic>
          <a:graphicData uri="http://schemas.openxmlformats.org/drawingml/2006/table">
            <a:tbl>
              <a:tblPr firstRow="1" firstCol="1" bandRow="1">
                <a:tableStyleId>{5C22544A-7EE6-4342-B048-85BDC9FD1C3A}</a:tableStyleId>
              </a:tblPr>
              <a:tblGrid>
                <a:gridCol w="2370669">
                  <a:extLst>
                    <a:ext uri="{9D8B030D-6E8A-4147-A177-3AD203B41FA5}">
                      <a16:colId xmlns:a16="http://schemas.microsoft.com/office/drawing/2014/main" val="20000"/>
                    </a:ext>
                  </a:extLst>
                </a:gridCol>
                <a:gridCol w="2677098">
                  <a:extLst>
                    <a:ext uri="{9D8B030D-6E8A-4147-A177-3AD203B41FA5}">
                      <a16:colId xmlns:a16="http://schemas.microsoft.com/office/drawing/2014/main" val="20001"/>
                    </a:ext>
                  </a:extLst>
                </a:gridCol>
                <a:gridCol w="3799862">
                  <a:extLst>
                    <a:ext uri="{9D8B030D-6E8A-4147-A177-3AD203B41FA5}">
                      <a16:colId xmlns:a16="http://schemas.microsoft.com/office/drawing/2014/main" val="20002"/>
                    </a:ext>
                  </a:extLst>
                </a:gridCol>
              </a:tblGrid>
              <a:tr h="417549">
                <a:tc>
                  <a:txBody>
                    <a:bodyPr/>
                    <a:lstStyle/>
                    <a:p>
                      <a:r>
                        <a:rPr lang="en-US" sz="1600" dirty="0"/>
                        <a:t>Strategic dimension</a:t>
                      </a:r>
                    </a:p>
                  </a:txBody>
                  <a:tcPr marT="0" anchor="ctr">
                    <a:solidFill>
                      <a:srgbClr val="ECB744"/>
                    </a:solidFill>
                  </a:tcPr>
                </a:tc>
                <a:tc>
                  <a:txBody>
                    <a:bodyPr/>
                    <a:lstStyle/>
                    <a:p>
                      <a:r>
                        <a:rPr lang="en-US" sz="1600" dirty="0"/>
                        <a:t>Opportunity</a:t>
                      </a:r>
                    </a:p>
                  </a:txBody>
                  <a:tcPr marT="0" anchor="ctr">
                    <a:solidFill>
                      <a:srgbClr val="ECB744"/>
                    </a:solidFill>
                  </a:tcPr>
                </a:tc>
                <a:tc>
                  <a:txBody>
                    <a:bodyPr/>
                    <a:lstStyle/>
                    <a:p>
                      <a:r>
                        <a:rPr lang="en-US" sz="1600" dirty="0"/>
                        <a:t>How to convert the opportunity</a:t>
                      </a:r>
                    </a:p>
                  </a:txBody>
                  <a:tcPr marT="0" anchor="ctr">
                    <a:solidFill>
                      <a:srgbClr val="ECB744"/>
                    </a:solidFill>
                  </a:tcPr>
                </a:tc>
                <a:extLst>
                  <a:ext uri="{0D108BD9-81ED-4DB2-BD59-A6C34878D82A}">
                    <a16:rowId xmlns:a16="http://schemas.microsoft.com/office/drawing/2014/main" val="10000"/>
                  </a:ext>
                </a:extLst>
              </a:tr>
              <a:tr h="616630">
                <a:tc>
                  <a:txBody>
                    <a:bodyPr/>
                    <a:lstStyle/>
                    <a:p>
                      <a:endParaRPr lang="en-US" sz="1600" dirty="0"/>
                    </a:p>
                  </a:txBody>
                  <a:tcPr anchor="ctr">
                    <a:solidFill>
                      <a:schemeClr val="bg1">
                        <a:lumMod val="85000"/>
                      </a:schemeClr>
                    </a:solidFill>
                  </a:tcPr>
                </a:tc>
                <a:tc>
                  <a:txBody>
                    <a:bodyPr/>
                    <a:lstStyle/>
                    <a:p>
                      <a:endParaRPr lang="en-US" sz="1600" dirty="0"/>
                    </a:p>
                  </a:txBody>
                  <a:tcPr>
                    <a:solidFill>
                      <a:schemeClr val="bg1">
                        <a:lumMod val="95000"/>
                      </a:schemeClr>
                    </a:solidFill>
                  </a:tcPr>
                </a:tc>
                <a:tc>
                  <a:txBody>
                    <a:bodyPr/>
                    <a:lstStyle/>
                    <a:p>
                      <a:endParaRPr lang="en-US" sz="1600" dirty="0"/>
                    </a:p>
                  </a:txBody>
                  <a:tcPr>
                    <a:solidFill>
                      <a:schemeClr val="bg1">
                        <a:lumMod val="95000"/>
                      </a:schemeClr>
                    </a:solidFill>
                  </a:tcPr>
                </a:tc>
                <a:extLst>
                  <a:ext uri="{0D108BD9-81ED-4DB2-BD59-A6C34878D82A}">
                    <a16:rowId xmlns:a16="http://schemas.microsoft.com/office/drawing/2014/main" val="10001"/>
                  </a:ext>
                </a:extLst>
              </a:tr>
              <a:tr h="616630">
                <a:tc>
                  <a:txBody>
                    <a:bodyPr/>
                    <a:lstStyle/>
                    <a:p>
                      <a:endParaRPr lang="en-US" sz="1600" dirty="0"/>
                    </a:p>
                  </a:txBody>
                  <a:tcPr anchor="ctr">
                    <a:solidFill>
                      <a:schemeClr val="bg1">
                        <a:lumMod val="85000"/>
                      </a:schemeClr>
                    </a:solidFill>
                  </a:tcPr>
                </a:tc>
                <a:tc>
                  <a:txBody>
                    <a:bodyPr/>
                    <a:lstStyle/>
                    <a:p>
                      <a:endParaRPr lang="en-US" sz="1600" dirty="0"/>
                    </a:p>
                  </a:txBody>
                  <a:tcPr>
                    <a:solidFill>
                      <a:srgbClr val="E6E6E6"/>
                    </a:solidFill>
                  </a:tcPr>
                </a:tc>
                <a:tc>
                  <a:txBody>
                    <a:bodyPr/>
                    <a:lstStyle/>
                    <a:p>
                      <a:endParaRPr lang="en-US" sz="1600" dirty="0"/>
                    </a:p>
                  </a:txBody>
                  <a:tcPr>
                    <a:solidFill>
                      <a:srgbClr val="E6E6E6"/>
                    </a:solidFill>
                  </a:tcPr>
                </a:tc>
                <a:extLst>
                  <a:ext uri="{0D108BD9-81ED-4DB2-BD59-A6C34878D82A}">
                    <a16:rowId xmlns:a16="http://schemas.microsoft.com/office/drawing/2014/main" val="10002"/>
                  </a:ext>
                </a:extLst>
              </a:tr>
              <a:tr h="616630">
                <a:tc>
                  <a:txBody>
                    <a:bodyPr/>
                    <a:lstStyle/>
                    <a:p>
                      <a:endParaRPr lang="en-US" sz="1600" dirty="0"/>
                    </a:p>
                  </a:txBody>
                  <a:tcPr anchor="ctr">
                    <a:solidFill>
                      <a:schemeClr val="bg1">
                        <a:lumMod val="85000"/>
                      </a:schemeClr>
                    </a:solidFill>
                  </a:tcPr>
                </a:tc>
                <a:tc>
                  <a:txBody>
                    <a:bodyPr/>
                    <a:lstStyle/>
                    <a:p>
                      <a:endParaRPr lang="en-US" sz="1600" dirty="0"/>
                    </a:p>
                  </a:txBody>
                  <a:tcPr>
                    <a:solidFill>
                      <a:schemeClr val="bg1">
                        <a:lumMod val="95000"/>
                      </a:schemeClr>
                    </a:solidFill>
                  </a:tcPr>
                </a:tc>
                <a:tc>
                  <a:txBody>
                    <a:bodyPr/>
                    <a:lstStyle/>
                    <a:p>
                      <a:endParaRPr lang="en-US" sz="1600" dirty="0"/>
                    </a:p>
                  </a:txBody>
                  <a:tcPr>
                    <a:solidFill>
                      <a:schemeClr val="bg1">
                        <a:lumMod val="95000"/>
                      </a:schemeClr>
                    </a:solidFill>
                  </a:tcPr>
                </a:tc>
                <a:extLst>
                  <a:ext uri="{0D108BD9-81ED-4DB2-BD59-A6C34878D82A}">
                    <a16:rowId xmlns:a16="http://schemas.microsoft.com/office/drawing/2014/main" val="10003"/>
                  </a:ext>
                </a:extLst>
              </a:tr>
              <a:tr h="585630">
                <a:tc>
                  <a:txBody>
                    <a:bodyPr/>
                    <a:lstStyle/>
                    <a:p>
                      <a:endParaRPr lang="en-US" sz="1600" dirty="0"/>
                    </a:p>
                  </a:txBody>
                  <a:tcPr anchor="ctr">
                    <a:solidFill>
                      <a:schemeClr val="bg1">
                        <a:lumMod val="85000"/>
                      </a:schemeClr>
                    </a:solidFill>
                  </a:tcPr>
                </a:tc>
                <a:tc>
                  <a:txBody>
                    <a:bodyPr/>
                    <a:lstStyle/>
                    <a:p>
                      <a:endParaRPr lang="en-US" sz="1600" dirty="0"/>
                    </a:p>
                  </a:txBody>
                  <a:tcPr>
                    <a:solidFill>
                      <a:srgbClr val="E6E6E6"/>
                    </a:solidFill>
                  </a:tcPr>
                </a:tc>
                <a:tc>
                  <a:txBody>
                    <a:bodyPr/>
                    <a:lstStyle/>
                    <a:p>
                      <a:endParaRPr lang="en-US" sz="1600" dirty="0"/>
                    </a:p>
                  </a:txBody>
                  <a:tcPr>
                    <a:solidFill>
                      <a:srgbClr val="E6E6E6"/>
                    </a:solidFill>
                  </a:tcPr>
                </a:tc>
                <a:extLst>
                  <a:ext uri="{0D108BD9-81ED-4DB2-BD59-A6C34878D82A}">
                    <a16:rowId xmlns:a16="http://schemas.microsoft.com/office/drawing/2014/main" val="10004"/>
                  </a:ext>
                </a:extLst>
              </a:tr>
              <a:tr h="585630">
                <a:tc>
                  <a:txBody>
                    <a:bodyPr/>
                    <a:lstStyle/>
                    <a:p>
                      <a:endParaRPr lang="en-US" sz="1600" dirty="0"/>
                    </a:p>
                  </a:txBody>
                  <a:tcPr anchor="ctr">
                    <a:solidFill>
                      <a:schemeClr val="bg1">
                        <a:lumMod val="85000"/>
                      </a:schemeClr>
                    </a:solidFill>
                  </a:tcPr>
                </a:tc>
                <a:tc>
                  <a:txBody>
                    <a:bodyPr/>
                    <a:lstStyle/>
                    <a:p>
                      <a:endParaRPr lang="en-US" sz="1600" dirty="0"/>
                    </a:p>
                  </a:txBody>
                  <a:tcPr>
                    <a:solidFill>
                      <a:schemeClr val="bg1">
                        <a:lumMod val="95000"/>
                      </a:schemeClr>
                    </a:solidFill>
                  </a:tcPr>
                </a:tc>
                <a:tc>
                  <a:txBody>
                    <a:bodyPr/>
                    <a:lstStyle/>
                    <a:p>
                      <a:endParaRPr lang="en-US" sz="1600" dirty="0"/>
                    </a:p>
                  </a:txBody>
                  <a:tcPr>
                    <a:solidFill>
                      <a:schemeClr val="bg1">
                        <a:lumMod val="95000"/>
                      </a:schemeClr>
                    </a:solidFill>
                  </a:tcPr>
                </a:tc>
                <a:extLst>
                  <a:ext uri="{0D108BD9-81ED-4DB2-BD59-A6C34878D82A}">
                    <a16:rowId xmlns:a16="http://schemas.microsoft.com/office/drawing/2014/main" val="10005"/>
                  </a:ext>
                </a:extLst>
              </a:tr>
              <a:tr h="585630">
                <a:tc>
                  <a:txBody>
                    <a:bodyPr/>
                    <a:lstStyle/>
                    <a:p>
                      <a:endParaRPr lang="en-US" sz="1600" dirty="0"/>
                    </a:p>
                  </a:txBody>
                  <a:tcPr anchor="ctr">
                    <a:solidFill>
                      <a:schemeClr val="bg1">
                        <a:lumMod val="85000"/>
                      </a:schemeClr>
                    </a:solidFill>
                  </a:tcPr>
                </a:tc>
                <a:tc>
                  <a:txBody>
                    <a:bodyPr/>
                    <a:lstStyle/>
                    <a:p>
                      <a:endParaRPr lang="en-US" sz="1600" dirty="0"/>
                    </a:p>
                  </a:txBody>
                  <a:tcPr>
                    <a:solidFill>
                      <a:srgbClr val="E6E6E6"/>
                    </a:solidFill>
                  </a:tcPr>
                </a:tc>
                <a:tc>
                  <a:txBody>
                    <a:bodyPr/>
                    <a:lstStyle/>
                    <a:p>
                      <a:endParaRPr lang="en-US" sz="1600" dirty="0"/>
                    </a:p>
                  </a:txBody>
                  <a:tcPr>
                    <a:solidFill>
                      <a:srgbClr val="E6E6E6"/>
                    </a:solidFill>
                  </a:tcPr>
                </a:tc>
                <a:extLst>
                  <a:ext uri="{0D108BD9-81ED-4DB2-BD59-A6C34878D82A}">
                    <a16:rowId xmlns:a16="http://schemas.microsoft.com/office/drawing/2014/main" val="10006"/>
                  </a:ext>
                </a:extLst>
              </a:tr>
              <a:tr h="585630">
                <a:tc>
                  <a:txBody>
                    <a:bodyPr/>
                    <a:lstStyle/>
                    <a:p>
                      <a:endParaRPr lang="en-US" sz="1600" dirty="0"/>
                    </a:p>
                  </a:txBody>
                  <a:tcPr anchor="ctr">
                    <a:solidFill>
                      <a:schemeClr val="bg1">
                        <a:lumMod val="85000"/>
                      </a:schemeClr>
                    </a:solidFill>
                  </a:tcPr>
                </a:tc>
                <a:tc>
                  <a:txBody>
                    <a:bodyPr/>
                    <a:lstStyle/>
                    <a:p>
                      <a:endParaRPr lang="en-US" sz="1600" dirty="0"/>
                    </a:p>
                  </a:txBody>
                  <a:tcPr>
                    <a:solidFill>
                      <a:schemeClr val="bg1">
                        <a:lumMod val="95000"/>
                      </a:schemeClr>
                    </a:solidFill>
                  </a:tcPr>
                </a:tc>
                <a:tc>
                  <a:txBody>
                    <a:bodyPr/>
                    <a:lstStyle/>
                    <a:p>
                      <a:endParaRPr lang="en-US" sz="1600" dirty="0"/>
                    </a:p>
                  </a:txBody>
                  <a:tcPr>
                    <a:solidFill>
                      <a:schemeClr val="bg1">
                        <a:lumMod val="95000"/>
                      </a:schemeClr>
                    </a:solidFill>
                  </a:tcPr>
                </a:tc>
                <a:extLst>
                  <a:ext uri="{0D108BD9-81ED-4DB2-BD59-A6C34878D82A}">
                    <a16:rowId xmlns:a16="http://schemas.microsoft.com/office/drawing/2014/main" val="10007"/>
                  </a:ext>
                </a:extLst>
              </a:tr>
            </a:tbl>
          </a:graphicData>
        </a:graphic>
      </p:graphicFrame>
      <p:sp>
        <p:nvSpPr>
          <p:cNvPr id="3" name="Rectangle 2"/>
          <p:cNvSpPr/>
          <p:nvPr/>
        </p:nvSpPr>
        <p:spPr>
          <a:xfrm>
            <a:off x="471928" y="1049118"/>
            <a:ext cx="7836480" cy="369322"/>
          </a:xfrm>
          <a:prstGeom prst="rect">
            <a:avLst/>
          </a:prstGeom>
        </p:spPr>
        <p:txBody>
          <a:bodyPr wrap="square" lIns="91430" tIns="45715" rIns="91430" bIns="45715">
            <a:spAutoFit/>
          </a:bodyPr>
          <a:lstStyle/>
          <a:p>
            <a:pPr eaLnBrk="0" hangingPunct="0"/>
            <a:r>
              <a:rPr lang="en-US" b="0" dirty="0">
                <a:latin typeface="Calibri" charset="0"/>
              </a:rPr>
              <a:t>Where are the biggest strategic opportunities for you?</a:t>
            </a:r>
          </a:p>
        </p:txBody>
      </p:sp>
      <p:sp>
        <p:nvSpPr>
          <p:cNvPr id="4" name="Title 3">
            <a:extLst>
              <a:ext uri="{FF2B5EF4-FFF2-40B4-BE49-F238E27FC236}">
                <a16:creationId xmlns:a16="http://schemas.microsoft.com/office/drawing/2014/main" id="{AA91DDC6-95E8-574C-8E2C-26E65B9E2718}"/>
              </a:ext>
            </a:extLst>
          </p:cNvPr>
          <p:cNvSpPr>
            <a:spLocks noGrp="1"/>
          </p:cNvSpPr>
          <p:nvPr>
            <p:ph type="title"/>
          </p:nvPr>
        </p:nvSpPr>
        <p:spPr>
          <a:xfrm>
            <a:off x="495300" y="548680"/>
            <a:ext cx="8915400" cy="643199"/>
          </a:xfrm>
        </p:spPr>
        <p:txBody>
          <a:bodyPr/>
          <a:lstStyle/>
          <a:p>
            <a:r>
              <a:rPr lang="en-US" dirty="0">
                <a:latin typeface="Calibri" charset="0"/>
              </a:rPr>
              <a:t>Exercise Two: 2. Strategic opportunities</a:t>
            </a:r>
            <a:br>
              <a:rPr lang="en-US" dirty="0">
                <a:latin typeface="Calibri" charset="0"/>
              </a:rPr>
            </a:br>
            <a:endParaRPr lang="en-US" dirty="0"/>
          </a:p>
        </p:txBody>
      </p:sp>
    </p:spTree>
    <p:extLst>
      <p:ext uri="{BB962C8B-B14F-4D97-AF65-F5344CB8AC3E}">
        <p14:creationId xmlns:p14="http://schemas.microsoft.com/office/powerpoint/2010/main" val="3748810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66"/>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Why Buyers Object</a:t>
            </a:r>
            <a:endParaRPr lang="en-AU" dirty="0">
              <a:latin typeface="Calibri" charset="0"/>
              <a:ea typeface="ＭＳ Ｐゴシック" charset="0"/>
              <a:cs typeface="ＭＳ Ｐゴシック" charset="0"/>
            </a:endParaRPr>
          </a:p>
        </p:txBody>
      </p:sp>
      <p:graphicFrame>
        <p:nvGraphicFramePr>
          <p:cNvPr id="237733" name="Group 165"/>
          <p:cNvGraphicFramePr>
            <a:graphicFrameLocks noGrp="1"/>
          </p:cNvGraphicFramePr>
          <p:nvPr/>
        </p:nvGraphicFramePr>
        <p:xfrm>
          <a:off x="523875" y="1171575"/>
          <a:ext cx="8858250" cy="4954588"/>
        </p:xfrm>
        <a:graphic>
          <a:graphicData uri="http://schemas.openxmlformats.org/drawingml/2006/table">
            <a:tbl>
              <a:tblPr/>
              <a:tblGrid>
                <a:gridCol w="3849688">
                  <a:extLst>
                    <a:ext uri="{9D8B030D-6E8A-4147-A177-3AD203B41FA5}">
                      <a16:colId xmlns:a16="http://schemas.microsoft.com/office/drawing/2014/main" val="20000"/>
                    </a:ext>
                  </a:extLst>
                </a:gridCol>
                <a:gridCol w="2833687">
                  <a:extLst>
                    <a:ext uri="{9D8B030D-6E8A-4147-A177-3AD203B41FA5}">
                      <a16:colId xmlns:a16="http://schemas.microsoft.com/office/drawing/2014/main" val="20001"/>
                    </a:ext>
                  </a:extLst>
                </a:gridCol>
                <a:gridCol w="2174875">
                  <a:extLst>
                    <a:ext uri="{9D8B030D-6E8A-4147-A177-3AD203B41FA5}">
                      <a16:colId xmlns:a16="http://schemas.microsoft.com/office/drawing/2014/main" val="20002"/>
                    </a:ext>
                  </a:extLst>
                </a:gridCol>
              </a:tblGrid>
              <a:tr h="660768">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2000" b="1" i="0" u="none" strike="noStrike" cap="none" normalizeH="0" baseline="0" dirty="0">
                          <a:ln>
                            <a:noFill/>
                          </a:ln>
                          <a:solidFill>
                            <a:schemeClr val="bg1"/>
                          </a:solidFill>
                          <a:effectLst/>
                          <a:latin typeface="Calibri" charset="0"/>
                          <a:ea typeface="ＭＳ Ｐゴシック" charset="0"/>
                          <a:cs typeface="ＭＳ Ｐゴシック" charset="0"/>
                        </a:rPr>
                        <a:t>What they say</a:t>
                      </a:r>
                      <a:endParaRPr kumimoji="0" lang="en-AU" sz="2000" b="1" i="0" u="none" strike="noStrike" cap="none" normalizeH="0" baseline="0" dirty="0">
                        <a:ln>
                          <a:noFill/>
                        </a:ln>
                        <a:solidFill>
                          <a:schemeClr val="bg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ECB744"/>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AU" sz="2000" b="1" i="0" u="none" strike="noStrike" cap="none" normalizeH="0" baseline="0" dirty="0">
                          <a:ln>
                            <a:noFill/>
                          </a:ln>
                          <a:solidFill>
                            <a:schemeClr val="bg1"/>
                          </a:solidFill>
                          <a:effectLst/>
                          <a:latin typeface="Calibri" charset="0"/>
                          <a:ea typeface="ＭＳ Ｐゴシック" charset="0"/>
                          <a:cs typeface="ＭＳ Ｐゴシック" charset="0"/>
                        </a:rPr>
                        <a:t>What this indicates</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3FAF49"/>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2000" b="1" i="0" u="none" strike="noStrike" cap="none" normalizeH="0" baseline="0" dirty="0">
                          <a:ln>
                            <a:noFill/>
                          </a:ln>
                          <a:solidFill>
                            <a:schemeClr val="bg1"/>
                          </a:solidFill>
                          <a:effectLst/>
                          <a:latin typeface="Calibri" charset="0"/>
                          <a:ea typeface="ＭＳ Ｐゴシック" charset="0"/>
                          <a:cs typeface="ＭＳ Ｐゴシック" charset="0"/>
                        </a:rPr>
                        <a:t>Objection type</a:t>
                      </a:r>
                      <a:endParaRPr kumimoji="0" lang="en-AU" sz="2000" b="1" i="0" u="none" strike="noStrike" cap="none" normalizeH="0" baseline="0" dirty="0">
                        <a:ln>
                          <a:noFill/>
                        </a:ln>
                        <a:solidFill>
                          <a:schemeClr val="bg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EA011D"/>
                    </a:solidFill>
                  </a:tcPr>
                </a:tc>
                <a:extLst>
                  <a:ext uri="{0D108BD9-81ED-4DB2-BD59-A6C34878D82A}">
                    <a16:rowId xmlns:a16="http://schemas.microsoft.com/office/drawing/2014/main" val="10000"/>
                  </a:ext>
                </a:extLst>
              </a:tr>
              <a:tr h="858764">
                <a:tc>
                  <a:txBody>
                    <a:bodyPr/>
                    <a:lstStyle/>
                    <a:p>
                      <a:pPr marL="357188" marR="0" lvl="0" indent="-357188" algn="l" defTabSz="1014413" rtl="0" eaLnBrk="1" fontAlgn="base" latinLnBrk="0" hangingPunct="1">
                        <a:lnSpc>
                          <a:spcPct val="100000"/>
                        </a:lnSpc>
                        <a:spcBef>
                          <a:spcPct val="20000"/>
                        </a:spcBef>
                        <a:spcAft>
                          <a:spcPct val="0"/>
                        </a:spcAft>
                        <a:buClr>
                          <a:srgbClr val="3366CC"/>
                        </a:buClr>
                        <a:buSzTx/>
                        <a:buFont typeface="+mj-lt" charset="0"/>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“That's a big claim. Really?”</a:t>
                      </a:r>
                      <a:endPar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Don't believe you</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EA011D"/>
                          </a:solidFill>
                          <a:effectLst/>
                          <a:latin typeface="Calibri" charset="0"/>
                          <a:ea typeface="ＭＳ Ｐゴシック" charset="0"/>
                          <a:cs typeface="ＭＳ Ｐゴシック" charset="0"/>
                        </a:rPr>
                        <a:t>Scepticism</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858764">
                <a:tc>
                  <a:txBody>
                    <a:bodyPr/>
                    <a:lstStyle/>
                    <a:p>
                      <a:pPr marL="0" marR="0" lvl="0" indent="0" algn="l" defTabSz="1014413" rtl="0" eaLnBrk="1" fontAlgn="base" latinLnBrk="0" hangingPunct="1">
                        <a:lnSpc>
                          <a:spcPct val="100000"/>
                        </a:lnSpc>
                        <a:spcBef>
                          <a:spcPct val="20000"/>
                        </a:spcBef>
                        <a:spcAft>
                          <a:spcPct val="0"/>
                        </a:spcAft>
                        <a:buClr>
                          <a:schemeClr val="tx1"/>
                        </a:buClr>
                        <a:buSzTx/>
                        <a:buFont typeface="+mj-lt" charset="0"/>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“No thanks, </a:t>
                      </a:r>
                      <a:r>
                        <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rPr>
                        <a:t>I already have a supplier for filling staff roles</a:t>
                      </a: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t>
                      </a:r>
                      <a:endPar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Not interested enough</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EA011D"/>
                          </a:solidFill>
                          <a:effectLst/>
                          <a:latin typeface="Calibri" charset="0"/>
                          <a:ea typeface="ＭＳ Ｐゴシック" charset="0"/>
                          <a:cs typeface="ＭＳ Ｐゴシック" charset="0"/>
                        </a:rPr>
                        <a:t>Indifference</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858764">
                <a:tc>
                  <a:txBody>
                    <a:bodyPr/>
                    <a:lstStyle/>
                    <a:p>
                      <a:pPr marL="0" marR="0" lvl="0" indent="0" algn="l" defTabSz="1014413" rtl="0" eaLnBrk="1" fontAlgn="base" latinLnBrk="0" hangingPunct="1">
                        <a:lnSpc>
                          <a:spcPct val="100000"/>
                        </a:lnSpc>
                        <a:spcBef>
                          <a:spcPct val="20000"/>
                        </a:spcBef>
                        <a:spcAft>
                          <a:spcPct val="0"/>
                        </a:spcAft>
                        <a:buClr>
                          <a:schemeClr val="tx1"/>
                        </a:buClr>
                        <a:buSzTx/>
                        <a:buFont typeface="+mj-lt" charset="0"/>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t>
                      </a:r>
                      <a:r>
                        <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rPr>
                        <a:t>I have heard your name mentioned but we feel we are too small to use a recruitment service for our little centre up here</a:t>
                      </a: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t>
                      </a:r>
                      <a:endPar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Unclear of the positive outcome</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EA011D"/>
                          </a:solidFill>
                          <a:effectLst/>
                          <a:latin typeface="Calibri" charset="0"/>
                          <a:ea typeface="ＭＳ Ｐゴシック" charset="0"/>
                          <a:cs typeface="ＭＳ Ｐゴシック" charset="0"/>
                        </a:rPr>
                        <a:t>Misunderstanding</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858764">
                <a:tc>
                  <a:txBody>
                    <a:bodyPr/>
                    <a:lstStyle/>
                    <a:p>
                      <a:pPr marL="0" marR="0" lvl="0" indent="0" algn="l" defTabSz="1014413" rtl="0" eaLnBrk="1" fontAlgn="base" latinLnBrk="0" hangingPunct="1">
                        <a:lnSpc>
                          <a:spcPct val="100000"/>
                        </a:lnSpc>
                        <a:spcBef>
                          <a:spcPct val="20000"/>
                        </a:spcBef>
                        <a:spcAft>
                          <a:spcPct val="0"/>
                        </a:spcAft>
                        <a:buClr>
                          <a:schemeClr val="tx1"/>
                        </a:buClr>
                        <a:buSzTx/>
                        <a:buFont typeface="+mj-lt" charset="0"/>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“No, I’m not that keen. But if you were to sharpen your pencil on rates, we might be more open to talk with you more.”</a:t>
                      </a:r>
                      <a:endPar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Testing your willingness to deal</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EA011D"/>
                          </a:solidFill>
                          <a:effectLst/>
                          <a:latin typeface="Calibri" charset="0"/>
                          <a:ea typeface="ＭＳ Ｐゴシック" charset="0"/>
                          <a:cs typeface="ＭＳ Ｐゴシック" charset="0"/>
                        </a:rPr>
                        <a:t>Try on</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858764">
                <a:tc>
                  <a:txBody>
                    <a:bodyPr/>
                    <a:lstStyle/>
                    <a:p>
                      <a:pPr marL="0" marR="0" lvl="0" indent="0" algn="l" defTabSz="1014413" rtl="0" eaLnBrk="1" fontAlgn="base" latinLnBrk="0" hangingPunct="1">
                        <a:lnSpc>
                          <a:spcPct val="100000"/>
                        </a:lnSpc>
                        <a:spcBef>
                          <a:spcPct val="20000"/>
                        </a:spcBef>
                        <a:spcAft>
                          <a:spcPct val="0"/>
                        </a:spcAft>
                        <a:buClr>
                          <a:schemeClr val="tx1"/>
                        </a:buClr>
                        <a:buSzTx/>
                        <a:buFont typeface="+mj-lt" charset="0"/>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t>
                      </a:r>
                      <a:r>
                        <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rPr>
                        <a:t>You simply cost more than the opposition in cost per head per day, and things are really tight for us right now.</a:t>
                      </a: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t>
                      </a:r>
                      <a:endParaRPr kumimoji="0" lang="en-AU" sz="1600" b="0" i="0" u="none" strike="noStrike" cap="none" normalizeH="0" baseline="0" dirty="0">
                        <a:ln>
                          <a:noFill/>
                        </a:ln>
                        <a:solidFill>
                          <a:schemeClr val="tx1"/>
                        </a:solidFill>
                        <a:effectLst/>
                        <a:latin typeface="Calibri" charset="0"/>
                        <a:ea typeface="ＭＳ Ｐゴシック" charset="0"/>
                        <a:cs typeface="ＭＳ Ｐゴシック" charset="0"/>
                      </a:endParaRP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600" b="0" i="0" u="none" strike="noStrike" cap="none" normalizeH="0" baseline="0" dirty="0">
                          <a:ln>
                            <a:noFill/>
                          </a:ln>
                          <a:solidFill>
                            <a:schemeClr val="tx1"/>
                          </a:solidFill>
                          <a:effectLst/>
                          <a:latin typeface="Calibri" charset="0"/>
                          <a:ea typeface="ＭＳ Ｐゴシック" charset="0"/>
                          <a:cs typeface="ＭＳ Ｐゴシック" charset="0"/>
                        </a:rPr>
                        <a:t>A deficiency in our offer</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1014413"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EA011D"/>
                          </a:solidFill>
                          <a:effectLst/>
                          <a:latin typeface="Calibri" charset="0"/>
                          <a:ea typeface="ＭＳ Ｐゴシック" charset="0"/>
                          <a:cs typeface="ＭＳ Ｐゴシック" charset="0"/>
                        </a:rPr>
                        <a:t>Real</a:t>
                      </a:r>
                    </a:p>
                  </a:txBody>
                  <a:tcPr marT="45716" marB="45716"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81778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AU" spc="-30" dirty="0">
                <a:latin typeface="Calibri" charset="0"/>
                <a:ea typeface="ＭＳ Ｐゴシック" charset="0"/>
                <a:cs typeface="Arial" charset="0"/>
              </a:rPr>
              <a:t>SPACER – </a:t>
            </a:r>
            <a:r>
              <a:rPr lang="en-AU" sz="2600" spc="-30" dirty="0">
                <a:latin typeface="Calibri" charset="0"/>
                <a:ea typeface="ＭＳ Ｐゴシック" charset="0"/>
                <a:cs typeface="Arial" charset="0"/>
              </a:rPr>
              <a:t>expressing benefits in single words</a:t>
            </a:r>
            <a:endParaRPr lang="en-AU" sz="2600" spc="-30" dirty="0">
              <a:latin typeface="Calibri" charset="0"/>
              <a:ea typeface="ＭＳ Ｐゴシック" charset="0"/>
              <a:cs typeface="ＭＳ Ｐゴシック" charset="0"/>
            </a:endParaRPr>
          </a:p>
        </p:txBody>
      </p:sp>
      <p:sp>
        <p:nvSpPr>
          <p:cNvPr id="6" name="TextBox 5"/>
          <p:cNvSpPr txBox="1"/>
          <p:nvPr/>
        </p:nvSpPr>
        <p:spPr>
          <a:xfrm>
            <a:off x="452439" y="1071567"/>
            <a:ext cx="7867650" cy="401637"/>
          </a:xfrm>
          <a:prstGeom prst="rect">
            <a:avLst/>
          </a:prstGeom>
          <a:noFill/>
        </p:spPr>
        <p:txBody>
          <a:bodyPr lIns="91438" tIns="45718" rIns="91438" bIns="45718">
            <a:spAutoFit/>
          </a:bodyPr>
          <a:lstStyle/>
          <a:p>
            <a:pPr>
              <a:defRPr/>
            </a:pPr>
            <a:r>
              <a:rPr lang="en-AU" sz="2000" dirty="0">
                <a:solidFill>
                  <a:srgbClr val="0070C0"/>
                </a:solidFill>
                <a:latin typeface="+mn-lt"/>
                <a:ea typeface="+mn-ea"/>
                <a:cs typeface="+mn-cs"/>
              </a:rPr>
              <a:t>All benefits derive from </a:t>
            </a:r>
            <a:r>
              <a:rPr lang="en-AU" sz="2000" b="1" dirty="0">
                <a:solidFill>
                  <a:srgbClr val="0070C0"/>
                </a:solidFill>
                <a:latin typeface="+mn-lt"/>
                <a:ea typeface="+mn-ea"/>
                <a:cs typeface="+mn-cs"/>
              </a:rPr>
              <a:t>one of these six power words</a:t>
            </a:r>
            <a:r>
              <a:rPr lang="en-AU" sz="2000" dirty="0">
                <a:solidFill>
                  <a:srgbClr val="4EABE9"/>
                </a:solidFill>
                <a:latin typeface="+mn-lt"/>
                <a:ea typeface="+mn-ea"/>
                <a:cs typeface="+mn-cs"/>
              </a:rPr>
              <a:t>:</a:t>
            </a:r>
          </a:p>
        </p:txBody>
      </p:sp>
      <p:graphicFrame>
        <p:nvGraphicFramePr>
          <p:cNvPr id="7" name="Table 6"/>
          <p:cNvGraphicFramePr>
            <a:graphicFrameLocks noGrp="1"/>
          </p:cNvGraphicFramePr>
          <p:nvPr/>
        </p:nvGraphicFramePr>
        <p:xfrm>
          <a:off x="452441" y="1550007"/>
          <a:ext cx="8727694" cy="4665664"/>
        </p:xfrm>
        <a:graphic>
          <a:graphicData uri="http://schemas.openxmlformats.org/drawingml/2006/table">
            <a:tbl>
              <a:tblPr/>
              <a:tblGrid>
                <a:gridCol w="1655382">
                  <a:extLst>
                    <a:ext uri="{9D8B030D-6E8A-4147-A177-3AD203B41FA5}">
                      <a16:colId xmlns:a16="http://schemas.microsoft.com/office/drawing/2014/main" val="20000"/>
                    </a:ext>
                  </a:extLst>
                </a:gridCol>
                <a:gridCol w="7072312">
                  <a:extLst>
                    <a:ext uri="{9D8B030D-6E8A-4147-A177-3AD203B41FA5}">
                      <a16:colId xmlns:a16="http://schemas.microsoft.com/office/drawing/2014/main" val="20001"/>
                    </a:ext>
                  </a:extLst>
                </a:gridCol>
              </a:tblGrid>
              <a:tr h="7986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S</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afety</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We have the highest screening, interviewing and ongoing educator management systems in the industry giving you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added peace of mind </a:t>
                      </a: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for the right fit to role</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7986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P</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erformance</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Our consultants go the extra distance in contacting, reporting and visiting your site to give you the very best experience when you need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to find relief educators</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1"/>
                  </a:ext>
                </a:extLst>
              </a:tr>
              <a:tr h="8231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A</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ppearance</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The Ready2Book app gives you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full transparency </a:t>
                      </a: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to your orders, both past, current and future in an easy to navigate online platform that shows all the information</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6478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C</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onvenience</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Our consultants are available from 6.30am every day to manage those emergency situations where you need staff cover that day. We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make it easy </a:t>
                      </a: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to get help.</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3"/>
                  </a:ext>
                </a:extLst>
              </a:tr>
              <a:tr h="7986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E</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conomy</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Our real value is that you get the right educator, in the right place, at the right time – all with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market competitive rates</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r h="7986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800" b="1" i="0" u="none" strike="noStrike" cap="none" normalizeH="0" baseline="0" dirty="0">
                          <a:ln>
                            <a:noFill/>
                          </a:ln>
                          <a:solidFill>
                            <a:srgbClr val="ECB744"/>
                          </a:solidFill>
                          <a:effectLst/>
                          <a:latin typeface="Calibri" pitchFamily="34" charset="0"/>
                          <a:ea typeface="ＭＳ Ｐゴシック" pitchFamily="34" charset="-128"/>
                        </a:rPr>
                        <a:t>R</a:t>
                      </a:r>
                      <a:r>
                        <a:rPr kumimoji="0" lang="en-AU" sz="2000" b="1" i="0" u="none" strike="noStrike" cap="none" normalizeH="0" baseline="0" dirty="0">
                          <a:ln>
                            <a:noFill/>
                          </a:ln>
                          <a:solidFill>
                            <a:schemeClr val="bg1"/>
                          </a:solidFill>
                          <a:effectLst/>
                          <a:latin typeface="Calibri" pitchFamily="34" charset="0"/>
                          <a:ea typeface="ＭＳ Ｐゴシック" pitchFamily="34" charset="-128"/>
                        </a:rPr>
                        <a:t>eliability</a:t>
                      </a:r>
                    </a:p>
                  </a:txBody>
                  <a:tcPr marT="45729" marB="45729" anchor="ctr" horzOverflow="overflow">
                    <a:lnL w="12700" cap="flat" cmpd="sng" algn="ctr">
                      <a:solidFill>
                        <a:schemeClr val="bg1"/>
                      </a:solidFill>
                      <a:prstDash val="solid"/>
                      <a:round/>
                      <a:headEnd type="none" w="med" len="med"/>
                      <a:tailEnd type="none" w="med" len="med"/>
                    </a:lnL>
                    <a:lnR w="38100" cap="flat" cmpd="sng" algn="ctr">
                      <a:solidFill>
                        <a:prstClr val="whit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As the largest player in the market, you can rest assured that you are dealing with the </a:t>
                      </a:r>
                      <a:r>
                        <a:rPr kumimoji="0" lang="en-AU" sz="1600" b="1" i="0" u="none" strike="noStrike" cap="none" normalizeH="0" baseline="0" dirty="0">
                          <a:ln>
                            <a:noFill/>
                          </a:ln>
                          <a:solidFill>
                            <a:schemeClr val="tx1"/>
                          </a:solidFill>
                          <a:effectLst/>
                          <a:latin typeface="Calibri" pitchFamily="34" charset="0"/>
                          <a:ea typeface="ＭＳ Ｐゴシック" pitchFamily="34" charset="-128"/>
                        </a:rPr>
                        <a:t>most professional consultants </a:t>
                      </a:r>
                      <a:r>
                        <a:rPr kumimoji="0" lang="en-AU" sz="1600" b="0" i="0" u="none" strike="noStrike" cap="none" normalizeH="0" baseline="0" dirty="0">
                          <a:ln>
                            <a:noFill/>
                          </a:ln>
                          <a:solidFill>
                            <a:schemeClr val="tx1"/>
                          </a:solidFill>
                          <a:effectLst/>
                          <a:latin typeface="Calibri" pitchFamily="34" charset="0"/>
                          <a:ea typeface="ＭＳ Ｐゴシック" pitchFamily="34" charset="-128"/>
                        </a:rPr>
                        <a:t>with the largest network to pull from.</a:t>
                      </a:r>
                    </a:p>
                  </a:txBody>
                  <a:tcPr marT="45729" marB="45729" anchor="ctr" horzOverflow="overflow">
                    <a:lnL w="38100" cap="flat" cmpd="sng" algn="ctr">
                      <a:solidFill>
                        <a:prstClr val="white"/>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23939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6"/>
          <p:cNvSpPr>
            <a:spLocks noGrp="1" noChangeArrowheads="1"/>
          </p:cNvSpPr>
          <p:nvPr>
            <p:ph type="title"/>
          </p:nvPr>
        </p:nvSpPr>
        <p:spPr/>
        <p:txBody>
          <a:bodyPr/>
          <a:lstStyle/>
          <a:p>
            <a:pPr eaLnBrk="1" hangingPunct="1"/>
            <a:r>
              <a:rPr lang="en-AU" dirty="0">
                <a:latin typeface="Calibri" charset="0"/>
                <a:ea typeface="ＭＳ Ｐゴシック" charset="0"/>
                <a:cs typeface="ＭＳ Ｐゴシック" charset="0"/>
              </a:rPr>
              <a:t>Let’s practice the Meet and Greet</a:t>
            </a:r>
          </a:p>
        </p:txBody>
      </p:sp>
      <p:sp>
        <p:nvSpPr>
          <p:cNvPr id="30722" name="Rectangle 3"/>
          <p:cNvSpPr>
            <a:spLocks noGrp="1" noChangeArrowheads="1"/>
          </p:cNvSpPr>
          <p:nvPr>
            <p:ph idx="1"/>
          </p:nvPr>
        </p:nvSpPr>
        <p:spPr bwMode="auto">
          <a:xfrm>
            <a:off x="495300" y="1052736"/>
            <a:ext cx="8915400" cy="4525963"/>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65113" indent="-265113" eaLnBrk="1" hangingPunct="1">
              <a:lnSpc>
                <a:spcPct val="90000"/>
              </a:lnSpc>
              <a:buClr>
                <a:srgbClr val="000099"/>
              </a:buClr>
              <a:buFont typeface="Arial" charset="0"/>
              <a:buNone/>
              <a:tabLst>
                <a:tab pos="541338" algn="l"/>
              </a:tabLst>
            </a:pPr>
            <a:r>
              <a:rPr lang="en-AU" sz="1800" b="1" dirty="0">
                <a:solidFill>
                  <a:srgbClr val="4EABE9"/>
                </a:solidFill>
                <a:latin typeface="Calibri" charset="0"/>
                <a:ea typeface="ＭＳ Ｐゴシック" charset="0"/>
                <a:cs typeface="ＭＳ Ｐゴシック" charset="0"/>
              </a:rPr>
              <a:t>Break out into groups of 3</a:t>
            </a:r>
          </a:p>
          <a:p>
            <a:pPr marL="265113" indent="-265113" eaLnBrk="1" hangingPunct="1">
              <a:lnSpc>
                <a:spcPct val="90000"/>
              </a:lnSpc>
              <a:buClr>
                <a:srgbClr val="000099"/>
              </a:buClr>
              <a:buFont typeface="Arial" charset="0"/>
              <a:buNone/>
              <a:tabLst>
                <a:tab pos="541338" algn="l"/>
              </a:tabLst>
            </a:pPr>
            <a:r>
              <a:rPr lang="en-AU" sz="1800" b="1" dirty="0">
                <a:solidFill>
                  <a:srgbClr val="003366"/>
                </a:solidFill>
                <a:latin typeface="Calibri" charset="0"/>
                <a:ea typeface="ＭＳ Ｐゴシック" charset="0"/>
                <a:cs typeface="ＭＳ Ｐゴシック" charset="0"/>
              </a:rPr>
              <a:t>		</a:t>
            </a:r>
            <a:r>
              <a:rPr lang="en-AU" sz="1800" dirty="0">
                <a:latin typeface="Calibri" charset="0"/>
                <a:ea typeface="ＭＳ Ｐゴシック" charset="0"/>
                <a:cs typeface="ＭＳ Ｐゴシック" charset="0"/>
              </a:rPr>
              <a:t>- Educator/Client</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Consultant</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Observer</a:t>
            </a:r>
          </a:p>
          <a:p>
            <a:pPr marL="265113" indent="-265113" eaLnBrk="1" hangingPunct="1">
              <a:lnSpc>
                <a:spcPct val="90000"/>
              </a:lnSpc>
              <a:buClr>
                <a:srgbClr val="000099"/>
              </a:buClr>
              <a:buFont typeface="Arial" charset="0"/>
              <a:buNone/>
              <a:tabLst>
                <a:tab pos="541338" algn="l"/>
              </a:tabLst>
            </a:pPr>
            <a:r>
              <a:rPr lang="en-AU" sz="1800" b="1" dirty="0">
                <a:latin typeface="Calibri" charset="0"/>
                <a:ea typeface="ＭＳ Ｐゴシック" charset="0"/>
                <a:cs typeface="ＭＳ Ｐゴシック" charset="0"/>
              </a:rPr>
              <a:t>Agree the type of meeting and the opportunity</a:t>
            </a:r>
          </a:p>
          <a:p>
            <a:pPr marL="265113" indent="-265113" eaLnBrk="1" hangingPunct="1">
              <a:lnSpc>
                <a:spcPct val="90000"/>
              </a:lnSpc>
              <a:buClr>
                <a:srgbClr val="000099"/>
              </a:buClr>
              <a:buFont typeface="Arial" charset="0"/>
              <a:buNone/>
              <a:tabLst>
                <a:tab pos="541338" algn="l"/>
              </a:tabLst>
            </a:pPr>
            <a:endParaRPr lang="en-AU" sz="1800" b="1" dirty="0">
              <a:solidFill>
                <a:srgbClr val="92D050"/>
              </a:solidFill>
              <a:latin typeface="Calibri" charset="0"/>
              <a:ea typeface="ＭＳ Ｐゴシック" charset="0"/>
              <a:cs typeface="ＭＳ Ｐゴシック" charset="0"/>
            </a:endParaRPr>
          </a:p>
          <a:p>
            <a:pPr marL="265113" indent="-265113" eaLnBrk="1" hangingPunct="1">
              <a:lnSpc>
                <a:spcPct val="90000"/>
              </a:lnSpc>
              <a:buClr>
                <a:srgbClr val="000099"/>
              </a:buClr>
              <a:buFont typeface="Arial" charset="0"/>
              <a:buNone/>
              <a:tabLst>
                <a:tab pos="541338" algn="l"/>
              </a:tabLst>
            </a:pPr>
            <a:r>
              <a:rPr lang="en-AU" sz="1800" b="1" dirty="0">
                <a:solidFill>
                  <a:srgbClr val="4EABE9"/>
                </a:solidFill>
                <a:latin typeface="Calibri" charset="0"/>
                <a:ea typeface="ＭＳ Ｐゴシック" charset="0"/>
                <a:cs typeface="ＭＳ Ｐゴシック" charset="0"/>
              </a:rPr>
              <a:t>Practise developing a relationship</a:t>
            </a:r>
          </a:p>
          <a:p>
            <a:pPr marL="265113" indent="-265113" eaLnBrk="1" hangingPunct="1">
              <a:lnSpc>
                <a:spcPct val="90000"/>
              </a:lnSpc>
              <a:buClr>
                <a:srgbClr val="000099"/>
              </a:buClr>
              <a:buFont typeface="Arial" charset="0"/>
              <a:buNone/>
              <a:tabLst>
                <a:tab pos="541338" algn="l"/>
              </a:tabLst>
            </a:pPr>
            <a:r>
              <a:rPr lang="en-AU" sz="1800" b="1" dirty="0">
                <a:solidFill>
                  <a:srgbClr val="003366"/>
                </a:solidFill>
                <a:latin typeface="Calibri" charset="0"/>
                <a:ea typeface="ＭＳ Ｐゴシック" charset="0"/>
                <a:cs typeface="ＭＳ Ｐゴシック" charset="0"/>
              </a:rPr>
              <a:t>		</a:t>
            </a:r>
            <a:r>
              <a:rPr lang="en-AU" sz="1800" dirty="0">
                <a:latin typeface="Calibri" charset="0"/>
                <a:ea typeface="ＭＳ Ｐゴシック" charset="0"/>
                <a:cs typeface="ＭＳ Ｐゴシック" charset="0"/>
              </a:rPr>
              <a:t>- The approach</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The opening</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The quality of the connection</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The dynamics between buyer and consultant</a:t>
            </a:r>
          </a:p>
          <a:p>
            <a:pPr marL="265113" indent="-265113" eaLnBrk="1" hangingPunct="1">
              <a:lnSpc>
                <a:spcPct val="90000"/>
              </a:lnSpc>
              <a:buClr>
                <a:srgbClr val="000099"/>
              </a:buClr>
              <a:buFont typeface="Arial" charset="0"/>
              <a:buNone/>
              <a:tabLst>
                <a:tab pos="541338" algn="l"/>
              </a:tabLst>
            </a:pPr>
            <a:endParaRPr lang="en-AU" sz="1800" dirty="0">
              <a:solidFill>
                <a:srgbClr val="003366"/>
              </a:solidFill>
              <a:latin typeface="Calibri" charset="0"/>
              <a:ea typeface="ＭＳ Ｐゴシック" charset="0"/>
              <a:cs typeface="ＭＳ Ｐゴシック" charset="0"/>
            </a:endParaRPr>
          </a:p>
          <a:p>
            <a:pPr marL="265113" indent="-265113" eaLnBrk="1" hangingPunct="1">
              <a:lnSpc>
                <a:spcPct val="90000"/>
              </a:lnSpc>
              <a:buClr>
                <a:srgbClr val="000099"/>
              </a:buClr>
              <a:buFont typeface="Arial" charset="0"/>
              <a:buNone/>
              <a:tabLst>
                <a:tab pos="541338" algn="l"/>
              </a:tabLst>
            </a:pPr>
            <a:r>
              <a:rPr lang="en-AU" sz="1800" b="1" dirty="0">
                <a:solidFill>
                  <a:srgbClr val="4EABE9"/>
                </a:solidFill>
                <a:latin typeface="Calibri" charset="0"/>
                <a:ea typeface="ＭＳ Ｐゴシック" charset="0"/>
                <a:cs typeface="ＭＳ Ｐゴシック" charset="0"/>
              </a:rPr>
              <a:t>Observer leads the feedback</a:t>
            </a:r>
          </a:p>
          <a:p>
            <a:pPr marL="265113" indent="-265113" eaLnBrk="1" hangingPunct="1">
              <a:lnSpc>
                <a:spcPct val="90000"/>
              </a:lnSpc>
              <a:buClr>
                <a:srgbClr val="000099"/>
              </a:buClr>
              <a:buFont typeface="Arial" charset="0"/>
              <a:buNone/>
              <a:tabLst>
                <a:tab pos="541338" algn="l"/>
              </a:tabLst>
            </a:pPr>
            <a:r>
              <a:rPr lang="en-AU" sz="1800" b="1" dirty="0">
                <a:latin typeface="Calibri" charset="0"/>
                <a:ea typeface="ＭＳ Ｐゴシック" charset="0"/>
                <a:cs typeface="ＭＳ Ｐゴシック" charset="0"/>
              </a:rPr>
              <a:t>		</a:t>
            </a:r>
            <a:r>
              <a:rPr lang="en-AU" sz="1800" dirty="0">
                <a:latin typeface="Calibri" charset="0"/>
                <a:ea typeface="ＭＳ Ｐゴシック" charset="0"/>
                <a:cs typeface="ＭＳ Ｐゴシック" charset="0"/>
              </a:rPr>
              <a:t>- What was done well</a:t>
            </a:r>
          </a:p>
          <a:p>
            <a:pPr marL="265113" indent="-265113" eaLnBrk="1" hangingPunct="1">
              <a:lnSpc>
                <a:spcPct val="90000"/>
              </a:lnSpc>
              <a:buClr>
                <a:srgbClr val="000099"/>
              </a:buClr>
              <a:buFont typeface="Arial" charset="0"/>
              <a:buNone/>
              <a:tabLst>
                <a:tab pos="541338" algn="l"/>
              </a:tabLst>
            </a:pPr>
            <a:r>
              <a:rPr lang="en-AU" sz="1800" dirty="0">
                <a:latin typeface="Calibri" charset="0"/>
                <a:ea typeface="ＭＳ Ｐゴシック" charset="0"/>
                <a:cs typeface="ＭＳ Ｐゴシック" charset="0"/>
              </a:rPr>
              <a:t>		- Suggestions for improvement</a:t>
            </a:r>
          </a:p>
          <a:p>
            <a:pPr marL="265113" indent="-265113" eaLnBrk="1" hangingPunct="1">
              <a:lnSpc>
                <a:spcPct val="90000"/>
              </a:lnSpc>
              <a:buClr>
                <a:srgbClr val="000099"/>
              </a:buClr>
              <a:buFont typeface="Arial" charset="0"/>
              <a:buNone/>
              <a:tabLst>
                <a:tab pos="541338" algn="l"/>
              </a:tabLst>
            </a:pPr>
            <a:endParaRPr lang="en-AU" sz="1000" dirty="0">
              <a:latin typeface="Calibri" charset="0"/>
              <a:ea typeface="ＭＳ Ｐゴシック" charset="0"/>
              <a:cs typeface="ＭＳ Ｐゴシック" charset="0"/>
            </a:endParaRPr>
          </a:p>
          <a:p>
            <a:pPr marL="265113" indent="-265113" algn="ctr" eaLnBrk="1" hangingPunct="1">
              <a:lnSpc>
                <a:spcPct val="90000"/>
              </a:lnSpc>
              <a:buClr>
                <a:srgbClr val="000099"/>
              </a:buClr>
              <a:buFont typeface="Arial" charset="0"/>
              <a:buNone/>
              <a:tabLst>
                <a:tab pos="541338" algn="l"/>
              </a:tabLst>
            </a:pPr>
            <a:r>
              <a:rPr lang="en-AU" sz="1600" b="1" dirty="0">
                <a:latin typeface="Calibri" charset="0"/>
                <a:ea typeface="ＭＳ Ｐゴシック" charset="0"/>
                <a:cs typeface="ＭＳ Ｐゴシック" charset="0"/>
              </a:rPr>
              <a:t>Note: we are only practising the </a:t>
            </a:r>
            <a:r>
              <a:rPr lang="en-AU" sz="1600" b="1" u="sng" dirty="0">
                <a:latin typeface="Calibri" charset="0"/>
                <a:ea typeface="ＭＳ Ｐゴシック" charset="0"/>
                <a:cs typeface="ＭＳ Ｐゴシック" charset="0"/>
              </a:rPr>
              <a:t>very early</a:t>
            </a:r>
            <a:r>
              <a:rPr lang="en-AU" sz="1600" b="1" dirty="0">
                <a:latin typeface="Calibri" charset="0"/>
                <a:ea typeface="ＭＳ Ｐゴシック" charset="0"/>
                <a:cs typeface="ＭＳ Ｐゴシック" charset="0"/>
              </a:rPr>
              <a:t> stages of the meeting to establish rapport</a:t>
            </a:r>
          </a:p>
          <a:p>
            <a:pPr marL="265113" indent="-265113" eaLnBrk="1" hangingPunct="1">
              <a:lnSpc>
                <a:spcPct val="90000"/>
              </a:lnSpc>
              <a:buClr>
                <a:srgbClr val="000099"/>
              </a:buClr>
              <a:buFont typeface="Arial" charset="0"/>
              <a:buNone/>
              <a:tabLst>
                <a:tab pos="541338" algn="l"/>
              </a:tabLst>
            </a:pPr>
            <a:r>
              <a:rPr lang="en-AU" sz="1600" i="1" dirty="0">
                <a:latin typeface="Calibri" charset="0"/>
                <a:ea typeface="ＭＳ Ｐゴシック" charset="0"/>
                <a:cs typeface="ＭＳ Ｐゴシック" charset="0"/>
              </a:rPr>
              <a:t>			* Rotate roles after a few minutes</a:t>
            </a:r>
          </a:p>
        </p:txBody>
      </p:sp>
      <p:pic>
        <p:nvPicPr>
          <p:cNvPr id="3" name="Picture 2">
            <a:extLst>
              <a:ext uri="{FF2B5EF4-FFF2-40B4-BE49-F238E27FC236}">
                <a16:creationId xmlns:a16="http://schemas.microsoft.com/office/drawing/2014/main" id="{C3F03D10-F12F-9842-A172-A6A78FB79E8D}"/>
              </a:ext>
            </a:extLst>
          </p:cNvPr>
          <p:cNvPicPr>
            <a:picLocks noChangeAspect="1"/>
          </p:cNvPicPr>
          <p:nvPr/>
        </p:nvPicPr>
        <p:blipFill>
          <a:blip r:embed="rId3"/>
          <a:srcRect l="7755" r="7755"/>
          <a:stretch/>
        </p:blipFill>
        <p:spPr>
          <a:xfrm>
            <a:off x="6149574" y="2708920"/>
            <a:ext cx="3240361"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84448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AU" dirty="0">
                <a:latin typeface="Calibri" charset="0"/>
              </a:rPr>
              <a:t>Behaviours &amp; Culture</a:t>
            </a:r>
          </a:p>
        </p:txBody>
      </p:sp>
      <p:sp>
        <p:nvSpPr>
          <p:cNvPr id="45058" name="Rectangle 3"/>
          <p:cNvSpPr>
            <a:spLocks noChangeArrowheads="1"/>
          </p:cNvSpPr>
          <p:nvPr/>
        </p:nvSpPr>
        <p:spPr bwMode="auto">
          <a:xfrm>
            <a:off x="600697" y="1243523"/>
            <a:ext cx="8936211" cy="6347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261137" indent="-261137"/>
            <a:endParaRPr lang="en-AU" sz="1175" b="1">
              <a:solidFill>
                <a:srgbClr val="003366"/>
              </a:solidFill>
              <a:latin typeface="Calibri" charset="0"/>
            </a:endParaRPr>
          </a:p>
          <a:p>
            <a:pPr marL="261137" indent="-261137"/>
            <a:endParaRPr lang="en-AU" sz="1175" b="1">
              <a:solidFill>
                <a:srgbClr val="003366"/>
              </a:solidFill>
              <a:latin typeface="Calibri" charset="0"/>
            </a:endParaRPr>
          </a:p>
          <a:p>
            <a:pPr marL="261137" indent="-261137">
              <a:buFontTx/>
              <a:buAutoNum type="arabicPeriod" startAt="5"/>
            </a:pPr>
            <a:endParaRPr lang="en-AU" sz="1175" b="1">
              <a:solidFill>
                <a:srgbClr val="003366"/>
              </a:solidFill>
              <a:latin typeface="Calibri" charset="0"/>
            </a:endParaRPr>
          </a:p>
        </p:txBody>
      </p:sp>
      <p:graphicFrame>
        <p:nvGraphicFramePr>
          <p:cNvPr id="2" name="Table 1"/>
          <p:cNvGraphicFramePr>
            <a:graphicFrameLocks noGrp="1"/>
          </p:cNvGraphicFramePr>
          <p:nvPr/>
        </p:nvGraphicFramePr>
        <p:xfrm>
          <a:off x="552512" y="1136782"/>
          <a:ext cx="8858189" cy="3422246"/>
        </p:xfrm>
        <a:graphic>
          <a:graphicData uri="http://schemas.openxmlformats.org/drawingml/2006/table">
            <a:tbl>
              <a:tblPr/>
              <a:tblGrid>
                <a:gridCol w="2328365">
                  <a:extLst>
                    <a:ext uri="{9D8B030D-6E8A-4147-A177-3AD203B41FA5}">
                      <a16:colId xmlns:a16="http://schemas.microsoft.com/office/drawing/2014/main" val="20000"/>
                    </a:ext>
                  </a:extLst>
                </a:gridCol>
                <a:gridCol w="1455228">
                  <a:extLst>
                    <a:ext uri="{9D8B030D-6E8A-4147-A177-3AD203B41FA5}">
                      <a16:colId xmlns:a16="http://schemas.microsoft.com/office/drawing/2014/main" val="20001"/>
                    </a:ext>
                  </a:extLst>
                </a:gridCol>
                <a:gridCol w="5074596">
                  <a:extLst>
                    <a:ext uri="{9D8B030D-6E8A-4147-A177-3AD203B41FA5}">
                      <a16:colId xmlns:a16="http://schemas.microsoft.com/office/drawing/2014/main" val="20002"/>
                    </a:ext>
                  </a:extLst>
                </a:gridCol>
              </a:tblGrid>
              <a:tr h="320938">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1100" b="1" i="0" u="none" strike="noStrike" cap="none" normalizeH="0" baseline="0" dirty="0">
                          <a:ln>
                            <a:noFill/>
                          </a:ln>
                          <a:solidFill>
                            <a:srgbClr val="FFFFFF"/>
                          </a:solidFill>
                          <a:effectLst/>
                          <a:latin typeface="Calibri" charset="0"/>
                          <a:ea typeface="ＭＳ Ｐゴシック" charset="0"/>
                          <a:cs typeface="ＭＳ Ｐゴシック" charset="0"/>
                        </a:rPr>
                        <a:t>Objective</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CB74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1100" b="1" i="0" u="none" strike="noStrike" cap="none" normalizeH="0" baseline="0" dirty="0">
                          <a:ln>
                            <a:noFill/>
                          </a:ln>
                          <a:solidFill>
                            <a:srgbClr val="FFFFFF"/>
                          </a:solidFill>
                          <a:effectLst/>
                          <a:latin typeface="Calibri" charset="0"/>
                          <a:ea typeface="ＭＳ Ｐゴシック" charset="0"/>
                          <a:cs typeface="ＭＳ Ｐゴシック" charset="0"/>
                        </a:rPr>
                        <a:t>Practices</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CB744"/>
                    </a:solidFill>
                  </a:tcPr>
                </a:tc>
                <a:tc>
                  <a:txBody>
                    <a:bodyPr/>
                    <a:lstStyle/>
                    <a:p>
                      <a:pPr algn="ctr"/>
                      <a:r>
                        <a:rPr lang="en-US" sz="1100" b="1" dirty="0">
                          <a:solidFill>
                            <a:srgbClr val="FFFFFF"/>
                          </a:solidFill>
                        </a:rPr>
                        <a:t>On Track</a:t>
                      </a:r>
                    </a:p>
                  </a:txBody>
                  <a:tcPr marL="89523" marR="89523" marT="44770" marB="4477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CB744"/>
                    </a:solidFill>
                  </a:tcPr>
                </a:tc>
                <a:extLst>
                  <a:ext uri="{0D108BD9-81ED-4DB2-BD59-A6C34878D82A}">
                    <a16:rowId xmlns:a16="http://schemas.microsoft.com/office/drawing/2014/main" val="10000"/>
                  </a:ext>
                </a:extLst>
              </a:tr>
              <a:tr h="906557">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charset="0"/>
                          <a:ea typeface="ＭＳ Ｐゴシック" charset="0"/>
                          <a:cs typeface="ＭＳ Ｐゴシック" charset="0"/>
                        </a:rPr>
                        <a:t>To ensure that our company values and virtues are turning up. We want our people to not just know but to live, embody and model these in both internal and external exchanges.</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Calibri" charset="0"/>
                          <a:ea typeface="ＭＳ Ｐゴシック" charset="0"/>
                          <a:cs typeface="ＭＳ Ｐゴシック" charset="0"/>
                        </a:rPr>
                        <a:t>1. Lives our values</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Has been exposed to our company values and educated in their importance</a:t>
                      </a:r>
                    </a:p>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Can state all seven of the BE GREAT values</a:t>
                      </a:r>
                    </a:p>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Knows what needs to turn up to demonstrate that each value is being lived</a:t>
                      </a:r>
                    </a:p>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Examples of living the values are noted and discussed during each coaching session</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1"/>
                  </a:ext>
                </a:extLst>
              </a:tr>
              <a:tr h="992715">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Calibri" charset="0"/>
                          <a:ea typeface="ＭＳ Ｐゴシック" charset="0"/>
                          <a:cs typeface="ＭＳ Ｐゴシック" charset="0"/>
                        </a:rPr>
                        <a:t>2. Embodies our virtues</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Can state WHY we have virtues that run beside our values</a:t>
                      </a:r>
                    </a:p>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Knows the seven virtues and can list them accurately</a:t>
                      </a:r>
                    </a:p>
                    <a:p>
                      <a:pPr marL="171450" marR="0" lvl="0" indent="-171450" algn="l" defTabSz="914400" rtl="0" eaLnBrk="1" fontAlgn="base" latinLnBrk="0" hangingPunct="1">
                        <a:lnSpc>
                          <a:spcPct val="100000"/>
                        </a:lnSpc>
                        <a:spcBef>
                          <a:spcPct val="0"/>
                        </a:spcBef>
                        <a:spcAft>
                          <a:spcPts val="300"/>
                        </a:spcAft>
                        <a:buClrTx/>
                        <a:buSzTx/>
                        <a:buFont typeface="Arial" charset="0"/>
                        <a:buChar char="•"/>
                        <a:tabLst/>
                      </a:pPr>
                      <a:r>
                        <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rPr>
                        <a:t>Can show evidence of the virtues being embodied by the consultant during coaching sessions from real world application</a:t>
                      </a:r>
                    </a:p>
                    <a:p>
                      <a:pPr marL="171450" marR="0" lvl="0" indent="-171450" algn="l"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endParaRP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118610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a:ln>
                          <a:noFill/>
                        </a:ln>
                        <a:solidFill>
                          <a:srgbClr val="000000"/>
                        </a:solidFill>
                        <a:effectLst/>
                        <a:latin typeface="Calibri" charset="0"/>
                        <a:ea typeface="ＭＳ Ｐゴシック" charset="0"/>
                        <a:cs typeface="ＭＳ Ｐゴシック" charset="0"/>
                      </a:endParaRPr>
                    </a:p>
                  </a:txBody>
                  <a:tcPr marL="91430" marR="91430"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4E4E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Calibri" charset="0"/>
                          <a:ea typeface="ＭＳ Ｐゴシック" charset="0"/>
                          <a:cs typeface="ＭＳ Ｐゴシック" charset="0"/>
                        </a:rPr>
                        <a:t>3. Safe Practices and Inclusion</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171450" indent="-171450">
                        <a:spcAft>
                          <a:spcPts val="300"/>
                        </a:spcAft>
                        <a:buFont typeface="Arial"/>
                        <a:buChar char="•"/>
                      </a:pPr>
                      <a:r>
                        <a:rPr lang="en-US" sz="900" dirty="0">
                          <a:solidFill>
                            <a:schemeClr val="tx1"/>
                          </a:solidFill>
                        </a:rPr>
                        <a:t>Is aware of the </a:t>
                      </a:r>
                      <a:r>
                        <a:rPr lang="en-US" sz="900" dirty="0" err="1">
                          <a:solidFill>
                            <a:schemeClr val="tx1"/>
                          </a:solidFill>
                        </a:rPr>
                        <a:t>anzuk</a:t>
                      </a:r>
                      <a:r>
                        <a:rPr lang="en-US" sz="900" dirty="0">
                          <a:solidFill>
                            <a:schemeClr val="tx1"/>
                          </a:solidFill>
                        </a:rPr>
                        <a:t> expectations of operating safely when at work</a:t>
                      </a:r>
                    </a:p>
                    <a:p>
                      <a:pPr marL="171450" indent="-171450">
                        <a:spcAft>
                          <a:spcPts val="300"/>
                        </a:spcAft>
                        <a:buFont typeface="Arial"/>
                        <a:buChar char="•"/>
                      </a:pPr>
                      <a:r>
                        <a:rPr lang="en-US" sz="900" dirty="0">
                          <a:solidFill>
                            <a:schemeClr val="tx1"/>
                          </a:solidFill>
                        </a:rPr>
                        <a:t>Evidence exists of safe use of motor vehicle</a:t>
                      </a:r>
                    </a:p>
                    <a:p>
                      <a:pPr marL="171450" indent="-171450">
                        <a:spcAft>
                          <a:spcPts val="300"/>
                        </a:spcAft>
                        <a:buFont typeface="Arial"/>
                        <a:buChar char="•"/>
                      </a:pPr>
                      <a:r>
                        <a:rPr lang="en-US" sz="900" dirty="0">
                          <a:solidFill>
                            <a:schemeClr val="tx1"/>
                          </a:solidFill>
                        </a:rPr>
                        <a:t>Has a clean and safe work environment with respect to electronic equipment, power connections, ergonomics and healthy work habits</a:t>
                      </a:r>
                    </a:p>
                    <a:p>
                      <a:pPr marL="171450" indent="-171450">
                        <a:spcAft>
                          <a:spcPts val="300"/>
                        </a:spcAft>
                        <a:buFont typeface="Arial"/>
                        <a:buChar char="•"/>
                      </a:pPr>
                      <a:r>
                        <a:rPr lang="en-US" sz="900" dirty="0">
                          <a:solidFill>
                            <a:schemeClr val="tx1"/>
                          </a:solidFill>
                        </a:rPr>
                        <a:t>Is aware of our inclusion policies to other team members</a:t>
                      </a:r>
                    </a:p>
                    <a:p>
                      <a:pPr marL="171450" indent="-171450">
                        <a:spcAft>
                          <a:spcPts val="300"/>
                        </a:spcAft>
                        <a:buFont typeface="Arial"/>
                        <a:buChar char="•"/>
                      </a:pPr>
                      <a:r>
                        <a:rPr lang="en-US" sz="900" dirty="0">
                          <a:solidFill>
                            <a:schemeClr val="tx1"/>
                          </a:solidFill>
                        </a:rPr>
                        <a:t>Can show evidence of championing our inclusion practices on the job when in a coaching session with their manager</a:t>
                      </a:r>
                    </a:p>
                  </a:txBody>
                  <a:tcPr marL="89523" marR="89523" marT="44758" marB="4475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917366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495300" y="404664"/>
            <a:ext cx="8915400" cy="595464"/>
          </a:xfrm>
        </p:spPr>
        <p:txBody>
          <a:bodyPr lIns="84128" tIns="41271" rIns="84128" bIns="41271"/>
          <a:lstStyle/>
          <a:p>
            <a:pPr eaLnBrk="1" hangingPunct="1"/>
            <a:r>
              <a:rPr lang="en-US" dirty="0">
                <a:latin typeface="Calibri" charset="0"/>
                <a:ea typeface="ＭＳ Ｐゴシック" charset="0"/>
                <a:cs typeface="ＭＳ Ｐゴシック" charset="0"/>
              </a:rPr>
              <a:t>3. Opportunity Matrix – Client example</a:t>
            </a:r>
            <a:endParaRPr lang="en-AU" dirty="0">
              <a:latin typeface="Calibri" charset="0"/>
              <a:ea typeface="ＭＳ Ｐゴシック" charset="0"/>
              <a:cs typeface="ＭＳ Ｐゴシック" charset="0"/>
            </a:endParaRPr>
          </a:p>
        </p:txBody>
      </p:sp>
      <p:graphicFrame>
        <p:nvGraphicFramePr>
          <p:cNvPr id="38942" name="Group 30"/>
          <p:cNvGraphicFramePr>
            <a:graphicFrameLocks noGrp="1"/>
          </p:cNvGraphicFramePr>
          <p:nvPr/>
        </p:nvGraphicFramePr>
        <p:xfrm>
          <a:off x="275205" y="1011372"/>
          <a:ext cx="9174162" cy="5211950"/>
        </p:xfrm>
        <a:graphic>
          <a:graphicData uri="http://schemas.openxmlformats.org/drawingml/2006/table">
            <a:tbl>
              <a:tblPr/>
              <a:tblGrid>
                <a:gridCol w="1761219">
                  <a:extLst>
                    <a:ext uri="{9D8B030D-6E8A-4147-A177-3AD203B41FA5}">
                      <a16:colId xmlns:a16="http://schemas.microsoft.com/office/drawing/2014/main" val="20000"/>
                    </a:ext>
                  </a:extLst>
                </a:gridCol>
                <a:gridCol w="3568876">
                  <a:extLst>
                    <a:ext uri="{9D8B030D-6E8A-4147-A177-3AD203B41FA5}">
                      <a16:colId xmlns:a16="http://schemas.microsoft.com/office/drawing/2014/main" val="20001"/>
                    </a:ext>
                  </a:extLst>
                </a:gridCol>
                <a:gridCol w="3844067">
                  <a:extLst>
                    <a:ext uri="{9D8B030D-6E8A-4147-A177-3AD203B41FA5}">
                      <a16:colId xmlns:a16="http://schemas.microsoft.com/office/drawing/2014/main" val="20002"/>
                    </a:ext>
                  </a:extLst>
                </a:gridCol>
              </a:tblGrid>
              <a:tr h="457256">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endParaRPr kumimoji="0" lang="en-US" sz="2400" b="0" i="0" u="none" strike="noStrike" cap="none" normalizeH="0" baseline="0" dirty="0">
                        <a:ln>
                          <a:noFill/>
                        </a:ln>
                        <a:solidFill>
                          <a:srgbClr val="C00000"/>
                        </a:solidFill>
                        <a:effectLst/>
                        <a:latin typeface="Calibri" charset="0"/>
                        <a:ea typeface="ＭＳ Ｐゴシック" charset="-128"/>
                      </a:endParaRPr>
                    </a:p>
                  </a:txBody>
                  <a:tcPr marL="91449" marR="91449" marT="45726" marB="45726"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4EABE9"/>
                          </a:solidFill>
                          <a:effectLst/>
                          <a:latin typeface="Calibri" charset="0"/>
                          <a:ea typeface="ＭＳ Ｐゴシック" charset="-128"/>
                        </a:rPr>
                        <a:t>Existing Clients/Educators</a:t>
                      </a:r>
                      <a:endParaRPr kumimoji="0" lang="en-AU" sz="1800" b="1" i="0" u="none" strike="noStrike" cap="none" normalizeH="0" baseline="0" dirty="0">
                        <a:ln>
                          <a:noFill/>
                        </a:ln>
                        <a:solidFill>
                          <a:srgbClr val="4EABE9"/>
                        </a:solidFill>
                        <a:effectLst/>
                        <a:latin typeface="Calibri" charset="0"/>
                        <a:ea typeface="ＭＳ Ｐゴシック" charset="-128"/>
                      </a:endParaRPr>
                    </a:p>
                  </a:txBody>
                  <a:tcPr marL="91449" marR="91449" marT="45726" marB="45726" anchor="ctr" horzOverflow="overflow">
                    <a:lnL>
                      <a:noFill/>
                    </a:lnL>
                    <a:lnR>
                      <a:noFill/>
                    </a:lnR>
                    <a:lnT>
                      <a:noFill/>
                    </a:lnT>
                    <a:lnB w="12700" cap="flat" cmpd="sng" algn="ctr">
                      <a:solidFill>
                        <a:srgbClr val="684F4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chemeClr val="tx1">
                              <a:lumMod val="50000"/>
                              <a:lumOff val="50000"/>
                            </a:schemeClr>
                          </a:solidFill>
                          <a:effectLst/>
                          <a:latin typeface="Calibri" charset="0"/>
                          <a:ea typeface="ＭＳ Ｐゴシック" charset="-128"/>
                        </a:rPr>
                        <a:t>New Clients/Educators</a:t>
                      </a:r>
                      <a:endParaRPr kumimoji="0" lang="en-AU" sz="1800" b="1" i="0" u="none" strike="noStrike" cap="none" normalizeH="0" baseline="0" dirty="0">
                        <a:ln>
                          <a:noFill/>
                        </a:ln>
                        <a:solidFill>
                          <a:schemeClr val="tx1">
                            <a:lumMod val="50000"/>
                            <a:lumOff val="50000"/>
                          </a:schemeClr>
                        </a:solidFill>
                        <a:effectLst/>
                        <a:latin typeface="Calibri" charset="0"/>
                        <a:ea typeface="ＭＳ Ｐゴシック" charset="-128"/>
                      </a:endParaRPr>
                    </a:p>
                  </a:txBody>
                  <a:tcPr marL="91449" marR="91449" marT="45726" marB="45726" anchor="ctr" horzOverflow="overflow">
                    <a:lnL>
                      <a:noFill/>
                    </a:lnL>
                    <a:lnR>
                      <a:noFill/>
                    </a:lnR>
                    <a:lnT>
                      <a:noFill/>
                    </a:lnT>
                    <a:lnB w="12700" cap="flat" cmpd="sng" algn="ctr">
                      <a:solidFill>
                        <a:srgbClr val="684F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7965">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endParaRPr kumimoji="0" lang="en-US" sz="2400" b="0" i="0" u="none" strike="noStrike" cap="none" normalizeH="0" baseline="0" dirty="0">
                        <a:ln>
                          <a:noFill/>
                        </a:ln>
                        <a:solidFill>
                          <a:srgbClr val="CC0000"/>
                        </a:solidFill>
                        <a:effectLst/>
                        <a:latin typeface="Calibri" charset="0"/>
                        <a:ea typeface="ＭＳ Ｐゴシック" charset="-128"/>
                      </a:endParaRPr>
                    </a:p>
                  </a:txBody>
                  <a:tcPr marL="91449" marR="91449" marT="45726" marB="45726" anchor="ctr" horzOverflow="overflow">
                    <a:lnL>
                      <a:noFill/>
                    </a:lnL>
                    <a:lnR w="12700" cap="flat" cmpd="sng" algn="ctr">
                      <a:solidFill>
                        <a:srgbClr val="684F4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400" b="1" i="0" u="none" strike="noStrike" cap="none" normalizeH="0" baseline="0" dirty="0">
                          <a:ln>
                            <a:noFill/>
                          </a:ln>
                          <a:solidFill>
                            <a:schemeClr val="bg1"/>
                          </a:solidFill>
                          <a:effectLst/>
                          <a:latin typeface="Calibri" charset="0"/>
                          <a:ea typeface="ＭＳ Ｐゴシック" charset="-128"/>
                        </a:rPr>
                        <a:t>2. Client development </a:t>
                      </a:r>
                    </a:p>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400" b="1" i="0" u="none" strike="noStrike" cap="none" normalizeH="0" baseline="0" dirty="0">
                          <a:ln>
                            <a:noFill/>
                          </a:ln>
                          <a:solidFill>
                            <a:schemeClr val="bg1"/>
                          </a:solidFill>
                          <a:effectLst/>
                          <a:latin typeface="Calibri" charset="0"/>
                          <a:ea typeface="ＭＳ Ｐゴシック" charset="-128"/>
                        </a:rPr>
                        <a:t>(Portfolio expansion)</a:t>
                      </a:r>
                      <a:endParaRPr kumimoji="0" lang="en-AU" sz="1400" b="1" i="0" u="none" strike="noStrike" cap="none" normalizeH="0" baseline="0" dirty="0">
                        <a:ln>
                          <a:noFill/>
                        </a:ln>
                        <a:solidFill>
                          <a:schemeClr val="bg1"/>
                        </a:solidFill>
                        <a:effectLst/>
                        <a:latin typeface="Calibri" charset="0"/>
                        <a:ea typeface="ＭＳ Ｐゴシック" charset="-128"/>
                      </a:endParaRPr>
                    </a:p>
                  </a:txBody>
                  <a:tcPr marL="91449" marR="91449" marT="45726" marB="45726" anchor="ctr"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solidFill>
                      <a:srgbClr val="ECB744"/>
                    </a:solid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400" b="1" i="0" u="none" strike="noStrike" cap="none" normalizeH="0" baseline="0" dirty="0">
                          <a:ln>
                            <a:noFill/>
                          </a:ln>
                          <a:solidFill>
                            <a:schemeClr val="bg1"/>
                          </a:solidFill>
                          <a:effectLst/>
                          <a:latin typeface="Calibri" charset="0"/>
                          <a:ea typeface="ＭＳ Ｐゴシック" charset="-128"/>
                        </a:rPr>
                        <a:t>4. Market development</a:t>
                      </a:r>
                    </a:p>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400" b="1" i="0" u="none" strike="noStrike" cap="none" normalizeH="0" baseline="0" dirty="0">
                          <a:ln>
                            <a:noFill/>
                          </a:ln>
                          <a:solidFill>
                            <a:schemeClr val="bg1"/>
                          </a:solidFill>
                          <a:effectLst/>
                          <a:latin typeface="Calibri" charset="0"/>
                          <a:ea typeface="ＭＳ Ｐゴシック" charset="-128"/>
                        </a:rPr>
                        <a:t>(Infiltration)</a:t>
                      </a:r>
                      <a:endParaRPr kumimoji="0" lang="en-AU" sz="1400" b="1" i="0" u="none" strike="noStrike" cap="none" normalizeH="0" baseline="0" dirty="0">
                        <a:ln>
                          <a:noFill/>
                        </a:ln>
                        <a:solidFill>
                          <a:schemeClr val="bg1"/>
                        </a:solidFill>
                        <a:effectLst/>
                        <a:latin typeface="Calibri" charset="0"/>
                        <a:ea typeface="ＭＳ Ｐゴシック" charset="-128"/>
                      </a:endParaRPr>
                    </a:p>
                  </a:txBody>
                  <a:tcPr marL="91449" marR="91449" marT="45726" marB="45726" anchor="ctr"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solidFill>
                      <a:srgbClr val="ECB744"/>
                    </a:solidFill>
                  </a:tcPr>
                </a:tc>
                <a:extLst>
                  <a:ext uri="{0D108BD9-81ED-4DB2-BD59-A6C34878D82A}">
                    <a16:rowId xmlns:a16="http://schemas.microsoft.com/office/drawing/2014/main" val="10001"/>
                  </a:ext>
                </a:extLst>
              </a:tr>
              <a:tr h="1743104">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808080"/>
                          </a:solidFill>
                          <a:effectLst/>
                          <a:latin typeface="Calibri" charset="0"/>
                          <a:ea typeface="ＭＳ Ｐゴシック" charset="-128"/>
                        </a:rPr>
                        <a:t>Additional</a:t>
                      </a:r>
                      <a:br>
                        <a:rPr kumimoji="0" lang="en-US" sz="1800" b="1" i="0" u="none" strike="noStrike" cap="none" normalizeH="0" baseline="0" dirty="0">
                          <a:ln>
                            <a:noFill/>
                          </a:ln>
                          <a:solidFill>
                            <a:srgbClr val="808080"/>
                          </a:solidFill>
                          <a:effectLst/>
                          <a:latin typeface="Calibri" charset="0"/>
                          <a:ea typeface="ＭＳ Ｐゴシック" charset="-128"/>
                        </a:rPr>
                      </a:br>
                      <a:r>
                        <a:rPr kumimoji="0" lang="en-US" sz="1800" b="1" i="0" u="none" strike="noStrike" cap="none" normalizeH="0" baseline="0" dirty="0">
                          <a:ln>
                            <a:noFill/>
                          </a:ln>
                          <a:solidFill>
                            <a:srgbClr val="808080"/>
                          </a:solidFill>
                          <a:effectLst/>
                          <a:latin typeface="Calibri" charset="0"/>
                          <a:ea typeface="ＭＳ Ｐゴシック" charset="-128"/>
                        </a:rPr>
                        <a:t>Services</a:t>
                      </a:r>
                      <a:endParaRPr kumimoji="0" lang="en-AU" sz="1800" b="1" i="0" u="none" strike="noStrike" cap="none" normalizeH="0" baseline="0" dirty="0">
                        <a:ln>
                          <a:noFill/>
                        </a:ln>
                        <a:solidFill>
                          <a:srgbClr val="808080"/>
                        </a:solidFill>
                        <a:effectLst/>
                        <a:latin typeface="Calibri" charset="0"/>
                        <a:ea typeface="ＭＳ Ｐゴシック" charset="-128"/>
                      </a:endParaRPr>
                    </a:p>
                  </a:txBody>
                  <a:tcPr marL="91449" marR="91449" marT="45726" marB="45726" horzOverflow="overflow">
                    <a:lnL>
                      <a:noFill/>
                    </a:lnL>
                    <a:lnR w="12700" cap="flat" cmpd="sng" algn="ctr">
                      <a:solidFill>
                        <a:srgbClr val="684F4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tab pos="265113" algn="l"/>
                        </a:tabLst>
                      </a:pPr>
                      <a:r>
                        <a:rPr kumimoji="0" lang="en-US" sz="1400" b="1" i="0" u="none" strike="noStrike" cap="none" normalizeH="0" baseline="0" dirty="0">
                          <a:ln>
                            <a:noFill/>
                          </a:ln>
                          <a:solidFill>
                            <a:schemeClr val="tx1"/>
                          </a:solidFill>
                          <a:effectLst/>
                          <a:latin typeface="Calibri" charset="0"/>
                          <a:ea typeface="ＭＳ Ｐゴシック" charset="-128"/>
                        </a:rPr>
                        <a:t>Offering </a:t>
                      </a:r>
                      <a:r>
                        <a:rPr kumimoji="0" lang="en-US" sz="1400" b="1" i="1" u="none" strike="noStrike" cap="none" normalizeH="0" baseline="0" dirty="0">
                          <a:ln>
                            <a:noFill/>
                          </a:ln>
                          <a:solidFill>
                            <a:schemeClr val="tx1"/>
                          </a:solidFill>
                          <a:effectLst/>
                          <a:latin typeface="Calibri" charset="0"/>
                          <a:ea typeface="ＭＳ Ｐゴシック" charset="-128"/>
                        </a:rPr>
                        <a:t>additional </a:t>
                      </a:r>
                      <a:r>
                        <a:rPr kumimoji="0" lang="en-US" sz="1400" b="1" i="0" u="none" strike="noStrike" cap="none" normalizeH="0" baseline="0" dirty="0">
                          <a:ln>
                            <a:noFill/>
                          </a:ln>
                          <a:solidFill>
                            <a:schemeClr val="tx1"/>
                          </a:solidFill>
                          <a:effectLst/>
                          <a:latin typeface="Calibri" charset="0"/>
                          <a:ea typeface="ＭＳ Ｐゴシック" charset="-128"/>
                        </a:rPr>
                        <a:t>service ranging to existing customers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 “Appropriate” service expansion</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 Proactive offers </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 Present new service innovations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defRPr/>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 Minimise competitors</a:t>
                      </a:r>
                    </a:p>
                  </a:txBody>
                  <a:tcPr marL="91449" marR="91449" marT="45726" marB="45726"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tab pos="228600" algn="l"/>
                        </a:tabLst>
                      </a:pPr>
                      <a:r>
                        <a:rPr kumimoji="0" lang="en-US" sz="1400" b="1" i="0" u="none" strike="noStrike" cap="none" normalizeH="0" baseline="0" dirty="0">
                          <a:ln>
                            <a:noFill/>
                          </a:ln>
                          <a:solidFill>
                            <a:schemeClr val="tx1"/>
                          </a:solidFill>
                          <a:effectLst/>
                          <a:latin typeface="Calibri" charset="0"/>
                          <a:ea typeface="ＭＳ Ｐゴシック" charset="-128"/>
                        </a:rPr>
                        <a:t>Offering </a:t>
                      </a:r>
                      <a:r>
                        <a:rPr kumimoji="0" lang="en-US" sz="1400" b="1" i="1" u="none" strike="noStrike" cap="none" normalizeH="0" baseline="0" dirty="0">
                          <a:ln>
                            <a:noFill/>
                          </a:ln>
                          <a:solidFill>
                            <a:schemeClr val="tx1"/>
                          </a:solidFill>
                          <a:effectLst/>
                          <a:latin typeface="Calibri" charset="0"/>
                          <a:ea typeface="ＭＳ Ｐゴシック" charset="-128"/>
                        </a:rPr>
                        <a:t>new</a:t>
                      </a:r>
                      <a:r>
                        <a:rPr kumimoji="0" lang="en-US" sz="1400" b="1" i="0" u="none" strike="noStrike" cap="none" normalizeH="0" baseline="0" dirty="0">
                          <a:ln>
                            <a:noFill/>
                          </a:ln>
                          <a:solidFill>
                            <a:schemeClr val="tx1"/>
                          </a:solidFill>
                          <a:effectLst/>
                          <a:latin typeface="Calibri" charset="0"/>
                          <a:ea typeface="ＭＳ Ｐゴシック" charset="-128"/>
                        </a:rPr>
                        <a:t> services/programs to </a:t>
                      </a:r>
                      <a:br>
                        <a:rPr kumimoji="0" lang="en-US" sz="1400" b="1" i="0" u="none" strike="noStrike" cap="none" normalizeH="0" baseline="0" dirty="0">
                          <a:ln>
                            <a:noFill/>
                          </a:ln>
                          <a:solidFill>
                            <a:schemeClr val="tx1"/>
                          </a:solidFill>
                          <a:effectLst/>
                          <a:latin typeface="Calibri" charset="0"/>
                          <a:ea typeface="ＭＳ Ｐゴシック" charset="-128"/>
                        </a:rPr>
                      </a:br>
                      <a:r>
                        <a:rPr kumimoji="0" lang="en-US" sz="1400" b="1" i="1" u="none" strike="noStrike" cap="none" normalizeH="0" baseline="0" dirty="0">
                          <a:ln>
                            <a:noFill/>
                          </a:ln>
                          <a:solidFill>
                            <a:schemeClr val="tx1"/>
                          </a:solidFill>
                          <a:effectLst/>
                          <a:latin typeface="Calibri" charset="0"/>
                          <a:ea typeface="ＭＳ Ｐゴシック" charset="-128"/>
                        </a:rPr>
                        <a:t>new</a:t>
                      </a:r>
                      <a:r>
                        <a:rPr kumimoji="0" lang="en-US" sz="1400" b="1" i="0" u="none" strike="noStrike" cap="none" normalizeH="0" baseline="0" dirty="0">
                          <a:ln>
                            <a:noFill/>
                          </a:ln>
                          <a:solidFill>
                            <a:schemeClr val="tx1"/>
                          </a:solidFill>
                          <a:effectLst/>
                          <a:latin typeface="Calibri" charset="0"/>
                          <a:ea typeface="ＭＳ Ｐゴシック" charset="-128"/>
                        </a:rPr>
                        <a:t> clients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Niche marketing</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Special service or program                 development</a:t>
                      </a:r>
                    </a:p>
                    <a:p>
                      <a:pPr marL="0" marR="0" lvl="0" indent="0" algn="l" defTabSz="914400" rtl="0" eaLnBrk="1" fontAlgn="base" latinLnBrk="0" hangingPunct="1">
                        <a:lnSpc>
                          <a:spcPct val="100000"/>
                        </a:lnSpc>
                        <a:spcBef>
                          <a:spcPct val="20000"/>
                        </a:spcBef>
                        <a:spcAft>
                          <a:spcPct val="0"/>
                        </a:spcAft>
                        <a:buClr>
                          <a:srgbClr val="3366CC"/>
                        </a:buClr>
                        <a:buSzTx/>
                        <a:buFontTx/>
                        <a:buChar char="-"/>
                        <a:tabLst>
                          <a:tab pos="228600" algn="l"/>
                        </a:tabLst>
                      </a:pPr>
                      <a:endParaRPr kumimoji="0" lang="en-AU" sz="1400" b="0" i="0" u="none" strike="noStrike" cap="none" normalizeH="0" baseline="0" dirty="0">
                        <a:ln>
                          <a:noFill/>
                        </a:ln>
                        <a:solidFill>
                          <a:schemeClr val="tx1"/>
                        </a:solidFill>
                        <a:effectLst/>
                        <a:latin typeface="Calibri" charset="0"/>
                        <a:ea typeface="ＭＳ Ｐゴシック" charset="-128"/>
                      </a:endParaRPr>
                    </a:p>
                  </a:txBody>
                  <a:tcPr marL="91449" marR="91449" marT="45726" marB="45726"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7965">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endParaRPr kumimoji="0" lang="en-US" sz="1800" b="0" i="0" u="none" strike="noStrike" cap="none" normalizeH="0" baseline="0" dirty="0">
                        <a:ln>
                          <a:noFill/>
                        </a:ln>
                        <a:solidFill>
                          <a:srgbClr val="002060"/>
                        </a:solidFill>
                        <a:effectLst/>
                        <a:latin typeface="Calibri" charset="0"/>
                        <a:ea typeface="ＭＳ Ｐゴシック" charset="-128"/>
                      </a:endParaRPr>
                    </a:p>
                  </a:txBody>
                  <a:tcPr marL="91449" marR="91449" marT="45726" marB="45726" anchor="ctr" horzOverflow="overflow">
                    <a:lnL>
                      <a:noFill/>
                    </a:lnL>
                    <a:lnR w="12700" cap="flat" cmpd="sng" algn="ctr">
                      <a:solidFill>
                        <a:srgbClr val="684F4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2060"/>
                        </a:buClr>
                        <a:buSzTx/>
                        <a:buFontTx/>
                        <a:buNone/>
                        <a:tabLst>
                          <a:tab pos="228600" algn="l"/>
                        </a:tabLst>
                      </a:pPr>
                      <a:r>
                        <a:rPr kumimoji="0" lang="en-US" sz="1400" b="1" i="0" u="none" strike="noStrike" cap="none" normalizeH="0" baseline="0" dirty="0">
                          <a:ln>
                            <a:noFill/>
                          </a:ln>
                          <a:solidFill>
                            <a:srgbClr val="FFFFFF"/>
                          </a:solidFill>
                          <a:effectLst/>
                          <a:latin typeface="Calibri" charset="0"/>
                          <a:ea typeface="ＭＳ Ｐゴシック" charset="-128"/>
                        </a:rPr>
                        <a:t>1. Client service </a:t>
                      </a:r>
                    </a:p>
                    <a:p>
                      <a:pPr marL="342900" marR="0" lvl="0" indent="-342900" algn="l" defTabSz="914400" rtl="0" eaLnBrk="1" fontAlgn="base" latinLnBrk="0" hangingPunct="1">
                        <a:lnSpc>
                          <a:spcPct val="100000"/>
                        </a:lnSpc>
                        <a:spcBef>
                          <a:spcPct val="20000"/>
                        </a:spcBef>
                        <a:spcAft>
                          <a:spcPct val="0"/>
                        </a:spcAft>
                        <a:buClr>
                          <a:srgbClr val="002060"/>
                        </a:buClr>
                        <a:buSzTx/>
                        <a:buFontTx/>
                        <a:buNone/>
                        <a:tabLst>
                          <a:tab pos="228600" algn="l"/>
                        </a:tabLst>
                      </a:pPr>
                      <a:r>
                        <a:rPr kumimoji="0" lang="en-US" sz="1400" b="1" i="0" u="none" strike="noStrike" cap="none" normalizeH="0" baseline="0" dirty="0">
                          <a:ln>
                            <a:noFill/>
                          </a:ln>
                          <a:solidFill>
                            <a:srgbClr val="FFFFFF"/>
                          </a:solidFill>
                          <a:effectLst/>
                          <a:latin typeface="Calibri" charset="0"/>
                          <a:ea typeface="ＭＳ Ｐゴシック" charset="-128"/>
                        </a:rPr>
                        <a:t>(Protection)</a:t>
                      </a:r>
                      <a:endParaRPr kumimoji="0" lang="en-AU" sz="1400" b="1" i="0" u="none" strike="noStrike" cap="none" normalizeH="0" baseline="0" dirty="0">
                        <a:ln>
                          <a:noFill/>
                        </a:ln>
                        <a:solidFill>
                          <a:srgbClr val="FFFFFF"/>
                        </a:solidFill>
                        <a:effectLst/>
                        <a:latin typeface="Calibri" charset="0"/>
                        <a:ea typeface="ＭＳ Ｐゴシック" charset="-128"/>
                      </a:endParaRPr>
                    </a:p>
                  </a:txBody>
                  <a:tcPr marL="91449" marR="91449" marT="45726" marB="45726" anchor="ctr"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solidFill>
                      <a:srgbClr val="ECB744"/>
                    </a:solid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tab pos="228600" algn="l"/>
                        </a:tabLst>
                      </a:pPr>
                      <a:r>
                        <a:rPr kumimoji="0" lang="en-US" sz="1400" b="1" i="0" u="none" strike="noStrike" cap="none" normalizeH="0" baseline="0" dirty="0">
                          <a:ln>
                            <a:noFill/>
                          </a:ln>
                          <a:solidFill>
                            <a:srgbClr val="FFFFFF"/>
                          </a:solidFill>
                          <a:effectLst/>
                          <a:latin typeface="Calibri" charset="0"/>
                          <a:ea typeface="ＭＳ Ｐゴシック" charset="-128"/>
                        </a:rPr>
                        <a:t>3. Market expansion </a:t>
                      </a:r>
                    </a:p>
                    <a:p>
                      <a:pPr marL="0" marR="0" lvl="0" indent="0" algn="l" defTabSz="914400" rtl="0" eaLnBrk="1" fontAlgn="base" latinLnBrk="0" hangingPunct="1">
                        <a:lnSpc>
                          <a:spcPct val="100000"/>
                        </a:lnSpc>
                        <a:spcBef>
                          <a:spcPct val="20000"/>
                        </a:spcBef>
                        <a:spcAft>
                          <a:spcPct val="0"/>
                        </a:spcAft>
                        <a:buClr>
                          <a:srgbClr val="3366CC"/>
                        </a:buClr>
                        <a:buSzTx/>
                        <a:buFontTx/>
                        <a:buNone/>
                        <a:tabLst>
                          <a:tab pos="228600" algn="l"/>
                        </a:tabLst>
                      </a:pPr>
                      <a:r>
                        <a:rPr kumimoji="0" lang="en-US" sz="1400" b="1" i="0" u="none" strike="noStrike" cap="none" normalizeH="0" baseline="0" dirty="0">
                          <a:ln>
                            <a:noFill/>
                          </a:ln>
                          <a:solidFill>
                            <a:srgbClr val="FFFFFF"/>
                          </a:solidFill>
                          <a:effectLst/>
                          <a:latin typeface="Calibri" charset="0"/>
                          <a:ea typeface="ＭＳ Ｐゴシック" charset="-128"/>
                        </a:rPr>
                        <a:t>(Penetration)</a:t>
                      </a:r>
                      <a:endParaRPr kumimoji="0" lang="en-AU" sz="1400" b="1" i="0" u="none" strike="noStrike" cap="none" normalizeH="0" baseline="0" dirty="0">
                        <a:ln>
                          <a:noFill/>
                        </a:ln>
                        <a:solidFill>
                          <a:srgbClr val="FFFFFF"/>
                        </a:solidFill>
                        <a:effectLst/>
                        <a:latin typeface="Calibri" charset="0"/>
                        <a:ea typeface="ＭＳ Ｐゴシック" charset="-128"/>
                      </a:endParaRPr>
                    </a:p>
                  </a:txBody>
                  <a:tcPr marL="91449" marR="91449" marT="45726" marB="45726" anchor="ctr"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solidFill>
                      <a:srgbClr val="ECB744"/>
                    </a:solidFill>
                  </a:tcPr>
                </a:tc>
                <a:extLst>
                  <a:ext uri="{0D108BD9-81ED-4DB2-BD59-A6C34878D82A}">
                    <a16:rowId xmlns:a16="http://schemas.microsoft.com/office/drawing/2014/main" val="10003"/>
                  </a:ext>
                </a:extLst>
              </a:tr>
              <a:tr h="1755660">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pPr>
                      <a:r>
                        <a:rPr kumimoji="0" lang="en-US" sz="1800" b="1" i="0" u="none" strike="noStrike" cap="none" normalizeH="0" baseline="0" dirty="0">
                          <a:ln>
                            <a:noFill/>
                          </a:ln>
                          <a:solidFill>
                            <a:srgbClr val="4EABE9"/>
                          </a:solidFill>
                          <a:effectLst/>
                          <a:latin typeface="Calibri" charset="0"/>
                          <a:ea typeface="ＭＳ Ｐゴシック" charset="-128"/>
                        </a:rPr>
                        <a:t>Existing Services</a:t>
                      </a:r>
                      <a:endParaRPr kumimoji="0" lang="en-AU" sz="1800" b="0" i="0" u="none" strike="noStrike" cap="none" normalizeH="0" baseline="0" dirty="0">
                        <a:ln>
                          <a:noFill/>
                        </a:ln>
                        <a:solidFill>
                          <a:srgbClr val="4EABE9"/>
                        </a:solidFill>
                        <a:effectLst/>
                        <a:latin typeface="Calibri" charset="0"/>
                        <a:ea typeface="ＭＳ Ｐゴシック" charset="-128"/>
                      </a:endParaRPr>
                    </a:p>
                  </a:txBody>
                  <a:tcPr marL="91449" marR="91449" marT="45726" marB="45726" horzOverflow="overflow">
                    <a:lnL>
                      <a:noFill/>
                    </a:lnL>
                    <a:lnR w="12700" cap="flat" cmpd="sng" algn="ctr">
                      <a:solidFill>
                        <a:srgbClr val="684F4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tab pos="228600" algn="l"/>
                        </a:tabLst>
                      </a:pPr>
                      <a:r>
                        <a:rPr kumimoji="0" lang="en-US" sz="1400" b="1" i="0" u="none" strike="noStrike" cap="none" normalizeH="0" baseline="0" dirty="0">
                          <a:ln>
                            <a:noFill/>
                          </a:ln>
                          <a:solidFill>
                            <a:schemeClr val="tx1"/>
                          </a:solidFill>
                          <a:effectLst/>
                          <a:latin typeface="Calibri" charset="0"/>
                          <a:ea typeface="ＭＳ Ｐゴシック" charset="-128"/>
                        </a:rPr>
                        <a:t>Ensure existing </a:t>
                      </a:r>
                      <a:r>
                        <a:rPr kumimoji="0" lang="en-US" sz="1400" b="1" i="0" u="none" strike="noStrike" cap="none" normalizeH="0" baseline="0" dirty="0" err="1">
                          <a:ln>
                            <a:noFill/>
                          </a:ln>
                          <a:solidFill>
                            <a:schemeClr val="tx1"/>
                          </a:solidFill>
                          <a:effectLst/>
                          <a:latin typeface="Calibri" charset="0"/>
                          <a:ea typeface="ＭＳ Ｐゴシック" charset="-128"/>
                        </a:rPr>
                        <a:t>anzuk</a:t>
                      </a:r>
                      <a:r>
                        <a:rPr kumimoji="0" lang="en-US" sz="1400" b="1" i="0" u="none" strike="noStrike" cap="none" normalizeH="0" baseline="0" dirty="0">
                          <a:ln>
                            <a:noFill/>
                          </a:ln>
                          <a:solidFill>
                            <a:schemeClr val="tx1"/>
                          </a:solidFill>
                          <a:effectLst/>
                          <a:latin typeface="Calibri" charset="0"/>
                          <a:ea typeface="ＭＳ Ｐゴシック" charset="-128"/>
                        </a:rPr>
                        <a:t> clients continue </a:t>
                      </a:r>
                      <a:br>
                        <a:rPr kumimoji="0" lang="en-US" sz="1400" b="1" i="0" u="none" strike="noStrike" cap="none" normalizeH="0" baseline="0" dirty="0">
                          <a:ln>
                            <a:noFill/>
                          </a:ln>
                          <a:solidFill>
                            <a:schemeClr val="tx1"/>
                          </a:solidFill>
                          <a:effectLst/>
                          <a:latin typeface="Calibri" charset="0"/>
                          <a:ea typeface="ＭＳ Ｐゴシック" charset="-128"/>
                        </a:rPr>
                      </a:br>
                      <a:r>
                        <a:rPr kumimoji="0" lang="en-US" sz="1400" b="1" i="0" u="none" strike="noStrike" cap="none" normalizeH="0" baseline="0" dirty="0">
                          <a:ln>
                            <a:noFill/>
                          </a:ln>
                          <a:solidFill>
                            <a:schemeClr val="tx1"/>
                          </a:solidFill>
                          <a:effectLst/>
                          <a:latin typeface="Calibri" charset="0"/>
                          <a:ea typeface="ＭＳ Ｐゴシック" charset="-128"/>
                        </a:rPr>
                        <a:t>to book with us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Responsive contact</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High quality service delivery</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Frictionless account administration</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Relationship enhancements</a:t>
                      </a:r>
                    </a:p>
                  </a:txBody>
                  <a:tcPr marL="91449" marR="91449" marT="45726" marB="45726"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366CC"/>
                        </a:buClr>
                        <a:buSzTx/>
                        <a:buFontTx/>
                        <a:buNone/>
                        <a:tabLst>
                          <a:tab pos="228600" algn="l"/>
                        </a:tabLst>
                      </a:pPr>
                      <a:r>
                        <a:rPr kumimoji="0" lang="en-US" sz="1400" b="1" i="0" u="none" strike="noStrike" cap="none" normalizeH="0" baseline="0" dirty="0">
                          <a:ln>
                            <a:noFill/>
                          </a:ln>
                          <a:solidFill>
                            <a:schemeClr val="tx1"/>
                          </a:solidFill>
                          <a:effectLst/>
                          <a:latin typeface="Calibri" charset="0"/>
                          <a:ea typeface="ＭＳ Ｐゴシック" charset="-128"/>
                        </a:rPr>
                        <a:t>Offering existing services to </a:t>
                      </a:r>
                      <a:br>
                        <a:rPr kumimoji="0" lang="en-US" sz="1400" b="1" i="0" u="none" strike="noStrike" cap="none" normalizeH="0" baseline="0" dirty="0">
                          <a:ln>
                            <a:noFill/>
                          </a:ln>
                          <a:solidFill>
                            <a:schemeClr val="tx1"/>
                          </a:solidFill>
                          <a:effectLst/>
                          <a:latin typeface="Calibri" charset="0"/>
                          <a:ea typeface="ＭＳ Ｐゴシック" charset="-128"/>
                        </a:rPr>
                      </a:br>
                      <a:r>
                        <a:rPr kumimoji="0" lang="en-US" sz="1400" b="1" i="1" u="none" strike="noStrike" cap="none" normalizeH="0" baseline="0" dirty="0">
                          <a:ln>
                            <a:noFill/>
                          </a:ln>
                          <a:solidFill>
                            <a:schemeClr val="tx1"/>
                          </a:solidFill>
                          <a:effectLst/>
                          <a:latin typeface="Calibri" charset="0"/>
                          <a:ea typeface="ＭＳ Ｐゴシック" charset="-128"/>
                        </a:rPr>
                        <a:t>new </a:t>
                      </a:r>
                      <a:r>
                        <a:rPr kumimoji="0" lang="en-US" sz="1400" b="1" i="0" u="none" strike="noStrike" cap="none" normalizeH="0" baseline="0" dirty="0">
                          <a:ln>
                            <a:noFill/>
                          </a:ln>
                          <a:solidFill>
                            <a:schemeClr val="tx1"/>
                          </a:solidFill>
                          <a:effectLst/>
                          <a:latin typeface="Calibri" charset="0"/>
                          <a:ea typeface="ＭＳ Ｐゴシック" charset="-128"/>
                        </a:rPr>
                        <a:t>clients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Targeted new business development</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Convert inquiries as new business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Reinstate lapsed clients</a:t>
                      </a:r>
                    </a:p>
                    <a:p>
                      <a:pPr marL="274638" marR="0" lvl="0" indent="-193675" algn="l" defTabSz="914400" rtl="0" eaLnBrk="1" fontAlgn="base" latinLnBrk="0" hangingPunct="1">
                        <a:lnSpc>
                          <a:spcPct val="100000"/>
                        </a:lnSpc>
                        <a:spcBef>
                          <a:spcPct val="20000"/>
                        </a:spcBef>
                        <a:spcAft>
                          <a:spcPct val="0"/>
                        </a:spcAft>
                        <a:buClr>
                          <a:srgbClr val="4EABE9"/>
                        </a:buClr>
                        <a:buSzTx/>
                        <a:buFont typeface="Wingdings" charset="2"/>
                        <a:buChar char="§"/>
                        <a:tabLst>
                          <a:tab pos="228600" algn="l"/>
                          <a:tab pos="271463" algn="l"/>
                        </a:tabLst>
                      </a:pPr>
                      <a:r>
                        <a:rPr kumimoji="0" lang="en-US" sz="1400" b="0" i="0" u="none" strike="noStrike" kern="1200" cap="none" normalizeH="0" baseline="0" dirty="0">
                          <a:ln>
                            <a:noFill/>
                          </a:ln>
                          <a:solidFill>
                            <a:schemeClr val="tx1"/>
                          </a:solidFill>
                          <a:effectLst/>
                          <a:latin typeface="Calibri" charset="0"/>
                          <a:ea typeface="ＭＳ Ｐゴシック" charset="-128"/>
                          <a:cs typeface="+mn-cs"/>
                        </a:rPr>
                        <a:t>Expand within groups or networks</a:t>
                      </a:r>
                      <a:endParaRPr kumimoji="0" lang="en-AU" sz="1400" b="0" i="0" u="none" strike="noStrike" kern="1200" cap="none" normalizeH="0" baseline="0" dirty="0">
                        <a:ln>
                          <a:noFill/>
                        </a:ln>
                        <a:solidFill>
                          <a:schemeClr val="tx1"/>
                        </a:solidFill>
                        <a:effectLst/>
                        <a:latin typeface="Calibri" charset="0"/>
                        <a:ea typeface="ＭＳ Ｐゴシック" charset="-128"/>
                        <a:cs typeface="+mn-cs"/>
                      </a:endParaRPr>
                    </a:p>
                  </a:txBody>
                  <a:tcPr marL="91449" marR="91449" marT="45726" marB="45726" horzOverflow="overflow">
                    <a:lnL w="12700" cap="flat" cmpd="sng" algn="ctr">
                      <a:solidFill>
                        <a:srgbClr val="684F40"/>
                      </a:solidFill>
                      <a:prstDash val="solid"/>
                      <a:round/>
                      <a:headEnd type="none" w="med" len="med"/>
                      <a:tailEnd type="none" w="med" len="med"/>
                    </a:lnL>
                    <a:lnR w="12700" cap="flat" cmpd="sng" algn="ctr">
                      <a:solidFill>
                        <a:srgbClr val="684F40"/>
                      </a:solidFill>
                      <a:prstDash val="solid"/>
                      <a:round/>
                      <a:headEnd type="none" w="med" len="med"/>
                      <a:tailEnd type="none" w="med" len="med"/>
                    </a:lnR>
                    <a:lnT w="12700" cap="flat" cmpd="sng" algn="ctr">
                      <a:solidFill>
                        <a:srgbClr val="684F40"/>
                      </a:solidFill>
                      <a:prstDash val="solid"/>
                      <a:round/>
                      <a:headEnd type="none" w="med" len="med"/>
                      <a:tailEnd type="none" w="med" len="med"/>
                    </a:lnT>
                    <a:lnB w="12700" cap="flat" cmpd="sng" algn="ctr">
                      <a:solidFill>
                        <a:srgbClr val="684F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0506" name="Line 37"/>
          <p:cNvSpPr>
            <a:spLocks noChangeShapeType="1"/>
          </p:cNvSpPr>
          <p:nvPr/>
        </p:nvSpPr>
        <p:spPr bwMode="auto">
          <a:xfrm flipV="1">
            <a:off x="4984986" y="3459212"/>
            <a:ext cx="530722" cy="559156"/>
          </a:xfrm>
          <a:prstGeom prst="line">
            <a:avLst/>
          </a:prstGeom>
          <a:noFill/>
          <a:ln w="57150" cmpd="sng">
            <a:solidFill>
              <a:srgbClr val="4EABE9"/>
            </a:solidFill>
            <a:round/>
            <a:headEnd type="none" w="sm" len="sm"/>
            <a:tailEnd type="none" w="sm" len="sm"/>
          </a:ln>
          <a:extLst>
            <a:ext uri="{909E8E84-426E-40dd-AFC4-6F175D3DCCD1}">
              <a14:hiddenFill xmlns:a14="http://schemas.microsoft.com/office/drawing/2010/main" xmlns="">
                <a:noFill/>
              </a14:hiddenFill>
            </a:ext>
          </a:extLst>
        </p:spPr>
        <p:txBody>
          <a:bodyPr lIns="91430" tIns="45715" rIns="91430" bIns="45715"/>
          <a:lstStyle/>
          <a:p>
            <a:endParaRPr lang="en-US"/>
          </a:p>
        </p:txBody>
      </p:sp>
      <p:sp>
        <p:nvSpPr>
          <p:cNvPr id="20507" name="Line 38"/>
          <p:cNvSpPr>
            <a:spLocks noChangeShapeType="1"/>
          </p:cNvSpPr>
          <p:nvPr/>
        </p:nvSpPr>
        <p:spPr bwMode="auto">
          <a:xfrm>
            <a:off x="5487277" y="3449737"/>
            <a:ext cx="576664" cy="492888"/>
          </a:xfrm>
          <a:prstGeom prst="line">
            <a:avLst/>
          </a:prstGeom>
          <a:noFill/>
          <a:ln w="57150" cmpd="sng">
            <a:solidFill>
              <a:srgbClr val="4EABE9"/>
            </a:solidFill>
            <a:round/>
            <a:headEnd type="none" w="sm" len="sm"/>
            <a:tailEnd type="none" w="sm" len="sm"/>
          </a:ln>
          <a:extLst>
            <a:ext uri="{909E8E84-426E-40dd-AFC4-6F175D3DCCD1}">
              <a14:hiddenFill xmlns:a14="http://schemas.microsoft.com/office/drawing/2010/main" xmlns="">
                <a:noFill/>
              </a14:hiddenFill>
            </a:ext>
          </a:extLst>
        </p:spPr>
        <p:txBody>
          <a:bodyPr lIns="91430" tIns="45715" rIns="91430" bIns="45715"/>
          <a:lstStyle/>
          <a:p>
            <a:endParaRPr lang="en-US"/>
          </a:p>
        </p:txBody>
      </p:sp>
      <p:sp>
        <p:nvSpPr>
          <p:cNvPr id="20508" name="Line 39"/>
          <p:cNvSpPr>
            <a:spLocks noChangeShapeType="1"/>
          </p:cNvSpPr>
          <p:nvPr/>
        </p:nvSpPr>
        <p:spPr bwMode="auto">
          <a:xfrm flipV="1">
            <a:off x="6063941" y="3484447"/>
            <a:ext cx="273059" cy="423468"/>
          </a:xfrm>
          <a:prstGeom prst="line">
            <a:avLst/>
          </a:prstGeom>
          <a:noFill/>
          <a:ln w="57150" cmpd="sng">
            <a:solidFill>
              <a:srgbClr val="4EABE9"/>
            </a:solidFill>
            <a:round/>
            <a:headEnd type="none" w="sm" len="sm"/>
            <a:tailEnd type="triangle" w="sm" len="sm"/>
          </a:ln>
          <a:extLst>
            <a:ext uri="{909E8E84-426E-40dd-AFC4-6F175D3DCCD1}">
              <a14:hiddenFill xmlns:a14="http://schemas.microsoft.com/office/drawing/2010/main" xmlns="">
                <a:noFill/>
              </a14:hiddenFill>
            </a:ext>
          </a:extLst>
        </p:spPr>
        <p:txBody>
          <a:bodyPr lIns="91430" tIns="45715" rIns="91430" bIns="45715"/>
          <a:lstStyle/>
          <a:p>
            <a:endParaRPr lang="en-US"/>
          </a:p>
        </p:txBody>
      </p:sp>
    </p:spTree>
    <p:extLst>
      <p:ext uri="{BB962C8B-B14F-4D97-AF65-F5344CB8AC3E}">
        <p14:creationId xmlns:p14="http://schemas.microsoft.com/office/powerpoint/2010/main" val="4233251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1" name="Group 31"/>
          <p:cNvGraphicFramePr>
            <a:graphicFrameLocks noGrp="1"/>
          </p:cNvGraphicFramePr>
          <p:nvPr/>
        </p:nvGraphicFramePr>
        <p:xfrm>
          <a:off x="2381250" y="998538"/>
          <a:ext cx="7096125" cy="5273676"/>
        </p:xfrm>
        <a:graphic>
          <a:graphicData uri="http://schemas.openxmlformats.org/drawingml/2006/table">
            <a:tbl>
              <a:tblPr/>
              <a:tblGrid>
                <a:gridCol w="3586163">
                  <a:extLst>
                    <a:ext uri="{9D8B030D-6E8A-4147-A177-3AD203B41FA5}">
                      <a16:colId xmlns:a16="http://schemas.microsoft.com/office/drawing/2014/main" val="20000"/>
                    </a:ext>
                  </a:extLst>
                </a:gridCol>
                <a:gridCol w="3509962">
                  <a:extLst>
                    <a:ext uri="{9D8B030D-6E8A-4147-A177-3AD203B41FA5}">
                      <a16:colId xmlns:a16="http://schemas.microsoft.com/office/drawing/2014/main" val="20001"/>
                    </a:ext>
                  </a:extLst>
                </a:gridCol>
              </a:tblGrid>
              <a:tr h="213386">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
                          <a:srgbClr val="0099CC"/>
                        </a:buClr>
                        <a:buSzTx/>
                        <a:buFont typeface="Wingdings" charset="2"/>
                        <a:buNone/>
                        <a:tabLst/>
                      </a:pPr>
                      <a:r>
                        <a:rPr kumimoji="0" lang="en-AU" altLang="en-US" sz="1400" b="1" i="0" u="none" strike="noStrike" cap="none" normalizeH="0" baseline="0" dirty="0">
                          <a:ln>
                            <a:noFill/>
                          </a:ln>
                          <a:solidFill>
                            <a:schemeClr val="tx1"/>
                          </a:solidFill>
                          <a:effectLst/>
                          <a:latin typeface="Calibri" charset="0"/>
                          <a:ea typeface="ＭＳ Ｐゴシック" charset="-128"/>
                        </a:rPr>
                        <a:t>During Coaching Session:</a:t>
                      </a:r>
                      <a:endParaRPr kumimoji="0" lang="en-AU" altLang="en-US" sz="1400" b="0" i="0" u="none" strike="noStrike" cap="none" normalizeH="0" baseline="0" dirty="0">
                        <a:ln>
                          <a:noFill/>
                        </a:ln>
                        <a:solidFill>
                          <a:schemeClr val="tx1"/>
                        </a:solidFill>
                        <a:effectLst/>
                        <a:latin typeface="Calibri" charset="0"/>
                        <a:ea typeface="ＭＳ Ｐゴシック" charset="-128"/>
                      </a:endParaRPr>
                    </a:p>
                  </a:txBody>
                  <a:tcPr marT="0" marB="0" horzOverflow="overflow">
                    <a:lnL>
                      <a:noFill/>
                    </a:lnL>
                    <a:lnR>
                      <a:noFill/>
                    </a:lnR>
                    <a:lnT>
                      <a:noFill/>
                    </a:lnT>
                    <a:lnB w="38100" cap="flat" cmpd="sng" algn="ctr">
                      <a:solidFill>
                        <a:srgbClr val="FFFFFF"/>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
                          <a:srgbClr val="0099CC"/>
                        </a:buClr>
                        <a:buSzTx/>
                        <a:buFont typeface="Wingdings" charset="2"/>
                        <a:buNone/>
                        <a:tabLst/>
                      </a:pPr>
                      <a:r>
                        <a:rPr kumimoji="0" lang="en-US" altLang="en-US" sz="1400" b="1" i="0" u="none" strike="noStrike" cap="none" normalizeH="0" baseline="0" dirty="0">
                          <a:ln>
                            <a:noFill/>
                          </a:ln>
                          <a:solidFill>
                            <a:schemeClr val="tx1"/>
                          </a:solidFill>
                          <a:effectLst/>
                          <a:latin typeface="Calibri" charset="0"/>
                          <a:ea typeface="ＭＳ Ｐゴシック" charset="-128"/>
                        </a:rPr>
                        <a:t>Possible </a:t>
                      </a:r>
                      <a:r>
                        <a:rPr kumimoji="0" lang="en-AU" altLang="en-US" sz="1400" b="1" i="0" u="none" strike="noStrike" cap="none" normalizeH="0" baseline="0" dirty="0">
                          <a:ln>
                            <a:noFill/>
                          </a:ln>
                          <a:solidFill>
                            <a:schemeClr val="tx1"/>
                          </a:solidFill>
                          <a:effectLst/>
                          <a:latin typeface="Calibri" charset="0"/>
                          <a:ea typeface="ＭＳ Ｐゴシック" charset="-128"/>
                        </a:rPr>
                        <a:t>Questions to Ask:</a:t>
                      </a:r>
                    </a:p>
                  </a:txBody>
                  <a:tcPr marT="0" marB="0" horzOverflow="overflow">
                    <a:lnL>
                      <a:noFill/>
                    </a:lnL>
                    <a:lnR>
                      <a:noFill/>
                    </a:lnR>
                    <a:lnT>
                      <a:noFill/>
                    </a:lnT>
                    <a:lnB w="38100" cap="flat" cmpd="sng" algn="ctr">
                      <a:solidFill>
                        <a:srgbClr val="FF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96220">
                <a:tc>
                  <a:txBody>
                    <a:bodyPr/>
                    <a:lstStyle>
                      <a:lvl1pPr marL="228600" indent="-228600"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228600" marR="0" lvl="0" indent="-228600" algn="l" defTabSz="914400" rtl="0" eaLnBrk="1" fontAlgn="base" latinLnBrk="0" hangingPunct="1">
                        <a:lnSpc>
                          <a:spcPct val="100000"/>
                        </a:lnSpc>
                        <a:spcBef>
                          <a:spcPct val="20000"/>
                        </a:spcBef>
                        <a:spcAft>
                          <a:spcPct val="20000"/>
                        </a:spcAft>
                        <a:buClr>
                          <a:srgbClr val="404040"/>
                        </a:buClr>
                        <a:buSzTx/>
                        <a:buFont typeface="Monotype Sorts" charset="2"/>
                        <a:buAutoNum type="arabicPeriod"/>
                        <a:tabLst/>
                      </a:pPr>
                      <a:r>
                        <a:rPr kumimoji="0" lang="en-AU" altLang="en-US" sz="1100" b="1" i="1" u="none" strike="noStrike" cap="none" normalizeH="0" baseline="0" dirty="0">
                          <a:ln>
                            <a:noFill/>
                          </a:ln>
                          <a:solidFill>
                            <a:schemeClr val="tx1"/>
                          </a:solidFill>
                          <a:effectLst/>
                          <a:latin typeface="Calibri" charset="0"/>
                          <a:ea typeface="ＭＳ Ｐゴシック" charset="-128"/>
                        </a:rPr>
                        <a:t>GOALS</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US" altLang="en-US" sz="1100" b="0" i="0" u="none" strike="noStrike" cap="none" normalizeH="0" baseline="0" dirty="0">
                          <a:ln>
                            <a:noFill/>
                          </a:ln>
                          <a:solidFill>
                            <a:schemeClr val="tx1"/>
                          </a:solidFill>
                          <a:effectLst/>
                          <a:latin typeface="Calibri" charset="0"/>
                          <a:ea typeface="ＭＳ Ｐゴシック" charset="-128"/>
                        </a:rPr>
                        <a:t>Agree purpose/agenda of the session</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cap="none" normalizeH="0" baseline="0" dirty="0">
                          <a:ln>
                            <a:noFill/>
                          </a:ln>
                          <a:solidFill>
                            <a:schemeClr val="tx1"/>
                          </a:solidFill>
                          <a:effectLst/>
                          <a:latin typeface="Calibri" charset="0"/>
                          <a:ea typeface="ＭＳ Ｐゴシック" charset="-128"/>
                        </a:rPr>
                        <a:t>Check understanding of relevant goals, targets or standards</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342900" indent="-342900" eaLnBrk="0" hangingPunct="0">
                        <a:spcBef>
                          <a:spcPct val="20000"/>
                        </a:spcBef>
                        <a:buFont typeface="Arial" charset="0"/>
                        <a:defRPr sz="2800">
                          <a:solidFill>
                            <a:srgbClr val="002060"/>
                          </a:solidFill>
                          <a:latin typeface="Calibri" charset="0"/>
                          <a:ea typeface="ＭＳ Ｐゴシック" charset="-128"/>
                        </a:defRPr>
                      </a:lvl1pPr>
                      <a:lvl2pPr marL="292100" indent="-17780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US" altLang="en-US" sz="1100" b="0" i="0" u="none" strike="noStrike" cap="none" normalizeH="0" baseline="0" dirty="0">
                          <a:ln>
                            <a:noFill/>
                          </a:ln>
                          <a:solidFill>
                            <a:schemeClr val="tx1"/>
                          </a:solidFill>
                          <a:effectLst/>
                          <a:latin typeface="Calibri" charset="0"/>
                          <a:ea typeface="ＭＳ Ｐゴシック" charset="-128"/>
                        </a:rPr>
                        <a:t>“Let’s remind ourselves what we’re trying to achieve…”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US" altLang="en-US" sz="1100" b="0" i="0" u="none" strike="noStrike" cap="none" normalizeH="0" baseline="0" dirty="0">
                          <a:ln>
                            <a:noFill/>
                          </a:ln>
                          <a:solidFill>
                            <a:schemeClr val="tx1"/>
                          </a:solidFill>
                          <a:effectLst/>
                          <a:latin typeface="Calibri" charset="0"/>
                          <a:ea typeface="ＭＳ Ｐゴシック" charset="-128"/>
                        </a:rPr>
                        <a:t>What do we want to get out of this session?</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US" altLang="en-US" sz="1100" b="0" i="0" u="none" strike="noStrike" cap="none" normalizeH="0" baseline="0" dirty="0">
                          <a:ln>
                            <a:noFill/>
                          </a:ln>
                          <a:solidFill>
                            <a:schemeClr val="tx1"/>
                          </a:solidFill>
                          <a:effectLst/>
                          <a:latin typeface="Calibri" charset="0"/>
                          <a:ea typeface="ＭＳ Ｐゴシック" charset="-128"/>
                        </a:rPr>
                        <a:t> What would be ideal for you in future?</a:t>
                      </a:r>
                      <a:endParaRPr kumimoji="0" lang="en-AU" altLang="en-US" sz="1100" b="0" i="0" u="none" strike="noStrike" cap="none" normalizeH="0" baseline="0" dirty="0">
                        <a:ln>
                          <a:noFill/>
                        </a:ln>
                        <a:solidFill>
                          <a:schemeClr val="tx1"/>
                        </a:solidFill>
                        <a:effectLst/>
                        <a:latin typeface="Calibri" charset="0"/>
                        <a:ea typeface="ＭＳ Ｐゴシック" charset="-128"/>
                      </a:endParaRP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1063880">
                <a:tc>
                  <a:txBody>
                    <a:bodyPr/>
                    <a:lstStyle>
                      <a:lvl1pPr marL="228600" indent="-228600"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228600" marR="0" lvl="0" indent="-228600" algn="l" defTabSz="914400" rtl="0" eaLnBrk="1" fontAlgn="base" latinLnBrk="0" hangingPunct="1">
                        <a:lnSpc>
                          <a:spcPct val="100000"/>
                        </a:lnSpc>
                        <a:spcBef>
                          <a:spcPct val="20000"/>
                        </a:spcBef>
                        <a:spcAft>
                          <a:spcPct val="20000"/>
                        </a:spcAft>
                        <a:buClr>
                          <a:srgbClr val="404040"/>
                        </a:buClr>
                        <a:buSzTx/>
                        <a:buFont typeface="Monotype Sorts" charset="2"/>
                        <a:buAutoNum type="arabicPeriod" startAt="2"/>
                        <a:tabLst/>
                      </a:pPr>
                      <a:r>
                        <a:rPr kumimoji="0" lang="en-AU" altLang="en-US" sz="1100" b="1" i="1" u="none" strike="noStrike" cap="none" normalizeH="0" baseline="0" dirty="0">
                          <a:ln>
                            <a:noFill/>
                          </a:ln>
                          <a:solidFill>
                            <a:schemeClr val="tx1"/>
                          </a:solidFill>
                          <a:effectLst/>
                          <a:latin typeface="Calibri" charset="0"/>
                          <a:ea typeface="ＭＳ Ｐゴシック" charset="-128"/>
                        </a:rPr>
                        <a:t>REALITIES</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Ask first! – Ask team member how they feel they have performed or what they have experienced and why</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Share your thoughts and clarify any perception gaps</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292100" indent="-17780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20000"/>
                        </a:spcBef>
                        <a:spcAft>
                          <a:spcPct val="20000"/>
                        </a:spcAft>
                        <a:buClr>
                          <a:srgbClr val="404040"/>
                        </a:buClr>
                        <a:buSzTx/>
                        <a:buFont typeface="Wingdings" charset="2"/>
                        <a:buNone/>
                        <a:tabLst/>
                      </a:pPr>
                      <a:r>
                        <a:rPr kumimoji="0" lang="en-AU" altLang="en-US" sz="1100" b="1" i="0" u="none" strike="noStrike" cap="none" normalizeH="0" baseline="0" dirty="0">
                          <a:ln>
                            <a:noFill/>
                          </a:ln>
                          <a:solidFill>
                            <a:schemeClr val="tx1"/>
                          </a:solidFill>
                          <a:effectLst/>
                          <a:latin typeface="Calibri" charset="0"/>
                          <a:ea typeface="ＭＳ Ｐゴシック" charset="-128"/>
                        </a:rPr>
                        <a:t>Ask the person how they think things are now</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What do you think of your current performance?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What did you do well? What worked for you?</a:t>
                      </a:r>
                      <a:r>
                        <a:rPr kumimoji="0" lang="en-US" altLang="en-US" sz="1100" b="0" i="0" u="none" strike="noStrike" kern="1200" cap="none" normalizeH="0" baseline="0" dirty="0">
                          <a:ln>
                            <a:noFill/>
                          </a:ln>
                          <a:solidFill>
                            <a:schemeClr val="tx1"/>
                          </a:solidFill>
                          <a:effectLst/>
                          <a:latin typeface="Calibri" charset="0"/>
                          <a:ea typeface="ＭＳ Ｐゴシック" charset="-128"/>
                          <a:cs typeface="+mn-cs"/>
                        </a:rPr>
                        <a:t> </a:t>
                      </a:r>
                      <a:endParaRPr kumimoji="0" lang="en-AU" altLang="en-US" sz="1100" b="0" i="0" u="none" strike="noStrike" kern="1200" cap="none" normalizeH="0" baseline="0" dirty="0">
                        <a:ln>
                          <a:noFill/>
                        </a:ln>
                        <a:solidFill>
                          <a:schemeClr val="tx1"/>
                        </a:solidFill>
                        <a:effectLst/>
                        <a:latin typeface="Calibri" charset="0"/>
                        <a:ea typeface="ＭＳ Ｐゴシック" charset="-128"/>
                        <a:cs typeface="+mn-cs"/>
                      </a:endParaRP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US" altLang="en-US" sz="1100" b="0" i="0" u="none" strike="noStrike" kern="1200" cap="none" normalizeH="0" baseline="0" dirty="0">
                          <a:ln>
                            <a:noFill/>
                          </a:ln>
                          <a:solidFill>
                            <a:schemeClr val="tx1"/>
                          </a:solidFill>
                          <a:effectLst/>
                          <a:latin typeface="Calibri" charset="0"/>
                          <a:ea typeface="ＭＳ Ｐゴシック" charset="-128"/>
                          <a:cs typeface="+mn-cs"/>
                        </a:rPr>
                        <a:t>What didn’t &amp; why?</a:t>
                      </a: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 </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What did you learn?</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1600393">
                <a:tc>
                  <a:txBody>
                    <a:bodyPr/>
                    <a:lstStyle>
                      <a:lvl1pPr marL="228600" indent="-228600"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228600" marR="0" lvl="0" indent="-228600" algn="l" defTabSz="914400" rtl="0" eaLnBrk="1" fontAlgn="base" latinLnBrk="0" hangingPunct="1">
                        <a:lnSpc>
                          <a:spcPct val="100000"/>
                        </a:lnSpc>
                        <a:spcBef>
                          <a:spcPct val="20000"/>
                        </a:spcBef>
                        <a:spcAft>
                          <a:spcPct val="20000"/>
                        </a:spcAft>
                        <a:buClr>
                          <a:srgbClr val="404040"/>
                        </a:buClr>
                        <a:buSzTx/>
                        <a:buFont typeface="Monotype Sorts" charset="2"/>
                        <a:buAutoNum type="arabicPeriod" startAt="3"/>
                        <a:tabLst/>
                      </a:pPr>
                      <a:r>
                        <a:rPr kumimoji="0" lang="en-AU" altLang="en-US" sz="1100" b="1" i="1" u="none" strike="noStrike" cap="none" normalizeH="0" baseline="0" dirty="0">
                          <a:ln>
                            <a:noFill/>
                          </a:ln>
                          <a:solidFill>
                            <a:schemeClr val="tx1"/>
                          </a:solidFill>
                          <a:effectLst/>
                          <a:latin typeface="Calibri" charset="0"/>
                          <a:ea typeface="ＭＳ Ｐゴシック" charset="-128"/>
                        </a:rPr>
                        <a:t>OPTIONS</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Ask what can be done differently / reinforce </a:t>
                      </a:r>
                      <a:b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b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the positives</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Generate joint ownership of the problem</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Uncover obstacles and issues</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Use a systematic approach to problem solving</a:t>
                      </a:r>
                    </a:p>
                    <a:p>
                      <a:pPr marL="228600" marR="0" lvl="0" indent="-228600" algn="l" defTabSz="914400" rtl="0" eaLnBrk="1" fontAlgn="base" latinLnBrk="0" hangingPunct="1">
                        <a:lnSpc>
                          <a:spcPct val="100000"/>
                        </a:lnSpc>
                        <a:spcBef>
                          <a:spcPct val="20000"/>
                        </a:spcBef>
                        <a:spcAft>
                          <a:spcPct val="20000"/>
                        </a:spcAft>
                        <a:buClr>
                          <a:srgbClr val="4EABE9"/>
                        </a:buClr>
                        <a:buSzTx/>
                        <a:buFont typeface="Arial" charset="0"/>
                        <a:buChar char="•"/>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Offer information and assistance</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292100" indent="-17780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20000"/>
                        </a:spcBef>
                        <a:spcAft>
                          <a:spcPct val="20000"/>
                        </a:spcAft>
                        <a:buClr>
                          <a:srgbClr val="404040"/>
                        </a:buClr>
                        <a:buSzTx/>
                        <a:buFont typeface="Wingdings" charset="2"/>
                        <a:buNone/>
                        <a:tabLst/>
                      </a:pPr>
                      <a:r>
                        <a:rPr kumimoji="0" lang="en-AU" altLang="en-US" sz="1100" b="1" i="0" u="none" strike="noStrike" cap="none" normalizeH="0" baseline="0" dirty="0">
                          <a:ln>
                            <a:noFill/>
                          </a:ln>
                          <a:solidFill>
                            <a:schemeClr val="tx1"/>
                          </a:solidFill>
                          <a:effectLst/>
                          <a:latin typeface="Calibri" charset="0"/>
                          <a:ea typeface="ＭＳ Ｐゴシック" charset="-128"/>
                        </a:rPr>
                        <a:t>Ask the person what they learned from the experience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What would you do differently next time?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What could you improve on?</a:t>
                      </a:r>
                    </a:p>
                    <a:p>
                      <a:pPr marL="0" marR="0" lvl="0" indent="0" algn="l" defTabSz="914400" rtl="0" eaLnBrk="1" fontAlgn="base" latinLnBrk="0" hangingPunct="1">
                        <a:lnSpc>
                          <a:spcPct val="100000"/>
                        </a:lnSpc>
                        <a:spcBef>
                          <a:spcPct val="20000"/>
                        </a:spcBef>
                        <a:spcAft>
                          <a:spcPct val="20000"/>
                        </a:spcAft>
                        <a:buClr>
                          <a:srgbClr val="404040"/>
                        </a:buClr>
                        <a:buSzTx/>
                        <a:buFont typeface="Wingdings" charset="2"/>
                        <a:buNone/>
                        <a:tabLst/>
                      </a:pPr>
                      <a:r>
                        <a:rPr kumimoji="0" lang="en-AU" altLang="en-US" sz="1100" b="1" i="0" u="none" strike="noStrike" cap="none" normalizeH="0" baseline="0" dirty="0">
                          <a:ln>
                            <a:noFill/>
                          </a:ln>
                          <a:solidFill>
                            <a:schemeClr val="tx1"/>
                          </a:solidFill>
                          <a:effectLst/>
                          <a:latin typeface="Calibri" charset="0"/>
                          <a:ea typeface="ＭＳ Ｐゴシック" charset="-128"/>
                        </a:rPr>
                        <a:t>Share your observations</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Things I thought you did well were…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Things you could try and do differently are…</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1499797">
                <a:tc>
                  <a:txBody>
                    <a:bodyPr/>
                    <a:lstStyle>
                      <a:lvl1pPr marL="228600" indent="-228600" eaLnBrk="0" hangingPunct="0">
                        <a:spcBef>
                          <a:spcPct val="20000"/>
                        </a:spcBef>
                        <a:buFont typeface="Arial" charset="0"/>
                        <a:defRPr sz="2800">
                          <a:solidFill>
                            <a:srgbClr val="002060"/>
                          </a:solidFill>
                          <a:latin typeface="Calibri" charset="0"/>
                          <a:ea typeface="ＭＳ Ｐゴシック" charset="-128"/>
                        </a:defRPr>
                      </a:lvl1pPr>
                      <a:lvl2pPr marL="742950" indent="-28575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228600" marR="0" lvl="0" indent="-228600" algn="l" defTabSz="914400" rtl="0" eaLnBrk="1" fontAlgn="base" latinLnBrk="0" hangingPunct="1">
                        <a:lnSpc>
                          <a:spcPct val="100000"/>
                        </a:lnSpc>
                        <a:spcBef>
                          <a:spcPct val="20000"/>
                        </a:spcBef>
                        <a:spcAft>
                          <a:spcPct val="20000"/>
                        </a:spcAft>
                        <a:buClr>
                          <a:srgbClr val="404040"/>
                        </a:buClr>
                        <a:buSzTx/>
                        <a:buFont typeface="Monotype Sorts" charset="2"/>
                        <a:buAutoNum type="arabicPeriod" startAt="4"/>
                        <a:tabLst/>
                      </a:pPr>
                      <a:r>
                        <a:rPr kumimoji="0" lang="en-AU" altLang="en-US" sz="1100" b="1" i="1" u="none" strike="noStrike" cap="none" normalizeH="0" baseline="0" dirty="0">
                          <a:ln>
                            <a:noFill/>
                          </a:ln>
                          <a:solidFill>
                            <a:schemeClr val="tx1"/>
                          </a:solidFill>
                          <a:effectLst/>
                          <a:latin typeface="Calibri" charset="0"/>
                          <a:ea typeface="ＭＳ Ｐゴシック" charset="-128"/>
                        </a:rPr>
                        <a:t>WILL TO ACT</a:t>
                      </a:r>
                    </a:p>
                    <a:p>
                      <a:pPr marL="228600" marR="0" lvl="0" indent="-228600" algn="l" defTabSz="914400" rtl="0" eaLnBrk="1" fontAlgn="base" latinLnBrk="0" hangingPunct="1">
                        <a:lnSpc>
                          <a:spcPct val="90000"/>
                        </a:lnSpc>
                        <a:spcBef>
                          <a:spcPct val="20000"/>
                        </a:spcBef>
                        <a:spcAft>
                          <a:spcPct val="20000"/>
                        </a:spcAft>
                        <a:buClr>
                          <a:srgbClr val="4EABE9"/>
                        </a:buClr>
                        <a:buSzTx/>
                        <a:buFont typeface="Arial" charset="0"/>
                        <a:buChar char="•"/>
                        <a:tabLst/>
                      </a:pPr>
                      <a:r>
                        <a:rPr kumimoji="0" lang="en-AU" altLang="en-US" sz="1100" b="0" i="0" u="none" strike="noStrike" cap="none" normalizeH="0" baseline="0" dirty="0">
                          <a:ln>
                            <a:noFill/>
                          </a:ln>
                          <a:solidFill>
                            <a:schemeClr val="tx1"/>
                          </a:solidFill>
                          <a:effectLst/>
                          <a:latin typeface="Calibri" charset="0"/>
                          <a:ea typeface="ＭＳ Ｐゴシック" charset="-128"/>
                        </a:rPr>
                        <a:t>Check for commitment to improvements</a:t>
                      </a:r>
                    </a:p>
                    <a:p>
                      <a:pPr marL="228600" marR="0" lvl="0" indent="-228600" algn="l" defTabSz="914400" rtl="0" eaLnBrk="1" fontAlgn="base" latinLnBrk="0" hangingPunct="1">
                        <a:lnSpc>
                          <a:spcPct val="90000"/>
                        </a:lnSpc>
                        <a:spcBef>
                          <a:spcPct val="20000"/>
                        </a:spcBef>
                        <a:spcAft>
                          <a:spcPct val="20000"/>
                        </a:spcAft>
                        <a:buClr>
                          <a:srgbClr val="4EABE9"/>
                        </a:buClr>
                        <a:buSzTx/>
                        <a:buFont typeface="Arial" charset="0"/>
                        <a:buChar char="•"/>
                        <a:tabLst/>
                      </a:pPr>
                      <a:r>
                        <a:rPr kumimoji="0" lang="en-AU" altLang="en-US" sz="1100" b="0" i="0" u="none" strike="noStrike" cap="none" normalizeH="0" baseline="0" dirty="0">
                          <a:ln>
                            <a:noFill/>
                          </a:ln>
                          <a:solidFill>
                            <a:schemeClr val="tx1"/>
                          </a:solidFill>
                          <a:effectLst/>
                          <a:latin typeface="Calibri" charset="0"/>
                          <a:ea typeface="ＭＳ Ｐゴシック" charset="-128"/>
                        </a:rPr>
                        <a:t>Express confidence and offer support</a:t>
                      </a:r>
                    </a:p>
                    <a:p>
                      <a:pPr marL="228600" marR="0" lvl="0" indent="-228600" algn="l" defTabSz="914400" rtl="0" eaLnBrk="1" fontAlgn="base" latinLnBrk="0" hangingPunct="1">
                        <a:lnSpc>
                          <a:spcPct val="90000"/>
                        </a:lnSpc>
                        <a:spcBef>
                          <a:spcPct val="20000"/>
                        </a:spcBef>
                        <a:spcAft>
                          <a:spcPct val="20000"/>
                        </a:spcAft>
                        <a:buClr>
                          <a:srgbClr val="4EABE9"/>
                        </a:buClr>
                        <a:buSzTx/>
                        <a:buFont typeface="Arial" charset="0"/>
                        <a:buChar char="•"/>
                        <a:tabLst/>
                      </a:pPr>
                      <a:r>
                        <a:rPr kumimoji="0" lang="en-AU" altLang="en-US" sz="1100" b="0" i="0" u="none" strike="noStrike" cap="none" normalizeH="0" baseline="0" dirty="0">
                          <a:ln>
                            <a:noFill/>
                          </a:ln>
                          <a:solidFill>
                            <a:schemeClr val="tx1"/>
                          </a:solidFill>
                          <a:effectLst/>
                          <a:latin typeface="Calibri" charset="0"/>
                          <a:ea typeface="ＭＳ Ｐゴシック" charset="-128"/>
                        </a:rPr>
                        <a:t>Summarise the key action steps mutually agreed upon and ensure they are documented</a:t>
                      </a:r>
                    </a:p>
                    <a:p>
                      <a:pPr marL="228600" marR="0" lvl="0" indent="-228600" algn="l" defTabSz="914400" rtl="0" eaLnBrk="1" fontAlgn="base" latinLnBrk="0" hangingPunct="1">
                        <a:lnSpc>
                          <a:spcPct val="90000"/>
                        </a:lnSpc>
                        <a:spcBef>
                          <a:spcPct val="20000"/>
                        </a:spcBef>
                        <a:spcAft>
                          <a:spcPct val="20000"/>
                        </a:spcAft>
                        <a:buClr>
                          <a:srgbClr val="4EABE9"/>
                        </a:buClr>
                        <a:buSzTx/>
                        <a:buFont typeface="Arial" charset="0"/>
                        <a:buChar char="•"/>
                        <a:tabLst/>
                      </a:pPr>
                      <a:r>
                        <a:rPr kumimoji="0" lang="en-US" altLang="en-US" sz="1100" b="0" i="0" u="none" strike="noStrike" cap="none" normalizeH="0" baseline="0" dirty="0">
                          <a:ln>
                            <a:noFill/>
                          </a:ln>
                          <a:solidFill>
                            <a:schemeClr val="tx1"/>
                          </a:solidFill>
                          <a:effectLst/>
                          <a:latin typeface="Calibri" charset="0"/>
                          <a:ea typeface="ＭＳ Ｐゴシック" charset="-128"/>
                        </a:rPr>
                        <a:t>Add any other considerations you can offer</a:t>
                      </a:r>
                    </a:p>
                    <a:p>
                      <a:pPr marL="228600" marR="0" lvl="0" indent="-228600" algn="l" defTabSz="914400" rtl="0" eaLnBrk="1" fontAlgn="base" latinLnBrk="0" hangingPunct="1">
                        <a:lnSpc>
                          <a:spcPct val="90000"/>
                        </a:lnSpc>
                        <a:spcBef>
                          <a:spcPct val="20000"/>
                        </a:spcBef>
                        <a:spcAft>
                          <a:spcPct val="20000"/>
                        </a:spcAft>
                        <a:buClr>
                          <a:srgbClr val="4EABE9"/>
                        </a:buClr>
                        <a:buSzTx/>
                        <a:buFont typeface="Arial" charset="0"/>
                        <a:buChar char="•"/>
                        <a:tabLst/>
                      </a:pPr>
                      <a:r>
                        <a:rPr kumimoji="0" lang="en-AU" altLang="en-US" sz="1100" b="0" i="0" u="none" strike="noStrike" cap="none" normalizeH="0" baseline="0" dirty="0">
                          <a:ln>
                            <a:noFill/>
                          </a:ln>
                          <a:solidFill>
                            <a:schemeClr val="tx1"/>
                          </a:solidFill>
                          <a:effectLst/>
                          <a:latin typeface="Calibri" charset="0"/>
                          <a:ea typeface="ＭＳ Ｐゴシック" charset="-128"/>
                        </a:rPr>
                        <a:t>Finish on a positive note </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eaLnBrk="0" hangingPunct="0">
                        <a:spcBef>
                          <a:spcPct val="20000"/>
                        </a:spcBef>
                        <a:buFont typeface="Arial" charset="0"/>
                        <a:defRPr sz="2800">
                          <a:solidFill>
                            <a:srgbClr val="002060"/>
                          </a:solidFill>
                          <a:latin typeface="Calibri" charset="0"/>
                          <a:ea typeface="ＭＳ Ｐゴシック" charset="-128"/>
                        </a:defRPr>
                      </a:lvl1pPr>
                      <a:lvl2pPr marL="292100" indent="-177800" eaLnBrk="0" hangingPunct="0">
                        <a:spcBef>
                          <a:spcPct val="20000"/>
                        </a:spcBef>
                        <a:buFont typeface="Arial" charset="0"/>
                        <a:defRPr sz="2400">
                          <a:solidFill>
                            <a:srgbClr val="002060"/>
                          </a:solidFill>
                          <a:latin typeface="Calibri" charset="0"/>
                          <a:ea typeface="ＭＳ Ｐゴシック" charset="-128"/>
                        </a:defRPr>
                      </a:lvl2pPr>
                      <a:lvl3pPr marL="1143000" indent="-228600" eaLnBrk="0" hangingPunct="0">
                        <a:spcBef>
                          <a:spcPct val="20000"/>
                        </a:spcBef>
                        <a:buFont typeface="Arial" charset="0"/>
                        <a:defRPr sz="2000">
                          <a:solidFill>
                            <a:srgbClr val="002060"/>
                          </a:solidFill>
                          <a:latin typeface="Calibri" charset="0"/>
                          <a:ea typeface="ＭＳ Ｐゴシック" charset="-128"/>
                        </a:defRPr>
                      </a:lvl3pPr>
                      <a:lvl4pPr marL="1600200" indent="-228600" eaLnBrk="0" hangingPunct="0">
                        <a:spcBef>
                          <a:spcPct val="20000"/>
                        </a:spcBef>
                        <a:buFont typeface="Arial" charset="0"/>
                        <a:defRPr>
                          <a:solidFill>
                            <a:srgbClr val="002060"/>
                          </a:solidFill>
                          <a:latin typeface="Calibri" charset="0"/>
                          <a:ea typeface="ＭＳ Ｐゴシック" charset="-128"/>
                        </a:defRPr>
                      </a:lvl4pPr>
                      <a:lvl5pPr marL="2057400" indent="-228600" eaLnBrk="0" hangingPunct="0">
                        <a:spcBef>
                          <a:spcPct val="20000"/>
                        </a:spcBef>
                        <a:buFont typeface="Arial" charset="0"/>
                        <a:defRPr>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914400" rtl="0" eaLnBrk="1" fontAlgn="base" latinLnBrk="0" hangingPunct="1">
                        <a:lnSpc>
                          <a:spcPct val="100000"/>
                        </a:lnSpc>
                        <a:spcBef>
                          <a:spcPct val="20000"/>
                        </a:spcBef>
                        <a:spcAft>
                          <a:spcPct val="20000"/>
                        </a:spcAft>
                        <a:buClr>
                          <a:srgbClr val="404040"/>
                        </a:buClr>
                        <a:buSzTx/>
                        <a:buFont typeface="Wingdings" charset="2"/>
                        <a:buNone/>
                        <a:tabLst/>
                      </a:pPr>
                      <a:r>
                        <a:rPr kumimoji="0" lang="en-AU" altLang="en-US" sz="1100" b="1" i="0" u="none" strike="noStrike" cap="none" normalizeH="0" baseline="0" dirty="0">
                          <a:ln>
                            <a:noFill/>
                          </a:ln>
                          <a:solidFill>
                            <a:schemeClr val="tx1"/>
                          </a:solidFill>
                          <a:effectLst/>
                          <a:latin typeface="Calibri" charset="0"/>
                          <a:ea typeface="ＭＳ Ｐゴシック" charset="-128"/>
                        </a:rPr>
                        <a:t>Agree actions going forward</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Let</a:t>
                      </a:r>
                      <a:r>
                        <a:rPr kumimoji="0" lang="ja-JP" altLang="en-AU" sz="1100" b="0" i="0" u="none" strike="noStrike" kern="1200" cap="none" normalizeH="0" baseline="0">
                          <a:ln>
                            <a:noFill/>
                          </a:ln>
                          <a:solidFill>
                            <a:schemeClr val="tx1"/>
                          </a:solidFill>
                          <a:effectLst/>
                          <a:latin typeface="Calibri" charset="0"/>
                          <a:ea typeface="ＭＳ Ｐゴシック" charset="-128"/>
                          <a:cs typeface="+mn-cs"/>
                        </a:rPr>
                        <a:t>’</a:t>
                      </a:r>
                      <a:r>
                        <a:rPr kumimoji="0" lang="en-AU" altLang="ja-JP" sz="1100" b="0" i="0" u="none" strike="noStrike" kern="1200" cap="none" normalizeH="0" baseline="0" dirty="0">
                          <a:ln>
                            <a:noFill/>
                          </a:ln>
                          <a:solidFill>
                            <a:schemeClr val="tx1"/>
                          </a:solidFill>
                          <a:effectLst/>
                          <a:latin typeface="Calibri" charset="0"/>
                          <a:ea typeface="ＭＳ Ｐゴシック" charset="-128"/>
                          <a:cs typeface="+mn-cs"/>
                        </a:rPr>
                        <a:t>s agree one or two things you’ll aim to achieve within an agreed timeframe</a:t>
                      </a:r>
                    </a:p>
                    <a:p>
                      <a:pPr marL="292100" marR="0" lvl="1" indent="-177800" algn="l" defTabSz="914400" rtl="0" eaLnBrk="1" fontAlgn="base" latinLnBrk="0" hangingPunct="1">
                        <a:lnSpc>
                          <a:spcPct val="100000"/>
                        </a:lnSpc>
                        <a:spcBef>
                          <a:spcPct val="0"/>
                        </a:spcBef>
                        <a:spcAft>
                          <a:spcPct val="20000"/>
                        </a:spcAft>
                        <a:buClr>
                          <a:srgbClr val="4EABE9"/>
                        </a:buClr>
                        <a:buSzTx/>
                        <a:buFont typeface="Wingdings" charset="2"/>
                        <a:buChar char="q"/>
                        <a:tabLst/>
                      </a:pP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Discuss support mechanism/ assistance, </a:t>
                      </a:r>
                      <a:b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br>
                      <a:r>
                        <a:rPr kumimoji="0" lang="en-AU" altLang="en-US" sz="1100" b="0" i="0" u="none" strike="noStrike" kern="1200" cap="none" normalizeH="0" baseline="0" dirty="0">
                          <a:ln>
                            <a:noFill/>
                          </a:ln>
                          <a:solidFill>
                            <a:schemeClr val="tx1"/>
                          </a:solidFill>
                          <a:effectLst/>
                          <a:latin typeface="Calibri" charset="0"/>
                          <a:ea typeface="ＭＳ Ｐゴシック" charset="-128"/>
                          <a:cs typeface="+mn-cs"/>
                        </a:rPr>
                        <a:t>where appropriate</a:t>
                      </a:r>
                    </a:p>
                  </a:txBody>
                  <a:tcPr marT="45726" marB="45726"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bl>
          </a:graphicData>
        </a:graphic>
      </p:graphicFrame>
      <p:sp>
        <p:nvSpPr>
          <p:cNvPr id="33820" name="Title 2"/>
          <p:cNvSpPr>
            <a:spLocks noGrp="1"/>
          </p:cNvSpPr>
          <p:nvPr>
            <p:ph type="title"/>
          </p:nvPr>
        </p:nvSpPr>
        <p:spPr/>
        <p:txBody>
          <a:bodyPr/>
          <a:lstStyle/>
          <a:p>
            <a:r>
              <a:rPr lang="en-US" altLang="en-US">
                <a:ea typeface="ＭＳ Ｐゴシック" charset="-128"/>
              </a:rPr>
              <a:t>Coaching to GROW</a:t>
            </a:r>
          </a:p>
        </p:txBody>
      </p:sp>
      <p:sp>
        <p:nvSpPr>
          <p:cNvPr id="11" name="Text Box 21">
            <a:extLst>
              <a:ext uri="{FF2B5EF4-FFF2-40B4-BE49-F238E27FC236}">
                <a16:creationId xmlns:a16="http://schemas.microsoft.com/office/drawing/2014/main" id="{79AE8FE9-ED4C-7F4B-A42A-03908D320DB6}"/>
              </a:ext>
            </a:extLst>
          </p:cNvPr>
          <p:cNvSpPr txBox="1">
            <a:spLocks noChangeArrowheads="1"/>
          </p:cNvSpPr>
          <p:nvPr/>
        </p:nvSpPr>
        <p:spPr bwMode="auto">
          <a:xfrm>
            <a:off x="390525" y="995363"/>
            <a:ext cx="2266950" cy="307777"/>
          </a:xfrm>
          <a:prstGeom prst="rect">
            <a:avLst/>
          </a:prstGeom>
          <a:noFill/>
          <a:ln w="9525" algn="ctr">
            <a:noFill/>
            <a:miter lim="800000"/>
            <a:headEnd/>
            <a:tailEnd/>
          </a:ln>
        </p:spPr>
        <p:txBody>
          <a:bodyPr>
            <a:spAutoFit/>
          </a:bodyPr>
          <a:lstStyle/>
          <a:p>
            <a:pPr eaLnBrk="1" hangingPunct="1">
              <a:defRPr/>
            </a:pPr>
            <a:r>
              <a:rPr lang="en-AU" sz="1400" b="1" i="1" dirty="0">
                <a:solidFill>
                  <a:srgbClr val="4EABE9"/>
                </a:solidFill>
                <a:latin typeface="+mn-lt"/>
                <a:ea typeface="+mn-ea"/>
              </a:rPr>
              <a:t>Before coaching session</a:t>
            </a:r>
          </a:p>
        </p:txBody>
      </p:sp>
      <p:sp>
        <p:nvSpPr>
          <p:cNvPr id="12" name="AutoShape 22">
            <a:extLst>
              <a:ext uri="{FF2B5EF4-FFF2-40B4-BE49-F238E27FC236}">
                <a16:creationId xmlns:a16="http://schemas.microsoft.com/office/drawing/2014/main" id="{10EF0337-B76C-B144-8C7D-F9D7547B5F2B}"/>
              </a:ext>
            </a:extLst>
          </p:cNvPr>
          <p:cNvSpPr>
            <a:spLocks noChangeArrowheads="1"/>
          </p:cNvSpPr>
          <p:nvPr/>
        </p:nvSpPr>
        <p:spPr bwMode="auto">
          <a:xfrm rot="5400000">
            <a:off x="190034" y="4127967"/>
            <a:ext cx="2438400" cy="1904066"/>
          </a:xfrm>
          <a:prstGeom prst="chevron">
            <a:avLst>
              <a:gd name="adj" fmla="val 34232"/>
            </a:avLst>
          </a:prstGeom>
          <a:solidFill>
            <a:schemeClr val="bg1">
              <a:lumMod val="95000"/>
            </a:schemeClr>
          </a:solidFill>
          <a:ln w="19050">
            <a:solidFill>
              <a:srgbClr val="404040"/>
            </a:solidFill>
            <a:miter lim="800000"/>
            <a:headEnd/>
            <a:tailEnd/>
          </a:ln>
        </p:spPr>
        <p:txBody>
          <a:bodyPr rot="10800000" vert="eaVert" wrap="none" anchor="ct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eaLnBrk="1" hangingPunct="1">
              <a:spcBef>
                <a:spcPct val="0"/>
              </a:spcBef>
              <a:buFontTx/>
              <a:buNone/>
            </a:pPr>
            <a:endParaRPr lang="en-US" altLang="en-US" sz="2400">
              <a:solidFill>
                <a:schemeClr val="bg2"/>
              </a:solidFill>
              <a:latin typeface="Arial" charset="0"/>
            </a:endParaRPr>
          </a:p>
        </p:txBody>
      </p:sp>
      <p:sp>
        <p:nvSpPr>
          <p:cNvPr id="13" name="AutoShape 23">
            <a:extLst>
              <a:ext uri="{FF2B5EF4-FFF2-40B4-BE49-F238E27FC236}">
                <a16:creationId xmlns:a16="http://schemas.microsoft.com/office/drawing/2014/main" id="{E39F8556-44CF-F348-B9EB-15DB332FF6E5}"/>
              </a:ext>
            </a:extLst>
          </p:cNvPr>
          <p:cNvSpPr>
            <a:spLocks noChangeArrowheads="1"/>
          </p:cNvSpPr>
          <p:nvPr/>
        </p:nvSpPr>
        <p:spPr bwMode="auto">
          <a:xfrm rot="5400000">
            <a:off x="125411" y="2232028"/>
            <a:ext cx="2552700" cy="1889121"/>
          </a:xfrm>
          <a:prstGeom prst="chevron">
            <a:avLst>
              <a:gd name="adj" fmla="val 33193"/>
            </a:avLst>
          </a:prstGeom>
          <a:solidFill>
            <a:schemeClr val="bg1">
              <a:lumMod val="95000"/>
            </a:schemeClr>
          </a:solidFill>
          <a:ln w="19050">
            <a:solidFill>
              <a:srgbClr val="404040"/>
            </a:solidFill>
            <a:miter lim="800000"/>
            <a:headEnd/>
            <a:tailEnd/>
          </a:ln>
        </p:spPr>
        <p:txBody>
          <a:bodyPr rot="10800000" vert="eaVert" wrap="none" anchor="ct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eaLnBrk="1" hangingPunct="1">
              <a:spcBef>
                <a:spcPct val="0"/>
              </a:spcBef>
              <a:buFontTx/>
              <a:buNone/>
            </a:pPr>
            <a:endParaRPr lang="en-US" altLang="en-US" sz="2400">
              <a:solidFill>
                <a:schemeClr val="bg2"/>
              </a:solidFill>
              <a:latin typeface="Arial" charset="0"/>
            </a:endParaRPr>
          </a:p>
        </p:txBody>
      </p:sp>
      <p:sp>
        <p:nvSpPr>
          <p:cNvPr id="14" name="AutoShape 24">
            <a:extLst>
              <a:ext uri="{FF2B5EF4-FFF2-40B4-BE49-F238E27FC236}">
                <a16:creationId xmlns:a16="http://schemas.microsoft.com/office/drawing/2014/main" id="{3ABA3613-4739-8A48-AA38-AA03F58ED807}"/>
              </a:ext>
            </a:extLst>
          </p:cNvPr>
          <p:cNvSpPr>
            <a:spLocks noChangeArrowheads="1"/>
          </p:cNvSpPr>
          <p:nvPr/>
        </p:nvSpPr>
        <p:spPr bwMode="ltGray">
          <a:xfrm rot="5400000">
            <a:off x="815972" y="959649"/>
            <a:ext cx="1163636" cy="1881179"/>
          </a:xfrm>
          <a:prstGeom prst="homePlate">
            <a:avLst>
              <a:gd name="adj" fmla="val 55073"/>
            </a:avLst>
          </a:prstGeom>
          <a:solidFill>
            <a:srgbClr val="4EABE9"/>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1" hangingPunct="1">
              <a:defRPr/>
            </a:pPr>
            <a:endParaRPr lang="en-US" sz="1200" dirty="0">
              <a:solidFill>
                <a:schemeClr val="bg1"/>
              </a:solidFill>
            </a:endParaRPr>
          </a:p>
        </p:txBody>
      </p:sp>
      <p:sp>
        <p:nvSpPr>
          <p:cNvPr id="15" name="Text Box 25">
            <a:extLst>
              <a:ext uri="{FF2B5EF4-FFF2-40B4-BE49-F238E27FC236}">
                <a16:creationId xmlns:a16="http://schemas.microsoft.com/office/drawing/2014/main" id="{746F45CA-8AC2-044E-8699-19044BA79606}"/>
              </a:ext>
            </a:extLst>
          </p:cNvPr>
          <p:cNvSpPr txBox="1">
            <a:spLocks noChangeArrowheads="1"/>
          </p:cNvSpPr>
          <p:nvPr/>
        </p:nvSpPr>
        <p:spPr bwMode="auto">
          <a:xfrm>
            <a:off x="725488" y="1355725"/>
            <a:ext cx="1866900" cy="720725"/>
          </a:xfrm>
          <a:prstGeom prst="rect">
            <a:avLst/>
          </a:prstGeom>
          <a:noFill/>
          <a:ln w="9525">
            <a:noFill/>
            <a:miter lim="800000"/>
            <a:headEnd/>
            <a:tailEnd/>
          </a:ln>
        </p:spPr>
        <p:txBody>
          <a:bodyPr>
            <a:spAutoFit/>
          </a:bodyPr>
          <a:lstStyle/>
          <a:p>
            <a:pPr marL="361950" indent="-361950" eaLnBrk="1" hangingPunct="1">
              <a:spcBef>
                <a:spcPct val="20000"/>
              </a:spcBef>
              <a:buClr>
                <a:srgbClr val="0099CC"/>
              </a:buClr>
              <a:buFont typeface="Monotype Sorts" pitchFamily="2" charset="2"/>
              <a:buNone/>
              <a:defRPr/>
            </a:pPr>
            <a:r>
              <a:rPr lang="en-AU" sz="1200" b="1" dirty="0">
                <a:solidFill>
                  <a:schemeClr val="bg1"/>
                </a:solidFill>
                <a:latin typeface="+mn-lt"/>
                <a:ea typeface="+mn-ea"/>
              </a:rPr>
              <a:t>Before Coaching:</a:t>
            </a:r>
          </a:p>
          <a:p>
            <a:pPr marL="177800" indent="-177800" eaLnBrk="1" hangingPunct="1">
              <a:spcBef>
                <a:spcPct val="20000"/>
              </a:spcBef>
              <a:buClr>
                <a:schemeClr val="bg1"/>
              </a:buClr>
              <a:buFont typeface="Monotype Sorts" pitchFamily="2" charset="2"/>
              <a:buChar char="q"/>
              <a:defRPr/>
            </a:pPr>
            <a:r>
              <a:rPr lang="en-AU" sz="1200" dirty="0">
                <a:solidFill>
                  <a:schemeClr val="bg1"/>
                </a:solidFill>
                <a:latin typeface="+mn-lt"/>
                <a:ea typeface="+mn-ea"/>
              </a:rPr>
              <a:t>Schedule</a:t>
            </a:r>
          </a:p>
          <a:p>
            <a:pPr marL="177800" indent="-177800" eaLnBrk="1" hangingPunct="1">
              <a:spcBef>
                <a:spcPct val="20000"/>
              </a:spcBef>
              <a:buClr>
                <a:schemeClr val="bg1"/>
              </a:buClr>
              <a:buFont typeface="Monotype Sorts" pitchFamily="2" charset="2"/>
              <a:buChar char="q"/>
              <a:defRPr/>
            </a:pPr>
            <a:r>
              <a:rPr lang="en-AU" sz="1200" dirty="0">
                <a:solidFill>
                  <a:schemeClr val="bg1"/>
                </a:solidFill>
                <a:latin typeface="+mn-lt"/>
                <a:ea typeface="+mn-ea"/>
              </a:rPr>
              <a:t>Prepare &amp; plan</a:t>
            </a:r>
          </a:p>
        </p:txBody>
      </p:sp>
      <p:sp>
        <p:nvSpPr>
          <p:cNvPr id="16" name="Text Box 26">
            <a:extLst>
              <a:ext uri="{FF2B5EF4-FFF2-40B4-BE49-F238E27FC236}">
                <a16:creationId xmlns:a16="http://schemas.microsoft.com/office/drawing/2014/main" id="{84457795-B48D-5046-B600-089E484AA744}"/>
              </a:ext>
            </a:extLst>
          </p:cNvPr>
          <p:cNvSpPr txBox="1">
            <a:spLocks noChangeArrowheads="1"/>
          </p:cNvSpPr>
          <p:nvPr/>
        </p:nvSpPr>
        <p:spPr bwMode="black">
          <a:xfrm>
            <a:off x="485775" y="2643188"/>
            <a:ext cx="2085975" cy="1163637"/>
          </a:xfrm>
          <a:prstGeom prst="rect">
            <a:avLst/>
          </a:prstGeom>
          <a:noFill/>
          <a:ln w="9525">
            <a:noFill/>
            <a:miter lim="800000"/>
            <a:headEnd/>
            <a:tailEnd/>
          </a:ln>
        </p:spPr>
        <p:txBody>
          <a:bodyPr>
            <a:spAutoFit/>
          </a:bodyPr>
          <a:lstStyle/>
          <a:p>
            <a:pPr marL="171450" indent="-171450" eaLnBrk="1" hangingPunct="1">
              <a:spcBef>
                <a:spcPct val="20000"/>
              </a:spcBef>
              <a:buClr>
                <a:srgbClr val="002060"/>
              </a:buClr>
              <a:buFont typeface="Monotype Sorts" pitchFamily="2" charset="2"/>
              <a:buNone/>
              <a:defRPr/>
            </a:pPr>
            <a:r>
              <a:rPr lang="en-AU" sz="1200" b="1" i="1" dirty="0">
                <a:latin typeface="+mn-lt"/>
                <a:ea typeface="+mn-ea"/>
              </a:rPr>
              <a:t>During Coaching:  GROW</a:t>
            </a:r>
          </a:p>
          <a:p>
            <a:pPr eaLnBrk="1" hangingPunct="1">
              <a:spcBef>
                <a:spcPct val="20000"/>
              </a:spcBef>
              <a:buClr>
                <a:srgbClr val="002060"/>
              </a:buClr>
              <a:defRPr/>
            </a:pPr>
            <a:r>
              <a:rPr lang="en-AU" sz="1200" b="1" i="1" dirty="0">
                <a:solidFill>
                  <a:srgbClr val="4EABE9"/>
                </a:solidFill>
                <a:latin typeface="+mn-lt"/>
                <a:ea typeface="+mn-ea"/>
              </a:rPr>
              <a:t>1. G</a:t>
            </a:r>
            <a:r>
              <a:rPr lang="en-AU" sz="1200" i="1" dirty="0">
                <a:latin typeface="+mn-lt"/>
                <a:ea typeface="+mn-ea"/>
              </a:rPr>
              <a:t>OALS</a:t>
            </a:r>
          </a:p>
          <a:p>
            <a:pPr eaLnBrk="1" hangingPunct="1">
              <a:spcBef>
                <a:spcPct val="20000"/>
              </a:spcBef>
              <a:buClr>
                <a:srgbClr val="002060"/>
              </a:buClr>
              <a:defRPr/>
            </a:pPr>
            <a:r>
              <a:rPr lang="en-AU" sz="1200" b="1" i="1" dirty="0">
                <a:solidFill>
                  <a:srgbClr val="4EABE9"/>
                </a:solidFill>
                <a:latin typeface="+mn-lt"/>
                <a:ea typeface="+mn-ea"/>
              </a:rPr>
              <a:t>2. R</a:t>
            </a:r>
            <a:r>
              <a:rPr lang="en-AU" sz="1200" i="1" dirty="0">
                <a:latin typeface="+mn-lt"/>
                <a:ea typeface="+mn-ea"/>
              </a:rPr>
              <a:t>EALITIES</a:t>
            </a:r>
          </a:p>
          <a:p>
            <a:pPr eaLnBrk="1" hangingPunct="1">
              <a:spcBef>
                <a:spcPct val="20000"/>
              </a:spcBef>
              <a:buClr>
                <a:srgbClr val="002060"/>
              </a:buClr>
              <a:defRPr/>
            </a:pPr>
            <a:r>
              <a:rPr lang="en-AU" sz="1200" b="1" i="1" dirty="0">
                <a:solidFill>
                  <a:srgbClr val="4EABE9"/>
                </a:solidFill>
                <a:latin typeface="+mn-lt"/>
                <a:ea typeface="+mn-ea"/>
              </a:rPr>
              <a:t>3. O</a:t>
            </a:r>
            <a:r>
              <a:rPr lang="en-AU" sz="1200" i="1" dirty="0">
                <a:latin typeface="+mn-lt"/>
                <a:ea typeface="+mn-ea"/>
              </a:rPr>
              <a:t>PTIONS</a:t>
            </a:r>
          </a:p>
          <a:p>
            <a:pPr eaLnBrk="1" hangingPunct="1">
              <a:spcBef>
                <a:spcPct val="20000"/>
              </a:spcBef>
              <a:buClr>
                <a:srgbClr val="002060"/>
              </a:buClr>
              <a:defRPr/>
            </a:pPr>
            <a:r>
              <a:rPr lang="en-AU" sz="1200" b="1" i="1" dirty="0">
                <a:solidFill>
                  <a:srgbClr val="4EABE9"/>
                </a:solidFill>
                <a:latin typeface="+mn-lt"/>
                <a:ea typeface="+mn-ea"/>
              </a:rPr>
              <a:t>4. W</a:t>
            </a:r>
            <a:r>
              <a:rPr lang="en-AU" sz="1200" i="1" dirty="0">
                <a:latin typeface="+mn-lt"/>
                <a:ea typeface="+mn-ea"/>
              </a:rPr>
              <a:t>ILL TO ACT</a:t>
            </a:r>
          </a:p>
        </p:txBody>
      </p:sp>
      <p:sp>
        <p:nvSpPr>
          <p:cNvPr id="17" name="Text Box 27">
            <a:extLst>
              <a:ext uri="{FF2B5EF4-FFF2-40B4-BE49-F238E27FC236}">
                <a16:creationId xmlns:a16="http://schemas.microsoft.com/office/drawing/2014/main" id="{730CE25C-4273-854F-BDB2-5804AE0D1CD4}"/>
              </a:ext>
            </a:extLst>
          </p:cNvPr>
          <p:cNvSpPr txBox="1">
            <a:spLocks noChangeArrowheads="1"/>
          </p:cNvSpPr>
          <p:nvPr/>
        </p:nvSpPr>
        <p:spPr bwMode="black">
          <a:xfrm>
            <a:off x="450850" y="4452938"/>
            <a:ext cx="2444750" cy="1163637"/>
          </a:xfrm>
          <a:prstGeom prst="rect">
            <a:avLst/>
          </a:prstGeom>
          <a:noFill/>
          <a:ln w="9525">
            <a:noFill/>
            <a:miter lim="800000"/>
            <a:headEnd/>
            <a:tailEnd/>
          </a:ln>
        </p:spPr>
        <p:txBody>
          <a:bodyPr>
            <a:spAutoFit/>
          </a:bodyPr>
          <a:lstStyle/>
          <a:p>
            <a:pPr marL="361950" indent="-361950" eaLnBrk="1" hangingPunct="1">
              <a:spcBef>
                <a:spcPct val="20000"/>
              </a:spcBef>
              <a:buClr>
                <a:srgbClr val="0099CC"/>
              </a:buClr>
              <a:buFont typeface="Monotype Sorts" pitchFamily="2" charset="2"/>
              <a:buNone/>
              <a:defRPr/>
            </a:pPr>
            <a:r>
              <a:rPr lang="en-AU" sz="1200" b="1" i="1" dirty="0">
                <a:latin typeface="+mn-lt"/>
                <a:ea typeface="+mn-ea"/>
              </a:rPr>
              <a:t>Follow-up:</a:t>
            </a:r>
          </a:p>
          <a:p>
            <a:pPr marL="180975" indent="-180975" eaLnBrk="1" hangingPunct="1">
              <a:spcBef>
                <a:spcPct val="20000"/>
              </a:spcBef>
              <a:buClr>
                <a:srgbClr val="404040"/>
              </a:buClr>
              <a:buFont typeface="Monotype Sorts" pitchFamily="2" charset="2"/>
              <a:buChar char="q"/>
              <a:defRPr/>
            </a:pPr>
            <a:r>
              <a:rPr lang="en-AU" sz="1200" i="1" dirty="0">
                <a:latin typeface="+mn-lt"/>
                <a:ea typeface="+mn-ea"/>
              </a:rPr>
              <a:t>Measure</a:t>
            </a:r>
          </a:p>
          <a:p>
            <a:pPr marL="180975" indent="-180975" eaLnBrk="1" hangingPunct="1">
              <a:spcBef>
                <a:spcPct val="20000"/>
              </a:spcBef>
              <a:buClr>
                <a:srgbClr val="404040"/>
              </a:buClr>
              <a:buFont typeface="Monotype Sorts" pitchFamily="2" charset="2"/>
              <a:buChar char="q"/>
              <a:defRPr/>
            </a:pPr>
            <a:r>
              <a:rPr lang="en-AU" sz="1200" i="1" dirty="0">
                <a:latin typeface="+mn-lt"/>
                <a:ea typeface="+mn-ea"/>
              </a:rPr>
              <a:t>Observe</a:t>
            </a:r>
          </a:p>
          <a:p>
            <a:pPr marL="180975" indent="-180975" eaLnBrk="1" hangingPunct="1">
              <a:spcBef>
                <a:spcPct val="20000"/>
              </a:spcBef>
              <a:buClr>
                <a:srgbClr val="404040"/>
              </a:buClr>
              <a:buFont typeface="Monotype Sorts" pitchFamily="2" charset="2"/>
              <a:buChar char="q"/>
              <a:defRPr/>
            </a:pPr>
            <a:r>
              <a:rPr lang="en-US" sz="1100" i="1" dirty="0">
                <a:latin typeface="+mn-lt"/>
                <a:ea typeface="+mn-ea"/>
              </a:rPr>
              <a:t>Feedback &amp; encouragement</a:t>
            </a:r>
            <a:endParaRPr lang="en-AU" sz="1100" i="1" dirty="0">
              <a:latin typeface="+mn-lt"/>
              <a:ea typeface="+mn-ea"/>
            </a:endParaRPr>
          </a:p>
          <a:p>
            <a:pPr marL="180975" indent="-180975" eaLnBrk="1" hangingPunct="1">
              <a:spcBef>
                <a:spcPct val="20000"/>
              </a:spcBef>
              <a:buClr>
                <a:srgbClr val="404040"/>
              </a:buClr>
              <a:buFont typeface="Monotype Sorts" pitchFamily="2" charset="2"/>
              <a:buChar char="q"/>
              <a:defRPr/>
            </a:pPr>
            <a:r>
              <a:rPr lang="en-AU" sz="1200" i="1" dirty="0">
                <a:latin typeface="+mn-lt"/>
                <a:ea typeface="+mn-ea"/>
              </a:rPr>
              <a:t>Further coaching</a:t>
            </a:r>
          </a:p>
        </p:txBody>
      </p:sp>
    </p:spTree>
    <p:extLst>
      <p:ext uri="{BB962C8B-B14F-4D97-AF65-F5344CB8AC3E}">
        <p14:creationId xmlns:p14="http://schemas.microsoft.com/office/powerpoint/2010/main" val="2004952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3"/>
          <p:cNvSpPr txBox="1">
            <a:spLocks noChangeArrowheads="1"/>
          </p:cNvSpPr>
          <p:nvPr/>
        </p:nvSpPr>
        <p:spPr bwMode="blackWhite">
          <a:xfrm>
            <a:off x="1318160" y="4813343"/>
            <a:ext cx="8070218" cy="624690"/>
          </a:xfrm>
          <a:prstGeom prst="rect">
            <a:avLst/>
          </a:prstGeom>
          <a:solidFill>
            <a:srgbClr val="3A3082"/>
          </a:solidFill>
          <a:ln w="9525">
            <a:noFill/>
            <a:miter lim="800000"/>
            <a:headEnd/>
            <a:tailEnd/>
          </a:ln>
          <a:scene3d>
            <a:camera prst="orthographicFront"/>
            <a:lightRig rig="threePt" dir="t"/>
          </a:scene3d>
          <a:sp3d prstMaterial="metal">
            <a:bevelT/>
          </a:sp3d>
        </p:spPr>
        <p:txBody>
          <a:bodyPr lIns="91433" tIns="0" rIns="91433" bIns="93591" anchor="ctr"/>
          <a:lstStyle>
            <a:defPPr>
              <a:defRPr lang="en-US"/>
            </a:defPPr>
            <a:lvl1pPr defTabSz="914400" eaLnBrk="0" fontAlgn="base" hangingPunct="0">
              <a:spcBef>
                <a:spcPct val="0"/>
              </a:spcBef>
              <a:spcAft>
                <a:spcPct val="0"/>
              </a:spcAft>
              <a:defRPr sz="2200" b="1">
                <a:solidFill>
                  <a:prstClr val="white"/>
                </a:solidFill>
                <a:latin typeface="Calibri"/>
                <a:ea typeface="ＭＳ Ｐゴシック" charset="0"/>
                <a:cs typeface="ＭＳ Ｐゴシック" charset="0"/>
              </a:defRPr>
            </a:lvl1pPr>
          </a:lstStyle>
          <a:p>
            <a:pPr algn="l">
              <a:defRPr/>
            </a:pPr>
            <a:r>
              <a:rPr lang="en-AU" i="0" dirty="0"/>
              <a:t>   2.  </a:t>
            </a:r>
            <a:r>
              <a:rPr lang="en-US" sz="4000" i="0" dirty="0">
                <a:ln>
                  <a:solidFill>
                    <a:prstClr val="white"/>
                  </a:solidFill>
                </a:ln>
                <a:solidFill>
                  <a:schemeClr val="bg1"/>
                </a:solidFill>
              </a:rPr>
              <a:t>E</a:t>
            </a:r>
            <a:r>
              <a:rPr lang="en-AU" i="0" dirty="0"/>
              <a:t>xplore </a:t>
            </a:r>
            <a:r>
              <a:rPr lang="en-AU" b="0" i="0" dirty="0"/>
              <a:t>needs </a:t>
            </a:r>
          </a:p>
        </p:txBody>
      </p:sp>
      <p:sp>
        <p:nvSpPr>
          <p:cNvPr id="16389" name="Text Box 4"/>
          <p:cNvSpPr txBox="1">
            <a:spLocks noChangeArrowheads="1"/>
          </p:cNvSpPr>
          <p:nvPr/>
        </p:nvSpPr>
        <p:spPr bwMode="blackWhite">
          <a:xfrm>
            <a:off x="1995742" y="4089952"/>
            <a:ext cx="7392636" cy="624690"/>
          </a:xfrm>
          <a:prstGeom prst="rect">
            <a:avLst/>
          </a:prstGeom>
          <a:solidFill>
            <a:srgbClr val="3FAF49"/>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3.</a:t>
            </a:r>
            <a:r>
              <a:rPr lang="en-US" sz="2200" b="1" i="0" dirty="0">
                <a:solidFill>
                  <a:prstClr val="white"/>
                </a:solidFill>
                <a:latin typeface="Calibri"/>
              </a:rPr>
              <a:t>  </a:t>
            </a:r>
            <a:r>
              <a:rPr lang="en-US" sz="4000" b="1" i="0" dirty="0">
                <a:ln>
                  <a:solidFill>
                    <a:prstClr val="white"/>
                  </a:solidFill>
                </a:ln>
                <a:solidFill>
                  <a:schemeClr val="bg1"/>
                </a:solidFill>
                <a:latin typeface="Calibri"/>
              </a:rPr>
              <a:t>C</a:t>
            </a:r>
            <a:r>
              <a:rPr lang="en-US" sz="2200" b="1" i="0" dirty="0">
                <a:solidFill>
                  <a:prstClr val="white"/>
                </a:solidFill>
                <a:latin typeface="Calibri"/>
              </a:rPr>
              <a:t>ollaborate </a:t>
            </a:r>
            <a:r>
              <a:rPr lang="en-US" sz="2200" i="0" dirty="0">
                <a:solidFill>
                  <a:prstClr val="white"/>
                </a:solidFill>
                <a:latin typeface="Calibri"/>
              </a:rPr>
              <a:t>on Solutions</a:t>
            </a:r>
            <a:endParaRPr lang="en-AU" dirty="0">
              <a:solidFill>
                <a:prstClr val="black"/>
              </a:solidFill>
              <a:latin typeface="Calibri"/>
            </a:endParaRPr>
          </a:p>
        </p:txBody>
      </p:sp>
      <p:sp>
        <p:nvSpPr>
          <p:cNvPr id="16390" name="Text Box 5"/>
          <p:cNvSpPr txBox="1">
            <a:spLocks noChangeArrowheads="1"/>
          </p:cNvSpPr>
          <p:nvPr/>
        </p:nvSpPr>
        <p:spPr bwMode="blackWhite">
          <a:xfrm>
            <a:off x="2693081" y="3366571"/>
            <a:ext cx="6695303" cy="624689"/>
          </a:xfrm>
          <a:prstGeom prst="rect">
            <a:avLst/>
          </a:prstGeom>
          <a:solidFill>
            <a:srgbClr val="B3D5A0">
              <a:alpha val="84000"/>
            </a:srgbClr>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4.  </a:t>
            </a:r>
            <a:r>
              <a:rPr lang="en-AU" sz="4000" b="1" i="0" dirty="0">
                <a:ln>
                  <a:solidFill>
                    <a:prstClr val="white"/>
                  </a:solidFill>
                </a:ln>
                <a:solidFill>
                  <a:schemeClr val="bg1"/>
                </a:solidFill>
                <a:latin typeface="Calibri"/>
              </a:rPr>
              <a:t>R</a:t>
            </a:r>
            <a:r>
              <a:rPr lang="en-AU" sz="2200" b="1" i="0" dirty="0">
                <a:solidFill>
                  <a:prstClr val="white"/>
                </a:solidFill>
                <a:latin typeface="Calibri"/>
              </a:rPr>
              <a:t>eview </a:t>
            </a:r>
            <a:r>
              <a:rPr lang="en-AU" sz="2200" i="0" dirty="0">
                <a:solidFill>
                  <a:prstClr val="white"/>
                </a:solidFill>
                <a:latin typeface="Calibri"/>
              </a:rPr>
              <a:t>progress</a:t>
            </a:r>
            <a:endParaRPr lang="en-AU" dirty="0">
              <a:solidFill>
                <a:prstClr val="black"/>
              </a:solidFill>
              <a:latin typeface="Calibri"/>
            </a:endParaRPr>
          </a:p>
        </p:txBody>
      </p:sp>
      <p:sp>
        <p:nvSpPr>
          <p:cNvPr id="16391" name="Text Box 6"/>
          <p:cNvSpPr txBox="1">
            <a:spLocks noChangeArrowheads="1"/>
          </p:cNvSpPr>
          <p:nvPr/>
        </p:nvSpPr>
        <p:spPr bwMode="blackWhite">
          <a:xfrm>
            <a:off x="3385853" y="2643181"/>
            <a:ext cx="6002528" cy="624689"/>
          </a:xfrm>
          <a:prstGeom prst="rect">
            <a:avLst/>
          </a:prstGeom>
          <a:solidFill>
            <a:srgbClr val="ECB744"/>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schemeClr val="bg1"/>
                </a:solidFill>
                <a:latin typeface="Calibri"/>
              </a:rPr>
              <a:t>   5.  </a:t>
            </a:r>
            <a:r>
              <a:rPr lang="en-AU" sz="4000" b="1" i="0" dirty="0">
                <a:ln>
                  <a:solidFill>
                    <a:prstClr val="white"/>
                  </a:solidFill>
                </a:ln>
                <a:solidFill>
                  <a:schemeClr val="bg1"/>
                </a:solidFill>
                <a:latin typeface="Calibri"/>
              </a:rPr>
              <a:t>U</a:t>
            </a:r>
            <a:r>
              <a:rPr lang="en-AU" sz="2200" b="1" dirty="0">
                <a:ln>
                  <a:solidFill>
                    <a:prstClr val="white"/>
                  </a:solidFill>
                </a:ln>
                <a:solidFill>
                  <a:schemeClr val="bg1"/>
                </a:solidFill>
                <a:latin typeface="Calibri"/>
              </a:rPr>
              <a:t>ncover</a:t>
            </a:r>
            <a:r>
              <a:rPr lang="en-AU" sz="2200" b="1" i="0" dirty="0">
                <a:solidFill>
                  <a:schemeClr val="bg1"/>
                </a:solidFill>
                <a:latin typeface="Calibri"/>
              </a:rPr>
              <a:t> &amp; overcome </a:t>
            </a:r>
            <a:r>
              <a:rPr lang="en-AU" sz="2200" i="0" dirty="0">
                <a:solidFill>
                  <a:schemeClr val="bg1"/>
                </a:solidFill>
                <a:latin typeface="Calibri"/>
              </a:rPr>
              <a:t>objections</a:t>
            </a:r>
            <a:endParaRPr lang="en-AU" dirty="0">
              <a:solidFill>
                <a:schemeClr val="bg1"/>
              </a:solidFill>
              <a:latin typeface="Calibri"/>
            </a:endParaRPr>
          </a:p>
        </p:txBody>
      </p:sp>
      <p:sp>
        <p:nvSpPr>
          <p:cNvPr id="16392" name="Text Box 7"/>
          <p:cNvSpPr txBox="1">
            <a:spLocks noChangeArrowheads="1"/>
          </p:cNvSpPr>
          <p:nvPr/>
        </p:nvSpPr>
        <p:spPr bwMode="blackWhite">
          <a:xfrm>
            <a:off x="481060" y="5536743"/>
            <a:ext cx="8907321" cy="624689"/>
          </a:xfrm>
          <a:prstGeom prst="rect">
            <a:avLst/>
          </a:prstGeom>
          <a:solidFill>
            <a:srgbClr val="9D9996"/>
          </a:solidFill>
          <a:ln w="9525">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1.  </a:t>
            </a:r>
            <a:r>
              <a:rPr lang="en-AU" sz="4000" b="1" i="0" dirty="0">
                <a:ln>
                  <a:solidFill>
                    <a:prstClr val="white"/>
                  </a:solidFill>
                </a:ln>
                <a:solidFill>
                  <a:schemeClr val="bg1"/>
                </a:solidFill>
                <a:latin typeface="Calibri"/>
              </a:rPr>
              <a:t>R</a:t>
            </a:r>
            <a:r>
              <a:rPr lang="en-AU" sz="2200" b="1" dirty="0">
                <a:ln>
                  <a:solidFill>
                    <a:prstClr val="white"/>
                  </a:solidFill>
                </a:ln>
                <a:solidFill>
                  <a:prstClr val="white"/>
                </a:solidFill>
                <a:latin typeface="Calibri"/>
              </a:rPr>
              <a:t>elationship build</a:t>
            </a:r>
            <a:endParaRPr lang="en-AU" sz="2200" b="1" i="0" dirty="0">
              <a:solidFill>
                <a:prstClr val="black"/>
              </a:solidFill>
              <a:latin typeface="Calibri"/>
            </a:endParaRPr>
          </a:p>
        </p:txBody>
      </p:sp>
      <p:sp>
        <p:nvSpPr>
          <p:cNvPr id="16393" name="Text Box 8"/>
          <p:cNvSpPr txBox="1">
            <a:spLocks noChangeArrowheads="1"/>
          </p:cNvSpPr>
          <p:nvPr/>
        </p:nvSpPr>
        <p:spPr bwMode="blackWhite">
          <a:xfrm>
            <a:off x="4259414" y="1919791"/>
            <a:ext cx="5128964" cy="624689"/>
          </a:xfrm>
          <a:prstGeom prst="rect">
            <a:avLst/>
          </a:prstGeom>
          <a:solidFill>
            <a:srgbClr val="6ED0F7"/>
          </a:solidFill>
          <a:ln w="9525" algn="ctr">
            <a:noFill/>
            <a:miter lim="800000"/>
            <a:headEnd/>
            <a:tailEnd/>
          </a:ln>
          <a:scene3d>
            <a:camera prst="orthographicFront"/>
            <a:lightRig rig="threePt" dir="t"/>
          </a:scene3d>
          <a:sp3d prstMaterial="metal">
            <a:bevelT/>
          </a:sp3d>
        </p:spPr>
        <p:txBody>
          <a:bodyPr lIns="91433" tIns="0" rIns="91433" bIns="93591" anchor="ctr"/>
          <a:lstStyle>
            <a:defPPr>
              <a:defRPr lang="en-US"/>
            </a:defPPr>
            <a:lvl1pPr defTabSz="914400" eaLnBrk="0" fontAlgn="base" hangingPunct="0">
              <a:spcBef>
                <a:spcPct val="0"/>
              </a:spcBef>
              <a:spcAft>
                <a:spcPct val="0"/>
              </a:spcAft>
              <a:defRPr sz="2200" b="1">
                <a:solidFill>
                  <a:prstClr val="white"/>
                </a:solidFill>
                <a:latin typeface="Calibri"/>
                <a:ea typeface="ＭＳ Ｐゴシック" charset="0"/>
                <a:cs typeface="ＭＳ Ｐゴシック" charset="0"/>
              </a:defRPr>
            </a:lvl1pPr>
          </a:lstStyle>
          <a:p>
            <a:pPr algn="l">
              <a:defRPr/>
            </a:pPr>
            <a:r>
              <a:rPr lang="en-AU" i="0" dirty="0"/>
              <a:t>   6.  </a:t>
            </a:r>
            <a:r>
              <a:rPr lang="en-AU" sz="4000" i="0" dirty="0">
                <a:ln>
                  <a:solidFill>
                    <a:prstClr val="white"/>
                  </a:solidFill>
                </a:ln>
                <a:solidFill>
                  <a:schemeClr val="bg1"/>
                </a:solidFill>
              </a:rPr>
              <a:t>I</a:t>
            </a:r>
            <a:r>
              <a:rPr lang="en-AU" i="0" dirty="0"/>
              <a:t>nitiate </a:t>
            </a:r>
            <a:r>
              <a:rPr lang="en-AU" b="0" i="0" dirty="0"/>
              <a:t>commitment</a:t>
            </a:r>
          </a:p>
        </p:txBody>
      </p:sp>
      <p:sp>
        <p:nvSpPr>
          <p:cNvPr id="16394" name="Text Box 9"/>
          <p:cNvSpPr txBox="1">
            <a:spLocks noChangeArrowheads="1"/>
          </p:cNvSpPr>
          <p:nvPr/>
        </p:nvSpPr>
        <p:spPr bwMode="blackWhite">
          <a:xfrm>
            <a:off x="4771403" y="1196401"/>
            <a:ext cx="4616979" cy="624689"/>
          </a:xfrm>
          <a:prstGeom prst="rect">
            <a:avLst/>
          </a:prstGeom>
          <a:solidFill>
            <a:srgbClr val="4EABE9"/>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7.  </a:t>
            </a:r>
            <a:r>
              <a:rPr lang="en-AU" sz="4000" b="1" i="0" dirty="0">
                <a:ln>
                  <a:solidFill>
                    <a:prstClr val="white"/>
                  </a:solidFill>
                </a:ln>
                <a:solidFill>
                  <a:schemeClr val="bg1"/>
                </a:solidFill>
                <a:latin typeface="Calibri"/>
              </a:rPr>
              <a:t>T</a:t>
            </a:r>
            <a:r>
              <a:rPr lang="en-AU" sz="2200" b="1" i="0" dirty="0">
                <a:solidFill>
                  <a:srgbClr val="FFFFFF"/>
                </a:solidFill>
                <a:latin typeface="Calibri"/>
              </a:rPr>
              <a:t>ake</a:t>
            </a:r>
            <a:r>
              <a:rPr lang="en-AU" sz="2200" b="1" i="0" dirty="0">
                <a:solidFill>
                  <a:srgbClr val="223051"/>
                </a:solidFill>
                <a:latin typeface="Calibri"/>
              </a:rPr>
              <a:t> </a:t>
            </a:r>
            <a:r>
              <a:rPr lang="en-AU" sz="2200" i="0" dirty="0">
                <a:solidFill>
                  <a:prstClr val="white"/>
                </a:solidFill>
                <a:latin typeface="Calibri"/>
              </a:rPr>
              <a:t>action to execute</a:t>
            </a:r>
            <a:endParaRPr lang="en-AU" dirty="0">
              <a:solidFill>
                <a:prstClr val="white"/>
              </a:solidFill>
              <a:latin typeface="Calibri"/>
            </a:endParaRPr>
          </a:p>
        </p:txBody>
      </p:sp>
      <p:sp>
        <p:nvSpPr>
          <p:cNvPr id="2" name="Title 1"/>
          <p:cNvSpPr>
            <a:spLocks noGrp="1"/>
          </p:cNvSpPr>
          <p:nvPr>
            <p:ph type="title"/>
          </p:nvPr>
        </p:nvSpPr>
        <p:spPr/>
        <p:txBody>
          <a:bodyPr/>
          <a:lstStyle/>
          <a:p>
            <a:r>
              <a:rPr lang="en-US" dirty="0">
                <a:solidFill>
                  <a:srgbClr val="4EABE9"/>
                </a:solidFill>
              </a:rPr>
              <a:t>The </a:t>
            </a:r>
            <a:r>
              <a:rPr lang="en-US" dirty="0" err="1">
                <a:solidFill>
                  <a:srgbClr val="4EABE9"/>
                </a:solidFill>
              </a:rPr>
              <a:t>anzuk</a:t>
            </a:r>
            <a:r>
              <a:rPr lang="en-US" dirty="0">
                <a:solidFill>
                  <a:srgbClr val="4EABE9"/>
                </a:solidFill>
              </a:rPr>
              <a:t> BD Process: </a:t>
            </a:r>
            <a:r>
              <a:rPr lang="en-US" b="1" dirty="0">
                <a:solidFill>
                  <a:srgbClr val="4EABE9"/>
                </a:solidFill>
              </a:rPr>
              <a:t>R.E.C.R.U.I.T.</a:t>
            </a:r>
          </a:p>
        </p:txBody>
      </p:sp>
      <p:sp>
        <p:nvSpPr>
          <p:cNvPr id="4" name="Cloud Callout 3">
            <a:extLst>
              <a:ext uri="{FF2B5EF4-FFF2-40B4-BE49-F238E27FC236}">
                <a16:creationId xmlns:a16="http://schemas.microsoft.com/office/drawing/2014/main" id="{DF02A5CB-66EA-1D42-B170-1860BAF449C9}"/>
              </a:ext>
            </a:extLst>
          </p:cNvPr>
          <p:cNvSpPr/>
          <p:nvPr/>
        </p:nvSpPr>
        <p:spPr>
          <a:xfrm>
            <a:off x="407323" y="1292062"/>
            <a:ext cx="2768139" cy="1317582"/>
          </a:xfrm>
          <a:prstGeom prst="cloudCallout">
            <a:avLst>
              <a:gd name="adj1" fmla="val 37425"/>
              <a:gd name="adj2" fmla="val 82689"/>
            </a:avLst>
          </a:prstGeom>
          <a:solidFill>
            <a:srgbClr val="4EABE9"/>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defRPr/>
            </a:pPr>
            <a:r>
              <a:rPr lang="en-US" sz="1800" b="1" i="1" dirty="0">
                <a:solidFill>
                  <a:schemeClr val="bg2"/>
                </a:solidFill>
                <a:latin typeface="Calibri"/>
                <a:ea typeface="ＭＳ Ｐゴシック" charset="0"/>
                <a:cs typeface="ＭＳ Ｐゴシック" charset="0"/>
              </a:rPr>
              <a:t>This is how we deliver BD </a:t>
            </a:r>
            <a:br>
              <a:rPr lang="en-US" sz="1800" b="1" i="1" dirty="0">
                <a:solidFill>
                  <a:schemeClr val="bg2"/>
                </a:solidFill>
                <a:latin typeface="Calibri"/>
                <a:ea typeface="ＭＳ Ｐゴシック" charset="0"/>
                <a:cs typeface="ＭＳ Ｐゴシック" charset="0"/>
              </a:rPr>
            </a:br>
            <a:r>
              <a:rPr lang="en-US" sz="1800" b="1" i="1" dirty="0">
                <a:solidFill>
                  <a:schemeClr val="bg2"/>
                </a:solidFill>
                <a:latin typeface="Calibri"/>
                <a:ea typeface="ＭＳ Ｐゴシック" charset="0"/>
                <a:cs typeface="ＭＳ Ｐゴシック" charset="0"/>
              </a:rPr>
              <a:t>at </a:t>
            </a:r>
            <a:r>
              <a:rPr lang="en-US" sz="1800" b="1" i="1" dirty="0" err="1">
                <a:solidFill>
                  <a:schemeClr val="bg2"/>
                </a:solidFill>
                <a:latin typeface="Calibri"/>
                <a:ea typeface="ＭＳ Ｐゴシック" charset="0"/>
                <a:cs typeface="ＭＳ Ｐゴシック" charset="0"/>
              </a:rPr>
              <a:t>anzuk</a:t>
            </a:r>
            <a:endParaRPr lang="en-US" sz="1800" b="1" i="1" dirty="0">
              <a:solidFill>
                <a:schemeClr val="bg2"/>
              </a:solidFill>
              <a:latin typeface="Calibri"/>
              <a:ea typeface="ＭＳ Ｐゴシック" charset="0"/>
              <a:cs typeface="ＭＳ Ｐゴシック" charset="0"/>
            </a:endParaRPr>
          </a:p>
        </p:txBody>
      </p:sp>
    </p:spTree>
    <p:extLst>
      <p:ext uri="{BB962C8B-B14F-4D97-AF65-F5344CB8AC3E}">
        <p14:creationId xmlns:p14="http://schemas.microsoft.com/office/powerpoint/2010/main" val="3223908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 Box 3"/>
          <p:cNvSpPr txBox="1">
            <a:spLocks noChangeArrowheads="1"/>
          </p:cNvSpPr>
          <p:nvPr/>
        </p:nvSpPr>
        <p:spPr bwMode="blackWhite">
          <a:xfrm>
            <a:off x="1318160" y="4813343"/>
            <a:ext cx="8070218" cy="624690"/>
          </a:xfrm>
          <a:prstGeom prst="rect">
            <a:avLst/>
          </a:prstGeom>
          <a:solidFill>
            <a:srgbClr val="3A3082"/>
          </a:solidFill>
          <a:ln w="9525">
            <a:noFill/>
            <a:miter lim="800000"/>
            <a:headEnd/>
            <a:tailEnd/>
          </a:ln>
          <a:scene3d>
            <a:camera prst="orthographicFront"/>
            <a:lightRig rig="threePt" dir="t"/>
          </a:scene3d>
          <a:sp3d prstMaterial="metal">
            <a:bevelT/>
          </a:sp3d>
        </p:spPr>
        <p:txBody>
          <a:bodyPr lIns="91433" tIns="0" rIns="91433" bIns="93591" anchor="ctr"/>
          <a:lstStyle>
            <a:defPPr>
              <a:defRPr lang="en-US"/>
            </a:defPPr>
            <a:lvl1pPr defTabSz="914400" eaLnBrk="0" fontAlgn="base" hangingPunct="0">
              <a:spcBef>
                <a:spcPct val="0"/>
              </a:spcBef>
              <a:spcAft>
                <a:spcPct val="0"/>
              </a:spcAft>
              <a:defRPr sz="2200" b="1">
                <a:solidFill>
                  <a:prstClr val="white"/>
                </a:solidFill>
                <a:latin typeface="Calibri"/>
                <a:ea typeface="ＭＳ Ｐゴシック" charset="0"/>
                <a:cs typeface="ＭＳ Ｐゴシック" charset="0"/>
              </a:defRPr>
            </a:lvl1pPr>
          </a:lstStyle>
          <a:p>
            <a:pPr algn="l">
              <a:defRPr/>
            </a:pPr>
            <a:r>
              <a:rPr lang="en-AU" i="0" dirty="0"/>
              <a:t>   2.  </a:t>
            </a:r>
            <a:r>
              <a:rPr lang="en-US" sz="4000" i="0" dirty="0">
                <a:ln>
                  <a:solidFill>
                    <a:prstClr val="white"/>
                  </a:solidFill>
                </a:ln>
                <a:solidFill>
                  <a:schemeClr val="bg1"/>
                </a:solidFill>
              </a:rPr>
              <a:t>E</a:t>
            </a:r>
            <a:r>
              <a:rPr lang="en-AU" i="0" dirty="0"/>
              <a:t>xplore </a:t>
            </a:r>
            <a:r>
              <a:rPr lang="en-AU" b="0" i="0" dirty="0"/>
              <a:t>needs </a:t>
            </a:r>
          </a:p>
        </p:txBody>
      </p:sp>
      <p:sp>
        <p:nvSpPr>
          <p:cNvPr id="16389" name="Text Box 4"/>
          <p:cNvSpPr txBox="1">
            <a:spLocks noChangeArrowheads="1"/>
          </p:cNvSpPr>
          <p:nvPr/>
        </p:nvSpPr>
        <p:spPr bwMode="blackWhite">
          <a:xfrm>
            <a:off x="1995742" y="4089952"/>
            <a:ext cx="7392636" cy="624690"/>
          </a:xfrm>
          <a:prstGeom prst="rect">
            <a:avLst/>
          </a:prstGeom>
          <a:solidFill>
            <a:srgbClr val="3FAF49"/>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3.</a:t>
            </a:r>
            <a:r>
              <a:rPr lang="en-US" sz="2200" b="1" i="0" dirty="0">
                <a:solidFill>
                  <a:prstClr val="white"/>
                </a:solidFill>
                <a:latin typeface="Calibri"/>
              </a:rPr>
              <a:t>  </a:t>
            </a:r>
            <a:r>
              <a:rPr lang="en-US" sz="4000" b="1" i="0" dirty="0">
                <a:ln>
                  <a:solidFill>
                    <a:prstClr val="white"/>
                  </a:solidFill>
                </a:ln>
                <a:solidFill>
                  <a:schemeClr val="bg1"/>
                </a:solidFill>
                <a:latin typeface="Calibri"/>
              </a:rPr>
              <a:t>C</a:t>
            </a:r>
            <a:r>
              <a:rPr lang="en-US" sz="2200" b="1" i="0" dirty="0">
                <a:solidFill>
                  <a:prstClr val="white"/>
                </a:solidFill>
                <a:latin typeface="Calibri"/>
              </a:rPr>
              <a:t>ollaborate </a:t>
            </a:r>
            <a:r>
              <a:rPr lang="en-US" sz="2200" i="0" dirty="0">
                <a:solidFill>
                  <a:prstClr val="white"/>
                </a:solidFill>
                <a:latin typeface="Calibri"/>
              </a:rPr>
              <a:t>on Solutions</a:t>
            </a:r>
            <a:endParaRPr lang="en-AU" dirty="0">
              <a:solidFill>
                <a:prstClr val="black"/>
              </a:solidFill>
              <a:latin typeface="Calibri"/>
            </a:endParaRPr>
          </a:p>
        </p:txBody>
      </p:sp>
      <p:sp>
        <p:nvSpPr>
          <p:cNvPr id="16390" name="Text Box 5"/>
          <p:cNvSpPr txBox="1">
            <a:spLocks noChangeArrowheads="1"/>
          </p:cNvSpPr>
          <p:nvPr/>
        </p:nvSpPr>
        <p:spPr bwMode="blackWhite">
          <a:xfrm>
            <a:off x="2693081" y="3366571"/>
            <a:ext cx="6695303" cy="624689"/>
          </a:xfrm>
          <a:prstGeom prst="rect">
            <a:avLst/>
          </a:prstGeom>
          <a:solidFill>
            <a:srgbClr val="B3D5A0">
              <a:alpha val="84000"/>
            </a:srgbClr>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4.  </a:t>
            </a:r>
            <a:r>
              <a:rPr lang="en-AU" sz="4000" b="1" i="0" dirty="0">
                <a:ln>
                  <a:solidFill>
                    <a:prstClr val="white"/>
                  </a:solidFill>
                </a:ln>
                <a:solidFill>
                  <a:schemeClr val="bg1"/>
                </a:solidFill>
                <a:latin typeface="Calibri"/>
              </a:rPr>
              <a:t>R</a:t>
            </a:r>
            <a:r>
              <a:rPr lang="en-AU" sz="2200" b="1" i="0" dirty="0">
                <a:solidFill>
                  <a:prstClr val="white"/>
                </a:solidFill>
                <a:latin typeface="Calibri"/>
              </a:rPr>
              <a:t>eview </a:t>
            </a:r>
            <a:r>
              <a:rPr lang="en-AU" sz="2200" i="0" dirty="0">
                <a:solidFill>
                  <a:prstClr val="white"/>
                </a:solidFill>
                <a:latin typeface="Calibri"/>
              </a:rPr>
              <a:t>progress</a:t>
            </a:r>
            <a:endParaRPr lang="en-AU" dirty="0">
              <a:solidFill>
                <a:prstClr val="black"/>
              </a:solidFill>
              <a:latin typeface="Calibri"/>
            </a:endParaRPr>
          </a:p>
        </p:txBody>
      </p:sp>
      <p:sp>
        <p:nvSpPr>
          <p:cNvPr id="16391" name="Text Box 6"/>
          <p:cNvSpPr txBox="1">
            <a:spLocks noChangeArrowheads="1"/>
          </p:cNvSpPr>
          <p:nvPr/>
        </p:nvSpPr>
        <p:spPr bwMode="blackWhite">
          <a:xfrm>
            <a:off x="3385853" y="2643181"/>
            <a:ext cx="6002528" cy="624689"/>
          </a:xfrm>
          <a:prstGeom prst="rect">
            <a:avLst/>
          </a:prstGeom>
          <a:solidFill>
            <a:srgbClr val="ECB744"/>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schemeClr val="bg1"/>
                </a:solidFill>
                <a:latin typeface="Calibri"/>
              </a:rPr>
              <a:t>   5.  </a:t>
            </a:r>
            <a:r>
              <a:rPr lang="en-AU" sz="4000" b="1" i="0" dirty="0">
                <a:ln>
                  <a:solidFill>
                    <a:prstClr val="white"/>
                  </a:solidFill>
                </a:ln>
                <a:solidFill>
                  <a:schemeClr val="bg1"/>
                </a:solidFill>
                <a:latin typeface="Calibri"/>
              </a:rPr>
              <a:t>U</a:t>
            </a:r>
            <a:r>
              <a:rPr lang="en-AU" sz="2200" b="1" dirty="0">
                <a:ln>
                  <a:solidFill>
                    <a:prstClr val="white"/>
                  </a:solidFill>
                </a:ln>
                <a:solidFill>
                  <a:schemeClr val="bg1"/>
                </a:solidFill>
                <a:latin typeface="Calibri"/>
              </a:rPr>
              <a:t>ncover</a:t>
            </a:r>
            <a:r>
              <a:rPr lang="en-AU" sz="2200" b="1" i="0" dirty="0">
                <a:solidFill>
                  <a:schemeClr val="bg1"/>
                </a:solidFill>
                <a:latin typeface="Calibri"/>
              </a:rPr>
              <a:t> &amp; overcome </a:t>
            </a:r>
            <a:r>
              <a:rPr lang="en-AU" sz="2200" i="0" dirty="0">
                <a:solidFill>
                  <a:schemeClr val="bg1"/>
                </a:solidFill>
                <a:latin typeface="Calibri"/>
              </a:rPr>
              <a:t>objections</a:t>
            </a:r>
            <a:endParaRPr lang="en-AU" dirty="0">
              <a:solidFill>
                <a:schemeClr val="bg1"/>
              </a:solidFill>
              <a:latin typeface="Calibri"/>
            </a:endParaRPr>
          </a:p>
        </p:txBody>
      </p:sp>
      <p:sp>
        <p:nvSpPr>
          <p:cNvPr id="16392" name="Text Box 7"/>
          <p:cNvSpPr txBox="1">
            <a:spLocks noChangeArrowheads="1"/>
          </p:cNvSpPr>
          <p:nvPr/>
        </p:nvSpPr>
        <p:spPr bwMode="blackWhite">
          <a:xfrm>
            <a:off x="481060" y="5536743"/>
            <a:ext cx="8907321" cy="624689"/>
          </a:xfrm>
          <a:prstGeom prst="rect">
            <a:avLst/>
          </a:prstGeom>
          <a:solidFill>
            <a:srgbClr val="9D9996"/>
          </a:solidFill>
          <a:ln w="9525">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1.  </a:t>
            </a:r>
            <a:r>
              <a:rPr lang="en-AU" sz="4000" b="1" i="0" dirty="0">
                <a:ln>
                  <a:solidFill>
                    <a:prstClr val="white"/>
                  </a:solidFill>
                </a:ln>
                <a:solidFill>
                  <a:schemeClr val="bg1"/>
                </a:solidFill>
                <a:latin typeface="Calibri"/>
              </a:rPr>
              <a:t>R</a:t>
            </a:r>
            <a:r>
              <a:rPr lang="en-AU" sz="2200" b="1" dirty="0">
                <a:ln>
                  <a:solidFill>
                    <a:prstClr val="white"/>
                  </a:solidFill>
                </a:ln>
                <a:solidFill>
                  <a:prstClr val="white"/>
                </a:solidFill>
                <a:latin typeface="Calibri"/>
              </a:rPr>
              <a:t>elationship build</a:t>
            </a:r>
            <a:endParaRPr lang="en-AU" sz="2200" b="1" i="0" dirty="0">
              <a:solidFill>
                <a:prstClr val="black"/>
              </a:solidFill>
              <a:latin typeface="Calibri"/>
            </a:endParaRPr>
          </a:p>
        </p:txBody>
      </p:sp>
      <p:sp>
        <p:nvSpPr>
          <p:cNvPr id="16393" name="Text Box 8"/>
          <p:cNvSpPr txBox="1">
            <a:spLocks noChangeArrowheads="1"/>
          </p:cNvSpPr>
          <p:nvPr/>
        </p:nvSpPr>
        <p:spPr bwMode="blackWhite">
          <a:xfrm>
            <a:off x="4259414" y="1919791"/>
            <a:ext cx="5128964" cy="624689"/>
          </a:xfrm>
          <a:prstGeom prst="rect">
            <a:avLst/>
          </a:prstGeom>
          <a:solidFill>
            <a:srgbClr val="6ED0F7"/>
          </a:solidFill>
          <a:ln w="9525" algn="ctr">
            <a:noFill/>
            <a:miter lim="800000"/>
            <a:headEnd/>
            <a:tailEnd/>
          </a:ln>
          <a:scene3d>
            <a:camera prst="orthographicFront"/>
            <a:lightRig rig="threePt" dir="t"/>
          </a:scene3d>
          <a:sp3d prstMaterial="metal">
            <a:bevelT/>
          </a:sp3d>
        </p:spPr>
        <p:txBody>
          <a:bodyPr lIns="91433" tIns="0" rIns="91433" bIns="93591" anchor="ctr"/>
          <a:lstStyle>
            <a:defPPr>
              <a:defRPr lang="en-US"/>
            </a:defPPr>
            <a:lvl1pPr defTabSz="914400" eaLnBrk="0" fontAlgn="base" hangingPunct="0">
              <a:spcBef>
                <a:spcPct val="0"/>
              </a:spcBef>
              <a:spcAft>
                <a:spcPct val="0"/>
              </a:spcAft>
              <a:defRPr sz="2200" b="1">
                <a:solidFill>
                  <a:prstClr val="white"/>
                </a:solidFill>
                <a:latin typeface="Calibri"/>
                <a:ea typeface="ＭＳ Ｐゴシック" charset="0"/>
                <a:cs typeface="ＭＳ Ｐゴシック" charset="0"/>
              </a:defRPr>
            </a:lvl1pPr>
          </a:lstStyle>
          <a:p>
            <a:pPr algn="l">
              <a:defRPr/>
            </a:pPr>
            <a:r>
              <a:rPr lang="en-AU" i="0" dirty="0"/>
              <a:t>   6.  </a:t>
            </a:r>
            <a:r>
              <a:rPr lang="en-AU" sz="4000" i="0" dirty="0">
                <a:ln>
                  <a:solidFill>
                    <a:prstClr val="white"/>
                  </a:solidFill>
                </a:ln>
                <a:solidFill>
                  <a:schemeClr val="bg1"/>
                </a:solidFill>
              </a:rPr>
              <a:t>I</a:t>
            </a:r>
            <a:r>
              <a:rPr lang="en-AU" i="0" dirty="0"/>
              <a:t>nitiate </a:t>
            </a:r>
            <a:r>
              <a:rPr lang="en-AU" b="0" i="0" dirty="0"/>
              <a:t>commitment</a:t>
            </a:r>
          </a:p>
        </p:txBody>
      </p:sp>
      <p:sp>
        <p:nvSpPr>
          <p:cNvPr id="16394" name="Text Box 9"/>
          <p:cNvSpPr txBox="1">
            <a:spLocks noChangeArrowheads="1"/>
          </p:cNvSpPr>
          <p:nvPr/>
        </p:nvSpPr>
        <p:spPr bwMode="blackWhite">
          <a:xfrm>
            <a:off x="4771403" y="1196401"/>
            <a:ext cx="4616979" cy="624689"/>
          </a:xfrm>
          <a:prstGeom prst="rect">
            <a:avLst/>
          </a:prstGeom>
          <a:solidFill>
            <a:srgbClr val="4EABE9"/>
          </a:solidFill>
          <a:ln w="9525" algn="ctr">
            <a:noFill/>
            <a:miter lim="800000"/>
            <a:headEnd/>
            <a:tailEnd/>
          </a:ln>
          <a:scene3d>
            <a:camera prst="orthographicFront"/>
            <a:lightRig rig="threePt" dir="t"/>
          </a:scene3d>
          <a:sp3d prstMaterial="metal">
            <a:bevelT/>
          </a:sp3d>
        </p:spPr>
        <p:txBody>
          <a:bodyPr lIns="91433" tIns="0" rIns="91433" bIns="93591" anchor="ctr"/>
          <a:lstStyle/>
          <a:p>
            <a:pPr algn="l">
              <a:defRPr/>
            </a:pPr>
            <a:r>
              <a:rPr lang="en-AU" sz="2200" b="1" i="0" dirty="0">
                <a:solidFill>
                  <a:prstClr val="white"/>
                </a:solidFill>
                <a:latin typeface="Calibri"/>
              </a:rPr>
              <a:t>   7.  </a:t>
            </a:r>
            <a:r>
              <a:rPr lang="en-AU" sz="4000" b="1" i="0" dirty="0">
                <a:ln>
                  <a:solidFill>
                    <a:prstClr val="white"/>
                  </a:solidFill>
                </a:ln>
                <a:solidFill>
                  <a:schemeClr val="bg1"/>
                </a:solidFill>
                <a:latin typeface="Calibri"/>
              </a:rPr>
              <a:t>T</a:t>
            </a:r>
            <a:r>
              <a:rPr lang="en-AU" sz="2200" b="1" i="0" dirty="0">
                <a:solidFill>
                  <a:srgbClr val="FFFFFF"/>
                </a:solidFill>
                <a:latin typeface="Calibri"/>
              </a:rPr>
              <a:t>ake</a:t>
            </a:r>
            <a:r>
              <a:rPr lang="en-AU" sz="2200" b="1" i="0" dirty="0">
                <a:solidFill>
                  <a:srgbClr val="223051"/>
                </a:solidFill>
                <a:latin typeface="Calibri"/>
              </a:rPr>
              <a:t> </a:t>
            </a:r>
            <a:r>
              <a:rPr lang="en-AU" sz="2200" i="0" dirty="0">
                <a:solidFill>
                  <a:prstClr val="white"/>
                </a:solidFill>
                <a:latin typeface="Calibri"/>
              </a:rPr>
              <a:t>action to execute</a:t>
            </a:r>
            <a:endParaRPr lang="en-AU" dirty="0">
              <a:solidFill>
                <a:prstClr val="white"/>
              </a:solidFill>
              <a:latin typeface="Calibri"/>
            </a:endParaRPr>
          </a:p>
        </p:txBody>
      </p:sp>
      <p:sp>
        <p:nvSpPr>
          <p:cNvPr id="2" name="Title 1"/>
          <p:cNvSpPr>
            <a:spLocks noGrp="1"/>
          </p:cNvSpPr>
          <p:nvPr>
            <p:ph type="title"/>
          </p:nvPr>
        </p:nvSpPr>
        <p:spPr/>
        <p:txBody>
          <a:bodyPr/>
          <a:lstStyle/>
          <a:p>
            <a:r>
              <a:rPr lang="en-US" dirty="0">
                <a:solidFill>
                  <a:srgbClr val="4EABE9"/>
                </a:solidFill>
              </a:rPr>
              <a:t>The </a:t>
            </a:r>
            <a:r>
              <a:rPr lang="en-US" dirty="0" err="1">
                <a:solidFill>
                  <a:srgbClr val="4EABE9"/>
                </a:solidFill>
              </a:rPr>
              <a:t>anzuk</a:t>
            </a:r>
            <a:r>
              <a:rPr lang="en-US" dirty="0">
                <a:solidFill>
                  <a:srgbClr val="4EABE9"/>
                </a:solidFill>
              </a:rPr>
              <a:t> BD Process: </a:t>
            </a:r>
            <a:r>
              <a:rPr lang="en-US" b="1" dirty="0">
                <a:solidFill>
                  <a:srgbClr val="4EABE9"/>
                </a:solidFill>
              </a:rPr>
              <a:t>R.E.C.R.U.I.T.</a:t>
            </a:r>
          </a:p>
        </p:txBody>
      </p:sp>
      <p:sp>
        <p:nvSpPr>
          <p:cNvPr id="3" name="Oval 2">
            <a:extLst>
              <a:ext uri="{FF2B5EF4-FFF2-40B4-BE49-F238E27FC236}">
                <a16:creationId xmlns:a16="http://schemas.microsoft.com/office/drawing/2014/main" id="{26EC30F3-513D-8E13-0D77-29E16D217AD1}"/>
              </a:ext>
            </a:extLst>
          </p:cNvPr>
          <p:cNvSpPr/>
          <p:nvPr/>
        </p:nvSpPr>
        <p:spPr>
          <a:xfrm>
            <a:off x="1405053" y="4761673"/>
            <a:ext cx="2642840" cy="723391"/>
          </a:xfrm>
          <a:prstGeom prst="ellipse">
            <a:avLst/>
          </a:prstGeom>
          <a:noFill/>
          <a:ln w="38100">
            <a:solidFill>
              <a:srgbClr val="ECB7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 Box 11">
            <a:extLst>
              <a:ext uri="{FF2B5EF4-FFF2-40B4-BE49-F238E27FC236}">
                <a16:creationId xmlns:a16="http://schemas.microsoft.com/office/drawing/2014/main" id="{C5878097-6151-88C9-D310-C6B5A3D92BC2}"/>
              </a:ext>
            </a:extLst>
          </p:cNvPr>
          <p:cNvSpPr txBox="1">
            <a:spLocks noChangeArrowheads="1"/>
          </p:cNvSpPr>
          <p:nvPr/>
        </p:nvSpPr>
        <p:spPr bwMode="auto">
          <a:xfrm>
            <a:off x="42672" y="4105452"/>
            <a:ext cx="2108256" cy="70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rgbClr val="ECB744"/>
                </a:solidFill>
                <a:latin typeface="Calibri" charset="0"/>
              </a:rPr>
              <a:t>Use questions first to find out..</a:t>
            </a:r>
          </a:p>
        </p:txBody>
      </p:sp>
    </p:spTree>
    <p:extLst>
      <p:ext uri="{BB962C8B-B14F-4D97-AF65-F5344CB8AC3E}">
        <p14:creationId xmlns:p14="http://schemas.microsoft.com/office/powerpoint/2010/main" val="3990204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591893" y="1593850"/>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Tree>
    <p:extLst>
      <p:ext uri="{BB962C8B-B14F-4D97-AF65-F5344CB8AC3E}">
        <p14:creationId xmlns:p14="http://schemas.microsoft.com/office/powerpoint/2010/main" val="3782295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591893" y="1593850"/>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1" name="Oval 10">
            <a:extLst>
              <a:ext uri="{FF2B5EF4-FFF2-40B4-BE49-F238E27FC236}">
                <a16:creationId xmlns:a16="http://schemas.microsoft.com/office/drawing/2014/main" id="{449DDD93-3F6C-BB4C-B004-77F4AA520A5A}"/>
              </a:ext>
            </a:extLst>
          </p:cNvPr>
          <p:cNvSpPr/>
          <p:nvPr/>
        </p:nvSpPr>
        <p:spPr>
          <a:xfrm>
            <a:off x="1405053" y="4761673"/>
            <a:ext cx="2642840"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 Box 11">
            <a:extLst>
              <a:ext uri="{FF2B5EF4-FFF2-40B4-BE49-F238E27FC236}">
                <a16:creationId xmlns:a16="http://schemas.microsoft.com/office/drawing/2014/main" id="{F1954A15-33F0-4642-AC3B-DF638600E9BC}"/>
              </a:ext>
            </a:extLst>
          </p:cNvPr>
          <p:cNvSpPr txBox="1">
            <a:spLocks noChangeArrowheads="1"/>
          </p:cNvSpPr>
          <p:nvPr/>
        </p:nvSpPr>
        <p:spPr bwMode="auto">
          <a:xfrm>
            <a:off x="42672" y="4105452"/>
            <a:ext cx="2108256" cy="707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Use questions first to find out..</a:t>
            </a:r>
          </a:p>
        </p:txBody>
      </p:sp>
    </p:spTree>
    <p:extLst>
      <p:ext uri="{BB962C8B-B14F-4D97-AF65-F5344CB8AC3E}">
        <p14:creationId xmlns:p14="http://schemas.microsoft.com/office/powerpoint/2010/main" val="2383346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591893" y="1593850"/>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1" name="Oval 10">
            <a:extLst>
              <a:ext uri="{FF2B5EF4-FFF2-40B4-BE49-F238E27FC236}">
                <a16:creationId xmlns:a16="http://schemas.microsoft.com/office/drawing/2014/main" id="{B6CFEDDC-CCB0-EE4E-8149-C02EB9111AD5}"/>
              </a:ext>
            </a:extLst>
          </p:cNvPr>
          <p:cNvSpPr/>
          <p:nvPr/>
        </p:nvSpPr>
        <p:spPr>
          <a:xfrm>
            <a:off x="2108256" y="4040606"/>
            <a:ext cx="3725616"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 Box 11">
            <a:extLst>
              <a:ext uri="{FF2B5EF4-FFF2-40B4-BE49-F238E27FC236}">
                <a16:creationId xmlns:a16="http://schemas.microsoft.com/office/drawing/2014/main" id="{03D86096-37FE-264A-96F5-090FC28412C3}"/>
              </a:ext>
            </a:extLst>
          </p:cNvPr>
          <p:cNvSpPr txBox="1">
            <a:spLocks noChangeArrowheads="1"/>
          </p:cNvSpPr>
          <p:nvPr/>
        </p:nvSpPr>
        <p:spPr bwMode="auto">
          <a:xfrm>
            <a:off x="73152" y="3797684"/>
            <a:ext cx="2108256" cy="1015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Now Respond with a Solution </a:t>
            </a:r>
            <a:br>
              <a:rPr lang="en-AU" sz="2000" dirty="0">
                <a:solidFill>
                  <a:schemeClr val="tx2">
                    <a:lumMod val="50000"/>
                  </a:schemeClr>
                </a:solidFill>
                <a:latin typeface="Calibri" charset="0"/>
              </a:rPr>
            </a:br>
            <a:r>
              <a:rPr lang="en-AU" sz="2000" dirty="0">
                <a:solidFill>
                  <a:schemeClr val="tx2">
                    <a:lumMod val="50000"/>
                  </a:schemeClr>
                </a:solidFill>
                <a:latin typeface="Calibri" charset="0"/>
              </a:rPr>
              <a:t>to their Needs...</a:t>
            </a:r>
          </a:p>
        </p:txBody>
      </p:sp>
    </p:spTree>
    <p:extLst>
      <p:ext uri="{BB962C8B-B14F-4D97-AF65-F5344CB8AC3E}">
        <p14:creationId xmlns:p14="http://schemas.microsoft.com/office/powerpoint/2010/main" val="24992594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591893" y="1593850"/>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3" name="Oval 12">
            <a:extLst>
              <a:ext uri="{FF2B5EF4-FFF2-40B4-BE49-F238E27FC236}">
                <a16:creationId xmlns:a16="http://schemas.microsoft.com/office/drawing/2014/main" id="{327C352C-C72A-6844-BF75-1795EA650835}"/>
              </a:ext>
            </a:extLst>
          </p:cNvPr>
          <p:cNvSpPr/>
          <p:nvPr/>
        </p:nvSpPr>
        <p:spPr>
          <a:xfrm>
            <a:off x="2610910" y="3317206"/>
            <a:ext cx="3725616"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 Box 11">
            <a:extLst>
              <a:ext uri="{FF2B5EF4-FFF2-40B4-BE49-F238E27FC236}">
                <a16:creationId xmlns:a16="http://schemas.microsoft.com/office/drawing/2014/main" id="{1DCA5912-8A52-794D-9153-D26405EF0E8F}"/>
              </a:ext>
            </a:extLst>
          </p:cNvPr>
          <p:cNvSpPr txBox="1">
            <a:spLocks noChangeArrowheads="1"/>
          </p:cNvSpPr>
          <p:nvPr/>
        </p:nvSpPr>
        <p:spPr bwMode="auto">
          <a:xfrm>
            <a:off x="187065" y="3197983"/>
            <a:ext cx="2680356" cy="1015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Now get </a:t>
            </a:r>
            <a:r>
              <a:rPr lang="en-AU" sz="2000" u="sng" dirty="0">
                <a:solidFill>
                  <a:schemeClr val="tx2">
                    <a:lumMod val="50000"/>
                  </a:schemeClr>
                </a:solidFill>
                <a:latin typeface="Calibri" charset="0"/>
              </a:rPr>
              <a:t>feedback</a:t>
            </a:r>
            <a:r>
              <a:rPr lang="en-AU" sz="2000" dirty="0">
                <a:solidFill>
                  <a:schemeClr val="tx2">
                    <a:lumMod val="50000"/>
                  </a:schemeClr>
                </a:solidFill>
                <a:latin typeface="Calibri" charset="0"/>
              </a:rPr>
              <a:t> on the fit of the solution to their needs</a:t>
            </a:r>
          </a:p>
        </p:txBody>
      </p:sp>
    </p:spTree>
    <p:extLst>
      <p:ext uri="{BB962C8B-B14F-4D97-AF65-F5344CB8AC3E}">
        <p14:creationId xmlns:p14="http://schemas.microsoft.com/office/powerpoint/2010/main" val="124056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15552" y="1097357"/>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3" name="Oval 12">
            <a:extLst>
              <a:ext uri="{FF2B5EF4-FFF2-40B4-BE49-F238E27FC236}">
                <a16:creationId xmlns:a16="http://schemas.microsoft.com/office/drawing/2014/main" id="{3C6F3B2D-116C-4F4F-BAEF-0142F2D573B7}"/>
              </a:ext>
            </a:extLst>
          </p:cNvPr>
          <p:cNvSpPr/>
          <p:nvPr/>
        </p:nvSpPr>
        <p:spPr>
          <a:xfrm>
            <a:off x="3431088" y="2593825"/>
            <a:ext cx="3725616"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 Box 11">
            <a:extLst>
              <a:ext uri="{FF2B5EF4-FFF2-40B4-BE49-F238E27FC236}">
                <a16:creationId xmlns:a16="http://schemas.microsoft.com/office/drawing/2014/main" id="{FCD4107A-04FE-4D43-8AD9-F72278D8E123}"/>
              </a:ext>
            </a:extLst>
          </p:cNvPr>
          <p:cNvSpPr txBox="1">
            <a:spLocks noChangeArrowheads="1"/>
          </p:cNvSpPr>
          <p:nvPr/>
        </p:nvSpPr>
        <p:spPr bwMode="auto">
          <a:xfrm>
            <a:off x="1426464" y="2350912"/>
            <a:ext cx="2108256" cy="1015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Time to handle those pesky objections…</a:t>
            </a:r>
          </a:p>
        </p:txBody>
      </p:sp>
    </p:spTree>
    <p:extLst>
      <p:ext uri="{BB962C8B-B14F-4D97-AF65-F5344CB8AC3E}">
        <p14:creationId xmlns:p14="http://schemas.microsoft.com/office/powerpoint/2010/main" val="85790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5"/>
          <p:cNvSpPr>
            <a:spLocks noGrp="1"/>
          </p:cNvSpPr>
          <p:nvPr>
            <p:ph type="title"/>
          </p:nvPr>
        </p:nvSpPr>
        <p:spPr/>
        <p:txBody>
          <a:bodyPr/>
          <a:lstStyle/>
          <a:p>
            <a:pPr eaLnBrk="1" hangingPunct="1"/>
            <a:r>
              <a:rPr lang="en-AU" dirty="0">
                <a:latin typeface="Calibri" charset="0"/>
                <a:ea typeface="ＭＳ Ｐゴシック" charset="0"/>
                <a:cs typeface="ＭＳ Ｐゴシック" charset="0"/>
              </a:rPr>
              <a:t>High Performance BD – Day 1</a:t>
            </a:r>
          </a:p>
        </p:txBody>
      </p:sp>
      <p:graphicFrame>
        <p:nvGraphicFramePr>
          <p:cNvPr id="7200" name="Group 32"/>
          <p:cNvGraphicFramePr>
            <a:graphicFrameLocks noGrp="1"/>
          </p:cNvGraphicFramePr>
          <p:nvPr>
            <p:extLst>
              <p:ext uri="{D42A27DB-BD31-4B8C-83A1-F6EECF244321}">
                <p14:modId xmlns:p14="http://schemas.microsoft.com/office/powerpoint/2010/main" val="1944260392"/>
              </p:ext>
            </p:extLst>
          </p:nvPr>
        </p:nvGraphicFramePr>
        <p:xfrm>
          <a:off x="585788" y="1052736"/>
          <a:ext cx="4367212" cy="4984168"/>
        </p:xfrm>
        <a:graphic>
          <a:graphicData uri="http://schemas.openxmlformats.org/drawingml/2006/table">
            <a:tbl>
              <a:tblPr/>
              <a:tblGrid>
                <a:gridCol w="693377">
                  <a:extLst>
                    <a:ext uri="{9D8B030D-6E8A-4147-A177-3AD203B41FA5}">
                      <a16:colId xmlns:a16="http://schemas.microsoft.com/office/drawing/2014/main" val="20000"/>
                    </a:ext>
                  </a:extLst>
                </a:gridCol>
                <a:gridCol w="3427969">
                  <a:extLst>
                    <a:ext uri="{9D8B030D-6E8A-4147-A177-3AD203B41FA5}">
                      <a16:colId xmlns:a16="http://schemas.microsoft.com/office/drawing/2014/main" val="20001"/>
                    </a:ext>
                  </a:extLst>
                </a:gridCol>
                <a:gridCol w="245866">
                  <a:extLst>
                    <a:ext uri="{9D8B030D-6E8A-4147-A177-3AD203B41FA5}">
                      <a16:colId xmlns:a16="http://schemas.microsoft.com/office/drawing/2014/main" val="20002"/>
                    </a:ext>
                  </a:extLst>
                </a:gridCol>
              </a:tblGrid>
              <a:tr h="503194">
                <a:tc gridSpan="2">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800" b="1" i="0" u="none" strike="noStrike" cap="none" normalizeH="0" baseline="0" dirty="0">
                          <a:ln>
                            <a:noFill/>
                          </a:ln>
                          <a:solidFill>
                            <a:srgbClr val="4EABE9"/>
                          </a:solidFill>
                          <a:effectLst/>
                          <a:latin typeface="Calibri" charset="0"/>
                          <a:ea typeface="ＭＳ Ｐゴシック" charset="0"/>
                          <a:cs typeface="ＭＳ Ｐゴシック" charset="0"/>
                        </a:rPr>
                        <a:t>Morning</a:t>
                      </a:r>
                    </a:p>
                  </a:txBody>
                  <a:tcPr marL="91423" marR="91423" marT="45716" marB="45716"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21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133128">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08.30</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Workshop Introduction</a:t>
                      </a:r>
                    </a:p>
                    <a:p>
                      <a:pPr marL="0" marR="0" lvl="0" indent="0" algn="l" defTabSz="914400" rtl="0" eaLnBrk="1" fontAlgn="base" latinLnBrk="0" hangingPunct="1">
                        <a:lnSpc>
                          <a:spcPct val="100000"/>
                        </a:lnSpc>
                        <a:spcBef>
                          <a:spcPct val="20000"/>
                        </a:spcBef>
                        <a:spcAft>
                          <a:spcPct val="0"/>
                        </a:spcAft>
                        <a:buClrTx/>
                        <a:buSzTx/>
                        <a:buFont typeface="Arial" charset="0"/>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Workshop objectives</a:t>
                      </a:r>
                    </a:p>
                    <a:p>
                      <a:pPr marL="0" marR="0" lvl="0" indent="0" algn="l" defTabSz="914400" rtl="0" eaLnBrk="1" fontAlgn="base" latinLnBrk="0" hangingPunct="1">
                        <a:lnSpc>
                          <a:spcPct val="100000"/>
                        </a:lnSpc>
                        <a:spcBef>
                          <a:spcPct val="20000"/>
                        </a:spcBef>
                        <a:spcAft>
                          <a:spcPct val="0"/>
                        </a:spcAft>
                        <a:buClrTx/>
                        <a:buSzTx/>
                        <a:buFont typeface="Arial" charset="0"/>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The </a:t>
                      </a:r>
                      <a:r>
                        <a:rPr kumimoji="0" lang="en-AU" sz="1400" b="0" i="0" u="none" strike="noStrike" cap="none" normalizeH="0" baseline="0" dirty="0" err="1">
                          <a:ln>
                            <a:noFill/>
                          </a:ln>
                          <a:solidFill>
                            <a:schemeClr val="tx1"/>
                          </a:solidFill>
                          <a:effectLst/>
                          <a:latin typeface="Calibri" charset="0"/>
                          <a:ea typeface="ＭＳ Ｐゴシック" charset="0"/>
                          <a:cs typeface="ＭＳ Ｐゴシック" charset="0"/>
                        </a:rPr>
                        <a:t>anzuk</a:t>
                      </a: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 BD Way: overview and unpack</a:t>
                      </a:r>
                    </a:p>
                    <a:p>
                      <a:pPr marL="0" marR="0" lvl="0" indent="0" algn="l" defTabSz="914400" rtl="0" eaLnBrk="1" fontAlgn="base" latinLnBrk="0" hangingPunct="1">
                        <a:lnSpc>
                          <a:spcPct val="100000"/>
                        </a:lnSpc>
                        <a:spcBef>
                          <a:spcPct val="20000"/>
                        </a:spcBef>
                        <a:spcAft>
                          <a:spcPct val="0"/>
                        </a:spcAft>
                        <a:buClrTx/>
                        <a:buSzTx/>
                        <a:buFont typeface="Arial" charset="0"/>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Your needs &amp; prework review</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1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70394">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400" b="1" i="0" u="none" strike="noStrike" cap="none" normalizeH="0" baseline="0" dirty="0">
                          <a:ln>
                            <a:noFill/>
                          </a:ln>
                          <a:solidFill>
                            <a:srgbClr val="4EABE9"/>
                          </a:solidFill>
                          <a:effectLst/>
                          <a:latin typeface="Calibri" charset="0"/>
                          <a:ea typeface="ＭＳ Ｐゴシック" charset="0"/>
                          <a:cs typeface="ＭＳ Ｐゴシック" charset="0"/>
                        </a:rPr>
                        <a:t>10.15</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Lst>
                      </a:pPr>
                      <a:r>
                        <a:rPr kumimoji="0" lang="en-AU" sz="1400" b="1" i="1" u="none" strike="noStrike" cap="none" normalizeH="0" baseline="0" dirty="0">
                          <a:ln>
                            <a:noFill/>
                          </a:ln>
                          <a:solidFill>
                            <a:srgbClr val="4EABE9"/>
                          </a:solidFill>
                          <a:effectLst/>
                          <a:latin typeface="Calibri" charset="0"/>
                          <a:ea typeface="ＭＳ Ｐゴシック" charset="0"/>
                          <a:cs typeface="ＭＳ Ｐゴシック" charset="0"/>
                        </a:rPr>
                        <a:t>Morning Break</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1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073036">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10.30</a:t>
                      </a:r>
                    </a:p>
                  </a:txBody>
                  <a:tcPr marL="91423" marR="91423" marT="45716" marB="45716" horzOverflow="overflow">
                    <a:lnL>
                      <a:noFill/>
                    </a:lnL>
                    <a:lnR>
                      <a:noFill/>
                    </a:lnR>
                    <a:lnT>
                      <a:noFill/>
                    </a:lnT>
                    <a:lnB>
                      <a:noFill/>
                    </a:lnB>
                    <a:lnTlToBr>
                      <a:noFill/>
                    </a:lnTlToBr>
                    <a:lnBlToTr>
                      <a:noFill/>
                    </a:lnBlToTr>
                    <a:noFill/>
                  </a:tcPr>
                </a:tc>
                <a:tc>
                  <a:txBody>
                    <a:bodyPr/>
                    <a:lstStyle/>
                    <a:p>
                      <a:pPr marL="180975" marR="0" lvl="0" indent="-180975"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 pos="36195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BD Planning</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Market landscape – identify opportunities</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Efficiency &amp; Effectiveness in coverage</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Call planning</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1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1542499">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12.00</a:t>
                      </a:r>
                    </a:p>
                  </a:txBody>
                  <a:tcPr marL="91423" marR="91423" marT="45716" marB="45716" horzOverflow="overflow">
                    <a:lnL>
                      <a:noFill/>
                    </a:lnL>
                    <a:lnR>
                      <a:noFill/>
                    </a:lnR>
                    <a:lnT>
                      <a:noFill/>
                    </a:lnT>
                    <a:lnB>
                      <a:noFill/>
                    </a:lnB>
                    <a:lnTlToBr>
                      <a:noFill/>
                    </a:lnTlToBr>
                    <a:lnBlToTr>
                      <a:noFill/>
                    </a:lnBlToTr>
                    <a:noFill/>
                  </a:tcPr>
                </a:tc>
                <a:tc>
                  <a:txBody>
                    <a:bodyPr/>
                    <a:lstStyle/>
                    <a:p>
                      <a:pPr marL="180975" marR="0" lvl="0" indent="-180975"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 pos="36195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The </a:t>
                      </a:r>
                      <a:r>
                        <a:rPr kumimoji="0" lang="en-AU" sz="1400" b="1" i="0" u="none" strike="noStrike" cap="none" normalizeH="0" baseline="0" dirty="0" err="1">
                          <a:ln>
                            <a:noFill/>
                          </a:ln>
                          <a:solidFill>
                            <a:schemeClr val="tx1"/>
                          </a:solidFill>
                          <a:effectLst/>
                          <a:latin typeface="Calibri" charset="0"/>
                          <a:ea typeface="ＭＳ Ｐゴシック" charset="0"/>
                          <a:cs typeface="ＭＳ Ｐゴシック" charset="0"/>
                        </a:rPr>
                        <a:t>anzuk</a:t>
                      </a: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 P.R.E.S. call sequence</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Overview our 4 Step Call Sequence</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The importance of Pre-Call Planning</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Case Study</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Skills practice sessions</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12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61917">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US" sz="1400" b="1" i="0" u="none" strike="noStrike" cap="none" normalizeH="0" baseline="0" dirty="0">
                          <a:ln>
                            <a:noFill/>
                          </a:ln>
                          <a:solidFill>
                            <a:srgbClr val="4EABE9"/>
                          </a:solidFill>
                          <a:effectLst/>
                          <a:latin typeface="Calibri" charset="0"/>
                          <a:ea typeface="ＭＳ Ｐゴシック" charset="0"/>
                          <a:cs typeface="ＭＳ Ｐゴシック" charset="0"/>
                        </a:rPr>
                        <a:t>12.45</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pPr>
                      <a:r>
                        <a:rPr kumimoji="0" lang="en-US" sz="1400" b="1" i="1" u="none" strike="noStrike" cap="none" normalizeH="0" baseline="0" dirty="0">
                          <a:ln>
                            <a:noFill/>
                          </a:ln>
                          <a:solidFill>
                            <a:srgbClr val="4EABE9"/>
                          </a:solidFill>
                          <a:effectLst/>
                          <a:latin typeface="Calibri" charset="0"/>
                          <a:ea typeface="ＭＳ Ｐゴシック" charset="0"/>
                          <a:cs typeface="ＭＳ Ｐゴシック" charset="0"/>
                        </a:rPr>
                        <a:t>Lunch</a:t>
                      </a:r>
                    </a:p>
                  </a:txBody>
                  <a:tcPr marL="91423" marR="91423" marT="45716" marB="45716"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endParaRPr kumimoji="0" lang="en-US" sz="12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23" marR="91423" marT="45716" marB="4571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7215" name="Group 47"/>
          <p:cNvGraphicFramePr>
            <a:graphicFrameLocks noGrp="1"/>
          </p:cNvGraphicFramePr>
          <p:nvPr>
            <p:extLst>
              <p:ext uri="{D42A27DB-BD31-4B8C-83A1-F6EECF244321}">
                <p14:modId xmlns:p14="http://schemas.microsoft.com/office/powerpoint/2010/main" val="2209731367"/>
              </p:ext>
            </p:extLst>
          </p:nvPr>
        </p:nvGraphicFramePr>
        <p:xfrm>
          <a:off x="4953000" y="1052736"/>
          <a:ext cx="4524375" cy="4928126"/>
        </p:xfrm>
        <a:graphic>
          <a:graphicData uri="http://schemas.openxmlformats.org/drawingml/2006/table">
            <a:tbl>
              <a:tblPr/>
              <a:tblGrid>
                <a:gridCol w="691295">
                  <a:extLst>
                    <a:ext uri="{9D8B030D-6E8A-4147-A177-3AD203B41FA5}">
                      <a16:colId xmlns:a16="http://schemas.microsoft.com/office/drawing/2014/main" val="20000"/>
                    </a:ext>
                  </a:extLst>
                </a:gridCol>
                <a:gridCol w="3833080">
                  <a:extLst>
                    <a:ext uri="{9D8B030D-6E8A-4147-A177-3AD203B41FA5}">
                      <a16:colId xmlns:a16="http://schemas.microsoft.com/office/drawing/2014/main" val="20001"/>
                    </a:ext>
                  </a:extLst>
                </a:gridCol>
              </a:tblGrid>
              <a:tr h="471391">
                <a:tc gridSpan="2">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800" b="1" i="0" u="none" strike="noStrike" cap="none" normalizeH="0" baseline="0" dirty="0">
                          <a:ln>
                            <a:noFill/>
                          </a:ln>
                          <a:solidFill>
                            <a:srgbClr val="4EABE9"/>
                          </a:solidFill>
                          <a:effectLst/>
                          <a:latin typeface="Calibri" charset="0"/>
                          <a:ea typeface="ＭＳ Ｐゴシック" charset="0"/>
                          <a:cs typeface="ＭＳ Ｐゴシック" charset="0"/>
                        </a:rPr>
                        <a:t>Afternoon</a:t>
                      </a:r>
                    </a:p>
                  </a:txBody>
                  <a:tcPr marL="91432" marR="91432" marT="45711" marB="45711" horzOverflow="overflow">
                    <a:lnL>
                      <a:noFill/>
                    </a:lnL>
                    <a:lnR>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1841087">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1:30</a:t>
                      </a:r>
                    </a:p>
                  </a:txBody>
                  <a:tcPr marL="91432" marR="91432" marT="45711" marB="45711" horzOverflow="overflow">
                    <a:lnL>
                      <a:noFill/>
                    </a:lnL>
                    <a:lnR>
                      <a:noFill/>
                    </a:lnR>
                    <a:lnT>
                      <a:noFill/>
                    </a:lnT>
                    <a:lnB>
                      <a:noFill/>
                    </a:lnB>
                    <a:lnTlToBr>
                      <a:noFill/>
                    </a:lnTlToBr>
                    <a:lnBlToTr>
                      <a:noFill/>
                    </a:lnBlToTr>
                    <a:noFill/>
                  </a:tcPr>
                </a:tc>
                <a:tc>
                  <a:txBody>
                    <a:bodyPr/>
                    <a:lstStyle/>
                    <a:p>
                      <a:pPr marL="180975" marR="0" lvl="0" indent="-180975"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 pos="36195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The </a:t>
                      </a:r>
                      <a:r>
                        <a:rPr kumimoji="0" lang="en-AU" sz="1400" b="1" i="0" u="none" strike="noStrike" cap="none" normalizeH="0" baseline="0" dirty="0" err="1">
                          <a:ln>
                            <a:noFill/>
                          </a:ln>
                          <a:solidFill>
                            <a:schemeClr val="tx1"/>
                          </a:solidFill>
                          <a:effectLst/>
                          <a:latin typeface="Calibri" charset="0"/>
                          <a:ea typeface="ＭＳ Ｐゴシック" charset="0"/>
                          <a:cs typeface="ＭＳ Ｐゴシック" charset="0"/>
                        </a:rPr>
                        <a:t>anzuk</a:t>
                      </a: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 R.E.C.R.U.I.T. BD Process</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Overview of the 7 Step RECRUIT BD process</a:t>
                      </a:r>
                    </a:p>
                    <a:p>
                      <a:pPr marL="180975" marR="0" lvl="0" indent="-180975" algn="l" defTabSz="914400" rtl="0" eaLnBrk="1" fontAlgn="base" latinLnBrk="0" hangingPunct="1">
                        <a:lnSpc>
                          <a:spcPct val="100000"/>
                        </a:lnSpc>
                        <a:spcBef>
                          <a:spcPct val="20000"/>
                        </a:spcBef>
                        <a:spcAft>
                          <a:spcPct val="0"/>
                        </a:spcAft>
                        <a:buClr>
                          <a:srgbClr val="CC0000"/>
                        </a:buClr>
                        <a:buSzPct val="140000"/>
                        <a:buFontTx/>
                        <a:buNone/>
                        <a:tabLst>
                          <a:tab pos="17780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Helping stakeholders to be successful</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Positioning ourselves for success</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defRPr/>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Demonstration</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Case Study</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0" algn="l"/>
                          <a:tab pos="36195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Skills Practice in RECRUIT</a:t>
                      </a:r>
                    </a:p>
                  </a:txBody>
                  <a:tcPr marL="91432" marR="91432" marT="45711" marB="45711"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8639">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400" b="1" i="0" u="none" strike="noStrike" cap="none" normalizeH="0" baseline="0" dirty="0">
                          <a:ln>
                            <a:noFill/>
                          </a:ln>
                          <a:solidFill>
                            <a:srgbClr val="4EABE9"/>
                          </a:solidFill>
                          <a:effectLst/>
                          <a:latin typeface="Calibri" charset="0"/>
                          <a:ea typeface="ＭＳ Ｐゴシック" charset="0"/>
                          <a:cs typeface="ＭＳ Ｐゴシック" charset="0"/>
                        </a:rPr>
                        <a:t>3.15</a:t>
                      </a:r>
                    </a:p>
                  </a:txBody>
                  <a:tcPr marL="91432" marR="91432" marT="45711" marB="4571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1" i="1" u="none" strike="noStrike" cap="none" normalizeH="0" baseline="0" dirty="0">
                          <a:ln>
                            <a:noFill/>
                          </a:ln>
                          <a:solidFill>
                            <a:srgbClr val="4EABE9"/>
                          </a:solidFill>
                          <a:effectLst/>
                          <a:latin typeface="Calibri" charset="0"/>
                          <a:ea typeface="ＭＳ Ｐゴシック" charset="0"/>
                          <a:cs typeface="ＭＳ Ｐゴシック" charset="0"/>
                        </a:rPr>
                        <a:t>Break</a:t>
                      </a:r>
                    </a:p>
                  </a:txBody>
                  <a:tcPr marL="91432" marR="91432" marT="45711" marB="45711"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841323">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3.30        </a:t>
                      </a:r>
                    </a:p>
                  </a:txBody>
                  <a:tcPr marL="91432" marR="91432" marT="45711" marB="4571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tab pos="177800" algn="l"/>
                        </a:tabLst>
                      </a:pPr>
                      <a:r>
                        <a:rPr kumimoji="0" lang="en-AU" sz="1400" b="1" i="0" u="none" strike="noStrike" cap="none" normalizeH="0" baseline="0" dirty="0">
                          <a:ln>
                            <a:noFill/>
                          </a:ln>
                          <a:solidFill>
                            <a:schemeClr val="tx1"/>
                          </a:solidFill>
                          <a:effectLst/>
                          <a:latin typeface="Calibri" charset="0"/>
                          <a:ea typeface="ＭＳ Ｐゴシック" charset="0"/>
                          <a:cs typeface="ＭＳ Ｐゴシック" charset="0"/>
                        </a:rPr>
                        <a:t>Explore Needs via Quality Questioning</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Questions are the key, Dominate the Listening</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The Questioning funnel</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7 different questioning types</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5 levels of listening</a:t>
                      </a:r>
                    </a:p>
                    <a:p>
                      <a:pPr marL="0" marR="0" lvl="0" indent="0" algn="l" defTabSz="914400" rtl="0" eaLnBrk="1" fontAlgn="base" latinLnBrk="0" hangingPunct="1">
                        <a:lnSpc>
                          <a:spcPct val="100000"/>
                        </a:lnSpc>
                        <a:spcBef>
                          <a:spcPct val="20000"/>
                        </a:spcBef>
                        <a:spcAft>
                          <a:spcPct val="0"/>
                        </a:spcAft>
                        <a:buClr>
                          <a:srgbClr val="CC0000"/>
                        </a:buClr>
                        <a:buSzPct val="140000"/>
                        <a:buFontTx/>
                        <a:buNone/>
                        <a:tabLst>
                          <a:tab pos="177800" algn="l"/>
                        </a:tabLst>
                      </a:pP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Skills practice in questioning and </a:t>
                      </a:r>
                      <a:b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br>
                      <a:r>
                        <a:rPr kumimoji="0" lang="en-AU" sz="1400" b="0" i="0" u="none" strike="noStrike" cap="none" normalizeH="0" baseline="0" dirty="0">
                          <a:ln>
                            <a:noFill/>
                          </a:ln>
                          <a:solidFill>
                            <a:schemeClr val="tx1"/>
                          </a:solidFill>
                          <a:effectLst/>
                          <a:latin typeface="Calibri" charset="0"/>
                          <a:ea typeface="ＭＳ Ｐゴシック" charset="0"/>
                          <a:cs typeface="ＭＳ Ｐゴシック" charset="0"/>
                        </a:rPr>
                        <a:t>active listening</a:t>
                      </a:r>
                    </a:p>
                  </a:txBody>
                  <a:tcPr marL="91432" marR="91432" marT="45711" marB="45711"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5686">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US" sz="1400" b="1" i="0" u="none" strike="noStrike" cap="none" normalizeH="0" baseline="0" dirty="0">
                          <a:ln>
                            <a:noFill/>
                          </a:ln>
                          <a:solidFill>
                            <a:srgbClr val="4EABE9"/>
                          </a:solidFill>
                          <a:effectLst/>
                          <a:latin typeface="Calibri" charset="0"/>
                          <a:ea typeface="ＭＳ Ｐゴシック" charset="0"/>
                          <a:cs typeface="ＭＳ Ｐゴシック" charset="0"/>
                        </a:rPr>
                        <a:t>5.00</a:t>
                      </a:r>
                    </a:p>
                  </a:txBody>
                  <a:tcPr marL="91432" marR="91432" marT="45711" marB="4571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0000"/>
                        </a:buClr>
                        <a:buSzPct val="140000"/>
                        <a:buFont typeface="Wingdings" charset="0"/>
                        <a:buNone/>
                        <a:tabLst/>
                      </a:pPr>
                      <a:r>
                        <a:rPr kumimoji="0" lang="en-US" sz="1400" b="1" i="1" u="none" strike="noStrike" cap="none" normalizeH="0" baseline="0" dirty="0">
                          <a:ln>
                            <a:noFill/>
                          </a:ln>
                          <a:solidFill>
                            <a:srgbClr val="4EABE9"/>
                          </a:solidFill>
                          <a:effectLst/>
                          <a:latin typeface="Calibri" charset="0"/>
                          <a:ea typeface="ＭＳ Ｐゴシック" charset="0"/>
                          <a:cs typeface="ＭＳ Ｐゴシック" charset="0"/>
                        </a:rPr>
                        <a:t>Close Day 1</a:t>
                      </a:r>
                    </a:p>
                  </a:txBody>
                  <a:tcPr marL="91432" marR="91432" marT="45711" marB="45711"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71836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11430" y="2963765"/>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1" name="Oval 10">
            <a:extLst>
              <a:ext uri="{FF2B5EF4-FFF2-40B4-BE49-F238E27FC236}">
                <a16:creationId xmlns:a16="http://schemas.microsoft.com/office/drawing/2014/main" id="{D80E6AA5-3E85-1348-8C30-518C890F2209}"/>
              </a:ext>
            </a:extLst>
          </p:cNvPr>
          <p:cNvSpPr/>
          <p:nvPr/>
        </p:nvSpPr>
        <p:spPr>
          <a:xfrm>
            <a:off x="3832283" y="1878046"/>
            <a:ext cx="3725616"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 Box 11">
            <a:extLst>
              <a:ext uri="{FF2B5EF4-FFF2-40B4-BE49-F238E27FC236}">
                <a16:creationId xmlns:a16="http://schemas.microsoft.com/office/drawing/2014/main" id="{068A6B4D-5018-D849-BACF-ABE586C372C5}"/>
              </a:ext>
            </a:extLst>
          </p:cNvPr>
          <p:cNvSpPr txBox="1">
            <a:spLocks noChangeArrowheads="1"/>
          </p:cNvSpPr>
          <p:nvPr/>
        </p:nvSpPr>
        <p:spPr bwMode="auto">
          <a:xfrm>
            <a:off x="2144687" y="1821088"/>
            <a:ext cx="1901161" cy="70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Time to get the Big YES!</a:t>
            </a:r>
          </a:p>
        </p:txBody>
      </p:sp>
    </p:spTree>
    <p:extLst>
      <p:ext uri="{BB962C8B-B14F-4D97-AF65-F5344CB8AC3E}">
        <p14:creationId xmlns:p14="http://schemas.microsoft.com/office/powerpoint/2010/main" val="16387002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ltGray"/>
        <p:txBody>
          <a:bodyPr/>
          <a:lstStyle/>
          <a:p>
            <a:r>
              <a:rPr lang="en-AU">
                <a:latin typeface="Calibri" charset="0"/>
              </a:rPr>
              <a:t>The PERFORM Sales Process</a:t>
            </a:r>
          </a:p>
        </p:txBody>
      </p:sp>
      <p:sp>
        <p:nvSpPr>
          <p:cNvPr id="16388" name="Text Box 3"/>
          <p:cNvSpPr txBox="1">
            <a:spLocks noChangeArrowheads="1"/>
          </p:cNvSpPr>
          <p:nvPr/>
        </p:nvSpPr>
        <p:spPr bwMode="blackWhite">
          <a:xfrm>
            <a:off x="1318160" y="4813343"/>
            <a:ext cx="8070218" cy="624690"/>
          </a:xfrm>
          <a:prstGeom prst="rect">
            <a:avLst/>
          </a:prstGeom>
          <a:solidFill>
            <a:srgbClr val="0000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2.  </a:t>
            </a:r>
            <a:r>
              <a:rPr lang="en-AU" sz="4000" b="1" dirty="0">
                <a:ln>
                  <a:solidFill>
                    <a:prstClr val="white"/>
                  </a:solidFill>
                </a:ln>
                <a:solidFill>
                  <a:srgbClr val="76C31D"/>
                </a:solidFill>
                <a:latin typeface="Calibri"/>
                <a:ea typeface="ＭＳ Ｐゴシック" charset="0"/>
                <a:cs typeface="ＭＳ Ｐゴシック" charset="0"/>
              </a:rPr>
              <a:t>E</a:t>
            </a:r>
            <a:r>
              <a:rPr lang="en-AU" sz="2400" b="1" dirty="0">
                <a:solidFill>
                  <a:prstClr val="white"/>
                </a:solidFill>
                <a:latin typeface="Calibri"/>
                <a:ea typeface="ＭＳ Ｐゴシック" charset="0"/>
                <a:cs typeface="ＭＳ Ｐゴシック" charset="0"/>
              </a:rPr>
              <a:t>xplore </a:t>
            </a:r>
            <a:r>
              <a:rPr lang="en-AU" sz="2400" dirty="0">
                <a:solidFill>
                  <a:prstClr val="white"/>
                </a:solidFill>
                <a:latin typeface="Calibri"/>
                <a:ea typeface="ＭＳ Ｐゴシック" charset="0"/>
                <a:cs typeface="ＭＳ Ｐゴシック" charset="0"/>
              </a:rPr>
              <a:t>needs</a:t>
            </a:r>
            <a:r>
              <a:rPr lang="en-AU" sz="2400" b="1" dirty="0">
                <a:solidFill>
                  <a:srgbClr val="FFFFFF"/>
                </a:solidFill>
                <a:latin typeface="Calibri"/>
                <a:ea typeface="ＭＳ Ｐゴシック" charset="0"/>
                <a:cs typeface="ＭＳ Ｐゴシック" charset="0"/>
              </a:rPr>
              <a:t> </a:t>
            </a:r>
            <a:endParaRPr lang="en-AU" sz="2800" b="1" dirty="0">
              <a:solidFill>
                <a:prstClr val="black"/>
              </a:solidFill>
              <a:latin typeface="Calibri"/>
              <a:ea typeface="ＭＳ Ｐゴシック" charset="0"/>
              <a:cs typeface="ＭＳ Ｐゴシック" charset="0"/>
            </a:endParaRPr>
          </a:p>
        </p:txBody>
      </p:sp>
      <p:sp>
        <p:nvSpPr>
          <p:cNvPr id="16389" name="Text Box 4"/>
          <p:cNvSpPr txBox="1">
            <a:spLocks noChangeArrowheads="1"/>
          </p:cNvSpPr>
          <p:nvPr/>
        </p:nvSpPr>
        <p:spPr bwMode="blackWhite">
          <a:xfrm>
            <a:off x="1995742" y="4089952"/>
            <a:ext cx="7392636" cy="624690"/>
          </a:xfrm>
          <a:prstGeom prst="rect">
            <a:avLst/>
          </a:prstGeom>
          <a:solidFill>
            <a:srgbClr val="003399"/>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3.</a:t>
            </a:r>
            <a:r>
              <a:rPr lang="en-US" sz="2200" b="1" dirty="0">
                <a:solidFill>
                  <a:prstClr val="white"/>
                </a:solidFill>
                <a:latin typeface="Calibri"/>
                <a:ea typeface="ＭＳ Ｐゴシック" charset="0"/>
                <a:cs typeface="ＭＳ Ｐゴシック" charset="0"/>
              </a:rPr>
              <a:t>  </a:t>
            </a:r>
            <a:r>
              <a:rPr lang="en-US" sz="4000" b="1" dirty="0">
                <a:ln>
                  <a:solidFill>
                    <a:prstClr val="white"/>
                  </a:solidFill>
                </a:ln>
                <a:solidFill>
                  <a:srgbClr val="76C31D"/>
                </a:solidFill>
                <a:latin typeface="Calibri"/>
                <a:ea typeface="ＭＳ Ｐゴシック" charset="0"/>
                <a:cs typeface="ＭＳ Ｐゴシック" charset="0"/>
              </a:rPr>
              <a:t>R</a:t>
            </a:r>
            <a:r>
              <a:rPr lang="en-US" sz="2200" b="1" dirty="0">
                <a:solidFill>
                  <a:prstClr val="white"/>
                </a:solidFill>
                <a:latin typeface="Calibri"/>
                <a:ea typeface="ＭＳ Ｐゴシック" charset="0"/>
                <a:cs typeface="ＭＳ Ｐゴシック" charset="0"/>
              </a:rPr>
              <a:t>espond </a:t>
            </a:r>
            <a:r>
              <a:rPr lang="en-US" sz="2200" dirty="0">
                <a:solidFill>
                  <a:prstClr val="white"/>
                </a:solidFill>
                <a:latin typeface="Calibri"/>
                <a:ea typeface="ＭＳ Ｐゴシック" charset="0"/>
                <a:cs typeface="ＭＳ Ｐゴシック" charset="0"/>
              </a:rPr>
              <a:t>with Solutions</a:t>
            </a:r>
            <a:endParaRPr lang="en-AU" sz="2400" i="1" dirty="0">
              <a:solidFill>
                <a:prstClr val="black"/>
              </a:solidFill>
              <a:latin typeface="Calibri"/>
              <a:ea typeface="ＭＳ Ｐゴシック" charset="0"/>
              <a:cs typeface="ＭＳ Ｐゴシック" charset="0"/>
            </a:endParaRPr>
          </a:p>
        </p:txBody>
      </p:sp>
      <p:sp>
        <p:nvSpPr>
          <p:cNvPr id="16390" name="Text Box 5"/>
          <p:cNvSpPr txBox="1">
            <a:spLocks noChangeArrowheads="1"/>
          </p:cNvSpPr>
          <p:nvPr/>
        </p:nvSpPr>
        <p:spPr bwMode="blackWhite">
          <a:xfrm>
            <a:off x="2693078" y="3366568"/>
            <a:ext cx="6695303" cy="624689"/>
          </a:xfrm>
          <a:prstGeom prst="rect">
            <a:avLst/>
          </a:prstGeom>
          <a:solidFill>
            <a:srgbClr val="003399">
              <a:alpha val="86000"/>
            </a:srgb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4.  </a:t>
            </a:r>
            <a:r>
              <a:rPr lang="en-AU" sz="4000" b="1" dirty="0">
                <a:ln>
                  <a:solidFill>
                    <a:prstClr val="white"/>
                  </a:solidFill>
                </a:ln>
                <a:solidFill>
                  <a:srgbClr val="76C31D"/>
                </a:solidFill>
                <a:latin typeface="Calibri"/>
                <a:ea typeface="ＭＳ Ｐゴシック" charset="0"/>
                <a:cs typeface="ＭＳ Ｐゴシック" charset="0"/>
              </a:rPr>
              <a:t>F</a:t>
            </a:r>
            <a:r>
              <a:rPr lang="en-AU" sz="2200" b="1" dirty="0">
                <a:solidFill>
                  <a:prstClr val="white"/>
                </a:solidFill>
                <a:latin typeface="Calibri"/>
                <a:ea typeface="ＭＳ Ｐゴシック" charset="0"/>
                <a:cs typeface="ＭＳ Ｐゴシック" charset="0"/>
              </a:rPr>
              <a:t>eedback </a:t>
            </a:r>
            <a:r>
              <a:rPr lang="en-AU" sz="2200" dirty="0">
                <a:solidFill>
                  <a:prstClr val="white"/>
                </a:solidFill>
                <a:latin typeface="Calibri"/>
                <a:ea typeface="ＭＳ Ｐゴシック" charset="0"/>
                <a:cs typeface="ＭＳ Ｐゴシック" charset="0"/>
              </a:rPr>
              <a:t>on progress</a:t>
            </a:r>
            <a:endParaRPr lang="en-AU" sz="2400" i="1" dirty="0">
              <a:solidFill>
                <a:prstClr val="black"/>
              </a:solidFill>
              <a:latin typeface="Calibri"/>
              <a:ea typeface="ＭＳ Ｐゴシック" charset="0"/>
              <a:cs typeface="ＭＳ Ｐゴシック" charset="0"/>
            </a:endParaRPr>
          </a:p>
        </p:txBody>
      </p:sp>
      <p:sp>
        <p:nvSpPr>
          <p:cNvPr id="16391" name="Text Box 6"/>
          <p:cNvSpPr txBox="1">
            <a:spLocks noChangeArrowheads="1"/>
          </p:cNvSpPr>
          <p:nvPr/>
        </p:nvSpPr>
        <p:spPr bwMode="blackWhite">
          <a:xfrm>
            <a:off x="3385853" y="2643178"/>
            <a:ext cx="6002528" cy="624689"/>
          </a:xfrm>
          <a:prstGeom prst="rect">
            <a:avLst/>
          </a:prstGeom>
          <a:solidFill>
            <a:srgbClr val="3366CC"/>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5.  </a:t>
            </a:r>
            <a:r>
              <a:rPr lang="en-AU" sz="4000" b="1" dirty="0">
                <a:ln>
                  <a:solidFill>
                    <a:prstClr val="white"/>
                  </a:solidFill>
                </a:ln>
                <a:solidFill>
                  <a:srgbClr val="76C31D"/>
                </a:solidFill>
                <a:latin typeface="Calibri"/>
                <a:ea typeface="ＭＳ Ｐゴシック" charset="0"/>
                <a:cs typeface="ＭＳ Ｐゴシック" charset="0"/>
              </a:rPr>
              <a:t>O</a:t>
            </a:r>
            <a:r>
              <a:rPr lang="en-AU" sz="2200" b="1" dirty="0">
                <a:solidFill>
                  <a:prstClr val="white"/>
                </a:solidFill>
                <a:latin typeface="Calibri"/>
                <a:ea typeface="ＭＳ Ｐゴシック" charset="0"/>
                <a:cs typeface="ＭＳ Ｐゴシック" charset="0"/>
              </a:rPr>
              <a:t>bjections </a:t>
            </a:r>
            <a:r>
              <a:rPr lang="en-AU" sz="2200" dirty="0">
                <a:solidFill>
                  <a:prstClr val="white"/>
                </a:solidFill>
                <a:latin typeface="Calibri"/>
                <a:ea typeface="ＭＳ Ｐゴシック" charset="0"/>
                <a:cs typeface="ＭＳ Ｐゴシック" charset="0"/>
              </a:rPr>
              <a:t>overcome</a:t>
            </a:r>
            <a:endParaRPr lang="en-AU" sz="2400" i="1" dirty="0">
              <a:solidFill>
                <a:prstClr val="black"/>
              </a:solidFill>
              <a:latin typeface="Calibri"/>
              <a:ea typeface="ＭＳ Ｐゴシック" charset="0"/>
              <a:cs typeface="ＭＳ Ｐゴシック" charset="0"/>
            </a:endParaRPr>
          </a:p>
        </p:txBody>
      </p:sp>
      <p:sp>
        <p:nvSpPr>
          <p:cNvPr id="16392" name="Text Box 7"/>
          <p:cNvSpPr txBox="1">
            <a:spLocks noChangeArrowheads="1"/>
          </p:cNvSpPr>
          <p:nvPr/>
        </p:nvSpPr>
        <p:spPr bwMode="blackWhite">
          <a:xfrm>
            <a:off x="481057" y="5536740"/>
            <a:ext cx="8907321" cy="624689"/>
          </a:xfrm>
          <a:prstGeom prst="rect">
            <a:avLst/>
          </a:prstGeom>
          <a:solidFill>
            <a:srgbClr val="002060"/>
          </a:solidFill>
          <a:ln w="9525">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1.  </a:t>
            </a:r>
            <a:r>
              <a:rPr lang="en-AU" sz="4000" b="1" dirty="0">
                <a:ln>
                  <a:solidFill>
                    <a:prstClr val="white"/>
                  </a:solidFill>
                </a:ln>
                <a:solidFill>
                  <a:srgbClr val="76C31D"/>
                </a:solidFill>
                <a:latin typeface="Calibri"/>
                <a:ea typeface="ＭＳ Ｐゴシック" charset="0"/>
                <a:cs typeface="ＭＳ Ｐゴシック" charset="0"/>
              </a:rPr>
              <a:t>P</a:t>
            </a:r>
            <a:r>
              <a:rPr lang="en-AU" sz="2400" b="1" dirty="0">
                <a:ln>
                  <a:solidFill>
                    <a:prstClr val="white"/>
                  </a:solidFill>
                </a:ln>
                <a:solidFill>
                  <a:prstClr val="white"/>
                </a:solidFill>
                <a:latin typeface="Calibri"/>
              </a:rPr>
              <a:t>urpose</a:t>
            </a:r>
            <a:r>
              <a:rPr lang="en-AU" sz="2400" dirty="0">
                <a:solidFill>
                  <a:prstClr val="white"/>
                </a:solidFill>
                <a:latin typeface="Calibri"/>
                <a:ea typeface="ＭＳ Ｐゴシック" charset="0"/>
                <a:cs typeface="ＭＳ Ｐゴシック" charset="0"/>
              </a:rPr>
              <a:t> of the call</a:t>
            </a:r>
            <a:endParaRPr lang="en-AU" sz="2800" dirty="0">
              <a:solidFill>
                <a:prstClr val="black"/>
              </a:solidFill>
              <a:latin typeface="Calibri"/>
              <a:ea typeface="ＭＳ Ｐゴシック" charset="0"/>
              <a:cs typeface="ＭＳ Ｐゴシック" charset="0"/>
            </a:endParaRPr>
          </a:p>
        </p:txBody>
      </p:sp>
      <p:sp>
        <p:nvSpPr>
          <p:cNvPr id="16393" name="Text Box 8"/>
          <p:cNvSpPr txBox="1">
            <a:spLocks noChangeArrowheads="1"/>
          </p:cNvSpPr>
          <p:nvPr/>
        </p:nvSpPr>
        <p:spPr bwMode="blackWhite">
          <a:xfrm>
            <a:off x="4259414" y="1919788"/>
            <a:ext cx="5128964" cy="624689"/>
          </a:xfrm>
          <a:prstGeom prst="rect">
            <a:avLst/>
          </a:prstGeom>
          <a:solidFill>
            <a:srgbClr val="6699FF"/>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6.  </a:t>
            </a:r>
            <a:r>
              <a:rPr lang="en-AU" sz="4000" b="1" dirty="0">
                <a:ln>
                  <a:solidFill>
                    <a:prstClr val="white"/>
                  </a:solidFill>
                </a:ln>
                <a:solidFill>
                  <a:srgbClr val="76C31D"/>
                </a:solidFill>
                <a:latin typeface="Calibri"/>
                <a:ea typeface="ＭＳ Ｐゴシック" charset="0"/>
                <a:cs typeface="ＭＳ Ｐゴシック" charset="0"/>
              </a:rPr>
              <a:t>R</a:t>
            </a:r>
            <a:r>
              <a:rPr lang="en-AU" sz="2200" b="1" dirty="0">
                <a:solidFill>
                  <a:prstClr val="white"/>
                </a:solidFill>
                <a:latin typeface="Calibri"/>
                <a:ea typeface="ＭＳ Ｐゴシック" charset="0"/>
                <a:cs typeface="ＭＳ Ｐゴシック" charset="0"/>
              </a:rPr>
              <a:t>esolve </a:t>
            </a:r>
            <a:r>
              <a:rPr lang="en-AU" sz="2200" dirty="0">
                <a:solidFill>
                  <a:prstClr val="white"/>
                </a:solidFill>
                <a:latin typeface="Calibri"/>
                <a:ea typeface="ＭＳ Ｐゴシック" charset="0"/>
                <a:cs typeface="ＭＳ Ｐゴシック" charset="0"/>
              </a:rPr>
              <a:t>by closing</a:t>
            </a:r>
            <a:endParaRPr lang="en-AU" sz="2400" i="1" dirty="0">
              <a:solidFill>
                <a:prstClr val="black"/>
              </a:solidFill>
              <a:latin typeface="Calibri"/>
              <a:ea typeface="ＭＳ Ｐゴシック" charset="0"/>
              <a:cs typeface="ＭＳ Ｐゴシック" charset="0"/>
            </a:endParaRPr>
          </a:p>
        </p:txBody>
      </p:sp>
      <p:sp>
        <p:nvSpPr>
          <p:cNvPr id="16394" name="Text Box 9"/>
          <p:cNvSpPr txBox="1">
            <a:spLocks noChangeArrowheads="1"/>
          </p:cNvSpPr>
          <p:nvPr/>
        </p:nvSpPr>
        <p:spPr bwMode="blackWhite">
          <a:xfrm>
            <a:off x="4771403" y="1196398"/>
            <a:ext cx="4616979" cy="624689"/>
          </a:xfrm>
          <a:prstGeom prst="rect">
            <a:avLst/>
          </a:prstGeom>
          <a:solidFill>
            <a:schemeClr val="accent1">
              <a:lumMod val="60000"/>
              <a:lumOff val="40000"/>
            </a:schemeClr>
          </a:solidFill>
          <a:ln w="9525" algn="ctr">
            <a:noFill/>
            <a:miter lim="800000"/>
            <a:headEnd/>
            <a:tailEnd/>
          </a:ln>
          <a:scene3d>
            <a:camera prst="orthographicFront"/>
            <a:lightRig rig="threePt" dir="t"/>
          </a:scene3d>
          <a:sp3d prstMaterial="metal">
            <a:bevelT/>
          </a:sp3d>
        </p:spPr>
        <p:txBody>
          <a:bodyPr tIns="0" bIns="93600" anchor="ctr"/>
          <a:lstStyle/>
          <a:p>
            <a:pPr defTabSz="914400" eaLnBrk="0" fontAlgn="base" hangingPunct="0">
              <a:spcBef>
                <a:spcPct val="0"/>
              </a:spcBef>
              <a:spcAft>
                <a:spcPct val="0"/>
              </a:spcAft>
              <a:defRPr/>
            </a:pPr>
            <a:r>
              <a:rPr lang="en-AU" sz="2200" b="1" dirty="0">
                <a:solidFill>
                  <a:prstClr val="white"/>
                </a:solidFill>
                <a:latin typeface="Calibri"/>
                <a:ea typeface="ＭＳ Ｐゴシック" charset="0"/>
                <a:cs typeface="ＭＳ Ｐゴシック" charset="0"/>
              </a:rPr>
              <a:t>   7.  </a:t>
            </a:r>
            <a:r>
              <a:rPr lang="en-AU" sz="4000" b="1" dirty="0">
                <a:ln>
                  <a:solidFill>
                    <a:prstClr val="white"/>
                  </a:solidFill>
                </a:ln>
                <a:solidFill>
                  <a:srgbClr val="76C31D"/>
                </a:solidFill>
                <a:latin typeface="Calibri"/>
                <a:ea typeface="ＭＳ Ｐゴシック" charset="0"/>
                <a:cs typeface="ＭＳ Ｐゴシック" charset="0"/>
              </a:rPr>
              <a:t>M</a:t>
            </a:r>
            <a:r>
              <a:rPr lang="en-AU" sz="2200" b="1" dirty="0">
                <a:solidFill>
                  <a:prstClr val="white"/>
                </a:solidFill>
                <a:latin typeface="Calibri"/>
                <a:ea typeface="ＭＳ Ｐゴシック" charset="0"/>
                <a:cs typeface="ＭＳ Ｐゴシック" charset="0"/>
              </a:rPr>
              <a:t>ake </a:t>
            </a:r>
            <a:r>
              <a:rPr lang="en-AU" sz="2200" dirty="0">
                <a:solidFill>
                  <a:prstClr val="white"/>
                </a:solidFill>
                <a:latin typeface="Calibri"/>
                <a:ea typeface="ＭＳ Ｐゴシック" charset="0"/>
                <a:cs typeface="ＭＳ Ｐゴシック" charset="0"/>
              </a:rPr>
              <a:t>it happen!</a:t>
            </a:r>
            <a:endParaRPr lang="en-AU" sz="2400" i="1" dirty="0">
              <a:solidFill>
                <a:prstClr val="black"/>
              </a:solidFill>
              <a:latin typeface="Calibri"/>
              <a:ea typeface="ＭＳ Ｐゴシック" charset="0"/>
              <a:cs typeface="ＭＳ Ｐゴシック" charset="0"/>
            </a:endParaRPr>
          </a:p>
        </p:txBody>
      </p:sp>
      <p:sp>
        <p:nvSpPr>
          <p:cNvPr id="10" name="TextBox 9"/>
          <p:cNvSpPr txBox="1"/>
          <p:nvPr/>
        </p:nvSpPr>
        <p:spPr>
          <a:xfrm>
            <a:off x="-11430" y="2963765"/>
            <a:ext cx="2262187" cy="1200150"/>
          </a:xfrm>
          <a:prstGeom prst="rect">
            <a:avLst/>
          </a:prstGeom>
          <a:noFill/>
        </p:spPr>
        <p:txBody>
          <a:bodyPr>
            <a:spAutoFit/>
          </a:bodyPr>
          <a:lstStyle/>
          <a:p>
            <a:pPr algn="ctr" defTabSz="914400" eaLnBrk="0" fontAlgn="base" hangingPunct="0">
              <a:spcBef>
                <a:spcPct val="0"/>
              </a:spcBef>
              <a:spcAft>
                <a:spcPct val="0"/>
              </a:spcAft>
              <a:defRPr/>
            </a:pPr>
            <a:r>
              <a:rPr lang="en-US" sz="2400" b="1" i="1" dirty="0">
                <a:solidFill>
                  <a:srgbClr val="76C31D"/>
                </a:solidFill>
                <a:latin typeface="Calibri"/>
                <a:ea typeface="ＭＳ Ｐゴシック" charset="0"/>
                <a:cs typeface="ＭＳ Ｐゴシック" charset="0"/>
              </a:rPr>
              <a:t>This is how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we sell at </a:t>
            </a:r>
            <a:br>
              <a:rPr lang="en-US" sz="2400" b="1" i="1" dirty="0">
                <a:solidFill>
                  <a:srgbClr val="76C31D"/>
                </a:solidFill>
                <a:latin typeface="Calibri"/>
                <a:ea typeface="ＭＳ Ｐゴシック" charset="0"/>
                <a:cs typeface="ＭＳ Ｐゴシック" charset="0"/>
              </a:rPr>
            </a:br>
            <a:r>
              <a:rPr lang="en-US" sz="2400" b="1" i="1" dirty="0">
                <a:solidFill>
                  <a:srgbClr val="76C31D"/>
                </a:solidFill>
                <a:latin typeface="Calibri"/>
                <a:ea typeface="ＭＳ Ｐゴシック" charset="0"/>
                <a:cs typeface="ＭＳ Ｐゴシック" charset="0"/>
              </a:rPr>
              <a:t>Bunzl</a:t>
            </a:r>
          </a:p>
        </p:txBody>
      </p:sp>
      <p:sp>
        <p:nvSpPr>
          <p:cNvPr id="13" name="Oval 12">
            <a:extLst>
              <a:ext uri="{FF2B5EF4-FFF2-40B4-BE49-F238E27FC236}">
                <a16:creationId xmlns:a16="http://schemas.microsoft.com/office/drawing/2014/main" id="{622C0B34-2F36-3A4C-AA82-A5521F95C2D3}"/>
              </a:ext>
            </a:extLst>
          </p:cNvPr>
          <p:cNvSpPr/>
          <p:nvPr/>
        </p:nvSpPr>
        <p:spPr>
          <a:xfrm>
            <a:off x="4524309" y="1139291"/>
            <a:ext cx="3725616" cy="723391"/>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 Box 11">
            <a:extLst>
              <a:ext uri="{FF2B5EF4-FFF2-40B4-BE49-F238E27FC236}">
                <a16:creationId xmlns:a16="http://schemas.microsoft.com/office/drawing/2014/main" id="{6313D272-7592-0C4E-84C0-F064A32E0273}"/>
              </a:ext>
            </a:extLst>
          </p:cNvPr>
          <p:cNvSpPr txBox="1">
            <a:spLocks noChangeArrowheads="1"/>
          </p:cNvSpPr>
          <p:nvPr/>
        </p:nvSpPr>
        <p:spPr bwMode="auto">
          <a:xfrm>
            <a:off x="1957887" y="1147045"/>
            <a:ext cx="2546438" cy="70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square" lIns="91438" tIns="45718" rIns="91438" bIns="45718">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2000" dirty="0">
                <a:solidFill>
                  <a:schemeClr val="tx2">
                    <a:lumMod val="50000"/>
                  </a:schemeClr>
                </a:solidFill>
                <a:latin typeface="Calibri" charset="0"/>
              </a:rPr>
              <a:t>What needs to happen after the YES</a:t>
            </a:r>
          </a:p>
        </p:txBody>
      </p:sp>
    </p:spTree>
    <p:extLst>
      <p:ext uri="{BB962C8B-B14F-4D97-AF65-F5344CB8AC3E}">
        <p14:creationId xmlns:p14="http://schemas.microsoft.com/office/powerpoint/2010/main" val="6022856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r>
              <a:rPr lang="en-US" dirty="0">
                <a:latin typeface="Calibri" charset="0"/>
              </a:rPr>
              <a:t>The Bunzl Call Sequence - PRIME</a:t>
            </a:r>
          </a:p>
        </p:txBody>
      </p:sp>
      <p:grpSp>
        <p:nvGrpSpPr>
          <p:cNvPr id="37890" name="Group 65"/>
          <p:cNvGrpSpPr>
            <a:grpSpLocks/>
          </p:cNvGrpSpPr>
          <p:nvPr/>
        </p:nvGrpSpPr>
        <p:grpSpPr bwMode="auto">
          <a:xfrm>
            <a:off x="2012950" y="1667927"/>
            <a:ext cx="7397750" cy="4409036"/>
            <a:chOff x="2327479" y="1449780"/>
            <a:chExt cx="6455223" cy="4407785"/>
          </a:xfrm>
        </p:grpSpPr>
        <p:grpSp>
          <p:nvGrpSpPr>
            <p:cNvPr id="37891" name="Group 52"/>
            <p:cNvGrpSpPr>
              <a:grpSpLocks/>
            </p:cNvGrpSpPr>
            <p:nvPr/>
          </p:nvGrpSpPr>
          <p:grpSpPr bwMode="auto">
            <a:xfrm>
              <a:off x="2328046" y="1449780"/>
              <a:ext cx="6454656" cy="599083"/>
              <a:chOff x="2983483" y="1449780"/>
              <a:chExt cx="5343907" cy="599083"/>
            </a:xfrm>
          </p:grpSpPr>
          <p:cxnSp>
            <p:nvCxnSpPr>
              <p:cNvPr id="50" name="Straight Connector 49"/>
              <p:cNvCxnSpPr/>
              <p:nvPr/>
            </p:nvCxnSpPr>
            <p:spPr>
              <a:xfrm>
                <a:off x="2983014" y="1748257"/>
                <a:ext cx="995006" cy="0"/>
              </a:xfrm>
              <a:prstGeom prst="line">
                <a:avLst/>
              </a:prstGeom>
              <a:ln w="38100" cmpd="sng">
                <a:solidFill>
                  <a:srgbClr val="002060"/>
                </a:solidFill>
              </a:ln>
              <a:effectLst/>
            </p:spPr>
            <p:style>
              <a:lnRef idx="2">
                <a:schemeClr val="accent1"/>
              </a:lnRef>
              <a:fillRef idx="0">
                <a:schemeClr val="accent1"/>
              </a:fillRef>
              <a:effectRef idx="1">
                <a:schemeClr val="accent1"/>
              </a:effectRef>
              <a:fontRef idx="minor">
                <a:schemeClr val="tx1"/>
              </a:fontRef>
            </p:style>
          </p:cxnSp>
          <p:sp>
            <p:nvSpPr>
              <p:cNvPr id="52" name="Rectangle 51"/>
              <p:cNvSpPr/>
              <p:nvPr/>
            </p:nvSpPr>
            <p:spPr>
              <a:xfrm>
                <a:off x="3966190" y="1449892"/>
                <a:ext cx="4361200" cy="598317"/>
              </a:xfrm>
              <a:prstGeom prst="rect">
                <a:avLst/>
              </a:prstGeom>
              <a:solidFill>
                <a:schemeClr val="bg1"/>
              </a:solidFill>
              <a:ln w="38100" cmpd="sng">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marL="179388" algn="l">
                  <a:defRPr/>
                </a:pPr>
                <a:r>
                  <a:rPr lang="en-US" sz="3200" b="1" i="0" dirty="0">
                    <a:solidFill>
                      <a:schemeClr val="tx2"/>
                    </a:solidFill>
                  </a:rPr>
                  <a:t>PLAN the call</a:t>
                </a:r>
              </a:p>
            </p:txBody>
          </p:sp>
        </p:grpSp>
        <p:grpSp>
          <p:nvGrpSpPr>
            <p:cNvPr id="37892" name="Group 53"/>
            <p:cNvGrpSpPr>
              <a:grpSpLocks/>
            </p:cNvGrpSpPr>
            <p:nvPr/>
          </p:nvGrpSpPr>
          <p:grpSpPr bwMode="auto">
            <a:xfrm>
              <a:off x="2327479" y="2402120"/>
              <a:ext cx="6455223" cy="598317"/>
              <a:chOff x="2983014" y="1449945"/>
              <a:chExt cx="5344377" cy="598317"/>
            </a:xfrm>
          </p:grpSpPr>
          <p:cxnSp>
            <p:nvCxnSpPr>
              <p:cNvPr id="55" name="Straight Connector 54"/>
              <p:cNvCxnSpPr/>
              <p:nvPr/>
            </p:nvCxnSpPr>
            <p:spPr>
              <a:xfrm>
                <a:off x="2983014" y="1748311"/>
                <a:ext cx="995006" cy="0"/>
              </a:xfrm>
              <a:prstGeom prst="line">
                <a:avLst/>
              </a:prstGeom>
              <a:ln w="38100" cmpd="sng">
                <a:solidFill>
                  <a:srgbClr val="002060"/>
                </a:solidFill>
              </a:ln>
              <a:effectLst/>
            </p:spPr>
            <p:style>
              <a:lnRef idx="2">
                <a:schemeClr val="accent1"/>
              </a:lnRef>
              <a:fillRef idx="0">
                <a:schemeClr val="accent1"/>
              </a:fillRef>
              <a:effectRef idx="1">
                <a:schemeClr val="accent1"/>
              </a:effectRef>
              <a:fontRef idx="minor">
                <a:schemeClr val="tx1"/>
              </a:fontRef>
            </p:style>
          </p:cxnSp>
          <p:sp>
            <p:nvSpPr>
              <p:cNvPr id="56" name="Rectangle 55"/>
              <p:cNvSpPr/>
              <p:nvPr/>
            </p:nvSpPr>
            <p:spPr>
              <a:xfrm>
                <a:off x="3966191" y="1449945"/>
                <a:ext cx="4361200" cy="598317"/>
              </a:xfrm>
              <a:prstGeom prst="rect">
                <a:avLst/>
              </a:prstGeom>
              <a:solidFill>
                <a:schemeClr val="bg1"/>
              </a:solidFill>
              <a:ln w="38100" cmpd="sng">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marL="179388" algn="l">
                  <a:defRPr/>
                </a:pPr>
                <a:r>
                  <a:rPr lang="en-US" sz="3200" b="1" i="0" dirty="0">
                    <a:solidFill>
                      <a:schemeClr val="tx2"/>
                    </a:solidFill>
                  </a:rPr>
                  <a:t>RAPPORT build</a:t>
                </a:r>
              </a:p>
            </p:txBody>
          </p:sp>
        </p:grpSp>
        <p:grpSp>
          <p:nvGrpSpPr>
            <p:cNvPr id="37893" name="Group 56"/>
            <p:cNvGrpSpPr>
              <a:grpSpLocks/>
            </p:cNvGrpSpPr>
            <p:nvPr/>
          </p:nvGrpSpPr>
          <p:grpSpPr bwMode="auto">
            <a:xfrm>
              <a:off x="2328046" y="3354130"/>
              <a:ext cx="6454656" cy="599083"/>
              <a:chOff x="2983483" y="1449780"/>
              <a:chExt cx="5343907" cy="599083"/>
            </a:xfrm>
          </p:grpSpPr>
          <p:cxnSp>
            <p:nvCxnSpPr>
              <p:cNvPr id="58" name="Straight Connector 57"/>
              <p:cNvCxnSpPr/>
              <p:nvPr/>
            </p:nvCxnSpPr>
            <p:spPr>
              <a:xfrm>
                <a:off x="2983014" y="1748366"/>
                <a:ext cx="995006" cy="0"/>
              </a:xfrm>
              <a:prstGeom prst="line">
                <a:avLst/>
              </a:prstGeom>
              <a:ln w="38100" cmpd="sng">
                <a:solidFill>
                  <a:srgbClr val="002060"/>
                </a:solidFill>
              </a:ln>
              <a:effectLst/>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3966190" y="1450001"/>
                <a:ext cx="4361200" cy="598317"/>
              </a:xfrm>
              <a:prstGeom prst="rect">
                <a:avLst/>
              </a:prstGeom>
              <a:solidFill>
                <a:schemeClr val="bg1"/>
              </a:solidFill>
              <a:ln w="38100" cmpd="sng">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marL="179388" algn="l">
                  <a:defRPr/>
                </a:pPr>
                <a:r>
                  <a:rPr lang="en-US" sz="3200" b="1" i="0" dirty="0">
                    <a:solidFill>
                      <a:schemeClr val="tx2"/>
                    </a:solidFill>
                  </a:rPr>
                  <a:t>INSPECT the site/store</a:t>
                </a:r>
              </a:p>
            </p:txBody>
          </p:sp>
        </p:grpSp>
        <p:grpSp>
          <p:nvGrpSpPr>
            <p:cNvPr id="37894" name="Group 59"/>
            <p:cNvGrpSpPr>
              <a:grpSpLocks/>
            </p:cNvGrpSpPr>
            <p:nvPr/>
          </p:nvGrpSpPr>
          <p:grpSpPr bwMode="auto">
            <a:xfrm>
              <a:off x="2328046" y="4306305"/>
              <a:ext cx="6454656" cy="599083"/>
              <a:chOff x="2983483" y="1449780"/>
              <a:chExt cx="5343907" cy="599083"/>
            </a:xfrm>
          </p:grpSpPr>
          <p:cxnSp>
            <p:nvCxnSpPr>
              <p:cNvPr id="61" name="Straight Connector 60"/>
              <p:cNvCxnSpPr/>
              <p:nvPr/>
            </p:nvCxnSpPr>
            <p:spPr>
              <a:xfrm>
                <a:off x="2983014" y="1748421"/>
                <a:ext cx="995006" cy="0"/>
              </a:xfrm>
              <a:prstGeom prst="line">
                <a:avLst/>
              </a:prstGeom>
              <a:ln w="38100" cmpd="sng">
                <a:solidFill>
                  <a:srgbClr val="002060"/>
                </a:solidFill>
              </a:ln>
              <a:effectLst/>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3966190" y="1450056"/>
                <a:ext cx="4361200" cy="598317"/>
              </a:xfrm>
              <a:prstGeom prst="rect">
                <a:avLst/>
              </a:prstGeom>
              <a:solidFill>
                <a:schemeClr val="bg1"/>
              </a:solidFill>
              <a:ln w="38100" cmpd="sng">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marL="179388" algn="l">
                  <a:defRPr/>
                </a:pPr>
                <a:r>
                  <a:rPr lang="en-US" sz="3200" b="1" dirty="0">
                    <a:solidFill>
                      <a:schemeClr val="tx2"/>
                    </a:solidFill>
                  </a:rPr>
                  <a:t>MEET</a:t>
                </a:r>
                <a:r>
                  <a:rPr lang="en-US" sz="3200" b="1" i="0" dirty="0">
                    <a:solidFill>
                      <a:schemeClr val="tx2"/>
                    </a:solidFill>
                  </a:rPr>
                  <a:t> the decision maker</a:t>
                </a:r>
              </a:p>
            </p:txBody>
          </p:sp>
        </p:grpSp>
        <p:grpSp>
          <p:nvGrpSpPr>
            <p:cNvPr id="37895" name="Group 62"/>
            <p:cNvGrpSpPr>
              <a:grpSpLocks/>
            </p:cNvGrpSpPr>
            <p:nvPr/>
          </p:nvGrpSpPr>
          <p:grpSpPr bwMode="auto">
            <a:xfrm>
              <a:off x="2328046" y="5258482"/>
              <a:ext cx="6454656" cy="599083"/>
              <a:chOff x="2983483" y="1449780"/>
              <a:chExt cx="5343907" cy="599083"/>
            </a:xfrm>
          </p:grpSpPr>
          <p:cxnSp>
            <p:nvCxnSpPr>
              <p:cNvPr id="64" name="Straight Connector 63"/>
              <p:cNvCxnSpPr/>
              <p:nvPr/>
            </p:nvCxnSpPr>
            <p:spPr>
              <a:xfrm>
                <a:off x="2983014" y="1748474"/>
                <a:ext cx="995006" cy="0"/>
              </a:xfrm>
              <a:prstGeom prst="line">
                <a:avLst/>
              </a:prstGeom>
              <a:ln w="38100" cmpd="sng">
                <a:solidFill>
                  <a:srgbClr val="002060"/>
                </a:solidFill>
              </a:ln>
              <a:effectLst/>
            </p:spPr>
            <p:style>
              <a:lnRef idx="2">
                <a:schemeClr val="accent1"/>
              </a:lnRef>
              <a:fillRef idx="0">
                <a:schemeClr val="accent1"/>
              </a:fillRef>
              <a:effectRef idx="1">
                <a:schemeClr val="accent1"/>
              </a:effectRef>
              <a:fontRef idx="minor">
                <a:schemeClr val="tx1"/>
              </a:fontRef>
            </p:style>
          </p:cxnSp>
          <p:sp>
            <p:nvSpPr>
              <p:cNvPr id="65" name="Rectangle 64"/>
              <p:cNvSpPr/>
              <p:nvPr/>
            </p:nvSpPr>
            <p:spPr>
              <a:xfrm>
                <a:off x="3966190" y="1450109"/>
                <a:ext cx="4361200" cy="598317"/>
              </a:xfrm>
              <a:prstGeom prst="rect">
                <a:avLst/>
              </a:prstGeom>
              <a:solidFill>
                <a:schemeClr val="bg1"/>
              </a:solidFill>
              <a:ln w="38100" cmpd="sng">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marL="179388" algn="l">
                  <a:defRPr/>
                </a:pPr>
                <a:r>
                  <a:rPr lang="en-US" sz="3200" b="1" dirty="0">
                    <a:solidFill>
                      <a:schemeClr val="tx2"/>
                    </a:solidFill>
                  </a:rPr>
                  <a:t>EXECUTE </a:t>
                </a:r>
                <a:r>
                  <a:rPr lang="en-US" sz="3200" b="1" i="0" dirty="0">
                    <a:solidFill>
                      <a:schemeClr val="tx2"/>
                    </a:solidFill>
                  </a:rPr>
                  <a:t>the outcomes</a:t>
                </a:r>
              </a:p>
            </p:txBody>
          </p:sp>
        </p:grpSp>
      </p:grpSp>
      <p:sp>
        <p:nvSpPr>
          <p:cNvPr id="2" name="Rectangle 1"/>
          <p:cNvSpPr/>
          <p:nvPr/>
        </p:nvSpPr>
        <p:spPr>
          <a:xfrm>
            <a:off x="1462109" y="1633706"/>
            <a:ext cx="550151" cy="707886"/>
          </a:xfrm>
          <a:prstGeom prst="rect">
            <a:avLst/>
          </a:prstGeom>
        </p:spPr>
        <p:txBody>
          <a:bodyPr wrap="none">
            <a:spAutoFit/>
          </a:bodyPr>
          <a:lstStyle/>
          <a:p>
            <a:r>
              <a:rPr lang="en-US" sz="4000" b="1" i="1" dirty="0">
                <a:solidFill>
                  <a:srgbClr val="92D050"/>
                </a:solidFill>
              </a:rPr>
              <a:t>P</a:t>
            </a:r>
            <a:r>
              <a:rPr lang="en-US" sz="3200" b="1" dirty="0">
                <a:solidFill>
                  <a:srgbClr val="92D050"/>
                </a:solidFill>
              </a:rPr>
              <a:t> </a:t>
            </a:r>
            <a:endParaRPr lang="en-US" dirty="0">
              <a:solidFill>
                <a:srgbClr val="92D050"/>
              </a:solidFill>
            </a:endParaRPr>
          </a:p>
        </p:txBody>
      </p:sp>
      <p:sp>
        <p:nvSpPr>
          <p:cNvPr id="36" name="Rectangle 35"/>
          <p:cNvSpPr/>
          <p:nvPr/>
        </p:nvSpPr>
        <p:spPr>
          <a:xfrm>
            <a:off x="1457969" y="2577681"/>
            <a:ext cx="566181" cy="707886"/>
          </a:xfrm>
          <a:prstGeom prst="rect">
            <a:avLst/>
          </a:prstGeom>
        </p:spPr>
        <p:txBody>
          <a:bodyPr wrap="none">
            <a:spAutoFit/>
          </a:bodyPr>
          <a:lstStyle/>
          <a:p>
            <a:r>
              <a:rPr lang="en-US" sz="4000" b="1" i="1" dirty="0">
                <a:solidFill>
                  <a:srgbClr val="92D050"/>
                </a:solidFill>
              </a:rPr>
              <a:t>R</a:t>
            </a:r>
            <a:r>
              <a:rPr lang="en-US" sz="3200" b="1" dirty="0">
                <a:solidFill>
                  <a:srgbClr val="92D050"/>
                </a:solidFill>
              </a:rPr>
              <a:t> </a:t>
            </a:r>
            <a:endParaRPr lang="en-US" dirty="0">
              <a:solidFill>
                <a:srgbClr val="92D050"/>
              </a:solidFill>
            </a:endParaRPr>
          </a:p>
        </p:txBody>
      </p:sp>
      <p:sp>
        <p:nvSpPr>
          <p:cNvPr id="37" name="Rectangle 36"/>
          <p:cNvSpPr/>
          <p:nvPr/>
        </p:nvSpPr>
        <p:spPr>
          <a:xfrm>
            <a:off x="1465257" y="3535296"/>
            <a:ext cx="413896" cy="707886"/>
          </a:xfrm>
          <a:prstGeom prst="rect">
            <a:avLst/>
          </a:prstGeom>
        </p:spPr>
        <p:txBody>
          <a:bodyPr wrap="none">
            <a:spAutoFit/>
          </a:bodyPr>
          <a:lstStyle/>
          <a:p>
            <a:r>
              <a:rPr lang="en-US" sz="4000" b="1" i="1" dirty="0">
                <a:solidFill>
                  <a:srgbClr val="92D050"/>
                </a:solidFill>
              </a:rPr>
              <a:t>I</a:t>
            </a:r>
            <a:r>
              <a:rPr lang="en-US" sz="3200" b="1" dirty="0">
                <a:solidFill>
                  <a:srgbClr val="92D050"/>
                </a:solidFill>
              </a:rPr>
              <a:t> </a:t>
            </a:r>
            <a:endParaRPr lang="en-US" dirty="0">
              <a:solidFill>
                <a:srgbClr val="92D050"/>
              </a:solidFill>
            </a:endParaRPr>
          </a:p>
        </p:txBody>
      </p:sp>
      <p:sp>
        <p:nvSpPr>
          <p:cNvPr id="39" name="Rectangle 38"/>
          <p:cNvSpPr/>
          <p:nvPr/>
        </p:nvSpPr>
        <p:spPr>
          <a:xfrm>
            <a:off x="1437613" y="4465622"/>
            <a:ext cx="726481" cy="707886"/>
          </a:xfrm>
          <a:prstGeom prst="rect">
            <a:avLst/>
          </a:prstGeom>
        </p:spPr>
        <p:txBody>
          <a:bodyPr wrap="none">
            <a:spAutoFit/>
          </a:bodyPr>
          <a:lstStyle/>
          <a:p>
            <a:r>
              <a:rPr lang="en-US" sz="4000" b="1" i="1" dirty="0">
                <a:solidFill>
                  <a:srgbClr val="92D050"/>
                </a:solidFill>
              </a:rPr>
              <a:t>M</a:t>
            </a:r>
            <a:r>
              <a:rPr lang="en-US" sz="3200" b="1" dirty="0">
                <a:solidFill>
                  <a:srgbClr val="92D050"/>
                </a:solidFill>
              </a:rPr>
              <a:t> </a:t>
            </a:r>
            <a:endParaRPr lang="en-US" dirty="0">
              <a:solidFill>
                <a:srgbClr val="92D050"/>
              </a:solidFill>
            </a:endParaRPr>
          </a:p>
        </p:txBody>
      </p:sp>
      <p:sp>
        <p:nvSpPr>
          <p:cNvPr id="40" name="Rectangle 39"/>
          <p:cNvSpPr/>
          <p:nvPr/>
        </p:nvSpPr>
        <p:spPr>
          <a:xfrm>
            <a:off x="1446337" y="5423242"/>
            <a:ext cx="527709" cy="707886"/>
          </a:xfrm>
          <a:prstGeom prst="rect">
            <a:avLst/>
          </a:prstGeom>
        </p:spPr>
        <p:txBody>
          <a:bodyPr wrap="none">
            <a:spAutoFit/>
          </a:bodyPr>
          <a:lstStyle/>
          <a:p>
            <a:r>
              <a:rPr lang="en-US" sz="4000" b="1" i="1" dirty="0">
                <a:solidFill>
                  <a:srgbClr val="92D050"/>
                </a:solidFill>
              </a:rPr>
              <a:t>E</a:t>
            </a:r>
            <a:r>
              <a:rPr lang="en-US" sz="3200" b="1" dirty="0">
                <a:solidFill>
                  <a:srgbClr val="92D050"/>
                </a:solidFill>
              </a:rPr>
              <a:t> </a:t>
            </a:r>
            <a:endParaRPr lang="en-US" dirty="0">
              <a:solidFill>
                <a:srgbClr val="92D050"/>
              </a:solidFill>
            </a:endParaRPr>
          </a:p>
        </p:txBody>
      </p:sp>
      <p:sp>
        <p:nvSpPr>
          <p:cNvPr id="26" name="TextBox 25">
            <a:extLst>
              <a:ext uri="{FF2B5EF4-FFF2-40B4-BE49-F238E27FC236}">
                <a16:creationId xmlns:a16="http://schemas.microsoft.com/office/drawing/2014/main" id="{C54C2361-90ED-8046-9286-43994FF31CAF}"/>
              </a:ext>
            </a:extLst>
          </p:cNvPr>
          <p:cNvSpPr txBox="1"/>
          <p:nvPr/>
        </p:nvSpPr>
        <p:spPr>
          <a:xfrm>
            <a:off x="409503" y="1078172"/>
            <a:ext cx="3023616" cy="707886"/>
          </a:xfrm>
          <a:prstGeom prst="rect">
            <a:avLst/>
          </a:prstGeom>
          <a:noFill/>
        </p:spPr>
        <p:txBody>
          <a:bodyPr wrap="square" rtlCol="0">
            <a:spAutoFit/>
          </a:bodyPr>
          <a:lstStyle/>
          <a:p>
            <a:pPr algn="ctr"/>
            <a:r>
              <a:rPr lang="en-AU" sz="2000" b="1" dirty="0">
                <a:solidFill>
                  <a:srgbClr val="002060"/>
                </a:solidFill>
                <a:latin typeface="+mn-lt"/>
              </a:rPr>
              <a:t>How we call on customers</a:t>
            </a:r>
          </a:p>
        </p:txBody>
      </p:sp>
      <p:pic>
        <p:nvPicPr>
          <p:cNvPr id="27" name="Picture 26">
            <a:extLst>
              <a:ext uri="{FF2B5EF4-FFF2-40B4-BE49-F238E27FC236}">
                <a16:creationId xmlns:a16="http://schemas.microsoft.com/office/drawing/2014/main" id="{208185DE-8AC6-FA45-B02F-2F8ED8BF05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6416" y="3485042"/>
            <a:ext cx="822960" cy="808394"/>
          </a:xfrm>
          <a:prstGeom prst="rect">
            <a:avLst/>
          </a:prstGeom>
        </p:spPr>
      </p:pic>
    </p:spTree>
    <p:extLst>
      <p:ext uri="{BB962C8B-B14F-4D97-AF65-F5344CB8AC3E}">
        <p14:creationId xmlns:p14="http://schemas.microsoft.com/office/powerpoint/2010/main" val="762104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9"/>
          <p:cNvSpPr>
            <a:spLocks noGrp="1"/>
          </p:cNvSpPr>
          <p:nvPr>
            <p:ph type="title"/>
          </p:nvPr>
        </p:nvSpPr>
        <p:spPr/>
        <p:txBody>
          <a:bodyPr/>
          <a:lstStyle/>
          <a:p>
            <a:r>
              <a:rPr lang="en-AU" dirty="0">
                <a:solidFill>
                  <a:srgbClr val="92D050"/>
                </a:solidFill>
                <a:latin typeface="Calibri" charset="0"/>
                <a:ea typeface="ＭＳ Ｐゴシック" charset="0"/>
                <a:cs typeface="ＭＳ Ｐゴシック" charset="0"/>
              </a:rPr>
              <a:t>P</a:t>
            </a:r>
            <a:r>
              <a:rPr lang="en-AU" dirty="0">
                <a:latin typeface="Calibri" charset="0"/>
                <a:ea typeface="ＭＳ Ｐゴシック" charset="0"/>
                <a:cs typeface="ＭＳ Ｐゴシック" charset="0"/>
              </a:rPr>
              <a:t>.R.I.M.E. – Starts with </a:t>
            </a:r>
            <a:r>
              <a:rPr lang="en-AU" b="1" dirty="0">
                <a:solidFill>
                  <a:srgbClr val="92D050"/>
                </a:solidFill>
                <a:latin typeface="Calibri" charset="0"/>
                <a:ea typeface="ＭＳ Ｐゴシック" charset="0"/>
                <a:cs typeface="ＭＳ Ｐゴシック" charset="0"/>
              </a:rPr>
              <a:t>Planning</a:t>
            </a:r>
          </a:p>
        </p:txBody>
      </p:sp>
      <p:sp>
        <p:nvSpPr>
          <p:cNvPr id="4" name="TextBox 3"/>
          <p:cNvSpPr txBox="1"/>
          <p:nvPr/>
        </p:nvSpPr>
        <p:spPr>
          <a:xfrm>
            <a:off x="2890671" y="1545203"/>
            <a:ext cx="6877050" cy="4708975"/>
          </a:xfrm>
          <a:prstGeom prst="rect">
            <a:avLst/>
          </a:prstGeom>
          <a:noFill/>
        </p:spPr>
        <p:txBody>
          <a:bodyPr lIns="91436" tIns="45717" rIns="91436" bIns="45717">
            <a:spAutoFit/>
          </a:bodyPr>
          <a:lstStyle/>
          <a:p>
            <a:pPr algn="l">
              <a:defRPr/>
            </a:pPr>
            <a:r>
              <a:rPr lang="en-US" sz="2000" i="0" dirty="0">
                <a:solidFill>
                  <a:srgbClr val="002060"/>
                </a:solidFill>
                <a:latin typeface="+mn-lt"/>
              </a:rPr>
              <a:t>Before entering a call…….imagine what success looks like.</a:t>
            </a:r>
          </a:p>
          <a:p>
            <a:pPr algn="l">
              <a:defRPr/>
            </a:pPr>
            <a:endParaRPr lang="en-US" sz="2000" i="0" dirty="0">
              <a:solidFill>
                <a:srgbClr val="002060"/>
              </a:solidFill>
              <a:latin typeface="+mn-lt"/>
            </a:endParaRPr>
          </a:p>
          <a:p>
            <a:pPr marL="685779" indent="-342900" algn="l">
              <a:buClr>
                <a:srgbClr val="92D050"/>
              </a:buClr>
              <a:buFont typeface="Arial" panose="020B0604020202020204" pitchFamily="34" charset="0"/>
              <a:buChar char="•"/>
              <a:defRPr/>
            </a:pPr>
            <a:r>
              <a:rPr lang="en-US" sz="2000" i="0" dirty="0">
                <a:solidFill>
                  <a:srgbClr val="002060"/>
                </a:solidFill>
                <a:latin typeface="+mn-lt"/>
              </a:rPr>
              <a:t>Set a </a:t>
            </a:r>
            <a:r>
              <a:rPr lang="en-US" sz="2000" i="0" u="sng" dirty="0">
                <a:solidFill>
                  <a:srgbClr val="002060"/>
                </a:solidFill>
                <a:latin typeface="+mn-lt"/>
              </a:rPr>
              <a:t>Primary and a Secondary SMART Goal </a:t>
            </a:r>
            <a:r>
              <a:rPr lang="en-US" sz="2000" i="0" dirty="0">
                <a:solidFill>
                  <a:srgbClr val="002060"/>
                </a:solidFill>
                <a:latin typeface="+mn-lt"/>
              </a:rPr>
              <a:t>– the </a:t>
            </a:r>
            <a:r>
              <a:rPr lang="en-US" sz="2000" b="1" i="0" dirty="0">
                <a:solidFill>
                  <a:srgbClr val="002060"/>
                </a:solidFill>
                <a:latin typeface="+mn-lt"/>
              </a:rPr>
              <a:t>WHAT</a:t>
            </a:r>
          </a:p>
          <a:p>
            <a:pPr algn="l">
              <a:defRPr/>
            </a:pPr>
            <a:endParaRPr lang="en-US" sz="2000" i="0" dirty="0">
              <a:solidFill>
                <a:srgbClr val="002060"/>
              </a:solidFill>
              <a:latin typeface="+mn-lt"/>
            </a:endParaRPr>
          </a:p>
          <a:p>
            <a:pPr algn="l">
              <a:defRPr/>
            </a:pPr>
            <a:r>
              <a:rPr lang="en-US" sz="2000" i="0" dirty="0">
                <a:solidFill>
                  <a:srgbClr val="002060"/>
                </a:solidFill>
                <a:latin typeface="+mn-lt"/>
              </a:rPr>
              <a:t>	</a:t>
            </a:r>
            <a:r>
              <a:rPr lang="en-US" sz="2000" b="1" i="0" dirty="0">
                <a:solidFill>
                  <a:srgbClr val="92D050"/>
                </a:solidFill>
                <a:latin typeface="+mn-lt"/>
              </a:rPr>
              <a:t>S</a:t>
            </a:r>
            <a:r>
              <a:rPr lang="en-US" sz="2000" i="0" dirty="0">
                <a:solidFill>
                  <a:srgbClr val="002060"/>
                </a:solidFill>
                <a:latin typeface="+mn-lt"/>
              </a:rPr>
              <a:t>	Specific</a:t>
            </a:r>
          </a:p>
          <a:p>
            <a:pPr algn="l">
              <a:defRPr/>
            </a:pPr>
            <a:endParaRPr lang="en-US" sz="2000" i="0" dirty="0">
              <a:solidFill>
                <a:srgbClr val="002060"/>
              </a:solidFill>
              <a:latin typeface="+mn-lt"/>
            </a:endParaRPr>
          </a:p>
          <a:p>
            <a:pPr algn="l">
              <a:defRPr/>
            </a:pPr>
            <a:r>
              <a:rPr lang="en-US" sz="2000" i="0" dirty="0">
                <a:solidFill>
                  <a:srgbClr val="002060"/>
                </a:solidFill>
                <a:latin typeface="+mn-lt"/>
              </a:rPr>
              <a:t>	</a:t>
            </a:r>
            <a:r>
              <a:rPr lang="en-US" sz="2000" b="1" i="0" dirty="0">
                <a:solidFill>
                  <a:srgbClr val="92D050"/>
                </a:solidFill>
                <a:latin typeface="+mn-lt"/>
              </a:rPr>
              <a:t>M</a:t>
            </a:r>
            <a:r>
              <a:rPr lang="en-US" sz="2000" i="0" dirty="0">
                <a:solidFill>
                  <a:srgbClr val="002060"/>
                </a:solidFill>
                <a:latin typeface="+mn-lt"/>
              </a:rPr>
              <a:t>	Measurable</a:t>
            </a:r>
          </a:p>
          <a:p>
            <a:pPr algn="l">
              <a:defRPr/>
            </a:pPr>
            <a:endParaRPr lang="en-US" sz="2000" i="0" dirty="0">
              <a:solidFill>
                <a:srgbClr val="002060"/>
              </a:solidFill>
              <a:latin typeface="+mn-lt"/>
            </a:endParaRPr>
          </a:p>
          <a:p>
            <a:pPr algn="l">
              <a:defRPr/>
            </a:pPr>
            <a:r>
              <a:rPr lang="en-US" sz="2000" i="0" dirty="0">
                <a:solidFill>
                  <a:srgbClr val="002060"/>
                </a:solidFill>
                <a:latin typeface="+mn-lt"/>
              </a:rPr>
              <a:t>	</a:t>
            </a:r>
            <a:r>
              <a:rPr lang="en-US" sz="2000" b="1" i="0" dirty="0">
                <a:solidFill>
                  <a:srgbClr val="92D050"/>
                </a:solidFill>
                <a:latin typeface="+mn-lt"/>
              </a:rPr>
              <a:t>A</a:t>
            </a:r>
            <a:r>
              <a:rPr lang="en-US" sz="2000" i="0" dirty="0">
                <a:solidFill>
                  <a:srgbClr val="002060"/>
                </a:solidFill>
                <a:latin typeface="+mn-lt"/>
              </a:rPr>
              <a:t>	</a:t>
            </a:r>
            <a:r>
              <a:rPr lang="en-US" sz="2000" i="0" dirty="0">
                <a:solidFill>
                  <a:srgbClr val="002060"/>
                </a:solidFill>
                <a:latin typeface="Calibri"/>
              </a:rPr>
              <a:t>Ambitious</a:t>
            </a:r>
          </a:p>
          <a:p>
            <a:pPr algn="l">
              <a:defRPr/>
            </a:pPr>
            <a:endParaRPr lang="en-US" sz="2000" i="0" dirty="0">
              <a:solidFill>
                <a:srgbClr val="002060"/>
              </a:solidFill>
              <a:latin typeface="+mn-lt"/>
            </a:endParaRPr>
          </a:p>
          <a:p>
            <a:pPr algn="l">
              <a:defRPr/>
            </a:pPr>
            <a:r>
              <a:rPr lang="en-US" sz="2000" i="0" dirty="0">
                <a:solidFill>
                  <a:srgbClr val="002060"/>
                </a:solidFill>
                <a:latin typeface="+mn-lt"/>
              </a:rPr>
              <a:t>	</a:t>
            </a:r>
            <a:r>
              <a:rPr lang="en-US" sz="2000" b="1" i="0" dirty="0">
                <a:solidFill>
                  <a:srgbClr val="92D050"/>
                </a:solidFill>
                <a:latin typeface="+mn-lt"/>
              </a:rPr>
              <a:t>R</a:t>
            </a:r>
            <a:r>
              <a:rPr lang="en-US" sz="2000" i="0" dirty="0">
                <a:solidFill>
                  <a:srgbClr val="002060"/>
                </a:solidFill>
                <a:latin typeface="+mn-lt"/>
              </a:rPr>
              <a:t>	</a:t>
            </a:r>
            <a:r>
              <a:rPr lang="en-US" sz="2000" i="0" dirty="0">
                <a:solidFill>
                  <a:srgbClr val="002060"/>
                </a:solidFill>
                <a:latin typeface="Calibri"/>
              </a:rPr>
              <a:t>Realistic</a:t>
            </a:r>
          </a:p>
          <a:p>
            <a:pPr algn="l">
              <a:defRPr/>
            </a:pPr>
            <a:endParaRPr lang="en-US" sz="2000" i="0" dirty="0">
              <a:solidFill>
                <a:srgbClr val="002060"/>
              </a:solidFill>
              <a:latin typeface="+mn-lt"/>
            </a:endParaRPr>
          </a:p>
          <a:p>
            <a:pPr algn="l">
              <a:defRPr/>
            </a:pPr>
            <a:r>
              <a:rPr lang="en-US" sz="2000" i="0" dirty="0">
                <a:solidFill>
                  <a:srgbClr val="002060"/>
                </a:solidFill>
                <a:latin typeface="+mn-lt"/>
              </a:rPr>
              <a:t>	</a:t>
            </a:r>
            <a:r>
              <a:rPr lang="en-US" sz="2000" b="1" i="0" dirty="0">
                <a:solidFill>
                  <a:srgbClr val="92D050"/>
                </a:solidFill>
                <a:latin typeface="+mn-lt"/>
              </a:rPr>
              <a:t>T</a:t>
            </a:r>
            <a:r>
              <a:rPr lang="en-US" sz="2000" i="0" dirty="0">
                <a:solidFill>
                  <a:srgbClr val="002060"/>
                </a:solidFill>
                <a:latin typeface="+mn-lt"/>
              </a:rPr>
              <a:t>	Timed</a:t>
            </a:r>
          </a:p>
          <a:p>
            <a:pPr algn="l">
              <a:defRPr/>
            </a:pPr>
            <a:endParaRPr lang="en-US" sz="2000" i="0" dirty="0">
              <a:solidFill>
                <a:srgbClr val="002060"/>
              </a:solidFill>
              <a:latin typeface="+mn-lt"/>
            </a:endParaRPr>
          </a:p>
          <a:p>
            <a:pPr marL="685779" indent="-342900" algn="l">
              <a:buClr>
                <a:srgbClr val="92D050"/>
              </a:buClr>
              <a:buFont typeface="Arial" panose="020B0604020202020204" pitchFamily="34" charset="0"/>
              <a:buChar char="•"/>
              <a:defRPr/>
            </a:pPr>
            <a:r>
              <a:rPr lang="en-US" sz="2000" i="0" dirty="0">
                <a:solidFill>
                  <a:srgbClr val="002060"/>
                </a:solidFill>
                <a:latin typeface="+mn-lt"/>
              </a:rPr>
              <a:t> Plus, consider </a:t>
            </a:r>
            <a:r>
              <a:rPr lang="en-US" sz="2000" b="1" i="0" dirty="0">
                <a:solidFill>
                  <a:srgbClr val="002060"/>
                </a:solidFill>
                <a:latin typeface="+mn-lt"/>
              </a:rPr>
              <a:t>HOW</a:t>
            </a:r>
            <a:r>
              <a:rPr lang="en-US" sz="2000" i="0" dirty="0">
                <a:solidFill>
                  <a:srgbClr val="002060"/>
                </a:solidFill>
                <a:latin typeface="+mn-lt"/>
              </a:rPr>
              <a:t> you will achieve your objectives </a:t>
            </a:r>
          </a:p>
        </p:txBody>
      </p:sp>
      <p:graphicFrame>
        <p:nvGraphicFramePr>
          <p:cNvPr id="6" name="Table 5"/>
          <p:cNvGraphicFramePr>
            <a:graphicFrameLocks noGrp="1"/>
          </p:cNvGraphicFramePr>
          <p:nvPr/>
        </p:nvGraphicFramePr>
        <p:xfrm>
          <a:off x="455615" y="1598613"/>
          <a:ext cx="2181555" cy="4135435"/>
        </p:xfrm>
        <a:graphic>
          <a:graphicData uri="http://schemas.openxmlformats.org/drawingml/2006/table">
            <a:tbl>
              <a:tblPr firstRow="1" bandRow="1">
                <a:tableStyleId>{69012ECD-51FC-41F1-AA8D-1B2483CD663E}</a:tableStyleId>
              </a:tblPr>
              <a:tblGrid>
                <a:gridCol w="814454">
                  <a:extLst>
                    <a:ext uri="{9D8B030D-6E8A-4147-A177-3AD203B41FA5}">
                      <a16:colId xmlns:a16="http://schemas.microsoft.com/office/drawing/2014/main" val="20000"/>
                    </a:ext>
                  </a:extLst>
                </a:gridCol>
                <a:gridCol w="1367101">
                  <a:extLst>
                    <a:ext uri="{9D8B030D-6E8A-4147-A177-3AD203B41FA5}">
                      <a16:colId xmlns:a16="http://schemas.microsoft.com/office/drawing/2014/main" val="20001"/>
                    </a:ext>
                  </a:extLst>
                </a:gridCol>
              </a:tblGrid>
              <a:tr h="920723">
                <a:tc>
                  <a:txBody>
                    <a:bodyPr/>
                    <a:lstStyle/>
                    <a:p>
                      <a:pPr algn="ctr"/>
                      <a:r>
                        <a:rPr lang="en-US" sz="3600" dirty="0"/>
                        <a:t>P</a:t>
                      </a:r>
                    </a:p>
                  </a:txBody>
                  <a:tcPr marL="91413" marR="91413"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92D050"/>
                    </a:solidFill>
                  </a:tcPr>
                </a:tc>
                <a:tc>
                  <a:txBody>
                    <a:bodyPr/>
                    <a:lstStyle/>
                    <a:p>
                      <a:endParaRPr lang="en-US" sz="1800" dirty="0"/>
                    </a:p>
                    <a:p>
                      <a:r>
                        <a:rPr lang="en-US" sz="2000" dirty="0"/>
                        <a:t>PLANNING</a:t>
                      </a:r>
                    </a:p>
                  </a:txBody>
                  <a:tcPr marL="91413" marR="91413" marT="0" marB="25200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803678">
                <a:tc>
                  <a:txBody>
                    <a:bodyPr/>
                    <a:lstStyle/>
                    <a:p>
                      <a:pPr algn="ctr"/>
                      <a:r>
                        <a:rPr lang="en-US" sz="3600" dirty="0">
                          <a:solidFill>
                            <a:srgbClr val="0C142E"/>
                          </a:solidFill>
                        </a:rPr>
                        <a:t>R</a:t>
                      </a:r>
                    </a:p>
                  </a:txBody>
                  <a:tcPr marL="91413" marR="91413" marT="0" marB="45728" anchor="ctr">
                    <a:lnL w="12700" cap="flat" cmpd="sng" algn="ctr">
                      <a:solidFill>
                        <a:schemeClr val="tx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endParaRPr lang="en-US" sz="1800" dirty="0"/>
                    </a:p>
                  </a:txBody>
                  <a:tcPr marL="91413" marR="91413" marT="45728" marB="45728">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803678">
                <a:tc>
                  <a:txBody>
                    <a:bodyPr/>
                    <a:lstStyle/>
                    <a:p>
                      <a:pPr algn="ctr"/>
                      <a:r>
                        <a:rPr lang="en-US" sz="3600" dirty="0">
                          <a:solidFill>
                            <a:srgbClr val="0C142E"/>
                          </a:solidFill>
                        </a:rPr>
                        <a:t>I</a:t>
                      </a:r>
                    </a:p>
                  </a:txBody>
                  <a:tcPr marL="91413" marR="91413" marT="0" marB="45728" anchor="ctr">
                    <a:lnL w="12700" cap="flat" cmpd="sng" algn="ctr">
                      <a:solidFill>
                        <a:schemeClr val="tx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endParaRPr lang="en-US" sz="1800" dirty="0"/>
                    </a:p>
                  </a:txBody>
                  <a:tcPr marL="91413" marR="91413" marT="45728" marB="45728">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803678">
                <a:tc>
                  <a:txBody>
                    <a:bodyPr/>
                    <a:lstStyle/>
                    <a:p>
                      <a:pPr algn="ctr"/>
                      <a:r>
                        <a:rPr lang="en-US" sz="3600" dirty="0">
                          <a:solidFill>
                            <a:srgbClr val="0C142E"/>
                          </a:solidFill>
                        </a:rPr>
                        <a:t>M</a:t>
                      </a:r>
                    </a:p>
                  </a:txBody>
                  <a:tcPr marL="91413" marR="91413" marT="0" marB="45728" anchor="ctr">
                    <a:lnL w="12700" cap="flat" cmpd="sng" algn="ctr">
                      <a:solidFill>
                        <a:schemeClr val="tx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endParaRPr lang="en-US" sz="1800" dirty="0"/>
                    </a:p>
                  </a:txBody>
                  <a:tcPr marL="91413" marR="91413" marT="45728" marB="45728">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803678">
                <a:tc>
                  <a:txBody>
                    <a:bodyPr/>
                    <a:lstStyle/>
                    <a:p>
                      <a:pPr algn="ctr"/>
                      <a:r>
                        <a:rPr lang="en-US" sz="3600" dirty="0">
                          <a:solidFill>
                            <a:srgbClr val="0C142E"/>
                          </a:solidFill>
                        </a:rPr>
                        <a:t>E</a:t>
                      </a:r>
                    </a:p>
                  </a:txBody>
                  <a:tcPr marL="91413" marR="91413" marT="0" marB="45728" anchor="ctr">
                    <a:lnL w="12700" cap="flat" cmpd="sng" algn="ctr">
                      <a:solidFill>
                        <a:schemeClr val="tx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endParaRPr lang="en-US" sz="1800" dirty="0"/>
                    </a:p>
                  </a:txBody>
                  <a:tcPr marL="91413" marR="91413" marT="45728" marB="45728">
                    <a:lnL w="127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 name="Picture 2">
            <a:extLst>
              <a:ext uri="{FF2B5EF4-FFF2-40B4-BE49-F238E27FC236}">
                <a16:creationId xmlns:a16="http://schemas.microsoft.com/office/drawing/2014/main" id="{EA3A6D79-E258-D84C-9DA4-9B33FEB2EF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1420" y="2852928"/>
            <a:ext cx="1859280" cy="2788920"/>
          </a:xfrm>
          <a:prstGeom prst="rect">
            <a:avLst/>
          </a:prstGeom>
        </p:spPr>
      </p:pic>
    </p:spTree>
    <p:extLst>
      <p:ext uri="{BB962C8B-B14F-4D97-AF65-F5344CB8AC3E}">
        <p14:creationId xmlns:p14="http://schemas.microsoft.com/office/powerpoint/2010/main" val="4323633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9"/>
          <p:cNvSpPr>
            <a:spLocks noGrp="1"/>
          </p:cNvSpPr>
          <p:nvPr>
            <p:ph type="title"/>
          </p:nvPr>
        </p:nvSpPr>
        <p:spPr/>
        <p:txBody>
          <a:bodyPr/>
          <a:lstStyle/>
          <a:p>
            <a:r>
              <a:rPr lang="en-AU" dirty="0">
                <a:latin typeface="Calibri" charset="0"/>
                <a:ea typeface="ＭＳ Ｐゴシック" charset="0"/>
                <a:cs typeface="ＭＳ Ｐゴシック" charset="0"/>
              </a:rPr>
              <a:t>P.</a:t>
            </a:r>
            <a:r>
              <a:rPr lang="en-AU" dirty="0">
                <a:solidFill>
                  <a:srgbClr val="92D050"/>
                </a:solidFill>
                <a:latin typeface="Calibri" charset="0"/>
                <a:ea typeface="ＭＳ Ｐゴシック" charset="0"/>
                <a:cs typeface="ＭＳ Ｐゴシック" charset="0"/>
              </a:rPr>
              <a:t>R</a:t>
            </a:r>
            <a:r>
              <a:rPr lang="en-AU" dirty="0">
                <a:latin typeface="Calibri" charset="0"/>
                <a:ea typeface="ＭＳ Ｐゴシック" charset="0"/>
                <a:cs typeface="ＭＳ Ｐゴシック" charset="0"/>
              </a:rPr>
              <a:t>.I.M.E. – </a:t>
            </a:r>
            <a:r>
              <a:rPr lang="en-AU" b="1" dirty="0">
                <a:solidFill>
                  <a:srgbClr val="92D050"/>
                </a:solidFill>
                <a:latin typeface="Calibri" charset="0"/>
                <a:ea typeface="ＭＳ Ｐゴシック" charset="0"/>
                <a:cs typeface="ＭＳ Ｐゴシック" charset="0"/>
              </a:rPr>
              <a:t>RAPPORT</a:t>
            </a:r>
            <a:r>
              <a:rPr lang="en-AU" dirty="0">
                <a:solidFill>
                  <a:srgbClr val="EA011D"/>
                </a:solidFill>
                <a:latin typeface="Calibri" charset="0"/>
                <a:ea typeface="ＭＳ Ｐゴシック" charset="0"/>
                <a:cs typeface="ＭＳ Ｐゴシック" charset="0"/>
              </a:rPr>
              <a:t> </a:t>
            </a:r>
            <a:r>
              <a:rPr lang="en-AU" dirty="0">
                <a:latin typeface="Calibri" charset="0"/>
                <a:ea typeface="ＭＳ Ｐゴシック" charset="0"/>
                <a:cs typeface="ＭＳ Ｐゴシック" charset="0"/>
              </a:rPr>
              <a:t>established</a:t>
            </a:r>
          </a:p>
        </p:txBody>
      </p:sp>
      <p:sp>
        <p:nvSpPr>
          <p:cNvPr id="4" name="TextBox 3"/>
          <p:cNvSpPr txBox="1"/>
          <p:nvPr/>
        </p:nvSpPr>
        <p:spPr>
          <a:xfrm>
            <a:off x="2903182" y="1483717"/>
            <a:ext cx="6570663" cy="4401199"/>
          </a:xfrm>
          <a:prstGeom prst="rect">
            <a:avLst/>
          </a:prstGeom>
          <a:noFill/>
        </p:spPr>
        <p:txBody>
          <a:bodyPr lIns="91436" tIns="45717" rIns="91436" bIns="45717">
            <a:spAutoFit/>
          </a:bodyPr>
          <a:lstStyle/>
          <a:p>
            <a:pPr algn="l">
              <a:defRPr/>
            </a:pPr>
            <a:r>
              <a:rPr lang="en-US" sz="2000" i="0" dirty="0">
                <a:solidFill>
                  <a:srgbClr val="002060"/>
                </a:solidFill>
                <a:latin typeface="+mn-lt"/>
              </a:rPr>
              <a:t>On entering a call, don</a:t>
            </a:r>
            <a:r>
              <a:rPr lang="fr-FR" sz="2000" i="0" dirty="0">
                <a:solidFill>
                  <a:srgbClr val="002060"/>
                </a:solidFill>
                <a:latin typeface="+mn-lt"/>
              </a:rPr>
              <a:t>’</a:t>
            </a:r>
            <a:r>
              <a:rPr lang="en-US" sz="2000" i="0" dirty="0">
                <a:solidFill>
                  <a:srgbClr val="002060"/>
                </a:solidFill>
                <a:latin typeface="+mn-lt"/>
              </a:rPr>
              <a:t>t be boring like all other salespeople!</a:t>
            </a:r>
          </a:p>
          <a:p>
            <a:pPr algn="l">
              <a:defRPr/>
            </a:pPr>
            <a:endParaRPr lang="en-US" sz="2000" i="0" dirty="0">
              <a:solidFill>
                <a:srgbClr val="002060"/>
              </a:solidFill>
              <a:latin typeface="+mn-lt"/>
            </a:endParaRPr>
          </a:p>
          <a:p>
            <a:pPr algn="l">
              <a:defRPr/>
            </a:pPr>
            <a:r>
              <a:rPr lang="en-US" sz="2000" i="0" dirty="0">
                <a:solidFill>
                  <a:srgbClr val="002060"/>
                </a:solidFill>
                <a:latin typeface="+mn-lt"/>
              </a:rPr>
              <a:t>Greet the customer, show respect </a:t>
            </a:r>
            <a:r>
              <a:rPr lang="en-US" sz="2000" b="1" i="0" u="sng" dirty="0">
                <a:solidFill>
                  <a:srgbClr val="002060"/>
                </a:solidFill>
                <a:latin typeface="+mn-lt"/>
              </a:rPr>
              <a:t>but don</a:t>
            </a:r>
            <a:r>
              <a:rPr lang="fr-FR" sz="2000" b="1" i="0" u="sng" dirty="0">
                <a:solidFill>
                  <a:srgbClr val="002060"/>
                </a:solidFill>
                <a:latin typeface="+mn-lt"/>
              </a:rPr>
              <a:t>’</a:t>
            </a:r>
            <a:r>
              <a:rPr lang="en-US" sz="2000" b="1" i="0" u="sng" dirty="0">
                <a:solidFill>
                  <a:srgbClr val="002060"/>
                </a:solidFill>
                <a:latin typeface="+mn-lt"/>
              </a:rPr>
              <a:t>t start selling yet</a:t>
            </a:r>
            <a:r>
              <a:rPr lang="en-US" sz="2000" i="0" dirty="0">
                <a:solidFill>
                  <a:srgbClr val="002060"/>
                </a:solidFill>
                <a:latin typeface="+mn-lt"/>
              </a:rPr>
              <a:t>!</a:t>
            </a:r>
          </a:p>
          <a:p>
            <a:pPr algn="l">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Make your presence known</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Focus on a strong </a:t>
            </a:r>
            <a:r>
              <a:rPr lang="en-US" sz="2000" b="1" i="0" u="sng" dirty="0">
                <a:solidFill>
                  <a:srgbClr val="002060"/>
                </a:solidFill>
                <a:latin typeface="+mn-lt"/>
              </a:rPr>
              <a:t>connection</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Differentiate yourself</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Gain permission to do your </a:t>
            </a:r>
            <a:br>
              <a:rPr lang="en-US" sz="2000" i="0" dirty="0">
                <a:solidFill>
                  <a:srgbClr val="002060"/>
                </a:solidFill>
                <a:latin typeface="+mn-lt"/>
              </a:rPr>
            </a:br>
            <a:r>
              <a:rPr lang="en-US" sz="2000" i="0" dirty="0">
                <a:solidFill>
                  <a:srgbClr val="002060"/>
                </a:solidFill>
                <a:latin typeface="+mn-lt"/>
              </a:rPr>
              <a:t>	</a:t>
            </a:r>
            <a:r>
              <a:rPr lang="en-US" sz="2000" b="1" i="0" dirty="0">
                <a:solidFill>
                  <a:srgbClr val="002060"/>
                </a:solidFill>
                <a:latin typeface="+mn-lt"/>
              </a:rPr>
              <a:t>inspection</a:t>
            </a:r>
            <a:r>
              <a:rPr lang="en-US" sz="2000" i="0" dirty="0">
                <a:solidFill>
                  <a:srgbClr val="002060"/>
                </a:solidFill>
                <a:latin typeface="+mn-lt"/>
              </a:rPr>
              <a:t> of their site/store</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 but DON</a:t>
            </a:r>
            <a:r>
              <a:rPr lang="fr-FR" sz="2000" i="0" dirty="0">
                <a:solidFill>
                  <a:srgbClr val="002060"/>
                </a:solidFill>
                <a:latin typeface="+mn-lt"/>
              </a:rPr>
              <a:t>’</a:t>
            </a:r>
            <a:r>
              <a:rPr lang="en-US" sz="2000" i="0" dirty="0">
                <a:solidFill>
                  <a:srgbClr val="002060"/>
                </a:solidFill>
                <a:latin typeface="+mn-lt"/>
              </a:rPr>
              <a:t>T SELL YET!</a:t>
            </a:r>
          </a:p>
        </p:txBody>
      </p:sp>
      <p:graphicFrame>
        <p:nvGraphicFramePr>
          <p:cNvPr id="6" name="Table 5"/>
          <p:cNvGraphicFramePr>
            <a:graphicFrameLocks noGrp="1"/>
          </p:cNvGraphicFramePr>
          <p:nvPr/>
        </p:nvGraphicFramePr>
        <p:xfrm>
          <a:off x="455613" y="1598613"/>
          <a:ext cx="2351087" cy="4135435"/>
        </p:xfrm>
        <a:graphic>
          <a:graphicData uri="http://schemas.openxmlformats.org/drawingml/2006/table">
            <a:tbl>
              <a:tblPr firstRow="1" bandRow="1">
                <a:tableStyleId>{69012ECD-51FC-41F1-AA8D-1B2483CD663E}</a:tableStyleId>
              </a:tblPr>
              <a:tblGrid>
                <a:gridCol w="765296">
                  <a:extLst>
                    <a:ext uri="{9D8B030D-6E8A-4147-A177-3AD203B41FA5}">
                      <a16:colId xmlns:a16="http://schemas.microsoft.com/office/drawing/2014/main" val="20000"/>
                    </a:ext>
                  </a:extLst>
                </a:gridCol>
                <a:gridCol w="1585791">
                  <a:extLst>
                    <a:ext uri="{9D8B030D-6E8A-4147-A177-3AD203B41FA5}">
                      <a16:colId xmlns:a16="http://schemas.microsoft.com/office/drawing/2014/main" val="20001"/>
                    </a:ext>
                  </a:extLst>
                </a:gridCol>
              </a:tblGrid>
              <a:tr h="920723">
                <a:tc>
                  <a:txBody>
                    <a:bodyPr/>
                    <a:lstStyle/>
                    <a:p>
                      <a:pPr algn="ctr"/>
                      <a:r>
                        <a:rPr lang="en-US" sz="3600" b="0" dirty="0">
                          <a:solidFill>
                            <a:srgbClr val="0C142E"/>
                          </a:solidFill>
                        </a:rPr>
                        <a:t>P</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03678">
                <a:tc>
                  <a:txBody>
                    <a:bodyPr/>
                    <a:lstStyle/>
                    <a:p>
                      <a:pPr algn="ctr"/>
                      <a:r>
                        <a:rPr lang="en-US" sz="3600" b="1" dirty="0">
                          <a:solidFill>
                            <a:schemeClr val="bg1"/>
                          </a:solidFill>
                        </a:rPr>
                        <a:t>R</a:t>
                      </a:r>
                    </a:p>
                  </a:txBody>
                  <a:tcPr marL="91437" marR="91437"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sz="2000" b="1" kern="1200" dirty="0">
                          <a:solidFill>
                            <a:schemeClr val="bg1"/>
                          </a:solidFill>
                          <a:latin typeface="+mn-lt"/>
                          <a:ea typeface="+mn-ea"/>
                          <a:cs typeface="+mn-cs"/>
                        </a:rPr>
                        <a:t>RAPPORT</a:t>
                      </a:r>
                    </a:p>
                  </a:txBody>
                  <a:tcPr marL="91437" marR="91437" marT="45728"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001"/>
                  </a:ext>
                </a:extLst>
              </a:tr>
              <a:tr h="803678">
                <a:tc>
                  <a:txBody>
                    <a:bodyPr/>
                    <a:lstStyle/>
                    <a:p>
                      <a:pPr algn="ctr"/>
                      <a:r>
                        <a:rPr lang="en-US" sz="3600" dirty="0">
                          <a:solidFill>
                            <a:srgbClr val="0C142E"/>
                          </a:solidFill>
                        </a:rPr>
                        <a:t>I</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03678">
                <a:tc>
                  <a:txBody>
                    <a:bodyPr/>
                    <a:lstStyle/>
                    <a:p>
                      <a:pPr algn="ctr"/>
                      <a:r>
                        <a:rPr lang="en-US" sz="3600" dirty="0">
                          <a:solidFill>
                            <a:srgbClr val="0C142E"/>
                          </a:solidFill>
                        </a:rPr>
                        <a:t>M</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803678">
                <a:tc>
                  <a:txBody>
                    <a:bodyPr/>
                    <a:lstStyle/>
                    <a:p>
                      <a:pPr algn="ctr"/>
                      <a:r>
                        <a:rPr lang="en-US" sz="3600" dirty="0">
                          <a:solidFill>
                            <a:srgbClr val="0C142E"/>
                          </a:solidFill>
                        </a:rPr>
                        <a:t>E</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9050" cap="flat" cmpd="sng" algn="ctr">
                      <a:no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5" name="Picture 4">
            <a:extLst>
              <a:ext uri="{FF2B5EF4-FFF2-40B4-BE49-F238E27FC236}">
                <a16:creationId xmlns:a16="http://schemas.microsoft.com/office/drawing/2014/main" id="{F0FD0D8B-F7AB-7D4E-97F4-6374ABA7E6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6723" y="2891448"/>
            <a:ext cx="1676859" cy="2527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830173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9"/>
          <p:cNvSpPr>
            <a:spLocks noGrp="1"/>
          </p:cNvSpPr>
          <p:nvPr>
            <p:ph type="title"/>
          </p:nvPr>
        </p:nvSpPr>
        <p:spPr/>
        <p:txBody>
          <a:bodyPr/>
          <a:lstStyle/>
          <a:p>
            <a:r>
              <a:rPr lang="en-AU" dirty="0">
                <a:latin typeface="Calibri" charset="0"/>
                <a:ea typeface="ＭＳ Ｐゴシック" charset="0"/>
                <a:cs typeface="ＭＳ Ｐゴシック" charset="0"/>
              </a:rPr>
              <a:t>P.R.</a:t>
            </a:r>
            <a:r>
              <a:rPr lang="en-AU" dirty="0">
                <a:solidFill>
                  <a:srgbClr val="92D050"/>
                </a:solidFill>
                <a:latin typeface="Calibri" charset="0"/>
                <a:ea typeface="ＭＳ Ｐゴシック" charset="0"/>
                <a:cs typeface="ＭＳ Ｐゴシック" charset="0"/>
              </a:rPr>
              <a:t>I</a:t>
            </a:r>
            <a:r>
              <a:rPr lang="en-AU" dirty="0">
                <a:latin typeface="Calibri" charset="0"/>
                <a:ea typeface="ＭＳ Ｐゴシック" charset="0"/>
                <a:cs typeface="ＭＳ Ｐゴシック" charset="0"/>
              </a:rPr>
              <a:t>.M.E.  – </a:t>
            </a:r>
            <a:r>
              <a:rPr lang="en-AU" b="1" dirty="0">
                <a:solidFill>
                  <a:srgbClr val="92D050"/>
                </a:solidFill>
                <a:latin typeface="Calibri" charset="0"/>
                <a:ea typeface="ＭＳ Ｐゴシック" charset="0"/>
                <a:cs typeface="ＭＳ Ｐゴシック" charset="0"/>
              </a:rPr>
              <a:t>INSPECT</a:t>
            </a:r>
            <a:r>
              <a:rPr lang="en-AU" dirty="0">
                <a:solidFill>
                  <a:srgbClr val="EA011D"/>
                </a:solidFill>
                <a:latin typeface="Calibri" charset="0"/>
                <a:ea typeface="ＭＳ Ｐゴシック" charset="0"/>
                <a:cs typeface="ＭＳ Ｐゴシック" charset="0"/>
              </a:rPr>
              <a:t> </a:t>
            </a:r>
            <a:r>
              <a:rPr lang="en-AU" dirty="0">
                <a:latin typeface="Calibri" charset="0"/>
                <a:ea typeface="ＭＳ Ｐゴシック" charset="0"/>
                <a:cs typeface="ＭＳ Ｐゴシック" charset="0"/>
              </a:rPr>
              <a:t>the site/store</a:t>
            </a:r>
          </a:p>
        </p:txBody>
      </p:sp>
      <p:sp>
        <p:nvSpPr>
          <p:cNvPr id="4" name="TextBox 3"/>
          <p:cNvSpPr txBox="1"/>
          <p:nvPr/>
        </p:nvSpPr>
        <p:spPr>
          <a:xfrm>
            <a:off x="2947988" y="1293813"/>
            <a:ext cx="6457950" cy="5016752"/>
          </a:xfrm>
          <a:prstGeom prst="rect">
            <a:avLst/>
          </a:prstGeom>
          <a:noFill/>
        </p:spPr>
        <p:txBody>
          <a:bodyPr lIns="91436" tIns="45717" rIns="91436" bIns="45717">
            <a:spAutoFit/>
          </a:bodyPr>
          <a:lstStyle/>
          <a:p>
            <a:pPr algn="l">
              <a:defRPr/>
            </a:pPr>
            <a:r>
              <a:rPr lang="en-US" sz="2000" i="0" dirty="0">
                <a:solidFill>
                  <a:srgbClr val="002060"/>
                </a:solidFill>
                <a:latin typeface="+mn-lt"/>
              </a:rPr>
              <a:t>Now </a:t>
            </a:r>
            <a:r>
              <a:rPr lang="en-US" sz="2000" b="1" i="0" dirty="0">
                <a:solidFill>
                  <a:srgbClr val="002060"/>
                </a:solidFill>
                <a:latin typeface="+mn-lt"/>
              </a:rPr>
              <a:t>Inspect the site or store</a:t>
            </a:r>
          </a:p>
          <a:p>
            <a:pPr algn="l">
              <a:defRPr/>
            </a:pPr>
            <a:endParaRPr lang="en-US" sz="2000" i="0" dirty="0">
              <a:solidFill>
                <a:srgbClr val="002060"/>
              </a:solidFill>
              <a:latin typeface="+mn-lt"/>
            </a:endParaRPr>
          </a:p>
          <a:p>
            <a:pPr algn="l">
              <a:defRPr/>
            </a:pPr>
            <a:r>
              <a:rPr lang="en-AU" sz="2000" i="0" dirty="0">
                <a:solidFill>
                  <a:srgbClr val="002060"/>
                </a:solidFill>
                <a:latin typeface="+mn-lt"/>
              </a:rPr>
              <a:t>Eyes open, ears tuned, senses on</a:t>
            </a:r>
          </a:p>
          <a:p>
            <a:pPr algn="l">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Review external, internal, stores, </a:t>
            </a:r>
            <a:br>
              <a:rPr lang="en-US" sz="2000" i="0" dirty="0">
                <a:solidFill>
                  <a:srgbClr val="002060"/>
                </a:solidFill>
                <a:latin typeface="+mn-lt"/>
              </a:rPr>
            </a:br>
            <a:r>
              <a:rPr lang="en-US" sz="2000" i="0" dirty="0">
                <a:solidFill>
                  <a:srgbClr val="002060"/>
                </a:solidFill>
                <a:latin typeface="+mn-lt"/>
              </a:rPr>
              <a:t>	machinery (if relevant), stock</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Look for opportunities</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Speak with staff</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Watch consumers/end users</a:t>
            </a:r>
          </a:p>
          <a:p>
            <a:pPr marL="685780" indent="-342900" algn="l">
              <a:buClr>
                <a:srgbClr val="92D050"/>
              </a:buClr>
              <a:buFont typeface="Arial" panose="020B0604020202020204" pitchFamily="34" charset="0"/>
              <a:buChar char="•"/>
              <a:defRPr/>
            </a:pPr>
            <a:endParaRPr lang="en-US" sz="2000" i="0" dirty="0">
              <a:solidFill>
                <a:srgbClr val="002060"/>
              </a:solidFill>
              <a:latin typeface="+mn-lt"/>
            </a:endParaRPr>
          </a:p>
          <a:p>
            <a:pPr marL="685780" indent="-342900" algn="l">
              <a:buClr>
                <a:srgbClr val="92D050"/>
              </a:buClr>
              <a:buFont typeface="Arial" panose="020B0604020202020204" pitchFamily="34" charset="0"/>
              <a:buChar char="•"/>
              <a:defRPr/>
            </a:pPr>
            <a:r>
              <a:rPr lang="en-US" sz="2000" i="0" dirty="0">
                <a:solidFill>
                  <a:srgbClr val="002060"/>
                </a:solidFill>
                <a:latin typeface="+mn-lt"/>
              </a:rPr>
              <a:t> 	</a:t>
            </a:r>
            <a:r>
              <a:rPr lang="en-AU" sz="2000" i="0" dirty="0">
                <a:solidFill>
                  <a:srgbClr val="002060"/>
                </a:solidFill>
                <a:latin typeface="+mn-lt"/>
              </a:rPr>
              <a:t>Review sales history – opportunities – past notes</a:t>
            </a:r>
          </a:p>
          <a:p>
            <a:pPr marL="685780" indent="-342900" algn="l">
              <a:buClr>
                <a:srgbClr val="92D050"/>
              </a:buClr>
              <a:buFont typeface="Arial" panose="020B0604020202020204" pitchFamily="34" charset="0"/>
              <a:buChar char="•"/>
              <a:defRPr/>
            </a:pPr>
            <a:endParaRPr lang="en-AU" sz="2000" i="0" dirty="0">
              <a:solidFill>
                <a:srgbClr val="002060"/>
              </a:solidFill>
              <a:latin typeface="+mn-lt"/>
            </a:endParaRPr>
          </a:p>
          <a:p>
            <a:pPr marL="685780" indent="-342900" algn="l">
              <a:buClr>
                <a:srgbClr val="92D050"/>
              </a:buClr>
              <a:buFont typeface="Arial" panose="020B0604020202020204" pitchFamily="34" charset="0"/>
              <a:buChar char="•"/>
              <a:defRPr/>
            </a:pPr>
            <a:r>
              <a:rPr lang="en-AU" sz="2000" i="0" dirty="0">
                <a:solidFill>
                  <a:srgbClr val="002060"/>
                </a:solidFill>
                <a:latin typeface="+mn-lt"/>
              </a:rPr>
              <a:t> 	Now </a:t>
            </a:r>
            <a:r>
              <a:rPr lang="en-AU" sz="2000" b="1" i="0" dirty="0">
                <a:solidFill>
                  <a:srgbClr val="002060"/>
                </a:solidFill>
                <a:latin typeface="+mn-lt"/>
              </a:rPr>
              <a:t>reconfirm your objectives &amp; sales plan</a:t>
            </a:r>
            <a:endParaRPr lang="en-US" sz="2000" b="1" i="0" dirty="0">
              <a:solidFill>
                <a:srgbClr val="002060"/>
              </a:solidFill>
              <a:latin typeface="+mn-lt"/>
            </a:endParaRPr>
          </a:p>
        </p:txBody>
      </p:sp>
      <p:graphicFrame>
        <p:nvGraphicFramePr>
          <p:cNvPr id="7" name="Table 6"/>
          <p:cNvGraphicFramePr>
            <a:graphicFrameLocks noGrp="1"/>
          </p:cNvGraphicFramePr>
          <p:nvPr/>
        </p:nvGraphicFramePr>
        <p:xfrm>
          <a:off x="455613" y="1598613"/>
          <a:ext cx="2357437" cy="4135435"/>
        </p:xfrm>
        <a:graphic>
          <a:graphicData uri="http://schemas.openxmlformats.org/drawingml/2006/table">
            <a:tbl>
              <a:tblPr firstRow="1" bandRow="1">
                <a:tableStyleId>{69012ECD-51FC-41F1-AA8D-1B2483CD663E}</a:tableStyleId>
              </a:tblPr>
              <a:tblGrid>
                <a:gridCol w="625069">
                  <a:extLst>
                    <a:ext uri="{9D8B030D-6E8A-4147-A177-3AD203B41FA5}">
                      <a16:colId xmlns:a16="http://schemas.microsoft.com/office/drawing/2014/main" val="20000"/>
                    </a:ext>
                  </a:extLst>
                </a:gridCol>
                <a:gridCol w="1732368">
                  <a:extLst>
                    <a:ext uri="{9D8B030D-6E8A-4147-A177-3AD203B41FA5}">
                      <a16:colId xmlns:a16="http://schemas.microsoft.com/office/drawing/2014/main" val="20001"/>
                    </a:ext>
                  </a:extLst>
                </a:gridCol>
              </a:tblGrid>
              <a:tr h="920723">
                <a:tc>
                  <a:txBody>
                    <a:bodyPr/>
                    <a:lstStyle/>
                    <a:p>
                      <a:pPr algn="ctr"/>
                      <a:r>
                        <a:rPr lang="en-US" sz="3600" b="0" dirty="0">
                          <a:solidFill>
                            <a:srgbClr val="0C142E"/>
                          </a:solidFill>
                        </a:rPr>
                        <a:t>P</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en-US" sz="1800" dirty="0"/>
                    </a:p>
                    <a:p>
                      <a:r>
                        <a:rPr lang="en-US" sz="1800" b="1" kern="1200" dirty="0">
                          <a:solidFill>
                            <a:schemeClr val="bg1"/>
                          </a:solidFill>
                          <a:latin typeface="+mn-lt"/>
                          <a:ea typeface="+mn-ea"/>
                          <a:cs typeface="+mn-cs"/>
                        </a:rPr>
                        <a:t>G</a:t>
                      </a:r>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0"/>
                  </a:ext>
                </a:extLst>
              </a:tr>
              <a:tr h="803678">
                <a:tc>
                  <a:txBody>
                    <a:bodyPr/>
                    <a:lstStyle/>
                    <a:p>
                      <a:pPr algn="ctr"/>
                      <a:r>
                        <a:rPr lang="en-US" sz="3600" dirty="0">
                          <a:solidFill>
                            <a:srgbClr val="0C142E"/>
                          </a:solidFill>
                        </a:rPr>
                        <a:t>R</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03678">
                <a:tc>
                  <a:txBody>
                    <a:bodyPr/>
                    <a:lstStyle/>
                    <a:p>
                      <a:pPr algn="ctr"/>
                      <a:r>
                        <a:rPr lang="en-US" sz="3600" b="1" dirty="0">
                          <a:solidFill>
                            <a:srgbClr val="FFFFFF"/>
                          </a:solidFill>
                        </a:rPr>
                        <a:t>I</a:t>
                      </a:r>
                    </a:p>
                  </a:txBody>
                  <a:tcPr marL="91437" marR="91437"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sz="2000" b="1" dirty="0">
                          <a:solidFill>
                            <a:srgbClr val="FFFFFF"/>
                          </a:solidFill>
                        </a:rPr>
                        <a:t>INSPECTION</a:t>
                      </a:r>
                    </a:p>
                  </a:txBody>
                  <a:tcPr marL="91437" marR="91437" marT="45728"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002"/>
                  </a:ext>
                </a:extLst>
              </a:tr>
              <a:tr h="803678">
                <a:tc>
                  <a:txBody>
                    <a:bodyPr/>
                    <a:lstStyle/>
                    <a:p>
                      <a:pPr algn="ctr"/>
                      <a:r>
                        <a:rPr lang="en-US" sz="3600" dirty="0">
                          <a:solidFill>
                            <a:srgbClr val="0C142E"/>
                          </a:solidFill>
                        </a:rPr>
                        <a:t>M</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803678">
                <a:tc>
                  <a:txBody>
                    <a:bodyPr/>
                    <a:lstStyle/>
                    <a:p>
                      <a:pPr algn="ctr"/>
                      <a:r>
                        <a:rPr lang="en-US" sz="3600" dirty="0">
                          <a:solidFill>
                            <a:srgbClr val="0C142E"/>
                          </a:solidFill>
                        </a:rPr>
                        <a:t>E</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5" name="Picture 4">
            <a:extLst>
              <a:ext uri="{FF2B5EF4-FFF2-40B4-BE49-F238E27FC236}">
                <a16:creationId xmlns:a16="http://schemas.microsoft.com/office/drawing/2014/main" id="{72984F89-0734-8649-8D73-306DC49A46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2993" y="1207458"/>
            <a:ext cx="1062945" cy="3858099"/>
          </a:xfrm>
          <a:prstGeom prst="rect">
            <a:avLst/>
          </a:prstGeom>
        </p:spPr>
      </p:pic>
    </p:spTree>
    <p:extLst>
      <p:ext uri="{BB962C8B-B14F-4D97-AF65-F5344CB8AC3E}">
        <p14:creationId xmlns:p14="http://schemas.microsoft.com/office/powerpoint/2010/main" val="175799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9"/>
          <p:cNvSpPr>
            <a:spLocks noGrp="1"/>
          </p:cNvSpPr>
          <p:nvPr>
            <p:ph type="title"/>
          </p:nvPr>
        </p:nvSpPr>
        <p:spPr>
          <a:xfrm>
            <a:off x="433388" y="404664"/>
            <a:ext cx="8915400" cy="595461"/>
          </a:xfrm>
        </p:spPr>
        <p:txBody>
          <a:bodyPr/>
          <a:lstStyle/>
          <a:p>
            <a:r>
              <a:rPr lang="en-AU" dirty="0">
                <a:latin typeface="Calibri" charset="0"/>
                <a:ea typeface="ＭＳ Ｐゴシック" charset="0"/>
                <a:cs typeface="ＭＳ Ｐゴシック" charset="0"/>
              </a:rPr>
              <a:t>P.R.I.</a:t>
            </a:r>
            <a:r>
              <a:rPr lang="en-AU" dirty="0">
                <a:solidFill>
                  <a:srgbClr val="92D050"/>
                </a:solidFill>
                <a:latin typeface="Calibri" charset="0"/>
                <a:ea typeface="ＭＳ Ｐゴシック" charset="0"/>
                <a:cs typeface="ＭＳ Ｐゴシック" charset="0"/>
              </a:rPr>
              <a:t>M</a:t>
            </a:r>
            <a:r>
              <a:rPr lang="en-AU" dirty="0">
                <a:latin typeface="Calibri" charset="0"/>
                <a:ea typeface="ＭＳ Ｐゴシック" charset="0"/>
                <a:cs typeface="ＭＳ Ｐゴシック" charset="0"/>
              </a:rPr>
              <a:t>.E. – </a:t>
            </a:r>
            <a:r>
              <a:rPr lang="en-AU" b="1" dirty="0">
                <a:solidFill>
                  <a:srgbClr val="92D050"/>
                </a:solidFill>
                <a:latin typeface="Calibri" charset="0"/>
                <a:ea typeface="ＭＳ Ｐゴシック" charset="0"/>
                <a:cs typeface="ＭＳ Ｐゴシック" charset="0"/>
              </a:rPr>
              <a:t>MEET</a:t>
            </a:r>
            <a:r>
              <a:rPr lang="en-AU" dirty="0">
                <a:solidFill>
                  <a:srgbClr val="EA011D"/>
                </a:solidFill>
                <a:latin typeface="Calibri" charset="0"/>
                <a:ea typeface="ＭＳ Ｐゴシック" charset="0"/>
                <a:cs typeface="ＭＳ Ｐゴシック" charset="0"/>
              </a:rPr>
              <a:t> </a:t>
            </a:r>
            <a:r>
              <a:rPr lang="en-AU" dirty="0">
                <a:latin typeface="Calibri" charset="0"/>
                <a:ea typeface="ＭＳ Ｐゴシック" charset="0"/>
                <a:cs typeface="ＭＳ Ｐゴシック" charset="0"/>
              </a:rPr>
              <a:t>the customer and start the </a:t>
            </a:r>
            <a:r>
              <a:rPr lang="en-AU" b="1" dirty="0">
                <a:latin typeface="Calibri" charset="0"/>
                <a:ea typeface="ＭＳ Ｐゴシック" charset="0"/>
                <a:cs typeface="ＭＳ Ｐゴシック" charset="0"/>
              </a:rPr>
              <a:t>sell</a:t>
            </a:r>
          </a:p>
        </p:txBody>
      </p:sp>
      <p:sp>
        <p:nvSpPr>
          <p:cNvPr id="4" name="TextBox 3"/>
          <p:cNvSpPr txBox="1"/>
          <p:nvPr/>
        </p:nvSpPr>
        <p:spPr>
          <a:xfrm>
            <a:off x="3053162" y="1483755"/>
            <a:ext cx="6749500" cy="4739753"/>
          </a:xfrm>
          <a:prstGeom prst="rect">
            <a:avLst/>
          </a:prstGeom>
          <a:noFill/>
        </p:spPr>
        <p:txBody>
          <a:bodyPr wrap="square" lIns="91436" tIns="45717" rIns="91436" bIns="45717">
            <a:spAutoFit/>
          </a:bodyPr>
          <a:lstStyle/>
          <a:p>
            <a:pPr algn="l">
              <a:defRPr/>
            </a:pPr>
            <a:r>
              <a:rPr lang="en-US" sz="2000" i="0" dirty="0">
                <a:solidFill>
                  <a:srgbClr val="002060"/>
                </a:solidFill>
                <a:latin typeface="+mn-lt"/>
              </a:rPr>
              <a:t>Ready to now </a:t>
            </a:r>
            <a:r>
              <a:rPr lang="en-US" sz="2000" b="1" i="0" dirty="0">
                <a:solidFill>
                  <a:srgbClr val="002060"/>
                </a:solidFill>
                <a:latin typeface="+mn-lt"/>
              </a:rPr>
              <a:t>meet with the customer to talk business</a:t>
            </a:r>
          </a:p>
          <a:p>
            <a:pPr algn="l">
              <a:defRPr/>
            </a:pPr>
            <a:endParaRPr lang="en-US" sz="2000" i="0" dirty="0">
              <a:solidFill>
                <a:srgbClr val="002060"/>
              </a:solidFill>
              <a:latin typeface="+mn-lt"/>
            </a:endParaRPr>
          </a:p>
          <a:p>
            <a:pPr algn="l">
              <a:defRPr/>
            </a:pPr>
            <a:r>
              <a:rPr lang="en-AU" sz="2000" i="0" dirty="0">
                <a:solidFill>
                  <a:srgbClr val="002060"/>
                </a:solidFill>
                <a:latin typeface="+mn-lt"/>
              </a:rPr>
              <a:t>Re- establish your </a:t>
            </a:r>
            <a:r>
              <a:rPr lang="en-AU" sz="2000" b="1" i="0" dirty="0">
                <a:solidFill>
                  <a:srgbClr val="002060"/>
                </a:solidFill>
                <a:latin typeface="+mn-lt"/>
              </a:rPr>
              <a:t>rapport first </a:t>
            </a:r>
            <a:r>
              <a:rPr lang="en-AU" sz="2000" i="0" dirty="0">
                <a:solidFill>
                  <a:srgbClr val="002060"/>
                </a:solidFill>
                <a:latin typeface="+mn-lt"/>
              </a:rPr>
              <a:t>then pick up the </a:t>
            </a:r>
            <a:br>
              <a:rPr lang="en-AU" sz="2000" i="0" dirty="0">
                <a:solidFill>
                  <a:srgbClr val="002060"/>
                </a:solidFill>
                <a:latin typeface="+mn-lt"/>
              </a:rPr>
            </a:br>
            <a:r>
              <a:rPr lang="en-AU" sz="2000" b="1" i="0" dirty="0">
                <a:solidFill>
                  <a:srgbClr val="92D050"/>
                </a:solidFill>
                <a:latin typeface="+mn-lt"/>
              </a:rPr>
              <a:t>PERFORM</a:t>
            </a:r>
            <a:r>
              <a:rPr lang="en-AU" sz="2000" i="0" dirty="0">
                <a:solidFill>
                  <a:srgbClr val="002060"/>
                </a:solidFill>
                <a:latin typeface="+mn-lt"/>
              </a:rPr>
              <a:t> Sales Process</a:t>
            </a:r>
          </a:p>
          <a:p>
            <a:pPr algn="l">
              <a:defRPr/>
            </a:pPr>
            <a:endParaRPr lang="en-US" sz="2000" i="0" dirty="0">
              <a:solidFill>
                <a:srgbClr val="002060"/>
              </a:solidFill>
              <a:latin typeface="+mn-lt"/>
            </a:endParaRPr>
          </a:p>
          <a:p>
            <a:pPr marL="760413" lvl="0" indent="-457200" algn="l">
              <a:lnSpc>
                <a:spcPct val="130000"/>
              </a:lnSpc>
              <a:buClr>
                <a:srgbClr val="002060"/>
              </a:buClr>
              <a:buFont typeface="+mj-lt"/>
              <a:buAutoNum type="arabicPeriod"/>
              <a:defRPr/>
            </a:pPr>
            <a:r>
              <a:rPr lang="en-AU" sz="2000" b="1" i="0" dirty="0">
                <a:solidFill>
                  <a:srgbClr val="92D050"/>
                </a:solidFill>
                <a:latin typeface="Calibri"/>
              </a:rPr>
              <a:t>P</a:t>
            </a:r>
            <a:r>
              <a:rPr lang="en-AU" sz="2000" i="0" dirty="0">
                <a:solidFill>
                  <a:srgbClr val="002060"/>
                </a:solidFill>
                <a:latin typeface="Calibri"/>
              </a:rPr>
              <a:t> – </a:t>
            </a:r>
            <a:r>
              <a:rPr lang="en-AU" sz="2000" b="1" i="0" dirty="0">
                <a:solidFill>
                  <a:srgbClr val="002060"/>
                </a:solidFill>
                <a:latin typeface="Calibri"/>
              </a:rPr>
              <a:t>Purpose</a:t>
            </a:r>
            <a:r>
              <a:rPr lang="en-AU" sz="2000" i="0" dirty="0">
                <a:solidFill>
                  <a:srgbClr val="002060"/>
                </a:solidFill>
                <a:latin typeface="Calibri"/>
              </a:rPr>
              <a:t> of the Call</a:t>
            </a:r>
          </a:p>
          <a:p>
            <a:pPr marL="760413" lvl="0" indent="-457200" algn="l">
              <a:lnSpc>
                <a:spcPct val="130000"/>
              </a:lnSpc>
              <a:buClr>
                <a:srgbClr val="002060"/>
              </a:buClr>
              <a:buFont typeface="+mj-lt"/>
              <a:buAutoNum type="arabicPeriod"/>
              <a:defRPr/>
            </a:pPr>
            <a:r>
              <a:rPr lang="en-AU" sz="2000" b="1" i="0" dirty="0">
                <a:solidFill>
                  <a:srgbClr val="92D050"/>
                </a:solidFill>
                <a:latin typeface="Calibri"/>
              </a:rPr>
              <a:t>E</a:t>
            </a:r>
            <a:r>
              <a:rPr lang="en-AU" sz="2000" i="0" dirty="0">
                <a:solidFill>
                  <a:srgbClr val="002060"/>
                </a:solidFill>
                <a:latin typeface="Calibri"/>
              </a:rPr>
              <a:t> – </a:t>
            </a:r>
            <a:r>
              <a:rPr lang="en-AU" sz="2000" b="1" i="0" dirty="0">
                <a:solidFill>
                  <a:srgbClr val="002060"/>
                </a:solidFill>
                <a:latin typeface="Calibri"/>
              </a:rPr>
              <a:t>Explore</a:t>
            </a:r>
            <a:r>
              <a:rPr lang="en-AU" sz="2000" i="0" dirty="0">
                <a:solidFill>
                  <a:srgbClr val="002060"/>
                </a:solidFill>
                <a:latin typeface="Calibri"/>
              </a:rPr>
              <a:t> needs via questioning</a:t>
            </a:r>
          </a:p>
          <a:p>
            <a:pPr marL="760412" lvl="0" indent="-457200" algn="l">
              <a:lnSpc>
                <a:spcPct val="130000"/>
              </a:lnSpc>
              <a:buClr>
                <a:srgbClr val="002060"/>
              </a:buClr>
              <a:buFont typeface="+mj-lt"/>
              <a:buAutoNum type="arabicPeriod"/>
              <a:defRPr/>
            </a:pPr>
            <a:r>
              <a:rPr lang="en-AU" sz="2000" b="1" i="0" dirty="0">
                <a:solidFill>
                  <a:srgbClr val="92D050"/>
                </a:solidFill>
                <a:latin typeface="Calibri"/>
              </a:rPr>
              <a:t>R</a:t>
            </a:r>
            <a:r>
              <a:rPr lang="en-AU" sz="2000" i="0" dirty="0">
                <a:solidFill>
                  <a:srgbClr val="002060"/>
                </a:solidFill>
                <a:latin typeface="Calibri"/>
              </a:rPr>
              <a:t> – </a:t>
            </a:r>
            <a:r>
              <a:rPr lang="en-AU" sz="2000" b="1" i="0" dirty="0">
                <a:solidFill>
                  <a:srgbClr val="002060"/>
                </a:solidFill>
                <a:latin typeface="Calibri"/>
              </a:rPr>
              <a:t>Respond</a:t>
            </a:r>
            <a:r>
              <a:rPr lang="en-AU" sz="2000" i="0" dirty="0">
                <a:solidFill>
                  <a:srgbClr val="002060"/>
                </a:solidFill>
                <a:latin typeface="Calibri"/>
              </a:rPr>
              <a:t> with features and benefits – solutions</a:t>
            </a:r>
          </a:p>
          <a:p>
            <a:pPr marL="760413" lvl="0" indent="-457200" algn="l">
              <a:lnSpc>
                <a:spcPct val="130000"/>
              </a:lnSpc>
              <a:buClr>
                <a:srgbClr val="002060"/>
              </a:buClr>
              <a:buFont typeface="+mj-lt"/>
              <a:buAutoNum type="arabicPeriod"/>
              <a:defRPr/>
            </a:pPr>
            <a:r>
              <a:rPr lang="en-AU" sz="2000" b="1" i="0" dirty="0">
                <a:solidFill>
                  <a:srgbClr val="92D050"/>
                </a:solidFill>
                <a:latin typeface="Calibri"/>
              </a:rPr>
              <a:t>F</a:t>
            </a:r>
            <a:r>
              <a:rPr lang="en-AU" sz="2000" i="0" dirty="0">
                <a:solidFill>
                  <a:srgbClr val="002060"/>
                </a:solidFill>
                <a:latin typeface="Calibri"/>
              </a:rPr>
              <a:t> – </a:t>
            </a:r>
            <a:r>
              <a:rPr lang="en-AU" sz="2000" b="1" i="0" dirty="0">
                <a:solidFill>
                  <a:srgbClr val="002060"/>
                </a:solidFill>
                <a:latin typeface="Calibri"/>
              </a:rPr>
              <a:t>Feedback</a:t>
            </a:r>
            <a:r>
              <a:rPr lang="en-AU" sz="2000" i="0" dirty="0">
                <a:solidFill>
                  <a:srgbClr val="002060"/>
                </a:solidFill>
                <a:latin typeface="Calibri"/>
              </a:rPr>
              <a:t> from the customer as to the fit</a:t>
            </a:r>
          </a:p>
          <a:p>
            <a:pPr marL="760412" lvl="0" indent="-457200" algn="l">
              <a:lnSpc>
                <a:spcPct val="130000"/>
              </a:lnSpc>
              <a:buClr>
                <a:srgbClr val="002060"/>
              </a:buClr>
              <a:buFont typeface="+mj-lt"/>
              <a:buAutoNum type="arabicPeriod"/>
              <a:defRPr/>
            </a:pPr>
            <a:r>
              <a:rPr lang="en-AU" sz="2000" b="1" i="0" dirty="0">
                <a:solidFill>
                  <a:srgbClr val="92D050"/>
                </a:solidFill>
                <a:latin typeface="Calibri"/>
              </a:rPr>
              <a:t>O</a:t>
            </a:r>
            <a:r>
              <a:rPr lang="en-AU" sz="2000" i="0" dirty="0">
                <a:solidFill>
                  <a:srgbClr val="002060"/>
                </a:solidFill>
                <a:latin typeface="Calibri"/>
              </a:rPr>
              <a:t> – </a:t>
            </a:r>
            <a:r>
              <a:rPr lang="en-AU" sz="2000" b="1" i="0" dirty="0">
                <a:solidFill>
                  <a:srgbClr val="002060"/>
                </a:solidFill>
                <a:latin typeface="Calibri"/>
              </a:rPr>
              <a:t>Overcome</a:t>
            </a:r>
            <a:r>
              <a:rPr lang="en-AU" sz="2000" i="0" dirty="0">
                <a:solidFill>
                  <a:srgbClr val="002060"/>
                </a:solidFill>
                <a:latin typeface="Calibri"/>
              </a:rPr>
              <a:t> objections</a:t>
            </a:r>
          </a:p>
          <a:p>
            <a:pPr marL="760412" lvl="0" indent="-457200" algn="l">
              <a:lnSpc>
                <a:spcPct val="130000"/>
              </a:lnSpc>
              <a:buClr>
                <a:srgbClr val="002060"/>
              </a:buClr>
              <a:buFont typeface="+mj-lt"/>
              <a:buAutoNum type="arabicPeriod"/>
              <a:defRPr/>
            </a:pPr>
            <a:r>
              <a:rPr lang="en-AU" sz="2000" b="1" i="0" dirty="0">
                <a:solidFill>
                  <a:srgbClr val="92D050"/>
                </a:solidFill>
                <a:latin typeface="Calibri"/>
              </a:rPr>
              <a:t>R</a:t>
            </a:r>
            <a:r>
              <a:rPr lang="en-AU" sz="2000" i="0" dirty="0">
                <a:solidFill>
                  <a:srgbClr val="002060"/>
                </a:solidFill>
                <a:latin typeface="Calibri"/>
              </a:rPr>
              <a:t>  - </a:t>
            </a:r>
            <a:r>
              <a:rPr lang="en-AU" sz="2000" b="1" i="0" dirty="0">
                <a:solidFill>
                  <a:srgbClr val="002060"/>
                </a:solidFill>
                <a:latin typeface="Calibri"/>
              </a:rPr>
              <a:t>Resolve</a:t>
            </a:r>
            <a:r>
              <a:rPr lang="en-AU" sz="2000" i="0" dirty="0">
                <a:solidFill>
                  <a:srgbClr val="002060"/>
                </a:solidFill>
                <a:latin typeface="Calibri"/>
              </a:rPr>
              <a:t> by closing</a:t>
            </a:r>
          </a:p>
          <a:p>
            <a:pPr marL="760412" lvl="0" indent="-457200" algn="l">
              <a:lnSpc>
                <a:spcPct val="130000"/>
              </a:lnSpc>
              <a:buClr>
                <a:srgbClr val="002060"/>
              </a:buClr>
              <a:buFont typeface="+mj-lt"/>
              <a:buAutoNum type="arabicPeriod"/>
              <a:defRPr/>
            </a:pPr>
            <a:r>
              <a:rPr lang="en-AU" sz="2000" b="1" i="0" dirty="0">
                <a:solidFill>
                  <a:srgbClr val="92D050"/>
                </a:solidFill>
                <a:latin typeface="Calibri"/>
              </a:rPr>
              <a:t>M</a:t>
            </a:r>
            <a:r>
              <a:rPr lang="en-AU" sz="2000" i="0" dirty="0">
                <a:solidFill>
                  <a:srgbClr val="002060"/>
                </a:solidFill>
                <a:latin typeface="Calibri"/>
              </a:rPr>
              <a:t> - </a:t>
            </a:r>
            <a:r>
              <a:rPr lang="en-AU" sz="2000" b="1" i="0" dirty="0">
                <a:solidFill>
                  <a:srgbClr val="002060"/>
                </a:solidFill>
                <a:latin typeface="Calibri"/>
              </a:rPr>
              <a:t>Make it happen</a:t>
            </a:r>
          </a:p>
          <a:p>
            <a:pPr marL="684213" indent="-233363" algn="l">
              <a:buFont typeface="Courier New"/>
              <a:buChar char="o"/>
              <a:defRPr/>
            </a:pPr>
            <a:endParaRPr lang="en-AU" sz="2000" i="0" dirty="0">
              <a:solidFill>
                <a:srgbClr val="002060"/>
              </a:solidFill>
              <a:latin typeface="+mn-lt"/>
            </a:endParaRPr>
          </a:p>
        </p:txBody>
      </p:sp>
      <p:graphicFrame>
        <p:nvGraphicFramePr>
          <p:cNvPr id="6" name="Table 5"/>
          <p:cNvGraphicFramePr>
            <a:graphicFrameLocks noGrp="1"/>
          </p:cNvGraphicFramePr>
          <p:nvPr/>
        </p:nvGraphicFramePr>
        <p:xfrm>
          <a:off x="455613" y="1598613"/>
          <a:ext cx="2351087" cy="4135435"/>
        </p:xfrm>
        <a:graphic>
          <a:graphicData uri="http://schemas.openxmlformats.org/drawingml/2006/table">
            <a:tbl>
              <a:tblPr firstRow="1" bandRow="1">
                <a:tableStyleId>{69012ECD-51FC-41F1-AA8D-1B2483CD663E}</a:tableStyleId>
              </a:tblPr>
              <a:tblGrid>
                <a:gridCol w="765296">
                  <a:extLst>
                    <a:ext uri="{9D8B030D-6E8A-4147-A177-3AD203B41FA5}">
                      <a16:colId xmlns:a16="http://schemas.microsoft.com/office/drawing/2014/main" val="20000"/>
                    </a:ext>
                  </a:extLst>
                </a:gridCol>
                <a:gridCol w="1585791">
                  <a:extLst>
                    <a:ext uri="{9D8B030D-6E8A-4147-A177-3AD203B41FA5}">
                      <a16:colId xmlns:a16="http://schemas.microsoft.com/office/drawing/2014/main" val="20001"/>
                    </a:ext>
                  </a:extLst>
                </a:gridCol>
              </a:tblGrid>
              <a:tr h="920723">
                <a:tc>
                  <a:txBody>
                    <a:bodyPr/>
                    <a:lstStyle/>
                    <a:p>
                      <a:pPr algn="ctr"/>
                      <a:r>
                        <a:rPr lang="en-US" sz="3600" b="0" dirty="0">
                          <a:solidFill>
                            <a:srgbClr val="0C142E"/>
                          </a:solidFill>
                        </a:rPr>
                        <a:t>P</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800" b="0" dirty="0">
                        <a:solidFill>
                          <a:srgbClr val="0C142E"/>
                        </a:solidFill>
                      </a:endParaRPr>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03678">
                <a:tc>
                  <a:txBody>
                    <a:bodyPr/>
                    <a:lstStyle/>
                    <a:p>
                      <a:pPr algn="ctr"/>
                      <a:r>
                        <a:rPr lang="en-US" sz="3600" dirty="0">
                          <a:solidFill>
                            <a:srgbClr val="0C142E"/>
                          </a:solidFill>
                        </a:rPr>
                        <a:t>R</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03678">
                <a:tc>
                  <a:txBody>
                    <a:bodyPr/>
                    <a:lstStyle/>
                    <a:p>
                      <a:pPr algn="ctr"/>
                      <a:r>
                        <a:rPr lang="en-US" sz="3600" dirty="0">
                          <a:solidFill>
                            <a:srgbClr val="0C142E"/>
                          </a:solidFill>
                        </a:rPr>
                        <a:t>I</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03678">
                <a:tc>
                  <a:txBody>
                    <a:bodyPr/>
                    <a:lstStyle/>
                    <a:p>
                      <a:pPr algn="ctr"/>
                      <a:r>
                        <a:rPr lang="en-US" sz="3600" b="1" dirty="0">
                          <a:solidFill>
                            <a:schemeClr val="bg1"/>
                          </a:solidFill>
                        </a:rPr>
                        <a:t>M</a:t>
                      </a:r>
                    </a:p>
                  </a:txBody>
                  <a:tcPr marL="91437" marR="91437"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sz="2000" b="1" kern="1200" dirty="0">
                          <a:solidFill>
                            <a:schemeClr val="bg1"/>
                          </a:solidFill>
                          <a:latin typeface="+mn-lt"/>
                          <a:ea typeface="+mn-ea"/>
                          <a:cs typeface="+mn-cs"/>
                        </a:rPr>
                        <a:t>MEET</a:t>
                      </a:r>
                    </a:p>
                  </a:txBody>
                  <a:tcPr marL="91437" marR="91437"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003"/>
                  </a:ext>
                </a:extLst>
              </a:tr>
              <a:tr h="803678">
                <a:tc>
                  <a:txBody>
                    <a:bodyPr/>
                    <a:lstStyle/>
                    <a:p>
                      <a:pPr algn="ctr"/>
                      <a:r>
                        <a:rPr lang="en-US" sz="3600" dirty="0">
                          <a:solidFill>
                            <a:srgbClr val="0C142E"/>
                          </a:solidFill>
                        </a:rPr>
                        <a:t>E</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7" name="Picture 6">
            <a:extLst>
              <a:ext uri="{FF2B5EF4-FFF2-40B4-BE49-F238E27FC236}">
                <a16:creationId xmlns:a16="http://schemas.microsoft.com/office/drawing/2014/main" id="{EC35DB3D-D0EC-754F-B9FC-4B81B9ACF2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3504" y="1927711"/>
            <a:ext cx="1210628" cy="1732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86226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9"/>
          <p:cNvSpPr>
            <a:spLocks noGrp="1"/>
          </p:cNvSpPr>
          <p:nvPr>
            <p:ph type="title"/>
          </p:nvPr>
        </p:nvSpPr>
        <p:spPr/>
        <p:txBody>
          <a:bodyPr/>
          <a:lstStyle/>
          <a:p>
            <a:r>
              <a:rPr lang="en-AU" dirty="0">
                <a:latin typeface="Calibri" charset="0"/>
                <a:ea typeface="ＭＳ Ｐゴシック" charset="0"/>
                <a:cs typeface="ＭＳ Ｐゴシック" charset="0"/>
              </a:rPr>
              <a:t>P.R.I.M.</a:t>
            </a:r>
            <a:r>
              <a:rPr lang="en-AU" dirty="0">
                <a:solidFill>
                  <a:srgbClr val="92D050"/>
                </a:solidFill>
                <a:latin typeface="Calibri" charset="0"/>
                <a:ea typeface="ＭＳ Ｐゴシック" charset="0"/>
                <a:cs typeface="ＭＳ Ｐゴシック" charset="0"/>
              </a:rPr>
              <a:t>E</a:t>
            </a:r>
            <a:r>
              <a:rPr lang="en-AU" dirty="0">
                <a:latin typeface="Calibri" charset="0"/>
                <a:ea typeface="ＭＳ Ｐゴシック" charset="0"/>
                <a:cs typeface="ＭＳ Ｐゴシック" charset="0"/>
              </a:rPr>
              <a:t>.  – </a:t>
            </a:r>
            <a:r>
              <a:rPr lang="en-AU" dirty="0">
                <a:solidFill>
                  <a:srgbClr val="92D050"/>
                </a:solidFill>
                <a:latin typeface="Calibri" charset="0"/>
                <a:ea typeface="ＭＳ Ｐゴシック" charset="0"/>
                <a:cs typeface="ＭＳ Ｐゴシック" charset="0"/>
              </a:rPr>
              <a:t>Execute</a:t>
            </a:r>
            <a:r>
              <a:rPr lang="en-AU" dirty="0">
                <a:solidFill>
                  <a:srgbClr val="EA011D"/>
                </a:solidFill>
                <a:latin typeface="Calibri" charset="0"/>
                <a:ea typeface="ＭＳ Ｐゴシック" charset="0"/>
                <a:cs typeface="ＭＳ Ｐゴシック" charset="0"/>
              </a:rPr>
              <a:t> </a:t>
            </a:r>
            <a:r>
              <a:rPr lang="en-AU" dirty="0">
                <a:latin typeface="Calibri" charset="0"/>
                <a:ea typeface="ＭＳ Ｐゴシック" charset="0"/>
                <a:cs typeface="ＭＳ Ｐゴシック" charset="0"/>
              </a:rPr>
              <a:t>the outcomes</a:t>
            </a:r>
          </a:p>
        </p:txBody>
      </p:sp>
      <p:sp>
        <p:nvSpPr>
          <p:cNvPr id="4" name="TextBox 3"/>
          <p:cNvSpPr txBox="1"/>
          <p:nvPr/>
        </p:nvSpPr>
        <p:spPr>
          <a:xfrm>
            <a:off x="3071812" y="1507554"/>
            <a:ext cx="6338888" cy="3539425"/>
          </a:xfrm>
          <a:prstGeom prst="rect">
            <a:avLst/>
          </a:prstGeom>
          <a:noFill/>
        </p:spPr>
        <p:txBody>
          <a:bodyPr lIns="91436" tIns="45717" rIns="91436" bIns="45717">
            <a:spAutoFit/>
          </a:bodyPr>
          <a:lstStyle/>
          <a:p>
            <a:pPr algn="l">
              <a:defRPr/>
            </a:pPr>
            <a:r>
              <a:rPr lang="en-US" sz="2000" b="1" i="0" dirty="0">
                <a:solidFill>
                  <a:srgbClr val="002060"/>
                </a:solidFill>
                <a:latin typeface="+mn-lt"/>
              </a:rPr>
              <a:t>Follow through and update your information</a:t>
            </a:r>
          </a:p>
          <a:p>
            <a:pPr algn="l">
              <a:defRPr/>
            </a:pPr>
            <a:endParaRPr lang="en-US" sz="2000" i="0" dirty="0">
              <a:solidFill>
                <a:srgbClr val="002060"/>
              </a:solidFill>
              <a:latin typeface="+mn-lt"/>
            </a:endParaRPr>
          </a:p>
          <a:p>
            <a:pPr marL="685780" indent="-342900" algn="l">
              <a:lnSpc>
                <a:spcPct val="120000"/>
              </a:lnSpc>
              <a:buClr>
                <a:srgbClr val="92D050"/>
              </a:buClr>
              <a:buFont typeface="Arial" panose="020B0604020202020204" pitchFamily="34" charset="0"/>
              <a:buChar char="•"/>
              <a:defRPr/>
            </a:pPr>
            <a:r>
              <a:rPr lang="en-AU" sz="2000" i="0" dirty="0">
                <a:solidFill>
                  <a:srgbClr val="002060"/>
                </a:solidFill>
                <a:latin typeface="+mn-lt"/>
              </a:rPr>
              <a:t>Process orders, credits, requests</a:t>
            </a:r>
          </a:p>
          <a:p>
            <a:pPr marL="685780" indent="-342900" algn="l">
              <a:lnSpc>
                <a:spcPct val="120000"/>
              </a:lnSpc>
              <a:buClr>
                <a:srgbClr val="92D050"/>
              </a:buClr>
              <a:buFont typeface="Arial" panose="020B0604020202020204" pitchFamily="34" charset="0"/>
              <a:buChar char="•"/>
              <a:defRPr/>
            </a:pPr>
            <a:r>
              <a:rPr lang="en-AU" sz="2000" i="0" dirty="0">
                <a:solidFill>
                  <a:srgbClr val="002060"/>
                </a:solidFill>
                <a:latin typeface="+mn-lt"/>
              </a:rPr>
              <a:t>Make call notes for achievements, </a:t>
            </a:r>
            <a:br>
              <a:rPr lang="en-AU" sz="2000" i="0" dirty="0">
                <a:solidFill>
                  <a:srgbClr val="002060"/>
                </a:solidFill>
                <a:latin typeface="+mn-lt"/>
              </a:rPr>
            </a:br>
            <a:r>
              <a:rPr lang="en-AU" sz="2000" i="0" dirty="0">
                <a:solidFill>
                  <a:srgbClr val="002060"/>
                </a:solidFill>
                <a:latin typeface="+mn-lt"/>
              </a:rPr>
              <a:t>follow up in CRM/Bunzl Insights</a:t>
            </a:r>
            <a:endParaRPr lang="en-AU" sz="2000" dirty="0">
              <a:solidFill>
                <a:srgbClr val="002060"/>
              </a:solidFill>
              <a:latin typeface="+mn-lt"/>
            </a:endParaRPr>
          </a:p>
          <a:p>
            <a:pPr marL="685780" indent="-342900" algn="l">
              <a:lnSpc>
                <a:spcPct val="120000"/>
              </a:lnSpc>
              <a:buClr>
                <a:srgbClr val="92D050"/>
              </a:buClr>
              <a:buFont typeface="Arial" panose="020B0604020202020204" pitchFamily="34" charset="0"/>
              <a:buChar char="•"/>
              <a:defRPr/>
            </a:pPr>
            <a:r>
              <a:rPr lang="en-AU" sz="2000" i="0" dirty="0">
                <a:solidFill>
                  <a:srgbClr val="002060"/>
                </a:solidFill>
                <a:latin typeface="+mn-lt"/>
              </a:rPr>
              <a:t>Update customer profile and intelligence</a:t>
            </a:r>
          </a:p>
          <a:p>
            <a:pPr marL="685780" indent="-342900" algn="l">
              <a:lnSpc>
                <a:spcPct val="120000"/>
              </a:lnSpc>
              <a:buClr>
                <a:srgbClr val="92D050"/>
              </a:buClr>
              <a:buFont typeface="Arial" panose="020B0604020202020204" pitchFamily="34" charset="0"/>
              <a:buChar char="•"/>
              <a:defRPr/>
            </a:pPr>
            <a:r>
              <a:rPr lang="en-AU" sz="2000" i="0" dirty="0">
                <a:solidFill>
                  <a:srgbClr val="002060"/>
                </a:solidFill>
                <a:latin typeface="+mn-lt"/>
              </a:rPr>
              <a:t>Advise your manager on any big issues</a:t>
            </a:r>
          </a:p>
          <a:p>
            <a:pPr marL="685780" indent="-342900" algn="l">
              <a:lnSpc>
                <a:spcPct val="120000"/>
              </a:lnSpc>
              <a:buClr>
                <a:srgbClr val="92D050"/>
              </a:buClr>
              <a:buFont typeface="Arial" panose="020B0604020202020204" pitchFamily="34" charset="0"/>
              <a:buChar char="•"/>
              <a:defRPr/>
            </a:pPr>
            <a:r>
              <a:rPr lang="en-AU" sz="2000" i="0" dirty="0">
                <a:solidFill>
                  <a:srgbClr val="002060"/>
                </a:solidFill>
                <a:latin typeface="+mn-lt"/>
              </a:rPr>
              <a:t>Set a starting objective for next call</a:t>
            </a:r>
          </a:p>
          <a:p>
            <a:pPr marL="685760" indent="-342880" algn="l">
              <a:buClr>
                <a:srgbClr val="92D050"/>
              </a:buClr>
              <a:buFont typeface="Courier New"/>
              <a:buChar char="o"/>
              <a:defRPr/>
            </a:pPr>
            <a:endParaRPr lang="en-AU" sz="2000" i="0" dirty="0">
              <a:solidFill>
                <a:srgbClr val="002060"/>
              </a:solidFill>
              <a:latin typeface="+mn-lt"/>
            </a:endParaRPr>
          </a:p>
          <a:p>
            <a:pPr marL="342880" algn="l">
              <a:defRPr/>
            </a:pPr>
            <a:endParaRPr lang="en-US" sz="2000" i="0" dirty="0">
              <a:solidFill>
                <a:srgbClr val="002060"/>
              </a:solidFill>
              <a:latin typeface="+mn-lt"/>
            </a:endParaRPr>
          </a:p>
        </p:txBody>
      </p:sp>
      <p:graphicFrame>
        <p:nvGraphicFramePr>
          <p:cNvPr id="6" name="Table 5"/>
          <p:cNvGraphicFramePr>
            <a:graphicFrameLocks noGrp="1"/>
          </p:cNvGraphicFramePr>
          <p:nvPr/>
        </p:nvGraphicFramePr>
        <p:xfrm>
          <a:off x="455613" y="1598613"/>
          <a:ext cx="2351087" cy="4135435"/>
        </p:xfrm>
        <a:graphic>
          <a:graphicData uri="http://schemas.openxmlformats.org/drawingml/2006/table">
            <a:tbl>
              <a:tblPr firstRow="1" bandRow="1">
                <a:tableStyleId>{69012ECD-51FC-41F1-AA8D-1B2483CD663E}</a:tableStyleId>
              </a:tblPr>
              <a:tblGrid>
                <a:gridCol w="765296">
                  <a:extLst>
                    <a:ext uri="{9D8B030D-6E8A-4147-A177-3AD203B41FA5}">
                      <a16:colId xmlns:a16="http://schemas.microsoft.com/office/drawing/2014/main" val="20000"/>
                    </a:ext>
                  </a:extLst>
                </a:gridCol>
                <a:gridCol w="1585791">
                  <a:extLst>
                    <a:ext uri="{9D8B030D-6E8A-4147-A177-3AD203B41FA5}">
                      <a16:colId xmlns:a16="http://schemas.microsoft.com/office/drawing/2014/main" val="20001"/>
                    </a:ext>
                  </a:extLst>
                </a:gridCol>
              </a:tblGrid>
              <a:tr h="920723">
                <a:tc>
                  <a:txBody>
                    <a:bodyPr/>
                    <a:lstStyle/>
                    <a:p>
                      <a:pPr algn="ctr"/>
                      <a:r>
                        <a:rPr lang="en-US" sz="3600" b="0" dirty="0">
                          <a:solidFill>
                            <a:srgbClr val="0C142E"/>
                          </a:solidFill>
                        </a:rPr>
                        <a:t>P</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800" b="0" dirty="0">
                        <a:solidFill>
                          <a:srgbClr val="0C142E"/>
                        </a:solidFill>
                      </a:endParaRPr>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03678">
                <a:tc>
                  <a:txBody>
                    <a:bodyPr/>
                    <a:lstStyle/>
                    <a:p>
                      <a:pPr algn="ctr"/>
                      <a:r>
                        <a:rPr lang="en-US" sz="3600" dirty="0">
                          <a:solidFill>
                            <a:srgbClr val="0C142E"/>
                          </a:solidFill>
                        </a:rPr>
                        <a:t>R</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03678">
                <a:tc>
                  <a:txBody>
                    <a:bodyPr/>
                    <a:lstStyle/>
                    <a:p>
                      <a:pPr algn="ctr"/>
                      <a:r>
                        <a:rPr lang="en-US" sz="3600" dirty="0">
                          <a:solidFill>
                            <a:srgbClr val="0C142E"/>
                          </a:solidFill>
                        </a:rPr>
                        <a:t>I</a:t>
                      </a:r>
                    </a:p>
                  </a:txBody>
                  <a:tcPr marL="91437" marR="91437" marT="0" marB="45728" anchor="ctr">
                    <a:lnL w="12700" cap="flat" cmpd="sng" algn="ctr">
                      <a:solidFill>
                        <a:schemeClr val="tx2">
                          <a:lumMod val="50000"/>
                        </a:schemeClr>
                      </a:solidFill>
                      <a:prstDash val="solid"/>
                      <a:round/>
                      <a:headEnd type="none" w="med" len="med"/>
                      <a:tailEnd type="none" w="med" len="med"/>
                    </a:lnL>
                    <a:lnR>
                      <a:noFill/>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800" dirty="0"/>
                    </a:p>
                  </a:txBody>
                  <a:tcPr marL="91437" marR="91437" marT="45728" marB="45728">
                    <a:lnL>
                      <a:noFill/>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803678">
                <a:tc>
                  <a:txBody>
                    <a:bodyPr/>
                    <a:lstStyle/>
                    <a:p>
                      <a:pPr algn="ctr"/>
                      <a:r>
                        <a:rPr lang="en-US" sz="3600" b="0" dirty="0">
                          <a:solidFill>
                            <a:srgbClr val="0C142E"/>
                          </a:solidFill>
                        </a:rPr>
                        <a:t>M</a:t>
                      </a:r>
                    </a:p>
                  </a:txBody>
                  <a:tcPr marL="91437" marR="91437" marT="0" marB="45728" anchor="ctr">
                    <a:lnL w="12700" cap="flat" cmpd="sng" algn="ctr">
                      <a:solidFill>
                        <a:schemeClr val="tx2">
                          <a:lumMod val="50000"/>
                        </a:schemeClr>
                      </a:solid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b="0" kern="1200" dirty="0">
                        <a:solidFill>
                          <a:srgbClr val="0C142E"/>
                        </a:solidFill>
                        <a:latin typeface="+mn-lt"/>
                        <a:ea typeface="+mn-ea"/>
                        <a:cs typeface="+mn-cs"/>
                      </a:endParaRPr>
                    </a:p>
                  </a:txBody>
                  <a:tcPr marL="91437" marR="91437" marT="0" marB="45728" anchor="ctr">
                    <a:lnL w="38100" cap="flat" cmpd="sng" algn="ctr">
                      <a:no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03678">
                <a:tc>
                  <a:txBody>
                    <a:bodyPr/>
                    <a:lstStyle/>
                    <a:p>
                      <a:pPr algn="ctr"/>
                      <a:r>
                        <a:rPr lang="en-US" sz="3600" b="1" dirty="0">
                          <a:solidFill>
                            <a:schemeClr val="bg1"/>
                          </a:solidFill>
                        </a:rPr>
                        <a:t>E</a:t>
                      </a:r>
                    </a:p>
                  </a:txBody>
                  <a:tcPr marL="91437" marR="91437" marT="0"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sz="2000" b="1" dirty="0">
                          <a:solidFill>
                            <a:schemeClr val="bg1"/>
                          </a:solidFill>
                        </a:rPr>
                        <a:t>Execute</a:t>
                      </a:r>
                      <a:endParaRPr lang="en-US" sz="1800" b="1" dirty="0">
                        <a:solidFill>
                          <a:schemeClr val="bg1"/>
                        </a:solidFill>
                      </a:endParaRPr>
                    </a:p>
                  </a:txBody>
                  <a:tcPr marL="91437" marR="91437" marT="45728" marB="45728"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004"/>
                  </a:ext>
                </a:extLst>
              </a:tr>
            </a:tbl>
          </a:graphicData>
        </a:graphic>
      </p:graphicFrame>
      <p:pic>
        <p:nvPicPr>
          <p:cNvPr id="7" name="Picture 6" descr="casual collar shirt man using ipad profit sales growth success reaching goal.jpg">
            <a:extLst>
              <a:ext uri="{FF2B5EF4-FFF2-40B4-BE49-F238E27FC236}">
                <a16:creationId xmlns:a16="http://schemas.microsoft.com/office/drawing/2014/main" id="{63611D23-0FAB-8847-A65D-43628467E5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94956" y="4437112"/>
            <a:ext cx="2265139" cy="1770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204235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0" name="Text Box 4"/>
          <p:cNvSpPr txBox="1">
            <a:spLocks noChangeArrowheads="1"/>
          </p:cNvSpPr>
          <p:nvPr/>
        </p:nvSpPr>
        <p:spPr bwMode="auto">
          <a:xfrm>
            <a:off x="511175" y="1595438"/>
            <a:ext cx="4445000" cy="2008187"/>
          </a:xfrm>
          <a:prstGeom prst="rect">
            <a:avLst/>
          </a:prstGeom>
          <a:noFill/>
          <a:ln w="9525">
            <a:noFill/>
            <a:miter lim="800000"/>
            <a:headEnd/>
            <a:tailEnd/>
          </a:ln>
        </p:spPr>
        <p:txBody>
          <a:bodyPr lIns="91436" tIns="45717" rIns="91436" bIns="45717">
            <a:spAutoFit/>
          </a:bodyPr>
          <a:lstStyle/>
          <a:p>
            <a:pPr>
              <a:spcBef>
                <a:spcPct val="50000"/>
              </a:spcBef>
              <a:buClr>
                <a:srgbClr val="A08137"/>
              </a:buClr>
              <a:defRPr/>
            </a:pPr>
            <a:r>
              <a:rPr lang="en-US" sz="1800" b="1" i="0" dirty="0">
                <a:solidFill>
                  <a:srgbClr val="92D050"/>
                </a:solidFill>
                <a:latin typeface="Calibri" pitchFamily="34" charset="0"/>
                <a:ea typeface="ＭＳ Ｐゴシック" pitchFamily="34" charset="-128"/>
                <a:cs typeface="+mn-cs"/>
              </a:rPr>
              <a:t>Why?</a:t>
            </a:r>
            <a:endParaRPr lang="en-US" sz="700" b="1" i="0" dirty="0">
              <a:solidFill>
                <a:srgbClr val="92D050"/>
              </a:solidFill>
              <a:latin typeface="Calibri" pitchFamily="34" charset="0"/>
              <a:ea typeface="ＭＳ Ｐゴシック" pitchFamily="34" charset="-128"/>
              <a:cs typeface="+mn-cs"/>
            </a:endParaRPr>
          </a:p>
          <a:p>
            <a:pPr marL="285750" indent="-285750" algn="l">
              <a:lnSpc>
                <a:spcPct val="150000"/>
              </a:lnSpc>
              <a:spcBef>
                <a:spcPct val="50000"/>
              </a:spcBef>
              <a:buClr>
                <a:srgbClr val="92D050"/>
              </a:buClr>
              <a:buFont typeface="Arial" panose="020B0604020202020204" pitchFamily="34" charset="0"/>
              <a:buChar char="•"/>
              <a:defRPr/>
            </a:pPr>
            <a:r>
              <a:rPr lang="en-US" sz="1800" i="0" dirty="0">
                <a:solidFill>
                  <a:srgbClr val="003366"/>
                </a:solidFill>
                <a:latin typeface="Calibri" pitchFamily="34" charset="0"/>
                <a:ea typeface="ＭＳ Ｐゴシック" pitchFamily="34" charset="-128"/>
                <a:cs typeface="+mn-cs"/>
              </a:rPr>
              <a:t>Clear goals give </a:t>
            </a:r>
            <a:r>
              <a:rPr lang="en-US" sz="1800" b="1" i="0" dirty="0">
                <a:solidFill>
                  <a:srgbClr val="003366"/>
                </a:solidFill>
                <a:latin typeface="Calibri" pitchFamily="34" charset="0"/>
                <a:ea typeface="ＭＳ Ｐゴシック" pitchFamily="34" charset="-128"/>
                <a:cs typeface="+mn-cs"/>
              </a:rPr>
              <a:t>purpose and direction</a:t>
            </a:r>
          </a:p>
          <a:p>
            <a:pPr marL="285750" indent="-285750" algn="l">
              <a:lnSpc>
                <a:spcPct val="150000"/>
              </a:lnSpc>
              <a:spcBef>
                <a:spcPct val="50000"/>
              </a:spcBef>
              <a:buClr>
                <a:srgbClr val="92D050"/>
              </a:buClr>
              <a:buFont typeface="Arial" panose="020B0604020202020204" pitchFamily="34" charset="0"/>
              <a:buChar char="•"/>
              <a:defRPr/>
            </a:pPr>
            <a:r>
              <a:rPr lang="en-US" sz="1800" i="0" dirty="0">
                <a:solidFill>
                  <a:srgbClr val="003366"/>
                </a:solidFill>
                <a:latin typeface="Calibri" pitchFamily="34" charset="0"/>
                <a:ea typeface="ＭＳ Ｐゴシック" pitchFamily="34" charset="-128"/>
                <a:cs typeface="+mn-cs"/>
              </a:rPr>
              <a:t>Customer feels involved in the call</a:t>
            </a:r>
          </a:p>
          <a:p>
            <a:pPr marL="285750" indent="-285750" algn="l">
              <a:lnSpc>
                <a:spcPct val="150000"/>
              </a:lnSpc>
              <a:spcBef>
                <a:spcPct val="50000"/>
              </a:spcBef>
              <a:buClr>
                <a:srgbClr val="92D050"/>
              </a:buClr>
              <a:buFont typeface="Arial" panose="020B0604020202020204" pitchFamily="34" charset="0"/>
              <a:buChar char="•"/>
              <a:defRPr/>
            </a:pPr>
            <a:r>
              <a:rPr lang="en-US" sz="1800" i="0" dirty="0">
                <a:solidFill>
                  <a:srgbClr val="003366"/>
                </a:solidFill>
                <a:latin typeface="Calibri" pitchFamily="34" charset="0"/>
                <a:ea typeface="ＭＳ Ｐゴシック" pitchFamily="34" charset="-128"/>
                <a:cs typeface="+mn-cs"/>
              </a:rPr>
              <a:t>Free your mind to focus on the customer</a:t>
            </a:r>
            <a:endParaRPr lang="en-AU" sz="1800" b="1" i="0" dirty="0">
              <a:solidFill>
                <a:srgbClr val="003366"/>
              </a:solidFill>
              <a:latin typeface="Calibri" pitchFamily="34" charset="0"/>
              <a:ea typeface="ＭＳ Ｐゴシック" pitchFamily="34" charset="-128"/>
              <a:cs typeface="+mn-cs"/>
            </a:endParaRPr>
          </a:p>
        </p:txBody>
      </p:sp>
      <p:sp>
        <p:nvSpPr>
          <p:cNvPr id="34821" name="Text Box 5"/>
          <p:cNvSpPr txBox="1">
            <a:spLocks noChangeArrowheads="1"/>
          </p:cNvSpPr>
          <p:nvPr/>
        </p:nvSpPr>
        <p:spPr bwMode="auto">
          <a:xfrm>
            <a:off x="5033963" y="1595438"/>
            <a:ext cx="4465301" cy="5047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6" tIns="45717" rIns="91436" bIns="45717">
            <a:spAutoFit/>
          </a:bodyPr>
          <a:lstStyle>
            <a:lvl1pPr marL="457200" indent="-457200">
              <a:defRPr sz="2400" i="1">
                <a:solidFill>
                  <a:schemeClr val="tx1"/>
                </a:solidFill>
                <a:latin typeface="Arial" charset="0"/>
                <a:ea typeface="ＭＳ Ｐゴシック" charset="0"/>
                <a:cs typeface="ＭＳ Ｐゴシック" charset="0"/>
              </a:defRPr>
            </a:lvl1pPr>
            <a:lvl2pPr>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marL="0" indent="0">
              <a:spcBef>
                <a:spcPct val="50000"/>
              </a:spcBef>
              <a:buClr>
                <a:srgbClr val="A08137"/>
              </a:buClr>
            </a:pPr>
            <a:r>
              <a:rPr lang="en-US" sz="1800" b="1" i="0" dirty="0">
                <a:solidFill>
                  <a:srgbClr val="92D050"/>
                </a:solidFill>
                <a:latin typeface="Calibri" charset="0"/>
              </a:rPr>
              <a:t>How?</a:t>
            </a:r>
          </a:p>
          <a:p>
            <a:pPr algn="l">
              <a:spcBef>
                <a:spcPct val="50000"/>
              </a:spcBef>
              <a:buClr>
                <a:srgbClr val="92D050"/>
              </a:buClr>
              <a:buFont typeface="Arial" panose="020B0604020202020204" pitchFamily="34" charset="0"/>
              <a:buChar char="•"/>
            </a:pPr>
            <a:r>
              <a:rPr lang="en-US" sz="1800" b="1" i="0" dirty="0">
                <a:solidFill>
                  <a:srgbClr val="003366"/>
                </a:solidFill>
                <a:latin typeface="Calibri" charset="0"/>
              </a:rPr>
              <a:t>Make an opening statement of what you wish to cover in today’s call, </a:t>
            </a:r>
            <a:br>
              <a:rPr lang="en-US" sz="1800" b="1" i="0" dirty="0">
                <a:solidFill>
                  <a:srgbClr val="003366"/>
                </a:solidFill>
                <a:latin typeface="Calibri" charset="0"/>
              </a:rPr>
            </a:br>
            <a:r>
              <a:rPr lang="en-US" sz="1800" b="1" i="0" dirty="0">
                <a:solidFill>
                  <a:srgbClr val="003366"/>
                </a:solidFill>
                <a:latin typeface="Calibri" charset="0"/>
              </a:rPr>
              <a:t>which positions your </a:t>
            </a:r>
            <a:br>
              <a:rPr lang="en-US" sz="1800" b="1" i="0" dirty="0">
                <a:solidFill>
                  <a:srgbClr val="003366"/>
                </a:solidFill>
                <a:latin typeface="Calibri" charset="0"/>
              </a:rPr>
            </a:br>
            <a:r>
              <a:rPr lang="en-US" sz="1800" b="1" i="0" dirty="0">
                <a:solidFill>
                  <a:srgbClr val="003366"/>
                </a:solidFill>
                <a:latin typeface="Calibri" charset="0"/>
              </a:rPr>
              <a:t>Primary and Secondary objectives </a:t>
            </a:r>
          </a:p>
          <a:p>
            <a:pPr lvl="1" indent="0" algn="l">
              <a:spcBef>
                <a:spcPct val="50000"/>
              </a:spcBef>
              <a:buClr>
                <a:srgbClr val="92D050"/>
              </a:buClr>
            </a:pPr>
            <a:r>
              <a:rPr lang="en-US" sz="1800" dirty="0">
                <a:solidFill>
                  <a:srgbClr val="003366"/>
                </a:solidFill>
                <a:latin typeface="Calibri" charset="0"/>
              </a:rPr>
              <a:t>“What I wish to cover today is …”</a:t>
            </a:r>
            <a:endParaRPr lang="en-US" altLang="ja-JP" sz="1800" dirty="0">
              <a:solidFill>
                <a:srgbClr val="003366"/>
              </a:solidFill>
              <a:latin typeface="Calibri" charset="0"/>
            </a:endParaRPr>
          </a:p>
          <a:p>
            <a:pPr>
              <a:spcBef>
                <a:spcPct val="50000"/>
              </a:spcBef>
              <a:buClr>
                <a:srgbClr val="92D050"/>
              </a:buClr>
              <a:buFont typeface="Arial" panose="020B0604020202020204" pitchFamily="34" charset="0"/>
              <a:buChar char="•"/>
            </a:pPr>
            <a:r>
              <a:rPr lang="en-US" sz="1800" b="1" i="0" dirty="0">
                <a:solidFill>
                  <a:srgbClr val="003366"/>
                </a:solidFill>
                <a:latin typeface="Calibri" charset="0"/>
              </a:rPr>
              <a:t>Invite the customer to add to the agenda so they feel included </a:t>
            </a:r>
            <a:br>
              <a:rPr lang="en-US" sz="1800" b="1" i="0" dirty="0">
                <a:solidFill>
                  <a:srgbClr val="003366"/>
                </a:solidFill>
                <a:latin typeface="Calibri" charset="0"/>
              </a:rPr>
            </a:br>
            <a:r>
              <a:rPr lang="en-US" sz="1800" b="1" i="0" dirty="0">
                <a:solidFill>
                  <a:srgbClr val="003366"/>
                </a:solidFill>
                <a:latin typeface="Calibri" charset="0"/>
              </a:rPr>
              <a:t>and aligned</a:t>
            </a:r>
          </a:p>
          <a:p>
            <a:pPr lvl="1" indent="0" algn="l">
              <a:spcBef>
                <a:spcPct val="50000"/>
              </a:spcBef>
              <a:buClr>
                <a:srgbClr val="92D050"/>
              </a:buClr>
            </a:pPr>
            <a:r>
              <a:rPr lang="en-US" sz="1800" dirty="0">
                <a:solidFill>
                  <a:srgbClr val="003366"/>
                </a:solidFill>
                <a:latin typeface="Calibri" charset="0"/>
              </a:rPr>
              <a:t>“Was there anything else you wanted me to address with you today?” </a:t>
            </a:r>
          </a:p>
          <a:p>
            <a:pPr>
              <a:spcBef>
                <a:spcPct val="50000"/>
              </a:spcBef>
              <a:buClr>
                <a:srgbClr val="92D050"/>
              </a:buClr>
              <a:buFont typeface="Arial" panose="020B0604020202020204" pitchFamily="34" charset="0"/>
              <a:buChar char="•"/>
            </a:pPr>
            <a:r>
              <a:rPr lang="en-US" sz="1800" b="1" i="0" dirty="0">
                <a:solidFill>
                  <a:srgbClr val="003366"/>
                </a:solidFill>
                <a:latin typeface="Calibri" charset="0"/>
              </a:rPr>
              <a:t>Use a checking question to confirm alignment</a:t>
            </a:r>
          </a:p>
          <a:p>
            <a:pPr lvl="1" indent="0" algn="l">
              <a:spcBef>
                <a:spcPct val="50000"/>
              </a:spcBef>
              <a:buClr>
                <a:srgbClr val="A08137"/>
              </a:buClr>
            </a:pPr>
            <a:r>
              <a:rPr lang="en-US" sz="1800" dirty="0">
                <a:solidFill>
                  <a:srgbClr val="003366"/>
                </a:solidFill>
                <a:latin typeface="Calibri" charset="0"/>
              </a:rPr>
              <a:t>“So, shall we cover off A+B+C? Great.”</a:t>
            </a:r>
            <a:r>
              <a:rPr lang="en-US" sz="1600" i="0" dirty="0">
                <a:solidFill>
                  <a:srgbClr val="003366"/>
                </a:solidFill>
                <a:latin typeface="Calibri" charset="0"/>
              </a:rPr>
              <a:t>	</a:t>
            </a:r>
            <a:endParaRPr lang="en-AU" sz="1600" i="0" dirty="0">
              <a:solidFill>
                <a:srgbClr val="003366"/>
              </a:solidFill>
              <a:latin typeface="Calibri" charset="0"/>
            </a:endParaRPr>
          </a:p>
        </p:txBody>
      </p:sp>
      <p:sp>
        <p:nvSpPr>
          <p:cNvPr id="40964" name="Rectangle 11"/>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Step 1:  </a:t>
            </a:r>
            <a:r>
              <a:rPr lang="en-US" dirty="0">
                <a:solidFill>
                  <a:srgbClr val="92D050"/>
                </a:solidFill>
                <a:latin typeface="Calibri" charset="0"/>
                <a:ea typeface="ＭＳ Ｐゴシック" charset="0"/>
                <a:cs typeface="ＭＳ Ｐゴシック" charset="0"/>
              </a:rPr>
              <a:t>Purpose</a:t>
            </a:r>
            <a:r>
              <a:rPr lang="en-US" dirty="0">
                <a:latin typeface="Calibri" charset="0"/>
                <a:ea typeface="ＭＳ Ｐゴシック" charset="0"/>
                <a:cs typeface="ＭＳ Ｐゴシック" charset="0"/>
              </a:rPr>
              <a:t> of the call</a:t>
            </a:r>
            <a:endParaRPr lang="en-AU" dirty="0">
              <a:latin typeface="Calibri" charset="0"/>
              <a:ea typeface="ＭＳ Ｐゴシック" charset="0"/>
              <a:cs typeface="ＭＳ Ｐゴシック" charset="0"/>
            </a:endParaRPr>
          </a:p>
        </p:txBody>
      </p:sp>
      <p:sp>
        <p:nvSpPr>
          <p:cNvPr id="2" name="Text Box 8"/>
          <p:cNvSpPr txBox="1">
            <a:spLocks noChangeArrowheads="1"/>
          </p:cNvSpPr>
          <p:nvPr/>
        </p:nvSpPr>
        <p:spPr bwMode="auto">
          <a:xfrm>
            <a:off x="561975" y="1092071"/>
            <a:ext cx="8826500" cy="408623"/>
          </a:xfrm>
          <a:prstGeom prst="roundRect">
            <a:avLst/>
          </a:prstGeom>
          <a:solidFill>
            <a:srgbClr val="65B400"/>
          </a:solidFill>
          <a:ln w="9525">
            <a:noFill/>
            <a:miter lim="800000"/>
            <a:headEnd/>
            <a:tailEnd/>
          </a:ln>
          <a:scene3d>
            <a:camera prst="orthographicFront"/>
            <a:lightRig rig="threePt" dir="t"/>
          </a:scene3d>
          <a:sp3d>
            <a:bevelT/>
          </a:sp3d>
        </p:spPr>
        <p:txBody>
          <a:bodyPr lIns="0" tIns="45717" rIns="0" bIns="45717">
            <a:spAutoFit/>
          </a:bodyPr>
          <a:lstStyle/>
          <a:p>
            <a:pPr algn="ctr">
              <a:spcBef>
                <a:spcPct val="50000"/>
              </a:spcBef>
              <a:defRPr/>
            </a:pPr>
            <a:r>
              <a:rPr lang="en-US" sz="1800" b="1" i="0" dirty="0">
                <a:solidFill>
                  <a:schemeClr val="bg1"/>
                </a:solidFill>
                <a:latin typeface="Calibri" charset="0"/>
                <a:ea typeface="ＭＳ Ｐゴシック" charset="-128"/>
                <a:cs typeface="+mn-cs"/>
              </a:rPr>
              <a:t>Aim: Align your objectives with those of the customer</a:t>
            </a:r>
            <a:endParaRPr lang="en-AU" sz="1800" b="1" i="0" dirty="0">
              <a:solidFill>
                <a:schemeClr val="bg1"/>
              </a:solidFill>
              <a:latin typeface="Calibri" charset="0"/>
              <a:ea typeface="ＭＳ Ｐゴシック" charset="-128"/>
              <a:cs typeface="+mn-cs"/>
            </a:endParaRPr>
          </a:p>
        </p:txBody>
      </p:sp>
      <p:sp>
        <p:nvSpPr>
          <p:cNvPr id="4" name="Rectangle 3"/>
          <p:cNvSpPr/>
          <p:nvPr/>
        </p:nvSpPr>
        <p:spPr>
          <a:xfrm>
            <a:off x="708025" y="3727450"/>
            <a:ext cx="4157663" cy="2154238"/>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40969" name="Line 4"/>
          <p:cNvSpPr>
            <a:spLocks noChangeShapeType="1"/>
          </p:cNvSpPr>
          <p:nvPr/>
        </p:nvSpPr>
        <p:spPr bwMode="auto">
          <a:xfrm>
            <a:off x="4951413" y="1562100"/>
            <a:ext cx="3175" cy="4725988"/>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Tree>
    <p:extLst>
      <p:ext uri="{BB962C8B-B14F-4D97-AF65-F5344CB8AC3E}">
        <p14:creationId xmlns:p14="http://schemas.microsoft.com/office/powerpoint/2010/main" val="3624878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0-#ppt_w/2"/>
                                          </p:val>
                                        </p:tav>
                                        <p:tav tm="100000">
                                          <p:val>
                                            <p:strVal val="#ppt_x"/>
                                          </p:val>
                                        </p:tav>
                                      </p:tavLst>
                                    </p:anim>
                                    <p:anim calcmode="lin" valueType="num">
                                      <p:cBhvr additive="base">
                                        <p:cTn id="8"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4821"/>
                                        </p:tgtEl>
                                        <p:attrNameLst>
                                          <p:attrName>style.visibility</p:attrName>
                                        </p:attrNameLst>
                                      </p:cBhvr>
                                      <p:to>
                                        <p:strVal val="visible"/>
                                      </p:to>
                                    </p:set>
                                    <p:anim calcmode="lin" valueType="num">
                                      <p:cBhvr additive="base">
                                        <p:cTn id="13" dur="500" fill="hold"/>
                                        <p:tgtEl>
                                          <p:spTgt spid="34821"/>
                                        </p:tgtEl>
                                        <p:attrNameLst>
                                          <p:attrName>ppt_x</p:attrName>
                                        </p:attrNameLst>
                                      </p:cBhvr>
                                      <p:tavLst>
                                        <p:tav tm="0">
                                          <p:val>
                                            <p:strVal val="1+#ppt_w/2"/>
                                          </p:val>
                                        </p:tav>
                                        <p:tav tm="100000">
                                          <p:val>
                                            <p:strVal val="#ppt_x"/>
                                          </p:val>
                                        </p:tav>
                                      </p:tavLst>
                                    </p:anim>
                                    <p:anim calcmode="lin" valueType="num">
                                      <p:cBhvr additive="base">
                                        <p:cTn id="14" dur="500" fill="hold"/>
                                        <p:tgtEl>
                                          <p:spTgt spid="348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3482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a:spLocks noChangeArrowheads="1"/>
          </p:cNvSpPr>
          <p:nvPr/>
        </p:nvSpPr>
        <p:spPr bwMode="auto">
          <a:xfrm>
            <a:off x="588963" y="1614488"/>
            <a:ext cx="4284662" cy="1731962"/>
          </a:xfrm>
          <a:prstGeom prst="rect">
            <a:avLst/>
          </a:prstGeom>
          <a:noFill/>
          <a:ln w="9525">
            <a:noFill/>
            <a:miter lim="800000"/>
            <a:headEnd/>
            <a:tailEnd/>
          </a:ln>
        </p:spPr>
        <p:txBody>
          <a:bodyPr lIns="91436" tIns="45717" rIns="91436" bIns="45717">
            <a:spAutoFit/>
          </a:bodyPr>
          <a:lstStyle/>
          <a:p>
            <a:pPr marL="457173" indent="-457173">
              <a:spcBef>
                <a:spcPct val="50000"/>
              </a:spcBef>
              <a:defRPr/>
            </a:pPr>
            <a:r>
              <a:rPr lang="en-US" sz="1800" b="1" i="0" dirty="0">
                <a:solidFill>
                  <a:srgbClr val="92D050"/>
                </a:solidFill>
                <a:latin typeface="Calibri" pitchFamily="34" charset="0"/>
                <a:ea typeface="ＭＳ Ｐゴシック" pitchFamily="34" charset="-128"/>
                <a:cs typeface="+mn-cs"/>
              </a:rPr>
              <a:t>Why?</a:t>
            </a:r>
            <a:endParaRPr lang="en-US" sz="1000" b="1" i="0" dirty="0">
              <a:solidFill>
                <a:srgbClr val="92D050"/>
              </a:solidFill>
              <a:latin typeface="Calibri" pitchFamily="34" charset="0"/>
              <a:ea typeface="ＭＳ Ｐゴシック" pitchFamily="34" charset="-128"/>
              <a:cs typeface="+mn-cs"/>
            </a:endParaRPr>
          </a:p>
          <a:p>
            <a:pPr marL="285750" indent="-285750" algn="l">
              <a:spcBef>
                <a:spcPct val="50000"/>
              </a:spcBef>
              <a:buClr>
                <a:srgbClr val="92D050"/>
              </a:buClr>
              <a:buFont typeface="Arial" panose="020B0604020202020204" pitchFamily="34" charset="0"/>
              <a:buChar char="•"/>
              <a:tabLst>
                <a:tab pos="271447" algn="l"/>
              </a:tabLst>
              <a:defRPr/>
            </a:pPr>
            <a:r>
              <a:rPr lang="en-US" sz="1800" i="0" dirty="0">
                <a:solidFill>
                  <a:srgbClr val="003366"/>
                </a:solidFill>
                <a:latin typeface="Calibri" pitchFamily="34" charset="0"/>
                <a:ea typeface="ＭＳ Ｐゴシック" pitchFamily="34" charset="-128"/>
                <a:cs typeface="+mn-cs"/>
              </a:rPr>
              <a:t>To identify the strength of </a:t>
            </a:r>
            <a:br>
              <a:rPr lang="en-US" sz="1800" i="0" dirty="0">
                <a:solidFill>
                  <a:srgbClr val="003366"/>
                </a:solidFill>
                <a:latin typeface="Calibri" pitchFamily="34" charset="0"/>
                <a:ea typeface="ＭＳ Ｐゴシック" pitchFamily="34" charset="-128"/>
                <a:cs typeface="+mn-cs"/>
              </a:rPr>
            </a:br>
            <a:r>
              <a:rPr lang="en-US" sz="1800" b="1" i="0" dirty="0">
                <a:solidFill>
                  <a:srgbClr val="003366"/>
                </a:solidFill>
                <a:latin typeface="Calibri" pitchFamily="34" charset="0"/>
                <a:ea typeface="ＭＳ Ｐゴシック" pitchFamily="34" charset="-128"/>
                <a:cs typeface="+mn-cs"/>
              </a:rPr>
              <a:t>needs/priorities/problems/desires</a:t>
            </a:r>
          </a:p>
          <a:p>
            <a:pPr marL="271447" indent="-271447" algn="l">
              <a:spcBef>
                <a:spcPct val="50000"/>
              </a:spcBef>
              <a:buClr>
                <a:srgbClr val="92D050"/>
              </a:buClr>
              <a:buFont typeface="Arial" panose="020B0604020202020204" pitchFamily="34" charset="0"/>
              <a:buChar char="•"/>
              <a:tabLst>
                <a:tab pos="271447" algn="l"/>
              </a:tabLst>
              <a:defRPr/>
            </a:pPr>
            <a:endParaRPr lang="en-US" sz="1100" b="1" i="0" dirty="0">
              <a:solidFill>
                <a:srgbClr val="003366"/>
              </a:solidFill>
              <a:latin typeface="Calibri" pitchFamily="34" charset="0"/>
              <a:ea typeface="ＭＳ Ｐゴシック" pitchFamily="34" charset="-128"/>
              <a:cs typeface="+mn-cs"/>
            </a:endParaRPr>
          </a:p>
          <a:p>
            <a:pPr marL="285750" indent="-285750" algn="l">
              <a:spcBef>
                <a:spcPct val="50000"/>
              </a:spcBef>
              <a:buClr>
                <a:srgbClr val="92D050"/>
              </a:buClr>
              <a:buFont typeface="Arial" panose="020B0604020202020204" pitchFamily="34" charset="0"/>
              <a:buChar char="•"/>
              <a:tabLst>
                <a:tab pos="271447" algn="l"/>
              </a:tabLst>
              <a:defRPr/>
            </a:pPr>
            <a:r>
              <a:rPr lang="en-US" sz="1800" i="0" dirty="0">
                <a:solidFill>
                  <a:srgbClr val="003366"/>
                </a:solidFill>
                <a:latin typeface="Calibri" pitchFamily="34" charset="0"/>
                <a:ea typeface="ＭＳ Ｐゴシック" pitchFamily="34" charset="-128"/>
                <a:cs typeface="+mn-cs"/>
              </a:rPr>
              <a:t>To design the right </a:t>
            </a:r>
            <a:r>
              <a:rPr lang="en-US" sz="1800" b="1" i="0" dirty="0">
                <a:solidFill>
                  <a:srgbClr val="003366"/>
                </a:solidFill>
                <a:latin typeface="Calibri" pitchFamily="34" charset="0"/>
                <a:ea typeface="ＭＳ Ｐゴシック" pitchFamily="34" charset="-128"/>
                <a:cs typeface="+mn-cs"/>
              </a:rPr>
              <a:t>solution</a:t>
            </a:r>
            <a:endParaRPr lang="en-AU" sz="1800" b="1" i="0" dirty="0">
              <a:solidFill>
                <a:srgbClr val="003366"/>
              </a:solidFill>
              <a:latin typeface="Calibri" pitchFamily="34" charset="0"/>
              <a:ea typeface="ＭＳ Ｐゴシック" pitchFamily="34" charset="-128"/>
              <a:cs typeface="+mn-cs"/>
            </a:endParaRPr>
          </a:p>
        </p:txBody>
      </p:sp>
      <p:sp>
        <p:nvSpPr>
          <p:cNvPr id="220163" name="Text Box 3"/>
          <p:cNvSpPr txBox="1">
            <a:spLocks noChangeArrowheads="1"/>
          </p:cNvSpPr>
          <p:nvPr/>
        </p:nvSpPr>
        <p:spPr bwMode="auto">
          <a:xfrm>
            <a:off x="5114925" y="1614488"/>
            <a:ext cx="4495800" cy="4478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marL="457200" indent="-457200">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spcBef>
                <a:spcPct val="50000"/>
              </a:spcBef>
              <a:defRPr/>
            </a:pPr>
            <a:r>
              <a:rPr lang="en-US" sz="1800" b="1" i="0" dirty="0">
                <a:solidFill>
                  <a:srgbClr val="92D050"/>
                </a:solidFill>
                <a:latin typeface="Calibri" charset="0"/>
              </a:rPr>
              <a:t>How?</a:t>
            </a:r>
          </a:p>
          <a:p>
            <a:pPr algn="l">
              <a:spcBef>
                <a:spcPct val="50000"/>
              </a:spcBef>
              <a:buClr>
                <a:srgbClr val="92D050"/>
              </a:buClr>
              <a:buFont typeface="Arial" panose="020B0604020202020204" pitchFamily="34" charset="0"/>
              <a:buChar char="•"/>
              <a:defRPr/>
            </a:pPr>
            <a:r>
              <a:rPr lang="en-US" sz="1800" b="1" i="0" dirty="0">
                <a:solidFill>
                  <a:srgbClr val="003366"/>
                </a:solidFill>
                <a:latin typeface="Calibri" charset="0"/>
              </a:rPr>
              <a:t>Open Questions </a:t>
            </a:r>
            <a:r>
              <a:rPr lang="en-US" sz="1800" i="0" dirty="0">
                <a:solidFill>
                  <a:srgbClr val="003366"/>
                </a:solidFill>
                <a:latin typeface="Calibri" charset="0"/>
              </a:rPr>
              <a:t>to probe needs</a:t>
            </a:r>
          </a:p>
          <a:p>
            <a:pPr algn="l">
              <a:spcBef>
                <a:spcPct val="50000"/>
              </a:spcBef>
              <a:buClr>
                <a:srgbClr val="92D050"/>
              </a:buClr>
              <a:buFontTx/>
              <a:buChar char="•"/>
              <a:defRPr/>
            </a:pPr>
            <a:endParaRPr lang="en-US" sz="400" i="0" dirty="0">
              <a:solidFill>
                <a:srgbClr val="003366"/>
              </a:solidFill>
              <a:latin typeface="Calibri" charset="0"/>
            </a:endParaRPr>
          </a:p>
          <a:p>
            <a:pPr marL="625439" indent="-625439" algn="l">
              <a:buClr>
                <a:srgbClr val="92D050"/>
              </a:buClr>
              <a:tabLst>
                <a:tab pos="446062" algn="l"/>
              </a:tabLst>
              <a:defRPr/>
            </a:pPr>
            <a:r>
              <a:rPr lang="en-US" sz="1800" b="1" i="0" dirty="0">
                <a:solidFill>
                  <a:srgbClr val="003366"/>
                </a:solidFill>
                <a:latin typeface="Calibri" charset="0"/>
              </a:rPr>
              <a:t>	</a:t>
            </a:r>
            <a:r>
              <a:rPr lang="en-US" sz="1800" i="0" dirty="0">
                <a:solidFill>
                  <a:srgbClr val="003366"/>
                </a:solidFill>
                <a:latin typeface="Calibri" charset="0"/>
              </a:rPr>
              <a:t>-  Who, What , Where, When, Why, Which and How?</a:t>
            </a:r>
          </a:p>
          <a:p>
            <a:pPr algn="l">
              <a:spcBef>
                <a:spcPct val="50000"/>
              </a:spcBef>
              <a:buClr>
                <a:srgbClr val="92D050"/>
              </a:buClr>
              <a:defRPr/>
            </a:pPr>
            <a:r>
              <a:rPr lang="en-US" sz="1800" i="0" dirty="0">
                <a:solidFill>
                  <a:srgbClr val="003366"/>
                </a:solidFill>
                <a:latin typeface="Calibri" charset="0"/>
              </a:rPr>
              <a:t>	- </a:t>
            </a:r>
            <a:r>
              <a:rPr lang="ja-JP" altLang="en-US" sz="1800" i="0" dirty="0">
                <a:solidFill>
                  <a:srgbClr val="003366"/>
                </a:solidFill>
                <a:latin typeface="Calibri" charset="0"/>
              </a:rPr>
              <a:t>“</a:t>
            </a:r>
            <a:r>
              <a:rPr lang="en-US" altLang="ja-JP" sz="1800" dirty="0">
                <a:solidFill>
                  <a:srgbClr val="003366"/>
                </a:solidFill>
                <a:latin typeface="Calibri" charset="0"/>
              </a:rPr>
              <a:t>Tell me about ….</a:t>
            </a:r>
            <a:r>
              <a:rPr lang="ja-JP" altLang="en-US" sz="1800" i="0" dirty="0">
                <a:solidFill>
                  <a:srgbClr val="003366"/>
                </a:solidFill>
                <a:latin typeface="Calibri" charset="0"/>
              </a:rPr>
              <a:t>”</a:t>
            </a:r>
            <a:endParaRPr lang="en-US" altLang="ja-JP" sz="1800" i="0" dirty="0">
              <a:solidFill>
                <a:srgbClr val="003366"/>
              </a:solidFill>
              <a:latin typeface="Calibri" charset="0"/>
            </a:endParaRPr>
          </a:p>
          <a:p>
            <a:pPr algn="l">
              <a:spcBef>
                <a:spcPct val="50000"/>
              </a:spcBef>
              <a:buClr>
                <a:srgbClr val="92D050"/>
              </a:buClr>
              <a:defRPr/>
            </a:pPr>
            <a:endParaRPr lang="en-US" sz="1200" i="0" dirty="0">
              <a:solidFill>
                <a:srgbClr val="003366"/>
              </a:solidFill>
              <a:latin typeface="Calibri" charset="0"/>
            </a:endParaRPr>
          </a:p>
          <a:p>
            <a:pPr algn="l">
              <a:spcBef>
                <a:spcPct val="50000"/>
              </a:spcBef>
              <a:buClr>
                <a:srgbClr val="92D050"/>
              </a:buClr>
              <a:buFont typeface="Arial" panose="020B0604020202020204" pitchFamily="34" charset="0"/>
              <a:buChar char="•"/>
              <a:defRPr/>
            </a:pPr>
            <a:r>
              <a:rPr lang="en-US" sz="1800" b="1" i="0" dirty="0">
                <a:solidFill>
                  <a:srgbClr val="003366"/>
                </a:solidFill>
                <a:latin typeface="Calibri" charset="0"/>
              </a:rPr>
              <a:t>Closed Questions to zero in</a:t>
            </a:r>
          </a:p>
          <a:p>
            <a:pPr algn="l">
              <a:spcBef>
                <a:spcPct val="50000"/>
              </a:spcBef>
              <a:buClr>
                <a:srgbClr val="92D050"/>
              </a:buClr>
              <a:defRPr/>
            </a:pPr>
            <a:r>
              <a:rPr lang="en-US" sz="1800" i="0" dirty="0">
                <a:solidFill>
                  <a:srgbClr val="003366"/>
                </a:solidFill>
                <a:latin typeface="Calibri" charset="0"/>
              </a:rPr>
              <a:t>	-  To confirm needs</a:t>
            </a:r>
          </a:p>
          <a:p>
            <a:pPr algn="l">
              <a:spcBef>
                <a:spcPct val="50000"/>
              </a:spcBef>
              <a:buClr>
                <a:srgbClr val="92D050"/>
              </a:buClr>
              <a:defRPr/>
            </a:pPr>
            <a:endParaRPr lang="en-US" sz="1200" i="0" dirty="0">
              <a:solidFill>
                <a:srgbClr val="003366"/>
              </a:solidFill>
              <a:latin typeface="Calibri" charset="0"/>
            </a:endParaRPr>
          </a:p>
          <a:p>
            <a:pPr algn="l">
              <a:spcBef>
                <a:spcPct val="50000"/>
              </a:spcBef>
              <a:buClr>
                <a:srgbClr val="92D050"/>
              </a:buClr>
              <a:buFont typeface="Arial" panose="020B0604020202020204" pitchFamily="34" charset="0"/>
              <a:buChar char="•"/>
              <a:defRPr/>
            </a:pPr>
            <a:r>
              <a:rPr lang="en-US" sz="1800" b="1" i="0" dirty="0">
                <a:solidFill>
                  <a:srgbClr val="003366"/>
                </a:solidFill>
                <a:latin typeface="Calibri" charset="0"/>
              </a:rPr>
              <a:t>Summary Questions</a:t>
            </a:r>
          </a:p>
          <a:p>
            <a:pPr algn="l">
              <a:spcBef>
                <a:spcPct val="50000"/>
              </a:spcBef>
              <a:buClr>
                <a:srgbClr val="92D050"/>
              </a:buClr>
              <a:defRPr/>
            </a:pPr>
            <a:r>
              <a:rPr lang="en-US" sz="1800" i="0" dirty="0">
                <a:solidFill>
                  <a:srgbClr val="003366"/>
                </a:solidFill>
                <a:latin typeface="Calibri" charset="0"/>
              </a:rPr>
              <a:t>	-  </a:t>
            </a:r>
            <a:r>
              <a:rPr lang="en-US" sz="1800" dirty="0">
                <a:solidFill>
                  <a:srgbClr val="003366"/>
                </a:solidFill>
                <a:latin typeface="Calibri" charset="0"/>
              </a:rPr>
              <a:t>“So, what you are looking for is ….”</a:t>
            </a:r>
          </a:p>
          <a:p>
            <a:pPr algn="l">
              <a:spcBef>
                <a:spcPct val="50000"/>
              </a:spcBef>
              <a:defRPr/>
            </a:pPr>
            <a:r>
              <a:rPr lang="en-US" sz="1800" i="0" dirty="0">
                <a:solidFill>
                  <a:srgbClr val="003366"/>
                </a:solidFill>
                <a:latin typeface="Calibri" charset="0"/>
              </a:rPr>
              <a:t>	-  To check we have it all right!</a:t>
            </a:r>
            <a:endParaRPr lang="en-AU" sz="1800" i="0" dirty="0">
              <a:solidFill>
                <a:srgbClr val="003366"/>
              </a:solidFill>
              <a:latin typeface="Calibri" charset="0"/>
            </a:endParaRPr>
          </a:p>
        </p:txBody>
      </p:sp>
      <p:sp>
        <p:nvSpPr>
          <p:cNvPr id="43011" name="Rectangle 8"/>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Step 2: </a:t>
            </a:r>
            <a:r>
              <a:rPr lang="en-US" dirty="0">
                <a:solidFill>
                  <a:srgbClr val="92D050"/>
                </a:solidFill>
                <a:latin typeface="Calibri" charset="0"/>
                <a:ea typeface="ＭＳ Ｐゴシック" charset="0"/>
                <a:cs typeface="ＭＳ Ｐゴシック" charset="0"/>
              </a:rPr>
              <a:t>Explore</a:t>
            </a:r>
            <a:r>
              <a:rPr lang="en-US" dirty="0">
                <a:latin typeface="Calibri" charset="0"/>
                <a:ea typeface="ＭＳ Ｐゴシック" charset="0"/>
                <a:cs typeface="ＭＳ Ｐゴシック" charset="0"/>
              </a:rPr>
              <a:t> Needs</a:t>
            </a:r>
            <a:endParaRPr lang="en-AU" dirty="0">
              <a:latin typeface="Calibri" charset="0"/>
              <a:ea typeface="ＭＳ Ｐゴシック" charset="0"/>
              <a:cs typeface="ＭＳ Ｐゴシック" charset="0"/>
            </a:endParaRPr>
          </a:p>
        </p:txBody>
      </p:sp>
      <p:sp>
        <p:nvSpPr>
          <p:cNvPr id="10" name="Text Box 6"/>
          <p:cNvSpPr txBox="1">
            <a:spLocks noChangeArrowheads="1"/>
          </p:cNvSpPr>
          <p:nvPr/>
        </p:nvSpPr>
        <p:spPr bwMode="auto">
          <a:xfrm>
            <a:off x="549275" y="1083629"/>
            <a:ext cx="8788400" cy="408623"/>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p>
            <a:pPr algn="ctr">
              <a:spcBef>
                <a:spcPct val="50000"/>
              </a:spcBef>
              <a:defRPr/>
            </a:pPr>
            <a:r>
              <a:rPr lang="en-US" sz="1800" b="1" i="0" dirty="0">
                <a:solidFill>
                  <a:schemeClr val="bg1"/>
                </a:solidFill>
                <a:latin typeface="Calibri" charset="0"/>
                <a:ea typeface="ＭＳ Ｐゴシック" charset="-128"/>
                <a:cs typeface="+mn-cs"/>
              </a:rPr>
              <a:t>Aim: Find out what they really need</a:t>
            </a:r>
            <a:endParaRPr lang="en-AU" sz="1800" b="1" i="0" dirty="0">
              <a:solidFill>
                <a:schemeClr val="bg1"/>
              </a:solidFill>
              <a:latin typeface="Calibri" charset="0"/>
              <a:ea typeface="ＭＳ Ｐゴシック" charset="-128"/>
              <a:cs typeface="+mn-cs"/>
            </a:endParaRPr>
          </a:p>
        </p:txBody>
      </p:sp>
      <p:pic>
        <p:nvPicPr>
          <p:cNvPr id="43015" name="Picture 1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016" name="Line 4"/>
          <p:cNvSpPr>
            <a:spLocks noChangeShapeType="1"/>
          </p:cNvSpPr>
          <p:nvPr/>
        </p:nvSpPr>
        <p:spPr bwMode="auto">
          <a:xfrm>
            <a:off x="4951413" y="1562100"/>
            <a:ext cx="3175" cy="4725988"/>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9" name="Rectangle 8"/>
          <p:cNvSpPr/>
          <p:nvPr/>
        </p:nvSpPr>
        <p:spPr>
          <a:xfrm>
            <a:off x="750888" y="3736975"/>
            <a:ext cx="4157662" cy="1806575"/>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12" name="Rectangle 11"/>
          <p:cNvSpPr/>
          <p:nvPr/>
        </p:nvSpPr>
        <p:spPr>
          <a:xfrm>
            <a:off x="385763" y="5910263"/>
            <a:ext cx="4533900" cy="347662"/>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9706696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0162"/>
                                        </p:tgtEl>
                                        <p:attrNameLst>
                                          <p:attrName>style.visibility</p:attrName>
                                        </p:attrNameLst>
                                      </p:cBhvr>
                                      <p:to>
                                        <p:strVal val="visible"/>
                                      </p:to>
                                    </p:set>
                                    <p:anim calcmode="lin" valueType="num">
                                      <p:cBhvr additive="base">
                                        <p:cTn id="7" dur="500" fill="hold"/>
                                        <p:tgtEl>
                                          <p:spTgt spid="220162"/>
                                        </p:tgtEl>
                                        <p:attrNameLst>
                                          <p:attrName>ppt_x</p:attrName>
                                        </p:attrNameLst>
                                      </p:cBhvr>
                                      <p:tavLst>
                                        <p:tav tm="0">
                                          <p:val>
                                            <p:strVal val="0-#ppt_w/2"/>
                                          </p:val>
                                        </p:tav>
                                        <p:tav tm="100000">
                                          <p:val>
                                            <p:strVal val="#ppt_x"/>
                                          </p:val>
                                        </p:tav>
                                      </p:tavLst>
                                    </p:anim>
                                    <p:anim calcmode="lin" valueType="num">
                                      <p:cBhvr additive="base">
                                        <p:cTn id="8" dur="500" fill="hold"/>
                                        <p:tgtEl>
                                          <p:spTgt spid="2201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20163"/>
                                        </p:tgtEl>
                                        <p:attrNameLst>
                                          <p:attrName>style.visibility</p:attrName>
                                        </p:attrNameLst>
                                      </p:cBhvr>
                                      <p:to>
                                        <p:strVal val="visible"/>
                                      </p:to>
                                    </p:set>
                                    <p:anim calcmode="lin" valueType="num">
                                      <p:cBhvr additive="base">
                                        <p:cTn id="13" dur="500" fill="hold"/>
                                        <p:tgtEl>
                                          <p:spTgt spid="220163"/>
                                        </p:tgtEl>
                                        <p:attrNameLst>
                                          <p:attrName>ppt_x</p:attrName>
                                        </p:attrNameLst>
                                      </p:cBhvr>
                                      <p:tavLst>
                                        <p:tav tm="0">
                                          <p:val>
                                            <p:strVal val="1+#ppt_w/2"/>
                                          </p:val>
                                        </p:tav>
                                        <p:tav tm="100000">
                                          <p:val>
                                            <p:strVal val="#ppt_x"/>
                                          </p:val>
                                        </p:tav>
                                      </p:tavLst>
                                    </p:anim>
                                    <p:anim calcmode="lin" valueType="num">
                                      <p:cBhvr additive="base">
                                        <p:cTn id="14" dur="500" fill="hold"/>
                                        <p:tgtEl>
                                          <p:spTgt spid="220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autoUpdateAnimBg="0"/>
      <p:bldP spid="22016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099"/>
          <p:cNvSpPr>
            <a:spLocks noChangeArrowheads="1"/>
          </p:cNvSpPr>
          <p:nvPr/>
        </p:nvSpPr>
        <p:spPr bwMode="white">
          <a:xfrm>
            <a:off x="1373190" y="3151188"/>
            <a:ext cx="6659859" cy="650178"/>
          </a:xfrm>
          <a:prstGeom prst="rect">
            <a:avLst/>
          </a:prstGeom>
          <a:noFill/>
          <a:ln w="12700">
            <a:noFill/>
            <a:miter lim="800000"/>
            <a:headEnd/>
            <a:tailEnd/>
          </a:ln>
          <a:effectLst/>
          <a:scene3d>
            <a:camera prst="perspectiveBelow"/>
            <a:lightRig rig="threePt" dir="t"/>
          </a:scene3d>
        </p:spPr>
        <p:txBody>
          <a:bodyPr lIns="90482" tIns="47621" rIns="90482" bIns="47621">
            <a:spAutoFit/>
          </a:bodyPr>
          <a:lstStyle/>
          <a:p>
            <a:pPr defTabSz="863550">
              <a:defRPr/>
            </a:pPr>
            <a:r>
              <a:rPr lang="en-AU" sz="3600" b="1" dirty="0">
                <a:solidFill>
                  <a:schemeClr val="bg1"/>
                </a:solidFill>
                <a:latin typeface="+mn-lt"/>
                <a:ea typeface="+mn-ea"/>
              </a:rPr>
              <a:t>S.M.A.R.T Objective</a:t>
            </a:r>
          </a:p>
        </p:txBody>
      </p:sp>
      <p:sp>
        <p:nvSpPr>
          <p:cNvPr id="10244" name="Rectangle 4100"/>
          <p:cNvSpPr>
            <a:spLocks noChangeArrowheads="1"/>
          </p:cNvSpPr>
          <p:nvPr/>
        </p:nvSpPr>
        <p:spPr bwMode="auto">
          <a:xfrm>
            <a:off x="660400" y="4262438"/>
            <a:ext cx="8616950" cy="1819275"/>
          </a:xfrm>
          <a:prstGeom prst="rect">
            <a:avLst/>
          </a:prstGeom>
          <a:noFill/>
          <a:ln w="12700">
            <a:noFill/>
            <a:miter lim="800000"/>
            <a:headEnd/>
            <a:tailEnd/>
          </a:ln>
        </p:spPr>
        <p:txBody>
          <a:bodyPr lIns="90482" tIns="47621" rIns="90482" bIns="47621">
            <a:spAutoFit/>
          </a:bodyPr>
          <a:lstStyle/>
          <a:p>
            <a:pPr algn="l" defTabSz="863550">
              <a:defRPr/>
            </a:pPr>
            <a:r>
              <a:rPr lang="en-AU" sz="2800" dirty="0">
                <a:latin typeface="+mn-lt"/>
                <a:ea typeface="+mn-ea"/>
              </a:rPr>
              <a:t>“ To....</a:t>
            </a:r>
          </a:p>
          <a:p>
            <a:pPr defTabSz="863550">
              <a:defRPr/>
            </a:pPr>
            <a:r>
              <a:rPr lang="en-AU" sz="2800" dirty="0">
                <a:latin typeface="+mn-lt"/>
                <a:ea typeface="+mn-ea"/>
              </a:rPr>
              <a:t>____________________________________________________________________________________________________________________________________________”</a:t>
            </a:r>
          </a:p>
        </p:txBody>
      </p:sp>
      <p:sp>
        <p:nvSpPr>
          <p:cNvPr id="18435" name="Rectangle 4101"/>
          <p:cNvSpPr>
            <a:spLocks noChangeArrowheads="1"/>
          </p:cNvSpPr>
          <p:nvPr/>
        </p:nvSpPr>
        <p:spPr bwMode="auto">
          <a:xfrm>
            <a:off x="815975" y="1295400"/>
            <a:ext cx="8283575" cy="1228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2" tIns="44448" rIns="90482" bIns="44448">
            <a:spAutoFit/>
          </a:bodyPr>
          <a:lstStyle/>
          <a:p>
            <a:pPr algn="ctr"/>
            <a:r>
              <a:rPr lang="en-AU" sz="2800" b="1" dirty="0">
                <a:latin typeface="Calibri" charset="0"/>
              </a:rPr>
              <a:t>Fluffy Objective: </a:t>
            </a:r>
          </a:p>
          <a:p>
            <a:pPr algn="ctr"/>
            <a:endParaRPr lang="en-AU" sz="1800" b="1" dirty="0">
              <a:solidFill>
                <a:srgbClr val="002060"/>
              </a:solidFill>
              <a:latin typeface="Calibri" charset="0"/>
            </a:endParaRPr>
          </a:p>
          <a:p>
            <a:pPr algn="ctr"/>
            <a:r>
              <a:rPr lang="en-AU" altLang="ja-JP" sz="2800" b="1" dirty="0">
                <a:latin typeface="Calibri" charset="0"/>
              </a:rPr>
              <a:t>“</a:t>
            </a:r>
            <a:r>
              <a:rPr lang="en-AU" altLang="ja-JP" sz="2800" dirty="0">
                <a:latin typeface="Calibri" charset="0"/>
              </a:rPr>
              <a:t>___________________________________________</a:t>
            </a:r>
            <a:r>
              <a:rPr lang="en-AU" altLang="ja-JP" sz="2800" b="1" dirty="0">
                <a:latin typeface="Calibri" charset="0"/>
              </a:rPr>
              <a:t>”</a:t>
            </a:r>
            <a:endParaRPr lang="en-AU" sz="2800" b="1" dirty="0">
              <a:latin typeface="Calibri" charset="0"/>
            </a:endParaRPr>
          </a:p>
        </p:txBody>
      </p:sp>
      <p:sp>
        <p:nvSpPr>
          <p:cNvPr id="25606" name="Rectangle 4102"/>
          <p:cNvSpPr>
            <a:spLocks noChangeArrowheads="1"/>
          </p:cNvSpPr>
          <p:nvPr/>
        </p:nvSpPr>
        <p:spPr bwMode="auto">
          <a:xfrm>
            <a:off x="1588" y="862013"/>
            <a:ext cx="9883775" cy="698500"/>
          </a:xfrm>
          <a:prstGeom prst="rect">
            <a:avLst/>
          </a:prstGeom>
          <a:noFill/>
          <a:ln w="12700">
            <a:noFill/>
            <a:miter lim="800000"/>
            <a:headEnd/>
            <a:tailEnd/>
          </a:ln>
          <a:effectLst/>
        </p:spPr>
        <p:txBody>
          <a:bodyPr lIns="90482" tIns="44448" rIns="90482" bIns="44448">
            <a:spAutoFit/>
          </a:bodyPr>
          <a:lstStyle/>
          <a:p>
            <a:pPr>
              <a:defRPr/>
            </a:pPr>
            <a:endParaRPr lang="en-US" sz="4000" b="1" dirty="0">
              <a:solidFill>
                <a:schemeClr val="hlink"/>
              </a:solidFill>
              <a:effectLst>
                <a:outerShdw blurRad="38100" dist="38100" dir="2700000" algn="tl">
                  <a:srgbClr val="C0C0C0"/>
                </a:outerShdw>
              </a:effectLst>
              <a:latin typeface="Book Antiqua" pitchFamily="18" charset="0"/>
              <a:ea typeface="+mn-ea"/>
            </a:endParaRPr>
          </a:p>
        </p:txBody>
      </p:sp>
      <p:sp>
        <p:nvSpPr>
          <p:cNvPr id="18437" name="Rectangle 4104"/>
          <p:cNvSpPr>
            <a:spLocks noGrp="1" noChangeArrowheads="1"/>
          </p:cNvSpPr>
          <p:nvPr>
            <p:ph type="title"/>
          </p:nvPr>
        </p:nvSpPr>
        <p:spPr/>
        <p:txBody>
          <a:bodyPr/>
          <a:lstStyle/>
          <a:p>
            <a:pPr eaLnBrk="1" hangingPunct="1"/>
            <a:r>
              <a:rPr lang="en-AU" spc="-30" dirty="0">
                <a:latin typeface="Calibri" charset="0"/>
                <a:ea typeface="ＭＳ Ｐゴシック" charset="0"/>
                <a:cs typeface="ＭＳ Ｐゴシック" charset="0"/>
              </a:rPr>
              <a:t>SMART Objective Worksheet – The </a:t>
            </a:r>
            <a:r>
              <a:rPr lang="en-AU" b="1" spc="-30" dirty="0">
                <a:latin typeface="Calibri" charset="0"/>
                <a:ea typeface="ＭＳ Ｐゴシック" charset="0"/>
                <a:cs typeface="ＭＳ Ｐゴシック" charset="0"/>
              </a:rPr>
              <a:t>WHAT</a:t>
            </a:r>
          </a:p>
        </p:txBody>
      </p:sp>
      <p:grpSp>
        <p:nvGrpSpPr>
          <p:cNvPr id="18438" name="Group 2"/>
          <p:cNvGrpSpPr>
            <a:grpSpLocks/>
          </p:cNvGrpSpPr>
          <p:nvPr/>
        </p:nvGrpSpPr>
        <p:grpSpPr bwMode="auto">
          <a:xfrm>
            <a:off x="2290763" y="3054734"/>
            <a:ext cx="5324475" cy="1069975"/>
            <a:chOff x="2571624" y="3033422"/>
            <a:chExt cx="5542112" cy="1186078"/>
          </a:xfrm>
        </p:grpSpPr>
        <p:sp>
          <p:nvSpPr>
            <p:cNvPr id="2" name="Rectangle 1"/>
            <p:cNvSpPr/>
            <p:nvPr/>
          </p:nvSpPr>
          <p:spPr>
            <a:xfrm>
              <a:off x="2571624" y="3033422"/>
              <a:ext cx="5542112" cy="1186078"/>
            </a:xfrm>
            <a:prstGeom prst="rect">
              <a:avLst/>
            </a:prstGeom>
            <a:solidFill>
              <a:srgbClr val="0C142E"/>
            </a:solidFill>
            <a:ln>
              <a:solidFill>
                <a:srgbClr val="3A3082"/>
              </a:solidFill>
            </a:ln>
          </p:spPr>
          <p:style>
            <a:lnRef idx="1">
              <a:schemeClr val="accent1"/>
            </a:lnRef>
            <a:fillRef idx="3">
              <a:schemeClr val="accent1"/>
            </a:fillRef>
            <a:effectRef idx="2">
              <a:schemeClr val="accent1"/>
            </a:effectRef>
            <a:fontRef idx="minor">
              <a:schemeClr val="lt1"/>
            </a:fontRef>
          </p:style>
          <p:txBody>
            <a:bodyPr tIns="0" bIns="64800" anchor="ctr"/>
            <a:lstStyle/>
            <a:p>
              <a:pPr algn="ctr">
                <a:defRPr/>
              </a:pPr>
              <a:r>
                <a:rPr lang="en-US" sz="4400" b="1" dirty="0">
                  <a:ln w="9525" cmpd="sng">
                    <a:solidFill>
                      <a:srgbClr val="A08137"/>
                    </a:solidFill>
                  </a:ln>
                  <a:solidFill>
                    <a:schemeClr val="bg1"/>
                  </a:solidFill>
                </a:rPr>
                <a:t>S.M.A.R.T. Objective</a:t>
              </a:r>
            </a:p>
          </p:txBody>
        </p:sp>
        <p:sp>
          <p:nvSpPr>
            <p:cNvPr id="9" name="Rectangle 8"/>
            <p:cNvSpPr/>
            <p:nvPr/>
          </p:nvSpPr>
          <p:spPr>
            <a:xfrm>
              <a:off x="2642676" y="3119650"/>
              <a:ext cx="5400007" cy="1013622"/>
            </a:xfrm>
            <a:prstGeom prst="rect">
              <a:avLst/>
            </a:prstGeom>
            <a:noFill/>
            <a:ln w="28575" cmpd="sng">
              <a:solidFill>
                <a:srgbClr val="ECB744"/>
              </a:solidFill>
            </a:ln>
          </p:spPr>
          <p:style>
            <a:lnRef idx="1">
              <a:schemeClr val="accent1"/>
            </a:lnRef>
            <a:fillRef idx="3">
              <a:schemeClr val="accent1"/>
            </a:fillRef>
            <a:effectRef idx="2">
              <a:schemeClr val="accent1"/>
            </a:effectRef>
            <a:fontRef idx="minor">
              <a:schemeClr val="lt1"/>
            </a:fontRef>
          </p:style>
          <p:txBody>
            <a:bodyPr tIns="0" bIns="64800" anchor="ctr"/>
            <a:lstStyle/>
            <a:p>
              <a:pPr algn="ctr">
                <a:defRPr/>
              </a:pPr>
              <a:endParaRPr lang="en-US" sz="4400" b="1" dirty="0">
                <a:solidFill>
                  <a:schemeClr val="bg1"/>
                </a:solidFill>
              </a:endParaRPr>
            </a:p>
          </p:txBody>
        </p:sp>
      </p:grpSp>
    </p:spTree>
    <p:extLst>
      <p:ext uri="{BB962C8B-B14F-4D97-AF65-F5344CB8AC3E}">
        <p14:creationId xmlns:p14="http://schemas.microsoft.com/office/powerpoint/2010/main" val="11505510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 Box 4"/>
          <p:cNvSpPr txBox="1">
            <a:spLocks noChangeArrowheads="1"/>
          </p:cNvSpPr>
          <p:nvPr/>
        </p:nvSpPr>
        <p:spPr bwMode="auto">
          <a:xfrm>
            <a:off x="581025" y="1584325"/>
            <a:ext cx="4292600" cy="209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buClr>
                <a:srgbClr val="A08137"/>
              </a:buClr>
              <a:defRPr/>
            </a:pPr>
            <a:r>
              <a:rPr lang="en-US" sz="1800" b="1" i="0" dirty="0">
                <a:solidFill>
                  <a:srgbClr val="92D050"/>
                </a:solidFill>
                <a:latin typeface="Calibri" charset="0"/>
              </a:rPr>
              <a:t>What?</a:t>
            </a:r>
          </a:p>
          <a:p>
            <a:pPr marL="171450" indent="-171450">
              <a:buClr>
                <a:srgbClr val="A08137"/>
              </a:buClr>
              <a:buFont typeface="Wingdings" charset="2"/>
              <a:buChar char="§"/>
              <a:defRPr/>
            </a:pPr>
            <a:endParaRPr lang="en-US" sz="700" b="1" i="0" dirty="0">
              <a:solidFill>
                <a:srgbClr val="C00000"/>
              </a:solidFill>
              <a:latin typeface="Calibri" charset="0"/>
            </a:endParaRPr>
          </a:p>
          <a:p>
            <a:pPr marL="285750" indent="-285750" algn="l">
              <a:buClr>
                <a:srgbClr val="92D050"/>
              </a:buClr>
              <a:buFont typeface="Arial" panose="020B0604020202020204" pitchFamily="34" charset="0"/>
              <a:buChar char="•"/>
              <a:defRPr/>
            </a:pPr>
            <a:r>
              <a:rPr lang="en-US" sz="1800" b="1" i="0" dirty="0">
                <a:solidFill>
                  <a:srgbClr val="003366"/>
                </a:solidFill>
                <a:latin typeface="Calibri" charset="0"/>
              </a:rPr>
              <a:t>Demonstrate attractive end results </a:t>
            </a:r>
            <a:br>
              <a:rPr lang="en-US" sz="1800" b="1" i="0" dirty="0">
                <a:solidFill>
                  <a:srgbClr val="003366"/>
                </a:solidFill>
                <a:latin typeface="Calibri" charset="0"/>
              </a:rPr>
            </a:br>
            <a:r>
              <a:rPr lang="en-US" sz="1800" b="1" i="0" dirty="0">
                <a:solidFill>
                  <a:srgbClr val="003366"/>
                </a:solidFill>
                <a:latin typeface="Calibri" charset="0"/>
              </a:rPr>
              <a:t>or payoffs for the customer</a:t>
            </a:r>
            <a:br>
              <a:rPr lang="en-US" sz="1800" b="1" i="0" dirty="0">
                <a:solidFill>
                  <a:srgbClr val="003366"/>
                </a:solidFill>
                <a:latin typeface="Calibri" charset="0"/>
              </a:rPr>
            </a:br>
            <a:endParaRPr lang="en-US" sz="100" b="1" i="0" dirty="0">
              <a:solidFill>
                <a:srgbClr val="003366"/>
              </a:solidFill>
              <a:latin typeface="Calibri" charset="0"/>
            </a:endParaRPr>
          </a:p>
          <a:p>
            <a:pPr>
              <a:spcBef>
                <a:spcPct val="50000"/>
              </a:spcBef>
              <a:buClr>
                <a:srgbClr val="92D050"/>
              </a:buClr>
              <a:defRPr/>
            </a:pPr>
            <a:r>
              <a:rPr lang="en-US" sz="1800" b="1" i="0" dirty="0">
                <a:solidFill>
                  <a:srgbClr val="92D050"/>
                </a:solidFill>
                <a:latin typeface="Calibri" charset="0"/>
              </a:rPr>
              <a:t>Why?</a:t>
            </a:r>
          </a:p>
          <a:p>
            <a:pPr marL="342900" indent="-342900" algn="l">
              <a:buClr>
                <a:srgbClr val="92D050"/>
              </a:buClr>
              <a:buFont typeface="Arial" panose="020B0604020202020204" pitchFamily="34" charset="0"/>
              <a:buChar char="•"/>
              <a:defRPr/>
            </a:pPr>
            <a:r>
              <a:rPr lang="en-US" sz="1800" b="1" i="0" dirty="0">
                <a:solidFill>
                  <a:srgbClr val="003366"/>
                </a:solidFill>
                <a:latin typeface="Calibri" charset="0"/>
              </a:rPr>
              <a:t>Because they want to know... </a:t>
            </a:r>
          </a:p>
          <a:p>
            <a:pPr algn="l">
              <a:buClr>
                <a:srgbClr val="A08137"/>
              </a:buClr>
              <a:tabLst>
                <a:tab pos="630238" algn="l"/>
              </a:tabLst>
              <a:defRPr/>
            </a:pPr>
            <a:r>
              <a:rPr lang="en-US" altLang="ja-JP" sz="1800" b="1" dirty="0">
                <a:solidFill>
                  <a:srgbClr val="003366"/>
                </a:solidFill>
                <a:latin typeface="Calibri" charset="0"/>
              </a:rPr>
              <a:t>	</a:t>
            </a:r>
            <a:r>
              <a:rPr lang="ja-JP" altLang="en-US" sz="1800">
                <a:solidFill>
                  <a:srgbClr val="003366"/>
                </a:solidFill>
                <a:latin typeface="Calibri" charset="0"/>
              </a:rPr>
              <a:t>“</a:t>
            </a:r>
            <a:r>
              <a:rPr lang="en-US" altLang="ja-JP" sz="1800" dirty="0">
                <a:solidFill>
                  <a:srgbClr val="003366"/>
                </a:solidFill>
                <a:latin typeface="Calibri" charset="0"/>
              </a:rPr>
              <a:t> What</a:t>
            </a:r>
            <a:r>
              <a:rPr lang="en-AU" altLang="ja-JP" sz="1800" dirty="0">
                <a:solidFill>
                  <a:srgbClr val="003366"/>
                </a:solidFill>
                <a:latin typeface="Calibri" charset="0"/>
              </a:rPr>
              <a:t>’</a:t>
            </a:r>
            <a:r>
              <a:rPr lang="en-US" altLang="ja-JP" sz="1800" dirty="0">
                <a:solidFill>
                  <a:srgbClr val="003366"/>
                </a:solidFill>
                <a:latin typeface="Calibri" charset="0"/>
              </a:rPr>
              <a:t>s in it for me?</a:t>
            </a:r>
            <a:r>
              <a:rPr lang="ja-JP" altLang="en-US" sz="1800" dirty="0">
                <a:solidFill>
                  <a:srgbClr val="003366"/>
                </a:solidFill>
                <a:latin typeface="Calibri" charset="0"/>
              </a:rPr>
              <a:t>”</a:t>
            </a:r>
            <a:endParaRPr lang="en-AU" sz="1800" dirty="0">
              <a:solidFill>
                <a:srgbClr val="003366"/>
              </a:solidFill>
              <a:latin typeface="Calibri" charset="0"/>
            </a:endParaRPr>
          </a:p>
        </p:txBody>
      </p:sp>
      <p:sp>
        <p:nvSpPr>
          <p:cNvPr id="36869" name="Text Box 5"/>
          <p:cNvSpPr txBox="1">
            <a:spLocks noChangeArrowheads="1"/>
          </p:cNvSpPr>
          <p:nvPr/>
        </p:nvSpPr>
        <p:spPr bwMode="auto">
          <a:xfrm>
            <a:off x="5057775" y="1585913"/>
            <a:ext cx="4546453" cy="3093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6" tIns="45717" rIns="91436" bIns="45717">
            <a:spAutoFit/>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spcBef>
                <a:spcPct val="50000"/>
              </a:spcBef>
              <a:buClr>
                <a:srgbClr val="A08137"/>
              </a:buClr>
            </a:pPr>
            <a:r>
              <a:rPr lang="en-US" sz="1800" b="1" i="0" dirty="0">
                <a:solidFill>
                  <a:srgbClr val="92D050"/>
                </a:solidFill>
                <a:latin typeface="Calibri" charset="0"/>
              </a:rPr>
              <a:t>How?</a:t>
            </a:r>
            <a:endParaRPr lang="en-US" sz="900" b="1" i="0" dirty="0">
              <a:solidFill>
                <a:srgbClr val="92D050"/>
              </a:solidFill>
              <a:latin typeface="Calibri" charset="0"/>
            </a:endParaRPr>
          </a:p>
          <a:p>
            <a:pPr marL="285750" indent="-285750" algn="l">
              <a:spcBef>
                <a:spcPct val="50000"/>
              </a:spcBef>
              <a:buClr>
                <a:srgbClr val="92D050"/>
              </a:buClr>
              <a:buFont typeface="Arial" panose="020B0604020202020204" pitchFamily="34" charset="0"/>
              <a:buChar char="•"/>
            </a:pPr>
            <a:r>
              <a:rPr lang="en-US" sz="1800" i="0" dirty="0">
                <a:solidFill>
                  <a:srgbClr val="003366"/>
                </a:solidFill>
                <a:latin typeface="Calibri" charset="0"/>
              </a:rPr>
              <a:t>Support your recommendations with ….</a:t>
            </a:r>
            <a:endParaRPr lang="en-US" sz="1800" b="1" dirty="0">
              <a:solidFill>
                <a:srgbClr val="003366"/>
              </a:solidFill>
              <a:latin typeface="Calibri" charset="0"/>
            </a:endParaRPr>
          </a:p>
          <a:p>
            <a:pPr marL="285750" indent="-285750" algn="l">
              <a:lnSpc>
                <a:spcPct val="200000"/>
              </a:lnSpc>
              <a:spcBef>
                <a:spcPct val="50000"/>
              </a:spcBef>
              <a:buClr>
                <a:srgbClr val="92D050"/>
              </a:buClr>
              <a:buFont typeface="Arial" panose="020B0604020202020204" pitchFamily="34" charset="0"/>
              <a:buChar char="•"/>
            </a:pPr>
            <a:r>
              <a:rPr lang="en-US" sz="1800" b="1" dirty="0">
                <a:solidFill>
                  <a:srgbClr val="003366"/>
                </a:solidFill>
                <a:latin typeface="Calibri" charset="0"/>
              </a:rPr>
              <a:t> Benefits</a:t>
            </a:r>
            <a:r>
              <a:rPr lang="en-US" sz="1800" dirty="0">
                <a:solidFill>
                  <a:srgbClr val="003366"/>
                </a:solidFill>
                <a:latin typeface="Calibri" charset="0"/>
              </a:rPr>
              <a:t> </a:t>
            </a:r>
            <a:r>
              <a:rPr lang="en-US" sz="1800" i="0" dirty="0">
                <a:solidFill>
                  <a:srgbClr val="003366"/>
                </a:solidFill>
                <a:latin typeface="Calibri" charset="0"/>
              </a:rPr>
              <a:t>that link to their needs</a:t>
            </a:r>
            <a:endParaRPr lang="en-US" sz="1800" b="1" i="0" dirty="0">
              <a:solidFill>
                <a:srgbClr val="003366"/>
              </a:solidFill>
              <a:latin typeface="Calibri" charset="0"/>
            </a:endParaRPr>
          </a:p>
          <a:p>
            <a:pPr marL="357188" indent="-357188" algn="l">
              <a:spcBef>
                <a:spcPct val="50000"/>
              </a:spcBef>
              <a:buClr>
                <a:srgbClr val="92D050"/>
              </a:buClr>
              <a:buFont typeface="Arial" panose="020B0604020202020204" pitchFamily="34" charset="0"/>
              <a:buChar char="•"/>
            </a:pPr>
            <a:r>
              <a:rPr lang="en-US" sz="1800" i="0" dirty="0">
                <a:solidFill>
                  <a:srgbClr val="003366"/>
                </a:solidFill>
                <a:latin typeface="Calibri" charset="0"/>
              </a:rPr>
              <a:t>Focus on converting features in to </a:t>
            </a:r>
            <a:br>
              <a:rPr lang="en-US" sz="1800" i="0" dirty="0">
                <a:solidFill>
                  <a:srgbClr val="003366"/>
                </a:solidFill>
                <a:latin typeface="Calibri" charset="0"/>
              </a:rPr>
            </a:br>
            <a:r>
              <a:rPr lang="en-US" sz="1800" i="0" dirty="0">
                <a:solidFill>
                  <a:srgbClr val="003366"/>
                </a:solidFill>
                <a:latin typeface="Calibri" charset="0"/>
              </a:rPr>
              <a:t>benefits with the linking phrase </a:t>
            </a:r>
            <a:br>
              <a:rPr lang="en-US" sz="1800" i="0" dirty="0">
                <a:solidFill>
                  <a:srgbClr val="003366"/>
                </a:solidFill>
                <a:latin typeface="Calibri" charset="0"/>
              </a:rPr>
            </a:br>
            <a:r>
              <a:rPr lang="en-US" sz="1800" i="0" dirty="0">
                <a:solidFill>
                  <a:srgbClr val="003366"/>
                </a:solidFill>
                <a:latin typeface="Calibri" charset="0"/>
              </a:rPr>
              <a:t>	“…</a:t>
            </a:r>
            <a:r>
              <a:rPr lang="en-US" sz="1800" b="1" dirty="0">
                <a:solidFill>
                  <a:srgbClr val="003366"/>
                </a:solidFill>
                <a:latin typeface="Calibri" charset="0"/>
              </a:rPr>
              <a:t>which means that </a:t>
            </a:r>
            <a:r>
              <a:rPr lang="en-US" sz="1800" i="0" dirty="0">
                <a:solidFill>
                  <a:srgbClr val="003366"/>
                </a:solidFill>
                <a:latin typeface="Calibri" charset="0"/>
              </a:rPr>
              <a:t>…</a:t>
            </a:r>
            <a:r>
              <a:rPr lang="en-US" sz="1800" dirty="0">
                <a:solidFill>
                  <a:srgbClr val="003366"/>
                </a:solidFill>
                <a:latin typeface="Calibri" charset="0"/>
              </a:rPr>
              <a:t>you get </a:t>
            </a:r>
            <a:r>
              <a:rPr lang="en-US" sz="1800" i="0" dirty="0">
                <a:solidFill>
                  <a:srgbClr val="003366"/>
                </a:solidFill>
                <a:latin typeface="Calibri" charset="0"/>
              </a:rPr>
              <a:t>….”</a:t>
            </a:r>
            <a:endParaRPr lang="en-AU" altLang="ja-JP" sz="1800" dirty="0">
              <a:solidFill>
                <a:srgbClr val="003366"/>
              </a:solidFill>
              <a:latin typeface="Calibri" charset="0"/>
            </a:endParaRPr>
          </a:p>
          <a:p>
            <a:pPr marL="285750" indent="-285750" algn="l">
              <a:lnSpc>
                <a:spcPct val="200000"/>
              </a:lnSpc>
              <a:spcBef>
                <a:spcPct val="50000"/>
              </a:spcBef>
              <a:buClr>
                <a:srgbClr val="92D050"/>
              </a:buClr>
              <a:buFont typeface="Arial" panose="020B0604020202020204" pitchFamily="34" charset="0"/>
              <a:buChar char="•"/>
            </a:pPr>
            <a:r>
              <a:rPr lang="en-US" sz="1800" b="1" dirty="0">
                <a:solidFill>
                  <a:srgbClr val="003366"/>
                </a:solidFill>
                <a:latin typeface="Calibri" charset="0"/>
              </a:rPr>
              <a:t> Offer Proof</a:t>
            </a:r>
            <a:r>
              <a:rPr lang="en-US" sz="1800" i="0" dirty="0">
                <a:solidFill>
                  <a:srgbClr val="003366"/>
                </a:solidFill>
                <a:latin typeface="Calibri" charset="0"/>
              </a:rPr>
              <a:t>  that these </a:t>
            </a:r>
            <a:r>
              <a:rPr lang="en-US" sz="1800" b="1" i="0" dirty="0">
                <a:solidFill>
                  <a:srgbClr val="003366"/>
                </a:solidFill>
                <a:latin typeface="Calibri" charset="0"/>
              </a:rPr>
              <a:t>benefits</a:t>
            </a:r>
            <a:r>
              <a:rPr lang="en-US" sz="1800" i="0" dirty="0">
                <a:solidFill>
                  <a:srgbClr val="003366"/>
                </a:solidFill>
                <a:latin typeface="Calibri" charset="0"/>
              </a:rPr>
              <a:t> will accrue</a:t>
            </a:r>
          </a:p>
        </p:txBody>
      </p:sp>
      <p:sp>
        <p:nvSpPr>
          <p:cNvPr id="15366" name="Text Box 9"/>
          <p:cNvSpPr txBox="1">
            <a:spLocks noChangeArrowheads="1"/>
          </p:cNvSpPr>
          <p:nvPr/>
        </p:nvSpPr>
        <p:spPr bwMode="auto">
          <a:xfrm>
            <a:off x="542925" y="1095718"/>
            <a:ext cx="8826500" cy="408623"/>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p>
            <a:pPr algn="ctr">
              <a:spcBef>
                <a:spcPct val="50000"/>
              </a:spcBef>
              <a:defRPr/>
            </a:pPr>
            <a:r>
              <a:rPr lang="en-US" sz="1800" b="1" i="0" dirty="0">
                <a:solidFill>
                  <a:schemeClr val="bg1"/>
                </a:solidFill>
                <a:latin typeface="Calibri" charset="0"/>
                <a:ea typeface="ＭＳ Ｐゴシック" charset="-128"/>
                <a:cs typeface="+mn-cs"/>
              </a:rPr>
              <a:t>Aim: Match a solution to the needs expressed</a:t>
            </a:r>
            <a:endParaRPr lang="en-AU" sz="1800" b="1" i="0" dirty="0">
              <a:solidFill>
                <a:schemeClr val="bg1"/>
              </a:solidFill>
              <a:latin typeface="Calibri" charset="0"/>
              <a:ea typeface="ＭＳ Ｐゴシック" charset="-128"/>
              <a:cs typeface="+mn-cs"/>
            </a:endParaRPr>
          </a:p>
        </p:txBody>
      </p:sp>
      <p:sp>
        <p:nvSpPr>
          <p:cNvPr id="45062" name="Rectangle 11"/>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Step 3: </a:t>
            </a:r>
            <a:r>
              <a:rPr lang="en-US" dirty="0">
                <a:solidFill>
                  <a:srgbClr val="92D050"/>
                </a:solidFill>
                <a:latin typeface="Calibri" charset="0"/>
                <a:ea typeface="ＭＳ Ｐゴシック" charset="0"/>
                <a:cs typeface="ＭＳ Ｐゴシック" charset="0"/>
              </a:rPr>
              <a:t>Respond</a:t>
            </a:r>
            <a:r>
              <a:rPr lang="en-US" dirty="0">
                <a:latin typeface="Calibri" charset="0"/>
                <a:ea typeface="ＭＳ Ｐゴシック" charset="0"/>
                <a:cs typeface="ＭＳ Ｐゴシック" charset="0"/>
              </a:rPr>
              <a:t> with Solutions to Needs</a:t>
            </a:r>
            <a:endParaRPr lang="en-AU" dirty="0">
              <a:latin typeface="Calibri" charset="0"/>
              <a:ea typeface="ＭＳ Ｐゴシック" charset="0"/>
              <a:cs typeface="ＭＳ Ｐゴシック" charset="0"/>
            </a:endParaRPr>
          </a:p>
        </p:txBody>
      </p:sp>
      <p:pic>
        <p:nvPicPr>
          <p:cNvPr id="45063" name="Picture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64" name="Line 4"/>
          <p:cNvSpPr>
            <a:spLocks noChangeShapeType="1"/>
          </p:cNvSpPr>
          <p:nvPr/>
        </p:nvSpPr>
        <p:spPr bwMode="auto">
          <a:xfrm>
            <a:off x="4951413" y="1562100"/>
            <a:ext cx="3175" cy="4725988"/>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10" name="Rectangle 9"/>
          <p:cNvSpPr/>
          <p:nvPr/>
        </p:nvSpPr>
        <p:spPr>
          <a:xfrm>
            <a:off x="739775" y="3727450"/>
            <a:ext cx="4157663" cy="1458913"/>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11" name="Rectangle 10"/>
          <p:cNvSpPr/>
          <p:nvPr/>
        </p:nvSpPr>
        <p:spPr>
          <a:xfrm>
            <a:off x="374650" y="5564188"/>
            <a:ext cx="4533900" cy="714375"/>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226011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0-#ppt_w/2"/>
                                          </p:val>
                                        </p:tav>
                                        <p:tav tm="100000">
                                          <p:val>
                                            <p:strVal val="#ppt_x"/>
                                          </p:val>
                                        </p:tav>
                                      </p:tavLst>
                                    </p:anim>
                                    <p:anim calcmode="lin" valueType="num">
                                      <p:cBhvr additive="base">
                                        <p:cTn id="8" dur="500" fill="hold"/>
                                        <p:tgtEl>
                                          <p:spTgt spid="3686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1+#ppt_w/2"/>
                                          </p:val>
                                        </p:tav>
                                        <p:tav tm="100000">
                                          <p:val>
                                            <p:strVal val="#ppt_x"/>
                                          </p:val>
                                        </p:tav>
                                      </p:tavLst>
                                    </p:anim>
                                    <p:anim calcmode="lin" valueType="num">
                                      <p:cBhvr additive="base">
                                        <p:cTn id="14" dur="500" fill="hold"/>
                                        <p:tgtEl>
                                          <p:spTgt spid="368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6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 Box 4"/>
          <p:cNvSpPr txBox="1">
            <a:spLocks noChangeArrowheads="1"/>
          </p:cNvSpPr>
          <p:nvPr/>
        </p:nvSpPr>
        <p:spPr bwMode="auto">
          <a:xfrm>
            <a:off x="525463" y="2036763"/>
            <a:ext cx="4471987" cy="1431925"/>
          </a:xfrm>
          <a:prstGeom prst="rect">
            <a:avLst/>
          </a:prstGeom>
          <a:noFill/>
          <a:ln w="9525">
            <a:noFill/>
            <a:miter lim="800000"/>
            <a:headEnd/>
            <a:tailEnd/>
          </a:ln>
        </p:spPr>
        <p:txBody>
          <a:bodyPr lIns="91436" tIns="45717" rIns="91436" bIns="45717">
            <a:spAutoFit/>
          </a:bodyPr>
          <a:lstStyle/>
          <a:p>
            <a:pPr>
              <a:spcBef>
                <a:spcPts val="0"/>
              </a:spcBef>
              <a:spcAft>
                <a:spcPts val="600"/>
              </a:spcAft>
              <a:defRPr/>
            </a:pPr>
            <a:r>
              <a:rPr lang="en-US" sz="1800" b="1" i="0" dirty="0">
                <a:solidFill>
                  <a:srgbClr val="92D050"/>
                </a:solidFill>
                <a:latin typeface="Calibri" pitchFamily="34" charset="0"/>
                <a:ea typeface="ＭＳ Ｐゴシック" pitchFamily="34" charset="-128"/>
                <a:cs typeface="+mn-cs"/>
              </a:rPr>
              <a:t>Why?</a:t>
            </a:r>
          </a:p>
          <a:p>
            <a:pPr marL="285750" indent="-285750" algn="l">
              <a:spcBef>
                <a:spcPts val="0"/>
              </a:spcBef>
              <a:spcAft>
                <a:spcPts val="600"/>
              </a:spcAft>
              <a:buClr>
                <a:srgbClr val="92D050"/>
              </a:buClr>
              <a:buFont typeface="Arial" panose="020B0604020202020204" pitchFamily="34" charset="0"/>
              <a:buChar char="•"/>
              <a:defRPr/>
            </a:pPr>
            <a:r>
              <a:rPr lang="en-US" sz="1800" b="1" i="0" dirty="0">
                <a:solidFill>
                  <a:srgbClr val="003366"/>
                </a:solidFill>
                <a:latin typeface="Calibri" pitchFamily="34" charset="0"/>
                <a:ea typeface="ＭＳ Ｐゴシック" pitchFamily="34" charset="-128"/>
                <a:cs typeface="+mn-cs"/>
              </a:rPr>
              <a:t>To check understanding and acceptance</a:t>
            </a:r>
            <a:endParaRPr lang="en-US" sz="900" b="1" i="0" dirty="0">
              <a:solidFill>
                <a:srgbClr val="003366"/>
              </a:solidFill>
              <a:latin typeface="Calibri" pitchFamily="34" charset="0"/>
              <a:ea typeface="ＭＳ Ｐゴシック" pitchFamily="34" charset="-128"/>
              <a:cs typeface="+mn-cs"/>
            </a:endParaRPr>
          </a:p>
          <a:p>
            <a:pPr marL="285750" indent="-285750" algn="l">
              <a:spcBef>
                <a:spcPts val="0"/>
              </a:spcBef>
              <a:spcAft>
                <a:spcPts val="600"/>
              </a:spcAft>
              <a:buClr>
                <a:srgbClr val="92D050"/>
              </a:buClr>
              <a:buFont typeface="Arial" panose="020B0604020202020204" pitchFamily="34" charset="0"/>
              <a:buChar char="•"/>
              <a:defRPr/>
            </a:pPr>
            <a:r>
              <a:rPr lang="en-US" sz="1800" i="0" dirty="0">
                <a:solidFill>
                  <a:srgbClr val="003366"/>
                </a:solidFill>
                <a:latin typeface="Calibri" pitchFamily="34" charset="0"/>
                <a:ea typeface="ＭＳ Ｐゴシック" pitchFamily="34" charset="-128"/>
                <a:cs typeface="+mn-cs"/>
              </a:rPr>
              <a:t>To test the strength of </a:t>
            </a:r>
            <a:r>
              <a:rPr lang="en-US" sz="1800" b="1" i="0" dirty="0">
                <a:solidFill>
                  <a:srgbClr val="003366"/>
                </a:solidFill>
                <a:latin typeface="Calibri" pitchFamily="34" charset="0"/>
                <a:ea typeface="ＭＳ Ｐゴシック" pitchFamily="34" charset="-128"/>
                <a:cs typeface="+mn-cs"/>
              </a:rPr>
              <a:t>commitment</a:t>
            </a:r>
            <a:endParaRPr lang="en-US" sz="900" b="1" i="0" dirty="0">
              <a:solidFill>
                <a:srgbClr val="003366"/>
              </a:solidFill>
              <a:latin typeface="Calibri" pitchFamily="34" charset="0"/>
              <a:ea typeface="ＭＳ Ｐゴシック" pitchFamily="34" charset="-128"/>
              <a:cs typeface="+mn-cs"/>
            </a:endParaRPr>
          </a:p>
          <a:p>
            <a:pPr marL="285750" indent="-285750" algn="l">
              <a:spcBef>
                <a:spcPts val="0"/>
              </a:spcBef>
              <a:spcAft>
                <a:spcPts val="600"/>
              </a:spcAft>
              <a:buClr>
                <a:srgbClr val="92D050"/>
              </a:buClr>
              <a:buFont typeface="Arial" panose="020B0604020202020204" pitchFamily="34" charset="0"/>
              <a:buChar char="•"/>
              <a:defRPr/>
            </a:pPr>
            <a:r>
              <a:rPr lang="en-US" sz="1800" i="0" dirty="0">
                <a:solidFill>
                  <a:srgbClr val="003366"/>
                </a:solidFill>
                <a:latin typeface="Calibri" pitchFamily="34" charset="0"/>
                <a:ea typeface="ＭＳ Ｐゴシック" pitchFamily="34" charset="-128"/>
                <a:cs typeface="+mn-cs"/>
              </a:rPr>
              <a:t>To uncover </a:t>
            </a:r>
            <a:r>
              <a:rPr lang="en-US" sz="1800" b="1" i="0" dirty="0">
                <a:solidFill>
                  <a:srgbClr val="003366"/>
                </a:solidFill>
                <a:latin typeface="Calibri" pitchFamily="34" charset="0"/>
                <a:ea typeface="ＭＳ Ｐゴシック" pitchFamily="34" charset="-128"/>
                <a:cs typeface="+mn-cs"/>
              </a:rPr>
              <a:t>objections</a:t>
            </a:r>
            <a:endParaRPr lang="en-AU" sz="1800" b="1" dirty="0">
              <a:solidFill>
                <a:srgbClr val="003366"/>
              </a:solidFill>
              <a:latin typeface="Calibri" pitchFamily="34" charset="0"/>
              <a:ea typeface="ＭＳ Ｐゴシック" pitchFamily="34" charset="-128"/>
              <a:cs typeface="+mn-cs"/>
            </a:endParaRPr>
          </a:p>
        </p:txBody>
      </p:sp>
      <p:sp>
        <p:nvSpPr>
          <p:cNvPr id="37893" name="Text Box 5"/>
          <p:cNvSpPr txBox="1">
            <a:spLocks noChangeArrowheads="1"/>
          </p:cNvSpPr>
          <p:nvPr/>
        </p:nvSpPr>
        <p:spPr bwMode="auto">
          <a:xfrm>
            <a:off x="4978400" y="2036763"/>
            <a:ext cx="4557713" cy="340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a:tabLst>
                <a:tab pos="174625" algn="l"/>
              </a:tabLst>
              <a:defRPr sz="2400" i="1">
                <a:solidFill>
                  <a:schemeClr val="tx1"/>
                </a:solidFill>
                <a:latin typeface="Arial" charset="0"/>
                <a:ea typeface="ＭＳ Ｐゴシック" charset="0"/>
                <a:cs typeface="ＭＳ Ｐゴシック" charset="0"/>
              </a:defRPr>
            </a:lvl1pPr>
            <a:lvl2pPr marL="742950" indent="-285750">
              <a:tabLst>
                <a:tab pos="174625" algn="l"/>
              </a:tabLst>
              <a:defRPr sz="2400" i="1">
                <a:solidFill>
                  <a:schemeClr val="tx1"/>
                </a:solidFill>
                <a:latin typeface="Arial" charset="0"/>
                <a:ea typeface="ＭＳ Ｐゴシック" charset="0"/>
              </a:defRPr>
            </a:lvl2pPr>
            <a:lvl3pPr marL="1143000" indent="-228600">
              <a:tabLst>
                <a:tab pos="174625" algn="l"/>
              </a:tabLst>
              <a:defRPr sz="2400" i="1">
                <a:solidFill>
                  <a:schemeClr val="tx1"/>
                </a:solidFill>
                <a:latin typeface="Arial" charset="0"/>
                <a:ea typeface="ＭＳ Ｐゴシック" charset="0"/>
              </a:defRPr>
            </a:lvl3pPr>
            <a:lvl4pPr marL="1600200" indent="-228600">
              <a:tabLst>
                <a:tab pos="174625" algn="l"/>
              </a:tabLst>
              <a:defRPr sz="2400" i="1">
                <a:solidFill>
                  <a:schemeClr val="tx1"/>
                </a:solidFill>
                <a:latin typeface="Arial" charset="0"/>
                <a:ea typeface="ＭＳ Ｐゴシック" charset="0"/>
              </a:defRPr>
            </a:lvl4pPr>
            <a:lvl5pPr marL="2057400" indent="-228600">
              <a:tabLst>
                <a:tab pos="174625" algn="l"/>
              </a:tabLst>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tabLst>
                <a:tab pos="174625" algn="l"/>
              </a:tabLs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tabLst>
                <a:tab pos="174625" algn="l"/>
              </a:tabLs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tabLst>
                <a:tab pos="174625" algn="l"/>
              </a:tabLs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tabLst>
                <a:tab pos="174625" algn="l"/>
              </a:tabLst>
              <a:defRPr sz="2400" i="1">
                <a:solidFill>
                  <a:schemeClr val="tx1"/>
                </a:solidFill>
                <a:latin typeface="Arial" charset="0"/>
                <a:ea typeface="ＭＳ Ｐゴシック" charset="0"/>
              </a:defRPr>
            </a:lvl9pPr>
          </a:lstStyle>
          <a:p>
            <a:pPr>
              <a:spcAft>
                <a:spcPts val="600"/>
              </a:spcAft>
            </a:pPr>
            <a:r>
              <a:rPr lang="en-US" sz="1800" b="1" i="0" dirty="0">
                <a:solidFill>
                  <a:srgbClr val="92D050"/>
                </a:solidFill>
                <a:latin typeface="Calibri" charset="0"/>
              </a:rPr>
              <a:t>How?</a:t>
            </a:r>
          </a:p>
          <a:p>
            <a:pPr algn="l">
              <a:spcAft>
                <a:spcPts val="600"/>
              </a:spcAft>
            </a:pPr>
            <a:r>
              <a:rPr lang="en-US" sz="1800" b="1" i="0" dirty="0">
                <a:solidFill>
                  <a:srgbClr val="003366"/>
                </a:solidFill>
                <a:latin typeface="Calibri" charset="0"/>
              </a:rPr>
              <a:t>Importance Check</a:t>
            </a:r>
            <a:endParaRPr lang="en-US" sz="1800" i="0" dirty="0">
              <a:solidFill>
                <a:srgbClr val="003366"/>
              </a:solidFill>
              <a:latin typeface="Calibri" charset="0"/>
            </a:endParaRPr>
          </a:p>
          <a:p>
            <a:pPr algn="l">
              <a:spcAft>
                <a:spcPts val="600"/>
              </a:spcAft>
            </a:pPr>
            <a:r>
              <a:rPr lang="ja-JP" altLang="en-US" sz="1800" i="0" dirty="0">
                <a:solidFill>
                  <a:srgbClr val="003366"/>
                </a:solidFill>
                <a:latin typeface="Calibri" charset="0"/>
              </a:rPr>
              <a:t>“</a:t>
            </a:r>
            <a:r>
              <a:rPr lang="en-US" altLang="ja-JP" sz="1800" i="0" dirty="0">
                <a:solidFill>
                  <a:srgbClr val="003366"/>
                </a:solidFill>
                <a:latin typeface="Calibri" charset="0"/>
              </a:rPr>
              <a:t>Is that what you</a:t>
            </a:r>
            <a:r>
              <a:rPr lang="en-AU" altLang="ja-JP" sz="1800" i="0" dirty="0">
                <a:solidFill>
                  <a:srgbClr val="003366"/>
                </a:solidFill>
                <a:latin typeface="Calibri" charset="0"/>
              </a:rPr>
              <a:t>’</a:t>
            </a:r>
            <a:r>
              <a:rPr lang="en-US" altLang="ja-JP" sz="1800" i="0" dirty="0">
                <a:solidFill>
                  <a:srgbClr val="003366"/>
                </a:solidFill>
                <a:latin typeface="Calibri" charset="0"/>
              </a:rPr>
              <a:t>re looking for?</a:t>
            </a:r>
            <a:r>
              <a:rPr lang="ja-JP" altLang="en-US" sz="1800" i="0" dirty="0">
                <a:solidFill>
                  <a:srgbClr val="003366"/>
                </a:solidFill>
                <a:latin typeface="Calibri" charset="0"/>
              </a:rPr>
              <a:t>”</a:t>
            </a:r>
            <a:endParaRPr lang="en-AU" altLang="ja-JP" sz="1800" i="0" dirty="0">
              <a:solidFill>
                <a:srgbClr val="003366"/>
              </a:solidFill>
              <a:latin typeface="Calibri" charset="0"/>
            </a:endParaRPr>
          </a:p>
          <a:p>
            <a:pPr algn="l">
              <a:spcAft>
                <a:spcPts val="600"/>
              </a:spcAft>
            </a:pPr>
            <a:r>
              <a:rPr lang="en-AU" altLang="ja-JP" sz="1800" i="0" dirty="0">
                <a:solidFill>
                  <a:srgbClr val="003366"/>
                </a:solidFill>
                <a:latin typeface="Calibri" charset="0"/>
              </a:rPr>
              <a:t>“How does that work for you in your site?”</a:t>
            </a:r>
            <a:endParaRPr lang="en-US" altLang="ja-JP" sz="1800" i="0" dirty="0">
              <a:solidFill>
                <a:srgbClr val="003366"/>
              </a:solidFill>
              <a:latin typeface="Calibri" charset="0"/>
            </a:endParaRPr>
          </a:p>
          <a:p>
            <a:pPr algn="l">
              <a:spcAft>
                <a:spcPts val="600"/>
              </a:spcAft>
            </a:pPr>
            <a:r>
              <a:rPr lang="ja-JP" altLang="en-US" sz="1800" i="0" dirty="0">
                <a:solidFill>
                  <a:srgbClr val="003366"/>
                </a:solidFill>
                <a:latin typeface="Calibri" charset="0"/>
              </a:rPr>
              <a:t>“</a:t>
            </a:r>
            <a:r>
              <a:rPr lang="en-US" altLang="ja-JP" sz="1800" i="0" dirty="0">
                <a:solidFill>
                  <a:srgbClr val="003366"/>
                </a:solidFill>
                <a:latin typeface="Calibri" charset="0"/>
              </a:rPr>
              <a:t>That would solve your need, wouldn't  it?</a:t>
            </a:r>
            <a:r>
              <a:rPr lang="ja-JP" altLang="en-US" sz="1800" i="0" dirty="0">
                <a:solidFill>
                  <a:srgbClr val="003366"/>
                </a:solidFill>
                <a:latin typeface="Calibri" charset="0"/>
              </a:rPr>
              <a:t>”</a:t>
            </a:r>
            <a:endParaRPr lang="en-AU" altLang="ja-JP" sz="1800" i="0" dirty="0">
              <a:solidFill>
                <a:srgbClr val="003366"/>
              </a:solidFill>
              <a:latin typeface="Calibri" charset="0"/>
            </a:endParaRPr>
          </a:p>
          <a:p>
            <a:pPr>
              <a:spcAft>
                <a:spcPts val="600"/>
              </a:spcAft>
            </a:pPr>
            <a:endParaRPr lang="en-US" altLang="ja-JP" sz="1800" i="0" dirty="0">
              <a:solidFill>
                <a:srgbClr val="003366"/>
              </a:solidFill>
              <a:latin typeface="Calibri" charset="0"/>
            </a:endParaRPr>
          </a:p>
          <a:p>
            <a:pPr algn="l">
              <a:spcAft>
                <a:spcPts val="600"/>
              </a:spcAft>
            </a:pPr>
            <a:r>
              <a:rPr lang="en-US" sz="1800" b="1" i="0" dirty="0">
                <a:solidFill>
                  <a:srgbClr val="003366"/>
                </a:solidFill>
                <a:latin typeface="Calibri" charset="0"/>
              </a:rPr>
              <a:t>Trial Closes</a:t>
            </a:r>
          </a:p>
          <a:p>
            <a:pPr algn="l">
              <a:spcAft>
                <a:spcPts val="600"/>
              </a:spcAft>
            </a:pPr>
            <a:r>
              <a:rPr lang="ja-JP" altLang="en-US" sz="1800" i="0" dirty="0">
                <a:solidFill>
                  <a:srgbClr val="003366"/>
                </a:solidFill>
                <a:latin typeface="Calibri" charset="0"/>
              </a:rPr>
              <a:t>“</a:t>
            </a:r>
            <a:r>
              <a:rPr lang="en-US" altLang="ja-JP" sz="1800" b="1" dirty="0">
                <a:solidFill>
                  <a:srgbClr val="003366"/>
                </a:solidFill>
                <a:latin typeface="Calibri" charset="0"/>
              </a:rPr>
              <a:t>If</a:t>
            </a:r>
            <a:r>
              <a:rPr lang="en-US" altLang="ja-JP" sz="1800" b="1" i="0" dirty="0">
                <a:solidFill>
                  <a:srgbClr val="003366"/>
                </a:solidFill>
                <a:latin typeface="Calibri" charset="0"/>
              </a:rPr>
              <a:t> </a:t>
            </a:r>
            <a:r>
              <a:rPr lang="en-US" altLang="ja-JP" sz="1800" b="1" dirty="0">
                <a:solidFill>
                  <a:srgbClr val="003366"/>
                </a:solidFill>
                <a:latin typeface="Calibri" charset="0"/>
              </a:rPr>
              <a:t>I</a:t>
            </a:r>
            <a:r>
              <a:rPr lang="en-US" altLang="ja-JP" sz="1800" b="1" i="0" dirty="0">
                <a:solidFill>
                  <a:srgbClr val="003366"/>
                </a:solidFill>
                <a:latin typeface="Calibri" charset="0"/>
              </a:rPr>
              <a:t> </a:t>
            </a:r>
            <a:r>
              <a:rPr lang="en-US" altLang="ja-JP" sz="1800" i="0" dirty="0">
                <a:solidFill>
                  <a:srgbClr val="003366"/>
                </a:solidFill>
                <a:latin typeface="Calibri" charset="0"/>
              </a:rPr>
              <a:t>could organise that solution for you, </a:t>
            </a:r>
            <a:r>
              <a:rPr lang="en-US" altLang="ja-JP" sz="1800" b="1" dirty="0">
                <a:solidFill>
                  <a:srgbClr val="003366"/>
                </a:solidFill>
                <a:latin typeface="Calibri" charset="0"/>
              </a:rPr>
              <a:t>would you </a:t>
            </a:r>
            <a:r>
              <a:rPr lang="en-US" altLang="ja-JP" sz="1800" i="0" dirty="0">
                <a:solidFill>
                  <a:srgbClr val="003366"/>
                </a:solidFill>
                <a:latin typeface="Calibri" charset="0"/>
              </a:rPr>
              <a:t>like me to check on stock availability or organise a quote?</a:t>
            </a:r>
            <a:r>
              <a:rPr lang="ja-JP" altLang="en-US" sz="1800" i="0" dirty="0">
                <a:solidFill>
                  <a:srgbClr val="003366"/>
                </a:solidFill>
                <a:latin typeface="Calibri" charset="0"/>
              </a:rPr>
              <a:t>”</a:t>
            </a:r>
            <a:endParaRPr lang="en-AU" sz="1800" i="0" dirty="0">
              <a:solidFill>
                <a:srgbClr val="003366"/>
              </a:solidFill>
              <a:latin typeface="Calibri" charset="0"/>
            </a:endParaRPr>
          </a:p>
        </p:txBody>
      </p:sp>
      <p:sp>
        <p:nvSpPr>
          <p:cNvPr id="16390" name="Text Box 11"/>
          <p:cNvSpPr txBox="1">
            <a:spLocks noChangeArrowheads="1"/>
          </p:cNvSpPr>
          <p:nvPr/>
        </p:nvSpPr>
        <p:spPr bwMode="auto">
          <a:xfrm>
            <a:off x="544341" y="1091833"/>
            <a:ext cx="8815388" cy="885344"/>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lgn="ctr">
              <a:spcBef>
                <a:spcPct val="50000"/>
              </a:spcBef>
              <a:defRPr/>
            </a:pPr>
            <a:r>
              <a:rPr lang="en-US" sz="1800" b="1" i="0" dirty="0">
                <a:solidFill>
                  <a:schemeClr val="bg1"/>
                </a:solidFill>
                <a:latin typeface="Calibri" charset="0"/>
              </a:rPr>
              <a:t>Aim: Check the fit of the solution to the need….</a:t>
            </a:r>
          </a:p>
          <a:p>
            <a:pPr algn="ctr">
              <a:buFontTx/>
              <a:buChar char="-"/>
              <a:defRPr/>
            </a:pPr>
            <a:r>
              <a:rPr lang="en-US" sz="1400" i="0" dirty="0">
                <a:solidFill>
                  <a:schemeClr val="bg1"/>
                </a:solidFill>
                <a:latin typeface="Calibri" charset="0"/>
              </a:rPr>
              <a:t> If it is a good match ….</a:t>
            </a:r>
            <a:r>
              <a:rPr lang="en-US" sz="1400" i="0" u="sng" dirty="0">
                <a:solidFill>
                  <a:schemeClr val="bg1"/>
                </a:solidFill>
                <a:latin typeface="Calibri" charset="0"/>
              </a:rPr>
              <a:t>stop</a:t>
            </a:r>
            <a:r>
              <a:rPr lang="en-US" sz="1400" i="0" dirty="0">
                <a:solidFill>
                  <a:schemeClr val="bg1"/>
                </a:solidFill>
                <a:latin typeface="Calibri" charset="0"/>
              </a:rPr>
              <a:t> selling and close it.</a:t>
            </a:r>
          </a:p>
          <a:p>
            <a:pPr algn="ctr">
              <a:buFontTx/>
              <a:buChar char="-"/>
              <a:defRPr/>
            </a:pPr>
            <a:r>
              <a:rPr lang="en-US" sz="1400" i="0" dirty="0">
                <a:solidFill>
                  <a:schemeClr val="bg1"/>
                </a:solidFill>
                <a:latin typeface="Calibri" charset="0"/>
              </a:rPr>
              <a:t> If it is not a good match…uncover why not!</a:t>
            </a:r>
            <a:endParaRPr lang="en-AU" sz="1400" i="0" dirty="0">
              <a:solidFill>
                <a:schemeClr val="bg1"/>
              </a:solidFill>
              <a:latin typeface="Calibri" charset="0"/>
            </a:endParaRPr>
          </a:p>
        </p:txBody>
      </p:sp>
      <p:sp>
        <p:nvSpPr>
          <p:cNvPr id="47110" name="Rectangle 13"/>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Step 4: </a:t>
            </a:r>
            <a:r>
              <a:rPr lang="en-US" dirty="0">
                <a:solidFill>
                  <a:srgbClr val="92D050"/>
                </a:solidFill>
                <a:latin typeface="Calibri" charset="0"/>
                <a:ea typeface="ＭＳ Ｐゴシック" charset="0"/>
                <a:cs typeface="ＭＳ Ｐゴシック" charset="0"/>
              </a:rPr>
              <a:t>Feedback</a:t>
            </a:r>
            <a:r>
              <a:rPr lang="en-US" dirty="0">
                <a:latin typeface="Calibri" charset="0"/>
                <a:ea typeface="ＭＳ Ｐゴシック" charset="0"/>
                <a:cs typeface="ＭＳ Ｐゴシック" charset="0"/>
              </a:rPr>
              <a:t> on the fit</a:t>
            </a:r>
            <a:endParaRPr lang="en-AU" dirty="0">
              <a:latin typeface="Calibri" charset="0"/>
              <a:ea typeface="ＭＳ Ｐゴシック" charset="0"/>
              <a:cs typeface="ＭＳ Ｐゴシック" charset="0"/>
            </a:endParaRPr>
          </a:p>
        </p:txBody>
      </p:sp>
      <p:pic>
        <p:nvPicPr>
          <p:cNvPr id="47111" name="Picture 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12" name="Line 4"/>
          <p:cNvSpPr>
            <a:spLocks noChangeShapeType="1"/>
          </p:cNvSpPr>
          <p:nvPr/>
        </p:nvSpPr>
        <p:spPr bwMode="auto">
          <a:xfrm>
            <a:off x="4954588" y="2078038"/>
            <a:ext cx="0" cy="4210050"/>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9" name="Rectangle 8"/>
          <p:cNvSpPr/>
          <p:nvPr/>
        </p:nvSpPr>
        <p:spPr>
          <a:xfrm>
            <a:off x="750888" y="3736975"/>
            <a:ext cx="4157662" cy="1106488"/>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11" name="Rectangle 10"/>
          <p:cNvSpPr/>
          <p:nvPr/>
        </p:nvSpPr>
        <p:spPr>
          <a:xfrm>
            <a:off x="374650" y="5200650"/>
            <a:ext cx="4533900" cy="1077913"/>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3604950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0-#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1+#ppt_w/2"/>
                                          </p:val>
                                        </p:tav>
                                        <p:tav tm="100000">
                                          <p:val>
                                            <p:strVal val="#ppt_x"/>
                                          </p:val>
                                        </p:tav>
                                      </p:tavLst>
                                    </p:anim>
                                    <p:anim calcmode="lin" valueType="num">
                                      <p:cBhvr additive="base">
                                        <p:cTn id="14"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3"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Step 5: </a:t>
            </a:r>
            <a:r>
              <a:rPr lang="en-US" dirty="0">
                <a:solidFill>
                  <a:srgbClr val="92D050"/>
                </a:solidFill>
                <a:latin typeface="Calibri" charset="0"/>
                <a:ea typeface="ＭＳ Ｐゴシック" charset="0"/>
                <a:cs typeface="ＭＳ Ｐゴシック" charset="0"/>
              </a:rPr>
              <a:t>Objections</a:t>
            </a:r>
            <a:r>
              <a:rPr lang="en-US" dirty="0">
                <a:solidFill>
                  <a:srgbClr val="EA011D"/>
                </a:solidFill>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overcome</a:t>
            </a:r>
            <a:endParaRPr lang="en-AU" dirty="0">
              <a:latin typeface="Calibri" charset="0"/>
              <a:ea typeface="ＭＳ Ｐゴシック" charset="0"/>
              <a:cs typeface="ＭＳ Ｐゴシック" charset="0"/>
            </a:endParaRPr>
          </a:p>
        </p:txBody>
      </p:sp>
      <p:sp>
        <p:nvSpPr>
          <p:cNvPr id="11" name="Text Box 4"/>
          <p:cNvSpPr txBox="1">
            <a:spLocks noChangeArrowheads="1"/>
          </p:cNvSpPr>
          <p:nvPr/>
        </p:nvSpPr>
        <p:spPr bwMode="auto">
          <a:xfrm>
            <a:off x="556311" y="1841500"/>
            <a:ext cx="4244290" cy="18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6" tIns="45717" rIns="91436" bIns="45717">
            <a:spAutoFit/>
          </a:bodyPr>
          <a:lstStyle>
            <a:lvl1pPr marL="457200" indent="-457200">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spcBef>
                <a:spcPct val="50000"/>
              </a:spcBef>
              <a:spcAft>
                <a:spcPts val="600"/>
              </a:spcAft>
            </a:pPr>
            <a:r>
              <a:rPr lang="en-US" sz="1800" b="1" i="0" dirty="0">
                <a:solidFill>
                  <a:srgbClr val="92D050"/>
                </a:solidFill>
                <a:latin typeface="Calibri" charset="0"/>
              </a:rPr>
              <a:t>Why?</a:t>
            </a:r>
          </a:p>
          <a:p>
            <a:pPr algn="l">
              <a:spcAft>
                <a:spcPts val="600"/>
              </a:spcAft>
              <a:buClr>
                <a:srgbClr val="92D050"/>
              </a:buClr>
              <a:buFont typeface="Arial" panose="020B0604020202020204" pitchFamily="34" charset="0"/>
              <a:buChar char="•"/>
            </a:pPr>
            <a:r>
              <a:rPr lang="en-US" sz="1800" i="0" dirty="0">
                <a:solidFill>
                  <a:srgbClr val="003366"/>
                </a:solidFill>
                <a:latin typeface="Calibri" charset="0"/>
              </a:rPr>
              <a:t>If we don</a:t>
            </a:r>
            <a:r>
              <a:rPr lang="en-AU" sz="1800" i="0" dirty="0">
                <a:solidFill>
                  <a:srgbClr val="003366"/>
                </a:solidFill>
                <a:latin typeface="Calibri" charset="0"/>
              </a:rPr>
              <a:t>’</a:t>
            </a:r>
            <a:r>
              <a:rPr lang="en-US" altLang="ja-JP" sz="1800" i="0" dirty="0">
                <a:solidFill>
                  <a:srgbClr val="003366"/>
                </a:solidFill>
                <a:latin typeface="Calibri" charset="0"/>
              </a:rPr>
              <a:t>t</a:t>
            </a:r>
            <a:r>
              <a:rPr lang="en-US" altLang="ja-JP" sz="1800" b="1" i="0" dirty="0">
                <a:solidFill>
                  <a:srgbClr val="003366"/>
                </a:solidFill>
                <a:latin typeface="Calibri" charset="0"/>
              </a:rPr>
              <a:t> overcome objections, </a:t>
            </a:r>
            <a:br>
              <a:rPr lang="en-US" altLang="ja-JP" sz="1800" b="1" i="0" dirty="0">
                <a:solidFill>
                  <a:srgbClr val="003366"/>
                </a:solidFill>
                <a:latin typeface="Calibri" charset="0"/>
              </a:rPr>
            </a:br>
            <a:r>
              <a:rPr lang="en-US" altLang="ja-JP" sz="1800" i="0" dirty="0">
                <a:solidFill>
                  <a:srgbClr val="003366"/>
                </a:solidFill>
                <a:latin typeface="Calibri" charset="0"/>
              </a:rPr>
              <a:t>we could fail to help them to buy</a:t>
            </a:r>
          </a:p>
          <a:p>
            <a:pPr algn="l">
              <a:buClr>
                <a:srgbClr val="92D050"/>
              </a:buClr>
              <a:buFont typeface="Arial" panose="020B0604020202020204" pitchFamily="34" charset="0"/>
              <a:buChar char="•"/>
            </a:pPr>
            <a:endParaRPr lang="en-US" sz="1100" b="1" i="0" dirty="0">
              <a:solidFill>
                <a:srgbClr val="003366"/>
              </a:solidFill>
              <a:latin typeface="Calibri" charset="0"/>
            </a:endParaRPr>
          </a:p>
          <a:p>
            <a:pPr algn="l">
              <a:buClr>
                <a:srgbClr val="92D050"/>
              </a:buClr>
              <a:buFont typeface="Arial" panose="020B0604020202020204" pitchFamily="34" charset="0"/>
              <a:buChar char="•"/>
            </a:pPr>
            <a:r>
              <a:rPr lang="en-US" sz="1800" i="0" dirty="0">
                <a:solidFill>
                  <a:srgbClr val="003366"/>
                </a:solidFill>
                <a:latin typeface="Calibri" charset="0"/>
              </a:rPr>
              <a:t>If we do overcome the objection, </a:t>
            </a:r>
            <a:br>
              <a:rPr lang="en-US" sz="1800" i="0" dirty="0">
                <a:solidFill>
                  <a:srgbClr val="003366"/>
                </a:solidFill>
                <a:latin typeface="Calibri" charset="0"/>
              </a:rPr>
            </a:br>
            <a:r>
              <a:rPr lang="en-US" sz="1800" i="0" dirty="0">
                <a:solidFill>
                  <a:srgbClr val="003366"/>
                </a:solidFill>
                <a:latin typeface="Calibri" charset="0"/>
              </a:rPr>
              <a:t>we earn the right to seek commitment</a:t>
            </a:r>
            <a:endParaRPr lang="en-AU" sz="1800" b="1" dirty="0">
              <a:solidFill>
                <a:srgbClr val="003366"/>
              </a:solidFill>
              <a:latin typeface="Calibri" charset="0"/>
            </a:endParaRPr>
          </a:p>
        </p:txBody>
      </p:sp>
      <p:sp>
        <p:nvSpPr>
          <p:cNvPr id="12" name="Text Box 5"/>
          <p:cNvSpPr txBox="1">
            <a:spLocks noChangeArrowheads="1"/>
          </p:cNvSpPr>
          <p:nvPr/>
        </p:nvSpPr>
        <p:spPr bwMode="auto">
          <a:xfrm>
            <a:off x="5181600" y="1841500"/>
            <a:ext cx="4165600" cy="4540250"/>
          </a:xfrm>
          <a:prstGeom prst="rect">
            <a:avLst/>
          </a:prstGeom>
          <a:noFill/>
          <a:ln w="9525">
            <a:noFill/>
            <a:miter lim="800000"/>
            <a:headEnd/>
            <a:tailEnd/>
          </a:ln>
        </p:spPr>
        <p:txBody>
          <a:bodyPr lIns="91436" tIns="45717" rIns="91436" bIns="45717">
            <a:spAutoFit/>
          </a:bodyPr>
          <a:lstStyle/>
          <a:p>
            <a:pPr marL="457173" indent="-457173">
              <a:spcBef>
                <a:spcPct val="50000"/>
              </a:spcBef>
              <a:spcAft>
                <a:spcPts val="600"/>
              </a:spcAft>
              <a:defRPr/>
            </a:pPr>
            <a:r>
              <a:rPr lang="en-US" sz="1800" b="1" i="0" dirty="0">
                <a:solidFill>
                  <a:srgbClr val="92D050"/>
                </a:solidFill>
                <a:latin typeface="Calibri" pitchFamily="34" charset="0"/>
                <a:ea typeface="ＭＳ Ｐゴシック" pitchFamily="34" charset="-128"/>
                <a:cs typeface="+mn-cs"/>
              </a:rPr>
              <a:t>How?</a:t>
            </a:r>
            <a:r>
              <a:rPr lang="en-US" sz="1800" b="1" i="0" dirty="0">
                <a:solidFill>
                  <a:srgbClr val="21B0ED"/>
                </a:solidFill>
                <a:latin typeface="Calibri" pitchFamily="34" charset="0"/>
                <a:ea typeface="ＭＳ Ｐゴシック" pitchFamily="34" charset="-128"/>
                <a:cs typeface="+mn-cs"/>
              </a:rPr>
              <a:t> </a:t>
            </a:r>
            <a:r>
              <a:rPr lang="en-US" sz="1800" b="1" i="0" dirty="0">
                <a:solidFill>
                  <a:srgbClr val="003366"/>
                </a:solidFill>
                <a:latin typeface="Calibri" pitchFamily="34" charset="0"/>
                <a:ea typeface="ＭＳ Ｐゴシック" pitchFamily="34" charset="-128"/>
                <a:cs typeface="+mn-cs"/>
              </a:rPr>
              <a:t>- Use the ABC Method</a:t>
            </a:r>
          </a:p>
          <a:p>
            <a:pPr marL="271447" indent="-271447" algn="l">
              <a:spcBef>
                <a:spcPct val="50000"/>
              </a:spcBef>
              <a:buClr>
                <a:srgbClr val="002060"/>
              </a:buClr>
              <a:buFontTx/>
              <a:buAutoNum type="arabicPeriod"/>
              <a:defRPr/>
            </a:pPr>
            <a:r>
              <a:rPr lang="en-US" sz="2000" b="1" i="0" dirty="0">
                <a:solidFill>
                  <a:srgbClr val="21B0ED"/>
                </a:solidFill>
                <a:latin typeface="Calibri" pitchFamily="34" charset="0"/>
                <a:ea typeface="ＭＳ Ｐゴシック" pitchFamily="34" charset="-128"/>
                <a:cs typeface="+mn-cs"/>
              </a:rPr>
              <a:t> </a:t>
            </a:r>
            <a:r>
              <a:rPr lang="en-US" sz="2000" b="1" i="0" dirty="0">
                <a:solidFill>
                  <a:srgbClr val="2B20BA"/>
                </a:solidFill>
                <a:latin typeface="Calibri" pitchFamily="34" charset="0"/>
                <a:ea typeface="ＭＳ Ｐゴシック" pitchFamily="34" charset="-128"/>
                <a:cs typeface="+mn-cs"/>
              </a:rPr>
              <a:t>A</a:t>
            </a:r>
            <a:r>
              <a:rPr lang="en-US" sz="1800" b="1" i="0" dirty="0">
                <a:solidFill>
                  <a:srgbClr val="003366"/>
                </a:solidFill>
                <a:latin typeface="Calibri" pitchFamily="34" charset="0"/>
                <a:ea typeface="ＭＳ Ｐゴシック" pitchFamily="34" charset="-128"/>
                <a:cs typeface="+mn-cs"/>
              </a:rPr>
              <a:t>cknowledge and </a:t>
            </a:r>
            <a:r>
              <a:rPr lang="en-US" sz="2000" b="1" i="0" dirty="0">
                <a:solidFill>
                  <a:srgbClr val="2B20BA"/>
                </a:solidFill>
                <a:latin typeface="Calibri" pitchFamily="34" charset="0"/>
                <a:ea typeface="ＭＳ Ｐゴシック" pitchFamily="34" charset="-128"/>
                <a:cs typeface="+mn-cs"/>
              </a:rPr>
              <a:t>A</a:t>
            </a:r>
            <a:r>
              <a:rPr lang="en-US" sz="1800" b="1" i="0" dirty="0">
                <a:solidFill>
                  <a:srgbClr val="003366"/>
                </a:solidFill>
                <a:latin typeface="Calibri" pitchFamily="34" charset="0"/>
                <a:ea typeface="ＭＳ Ｐゴシック" pitchFamily="34" charset="-128"/>
                <a:cs typeface="+mn-cs"/>
              </a:rPr>
              <a:t>sk</a:t>
            </a:r>
          </a:p>
          <a:p>
            <a:pPr marL="271447" indent="-271447" algn="l">
              <a:lnSpc>
                <a:spcPct val="60000"/>
              </a:lnSpc>
              <a:spcBef>
                <a:spcPct val="50000"/>
              </a:spcBef>
              <a:defRPr/>
            </a:pPr>
            <a:r>
              <a:rPr lang="en-US" sz="1800" b="1" i="0" dirty="0">
                <a:solidFill>
                  <a:srgbClr val="003366"/>
                </a:solidFill>
                <a:latin typeface="Calibri" pitchFamily="34" charset="0"/>
                <a:ea typeface="ＭＳ Ｐゴシック" pitchFamily="34" charset="-128"/>
                <a:cs typeface="+mn-cs"/>
              </a:rPr>
              <a:t>	</a:t>
            </a:r>
            <a:r>
              <a:rPr lang="en-US" sz="1800" i="0" dirty="0">
                <a:solidFill>
                  <a:srgbClr val="003366"/>
                </a:solidFill>
                <a:latin typeface="Calibri" pitchFamily="34" charset="0"/>
                <a:ea typeface="ＭＳ Ｐゴシック" pitchFamily="34" charset="-128"/>
                <a:cs typeface="+mn-cs"/>
              </a:rPr>
              <a:t>-  Validate their concern first</a:t>
            </a:r>
          </a:p>
          <a:p>
            <a:pPr marL="271447" indent="-271447" algn="l">
              <a:lnSpc>
                <a:spcPct val="60000"/>
              </a:lnSpc>
              <a:spcBef>
                <a:spcPct val="50000"/>
              </a:spcBef>
              <a:defRPr/>
            </a:pPr>
            <a:r>
              <a:rPr lang="en-US" sz="1800" i="0" dirty="0">
                <a:solidFill>
                  <a:srgbClr val="003366"/>
                </a:solidFill>
                <a:latin typeface="Calibri" pitchFamily="34" charset="0"/>
                <a:ea typeface="ＭＳ Ｐゴシック" pitchFamily="34" charset="-128"/>
                <a:cs typeface="+mn-cs"/>
              </a:rPr>
              <a:t>	-  Then seek understanding via</a:t>
            </a:r>
          </a:p>
          <a:p>
            <a:pPr marL="271447" indent="-271447" algn="l">
              <a:lnSpc>
                <a:spcPct val="60000"/>
              </a:lnSpc>
              <a:spcBef>
                <a:spcPct val="50000"/>
              </a:spcBef>
              <a:defRPr/>
            </a:pPr>
            <a:r>
              <a:rPr lang="en-US" sz="1800" i="0" dirty="0">
                <a:solidFill>
                  <a:srgbClr val="003366"/>
                </a:solidFill>
                <a:latin typeface="Calibri" pitchFamily="34" charset="0"/>
                <a:ea typeface="ＭＳ Ｐゴシック" pitchFamily="34" charset="-128"/>
                <a:cs typeface="+mn-cs"/>
              </a:rPr>
              <a:t>	    asking a series of questions</a:t>
            </a:r>
          </a:p>
          <a:p>
            <a:pPr marL="271447" indent="-271447" algn="l">
              <a:lnSpc>
                <a:spcPct val="50000"/>
              </a:lnSpc>
              <a:spcBef>
                <a:spcPct val="50000"/>
              </a:spcBef>
              <a:defRPr/>
            </a:pPr>
            <a:endParaRPr lang="en-US" sz="400" b="1" i="0" dirty="0">
              <a:solidFill>
                <a:srgbClr val="003366"/>
              </a:solidFill>
              <a:latin typeface="Calibri" pitchFamily="34" charset="0"/>
              <a:ea typeface="ＭＳ Ｐゴシック" pitchFamily="34" charset="-128"/>
              <a:cs typeface="+mn-cs"/>
            </a:endParaRPr>
          </a:p>
          <a:p>
            <a:pPr marL="271447" indent="-271447" algn="l">
              <a:spcBef>
                <a:spcPct val="50000"/>
              </a:spcBef>
              <a:defRPr/>
            </a:pPr>
            <a:r>
              <a:rPr lang="en-US" sz="1800" b="1" i="0" dirty="0">
                <a:solidFill>
                  <a:srgbClr val="003366"/>
                </a:solidFill>
                <a:latin typeface="Calibri" pitchFamily="34" charset="0"/>
                <a:ea typeface="ＭＳ Ｐゴシック" pitchFamily="34" charset="-128"/>
                <a:cs typeface="+mn-cs"/>
              </a:rPr>
              <a:t>2.	</a:t>
            </a:r>
            <a:r>
              <a:rPr lang="en-US" sz="2000" b="1" i="0" dirty="0">
                <a:solidFill>
                  <a:srgbClr val="BC262D"/>
                </a:solidFill>
                <a:latin typeface="Calibri" pitchFamily="34" charset="0"/>
                <a:ea typeface="ＭＳ Ｐゴシック" pitchFamily="34" charset="-128"/>
                <a:cs typeface="+mn-cs"/>
              </a:rPr>
              <a:t>B</a:t>
            </a:r>
            <a:r>
              <a:rPr lang="en-US" sz="1800" b="1" i="0" dirty="0">
                <a:solidFill>
                  <a:srgbClr val="003366"/>
                </a:solidFill>
                <a:latin typeface="Calibri" pitchFamily="34" charset="0"/>
                <a:ea typeface="ＭＳ Ｐゴシック" pitchFamily="34" charset="-128"/>
                <a:cs typeface="+mn-cs"/>
              </a:rPr>
              <a:t>undle</a:t>
            </a:r>
          </a:p>
          <a:p>
            <a:pPr marL="271447" indent="-271447" algn="l">
              <a:spcBef>
                <a:spcPct val="50000"/>
              </a:spcBef>
              <a:defRPr/>
            </a:pPr>
            <a:r>
              <a:rPr lang="en-US" sz="1800" b="1" i="0" dirty="0">
                <a:solidFill>
                  <a:srgbClr val="003366"/>
                </a:solidFill>
                <a:latin typeface="Calibri" pitchFamily="34" charset="0"/>
                <a:ea typeface="ＭＳ Ｐゴシック" pitchFamily="34" charset="-128"/>
                <a:cs typeface="+mn-cs"/>
              </a:rPr>
              <a:t>	</a:t>
            </a:r>
            <a:r>
              <a:rPr lang="en-US" sz="1800" i="0" dirty="0">
                <a:solidFill>
                  <a:srgbClr val="003366"/>
                </a:solidFill>
                <a:latin typeface="Calibri" pitchFamily="34" charset="0"/>
                <a:ea typeface="ＭＳ Ｐゴシック" pitchFamily="34" charset="-128"/>
                <a:cs typeface="+mn-cs"/>
              </a:rPr>
              <a:t>-  Clarify what needs solving with a summary question</a:t>
            </a:r>
          </a:p>
          <a:p>
            <a:pPr marL="271447" indent="-271447" algn="l">
              <a:lnSpc>
                <a:spcPct val="20000"/>
              </a:lnSpc>
              <a:spcBef>
                <a:spcPct val="50000"/>
              </a:spcBef>
              <a:defRPr/>
            </a:pPr>
            <a:endParaRPr lang="en-US" sz="1800" b="1" i="0" dirty="0">
              <a:solidFill>
                <a:srgbClr val="003366"/>
              </a:solidFill>
              <a:latin typeface="Calibri" pitchFamily="34" charset="0"/>
              <a:ea typeface="ＭＳ Ｐゴシック" pitchFamily="34" charset="-128"/>
              <a:cs typeface="+mn-cs"/>
            </a:endParaRPr>
          </a:p>
          <a:p>
            <a:pPr marL="271447" indent="-271447" algn="l">
              <a:spcBef>
                <a:spcPct val="50000"/>
              </a:spcBef>
              <a:defRPr/>
            </a:pPr>
            <a:r>
              <a:rPr lang="en-US" sz="1800" b="1" i="0" dirty="0">
                <a:solidFill>
                  <a:srgbClr val="003366"/>
                </a:solidFill>
                <a:latin typeface="Calibri" pitchFamily="34" charset="0"/>
                <a:ea typeface="ＭＳ Ｐゴシック" pitchFamily="34" charset="-128"/>
                <a:cs typeface="+mn-cs"/>
              </a:rPr>
              <a:t>3.	</a:t>
            </a:r>
            <a:r>
              <a:rPr lang="en-US" sz="2000" b="1" i="0" dirty="0">
                <a:solidFill>
                  <a:srgbClr val="32B92B"/>
                </a:solidFill>
                <a:latin typeface="Calibri" pitchFamily="34" charset="0"/>
                <a:ea typeface="ＭＳ Ｐゴシック" pitchFamily="34" charset="-128"/>
                <a:cs typeface="+mn-cs"/>
              </a:rPr>
              <a:t>C</a:t>
            </a:r>
            <a:r>
              <a:rPr lang="en-US" sz="1800" b="1" i="0" dirty="0">
                <a:solidFill>
                  <a:srgbClr val="003366"/>
                </a:solidFill>
                <a:latin typeface="Calibri" pitchFamily="34" charset="0"/>
                <a:ea typeface="ＭＳ Ｐゴシック" pitchFamily="34" charset="-128"/>
                <a:cs typeface="+mn-cs"/>
              </a:rPr>
              <a:t>ounter and </a:t>
            </a:r>
            <a:r>
              <a:rPr lang="en-US" sz="2000" b="1" i="0" dirty="0">
                <a:solidFill>
                  <a:srgbClr val="32B92B"/>
                </a:solidFill>
                <a:latin typeface="Calibri" pitchFamily="34" charset="0"/>
                <a:ea typeface="ＭＳ Ｐゴシック" pitchFamily="34" charset="-128"/>
                <a:cs typeface="+mn-cs"/>
              </a:rPr>
              <a:t>C</a:t>
            </a:r>
            <a:r>
              <a:rPr lang="en-US" sz="1800" b="1" i="0" dirty="0">
                <a:solidFill>
                  <a:srgbClr val="003366"/>
                </a:solidFill>
                <a:latin typeface="Calibri" pitchFamily="34" charset="0"/>
                <a:ea typeface="ＭＳ Ｐゴシック" pitchFamily="34" charset="-128"/>
                <a:cs typeface="+mn-cs"/>
              </a:rPr>
              <a:t>lose</a:t>
            </a:r>
          </a:p>
          <a:p>
            <a:pPr marL="442887" indent="-442887" algn="l">
              <a:defRPr/>
            </a:pPr>
            <a:r>
              <a:rPr lang="en-US" sz="1800" b="1" i="0" dirty="0">
                <a:solidFill>
                  <a:srgbClr val="003366"/>
                </a:solidFill>
                <a:latin typeface="Calibri" pitchFamily="34" charset="0"/>
                <a:ea typeface="ＭＳ Ｐゴシック" pitchFamily="34" charset="-128"/>
                <a:cs typeface="+mn-cs"/>
              </a:rPr>
              <a:t>     </a:t>
            </a:r>
            <a:r>
              <a:rPr lang="en-US" sz="1800" i="0" dirty="0">
                <a:solidFill>
                  <a:srgbClr val="003366"/>
                </a:solidFill>
                <a:latin typeface="Calibri" pitchFamily="34" charset="0"/>
                <a:ea typeface="ＭＳ Ｐゴシック" pitchFamily="34" charset="-128"/>
                <a:cs typeface="+mn-cs"/>
              </a:rPr>
              <a:t>-  Outweigh the problem(s) with     compelling benefits</a:t>
            </a:r>
          </a:p>
          <a:p>
            <a:pPr marL="271447" indent="-271447" algn="l">
              <a:defRPr/>
            </a:pPr>
            <a:endParaRPr lang="en-US" sz="1000" i="0" dirty="0">
              <a:solidFill>
                <a:srgbClr val="003366"/>
              </a:solidFill>
              <a:latin typeface="Calibri" pitchFamily="34" charset="0"/>
              <a:ea typeface="ＭＳ Ｐゴシック" pitchFamily="34" charset="-128"/>
              <a:cs typeface="+mn-cs"/>
            </a:endParaRPr>
          </a:p>
          <a:p>
            <a:pPr marL="271447" indent="-271447" algn="l">
              <a:lnSpc>
                <a:spcPct val="40000"/>
              </a:lnSpc>
              <a:defRPr/>
            </a:pPr>
            <a:r>
              <a:rPr lang="en-US" sz="1800" i="0" dirty="0">
                <a:solidFill>
                  <a:srgbClr val="003366"/>
                </a:solidFill>
                <a:latin typeface="Calibri" pitchFamily="34" charset="0"/>
                <a:ea typeface="ＭＳ Ｐゴシック" pitchFamily="34" charset="-128"/>
                <a:cs typeface="+mn-cs"/>
              </a:rPr>
              <a:t>	-  Move to seeking their commitment</a:t>
            </a:r>
            <a:endParaRPr lang="en-AU" sz="1800" i="0" dirty="0">
              <a:solidFill>
                <a:srgbClr val="003366"/>
              </a:solidFill>
              <a:latin typeface="Calibri" pitchFamily="34" charset="0"/>
              <a:ea typeface="ＭＳ Ｐゴシック" pitchFamily="34" charset="-128"/>
              <a:cs typeface="+mn-cs"/>
            </a:endParaRPr>
          </a:p>
        </p:txBody>
      </p:sp>
      <p:sp>
        <p:nvSpPr>
          <p:cNvPr id="13" name="Text Box 8"/>
          <p:cNvSpPr txBox="1">
            <a:spLocks noChangeArrowheads="1"/>
          </p:cNvSpPr>
          <p:nvPr/>
        </p:nvSpPr>
        <p:spPr bwMode="auto">
          <a:xfrm>
            <a:off x="573259" y="1067444"/>
            <a:ext cx="8813800" cy="681038"/>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lvl1pPr>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lgn="ctr">
              <a:defRPr/>
            </a:pPr>
            <a:r>
              <a:rPr lang="en-US" sz="1800" b="1" i="0" dirty="0">
                <a:solidFill>
                  <a:schemeClr val="bg1"/>
                </a:solidFill>
                <a:latin typeface="Calibri" charset="0"/>
              </a:rPr>
              <a:t>Aim: Deal with the objection genuinely….</a:t>
            </a:r>
          </a:p>
          <a:p>
            <a:pPr algn="ctr">
              <a:defRPr/>
            </a:pPr>
            <a:r>
              <a:rPr lang="en-US" sz="1600" i="0" dirty="0">
                <a:solidFill>
                  <a:schemeClr val="bg1"/>
                </a:solidFill>
                <a:latin typeface="Calibri" charset="0"/>
              </a:rPr>
              <a:t>and move to a positive conclusion for both of us.</a:t>
            </a:r>
            <a:endParaRPr lang="en-AU" sz="1600" i="0" dirty="0">
              <a:solidFill>
                <a:schemeClr val="bg1"/>
              </a:solidFill>
              <a:latin typeface="Calibri" charset="0"/>
            </a:endParaRPr>
          </a:p>
        </p:txBody>
      </p:sp>
      <p:pic>
        <p:nvPicPr>
          <p:cNvPr id="49159" name="Picture 1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160" name="Line 4"/>
          <p:cNvSpPr>
            <a:spLocks noChangeShapeType="1"/>
          </p:cNvSpPr>
          <p:nvPr/>
        </p:nvSpPr>
        <p:spPr bwMode="auto">
          <a:xfrm>
            <a:off x="4954588" y="1836738"/>
            <a:ext cx="0" cy="4451350"/>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10" name="Rectangle 9"/>
          <p:cNvSpPr/>
          <p:nvPr/>
        </p:nvSpPr>
        <p:spPr>
          <a:xfrm>
            <a:off x="739775" y="3748088"/>
            <a:ext cx="4157663" cy="746125"/>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14" name="Rectangle 13"/>
          <p:cNvSpPr/>
          <p:nvPr/>
        </p:nvSpPr>
        <p:spPr>
          <a:xfrm>
            <a:off x="374650" y="4837113"/>
            <a:ext cx="4533900" cy="1430337"/>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880868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0"/>
          <p:cNvSpPr>
            <a:spLocks noGrp="1" noChangeArrowheads="1"/>
          </p:cNvSpPr>
          <p:nvPr>
            <p:ph type="title"/>
          </p:nvPr>
        </p:nvSpPr>
        <p:spPr/>
        <p:txBody>
          <a:bodyPr/>
          <a:lstStyle/>
          <a:p>
            <a:pPr eaLnBrk="1" hangingPunct="1"/>
            <a:r>
              <a:rPr lang="en-AU" dirty="0">
                <a:latin typeface="Calibri" charset="0"/>
                <a:ea typeface="ＭＳ Ｐゴシック" charset="0"/>
                <a:cs typeface="ＭＳ Ｐゴシック" charset="0"/>
              </a:rPr>
              <a:t>Step 6: </a:t>
            </a:r>
            <a:r>
              <a:rPr lang="en-AU" dirty="0">
                <a:solidFill>
                  <a:srgbClr val="92D050"/>
                </a:solidFill>
                <a:latin typeface="Calibri" charset="0"/>
                <a:ea typeface="ＭＳ Ｐゴシック" charset="0"/>
                <a:cs typeface="ＭＳ Ｐゴシック" charset="0"/>
              </a:rPr>
              <a:t>Resolve</a:t>
            </a:r>
            <a:r>
              <a:rPr lang="en-AU" dirty="0">
                <a:latin typeface="Calibri" charset="0"/>
                <a:ea typeface="ＭＳ Ｐゴシック" charset="0"/>
                <a:cs typeface="ＭＳ Ｐゴシック" charset="0"/>
              </a:rPr>
              <a:t> the Sale!</a:t>
            </a:r>
          </a:p>
        </p:txBody>
      </p:sp>
      <p:sp>
        <p:nvSpPr>
          <p:cNvPr id="9" name="Text Box 4"/>
          <p:cNvSpPr txBox="1">
            <a:spLocks noChangeArrowheads="1"/>
          </p:cNvSpPr>
          <p:nvPr/>
        </p:nvSpPr>
        <p:spPr bwMode="auto">
          <a:xfrm>
            <a:off x="552450" y="1557338"/>
            <a:ext cx="4481513" cy="1616075"/>
          </a:xfrm>
          <a:prstGeom prst="rect">
            <a:avLst/>
          </a:prstGeom>
          <a:noFill/>
          <a:ln w="9525">
            <a:noFill/>
            <a:miter lim="800000"/>
            <a:headEnd/>
            <a:tailEnd/>
          </a:ln>
        </p:spPr>
        <p:txBody>
          <a:bodyPr lIns="91436" tIns="45717" rIns="91436" bIns="45717">
            <a:spAutoFit/>
          </a:bodyPr>
          <a:lstStyle/>
          <a:p>
            <a:pPr marL="457173" indent="-457173">
              <a:spcBef>
                <a:spcPct val="50000"/>
              </a:spcBef>
              <a:defRPr/>
            </a:pPr>
            <a:r>
              <a:rPr lang="en-US" sz="1800" b="1" i="0" dirty="0">
                <a:solidFill>
                  <a:srgbClr val="92D050"/>
                </a:solidFill>
                <a:latin typeface="Calibri" pitchFamily="34" charset="0"/>
                <a:ea typeface="ＭＳ Ｐゴシック" pitchFamily="34" charset="-128"/>
                <a:cs typeface="+mn-cs"/>
              </a:rPr>
              <a:t>Why?</a:t>
            </a:r>
          </a:p>
          <a:p>
            <a:pPr marL="285750" indent="-285750" algn="l">
              <a:spcBef>
                <a:spcPct val="50000"/>
              </a:spcBef>
              <a:buClr>
                <a:srgbClr val="92D050"/>
              </a:buClr>
              <a:buFont typeface="Arial" panose="020B0604020202020204" pitchFamily="34" charset="0"/>
              <a:buChar char="•"/>
              <a:defRPr/>
            </a:pPr>
            <a:r>
              <a:rPr lang="en-US" sz="1800" b="1" i="0" dirty="0">
                <a:solidFill>
                  <a:srgbClr val="003366"/>
                </a:solidFill>
                <a:latin typeface="Calibri" pitchFamily="34" charset="0"/>
                <a:ea typeface="ＭＳ Ｐゴシック" pitchFamily="34" charset="-128"/>
                <a:cs typeface="+mn-cs"/>
              </a:rPr>
              <a:t>Customers expect you to close!</a:t>
            </a:r>
          </a:p>
          <a:p>
            <a:pPr marL="285750" indent="-285750" algn="l">
              <a:spcBef>
                <a:spcPct val="50000"/>
              </a:spcBef>
              <a:buClr>
                <a:srgbClr val="92D050"/>
              </a:buClr>
              <a:buFont typeface="Arial" panose="020B0604020202020204" pitchFamily="34" charset="0"/>
              <a:buChar char="•"/>
              <a:defRPr/>
            </a:pPr>
            <a:r>
              <a:rPr lang="en-US" sz="1800" b="1" i="0" dirty="0">
                <a:solidFill>
                  <a:srgbClr val="003366"/>
                </a:solidFill>
                <a:latin typeface="Calibri" pitchFamily="34" charset="0"/>
                <a:ea typeface="ＭＳ Ｐゴシック" pitchFamily="34" charset="-128"/>
                <a:cs typeface="+mn-cs"/>
              </a:rPr>
              <a:t>Help them to decide to act</a:t>
            </a:r>
          </a:p>
          <a:p>
            <a:pPr marL="285750" indent="-285750" algn="l">
              <a:spcBef>
                <a:spcPct val="50000"/>
              </a:spcBef>
              <a:buClr>
                <a:srgbClr val="92D050"/>
              </a:buClr>
              <a:buFont typeface="Arial" panose="020B0604020202020204" pitchFamily="34" charset="0"/>
              <a:buChar char="•"/>
              <a:defRPr/>
            </a:pPr>
            <a:r>
              <a:rPr lang="en-US" sz="1800" b="1" i="0" dirty="0">
                <a:solidFill>
                  <a:srgbClr val="003366"/>
                </a:solidFill>
                <a:latin typeface="Calibri" pitchFamily="34" charset="0"/>
                <a:ea typeface="ＭＳ Ｐゴシック" pitchFamily="34" charset="-128"/>
                <a:cs typeface="+mn-cs"/>
              </a:rPr>
              <a:t>Resolve issues, challenges, opportunities</a:t>
            </a:r>
            <a:endParaRPr lang="en-AU" sz="1800" b="1" dirty="0">
              <a:solidFill>
                <a:srgbClr val="003366"/>
              </a:solidFill>
              <a:latin typeface="Calibri" pitchFamily="34" charset="0"/>
              <a:ea typeface="ＭＳ Ｐゴシック" pitchFamily="34" charset="-128"/>
              <a:cs typeface="+mn-cs"/>
            </a:endParaRPr>
          </a:p>
        </p:txBody>
      </p:sp>
      <p:sp>
        <p:nvSpPr>
          <p:cNvPr id="10" name="Text Box 5"/>
          <p:cNvSpPr txBox="1">
            <a:spLocks noChangeArrowheads="1"/>
          </p:cNvSpPr>
          <p:nvPr/>
        </p:nvSpPr>
        <p:spPr bwMode="auto">
          <a:xfrm>
            <a:off x="5118100" y="1584325"/>
            <a:ext cx="4314825" cy="3970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marL="457200" indent="-457200">
              <a:defRPr sz="2400" i="1">
                <a:solidFill>
                  <a:schemeClr val="tx1"/>
                </a:solidFill>
                <a:latin typeface="Arial" charset="0"/>
                <a:ea typeface="ＭＳ Ｐゴシック" charset="0"/>
                <a:cs typeface="ＭＳ Ｐゴシック" charset="0"/>
              </a:defRPr>
            </a:lvl1pPr>
            <a:lvl2pPr marL="271463" indent="-271463">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a:spcBef>
                <a:spcPct val="50000"/>
              </a:spcBef>
              <a:defRPr/>
            </a:pPr>
            <a:r>
              <a:rPr lang="en-US" sz="1800" b="1" i="0" dirty="0">
                <a:solidFill>
                  <a:srgbClr val="92D050"/>
                </a:solidFill>
                <a:latin typeface="Calibri" charset="0"/>
              </a:rPr>
              <a:t>How?</a:t>
            </a:r>
          </a:p>
          <a:p>
            <a:pPr algn="l">
              <a:spcBef>
                <a:spcPct val="50000"/>
              </a:spcBef>
              <a:defRPr/>
            </a:pPr>
            <a:r>
              <a:rPr lang="en-US" sz="1800" b="1" i="0" dirty="0">
                <a:solidFill>
                  <a:srgbClr val="003366"/>
                </a:solidFill>
                <a:latin typeface="Calibri" charset="0"/>
              </a:rPr>
              <a:t>Respond to </a:t>
            </a:r>
            <a:r>
              <a:rPr lang="ja-JP" altLang="en-US" sz="1800" b="1" i="0" dirty="0">
                <a:solidFill>
                  <a:srgbClr val="003366"/>
                </a:solidFill>
                <a:latin typeface="Calibri" charset="0"/>
              </a:rPr>
              <a:t>“</a:t>
            </a:r>
            <a:r>
              <a:rPr lang="en-US" altLang="ja-JP" sz="1800" b="1" i="0" dirty="0">
                <a:solidFill>
                  <a:srgbClr val="003366"/>
                </a:solidFill>
                <a:latin typeface="Calibri" charset="0"/>
              </a:rPr>
              <a:t>buying signals</a:t>
            </a:r>
            <a:r>
              <a:rPr lang="ja-JP" altLang="en-US" sz="1800" b="1" i="0">
                <a:solidFill>
                  <a:srgbClr val="003366"/>
                </a:solidFill>
                <a:latin typeface="Calibri" charset="0"/>
              </a:rPr>
              <a:t>”</a:t>
            </a:r>
            <a:r>
              <a:rPr lang="en-US" altLang="ja-JP" sz="1800" b="1" i="0" dirty="0">
                <a:solidFill>
                  <a:srgbClr val="003366"/>
                </a:solidFill>
                <a:latin typeface="Calibri" charset="0"/>
              </a:rPr>
              <a:t> as triggers</a:t>
            </a:r>
          </a:p>
          <a:p>
            <a:pPr lvl="1" algn="l">
              <a:spcBef>
                <a:spcPct val="50000"/>
              </a:spcBef>
              <a:buFontTx/>
              <a:buChar char="-"/>
              <a:defRPr/>
            </a:pPr>
            <a:r>
              <a:rPr lang="en-US" sz="1800" i="0" dirty="0">
                <a:solidFill>
                  <a:srgbClr val="003366"/>
                </a:solidFill>
                <a:latin typeface="Calibri" charset="0"/>
              </a:rPr>
              <a:t>Things they might </a:t>
            </a:r>
            <a:r>
              <a:rPr lang="en-US" sz="1800" b="1" i="0" dirty="0">
                <a:solidFill>
                  <a:srgbClr val="003366"/>
                </a:solidFill>
                <a:latin typeface="Calibri" charset="0"/>
              </a:rPr>
              <a:t>SAY</a:t>
            </a:r>
          </a:p>
          <a:p>
            <a:pPr lvl="1" algn="l">
              <a:spcBef>
                <a:spcPct val="50000"/>
              </a:spcBef>
              <a:buFontTx/>
              <a:buChar char="-"/>
              <a:defRPr/>
            </a:pPr>
            <a:r>
              <a:rPr lang="en-US" sz="1800" i="0" dirty="0">
                <a:solidFill>
                  <a:srgbClr val="003366"/>
                </a:solidFill>
                <a:latin typeface="Calibri" charset="0"/>
              </a:rPr>
              <a:t>Things they might </a:t>
            </a:r>
            <a:r>
              <a:rPr lang="en-US" sz="1800" b="1" i="0" dirty="0">
                <a:solidFill>
                  <a:srgbClr val="003366"/>
                </a:solidFill>
                <a:latin typeface="Calibri" charset="0"/>
              </a:rPr>
              <a:t>DO</a:t>
            </a:r>
          </a:p>
          <a:p>
            <a:pPr lvl="1" algn="l">
              <a:spcBef>
                <a:spcPct val="50000"/>
              </a:spcBef>
              <a:buFontTx/>
              <a:buChar char="-"/>
              <a:defRPr/>
            </a:pPr>
            <a:r>
              <a:rPr lang="en-US" sz="1800" i="0" dirty="0">
                <a:solidFill>
                  <a:srgbClr val="003366"/>
                </a:solidFill>
                <a:latin typeface="Calibri" charset="0"/>
              </a:rPr>
              <a:t>Note their body language</a:t>
            </a:r>
          </a:p>
          <a:p>
            <a:pPr algn="l">
              <a:spcBef>
                <a:spcPct val="50000"/>
              </a:spcBef>
              <a:buFontTx/>
              <a:buChar char="•"/>
              <a:defRPr/>
            </a:pPr>
            <a:endParaRPr lang="en-US" sz="1800" b="1" dirty="0">
              <a:solidFill>
                <a:srgbClr val="003366"/>
              </a:solidFill>
              <a:latin typeface="Calibri" charset="0"/>
            </a:endParaRPr>
          </a:p>
          <a:p>
            <a:pPr marL="0" indent="0" algn="l">
              <a:spcBef>
                <a:spcPct val="50000"/>
              </a:spcBef>
              <a:defRPr/>
            </a:pPr>
            <a:r>
              <a:rPr lang="en-US" sz="1800" b="1" i="0" dirty="0">
                <a:solidFill>
                  <a:srgbClr val="003366"/>
                </a:solidFill>
                <a:latin typeface="Calibri" charset="0"/>
              </a:rPr>
              <a:t>Select from a variety of different closing questions to suit the situation</a:t>
            </a:r>
            <a:r>
              <a:rPr lang="en-US" sz="1800" i="0" dirty="0">
                <a:solidFill>
                  <a:srgbClr val="003366"/>
                </a:solidFill>
                <a:latin typeface="Calibri" charset="0"/>
              </a:rPr>
              <a:t> (recommendation, direct, assumptive, </a:t>
            </a:r>
            <a:br>
              <a:rPr lang="en-US" sz="1800" i="0" dirty="0">
                <a:solidFill>
                  <a:srgbClr val="003366"/>
                </a:solidFill>
                <a:latin typeface="Calibri" charset="0"/>
              </a:rPr>
            </a:br>
            <a:r>
              <a:rPr lang="en-US" sz="1800" i="0" dirty="0">
                <a:solidFill>
                  <a:srgbClr val="003366"/>
                </a:solidFill>
                <a:latin typeface="Calibri" charset="0"/>
              </a:rPr>
              <a:t>risk, immediate gain, summary, </a:t>
            </a:r>
            <a:br>
              <a:rPr lang="en-US" sz="1800" i="0" dirty="0">
                <a:solidFill>
                  <a:srgbClr val="003366"/>
                </a:solidFill>
                <a:latin typeface="Calibri" charset="0"/>
              </a:rPr>
            </a:br>
            <a:r>
              <a:rPr lang="en-US" sz="1800" i="0" dirty="0">
                <a:solidFill>
                  <a:srgbClr val="003366"/>
                </a:solidFill>
                <a:latin typeface="Calibri" charset="0"/>
              </a:rPr>
              <a:t>alternate, concession)</a:t>
            </a:r>
            <a:endParaRPr lang="en-AU" sz="1800" b="1" i="0" dirty="0">
              <a:solidFill>
                <a:srgbClr val="003366"/>
              </a:solidFill>
              <a:latin typeface="Calibri" charset="0"/>
            </a:endParaRPr>
          </a:p>
        </p:txBody>
      </p:sp>
      <p:sp>
        <p:nvSpPr>
          <p:cNvPr id="11" name="Text Box 8"/>
          <p:cNvSpPr txBox="1">
            <a:spLocks noChangeArrowheads="1"/>
          </p:cNvSpPr>
          <p:nvPr/>
        </p:nvSpPr>
        <p:spPr bwMode="auto">
          <a:xfrm>
            <a:off x="549275" y="1083629"/>
            <a:ext cx="8839200" cy="408623"/>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p>
            <a:pPr algn="ctr">
              <a:spcBef>
                <a:spcPct val="50000"/>
              </a:spcBef>
              <a:defRPr/>
            </a:pPr>
            <a:r>
              <a:rPr lang="en-US" sz="1800" b="1" i="0" dirty="0">
                <a:solidFill>
                  <a:schemeClr val="bg1"/>
                </a:solidFill>
                <a:latin typeface="Calibri" charset="0"/>
                <a:ea typeface="ＭＳ Ｐゴシック" charset="-128"/>
                <a:cs typeface="+mn-cs"/>
              </a:rPr>
              <a:t>Aim: Gain a resolution to act ....today!</a:t>
            </a:r>
            <a:endParaRPr lang="en-AU" sz="1800" b="1" i="0" dirty="0">
              <a:solidFill>
                <a:schemeClr val="bg1"/>
              </a:solidFill>
              <a:latin typeface="Calibri" charset="0"/>
              <a:ea typeface="ＭＳ Ｐゴシック" charset="-128"/>
              <a:cs typeface="+mn-cs"/>
            </a:endParaRPr>
          </a:p>
        </p:txBody>
      </p:sp>
      <p:pic>
        <p:nvPicPr>
          <p:cNvPr id="51207" name="Picture 1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8" name="Line 4"/>
          <p:cNvSpPr>
            <a:spLocks noChangeShapeType="1"/>
          </p:cNvSpPr>
          <p:nvPr/>
        </p:nvSpPr>
        <p:spPr bwMode="auto">
          <a:xfrm>
            <a:off x="4951413" y="1562100"/>
            <a:ext cx="3175" cy="4725988"/>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12" name="Rectangle 11"/>
          <p:cNvSpPr/>
          <p:nvPr/>
        </p:nvSpPr>
        <p:spPr>
          <a:xfrm>
            <a:off x="771525" y="3759200"/>
            <a:ext cx="4157663" cy="361950"/>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
        <p:nvSpPr>
          <p:cNvPr id="13" name="Rectangle 12"/>
          <p:cNvSpPr/>
          <p:nvPr/>
        </p:nvSpPr>
        <p:spPr>
          <a:xfrm>
            <a:off x="385763" y="4487863"/>
            <a:ext cx="4533900" cy="1801812"/>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21138728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0"/>
          <p:cNvSpPr>
            <a:spLocks noGrp="1" noChangeArrowheads="1"/>
          </p:cNvSpPr>
          <p:nvPr>
            <p:ph type="title"/>
          </p:nvPr>
        </p:nvSpPr>
        <p:spPr/>
        <p:txBody>
          <a:bodyPr/>
          <a:lstStyle/>
          <a:p>
            <a:pPr eaLnBrk="1" hangingPunct="1"/>
            <a:r>
              <a:rPr lang="en-AU" dirty="0">
                <a:latin typeface="Calibri" charset="0"/>
                <a:ea typeface="ＭＳ Ｐゴシック" charset="0"/>
                <a:cs typeface="ＭＳ Ｐゴシック" charset="0"/>
              </a:rPr>
              <a:t>Step 7: </a:t>
            </a:r>
            <a:r>
              <a:rPr lang="en-AU" dirty="0">
                <a:solidFill>
                  <a:srgbClr val="92D050"/>
                </a:solidFill>
                <a:latin typeface="Calibri" charset="0"/>
                <a:ea typeface="ＭＳ Ｐゴシック" charset="0"/>
                <a:cs typeface="ＭＳ Ｐゴシック" charset="0"/>
              </a:rPr>
              <a:t>Make</a:t>
            </a:r>
            <a:r>
              <a:rPr lang="en-AU" dirty="0">
                <a:latin typeface="Calibri" charset="0"/>
                <a:ea typeface="ＭＳ Ｐゴシック" charset="0"/>
                <a:cs typeface="ＭＳ Ｐゴシック" charset="0"/>
              </a:rPr>
              <a:t> it Happen!</a:t>
            </a:r>
          </a:p>
        </p:txBody>
      </p:sp>
      <p:sp>
        <p:nvSpPr>
          <p:cNvPr id="19459" name="Text Box 4"/>
          <p:cNvSpPr txBox="1">
            <a:spLocks noChangeArrowheads="1"/>
          </p:cNvSpPr>
          <p:nvPr/>
        </p:nvSpPr>
        <p:spPr bwMode="auto">
          <a:xfrm>
            <a:off x="549275" y="1083629"/>
            <a:ext cx="8826500" cy="408623"/>
          </a:xfrm>
          <a:prstGeom prst="roundRect">
            <a:avLst/>
          </a:prstGeom>
          <a:solidFill>
            <a:srgbClr val="65B400"/>
          </a:solidFill>
          <a:ln w="9525">
            <a:noFill/>
            <a:miter lim="800000"/>
            <a:headEnd/>
            <a:tailEnd/>
          </a:ln>
          <a:scene3d>
            <a:camera prst="orthographicFront"/>
            <a:lightRig rig="threePt" dir="t"/>
          </a:scene3d>
          <a:sp3d>
            <a:bevelT/>
          </a:sp3d>
        </p:spPr>
        <p:txBody>
          <a:bodyPr lIns="91436" tIns="45717" rIns="91436" bIns="45717">
            <a:spAutoFit/>
          </a:bodyPr>
          <a:lstStyle/>
          <a:p>
            <a:pPr algn="ctr">
              <a:spcBef>
                <a:spcPct val="50000"/>
              </a:spcBef>
              <a:defRPr/>
            </a:pPr>
            <a:r>
              <a:rPr lang="en-US" sz="1800" b="1" i="0" dirty="0">
                <a:solidFill>
                  <a:schemeClr val="bg1"/>
                </a:solidFill>
                <a:latin typeface="Calibri" charset="0"/>
                <a:ea typeface="ＭＳ Ｐゴシック" charset="-128"/>
                <a:cs typeface="+mn-cs"/>
              </a:rPr>
              <a:t>Aim: Execute the agreed action</a:t>
            </a:r>
            <a:endParaRPr lang="en-AU" sz="1800" b="1" i="0" dirty="0">
              <a:solidFill>
                <a:schemeClr val="bg1"/>
              </a:solidFill>
              <a:latin typeface="Calibri" charset="0"/>
              <a:ea typeface="ＭＳ Ｐゴシック" charset="-128"/>
              <a:cs typeface="+mn-cs"/>
            </a:endParaRPr>
          </a:p>
        </p:txBody>
      </p:sp>
      <p:sp>
        <p:nvSpPr>
          <p:cNvPr id="9" name="Text Box 5"/>
          <p:cNvSpPr txBox="1">
            <a:spLocks noChangeArrowheads="1"/>
          </p:cNvSpPr>
          <p:nvPr/>
        </p:nvSpPr>
        <p:spPr bwMode="auto">
          <a:xfrm>
            <a:off x="508000" y="1554163"/>
            <a:ext cx="4330700" cy="161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7" rIns="91436" bIns="45717">
            <a:spAutoFit/>
          </a:bodyPr>
          <a:lstStyle>
            <a:lvl1pPr marL="457200" indent="-457200">
              <a:defRPr sz="2400" i="1">
                <a:solidFill>
                  <a:schemeClr val="tx1"/>
                </a:solidFill>
                <a:latin typeface="Arial" charset="0"/>
                <a:ea typeface="ＭＳ Ｐゴシック" charset="0"/>
                <a:cs typeface="ＭＳ Ｐゴシック" charset="0"/>
              </a:defRPr>
            </a:lvl1pPr>
            <a:lvl2pPr marL="742950" indent="-285750">
              <a:defRPr sz="2400" i="1">
                <a:solidFill>
                  <a:schemeClr val="tx1"/>
                </a:solidFill>
                <a:latin typeface="Arial" charset="0"/>
                <a:ea typeface="ＭＳ Ｐゴシック" charset="0"/>
              </a:defRPr>
            </a:lvl2pPr>
            <a:lvl3pPr marL="1143000" indent="-228600">
              <a:defRPr sz="2400" i="1">
                <a:solidFill>
                  <a:schemeClr val="tx1"/>
                </a:solidFill>
                <a:latin typeface="Arial" charset="0"/>
                <a:ea typeface="ＭＳ Ｐゴシック" charset="0"/>
              </a:defRPr>
            </a:lvl3pPr>
            <a:lvl4pPr marL="1600200" indent="-228600">
              <a:defRPr sz="2400" i="1">
                <a:solidFill>
                  <a:schemeClr val="tx1"/>
                </a:solidFill>
                <a:latin typeface="Arial" charset="0"/>
                <a:ea typeface="ＭＳ Ｐゴシック" charset="0"/>
              </a:defRPr>
            </a:lvl4pPr>
            <a:lvl5pPr marL="2057400" indent="-228600">
              <a:defRPr sz="2400" i="1">
                <a:solidFill>
                  <a:schemeClr val="tx1"/>
                </a:solidFill>
                <a:latin typeface="Arial" charset="0"/>
                <a:ea typeface="ＭＳ Ｐゴシック" charset="0"/>
              </a:defRPr>
            </a:lvl5pPr>
            <a:lvl6pPr marL="2514600" indent="-228600" algn="ctr" eaLnBrk="0" fontAlgn="base" hangingPunct="0">
              <a:spcBef>
                <a:spcPct val="0"/>
              </a:spcBef>
              <a:spcAft>
                <a:spcPct val="0"/>
              </a:spcAft>
              <a:defRPr sz="2400" i="1">
                <a:solidFill>
                  <a:schemeClr val="tx1"/>
                </a:solidFill>
                <a:latin typeface="Arial" charset="0"/>
                <a:ea typeface="ＭＳ Ｐゴシック" charset="0"/>
              </a:defRPr>
            </a:lvl6pPr>
            <a:lvl7pPr marL="2971800" indent="-228600" algn="ctr" eaLnBrk="0" fontAlgn="base" hangingPunct="0">
              <a:spcBef>
                <a:spcPct val="0"/>
              </a:spcBef>
              <a:spcAft>
                <a:spcPct val="0"/>
              </a:spcAft>
              <a:defRPr sz="2400" i="1">
                <a:solidFill>
                  <a:schemeClr val="tx1"/>
                </a:solidFill>
                <a:latin typeface="Arial" charset="0"/>
                <a:ea typeface="ＭＳ Ｐゴシック" charset="0"/>
              </a:defRPr>
            </a:lvl7pPr>
            <a:lvl8pPr marL="3429000" indent="-228600" algn="ctr" eaLnBrk="0" fontAlgn="base" hangingPunct="0">
              <a:spcBef>
                <a:spcPct val="0"/>
              </a:spcBef>
              <a:spcAft>
                <a:spcPct val="0"/>
              </a:spcAft>
              <a:defRPr sz="2400" i="1">
                <a:solidFill>
                  <a:schemeClr val="tx1"/>
                </a:solidFill>
                <a:latin typeface="Arial" charset="0"/>
                <a:ea typeface="ＭＳ Ｐゴシック" charset="0"/>
              </a:defRPr>
            </a:lvl8pPr>
            <a:lvl9pPr marL="3886200" indent="-228600" algn="ctr" eaLnBrk="0" fontAlgn="base" hangingPunct="0">
              <a:spcBef>
                <a:spcPct val="0"/>
              </a:spcBef>
              <a:spcAft>
                <a:spcPct val="0"/>
              </a:spcAft>
              <a:defRPr sz="2400" i="1">
                <a:solidFill>
                  <a:schemeClr val="tx1"/>
                </a:solidFill>
                <a:latin typeface="Arial" charset="0"/>
                <a:ea typeface="ＭＳ Ｐゴシック" charset="0"/>
              </a:defRPr>
            </a:lvl9pPr>
          </a:lstStyle>
          <a:p>
            <a:pPr marL="0" indent="0">
              <a:spcBef>
                <a:spcPct val="50000"/>
              </a:spcBef>
              <a:buClr>
                <a:srgbClr val="A08137"/>
              </a:buClr>
            </a:pPr>
            <a:r>
              <a:rPr lang="en-US" sz="1800" b="1" i="0" dirty="0">
                <a:solidFill>
                  <a:srgbClr val="92D050"/>
                </a:solidFill>
                <a:latin typeface="Calibri" charset="0"/>
              </a:rPr>
              <a:t>Why?</a:t>
            </a:r>
          </a:p>
          <a:p>
            <a:pPr algn="l">
              <a:spcBef>
                <a:spcPct val="50000"/>
              </a:spcBef>
              <a:buClr>
                <a:srgbClr val="92D050"/>
              </a:buClr>
              <a:buFont typeface="Arial" panose="020B0604020202020204" pitchFamily="34" charset="0"/>
              <a:buChar char="•"/>
            </a:pPr>
            <a:r>
              <a:rPr lang="en-US" sz="1800" b="1" i="0" dirty="0">
                <a:solidFill>
                  <a:srgbClr val="003366"/>
                </a:solidFill>
                <a:latin typeface="Calibri" charset="0"/>
              </a:rPr>
              <a:t>Avoid fall downs</a:t>
            </a:r>
          </a:p>
          <a:p>
            <a:pPr algn="l">
              <a:spcBef>
                <a:spcPct val="50000"/>
              </a:spcBef>
              <a:buClr>
                <a:srgbClr val="92D050"/>
              </a:buClr>
              <a:buFont typeface="Arial" panose="020B0604020202020204" pitchFamily="34" charset="0"/>
              <a:buChar char="•"/>
            </a:pPr>
            <a:r>
              <a:rPr lang="en-US" sz="1800" b="1" i="0" dirty="0">
                <a:solidFill>
                  <a:srgbClr val="003366"/>
                </a:solidFill>
                <a:latin typeface="Calibri" charset="0"/>
              </a:rPr>
              <a:t>Maximise benefits </a:t>
            </a:r>
            <a:r>
              <a:rPr lang="en-US" sz="1800" i="0" dirty="0">
                <a:solidFill>
                  <a:srgbClr val="003366"/>
                </a:solidFill>
                <a:latin typeface="Calibri" charset="0"/>
              </a:rPr>
              <a:t>for both of us</a:t>
            </a:r>
          </a:p>
          <a:p>
            <a:pPr algn="l">
              <a:spcBef>
                <a:spcPct val="50000"/>
              </a:spcBef>
              <a:buClr>
                <a:srgbClr val="92D050"/>
              </a:buClr>
              <a:buFont typeface="Arial" panose="020B0604020202020204" pitchFamily="34" charset="0"/>
              <a:buChar char="•"/>
            </a:pPr>
            <a:r>
              <a:rPr lang="en-US" sz="1800" b="1" i="0" dirty="0">
                <a:solidFill>
                  <a:srgbClr val="003366"/>
                </a:solidFill>
                <a:latin typeface="Calibri" charset="0"/>
              </a:rPr>
              <a:t>Ensure both of us now act</a:t>
            </a:r>
            <a:endParaRPr lang="en-AU" sz="1800" b="1" dirty="0">
              <a:solidFill>
                <a:srgbClr val="003366"/>
              </a:solidFill>
              <a:latin typeface="Calibri" charset="0"/>
            </a:endParaRPr>
          </a:p>
        </p:txBody>
      </p:sp>
      <p:sp>
        <p:nvSpPr>
          <p:cNvPr id="10" name="Text Box 6"/>
          <p:cNvSpPr txBox="1">
            <a:spLocks noChangeArrowheads="1"/>
          </p:cNvSpPr>
          <p:nvPr/>
        </p:nvSpPr>
        <p:spPr bwMode="auto">
          <a:xfrm>
            <a:off x="5080000" y="1604963"/>
            <a:ext cx="4279900" cy="3278187"/>
          </a:xfrm>
          <a:prstGeom prst="rect">
            <a:avLst/>
          </a:prstGeom>
          <a:noFill/>
          <a:ln w="9525">
            <a:noFill/>
            <a:miter lim="800000"/>
            <a:headEnd/>
            <a:tailEnd/>
          </a:ln>
        </p:spPr>
        <p:txBody>
          <a:bodyPr lIns="91436" tIns="45717" rIns="91436" bIns="45717">
            <a:spAutoFit/>
          </a:bodyPr>
          <a:lstStyle/>
          <a:p>
            <a:pPr>
              <a:spcBef>
                <a:spcPct val="50000"/>
              </a:spcBef>
              <a:buClr>
                <a:srgbClr val="A08137"/>
              </a:buClr>
              <a:defRPr/>
            </a:pPr>
            <a:r>
              <a:rPr lang="en-US" sz="1800" b="1" i="0" dirty="0">
                <a:solidFill>
                  <a:srgbClr val="92D050"/>
                </a:solidFill>
                <a:latin typeface="Calibri" pitchFamily="34" charset="0"/>
                <a:ea typeface="ＭＳ Ｐゴシック" pitchFamily="34" charset="-128"/>
                <a:cs typeface="+mn-cs"/>
              </a:rPr>
              <a:t>How?</a:t>
            </a:r>
          </a:p>
          <a:p>
            <a:pPr marL="457173" indent="-457173" algn="l">
              <a:spcBef>
                <a:spcPct val="50000"/>
              </a:spcBef>
              <a:buClr>
                <a:srgbClr val="92D050"/>
              </a:buClr>
              <a:buFont typeface="Arial" panose="020B0604020202020204" pitchFamily="34" charset="0"/>
              <a:buChar char="•"/>
              <a:defRPr/>
            </a:pPr>
            <a:r>
              <a:rPr lang="en-AU" sz="1800" b="1" i="0" dirty="0">
                <a:solidFill>
                  <a:srgbClr val="003366"/>
                </a:solidFill>
                <a:latin typeface="Calibri" pitchFamily="34" charset="0"/>
                <a:ea typeface="ＭＳ Ｐゴシック" pitchFamily="34" charset="-128"/>
                <a:cs typeface="+mn-cs"/>
              </a:rPr>
              <a:t>Summarise the positives </a:t>
            </a:r>
            <a:r>
              <a:rPr lang="en-AU" sz="1800" i="0" dirty="0">
                <a:solidFill>
                  <a:srgbClr val="003366"/>
                </a:solidFill>
                <a:latin typeface="Calibri" pitchFamily="34" charset="0"/>
                <a:ea typeface="ＭＳ Ｐゴシック" pitchFamily="34" charset="-128"/>
                <a:cs typeface="+mn-cs"/>
              </a:rPr>
              <a:t>of the decision to act</a:t>
            </a:r>
          </a:p>
          <a:p>
            <a:pPr marL="457173" indent="-457173" algn="l">
              <a:spcBef>
                <a:spcPct val="50000"/>
              </a:spcBef>
              <a:buClr>
                <a:srgbClr val="92D050"/>
              </a:buClr>
              <a:buFont typeface="Arial" panose="020B0604020202020204" pitchFamily="34" charset="0"/>
              <a:buChar char="•"/>
              <a:defRPr/>
            </a:pPr>
            <a:r>
              <a:rPr lang="en-AU" sz="1800" i="0" dirty="0">
                <a:solidFill>
                  <a:srgbClr val="003366"/>
                </a:solidFill>
                <a:latin typeface="Calibri" pitchFamily="34" charset="0"/>
                <a:ea typeface="ＭＳ Ｐゴシック" pitchFamily="34" charset="-128"/>
                <a:cs typeface="+mn-cs"/>
              </a:rPr>
              <a:t>Clarify what </a:t>
            </a:r>
            <a:r>
              <a:rPr lang="en-AU" sz="1800" b="1" i="0" dirty="0">
                <a:solidFill>
                  <a:srgbClr val="003366"/>
                </a:solidFill>
                <a:latin typeface="Calibri" pitchFamily="34" charset="0"/>
                <a:ea typeface="ＭＳ Ｐゴシック" pitchFamily="34" charset="-128"/>
                <a:cs typeface="+mn-cs"/>
              </a:rPr>
              <a:t>YOU</a:t>
            </a:r>
            <a:r>
              <a:rPr lang="en-AU" sz="1800" i="0" dirty="0">
                <a:solidFill>
                  <a:srgbClr val="003366"/>
                </a:solidFill>
                <a:latin typeface="Calibri" pitchFamily="34" charset="0"/>
                <a:ea typeface="ＭＳ Ｐゴシック" pitchFamily="34" charset="-128"/>
                <a:cs typeface="+mn-cs"/>
              </a:rPr>
              <a:t> will now do</a:t>
            </a:r>
          </a:p>
          <a:p>
            <a:pPr marL="457173" indent="-457173" algn="l">
              <a:spcBef>
                <a:spcPct val="50000"/>
              </a:spcBef>
              <a:buClr>
                <a:srgbClr val="92D050"/>
              </a:buClr>
              <a:buFont typeface="Arial" panose="020B0604020202020204" pitchFamily="34" charset="0"/>
              <a:buChar char="•"/>
              <a:defRPr/>
            </a:pPr>
            <a:r>
              <a:rPr lang="en-AU" sz="1800" i="0" dirty="0">
                <a:solidFill>
                  <a:srgbClr val="003366"/>
                </a:solidFill>
                <a:latin typeface="Calibri" pitchFamily="34" charset="0"/>
                <a:ea typeface="ＭＳ Ｐゴシック" pitchFamily="34" charset="-128"/>
                <a:cs typeface="+mn-cs"/>
              </a:rPr>
              <a:t>Invite the customer to confirm what </a:t>
            </a:r>
            <a:r>
              <a:rPr lang="en-AU" sz="1800" b="1" i="0" dirty="0">
                <a:solidFill>
                  <a:srgbClr val="003366"/>
                </a:solidFill>
                <a:latin typeface="Calibri" pitchFamily="34" charset="0"/>
                <a:ea typeface="ＭＳ Ｐゴシック" pitchFamily="34" charset="-128"/>
                <a:cs typeface="+mn-cs"/>
              </a:rPr>
              <a:t>THEY</a:t>
            </a:r>
            <a:r>
              <a:rPr lang="en-AU" sz="1800" i="0" dirty="0">
                <a:solidFill>
                  <a:srgbClr val="003366"/>
                </a:solidFill>
                <a:latin typeface="Calibri" pitchFamily="34" charset="0"/>
                <a:ea typeface="ＭＳ Ｐゴシック" pitchFamily="34" charset="-128"/>
                <a:cs typeface="+mn-cs"/>
              </a:rPr>
              <a:t> will commit to doing</a:t>
            </a:r>
          </a:p>
          <a:p>
            <a:pPr marL="457173" indent="-457173" algn="l">
              <a:spcBef>
                <a:spcPct val="50000"/>
              </a:spcBef>
              <a:buClr>
                <a:srgbClr val="92D050"/>
              </a:buClr>
              <a:buFont typeface="Arial" panose="020B0604020202020204" pitchFamily="34" charset="0"/>
              <a:buChar char="•"/>
              <a:defRPr/>
            </a:pPr>
            <a:r>
              <a:rPr lang="en-AU" sz="1800" i="0" dirty="0">
                <a:solidFill>
                  <a:srgbClr val="003366"/>
                </a:solidFill>
                <a:latin typeface="Calibri" pitchFamily="34" charset="0"/>
                <a:ea typeface="ＭＳ Ｐゴシック" pitchFamily="34" charset="-128"/>
                <a:cs typeface="+mn-cs"/>
              </a:rPr>
              <a:t>Offer your support to help them complete their commitments</a:t>
            </a:r>
          </a:p>
          <a:p>
            <a:pPr marL="457173" indent="-457173" algn="l">
              <a:spcBef>
                <a:spcPct val="50000"/>
              </a:spcBef>
              <a:buClr>
                <a:srgbClr val="92D050"/>
              </a:buClr>
              <a:buFont typeface="Arial" panose="020B0604020202020204" pitchFamily="34" charset="0"/>
              <a:buChar char="•"/>
              <a:defRPr/>
            </a:pPr>
            <a:r>
              <a:rPr lang="en-AU" sz="1800" i="0" dirty="0">
                <a:solidFill>
                  <a:srgbClr val="003366"/>
                </a:solidFill>
                <a:latin typeface="Calibri" pitchFamily="34" charset="0"/>
                <a:ea typeface="ＭＳ Ｐゴシック" pitchFamily="34" charset="-128"/>
                <a:cs typeface="+mn-cs"/>
              </a:rPr>
              <a:t>Agree what comes </a:t>
            </a:r>
            <a:r>
              <a:rPr lang="en-AU" sz="1800" b="1" i="0" dirty="0">
                <a:solidFill>
                  <a:srgbClr val="003366"/>
                </a:solidFill>
                <a:latin typeface="Calibri" pitchFamily="34" charset="0"/>
                <a:ea typeface="ＭＳ Ｐゴシック" pitchFamily="34" charset="-128"/>
                <a:cs typeface="+mn-cs"/>
              </a:rPr>
              <a:t>next</a:t>
            </a:r>
            <a:endParaRPr lang="en-AU" sz="1800" b="1" dirty="0">
              <a:solidFill>
                <a:srgbClr val="003366"/>
              </a:solidFill>
              <a:latin typeface="Calibri" pitchFamily="34" charset="0"/>
              <a:ea typeface="ＭＳ Ｐゴシック" pitchFamily="34" charset="-128"/>
              <a:cs typeface="+mn-cs"/>
            </a:endParaRPr>
          </a:p>
        </p:txBody>
      </p:sp>
      <p:pic>
        <p:nvPicPr>
          <p:cNvPr id="53256" name="Picture 1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 y="3752850"/>
            <a:ext cx="4425950" cy="249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7" name="Line 4"/>
          <p:cNvSpPr>
            <a:spLocks noChangeShapeType="1"/>
          </p:cNvSpPr>
          <p:nvPr/>
        </p:nvSpPr>
        <p:spPr bwMode="auto">
          <a:xfrm>
            <a:off x="4951413" y="1562100"/>
            <a:ext cx="3175" cy="4725988"/>
          </a:xfrm>
          <a:prstGeom prst="line">
            <a:avLst/>
          </a:prstGeom>
          <a:noFill/>
          <a:ln w="25400">
            <a:solidFill>
              <a:schemeClr val="tx1">
                <a:lumMod val="50000"/>
                <a:lumOff val="50000"/>
              </a:schemeClr>
            </a:solidFill>
            <a:round/>
            <a:headEnd/>
            <a:tailEnd/>
          </a:ln>
          <a:extLst>
            <a:ext uri="{909E8E84-426E-40dd-AFC4-6F175D3DCCD1}">
              <a14:hiddenFill xmlns:a14="http://schemas.microsoft.com/office/drawing/2010/main" xmlns="">
                <a:noFill/>
              </a14:hiddenFill>
            </a:ext>
          </a:extLst>
        </p:spPr>
        <p:txBody>
          <a:bodyPr lIns="91436" tIns="45717" rIns="91436" bIns="45717"/>
          <a:lstStyle/>
          <a:p>
            <a:endParaRPr lang="en-US"/>
          </a:p>
        </p:txBody>
      </p:sp>
      <p:sp>
        <p:nvSpPr>
          <p:cNvPr id="13" name="Rectangle 12"/>
          <p:cNvSpPr/>
          <p:nvPr/>
        </p:nvSpPr>
        <p:spPr>
          <a:xfrm>
            <a:off x="374650" y="4140200"/>
            <a:ext cx="4533900" cy="2149475"/>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36" tIns="45717" rIns="91436" bIns="45717" anchor="ctr"/>
          <a:lstStyle/>
          <a:p>
            <a:pPr>
              <a:defRPr/>
            </a:pPr>
            <a:endParaRPr lang="en-US"/>
          </a:p>
        </p:txBody>
      </p:sp>
    </p:spTree>
    <p:extLst>
      <p:ext uri="{BB962C8B-B14F-4D97-AF65-F5344CB8AC3E}">
        <p14:creationId xmlns:p14="http://schemas.microsoft.com/office/powerpoint/2010/main" val="1996687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AU" dirty="0">
                <a:latin typeface="Calibri" charset="0"/>
                <a:ea typeface="ＭＳ Ｐゴシック" charset="0"/>
                <a:cs typeface="ＭＳ Ｐゴシック" charset="0"/>
              </a:rPr>
              <a:t>Coaching Action Tool (CAT Summary)</a:t>
            </a:r>
          </a:p>
        </p:txBody>
      </p:sp>
      <p:graphicFrame>
        <p:nvGraphicFramePr>
          <p:cNvPr id="32001" name="Group 257"/>
          <p:cNvGraphicFramePr>
            <a:graphicFrameLocks noGrp="1"/>
          </p:cNvGraphicFramePr>
          <p:nvPr/>
        </p:nvGraphicFramePr>
        <p:xfrm>
          <a:off x="479425" y="1096963"/>
          <a:ext cx="8929689" cy="3669812"/>
        </p:xfrm>
        <a:graphic>
          <a:graphicData uri="http://schemas.openxmlformats.org/drawingml/2006/table">
            <a:tbl>
              <a:tblPr/>
              <a:tblGrid>
                <a:gridCol w="355937">
                  <a:extLst>
                    <a:ext uri="{9D8B030D-6E8A-4147-A177-3AD203B41FA5}">
                      <a16:colId xmlns:a16="http://schemas.microsoft.com/office/drawing/2014/main" val="20000"/>
                    </a:ext>
                  </a:extLst>
                </a:gridCol>
                <a:gridCol w="2434389">
                  <a:extLst>
                    <a:ext uri="{9D8B030D-6E8A-4147-A177-3AD203B41FA5}">
                      <a16:colId xmlns:a16="http://schemas.microsoft.com/office/drawing/2014/main" val="20001"/>
                    </a:ext>
                  </a:extLst>
                </a:gridCol>
                <a:gridCol w="421747">
                  <a:extLst>
                    <a:ext uri="{9D8B030D-6E8A-4147-A177-3AD203B41FA5}">
                      <a16:colId xmlns:a16="http://schemas.microsoft.com/office/drawing/2014/main" val="20002"/>
                    </a:ext>
                  </a:extLst>
                </a:gridCol>
                <a:gridCol w="421747">
                  <a:extLst>
                    <a:ext uri="{9D8B030D-6E8A-4147-A177-3AD203B41FA5}">
                      <a16:colId xmlns:a16="http://schemas.microsoft.com/office/drawing/2014/main" val="20003"/>
                    </a:ext>
                  </a:extLst>
                </a:gridCol>
                <a:gridCol w="421747">
                  <a:extLst>
                    <a:ext uri="{9D8B030D-6E8A-4147-A177-3AD203B41FA5}">
                      <a16:colId xmlns:a16="http://schemas.microsoft.com/office/drawing/2014/main" val="20004"/>
                    </a:ext>
                  </a:extLst>
                </a:gridCol>
                <a:gridCol w="421747">
                  <a:extLst>
                    <a:ext uri="{9D8B030D-6E8A-4147-A177-3AD203B41FA5}">
                      <a16:colId xmlns:a16="http://schemas.microsoft.com/office/drawing/2014/main" val="20005"/>
                    </a:ext>
                  </a:extLst>
                </a:gridCol>
                <a:gridCol w="341670">
                  <a:extLst>
                    <a:ext uri="{9D8B030D-6E8A-4147-A177-3AD203B41FA5}">
                      <a16:colId xmlns:a16="http://schemas.microsoft.com/office/drawing/2014/main" val="20006"/>
                    </a:ext>
                  </a:extLst>
                </a:gridCol>
                <a:gridCol w="2327617">
                  <a:extLst>
                    <a:ext uri="{9D8B030D-6E8A-4147-A177-3AD203B41FA5}">
                      <a16:colId xmlns:a16="http://schemas.microsoft.com/office/drawing/2014/main" val="20007"/>
                    </a:ext>
                  </a:extLst>
                </a:gridCol>
                <a:gridCol w="445772">
                  <a:extLst>
                    <a:ext uri="{9D8B030D-6E8A-4147-A177-3AD203B41FA5}">
                      <a16:colId xmlns:a16="http://schemas.microsoft.com/office/drawing/2014/main" val="20008"/>
                    </a:ext>
                  </a:extLst>
                </a:gridCol>
                <a:gridCol w="445772">
                  <a:extLst>
                    <a:ext uri="{9D8B030D-6E8A-4147-A177-3AD203B41FA5}">
                      <a16:colId xmlns:a16="http://schemas.microsoft.com/office/drawing/2014/main" val="20009"/>
                    </a:ext>
                  </a:extLst>
                </a:gridCol>
                <a:gridCol w="445772">
                  <a:extLst>
                    <a:ext uri="{9D8B030D-6E8A-4147-A177-3AD203B41FA5}">
                      <a16:colId xmlns:a16="http://schemas.microsoft.com/office/drawing/2014/main" val="20010"/>
                    </a:ext>
                  </a:extLst>
                </a:gridCol>
                <a:gridCol w="445772">
                  <a:extLst>
                    <a:ext uri="{9D8B030D-6E8A-4147-A177-3AD203B41FA5}">
                      <a16:colId xmlns:a16="http://schemas.microsoft.com/office/drawing/2014/main" val="20011"/>
                    </a:ext>
                  </a:extLst>
                </a:gridCol>
              </a:tblGrid>
              <a:tr h="306956">
                <a:tc gridSpan="3">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NAME: </a:t>
                      </a:r>
                      <a:r>
                        <a:rPr kumimoji="0" lang="en-AU" sz="1100" b="0" i="0" u="sng" strike="noStrike" kern="1200" cap="none" spc="0" normalizeH="0" baseline="0" noProof="0" dirty="0">
                          <a:ln>
                            <a:noFill/>
                          </a:ln>
                          <a:solidFill>
                            <a:schemeClr val="tx1"/>
                          </a:solidFill>
                          <a:effectLst/>
                          <a:uLnTx/>
                          <a:uFillTx/>
                          <a:latin typeface="+mn-lt"/>
                          <a:ea typeface="ＭＳ Ｐゴシック" charset="0"/>
                          <a:cs typeface="ＭＳ Ｐゴシック" charset="0"/>
                        </a:rPr>
                        <a:t>	            </a:t>
                      </a:r>
                      <a:r>
                        <a:rPr kumimoji="0" lang="en-AU" sz="1100" b="0" i="0" u="sng" strike="noStrike" cap="none" normalizeH="0" baseline="0" dirty="0">
                          <a:ln>
                            <a:noFill/>
                          </a:ln>
                          <a:solidFill>
                            <a:schemeClr val="tx1"/>
                          </a:solidFill>
                          <a:effectLst/>
                          <a:latin typeface="+mn-lt"/>
                          <a:ea typeface="ＭＳ Ｐゴシック" charset="0"/>
                          <a:cs typeface="ＭＳ Ｐゴシック" charset="0"/>
                        </a:rPr>
                        <a:t>	                                   </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a:t>
                      </a:r>
                      <a:r>
                        <a:rPr kumimoji="0" lang="en-AU" sz="1100" b="0" i="0" u="sng" strike="noStrike" cap="none" normalizeH="0" baseline="0" dirty="0">
                          <a:ln>
                            <a:noFill/>
                          </a:ln>
                          <a:solidFill>
                            <a:schemeClr val="tx1"/>
                          </a:solidFill>
                          <a:effectLst/>
                          <a:latin typeface="+mn-lt"/>
                          <a:ea typeface="ＭＳ Ｐゴシック" charset="0"/>
                          <a:cs typeface="ＭＳ Ｐゴシック" charset="0"/>
                        </a:rPr>
                        <a:t>             </a:t>
                      </a:r>
                    </a:p>
                  </a:txBody>
                  <a:tcPr marL="99048" marR="99048" marT="93598" marB="45718" anchor="ctr" horzOverflow="overflow">
                    <a:lnL w="6350" cap="flat" cmpd="sng" algn="ctr">
                      <a:no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AU" sz="1100" b="1" i="0" u="none" strike="noStrike" kern="1200" cap="none" spc="0" normalizeH="0" baseline="0" noProof="0" dirty="0">
                          <a:ln>
                            <a:noFill/>
                          </a:ln>
                          <a:solidFill>
                            <a:schemeClr val="tx1"/>
                          </a:solidFill>
                          <a:effectLst/>
                          <a:uLnTx/>
                          <a:uFillTx/>
                          <a:latin typeface="+mn-lt"/>
                          <a:ea typeface="ＭＳ Ｐゴシック" charset="0"/>
                          <a:cs typeface="ＭＳ Ｐゴシック" charset="0"/>
                        </a:rPr>
                        <a:t>               TERRITORY: </a:t>
                      </a:r>
                      <a:r>
                        <a:rPr kumimoji="0" lang="en-AU" sz="1100" b="0" i="0" u="sng" strike="noStrike" kern="1200" cap="none" spc="0" normalizeH="0" baseline="0" noProof="0" dirty="0">
                          <a:ln>
                            <a:noFill/>
                          </a:ln>
                          <a:solidFill>
                            <a:schemeClr val="tx1"/>
                          </a:solidFill>
                          <a:effectLst/>
                          <a:uLnTx/>
                          <a:uFillTx/>
                          <a:latin typeface="+mn-lt"/>
                          <a:ea typeface="ＭＳ Ｐゴシック" charset="0"/>
                          <a:cs typeface="ＭＳ Ｐゴシック" charset="0"/>
                        </a:rPr>
                        <a:t>	            	                </a:t>
                      </a:r>
                      <a:endParaRPr lang="en-US" sz="1100" dirty="0">
                        <a:solidFill>
                          <a:schemeClr val="tx1"/>
                        </a:solidFill>
                      </a:endParaRPr>
                    </a:p>
                  </a:txBody>
                  <a:tcPr marL="99048" marR="99048" marT="93598" marB="45718" anchor="ctr" horzOverflow="overflow">
                    <a:lnL w="6350" cap="flat" cmpd="sng" algn="ctr">
                      <a:solidFill>
                        <a:prstClr val="white"/>
                      </a:solid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DATE: </a:t>
                      </a:r>
                      <a:r>
                        <a:rPr kumimoji="0" lang="en-AU" sz="1100" b="1" i="0" u="sng" strike="noStrike" cap="none" normalizeH="0" baseline="0" dirty="0">
                          <a:ln>
                            <a:noFill/>
                          </a:ln>
                          <a:solidFill>
                            <a:schemeClr val="tx1"/>
                          </a:solidFill>
                          <a:effectLst/>
                          <a:latin typeface="+mn-lt"/>
                          <a:ea typeface="ＭＳ Ｐゴシック" charset="0"/>
                          <a:cs typeface="ＭＳ Ｐゴシック" charset="0"/>
                        </a:rPr>
                        <a:t> </a:t>
                      </a:r>
                      <a:r>
                        <a:rPr kumimoji="0" lang="en-AU" sz="1100" b="0" i="0" u="sng" strike="noStrike" kern="1200" cap="none" spc="0" normalizeH="0" baseline="0" noProof="0" dirty="0">
                          <a:ln>
                            <a:noFill/>
                          </a:ln>
                          <a:solidFill>
                            <a:schemeClr val="tx1"/>
                          </a:solidFill>
                          <a:effectLst/>
                          <a:uLnTx/>
                          <a:uFillTx/>
                          <a:latin typeface="+mn-lt"/>
                          <a:ea typeface="ＭＳ Ｐゴシック" charset="0"/>
                          <a:cs typeface="ＭＳ Ｐゴシック" charset="0"/>
                        </a:rPr>
                        <a:t>	      </a:t>
                      </a:r>
                      <a:r>
                        <a:rPr kumimoji="0" lang="en-AU" sz="1100" b="1" i="0" u="sng" strike="noStrike" cap="none" normalizeH="0" baseline="0" dirty="0">
                          <a:ln>
                            <a:noFill/>
                          </a:ln>
                          <a:solidFill>
                            <a:schemeClr val="tx1"/>
                          </a:solidFill>
                          <a:effectLst/>
                          <a:latin typeface="+mn-lt"/>
                          <a:ea typeface="ＭＳ Ｐゴシック" charset="0"/>
                          <a:cs typeface="ＭＳ Ｐゴシック" charset="0"/>
                        </a:rPr>
                        <a:t>                                      </a:t>
                      </a:r>
                      <a:endParaRPr kumimoji="0" lang="en-AU"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93598" marB="45718" anchor="ctr" horzOverflow="overflow">
                    <a:lnL w="6350" cap="flat" cmpd="sng" algn="ctr">
                      <a:solidFill>
                        <a:prstClr val="white"/>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OBSERVATIONS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ECB744"/>
                    </a:solidFill>
                  </a:tcPr>
                </a:tc>
                <a:tc hMerge="1">
                  <a:txBody>
                    <a:bodyPr/>
                    <a:lstStyle/>
                    <a:p>
                      <a:endParaRPr lang="en-US"/>
                    </a:p>
                  </a:txBody>
                  <a:tcPr/>
                </a:tc>
                <a:tc gridSpan="2">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1000" b="1" i="0" u="none" strike="noStrike" cap="none" normalizeH="0" baseline="0" dirty="0">
                          <a:ln>
                            <a:noFill/>
                          </a:ln>
                          <a:solidFill>
                            <a:srgbClr val="FFFFFF"/>
                          </a:solidFill>
                          <a:effectLst/>
                          <a:latin typeface="+mn-lt"/>
                          <a:ea typeface="ＭＳ Ｐゴシック" charset="0"/>
                          <a:cs typeface="ＭＳ Ｐゴシック" charset="0"/>
                        </a:rPr>
                        <a:t>OFF TRACK</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hMerge="1">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endParaRPr kumimoji="0" lang="en-AU" sz="1100" b="1" i="0" u="none" strike="noStrike" cap="none" normalizeH="0" baseline="0" dirty="0">
                        <a:ln>
                          <a:noFill/>
                        </a:ln>
                        <a:solidFill>
                          <a:srgbClr val="FFFFFF"/>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lumMod val="50000"/>
                      </a:schemeClr>
                    </a:solidFill>
                  </a:tcPr>
                </a:tc>
                <a:tc gridSpan="2">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1000" b="1" i="0" u="none" strike="noStrike" cap="none" normalizeH="0" baseline="0" dirty="0">
                          <a:ln>
                            <a:noFill/>
                          </a:ln>
                          <a:solidFill>
                            <a:srgbClr val="FFFFFF"/>
                          </a:solidFill>
                          <a:effectLst/>
                          <a:latin typeface="+mn-lt"/>
                          <a:ea typeface="ＭＳ Ｐゴシック" charset="0"/>
                          <a:cs typeface="ＭＳ Ｐゴシック" charset="0"/>
                        </a:rPr>
                        <a:t>ON TRACK</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AU" sz="1100" b="1" i="0" u="none" strike="noStrike" cap="none" normalizeH="0" baseline="0" dirty="0">
                        <a:ln>
                          <a:noFill/>
                        </a:ln>
                        <a:solidFill>
                          <a:srgbClr val="FFFFFF"/>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lumMod val="50000"/>
                      </a:schemeClr>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OBSERVATIONS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ECB744"/>
                    </a:solidFill>
                  </a:tcPr>
                </a:tc>
                <a:tc hMerge="1">
                  <a:txBody>
                    <a:bodyPr/>
                    <a:lstStyle/>
                    <a:p>
                      <a:endParaRPr lang="en-US"/>
                    </a:p>
                  </a:txBody>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600" b="1" i="0" u="none" strike="noStrike" cap="none" normalizeH="0" baseline="0" dirty="0">
                          <a:ln>
                            <a:noFill/>
                          </a:ln>
                          <a:solidFill>
                            <a:srgbClr val="FFFFFF"/>
                          </a:solidFill>
                          <a:effectLst/>
                          <a:latin typeface="+mn-lt"/>
                          <a:ea typeface="ＭＳ Ｐゴシック" charset="0"/>
                          <a:cs typeface="ＭＳ Ｐゴシック" charset="0"/>
                        </a:rPr>
                        <a:t>GTH</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rgbClr val="FFFFFF"/>
                          </a:solidFill>
                          <a:effectLst/>
                          <a:latin typeface="+mn-lt"/>
                          <a:ea typeface="ＭＳ Ｐゴシック" charset="0"/>
                          <a:cs typeface="ＭＳ Ｐゴシック" charset="0"/>
                        </a:rPr>
                        <a:t>Good</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rgbClr val="FFFFFF"/>
                          </a:solidFill>
                          <a:effectLst/>
                          <a:latin typeface="+mn-lt"/>
                          <a:ea typeface="ＭＳ Ｐゴシック" charset="0"/>
                          <a:cs typeface="ＭＳ Ｐゴシック" charset="0"/>
                        </a:rPr>
                        <a:t>Great</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chemeClr val="bg1"/>
                          </a:solidFill>
                          <a:effectLst/>
                          <a:latin typeface="+mn-lt"/>
                          <a:ea typeface="ＭＳ Ｐゴシック" charset="0"/>
                          <a:cs typeface="ＭＳ Ｐゴシック" charset="0"/>
                        </a:rPr>
                        <a:t>N/O</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extLst>
                  <a:ext uri="{0D108BD9-81ED-4DB2-BD59-A6C34878D82A}">
                    <a16:rowId xmlns:a16="http://schemas.microsoft.com/office/drawing/2014/main" val="10001"/>
                  </a:ext>
                </a:extLst>
              </a:tr>
              <a:tr h="240204">
                <a:tc gridSpan="6">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r>
                        <a:rPr kumimoji="0" lang="en-AU" sz="1100" b="1" i="0" u="none" strike="noStrike" cap="none" normalizeH="0" baseline="0" dirty="0">
                          <a:ln>
                            <a:noFill/>
                          </a:ln>
                          <a:solidFill>
                            <a:schemeClr val="bg1"/>
                          </a:solidFill>
                          <a:effectLst/>
                          <a:latin typeface="+mn-lt"/>
                          <a:ea typeface="ＭＳ Ｐゴシック" charset="0"/>
                          <a:cs typeface="ＭＳ Ｐゴシック" charset="0"/>
                        </a:rPr>
                        <a:t>BEHAVIOURS AND CULTURE </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4EABE9"/>
                    </a:solidFill>
                  </a:tcPr>
                </a:tc>
                <a:tc hMerge="1">
                  <a:txBody>
                    <a:bodyPr/>
                    <a:lstStyle/>
                    <a:p>
                      <a:endParaRPr lang="en-US"/>
                    </a:p>
                  </a:txBody>
                  <a:tcPr/>
                </a:tc>
                <a:tc hMerge="1">
                  <a:txBody>
                    <a:bodyPr/>
                    <a:lstStyle/>
                    <a:p>
                      <a:endParaRPr lang="en-US" sz="1100" dirty="0"/>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defRPr/>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R</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AU" sz="1100" b="1" i="0" u="none" strike="noStrike" kern="1200" cap="none" spc="0" normalizeH="0" baseline="0" noProof="0" dirty="0">
                          <a:ln>
                            <a:noFill/>
                          </a:ln>
                          <a:solidFill>
                            <a:srgbClr val="FFFFFF"/>
                          </a:solidFill>
                          <a:effectLst/>
                          <a:uLnTx/>
                          <a:uFillTx/>
                          <a:latin typeface="+mn-lt"/>
                          <a:ea typeface="ＭＳ Ｐゴシック" charset="0"/>
                          <a:cs typeface="ＭＳ Ｐゴシック" charset="0"/>
                        </a:rPr>
                        <a:t>RECRUIT BD Process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3FAF4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1.	Lives our Values – BE GREAT</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US" sz="1100" b="0" i="0" u="none" strike="noStrike" cap="none" normalizeH="0" baseline="0" dirty="0">
                          <a:ln>
                            <a:noFill/>
                          </a:ln>
                          <a:solidFill>
                            <a:schemeClr val="tx1"/>
                          </a:solidFill>
                          <a:effectLst/>
                          <a:latin typeface="+mn-lt"/>
                          <a:ea typeface="ＭＳ Ｐゴシック" charset="0"/>
                          <a:cs typeface="ＭＳ Ｐゴシック" charset="0"/>
                        </a:rPr>
                        <a:t>6.	</a:t>
                      </a:r>
                      <a:r>
                        <a:rPr kumimoji="0" lang="en-US" sz="1100" b="1" i="0" u="none" strike="noStrike" cap="none" normalizeH="0" baseline="0" dirty="0">
                          <a:ln>
                            <a:noFill/>
                          </a:ln>
                          <a:solidFill>
                            <a:schemeClr val="tx1"/>
                          </a:solidFill>
                          <a:effectLst/>
                          <a:latin typeface="+mn-lt"/>
                          <a:ea typeface="ＭＳ Ｐゴシック" charset="0"/>
                          <a:cs typeface="ＭＳ Ｐゴシック" charset="0"/>
                        </a:rPr>
                        <a:t>R</a:t>
                      </a:r>
                      <a:r>
                        <a:rPr kumimoji="0" lang="en-US" sz="1100" b="0" i="0" u="none" strike="noStrike" cap="none" normalizeH="0" baseline="0" dirty="0">
                          <a:ln>
                            <a:noFill/>
                          </a:ln>
                          <a:solidFill>
                            <a:schemeClr val="tx1"/>
                          </a:solidFill>
                          <a:effectLst/>
                          <a:latin typeface="+mn-lt"/>
                          <a:ea typeface="ＭＳ Ｐゴシック" charset="0"/>
                          <a:cs typeface="ＭＳ Ｐゴシック" charset="0"/>
                        </a:rPr>
                        <a:t>	Relationship developed</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2.	Embodies our 7 Virtues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7.	</a:t>
                      </a: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E</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Explore Needs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3.	Practices Safety and Inclusion</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8.</a:t>
                      </a: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	C</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Collaborate on Solutions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endParaRPr lang="en-AU" sz="1100" kern="1200" dirty="0">
                        <a:solidFill>
                          <a:srgbClr val="002060"/>
                        </a:solidFill>
                        <a:latin typeface="+mn-lt"/>
                        <a:ea typeface="+mn-ea"/>
                        <a:cs typeface="+mn-cs"/>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ECB744"/>
                    </a:solidFill>
                  </a:tcPr>
                </a:tc>
                <a:tc hMerge="1">
                  <a:txBody>
                    <a:bodyPr/>
                    <a:lstStyle/>
                    <a:p>
                      <a:endParaRPr lang="en-US"/>
                    </a:p>
                  </a:txBody>
                  <a:tcPr/>
                </a:tc>
                <a:tc gridSpan="4">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endParaRPr lang="en-AU" sz="1100" kern="1200" dirty="0">
                        <a:solidFill>
                          <a:srgbClr val="002060"/>
                        </a:solidFill>
                        <a:latin typeface="+mn-lt"/>
                        <a:ea typeface="+mn-ea"/>
                        <a:cs typeface="+mn-cs"/>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ECB744"/>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51" marR="99051" marT="45719" marB="45719"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032E69"/>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51" marR="99051" marT="45719" marB="45719"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032E69"/>
                    </a:solidFill>
                  </a:tcPr>
                </a:tc>
                <a:tc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51" marR="99051" marT="45719" marB="45719"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032E69"/>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US" sz="1100" b="0" i="0" u="none" strike="noStrike" cap="none" normalizeH="0" baseline="0" dirty="0">
                          <a:ln>
                            <a:noFill/>
                          </a:ln>
                          <a:solidFill>
                            <a:schemeClr val="tx1"/>
                          </a:solidFill>
                          <a:effectLst/>
                          <a:latin typeface="+mn-lt"/>
                          <a:ea typeface="ＭＳ Ｐゴシック" charset="0"/>
                          <a:cs typeface="ＭＳ Ｐゴシック" charset="0"/>
                        </a:rPr>
                        <a:t>9.	</a:t>
                      </a:r>
                      <a:r>
                        <a:rPr kumimoji="0" lang="en-US" sz="1100" b="1" i="0" u="none" strike="noStrike" cap="none" normalizeH="0" baseline="0" dirty="0">
                          <a:ln>
                            <a:noFill/>
                          </a:ln>
                          <a:solidFill>
                            <a:schemeClr val="tx1"/>
                          </a:solidFill>
                          <a:effectLst/>
                          <a:latin typeface="+mn-lt"/>
                          <a:ea typeface="ＭＳ Ｐゴシック" charset="0"/>
                          <a:cs typeface="ＭＳ Ｐゴシック" charset="0"/>
                        </a:rPr>
                        <a:t>R</a:t>
                      </a:r>
                      <a:r>
                        <a:rPr kumimoji="0" lang="en-US" sz="1100" b="0" i="0" u="none" strike="noStrike" cap="none" normalizeH="0" baseline="0" dirty="0">
                          <a:ln>
                            <a:noFill/>
                          </a:ln>
                          <a:solidFill>
                            <a:schemeClr val="tx1"/>
                          </a:solidFill>
                          <a:effectLst/>
                          <a:latin typeface="+mn-lt"/>
                          <a:ea typeface="ＭＳ Ｐゴシック" charset="0"/>
                          <a:cs typeface="ＭＳ Ｐゴシック" charset="0"/>
                        </a:rPr>
                        <a:t>	Review Progress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240204">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P</a:t>
                      </a:r>
                    </a:p>
                  </a:txBody>
                  <a:tcPr marL="99048" marR="99048" marT="45718" marB="45718" anchor="ctr" horzOverflow="overflow">
                    <a:lnL w="6350" cap="flat" cmpd="sng" algn="ctr">
                      <a:solidFill>
                        <a:srgbClr val="0C142E"/>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defRPr/>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PLANNING</a:t>
                      </a:r>
                    </a:p>
                  </a:txBody>
                  <a:tcPr marL="99048" marR="99048" marT="0" marB="0" anchor="ctr" horzOverflow="overflow">
                    <a:lnL w="6350" cap="flat" cmpd="sng" algn="ctr">
                      <a:solidFill>
                        <a:prstClr val="black"/>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3FAF49"/>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600" b="1" i="0" u="none" strike="noStrike" cap="none" normalizeH="0" baseline="0" dirty="0">
                          <a:ln>
                            <a:noFill/>
                          </a:ln>
                          <a:solidFill>
                            <a:srgbClr val="FFFFFF"/>
                          </a:solidFill>
                          <a:effectLst/>
                          <a:latin typeface="+mn-lt"/>
                          <a:ea typeface="ＭＳ Ｐゴシック" charset="0"/>
                          <a:cs typeface="ＭＳ Ｐゴシック" charset="0"/>
                        </a:rPr>
                        <a:t>GTH</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rgbClr val="FFFFFF"/>
                          </a:solidFill>
                          <a:effectLst/>
                          <a:latin typeface="+mn-lt"/>
                          <a:ea typeface="ＭＳ Ｐゴシック" charset="0"/>
                          <a:cs typeface="ＭＳ Ｐゴシック" charset="0"/>
                        </a:rPr>
                        <a:t>Good</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rgbClr val="FFFFFF"/>
                          </a:solidFill>
                          <a:effectLst/>
                          <a:latin typeface="+mn-lt"/>
                          <a:ea typeface="ＭＳ Ｐゴシック" charset="0"/>
                          <a:cs typeface="ＭＳ Ｐゴシック" charset="0"/>
                        </a:rPr>
                        <a:t>Great</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pPr>
                      <a:r>
                        <a:rPr kumimoji="0" lang="en-AU" sz="700" b="1" i="0" u="none" strike="noStrike" cap="none" normalizeH="0" baseline="0" dirty="0">
                          <a:ln>
                            <a:noFill/>
                          </a:ln>
                          <a:solidFill>
                            <a:schemeClr val="bg1"/>
                          </a:solidFill>
                          <a:effectLst/>
                          <a:latin typeface="+mn-lt"/>
                          <a:ea typeface="ＭＳ Ｐゴシック" charset="0"/>
                          <a:cs typeface="ＭＳ Ｐゴシック" charset="0"/>
                        </a:rPr>
                        <a:t>N/O</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9D9996"/>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10.	</a:t>
                      </a: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U</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Uncover &amp; Overcome Objections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4.	Macro</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endParaRPr lang="en-US" sz="1100"/>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11.</a:t>
                      </a: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	I</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Initiate Commitment</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40204">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5.	Micro</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endParaRPr lang="en-US" sz="1100"/>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12.	</a:t>
                      </a:r>
                      <a:r>
                        <a:rPr kumimoji="0" lang="en-AU" sz="1100" b="1" i="0" u="none" strike="noStrike" cap="none" normalizeH="0" baseline="0" dirty="0">
                          <a:ln>
                            <a:noFill/>
                          </a:ln>
                          <a:solidFill>
                            <a:schemeClr val="tx1"/>
                          </a:solidFill>
                          <a:effectLst/>
                          <a:latin typeface="+mn-lt"/>
                          <a:ea typeface="ＭＳ Ｐゴシック" charset="0"/>
                          <a:cs typeface="ＭＳ Ｐゴシック" charset="0"/>
                        </a:rPr>
                        <a:t>T</a:t>
                      </a:r>
                      <a:r>
                        <a:rPr kumimoji="0" lang="en-AU" sz="1100" b="0" i="0" u="none" strike="noStrike" cap="none" normalizeH="0" baseline="0" dirty="0">
                          <a:ln>
                            <a:noFill/>
                          </a:ln>
                          <a:solidFill>
                            <a:schemeClr val="tx1"/>
                          </a:solidFill>
                          <a:effectLst/>
                          <a:latin typeface="+mn-lt"/>
                          <a:ea typeface="ＭＳ Ｐゴシック" charset="0"/>
                          <a:cs typeface="ＭＳ Ｐゴシック" charset="0"/>
                        </a:rPr>
                        <a:t>	Take action to Execute</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40204">
                <a:tc rowSpan="5" gridSpan="6">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355600" algn="l"/>
                        </a:tabLst>
                      </a:pPr>
                      <a:endParaRPr kumimoji="0" lang="en-AU" sz="1100" b="1" i="0" u="none" strike="noStrike" cap="none" normalizeH="0" baseline="0" dirty="0">
                        <a:ln>
                          <a:noFill/>
                        </a:ln>
                        <a:solidFill>
                          <a:srgbClr val="FFFFFF"/>
                        </a:solidFill>
                        <a:effectLst/>
                        <a:latin typeface="+mn-lt"/>
                        <a:ea typeface="ＭＳ Ｐゴシック" charset="0"/>
                        <a:cs typeface="ＭＳ Ｐゴシック" charset="0"/>
                      </a:endParaRPr>
                    </a:p>
                  </a:txBody>
                  <a:tcPr marL="99048" marR="99048" marT="45718" marB="45718"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rowSpan="5"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endParaRPr kumimoji="0" lang="en-AU" sz="1100" b="1" i="0" u="none" strike="noStrike" cap="none" normalizeH="0" baseline="0" dirty="0">
                        <a:ln>
                          <a:noFill/>
                        </a:ln>
                        <a:solidFill>
                          <a:srgbClr val="FFFFFF"/>
                        </a:solidFill>
                        <a:effectLst/>
                        <a:latin typeface="+mn-lt"/>
                        <a:ea typeface="ＭＳ Ｐゴシック" charset="0"/>
                        <a:cs typeface="ＭＳ Ｐゴシック" charset="0"/>
                      </a:endParaRPr>
                    </a:p>
                  </a:txBody>
                  <a:tcPr marL="99048" marR="99048" marT="0" marB="0" anchor="ctr" horzOverflow="overflow">
                    <a:lnL w="6350" cap="flat" cmpd="sng" algn="ctr">
                      <a:solidFill>
                        <a:prstClr val="black"/>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3FAF49"/>
                    </a:solidFill>
                  </a:tcPr>
                </a:tc>
                <a:tc rowSpan="5" hMerge="1">
                  <a:txBody>
                    <a:bodyPr/>
                    <a:lstStyle/>
                    <a:p>
                      <a:endParaRPr lang="en-US" sz="1100"/>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rowSpan="5"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rowSpan="5"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rowSpan="5" h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E</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4EABE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EXECUTE OUTCOMES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3FAF4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40204">
                <a:tc gridSpan="6"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endParaRPr kumimoji="0" lang="en-AU"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endParaRPr lang="en-US"/>
                    </a:p>
                  </a:txBody>
                  <a:tcPr/>
                </a:tc>
                <a:tc hMerge="1" vMerge="1">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gridSpan="2">
                  <a:txBody>
                    <a:bodyPr/>
                    <a:lstStyle/>
                    <a:p>
                      <a:pPr>
                        <a:tabLst>
                          <a:tab pos="179388" algn="l"/>
                        </a:tabLst>
                      </a:pPr>
                      <a:r>
                        <a:rPr lang="en-US" sz="1100" dirty="0">
                          <a:solidFill>
                            <a:schemeClr val="tx1"/>
                          </a:solidFill>
                          <a:latin typeface="+mn-lt"/>
                        </a:rPr>
                        <a:t>13.	</a:t>
                      </a:r>
                      <a:r>
                        <a:rPr lang="en-US" sz="1100" baseline="0" dirty="0">
                          <a:solidFill>
                            <a:schemeClr val="tx1"/>
                          </a:solidFill>
                          <a:latin typeface="+mn-lt"/>
                        </a:rPr>
                        <a:t> </a:t>
                      </a:r>
                      <a:r>
                        <a:rPr lang="en-US" sz="1100" dirty="0">
                          <a:solidFill>
                            <a:schemeClr val="tx1"/>
                          </a:solidFill>
                          <a:latin typeface="+mn-lt"/>
                        </a:rPr>
                        <a:t>Order processing and administration</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40204">
                <a:tc gridSpan="6"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endParaRPr kumimoji="0" lang="en-AU"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endParaRPr lang="en-AU"/>
                    </a:p>
                  </a:txBody>
                  <a:tcPr/>
                </a:tc>
                <a:tc hMerge="1" vMerge="1">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S</a:t>
                      </a: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rgbClr val="00B0F0"/>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SUSTAIN</a:t>
                      </a:r>
                    </a:p>
                  </a:txBody>
                  <a:tcPr marL="99048" marR="99048" marT="0" marB="0" anchor="ctr" horzOverflow="overflow">
                    <a:lnL w="6350" cap="flat" cmpd="sng" algn="ctr">
                      <a:solidFill>
                        <a:srgbClr val="0C142E"/>
                      </a:solidFill>
                      <a:prstDash val="solid"/>
                      <a:round/>
                      <a:headEnd type="none" w="med" len="med"/>
                      <a:tailEnd type="none" w="med" len="med"/>
                    </a:lnL>
                    <a:solidFill>
                      <a:srgbClr val="3FAF49"/>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16849353"/>
                  </a:ext>
                </a:extLst>
              </a:tr>
              <a:tr h="240204">
                <a:tc gridSpan="6"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tab pos="179388" algn="l"/>
                        </a:tabLst>
                        <a:defRPr/>
                      </a:pPr>
                      <a:r>
                        <a:rPr lang="en-US" sz="1100" dirty="0">
                          <a:solidFill>
                            <a:schemeClr val="tx1"/>
                          </a:solidFill>
                          <a:latin typeface="+mn-lt"/>
                        </a:rPr>
                        <a:t>14.	</a:t>
                      </a:r>
                      <a:r>
                        <a:rPr lang="en-US" sz="1100" baseline="0" dirty="0">
                          <a:solidFill>
                            <a:schemeClr val="tx1"/>
                          </a:solidFill>
                          <a:latin typeface="+mn-lt"/>
                        </a:rPr>
                        <a:t> Service excellence follow up</a:t>
                      </a:r>
                      <a:endParaRPr lang="en-US" sz="1100" dirty="0">
                        <a:solidFill>
                          <a:schemeClr val="tx1"/>
                        </a:solidFill>
                        <a:latin typeface="+mn-lt"/>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noFill/>
                  </a:tcPr>
                </a:tc>
                <a:tc hMerge="1">
                  <a:txBody>
                    <a:bodyPr/>
                    <a:lstStyle/>
                    <a:p>
                      <a:endParaRPr lang="en-AU"/>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69736516"/>
                  </a:ext>
                </a:extLst>
              </a:tr>
              <a:tr h="240204">
                <a:tc gridSpan="6"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179388" algn="l"/>
                        </a:tabLst>
                      </a:pPr>
                      <a:endParaRPr kumimoji="0" lang="en-AU"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endParaRPr lang="en-AU"/>
                    </a:p>
                  </a:txBody>
                  <a:tcPr/>
                </a:tc>
                <a:tc hMerge="1" vMerge="1">
                  <a:txBody>
                    <a:bodyPr/>
                    <a:lstStyle/>
                    <a:p>
                      <a:endParaRPr lang="en-US" sz="1100" dirty="0">
                        <a:solidFill>
                          <a:schemeClr val="tx1"/>
                        </a:solidFill>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hMerge="1" vMerge="1">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solidFill>
                  </a:tcPr>
                </a:tc>
                <a:tc gridSpan="2">
                  <a:txBody>
                    <a:bodyPr/>
                    <a:lstStyle/>
                    <a:p>
                      <a:pPr>
                        <a:tabLst>
                          <a:tab pos="179388" algn="l"/>
                        </a:tabLst>
                      </a:pPr>
                      <a:endParaRPr lang="en-US" sz="1100" dirty="0">
                        <a:solidFill>
                          <a:schemeClr val="tx1"/>
                        </a:solidFill>
                        <a:latin typeface="+mn-lt"/>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noFill/>
                  </a:tcPr>
                </a:tc>
                <a:tc hMerge="1">
                  <a:txBody>
                    <a:bodyPr/>
                    <a:lstStyle/>
                    <a:p>
                      <a:endParaRPr lang="en-AU"/>
                    </a:p>
                  </a:txBody>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0" i="0" u="none" strike="noStrike" cap="none" normalizeH="0" baseline="0" dirty="0">
                        <a:ln>
                          <a:noFill/>
                        </a:ln>
                        <a:solidFill>
                          <a:schemeClr val="tx1"/>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pPr>
                      <a:endParaRPr kumimoji="0" lang="en-US" sz="1100" b="1" i="0" u="none" strike="noStrike" cap="none" normalizeH="0" baseline="0" dirty="0">
                        <a:ln>
                          <a:noFill/>
                        </a:ln>
                        <a:solidFill>
                          <a:srgbClr val="002060"/>
                        </a:solidFill>
                        <a:effectLst/>
                        <a:latin typeface="+mn-lt"/>
                        <a:ea typeface="ＭＳ Ｐゴシック" charset="0"/>
                        <a:cs typeface="ＭＳ Ｐゴシック" charset="0"/>
                      </a:endParaRPr>
                    </a:p>
                  </a:txBody>
                  <a:tcPr marL="99048" marR="99048" marT="0" marB="0" anchor="ctr" horzOverflow="overflow">
                    <a:lnL w="6350" cap="flat" cmpd="sng" algn="ctr">
                      <a:solidFill>
                        <a:srgbClr val="0C142E"/>
                      </a:solidFill>
                      <a:prstDash val="solid"/>
                      <a:round/>
                      <a:headEnd type="none" w="med" len="med"/>
                      <a:tailEnd type="none" w="med" len="med"/>
                    </a:lnL>
                    <a:lnR w="6350" cap="flat" cmpd="sng" algn="ctr">
                      <a:solidFill>
                        <a:srgbClr val="0C142E"/>
                      </a:solidFill>
                      <a:prstDash val="solid"/>
                      <a:round/>
                      <a:headEnd type="none" w="med" len="med"/>
                      <a:tailEnd type="none" w="med" len="med"/>
                    </a:lnR>
                    <a:lnT w="6350" cap="flat" cmpd="sng" algn="ctr">
                      <a:solidFill>
                        <a:srgbClr val="0C142E"/>
                      </a:solidFill>
                      <a:prstDash val="solid"/>
                      <a:round/>
                      <a:headEnd type="none" w="med" len="med"/>
                      <a:tailEnd type="none" w="med" len="med"/>
                    </a:lnT>
                    <a:lnB w="6350" cap="flat" cmpd="sng" algn="ctr">
                      <a:solidFill>
                        <a:srgbClr val="0C142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86318785"/>
                  </a:ext>
                </a:extLst>
              </a:tr>
            </a:tbl>
          </a:graphicData>
        </a:graphic>
      </p:graphicFrame>
      <p:sp>
        <p:nvSpPr>
          <p:cNvPr id="29881" name="TextBox 4"/>
          <p:cNvSpPr>
            <a:spLocks noChangeArrowheads="1"/>
          </p:cNvSpPr>
          <p:nvPr/>
        </p:nvSpPr>
        <p:spPr bwMode="auto">
          <a:xfrm>
            <a:off x="495300" y="4863613"/>
            <a:ext cx="4385172" cy="1402250"/>
          </a:xfrm>
          <a:prstGeom prst="roundRect">
            <a:avLst>
              <a:gd name="adj" fmla="val 16667"/>
            </a:avLst>
          </a:prstGeom>
          <a:noFill/>
          <a:ln w="6350">
            <a:solidFill>
              <a:srgbClr val="0C142E"/>
            </a:solidFill>
            <a:round/>
            <a:headEnd/>
            <a:tailEnd/>
          </a:ln>
          <a:extLst>
            <a:ext uri="{909E8E84-426E-40dd-AFC4-6F175D3DCCD1}">
              <a14:hiddenFill xmlns="" xmlns:a14="http://schemas.microsoft.com/office/drawing/2010/main">
                <a:solidFill>
                  <a:srgbClr val="FFFFFF"/>
                </a:solidFill>
              </a14:hiddenFill>
            </a:ext>
          </a:extLst>
        </p:spPr>
        <p:txBody>
          <a:bodyPr lIns="91425" tIns="0" rIns="91425" bIns="45713" anchor="ctr"/>
          <a:lstStyle/>
          <a:p>
            <a:pPr defTabSz="914400" fontAlgn="base">
              <a:lnSpc>
                <a:spcPct val="200000"/>
              </a:lnSpc>
              <a:spcBef>
                <a:spcPct val="0"/>
              </a:spcBef>
              <a:spcAft>
                <a:spcPct val="0"/>
              </a:spcAft>
            </a:pPr>
            <a:r>
              <a:rPr lang="en-AU" sz="1200" b="1" dirty="0">
                <a:latin typeface="Calibri" charset="0"/>
                <a:ea typeface="ＭＳ Ｐゴシック" charset="0"/>
                <a:cs typeface="ＭＳ Ｐゴシック" charset="0"/>
              </a:rPr>
              <a:t>Three BD Highlights from the session:</a:t>
            </a:r>
          </a:p>
          <a:p>
            <a:pPr defTabSz="914400" fontAlgn="base">
              <a:lnSpc>
                <a:spcPct val="200000"/>
              </a:lnSpc>
              <a:spcBef>
                <a:spcPct val="0"/>
              </a:spcBef>
              <a:spcAft>
                <a:spcPct val="0"/>
              </a:spcAft>
            </a:pPr>
            <a:r>
              <a:rPr lang="en-AU" sz="1200" dirty="0">
                <a:latin typeface="Calibri" charset="0"/>
                <a:ea typeface="ＭＳ Ｐゴシック" charset="0"/>
                <a:cs typeface="ＭＳ Ｐゴシック" charset="0"/>
              </a:rPr>
              <a:t>1.</a:t>
            </a:r>
          </a:p>
          <a:p>
            <a:pPr defTabSz="914400" fontAlgn="base">
              <a:lnSpc>
                <a:spcPct val="200000"/>
              </a:lnSpc>
              <a:spcBef>
                <a:spcPct val="0"/>
              </a:spcBef>
              <a:spcAft>
                <a:spcPct val="0"/>
              </a:spcAft>
            </a:pPr>
            <a:r>
              <a:rPr lang="en-AU" sz="1200" dirty="0">
                <a:latin typeface="Calibri" charset="0"/>
                <a:ea typeface="ＭＳ Ｐゴシック" charset="0"/>
                <a:cs typeface="ＭＳ Ｐゴシック" charset="0"/>
              </a:rPr>
              <a:t>2.</a:t>
            </a:r>
          </a:p>
          <a:p>
            <a:pPr defTabSz="914400" fontAlgn="base">
              <a:lnSpc>
                <a:spcPct val="200000"/>
              </a:lnSpc>
              <a:spcBef>
                <a:spcPct val="0"/>
              </a:spcBef>
              <a:spcAft>
                <a:spcPct val="0"/>
              </a:spcAft>
            </a:pPr>
            <a:r>
              <a:rPr lang="en-AU" sz="1200" dirty="0">
                <a:latin typeface="Calibri" charset="0"/>
                <a:ea typeface="ＭＳ Ｐゴシック" charset="0"/>
                <a:cs typeface="ＭＳ Ｐゴシック" charset="0"/>
              </a:rPr>
              <a:t>3.</a:t>
            </a:r>
          </a:p>
          <a:p>
            <a:pPr defTabSz="914400" fontAlgn="base">
              <a:spcBef>
                <a:spcPct val="0"/>
              </a:spcBef>
              <a:spcAft>
                <a:spcPct val="0"/>
              </a:spcAft>
            </a:pPr>
            <a:endParaRPr lang="en-AU" sz="500" dirty="0">
              <a:latin typeface="Calibri" charset="0"/>
              <a:ea typeface="ＭＳ Ｐゴシック" charset="0"/>
              <a:cs typeface="ＭＳ Ｐゴシック" charset="0"/>
            </a:endParaRPr>
          </a:p>
        </p:txBody>
      </p:sp>
      <p:sp>
        <p:nvSpPr>
          <p:cNvPr id="29882" name="TextBox 5"/>
          <p:cNvSpPr>
            <a:spLocks noChangeArrowheads="1"/>
          </p:cNvSpPr>
          <p:nvPr/>
        </p:nvSpPr>
        <p:spPr bwMode="auto">
          <a:xfrm>
            <a:off x="4983892" y="4863613"/>
            <a:ext cx="4425222" cy="1402250"/>
          </a:xfrm>
          <a:prstGeom prst="roundRect">
            <a:avLst>
              <a:gd name="adj" fmla="val 16667"/>
            </a:avLst>
          </a:prstGeom>
          <a:noFill/>
          <a:ln w="6350">
            <a:solidFill>
              <a:srgbClr val="0C142E"/>
            </a:solidFill>
            <a:round/>
            <a:headEnd/>
            <a:tailEnd/>
          </a:ln>
          <a:extLst>
            <a:ext uri="{909E8E84-426E-40dd-AFC4-6F175D3DCCD1}">
              <a14:hiddenFill xmlns="" xmlns:a14="http://schemas.microsoft.com/office/drawing/2010/main">
                <a:solidFill>
                  <a:srgbClr val="FFFFFF"/>
                </a:solidFill>
              </a14:hiddenFill>
            </a:ext>
          </a:extLst>
        </p:spPr>
        <p:txBody>
          <a:bodyPr lIns="91425" tIns="0" rIns="91425" bIns="45713"/>
          <a:lstStyle/>
          <a:p>
            <a:pPr defTabSz="914400" fontAlgn="base">
              <a:spcBef>
                <a:spcPct val="0"/>
              </a:spcBef>
              <a:spcAft>
                <a:spcPct val="0"/>
              </a:spcAft>
            </a:pPr>
            <a:r>
              <a:rPr lang="en-AU" sz="1200" b="1" dirty="0">
                <a:latin typeface="Calibri" charset="0"/>
                <a:ea typeface="ＭＳ Ｐゴシック" charset="0"/>
                <a:cs typeface="ＭＳ Ｐゴシック" charset="0"/>
              </a:rPr>
              <a:t>Key Coaching Conversations/Directions from the session</a:t>
            </a:r>
          </a:p>
          <a:p>
            <a:pPr defTabSz="914400" fontAlgn="base">
              <a:spcBef>
                <a:spcPct val="0"/>
              </a:spcBef>
              <a:spcAft>
                <a:spcPct val="0"/>
              </a:spcAft>
            </a:pPr>
            <a:endParaRPr lang="en-AU" sz="1200" b="1" dirty="0">
              <a:latin typeface="Calibri" charset="0"/>
              <a:ea typeface="ＭＳ Ｐゴシック" charset="0"/>
              <a:cs typeface="ＭＳ Ｐゴシック" charset="0"/>
            </a:endParaRPr>
          </a:p>
          <a:p>
            <a:pPr defTabSz="914400" fontAlgn="base">
              <a:spcBef>
                <a:spcPct val="0"/>
              </a:spcBef>
              <a:spcAft>
                <a:spcPct val="0"/>
              </a:spcAft>
            </a:pPr>
            <a:endParaRPr lang="en-AU" sz="1200" b="1" dirty="0">
              <a:latin typeface="Calibri" charset="0"/>
              <a:ea typeface="ＭＳ Ｐゴシック" charset="0"/>
              <a:cs typeface="ＭＳ Ｐゴシック" charset="0"/>
            </a:endParaRPr>
          </a:p>
          <a:p>
            <a:pPr defTabSz="914400" fontAlgn="base">
              <a:spcBef>
                <a:spcPct val="0"/>
              </a:spcBef>
              <a:spcAft>
                <a:spcPct val="0"/>
              </a:spcAft>
            </a:pPr>
            <a:endParaRPr lang="en-AU" b="1" dirty="0">
              <a:latin typeface="Calibri" charset="0"/>
              <a:ea typeface="ＭＳ Ｐゴシック" charset="0"/>
              <a:cs typeface="ＭＳ Ｐゴシック" charset="0"/>
            </a:endParaRPr>
          </a:p>
        </p:txBody>
      </p:sp>
      <p:sp>
        <p:nvSpPr>
          <p:cNvPr id="8" name="TextBox 3">
            <a:extLst>
              <a:ext uri="{FF2B5EF4-FFF2-40B4-BE49-F238E27FC236}">
                <a16:creationId xmlns:a16="http://schemas.microsoft.com/office/drawing/2014/main" id="{E1B7B9A5-1BFC-C24A-9204-FCF2C0F1EDAC}"/>
              </a:ext>
            </a:extLst>
          </p:cNvPr>
          <p:cNvSpPr>
            <a:spLocks noChangeArrowheads="1"/>
          </p:cNvSpPr>
          <p:nvPr/>
        </p:nvSpPr>
        <p:spPr bwMode="auto">
          <a:xfrm>
            <a:off x="495300" y="3717032"/>
            <a:ext cx="4425222" cy="936104"/>
          </a:xfrm>
          <a:prstGeom prst="roundRect">
            <a:avLst>
              <a:gd name="adj" fmla="val 16667"/>
            </a:avLst>
          </a:prstGeom>
          <a:noFill/>
          <a:ln w="6350">
            <a:solidFill>
              <a:srgbClr val="0C142E"/>
            </a:solidFill>
            <a:round/>
            <a:headEnd/>
            <a:tailEnd/>
          </a:ln>
          <a:extLst>
            <a:ext uri="{909E8E84-426E-40dd-AFC4-6F175D3DCCD1}">
              <a14:hiddenFill xmlns="" xmlns:a14="http://schemas.microsoft.com/office/drawing/2010/main">
                <a:solidFill>
                  <a:srgbClr val="FFFFFF"/>
                </a:solidFill>
              </a14:hiddenFill>
            </a:ext>
          </a:extLst>
        </p:spPr>
        <p:txBody>
          <a:bodyPr lIns="91425" tIns="0" rIns="91425" bIns="45713"/>
          <a:lstStyle/>
          <a:p>
            <a:pPr defTabSz="914400" fontAlgn="base">
              <a:spcBef>
                <a:spcPct val="0"/>
              </a:spcBef>
              <a:spcAft>
                <a:spcPct val="0"/>
              </a:spcAft>
            </a:pPr>
            <a:r>
              <a:rPr lang="en-AU" sz="1100" b="1" dirty="0">
                <a:latin typeface="Calibri" charset="0"/>
                <a:ea typeface="ＭＳ Ｐゴシック" charset="0"/>
                <a:cs typeface="ＭＳ Ｐゴシック" charset="0"/>
              </a:rPr>
              <a:t>User Instructions:</a:t>
            </a:r>
          </a:p>
          <a:p>
            <a:pPr marL="171450" indent="-171450">
              <a:buFont typeface="Courier New" panose="02070309020205020404" pitchFamily="49" charset="0"/>
              <a:buChar char="o"/>
            </a:pPr>
            <a:r>
              <a:rPr lang="en-AU" sz="1100" i="1" spc="-30" dirty="0">
                <a:latin typeface="Calibri" charset="0"/>
                <a:ea typeface="ＭＳ Ｐゴシック" charset="0"/>
                <a:cs typeface="ＭＳ Ｐゴシック" charset="0"/>
              </a:rPr>
              <a:t>Consultant becomes familiar with performance standards</a:t>
            </a:r>
          </a:p>
          <a:p>
            <a:pPr marL="171450" indent="-171450" defTabSz="914400" fontAlgn="base">
              <a:spcBef>
                <a:spcPct val="0"/>
              </a:spcBef>
              <a:spcAft>
                <a:spcPct val="0"/>
              </a:spcAft>
              <a:buFont typeface="Courier New" panose="02070309020205020404" pitchFamily="49" charset="0"/>
              <a:buChar char="o"/>
            </a:pPr>
            <a:r>
              <a:rPr lang="en-AU" sz="1100" i="1" spc="-30" dirty="0">
                <a:latin typeface="Calibri" charset="0"/>
                <a:ea typeface="ＭＳ Ｐゴシック" charset="0"/>
                <a:cs typeface="ＭＳ Ｐゴシック" charset="0"/>
              </a:rPr>
              <a:t>Consultant completes self-assessment </a:t>
            </a:r>
            <a:r>
              <a:rPr lang="en-AU" sz="1100" i="1" u="sng" spc="-30" dirty="0">
                <a:latin typeface="Calibri" charset="0"/>
                <a:ea typeface="ＭＳ Ｐゴシック" charset="0"/>
                <a:cs typeface="ＭＳ Ｐゴシック" charset="0"/>
              </a:rPr>
              <a:t>prior</a:t>
            </a:r>
            <a:r>
              <a:rPr lang="en-AU" sz="1100" i="1" spc="-30" dirty="0">
                <a:latin typeface="Calibri" charset="0"/>
                <a:ea typeface="ＭＳ Ｐゴシック" charset="0"/>
                <a:cs typeface="ＭＳ Ｐゴシック" charset="0"/>
              </a:rPr>
              <a:t> to coaching session</a:t>
            </a:r>
          </a:p>
          <a:p>
            <a:pPr marL="171450" indent="-171450">
              <a:buFont typeface="Courier New" panose="02070309020205020404" pitchFamily="49" charset="0"/>
              <a:buChar char="o"/>
            </a:pPr>
            <a:r>
              <a:rPr lang="en-AU" sz="1100" i="1" spc="-30" dirty="0">
                <a:latin typeface="Calibri" charset="0"/>
                <a:ea typeface="ＭＳ Ｐゴシック" charset="0"/>
                <a:cs typeface="ＭＳ Ｐゴシック" charset="0"/>
              </a:rPr>
              <a:t>Consultant submits self-assessment </a:t>
            </a:r>
            <a:r>
              <a:rPr lang="en-AU" sz="1100" i="1" u="sng" spc="-30" dirty="0">
                <a:latin typeface="Calibri" charset="0"/>
                <a:ea typeface="ＭＳ Ｐゴシック" charset="0"/>
                <a:cs typeface="ＭＳ Ｐゴシック" charset="0"/>
              </a:rPr>
              <a:t>prior</a:t>
            </a:r>
            <a:r>
              <a:rPr lang="en-AU" sz="1100" i="1" spc="-30" dirty="0">
                <a:latin typeface="Calibri" charset="0"/>
                <a:ea typeface="ＭＳ Ｐゴシック" charset="0"/>
                <a:cs typeface="ＭＳ Ｐゴシック" charset="0"/>
              </a:rPr>
              <a:t> to coaching session</a:t>
            </a:r>
          </a:p>
          <a:p>
            <a:pPr marL="171450" indent="-171450" defTabSz="914400" fontAlgn="base">
              <a:spcBef>
                <a:spcPct val="0"/>
              </a:spcBef>
              <a:spcAft>
                <a:spcPct val="0"/>
              </a:spcAft>
              <a:buFont typeface="Courier New" panose="02070309020205020404" pitchFamily="49" charset="0"/>
              <a:buChar char="o"/>
            </a:pPr>
            <a:r>
              <a:rPr lang="en-AU" sz="1100" i="1" spc="-30" dirty="0">
                <a:latin typeface="Calibri" charset="0"/>
                <a:ea typeface="ＭＳ Ｐゴシック" charset="0"/>
                <a:cs typeface="ＭＳ Ｐゴシック" charset="0"/>
              </a:rPr>
              <a:t>Coach &amp; Coachee confirm assessment together towards </a:t>
            </a:r>
            <a:r>
              <a:rPr lang="en-AU" sz="1100" i="1" u="sng" spc="-30" dirty="0">
                <a:latin typeface="Calibri" charset="0"/>
              </a:rPr>
              <a:t>end</a:t>
            </a:r>
            <a:r>
              <a:rPr lang="en-AU" sz="1100" i="1" spc="-30" dirty="0">
                <a:latin typeface="Calibri" charset="0"/>
                <a:ea typeface="ＭＳ Ｐゴシック" charset="0"/>
                <a:cs typeface="ＭＳ Ｐゴシック" charset="0"/>
              </a:rPr>
              <a:t> of session</a:t>
            </a:r>
            <a:endParaRPr lang="en-AU" sz="1100" i="1" spc="-30" dirty="0">
              <a:solidFill>
                <a:srgbClr val="002060"/>
              </a:solidFill>
              <a:latin typeface="Calibri" charset="0"/>
              <a:ea typeface="ＭＳ Ｐゴシック" charset="0"/>
              <a:cs typeface="ＭＳ Ｐゴシック" charset="0"/>
            </a:endParaRPr>
          </a:p>
          <a:p>
            <a:pPr defTabSz="914400" fontAlgn="base">
              <a:spcBef>
                <a:spcPct val="0"/>
              </a:spcBef>
              <a:spcAft>
                <a:spcPct val="0"/>
              </a:spcAft>
            </a:pPr>
            <a:endParaRPr lang="en-AU" sz="1100" i="1" spc="-30" dirty="0">
              <a:solidFill>
                <a:srgbClr val="002060"/>
              </a:solidFill>
              <a:latin typeface="Calibri" charset="0"/>
              <a:ea typeface="ＭＳ Ｐゴシック" charset="0"/>
              <a:cs typeface="ＭＳ Ｐゴシック" charset="0"/>
            </a:endParaRPr>
          </a:p>
          <a:p>
            <a:pPr defTabSz="914400" fontAlgn="base">
              <a:spcBef>
                <a:spcPct val="0"/>
              </a:spcBef>
              <a:spcAft>
                <a:spcPct val="0"/>
              </a:spcAft>
            </a:pPr>
            <a:endParaRPr lang="en-AU" sz="1100" dirty="0">
              <a:solidFill>
                <a:srgbClr val="002060"/>
              </a:solidFill>
              <a:latin typeface="Calibri" charset="0"/>
              <a:ea typeface="ＭＳ Ｐゴシック" charset="0"/>
              <a:cs typeface="ＭＳ Ｐゴシック" charset="0"/>
            </a:endParaRPr>
          </a:p>
        </p:txBody>
      </p:sp>
    </p:spTree>
    <p:extLst>
      <p:ext uri="{BB962C8B-B14F-4D97-AF65-F5344CB8AC3E}">
        <p14:creationId xmlns:p14="http://schemas.microsoft.com/office/powerpoint/2010/main" val="32469166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A74F08-17EB-DF4D-85FC-9C2230F140DD}"/>
              </a:ext>
            </a:extLst>
          </p:cNvPr>
          <p:cNvPicPr>
            <a:picLocks noChangeAspect="1"/>
          </p:cNvPicPr>
          <p:nvPr/>
        </p:nvPicPr>
        <p:blipFill>
          <a:blip r:embed="rId3"/>
          <a:stretch>
            <a:fillRect/>
          </a:stretch>
        </p:blipFill>
        <p:spPr>
          <a:xfrm>
            <a:off x="632520" y="1728856"/>
            <a:ext cx="5819024" cy="3333035"/>
          </a:xfrm>
          <a:prstGeom prst="rect">
            <a:avLst/>
          </a:prstGeom>
        </p:spPr>
      </p:pic>
      <p:sp>
        <p:nvSpPr>
          <p:cNvPr id="7170" name="Rectangle 16"/>
          <p:cNvSpPr>
            <a:spLocks noGrp="1" noChangeArrowheads="1"/>
          </p:cNvSpPr>
          <p:nvPr>
            <p:ph type="title"/>
          </p:nvPr>
        </p:nvSpPr>
        <p:spPr/>
        <p:txBody>
          <a:bodyPr/>
          <a:lstStyle/>
          <a:p>
            <a:pPr eaLnBrk="1" hangingPunct="1"/>
            <a:r>
              <a:rPr lang="en-AU" sz="2400" spc="-30" dirty="0">
                <a:latin typeface="Calibri" charset="0"/>
                <a:ea typeface="ＭＳ Ｐゴシック" charset="0"/>
                <a:cs typeface="ＭＳ Ｐゴシック" charset="0"/>
              </a:rPr>
              <a:t>The components of the Coaching Action Tool</a:t>
            </a:r>
          </a:p>
        </p:txBody>
      </p:sp>
      <p:sp>
        <p:nvSpPr>
          <p:cNvPr id="7171" name="Text Box 15"/>
          <p:cNvSpPr txBox="1">
            <a:spLocks noChangeArrowheads="1"/>
          </p:cNvSpPr>
          <p:nvPr/>
        </p:nvSpPr>
        <p:spPr bwMode="auto">
          <a:xfrm>
            <a:off x="365798" y="1146498"/>
            <a:ext cx="14033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spcBef>
                <a:spcPct val="50000"/>
              </a:spcBef>
            </a:pPr>
            <a:r>
              <a:rPr lang="en-AU" sz="1200" b="1" dirty="0">
                <a:solidFill>
                  <a:srgbClr val="0070C0"/>
                </a:solidFill>
                <a:latin typeface="Calibri" charset="0"/>
              </a:rPr>
              <a:t>Competency Clusters</a:t>
            </a:r>
          </a:p>
        </p:txBody>
      </p:sp>
      <p:sp>
        <p:nvSpPr>
          <p:cNvPr id="6177" name="Text Box 15"/>
          <p:cNvSpPr txBox="1">
            <a:spLocks noChangeArrowheads="1"/>
          </p:cNvSpPr>
          <p:nvPr/>
        </p:nvSpPr>
        <p:spPr bwMode="auto">
          <a:xfrm>
            <a:off x="6793709" y="4678298"/>
            <a:ext cx="2786062" cy="276225"/>
          </a:xfrm>
          <a:prstGeom prst="rect">
            <a:avLst/>
          </a:prstGeom>
          <a:noFill/>
          <a:ln w="9525">
            <a:noFill/>
            <a:miter lim="800000"/>
            <a:headEnd/>
            <a:tailEnd/>
          </a:ln>
        </p:spPr>
        <p:txBody>
          <a:bodyPr>
            <a:spAutoFit/>
          </a:bodyPr>
          <a:lstStyle/>
          <a:p>
            <a:pPr algn="ctr">
              <a:spcBef>
                <a:spcPct val="50000"/>
              </a:spcBef>
              <a:defRPr/>
            </a:pPr>
            <a:r>
              <a:rPr lang="en-AU" sz="1200" b="1" dirty="0">
                <a:solidFill>
                  <a:srgbClr val="4EABE9"/>
                </a:solidFill>
                <a:latin typeface="+mn-lt"/>
                <a:ea typeface="+mn-ea"/>
                <a:cs typeface="+mn-cs"/>
              </a:rPr>
              <a:t>3-point measurement scale</a:t>
            </a:r>
          </a:p>
        </p:txBody>
      </p:sp>
      <p:sp>
        <p:nvSpPr>
          <p:cNvPr id="7173" name="Line 5"/>
          <p:cNvSpPr>
            <a:spLocks noChangeShapeType="1"/>
          </p:cNvSpPr>
          <p:nvPr/>
        </p:nvSpPr>
        <p:spPr bwMode="auto">
          <a:xfrm flipH="1">
            <a:off x="1383632" y="1397043"/>
            <a:ext cx="180473" cy="1460457"/>
          </a:xfrm>
          <a:prstGeom prst="line">
            <a:avLst/>
          </a:prstGeom>
          <a:noFill/>
          <a:ln w="25400">
            <a:solidFill>
              <a:srgbClr val="ECB744"/>
            </a:solidFill>
            <a:round/>
            <a:headEnd/>
            <a:tailEnd type="triangle" w="lg" len="lg"/>
          </a:ln>
          <a:extLst>
            <a:ext uri="{909E8E84-426E-40dd-AFC4-6F175D3DCCD1}">
              <a14:hiddenFill xmlns:a14="http://schemas.microsoft.com/office/drawing/2010/main" xmlns="">
                <a:noFill/>
              </a14:hiddenFill>
            </a:ext>
          </a:extLst>
        </p:spPr>
        <p:txBody>
          <a:bodyPr/>
          <a:lstStyle/>
          <a:p>
            <a:endParaRPr lang="en-US"/>
          </a:p>
        </p:txBody>
      </p:sp>
      <p:sp>
        <p:nvSpPr>
          <p:cNvPr id="7174" name="Line 9"/>
          <p:cNvSpPr>
            <a:spLocks noChangeShapeType="1"/>
          </p:cNvSpPr>
          <p:nvPr/>
        </p:nvSpPr>
        <p:spPr bwMode="auto">
          <a:xfrm flipH="1" flipV="1">
            <a:off x="5993153" y="1979092"/>
            <a:ext cx="1190655" cy="2738238"/>
          </a:xfrm>
          <a:prstGeom prst="line">
            <a:avLst/>
          </a:prstGeom>
          <a:noFill/>
          <a:ln w="25400">
            <a:solidFill>
              <a:srgbClr val="ECB744"/>
            </a:solidFill>
            <a:round/>
            <a:headEnd/>
            <a:tailEnd type="triangle" w="lg" len="lg"/>
          </a:ln>
          <a:extLst>
            <a:ext uri="{909E8E84-426E-40dd-AFC4-6F175D3DCCD1}">
              <a14:hiddenFill xmlns:a14="http://schemas.microsoft.com/office/drawing/2010/main" xmlns="">
                <a:noFill/>
              </a14:hiddenFill>
            </a:ext>
          </a:extLst>
        </p:spPr>
        <p:txBody>
          <a:bodyPr/>
          <a:lstStyle/>
          <a:p>
            <a:endParaRPr lang="en-US"/>
          </a:p>
        </p:txBody>
      </p:sp>
      <p:sp>
        <p:nvSpPr>
          <p:cNvPr id="11" name="Text Box 15"/>
          <p:cNvSpPr txBox="1">
            <a:spLocks noChangeArrowheads="1"/>
          </p:cNvSpPr>
          <p:nvPr/>
        </p:nvSpPr>
        <p:spPr bwMode="auto">
          <a:xfrm>
            <a:off x="5390359" y="1120818"/>
            <a:ext cx="1403350" cy="461665"/>
          </a:xfrm>
          <a:prstGeom prst="rect">
            <a:avLst/>
          </a:prstGeom>
          <a:noFill/>
          <a:ln w="9525">
            <a:noFill/>
            <a:miter lim="800000"/>
            <a:headEnd/>
            <a:tailEnd/>
          </a:ln>
        </p:spPr>
        <p:txBody>
          <a:bodyPr>
            <a:spAutoFit/>
          </a:bodyPr>
          <a:lstStyle/>
          <a:p>
            <a:pPr algn="ctr">
              <a:spcBef>
                <a:spcPct val="50000"/>
              </a:spcBef>
              <a:defRPr/>
            </a:pPr>
            <a:r>
              <a:rPr lang="en-AU" sz="1200" b="1" dirty="0">
                <a:solidFill>
                  <a:srgbClr val="0070C0"/>
                </a:solidFill>
                <a:latin typeface="+mn-lt"/>
                <a:ea typeface="+mn-ea"/>
                <a:cs typeface="+mn-cs"/>
              </a:rPr>
              <a:t>Specific Behaviours</a:t>
            </a:r>
          </a:p>
        </p:txBody>
      </p:sp>
      <p:sp>
        <p:nvSpPr>
          <p:cNvPr id="7176" name="Line 5"/>
          <p:cNvSpPr>
            <a:spLocks noChangeShapeType="1"/>
          </p:cNvSpPr>
          <p:nvPr/>
        </p:nvSpPr>
        <p:spPr bwMode="auto">
          <a:xfrm flipH="1" flipV="1">
            <a:off x="1802241" y="4951471"/>
            <a:ext cx="0" cy="719137"/>
          </a:xfrm>
          <a:prstGeom prst="line">
            <a:avLst/>
          </a:prstGeom>
          <a:noFill/>
          <a:ln w="25400">
            <a:solidFill>
              <a:srgbClr val="ECB744"/>
            </a:solidFill>
            <a:round/>
            <a:headEnd/>
            <a:tailEnd type="triangle" w="lg" len="lg"/>
          </a:ln>
          <a:extLst>
            <a:ext uri="{909E8E84-426E-40dd-AFC4-6F175D3DCCD1}">
              <a14:hiddenFill xmlns:a14="http://schemas.microsoft.com/office/drawing/2010/main" xmlns="">
                <a:noFill/>
              </a14:hiddenFill>
            </a:ext>
          </a:extLst>
        </p:spPr>
        <p:txBody>
          <a:bodyPr/>
          <a:lstStyle/>
          <a:p>
            <a:endParaRPr lang="en-US"/>
          </a:p>
        </p:txBody>
      </p:sp>
      <p:sp>
        <p:nvSpPr>
          <p:cNvPr id="7177" name="Line 5"/>
          <p:cNvSpPr>
            <a:spLocks noChangeShapeType="1"/>
          </p:cNvSpPr>
          <p:nvPr/>
        </p:nvSpPr>
        <p:spPr bwMode="auto">
          <a:xfrm flipH="1">
            <a:off x="4715841" y="1462361"/>
            <a:ext cx="934652" cy="1003877"/>
          </a:xfrm>
          <a:prstGeom prst="line">
            <a:avLst/>
          </a:prstGeom>
          <a:noFill/>
          <a:ln w="25400">
            <a:solidFill>
              <a:srgbClr val="ECB744"/>
            </a:solidFill>
            <a:round/>
            <a:headEnd/>
            <a:tailEnd type="triangle" w="lg" len="lg"/>
          </a:ln>
          <a:extLst>
            <a:ext uri="{909E8E84-426E-40dd-AFC4-6F175D3DCCD1}">
              <a14:hiddenFill xmlns:a14="http://schemas.microsoft.com/office/drawing/2010/main" xmlns="">
                <a:noFill/>
              </a14:hiddenFill>
            </a:ext>
          </a:extLst>
        </p:spPr>
        <p:txBody>
          <a:bodyPr/>
          <a:lstStyle/>
          <a:p>
            <a:endParaRPr lang="en-US"/>
          </a:p>
        </p:txBody>
      </p:sp>
      <p:sp>
        <p:nvSpPr>
          <p:cNvPr id="7178" name="Text Box 15"/>
          <p:cNvSpPr txBox="1">
            <a:spLocks noChangeArrowheads="1"/>
          </p:cNvSpPr>
          <p:nvPr/>
        </p:nvSpPr>
        <p:spPr bwMode="auto">
          <a:xfrm>
            <a:off x="999691" y="5844247"/>
            <a:ext cx="153891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spcBef>
                <a:spcPct val="50000"/>
              </a:spcBef>
            </a:pPr>
            <a:r>
              <a:rPr lang="en-AU" sz="1200" b="1" dirty="0">
                <a:solidFill>
                  <a:srgbClr val="0070C0"/>
                </a:solidFill>
                <a:latin typeface="Calibri" charset="0"/>
              </a:rPr>
              <a:t>BD highlights noted from the session</a:t>
            </a:r>
          </a:p>
        </p:txBody>
      </p:sp>
      <p:sp>
        <p:nvSpPr>
          <p:cNvPr id="7180" name="Text Box 15"/>
          <p:cNvSpPr txBox="1">
            <a:spLocks noChangeArrowheads="1"/>
          </p:cNvSpPr>
          <p:nvPr/>
        </p:nvSpPr>
        <p:spPr bwMode="auto">
          <a:xfrm>
            <a:off x="3827622" y="5844247"/>
            <a:ext cx="182287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ea typeface="ＭＳ Ｐゴシック" charset="0"/>
                <a:cs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spcBef>
                <a:spcPct val="50000"/>
              </a:spcBef>
            </a:pPr>
            <a:r>
              <a:rPr lang="en-AU" sz="1200" b="1" dirty="0">
                <a:solidFill>
                  <a:srgbClr val="0070C0"/>
                </a:solidFill>
                <a:latin typeface="Calibri" charset="0"/>
              </a:rPr>
              <a:t>Coaching highlights noted from the session</a:t>
            </a:r>
          </a:p>
        </p:txBody>
      </p:sp>
      <p:sp>
        <p:nvSpPr>
          <p:cNvPr id="7182" name="Line 5"/>
          <p:cNvSpPr>
            <a:spLocks noChangeShapeType="1"/>
          </p:cNvSpPr>
          <p:nvPr/>
        </p:nvSpPr>
        <p:spPr bwMode="auto">
          <a:xfrm flipH="1" flipV="1">
            <a:off x="4833785" y="4960995"/>
            <a:ext cx="7937" cy="709613"/>
          </a:xfrm>
          <a:prstGeom prst="line">
            <a:avLst/>
          </a:prstGeom>
          <a:noFill/>
          <a:ln w="25400">
            <a:solidFill>
              <a:srgbClr val="ECB744"/>
            </a:solidFill>
            <a:round/>
            <a:headEnd/>
            <a:tailEnd type="triangle" w="lg" len="lg"/>
          </a:ln>
          <a:extLst>
            <a:ext uri="{909E8E84-426E-40dd-AFC4-6F175D3DCCD1}">
              <a14:hiddenFill xmlns:a14="http://schemas.microsoft.com/office/drawing/2010/main" xmlns="">
                <a:noFill/>
              </a14:hiddenFill>
            </a:ext>
          </a:extLst>
        </p:spPr>
        <p:txBody>
          <a:bodyPr/>
          <a:lstStyle/>
          <a:p>
            <a:endParaRPr lang="en-US"/>
          </a:p>
        </p:txBody>
      </p:sp>
      <p:graphicFrame>
        <p:nvGraphicFramePr>
          <p:cNvPr id="3" name="Table 2"/>
          <p:cNvGraphicFramePr>
            <a:graphicFrameLocks noGrp="1"/>
          </p:cNvGraphicFramePr>
          <p:nvPr/>
        </p:nvGraphicFramePr>
        <p:xfrm>
          <a:off x="6294012" y="5114248"/>
          <a:ext cx="3498895" cy="960832"/>
        </p:xfrm>
        <a:graphic>
          <a:graphicData uri="http://schemas.openxmlformats.org/drawingml/2006/table">
            <a:tbl>
              <a:tblPr/>
              <a:tblGrid>
                <a:gridCol w="387180">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1959587">
                  <a:extLst>
                    <a:ext uri="{9D8B030D-6E8A-4147-A177-3AD203B41FA5}">
                      <a16:colId xmlns:a16="http://schemas.microsoft.com/office/drawing/2014/main" val="20002"/>
                    </a:ext>
                  </a:extLst>
                </a:gridCol>
              </a:tblGrid>
              <a:tr h="240208">
                <a:tc>
                  <a:txBody>
                    <a:bodyPr/>
                    <a:lstStyle/>
                    <a:p>
                      <a:pPr algn="ctr">
                        <a:tabLst>
                          <a:tab pos="179388" algn="l"/>
                        </a:tabLst>
                      </a:pPr>
                      <a:r>
                        <a:rPr lang="en-US" sz="1100" b="1" dirty="0">
                          <a:solidFill>
                            <a:srgbClr val="FFFFFF"/>
                          </a:solidFill>
                          <a:latin typeface="+mn-lt"/>
                        </a:rPr>
                        <a:t>GT</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tc>
                  <a:txBody>
                    <a:bodyPr/>
                    <a:lstStyle/>
                    <a:p>
                      <a:r>
                        <a:rPr lang="en-US" sz="1100" b="1" i="0" dirty="0">
                          <a:solidFill>
                            <a:schemeClr val="tx1"/>
                          </a:solidFill>
                        </a:rPr>
                        <a:t>GREAT</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a:txBody>
                    <a:bodyPr/>
                    <a:lstStyle/>
                    <a:p>
                      <a:pPr algn="l"/>
                      <a:r>
                        <a:rPr lang="en-US" sz="1100" b="0" i="0" dirty="0">
                          <a:solidFill>
                            <a:schemeClr val="tx1"/>
                          </a:solidFill>
                          <a:latin typeface="+mj-lt"/>
                        </a:rPr>
                        <a:t>Excelling above standard</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0208">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rgbClr val="FFFFFF"/>
                          </a:solidFill>
                          <a:effectLst/>
                          <a:uLnTx/>
                          <a:uFillTx/>
                          <a:latin typeface="+mn-lt"/>
                          <a:ea typeface="+mn-ea"/>
                          <a:cs typeface="+mn-cs"/>
                        </a:rPr>
                        <a:t>GD</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1" i="0" u="none" strike="noStrike" kern="1200" cap="none" spc="0" normalizeH="0" baseline="0" noProof="0" dirty="0">
                          <a:ln>
                            <a:noFill/>
                          </a:ln>
                          <a:solidFill>
                            <a:schemeClr val="tx1"/>
                          </a:solidFill>
                          <a:effectLst/>
                          <a:uLnTx/>
                          <a:uFillTx/>
                          <a:latin typeface="+mn-lt"/>
                          <a:ea typeface="+mn-ea"/>
                          <a:cs typeface="+mn-cs"/>
                        </a:rPr>
                        <a:t>GOOD</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355600" algn="l"/>
                        </a:tabLst>
                        <a:defRPr/>
                      </a:pPr>
                      <a:r>
                        <a:rPr kumimoji="0" lang="en-US" sz="1100" b="0" i="0" u="none" strike="noStrike" kern="1200" cap="none" spc="0" normalizeH="0" baseline="0" noProof="0" dirty="0">
                          <a:ln>
                            <a:noFill/>
                          </a:ln>
                          <a:solidFill>
                            <a:schemeClr val="tx1"/>
                          </a:solidFill>
                          <a:effectLst/>
                          <a:uLnTx/>
                          <a:uFillTx/>
                          <a:latin typeface="+mj-lt"/>
                          <a:ea typeface="+mn-ea"/>
                          <a:cs typeface="+mn-cs"/>
                        </a:rPr>
                        <a:t>Achieving the standard</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0208">
                <a:tc>
                  <a:txBody>
                    <a:bodyPr/>
                    <a:lstStyle/>
                    <a:p>
                      <a:pPr marL="0" marR="0" lvl="0" indent="0" algn="ctr"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pPr>
                      <a:r>
                        <a:rPr kumimoji="0" lang="en-AU" sz="1100" b="1" i="0" u="none" strike="noStrike" cap="none" normalizeH="0" baseline="0" dirty="0">
                          <a:ln>
                            <a:noFill/>
                          </a:ln>
                          <a:solidFill>
                            <a:srgbClr val="FFFFFF"/>
                          </a:solidFill>
                          <a:effectLst/>
                          <a:latin typeface="+mn-lt"/>
                          <a:ea typeface="ＭＳ Ｐゴシック" charset="0"/>
                          <a:cs typeface="ＭＳ Ｐゴシック" charset="0"/>
                        </a:rPr>
                        <a:t>GR</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tc>
                  <a:txBody>
                    <a:bodyPr/>
                    <a:lstStyle/>
                    <a:p>
                      <a:r>
                        <a:rPr lang="en-US" sz="1100" b="1" i="0" dirty="0">
                          <a:solidFill>
                            <a:schemeClr val="tx1"/>
                          </a:solidFill>
                        </a:rPr>
                        <a:t>GROWTH</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tc>
                  <a:txBody>
                    <a:bodyPr/>
                    <a:lstStyle/>
                    <a:p>
                      <a:pPr marL="0" marR="0" lvl="0" indent="0" algn="l" defTabSz="1014413" rtl="0" eaLnBrk="1" fontAlgn="base" latinLnBrk="0" hangingPunct="1">
                        <a:lnSpc>
                          <a:spcPct val="88000"/>
                        </a:lnSpc>
                        <a:spcBef>
                          <a:spcPct val="40000"/>
                        </a:spcBef>
                        <a:spcAft>
                          <a:spcPct val="0"/>
                        </a:spcAft>
                        <a:buClr>
                          <a:srgbClr val="0099CC"/>
                        </a:buClr>
                        <a:buSzTx/>
                        <a:buFontTx/>
                        <a:buNone/>
                        <a:tabLst>
                          <a:tab pos="269875" algn="l"/>
                          <a:tab pos="450850" algn="l"/>
                        </a:tabLst>
                        <a:defRPr/>
                      </a:pPr>
                      <a:r>
                        <a:rPr kumimoji="0" lang="en-AU" sz="1100" b="0" i="0" u="none" strike="noStrike" cap="none" normalizeH="0" baseline="0" dirty="0">
                          <a:ln>
                            <a:noFill/>
                          </a:ln>
                          <a:solidFill>
                            <a:schemeClr val="tx1"/>
                          </a:solidFill>
                          <a:effectLst/>
                          <a:latin typeface="+mj-lt"/>
                          <a:ea typeface="ＭＳ Ｐゴシック" charset="-128"/>
                        </a:rPr>
                        <a:t>Working towards the standard</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0208">
                <a:tc>
                  <a:txBody>
                    <a:bodyPr/>
                    <a:lstStyle/>
                    <a:p>
                      <a:pPr algn="ctr">
                        <a:tabLst>
                          <a:tab pos="179388" algn="l"/>
                        </a:tabLst>
                      </a:pPr>
                      <a:r>
                        <a:rPr lang="en-US" sz="1100" b="1" dirty="0">
                          <a:solidFill>
                            <a:srgbClr val="FFFFFF"/>
                          </a:solidFill>
                          <a:latin typeface="+mn-lt"/>
                        </a:rPr>
                        <a:t>N</a:t>
                      </a: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tc>
                  <a:txBody>
                    <a:bodyPr/>
                    <a:lstStyle/>
                    <a:p>
                      <a:r>
                        <a:rPr lang="en-US" sz="1100" b="1" i="0" dirty="0">
                          <a:solidFill>
                            <a:schemeClr val="tx1"/>
                          </a:solidFill>
                        </a:rPr>
                        <a:t>NOT</a:t>
                      </a:r>
                      <a:r>
                        <a:rPr lang="en-US" sz="1100" b="1" i="0" baseline="0" dirty="0">
                          <a:solidFill>
                            <a:schemeClr val="tx1"/>
                          </a:solidFill>
                        </a:rPr>
                        <a:t> OBSERVED</a:t>
                      </a:r>
                      <a:endParaRPr lang="en-US" sz="1100" b="1" i="0" dirty="0">
                        <a:solidFill>
                          <a:schemeClr val="tx1"/>
                        </a:solidFill>
                      </a:endParaRP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tc>
                  <a:txBody>
                    <a:bodyPr/>
                    <a:lstStyle/>
                    <a:p>
                      <a:pPr algn="l"/>
                      <a:r>
                        <a:rPr lang="en-US" sz="1100" b="0" i="0" dirty="0">
                          <a:solidFill>
                            <a:schemeClr val="tx1"/>
                          </a:solidFill>
                          <a:latin typeface="+mj-lt"/>
                        </a:rPr>
                        <a:t>No opportunity</a:t>
                      </a:r>
                      <a:r>
                        <a:rPr lang="en-US" sz="1100" b="0" i="0" baseline="0" dirty="0">
                          <a:solidFill>
                            <a:schemeClr val="tx1"/>
                          </a:solidFill>
                          <a:latin typeface="+mj-lt"/>
                        </a:rPr>
                        <a:t> to observe</a:t>
                      </a:r>
                      <a:endParaRPr lang="en-US" sz="1100" b="0" i="0" dirty="0">
                        <a:solidFill>
                          <a:schemeClr val="tx1"/>
                        </a:solidFill>
                        <a:latin typeface="+mj-lt"/>
                      </a:endParaRPr>
                    </a:p>
                  </a:txBody>
                  <a:tcPr marL="99051" marR="99051" marT="0" marB="0" anchor="ctr" horzOverflow="overflow">
                    <a:lnL w="6350" cap="flat" cmpd="sng" algn="ctr">
                      <a:solidFill>
                        <a:prstClr val="black"/>
                      </a:solidFill>
                      <a:prstDash val="solid"/>
                      <a:round/>
                      <a:headEnd type="none" w="med" len="med"/>
                      <a:tailEnd type="none" w="med" len="med"/>
                    </a:lnL>
                    <a:lnR w="6350" cap="flat" cmpd="sng" algn="ctr">
                      <a:solidFill>
                        <a:prstClr val="black"/>
                      </a:solidFill>
                      <a:prstDash val="solid"/>
                      <a:round/>
                      <a:headEnd type="none" w="med" len="med"/>
                      <a:tailEnd type="none" w="med" len="med"/>
                    </a:lnR>
                    <a:lnT w="6350" cap="flat" cmpd="sng" algn="ctr">
                      <a:solidFill>
                        <a:prstClr val="black"/>
                      </a:solidFill>
                      <a:prstDash val="solid"/>
                      <a:round/>
                      <a:headEnd type="none" w="med" len="med"/>
                      <a:tailEnd type="none" w="med" len="med"/>
                    </a:lnT>
                    <a:lnB w="6350" cap="flat" cmpd="sng" algn="ctr">
                      <a:solidFill>
                        <a:prstClr val="black"/>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a16="http://schemas.microsoft.com/office/drawing/2014/main" val="10003"/>
                  </a:ext>
                </a:extLst>
              </a:tr>
            </a:tbl>
          </a:graphicData>
        </a:graphic>
      </p:graphicFrame>
      <p:sp>
        <p:nvSpPr>
          <p:cNvPr id="5" name="Rounded Rectangle 4">
            <a:extLst>
              <a:ext uri="{FF2B5EF4-FFF2-40B4-BE49-F238E27FC236}">
                <a16:creationId xmlns:a16="http://schemas.microsoft.com/office/drawing/2014/main" id="{92F8CECF-1C85-4346-83CF-857CA8ABCB2E}"/>
              </a:ext>
            </a:extLst>
          </p:cNvPr>
          <p:cNvSpPr/>
          <p:nvPr/>
        </p:nvSpPr>
        <p:spPr>
          <a:xfrm>
            <a:off x="6793709" y="1898981"/>
            <a:ext cx="2771285" cy="1328773"/>
          </a:xfrm>
          <a:prstGeom prst="roundRect">
            <a:avLst/>
          </a:prstGeom>
          <a:solidFill>
            <a:srgbClr val="ECB744"/>
          </a:solidFill>
          <a:ln>
            <a:solidFill>
              <a:srgbClr val="ECB7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t>SIMPLE 2 PAGE TOOL</a:t>
            </a:r>
          </a:p>
          <a:p>
            <a:pPr algn="ctr"/>
            <a:r>
              <a:rPr lang="en-AU" b="1" dirty="0"/>
              <a:t>Front – CAT Assessment</a:t>
            </a:r>
          </a:p>
          <a:p>
            <a:pPr algn="ctr"/>
            <a:r>
              <a:rPr lang="en-AU" b="1" dirty="0"/>
              <a:t>Back – CAT Actions</a:t>
            </a:r>
          </a:p>
        </p:txBody>
      </p:sp>
      <p:pic>
        <p:nvPicPr>
          <p:cNvPr id="17" name="Picture 16">
            <a:extLst>
              <a:ext uri="{FF2B5EF4-FFF2-40B4-BE49-F238E27FC236}">
                <a16:creationId xmlns:a16="http://schemas.microsoft.com/office/drawing/2014/main" id="{E49F0182-23A6-1548-800F-C000D642B74F}"/>
              </a:ext>
            </a:extLst>
          </p:cNvPr>
          <p:cNvPicPr>
            <a:picLocks noChangeAspect="1"/>
          </p:cNvPicPr>
          <p:nvPr/>
        </p:nvPicPr>
        <p:blipFill>
          <a:blip r:embed="rId4"/>
          <a:stretch>
            <a:fillRect/>
          </a:stretch>
        </p:blipFill>
        <p:spPr>
          <a:xfrm>
            <a:off x="7401272" y="3339834"/>
            <a:ext cx="1639476" cy="856758"/>
          </a:xfrm>
          <a:prstGeom prst="rect">
            <a:avLst/>
          </a:prstGeom>
        </p:spPr>
      </p:pic>
    </p:spTree>
    <p:extLst>
      <p:ext uri="{BB962C8B-B14F-4D97-AF65-F5344CB8AC3E}">
        <p14:creationId xmlns:p14="http://schemas.microsoft.com/office/powerpoint/2010/main" val="38914370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F031F-F5FC-DA45-BA66-001AC3EC3EAD}"/>
              </a:ext>
            </a:extLst>
          </p:cNvPr>
          <p:cNvSpPr>
            <a:spLocks noGrp="1"/>
          </p:cNvSpPr>
          <p:nvPr>
            <p:ph type="title"/>
          </p:nvPr>
        </p:nvSpPr>
        <p:spPr/>
        <p:txBody>
          <a:bodyPr/>
          <a:lstStyle/>
          <a:p>
            <a:r>
              <a:rPr lang="en-AU" dirty="0"/>
              <a:t>5 levels of listening</a:t>
            </a:r>
          </a:p>
        </p:txBody>
      </p:sp>
      <p:graphicFrame>
        <p:nvGraphicFramePr>
          <p:cNvPr id="4" name="Diagram 3">
            <a:extLst>
              <a:ext uri="{FF2B5EF4-FFF2-40B4-BE49-F238E27FC236}">
                <a16:creationId xmlns:a16="http://schemas.microsoft.com/office/drawing/2014/main" id="{5910BADA-B45F-2D48-8C2F-48322DFEB4D7}"/>
              </a:ext>
            </a:extLst>
          </p:cNvPr>
          <p:cNvGraphicFramePr/>
          <p:nvPr/>
        </p:nvGraphicFramePr>
        <p:xfrm>
          <a:off x="495300" y="1227666"/>
          <a:ext cx="9051036" cy="5002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a:extLst>
              <a:ext uri="{FF2B5EF4-FFF2-40B4-BE49-F238E27FC236}">
                <a16:creationId xmlns:a16="http://schemas.microsoft.com/office/drawing/2014/main" id="{4B83F50F-A081-9D44-9A55-C000D46CCB7C}"/>
              </a:ext>
            </a:extLst>
          </p:cNvPr>
          <p:cNvSpPr/>
          <p:nvPr/>
        </p:nvSpPr>
        <p:spPr>
          <a:xfrm>
            <a:off x="7877556" y="1316736"/>
            <a:ext cx="1668780" cy="633984"/>
          </a:xfrm>
          <a:prstGeom prst="round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800" i="0" dirty="0"/>
              <a:t>It’s all about ME</a:t>
            </a:r>
          </a:p>
        </p:txBody>
      </p:sp>
      <p:sp>
        <p:nvSpPr>
          <p:cNvPr id="6" name="Rounded Rectangle 5">
            <a:extLst>
              <a:ext uri="{FF2B5EF4-FFF2-40B4-BE49-F238E27FC236}">
                <a16:creationId xmlns:a16="http://schemas.microsoft.com/office/drawing/2014/main" id="{E418FEBF-0F63-464B-9C85-B0774556F76C}"/>
              </a:ext>
            </a:extLst>
          </p:cNvPr>
          <p:cNvSpPr/>
          <p:nvPr/>
        </p:nvSpPr>
        <p:spPr>
          <a:xfrm>
            <a:off x="7877556" y="5313342"/>
            <a:ext cx="1668780" cy="633984"/>
          </a:xfrm>
          <a:prstGeom prst="round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800" i="0" dirty="0"/>
              <a:t>Now it’s about THEM</a:t>
            </a:r>
          </a:p>
        </p:txBody>
      </p:sp>
      <p:sp>
        <p:nvSpPr>
          <p:cNvPr id="7" name="Down Arrow 6">
            <a:extLst>
              <a:ext uri="{FF2B5EF4-FFF2-40B4-BE49-F238E27FC236}">
                <a16:creationId xmlns:a16="http://schemas.microsoft.com/office/drawing/2014/main" id="{EA64CE87-0B8C-DC46-875B-31B3FE828548}"/>
              </a:ext>
            </a:extLst>
          </p:cNvPr>
          <p:cNvSpPr/>
          <p:nvPr/>
        </p:nvSpPr>
        <p:spPr>
          <a:xfrm>
            <a:off x="8522208" y="2039790"/>
            <a:ext cx="390144" cy="2867491"/>
          </a:xfrm>
          <a:prstGeom prst="downArrow">
            <a:avLst/>
          </a:prstGeom>
          <a:solidFill>
            <a:srgbClr val="6ED0F7"/>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6750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title"/>
          </p:nvPr>
        </p:nvSpPr>
        <p:spPr/>
        <p:txBody>
          <a:bodyPr/>
          <a:lstStyle/>
          <a:p>
            <a:pPr eaLnBrk="1" hangingPunct="1"/>
            <a:r>
              <a:rPr lang="en-AU">
                <a:latin typeface="Calibri" charset="0"/>
                <a:ea typeface="ＭＳ Ｐゴシック" charset="0"/>
                <a:cs typeface="ＭＳ Ｐゴシック" charset="0"/>
              </a:rPr>
              <a:t>Active Listening Skills</a:t>
            </a:r>
          </a:p>
        </p:txBody>
      </p:sp>
      <p:sp>
        <p:nvSpPr>
          <p:cNvPr id="758787" name="Text Box 3"/>
          <p:cNvSpPr txBox="1">
            <a:spLocks noChangeArrowheads="1"/>
          </p:cNvSpPr>
          <p:nvPr/>
        </p:nvSpPr>
        <p:spPr bwMode="auto">
          <a:xfrm>
            <a:off x="3998915" y="1355727"/>
            <a:ext cx="5907087" cy="3019425"/>
          </a:xfrm>
          <a:prstGeom prst="rect">
            <a:avLst/>
          </a:prstGeom>
          <a:noFill/>
          <a:ln w="12700">
            <a:noFill/>
            <a:miter lim="800000"/>
            <a:headEnd/>
            <a:tailEnd/>
          </a:ln>
          <a:effectLst/>
        </p:spPr>
        <p:txBody>
          <a:bodyPr lIns="93657" tIns="46035" rIns="93657" bIns="46035"/>
          <a:lstStyle/>
          <a:p>
            <a:pPr marL="342900" indent="-342900" defTabSz="761955">
              <a:spcBef>
                <a:spcPct val="20000"/>
              </a:spcBef>
              <a:buClr>
                <a:srgbClr val="4EABE9"/>
              </a:buClr>
              <a:buFont typeface="Arial" panose="020B0604020202020204" pitchFamily="34" charset="0"/>
              <a:buChar char="•"/>
              <a:defRPr/>
            </a:pPr>
            <a:r>
              <a:rPr lang="en-US" sz="2000" b="0" dirty="0">
                <a:latin typeface="Calibri" pitchFamily="34" charset="0"/>
                <a:ea typeface="ＭＳ Ｐゴシック" pitchFamily="34" charset="-128"/>
                <a:cs typeface="+mn-cs"/>
              </a:rPr>
              <a:t>Log on with your genuine focus, gestures and </a:t>
            </a:r>
            <a:br>
              <a:rPr lang="en-US" sz="2000" b="0" dirty="0">
                <a:latin typeface="Calibri" pitchFamily="34" charset="0"/>
                <a:ea typeface="ＭＳ Ｐゴシック" pitchFamily="34" charset="-128"/>
                <a:cs typeface="+mn-cs"/>
              </a:rPr>
            </a:br>
            <a:r>
              <a:rPr lang="en-US" sz="2000" b="0" dirty="0">
                <a:latin typeface="Calibri" pitchFamily="34" charset="0"/>
                <a:ea typeface="ＭＳ Ｐゴシック" pitchFamily="34" charset="-128"/>
                <a:cs typeface="+mn-cs"/>
              </a:rPr>
              <a:t>body language</a:t>
            </a:r>
          </a:p>
          <a:p>
            <a:pPr marL="285750" indent="-285750" defTabSz="761955">
              <a:spcBef>
                <a:spcPct val="20000"/>
              </a:spcBef>
              <a:buClr>
                <a:srgbClr val="4EABE9"/>
              </a:buClr>
              <a:buFont typeface="Arial" panose="020B0604020202020204" pitchFamily="34" charset="0"/>
              <a:buChar char="•"/>
              <a:defRPr/>
            </a:pPr>
            <a:endParaRPr lang="en-US" sz="1800" dirty="0">
              <a:latin typeface="Calibri" pitchFamily="34" charset="0"/>
              <a:ea typeface="ＭＳ Ｐゴシック" pitchFamily="34" charset="-128"/>
              <a:cs typeface="+mn-cs"/>
            </a:endParaRPr>
          </a:p>
          <a:p>
            <a:pPr marL="342900" indent="-342900" defTabSz="761955">
              <a:lnSpc>
                <a:spcPct val="110000"/>
              </a:lnSpc>
              <a:spcBef>
                <a:spcPct val="20000"/>
              </a:spcBef>
              <a:buClr>
                <a:srgbClr val="4EABE9"/>
              </a:buClr>
              <a:buFont typeface="Arial" panose="020B0604020202020204" pitchFamily="34" charset="0"/>
              <a:buChar char="•"/>
              <a:defRPr/>
            </a:pPr>
            <a:r>
              <a:rPr lang="en-US" sz="2000" b="0" dirty="0">
                <a:latin typeface="Calibri" pitchFamily="34" charset="0"/>
                <a:ea typeface="ＭＳ Ｐゴシック" pitchFamily="34" charset="-128"/>
                <a:cs typeface="+mn-cs"/>
              </a:rPr>
              <a:t>Question, prompt and probe</a:t>
            </a:r>
          </a:p>
          <a:p>
            <a:pPr marL="285750" indent="-285750" defTabSz="761955">
              <a:lnSpc>
                <a:spcPct val="110000"/>
              </a:lnSpc>
              <a:spcBef>
                <a:spcPct val="20000"/>
              </a:spcBef>
              <a:buClr>
                <a:srgbClr val="4EABE9"/>
              </a:buClr>
              <a:buFont typeface="Arial" panose="020B0604020202020204" pitchFamily="34" charset="0"/>
              <a:buChar char="•"/>
              <a:defRPr/>
            </a:pPr>
            <a:endParaRPr lang="en-US" sz="1400" dirty="0">
              <a:latin typeface="Calibri" pitchFamily="34" charset="0"/>
              <a:ea typeface="ＭＳ Ｐゴシック" pitchFamily="34" charset="-128"/>
              <a:cs typeface="+mn-cs"/>
            </a:endParaRPr>
          </a:p>
          <a:p>
            <a:pPr marL="285750" indent="-285750" defTabSz="761955">
              <a:lnSpc>
                <a:spcPct val="110000"/>
              </a:lnSpc>
              <a:spcBef>
                <a:spcPct val="20000"/>
              </a:spcBef>
              <a:buClr>
                <a:srgbClr val="4EABE9"/>
              </a:buClr>
              <a:buFont typeface="Arial" panose="020B0604020202020204" pitchFamily="34" charset="0"/>
              <a:buChar char="•"/>
              <a:defRPr/>
            </a:pPr>
            <a:endParaRPr lang="en-US" sz="1400" b="0" dirty="0">
              <a:latin typeface="Calibri" pitchFamily="34" charset="0"/>
              <a:ea typeface="ＭＳ Ｐゴシック" pitchFamily="34" charset="-128"/>
              <a:cs typeface="+mn-cs"/>
            </a:endParaRPr>
          </a:p>
          <a:p>
            <a:pPr marL="342900" indent="-342900" defTabSz="761955">
              <a:lnSpc>
                <a:spcPct val="110000"/>
              </a:lnSpc>
              <a:spcBef>
                <a:spcPct val="20000"/>
              </a:spcBef>
              <a:buClr>
                <a:srgbClr val="4EABE9"/>
              </a:buClr>
              <a:buFont typeface="Arial" panose="020B0604020202020204" pitchFamily="34" charset="0"/>
              <a:buChar char="•"/>
              <a:defRPr/>
            </a:pPr>
            <a:r>
              <a:rPr lang="en-US" sz="2000" b="0" dirty="0">
                <a:latin typeface="Calibri" pitchFamily="34" charset="0"/>
                <a:ea typeface="ＭＳ Ｐゴシック" pitchFamily="34" charset="-128"/>
                <a:cs typeface="+mn-cs"/>
              </a:rPr>
              <a:t>Summarise back &amp; check understanding</a:t>
            </a:r>
            <a:endParaRPr lang="en-US" sz="2000" b="0" dirty="0">
              <a:effectLst>
                <a:outerShdw blurRad="38100" dist="38100" dir="2700000" algn="tl">
                  <a:srgbClr val="C0C0C0"/>
                </a:outerShdw>
              </a:effectLst>
              <a:latin typeface="Calibri" pitchFamily="34" charset="0"/>
              <a:ea typeface="ＭＳ Ｐゴシック" pitchFamily="34" charset="-128"/>
              <a:cs typeface="+mn-cs"/>
            </a:endParaRPr>
          </a:p>
        </p:txBody>
      </p:sp>
      <p:sp>
        <p:nvSpPr>
          <p:cNvPr id="40963" name="Text Box 5"/>
          <p:cNvSpPr txBox="1">
            <a:spLocks noChangeArrowheads="1"/>
          </p:cNvSpPr>
          <p:nvPr/>
        </p:nvSpPr>
        <p:spPr bwMode="auto">
          <a:xfrm>
            <a:off x="4332288" y="4838701"/>
            <a:ext cx="4324350" cy="461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1436" tIns="45717" rIns="91436" bIns="45717">
            <a:spAutoFit/>
          </a:bodyPr>
          <a:lstStyle>
            <a:lvl1pPr eaLnBrk="0" hangingPunct="0">
              <a:defRPr sz="2400" b="1">
                <a:solidFill>
                  <a:schemeClr val="tx1"/>
                </a:solidFill>
                <a:latin typeface="Arial" charset="0"/>
                <a:ea typeface="ＭＳ Ｐゴシック" charset="0"/>
                <a:cs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spcBef>
                <a:spcPct val="50000"/>
              </a:spcBef>
            </a:pPr>
            <a:r>
              <a:rPr lang="en-US" dirty="0">
                <a:solidFill>
                  <a:srgbClr val="ECB744"/>
                </a:solidFill>
                <a:latin typeface="Calibri" charset="0"/>
              </a:rPr>
              <a:t>Let’s </a:t>
            </a:r>
            <a:r>
              <a:rPr lang="en-US" dirty="0" err="1">
                <a:solidFill>
                  <a:srgbClr val="ECB744"/>
                </a:solidFill>
                <a:latin typeface="Calibri" charset="0"/>
              </a:rPr>
              <a:t>practise</a:t>
            </a:r>
            <a:r>
              <a:rPr lang="en-US" dirty="0">
                <a:solidFill>
                  <a:srgbClr val="ECB744"/>
                </a:solidFill>
                <a:latin typeface="Calibri" charset="0"/>
              </a:rPr>
              <a:t> this skill!</a:t>
            </a:r>
          </a:p>
        </p:txBody>
      </p:sp>
      <p:graphicFrame>
        <p:nvGraphicFramePr>
          <p:cNvPr id="5" name="Diagram 4"/>
          <p:cNvGraphicFramePr/>
          <p:nvPr/>
        </p:nvGraphicFramePr>
        <p:xfrm>
          <a:off x="866981" y="1368547"/>
          <a:ext cx="2800144" cy="26510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Two people talking&#10;&#10;Description automatically generated with low confidence">
            <a:extLst>
              <a:ext uri="{FF2B5EF4-FFF2-40B4-BE49-F238E27FC236}">
                <a16:creationId xmlns:a16="http://schemas.microsoft.com/office/drawing/2014/main" id="{2A6A8266-74C8-3645-A57D-507512B73D7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6981" y="4293096"/>
            <a:ext cx="2746311" cy="18249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590166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58787"/>
                                        </p:tgtEl>
                                        <p:attrNameLst>
                                          <p:attrName>style.visibility</p:attrName>
                                        </p:attrNameLst>
                                      </p:cBhvr>
                                      <p:to>
                                        <p:strVal val="visible"/>
                                      </p:to>
                                    </p:set>
                                    <p:anim calcmode="lin" valueType="num">
                                      <p:cBhvr additive="base">
                                        <p:cTn id="7" dur="500" fill="hold"/>
                                        <p:tgtEl>
                                          <p:spTgt spid="758787"/>
                                        </p:tgtEl>
                                        <p:attrNameLst>
                                          <p:attrName>ppt_x</p:attrName>
                                        </p:attrNameLst>
                                      </p:cBhvr>
                                      <p:tavLst>
                                        <p:tav tm="0">
                                          <p:val>
                                            <p:strVal val="1+#ppt_w/2"/>
                                          </p:val>
                                        </p:tav>
                                        <p:tav tm="100000">
                                          <p:val>
                                            <p:strVal val="#ppt_x"/>
                                          </p:val>
                                        </p:tav>
                                      </p:tavLst>
                                    </p:anim>
                                    <p:anim calcmode="lin" valueType="num">
                                      <p:cBhvr additive="base">
                                        <p:cTn id="8" dur="500" fill="hold"/>
                                        <p:tgtEl>
                                          <p:spTgt spid="7587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7"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0890" name="Group 58"/>
          <p:cNvGraphicFramePr>
            <a:graphicFrameLocks noGrp="1"/>
          </p:cNvGraphicFramePr>
          <p:nvPr/>
        </p:nvGraphicFramePr>
        <p:xfrm>
          <a:off x="377827" y="1060844"/>
          <a:ext cx="8980487" cy="5248516"/>
        </p:xfrm>
        <a:graphic>
          <a:graphicData uri="http://schemas.openxmlformats.org/drawingml/2006/table">
            <a:tbl>
              <a:tblPr/>
              <a:tblGrid>
                <a:gridCol w="3131663">
                  <a:extLst>
                    <a:ext uri="{9D8B030D-6E8A-4147-A177-3AD203B41FA5}">
                      <a16:colId xmlns:a16="http://schemas.microsoft.com/office/drawing/2014/main" val="20000"/>
                    </a:ext>
                  </a:extLst>
                </a:gridCol>
                <a:gridCol w="2937349">
                  <a:extLst>
                    <a:ext uri="{9D8B030D-6E8A-4147-A177-3AD203B41FA5}">
                      <a16:colId xmlns:a16="http://schemas.microsoft.com/office/drawing/2014/main" val="20001"/>
                    </a:ext>
                  </a:extLst>
                </a:gridCol>
                <a:gridCol w="2911475">
                  <a:extLst>
                    <a:ext uri="{9D8B030D-6E8A-4147-A177-3AD203B41FA5}">
                      <a16:colId xmlns:a16="http://schemas.microsoft.com/office/drawing/2014/main" val="20002"/>
                    </a:ext>
                  </a:extLst>
                </a:gridCol>
              </a:tblGrid>
              <a:tr h="5032452">
                <a:tc>
                  <a:txBody>
                    <a:bodyPr/>
                    <a:lstStyle/>
                    <a:p>
                      <a:pPr marL="182563" marR="0" lvl="0" indent="-182563" algn="ctr" defTabSz="914400" rtl="0" eaLnBrk="1" fontAlgn="base" latinLnBrk="0" hangingPunct="1">
                        <a:lnSpc>
                          <a:spcPct val="100000"/>
                        </a:lnSpc>
                        <a:spcBef>
                          <a:spcPct val="20000"/>
                        </a:spcBef>
                        <a:spcAft>
                          <a:spcPct val="0"/>
                        </a:spcAft>
                        <a:buClr>
                          <a:srgbClr val="3366CC"/>
                        </a:buClr>
                        <a:buSzTx/>
                        <a:buFontTx/>
                        <a:buNone/>
                        <a:tabLst/>
                      </a:pPr>
                      <a:r>
                        <a:rPr kumimoji="0" lang="en-AU" sz="2400" b="1" i="0" u="none" strike="noStrike" cap="none" normalizeH="0" baseline="0" dirty="0">
                          <a:ln>
                            <a:noFill/>
                          </a:ln>
                          <a:solidFill>
                            <a:schemeClr val="tx1"/>
                          </a:solidFill>
                          <a:effectLst/>
                          <a:latin typeface="Calibri" charset="0"/>
                          <a:ea typeface="ＭＳ Ｐゴシック" charset="0"/>
                          <a:cs typeface="ＭＳ Ｐゴシック" charset="0"/>
                        </a:rPr>
                        <a:t>Core Questions</a:t>
                      </a:r>
                    </a:p>
                    <a:p>
                      <a:pPr marL="182563" marR="0" lvl="0" indent="-182563" algn="ctr"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Open</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Closed</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Summary</a:t>
                      </a:r>
                    </a:p>
                  </a:txBody>
                  <a:tcPr marT="45650" marB="45650" horzOverflow="overflow">
                    <a:lnL>
                      <a:noFill/>
                    </a:lnL>
                    <a:lnR w="12700" cap="flat" cmpd="sng" algn="ctr">
                      <a:solidFill>
                        <a:srgbClr val="ECB744"/>
                      </a:solidFill>
                      <a:prstDash val="solid"/>
                      <a:round/>
                      <a:headEnd type="none" w="med" len="med"/>
                      <a:tailEnd type="none" w="med" len="med"/>
                    </a:lnR>
                    <a:lnT>
                      <a:noFill/>
                    </a:lnT>
                    <a:lnB>
                      <a:noFill/>
                    </a:lnB>
                    <a:lnTlToBr>
                      <a:noFill/>
                    </a:lnTlToBr>
                    <a:lnBlToTr>
                      <a:noFill/>
                    </a:lnBlToTr>
                    <a:noFill/>
                  </a:tcPr>
                </a:tc>
                <a:tc>
                  <a:txBody>
                    <a:bodyPr/>
                    <a:lstStyle/>
                    <a:p>
                      <a:pPr marL="182563" marR="0" lvl="0" indent="-182563" algn="ctr" defTabSz="914400" rtl="0" eaLnBrk="1" fontAlgn="base" latinLnBrk="0" hangingPunct="1">
                        <a:lnSpc>
                          <a:spcPct val="100000"/>
                        </a:lnSpc>
                        <a:spcBef>
                          <a:spcPct val="20000"/>
                        </a:spcBef>
                        <a:spcAft>
                          <a:spcPct val="0"/>
                        </a:spcAft>
                        <a:buClr>
                          <a:srgbClr val="3366CC"/>
                        </a:buClr>
                        <a:buSzTx/>
                        <a:buFontTx/>
                        <a:buNone/>
                        <a:tabLst>
                          <a:tab pos="0" algn="l"/>
                        </a:tabLst>
                      </a:pPr>
                      <a:r>
                        <a:rPr kumimoji="0" lang="en-AU" sz="2400" b="1" i="0" u="none" strike="noStrike" cap="none" normalizeH="0" baseline="0" dirty="0">
                          <a:ln>
                            <a:noFill/>
                          </a:ln>
                          <a:solidFill>
                            <a:schemeClr val="tx1"/>
                          </a:solidFill>
                          <a:effectLst/>
                          <a:latin typeface="Calibri" charset="0"/>
                          <a:ea typeface="ＭＳ Ｐゴシック" charset="0"/>
                          <a:cs typeface="ＭＳ Ｐゴシック" charset="0"/>
                        </a:rPr>
                        <a:t>Leading Questions</a:t>
                      </a: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0"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0"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Discovery Shortcut</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0"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Menu Questions</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0"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Tie Downs</a:t>
                      </a:r>
                    </a:p>
                  </a:txBody>
                  <a:tcPr marT="45650" marB="45650" horzOverflow="overflow">
                    <a:lnL w="12700" cap="flat" cmpd="sng" algn="ctr">
                      <a:solidFill>
                        <a:srgbClr val="ECB744"/>
                      </a:solidFill>
                      <a:prstDash val="solid"/>
                      <a:round/>
                      <a:headEnd type="none" w="med" len="med"/>
                      <a:tailEnd type="none" w="med" len="med"/>
                    </a:lnL>
                    <a:lnR w="12700" cap="flat" cmpd="sng" algn="ctr">
                      <a:solidFill>
                        <a:srgbClr val="ECB744"/>
                      </a:solidFill>
                      <a:prstDash val="solid"/>
                      <a:round/>
                      <a:headEnd type="none" w="med" len="med"/>
                      <a:tailEnd type="none" w="med" len="med"/>
                    </a:lnR>
                    <a:lnT>
                      <a:noFill/>
                    </a:lnT>
                    <a:lnB>
                      <a:noFill/>
                    </a:lnB>
                    <a:lnTlToBr>
                      <a:noFill/>
                    </a:lnTlToBr>
                    <a:lnBlToTr>
                      <a:noFill/>
                    </a:lnBlToTr>
                    <a:noFill/>
                  </a:tcPr>
                </a:tc>
                <a:tc>
                  <a:txBody>
                    <a:bodyPr/>
                    <a:lstStyle/>
                    <a:p>
                      <a:pPr marL="182563" marR="0" lvl="0" indent="-182563" algn="ctr" defTabSz="914400" rtl="0" eaLnBrk="1" fontAlgn="base" latinLnBrk="0" hangingPunct="1">
                        <a:lnSpc>
                          <a:spcPct val="100000"/>
                        </a:lnSpc>
                        <a:spcBef>
                          <a:spcPct val="20000"/>
                        </a:spcBef>
                        <a:spcAft>
                          <a:spcPct val="0"/>
                        </a:spcAft>
                        <a:buClr>
                          <a:srgbClr val="3366CC"/>
                        </a:buClr>
                        <a:buSzTx/>
                        <a:buFontTx/>
                        <a:buNone/>
                        <a:tabLst>
                          <a:tab pos="720725" algn="l"/>
                        </a:tabLst>
                      </a:pPr>
                      <a:r>
                        <a:rPr kumimoji="0" lang="en-AU" sz="2400" b="1" i="0" u="none" strike="noStrike" cap="none" normalizeH="0" baseline="0" dirty="0">
                          <a:ln>
                            <a:noFill/>
                          </a:ln>
                          <a:solidFill>
                            <a:schemeClr val="tx1"/>
                          </a:solidFill>
                          <a:effectLst/>
                          <a:latin typeface="Calibri" charset="0"/>
                          <a:ea typeface="ＭＳ Ｐゴシック" charset="0"/>
                          <a:cs typeface="ＭＳ Ｐゴシック" charset="0"/>
                        </a:rPr>
                        <a:t>Conditional</a:t>
                      </a:r>
                    </a:p>
                    <a:p>
                      <a:pPr marL="182563" marR="0" lvl="0" indent="-182563" algn="ctr" defTabSz="914400" rtl="0" eaLnBrk="1" fontAlgn="base" latinLnBrk="0" hangingPunct="1">
                        <a:lnSpc>
                          <a:spcPct val="100000"/>
                        </a:lnSpc>
                        <a:spcBef>
                          <a:spcPct val="20000"/>
                        </a:spcBef>
                        <a:spcAft>
                          <a:spcPct val="0"/>
                        </a:spcAft>
                        <a:buClr>
                          <a:srgbClr val="3366CC"/>
                        </a:buClr>
                        <a:buSzTx/>
                        <a:buFontTx/>
                        <a:buNone/>
                        <a:tabLst>
                          <a:tab pos="720725" algn="l"/>
                        </a:tabLst>
                      </a:pPr>
                      <a:r>
                        <a:rPr kumimoji="0" lang="en-AU" sz="2400" b="1" i="0" u="none" strike="noStrike" cap="none" normalizeH="0" baseline="0" dirty="0">
                          <a:ln>
                            <a:noFill/>
                          </a:ln>
                          <a:solidFill>
                            <a:schemeClr val="tx1"/>
                          </a:solidFill>
                          <a:effectLst/>
                          <a:latin typeface="Calibri" charset="0"/>
                          <a:ea typeface="ＭＳ Ｐゴシック" charset="0"/>
                          <a:cs typeface="ＭＳ Ｐゴシック" charset="0"/>
                        </a:rPr>
                        <a:t>Questions</a:t>
                      </a: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endParaRPr kumimoji="0" lang="en-AU" sz="1400" b="1"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r>
                        <a:rPr kumimoji="0" lang="en-AU" sz="2000" b="1" i="0" u="none" strike="noStrike" cap="none" normalizeH="0" baseline="0" dirty="0">
                          <a:ln>
                            <a:noFill/>
                          </a:ln>
                          <a:solidFill>
                            <a:srgbClr val="404040"/>
                          </a:solidFill>
                          <a:effectLst/>
                          <a:latin typeface="Calibri" charset="0"/>
                          <a:ea typeface="ＭＳ Ｐゴシック" charset="0"/>
                          <a:cs typeface="ＭＳ Ｐゴシック" charset="0"/>
                        </a:rPr>
                        <a:t>	</a:t>
                      </a:r>
                      <a:r>
                        <a:rPr kumimoji="0" lang="en-AU" sz="2800" b="1" i="0" u="none" strike="noStrike" cap="none" normalizeH="0" baseline="0" dirty="0">
                          <a:ln>
                            <a:noFill/>
                          </a:ln>
                          <a:solidFill>
                            <a:srgbClr val="404040"/>
                          </a:solidFill>
                          <a:effectLst/>
                          <a:latin typeface="Calibri" charset="0"/>
                          <a:ea typeface="ＭＳ Ｐゴシック" charset="0"/>
                          <a:cs typeface="ＭＳ Ｐゴシック" charset="0"/>
                        </a:rPr>
                        <a:t>	</a:t>
                      </a:r>
                      <a:r>
                        <a:rPr kumimoji="0" lang="ja-JP" altLang="en-AU" sz="3600" b="1" i="1" u="none" strike="noStrike" cap="none" normalizeH="0" baseline="0" dirty="0">
                          <a:ln>
                            <a:noFill/>
                          </a:ln>
                          <a:solidFill>
                            <a:srgbClr val="4EABE9"/>
                          </a:solidFill>
                          <a:effectLst/>
                          <a:latin typeface="Calibri" charset="0"/>
                          <a:ea typeface="ＭＳ Ｐゴシック" charset="0"/>
                          <a:cs typeface="ＭＳ Ｐゴシック" charset="0"/>
                        </a:rPr>
                        <a:t>“</a:t>
                      </a:r>
                      <a:r>
                        <a:rPr kumimoji="0" lang="en-AU" altLang="ja-JP" sz="3600" b="1" i="1" u="none" strike="noStrike" cap="none" normalizeH="0" baseline="0" dirty="0">
                          <a:ln>
                            <a:noFill/>
                          </a:ln>
                          <a:solidFill>
                            <a:srgbClr val="4EABE9"/>
                          </a:solidFill>
                          <a:effectLst/>
                          <a:latin typeface="Calibri" charset="0"/>
                          <a:ea typeface="ＭＳ Ｐゴシック" charset="0"/>
                          <a:cs typeface="ＭＳ Ｐゴシック" charset="0"/>
                        </a:rPr>
                        <a:t>If I…</a:t>
                      </a: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r>
                        <a:rPr kumimoji="0" lang="en-AU" sz="3600" b="1" i="1" u="none" strike="noStrike" cap="none" normalizeH="0" baseline="0" dirty="0">
                          <a:ln>
                            <a:noFill/>
                          </a:ln>
                          <a:solidFill>
                            <a:srgbClr val="4EABE9"/>
                          </a:solidFill>
                          <a:effectLst/>
                          <a:latin typeface="Calibri" charset="0"/>
                          <a:ea typeface="ＭＳ Ｐゴシック" charset="0"/>
                          <a:cs typeface="ＭＳ Ｐゴシック" charset="0"/>
                        </a:rPr>
                        <a:t>	would you…</a:t>
                      </a:r>
                      <a:r>
                        <a:rPr kumimoji="0" lang="ja-JP" altLang="en-AU" sz="3600" b="1" i="1" u="none" strike="noStrike" cap="none" normalizeH="0" baseline="0" dirty="0">
                          <a:ln>
                            <a:noFill/>
                          </a:ln>
                          <a:solidFill>
                            <a:srgbClr val="4EABE9"/>
                          </a:solidFill>
                          <a:effectLst/>
                          <a:latin typeface="Calibri" charset="0"/>
                          <a:ea typeface="ＭＳ Ｐゴシック" charset="0"/>
                          <a:cs typeface="ＭＳ Ｐゴシック" charset="0"/>
                        </a:rPr>
                        <a:t>”</a:t>
                      </a:r>
                      <a:endParaRPr kumimoji="0" lang="en-AU" altLang="ja-JP" sz="3600" b="1" i="1" u="none" strike="noStrike" cap="none" normalizeH="0" baseline="0" dirty="0">
                        <a:ln>
                          <a:noFill/>
                        </a:ln>
                        <a:solidFill>
                          <a:srgbClr val="4EABE9"/>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endParaRPr kumimoji="0" lang="en-AU" sz="32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l" defTabSz="914400" rtl="0" eaLnBrk="1" fontAlgn="base" latinLnBrk="0" hangingPunct="1">
                        <a:lnSpc>
                          <a:spcPct val="100000"/>
                        </a:lnSpc>
                        <a:spcBef>
                          <a:spcPct val="20000"/>
                        </a:spcBef>
                        <a:spcAft>
                          <a:spcPct val="0"/>
                        </a:spcAft>
                        <a:buClr>
                          <a:srgbClr val="3366CC"/>
                        </a:buClr>
                        <a:buSzTx/>
                        <a:buFontTx/>
                        <a:buNone/>
                        <a:tabLst>
                          <a:tab pos="720725" algn="l"/>
                        </a:tabLst>
                      </a:pPr>
                      <a:endParaRPr kumimoji="0" lang="en-AU" sz="2000" b="0" i="0" u="none" strike="noStrike" cap="none" normalizeH="0" baseline="0" dirty="0">
                        <a:ln>
                          <a:noFill/>
                        </a:ln>
                        <a:solidFill>
                          <a:srgbClr val="404040"/>
                        </a:solidFill>
                        <a:effectLst/>
                        <a:latin typeface="Calibri" charset="0"/>
                        <a:ea typeface="ＭＳ Ｐゴシック" charset="0"/>
                        <a:cs typeface="ＭＳ Ｐゴシック" charset="0"/>
                      </a:endParaRP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720725"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On a Stated Need</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720725"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On a Question</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720725"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On an Objection</a:t>
                      </a:r>
                    </a:p>
                    <a:p>
                      <a:pPr marL="182563" marR="0" lvl="0" indent="-182563" algn="ctr" defTabSz="914400" rtl="0" eaLnBrk="1" fontAlgn="base" latinLnBrk="0" hangingPunct="1">
                        <a:lnSpc>
                          <a:spcPct val="100000"/>
                        </a:lnSpc>
                        <a:spcBef>
                          <a:spcPct val="20000"/>
                        </a:spcBef>
                        <a:spcAft>
                          <a:spcPct val="0"/>
                        </a:spcAft>
                        <a:buClr>
                          <a:srgbClr val="1F1A7C"/>
                        </a:buClr>
                        <a:buSzTx/>
                        <a:buFont typeface="Arial" charset="0"/>
                        <a:buNone/>
                        <a:tabLst>
                          <a:tab pos="720725" algn="l"/>
                        </a:tabLst>
                      </a:pPr>
                      <a:r>
                        <a:rPr kumimoji="0" lang="en-AU" sz="2000" b="0" i="0" u="none" strike="noStrike" cap="none" normalizeH="0" baseline="0" dirty="0">
                          <a:ln>
                            <a:noFill/>
                          </a:ln>
                          <a:solidFill>
                            <a:schemeClr val="tx1"/>
                          </a:solidFill>
                          <a:effectLst/>
                          <a:latin typeface="Calibri" charset="0"/>
                          <a:ea typeface="ＭＳ Ｐゴシック" charset="0"/>
                          <a:cs typeface="ＭＳ Ｐゴシック" charset="0"/>
                        </a:rPr>
                        <a:t>On a Demand</a:t>
                      </a:r>
                    </a:p>
                  </a:txBody>
                  <a:tcPr marT="45650" marB="45650" horzOverflow="overflow">
                    <a:lnL w="12700" cap="flat" cmpd="sng" algn="ctr">
                      <a:solidFill>
                        <a:srgbClr val="ECB744"/>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43015" name="Rectangle 56"/>
          <p:cNvSpPr>
            <a:spLocks noGrp="1" noChangeArrowheads="1"/>
          </p:cNvSpPr>
          <p:nvPr>
            <p:ph type="title"/>
          </p:nvPr>
        </p:nvSpPr>
        <p:spPr/>
        <p:txBody>
          <a:bodyPr/>
          <a:lstStyle/>
          <a:p>
            <a:pPr eaLnBrk="1" hangingPunct="1"/>
            <a:r>
              <a:rPr lang="en-AU">
                <a:latin typeface="Calibri" charset="0"/>
                <a:ea typeface="ＭＳ Ｐゴシック" charset="0"/>
                <a:cs typeface="ＭＳ Ｐゴシック" charset="0"/>
              </a:rPr>
              <a:t>Questioning Techniques Summary</a:t>
            </a:r>
          </a:p>
        </p:txBody>
      </p:sp>
      <p:pic>
        <p:nvPicPr>
          <p:cNvPr id="2" name="Picture 1" descr="compas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7025" y="1858963"/>
            <a:ext cx="1725613" cy="2584450"/>
          </a:xfrm>
          <a:prstGeom prst="rect">
            <a:avLst/>
          </a:prstGeom>
          <a:ln>
            <a:noFill/>
          </a:ln>
          <a:effectLst>
            <a:outerShdw blurRad="292100" dist="139700" dir="2700000" algn="tl" rotWithShape="0">
              <a:srgbClr val="333333">
                <a:alpha val="65000"/>
              </a:srgbClr>
            </a:outerShdw>
          </a:effectLst>
        </p:spPr>
      </p:pic>
      <p:cxnSp>
        <p:nvCxnSpPr>
          <p:cNvPr id="11" name="Straight Connector 10">
            <a:extLst>
              <a:ext uri="{FF2B5EF4-FFF2-40B4-BE49-F238E27FC236}">
                <a16:creationId xmlns:a16="http://schemas.microsoft.com/office/drawing/2014/main" id="{EBD46903-FED8-CF4D-9B6D-8FB02D46C3F9}"/>
              </a:ext>
            </a:extLst>
          </p:cNvPr>
          <p:cNvCxnSpPr>
            <a:cxnSpLocks/>
          </p:cNvCxnSpPr>
          <p:nvPr/>
        </p:nvCxnSpPr>
        <p:spPr>
          <a:xfrm flipV="1">
            <a:off x="267412" y="3123389"/>
            <a:ext cx="3055233" cy="1022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14D4B7D-99C3-C2BE-529F-366ED0AFF428}"/>
              </a:ext>
            </a:extLst>
          </p:cNvPr>
          <p:cNvPicPr>
            <a:picLocks noChangeAspect="1"/>
          </p:cNvPicPr>
          <p:nvPr/>
        </p:nvPicPr>
        <p:blipFill>
          <a:blip r:embed="rId4"/>
          <a:stretch>
            <a:fillRect/>
          </a:stretch>
        </p:blipFill>
        <p:spPr>
          <a:xfrm>
            <a:off x="456461" y="1772816"/>
            <a:ext cx="2976599" cy="2996952"/>
          </a:xfrm>
          <a:prstGeom prst="rect">
            <a:avLst/>
          </a:prstGeom>
        </p:spPr>
      </p:pic>
    </p:spTree>
    <p:extLst>
      <p:ext uri="{BB962C8B-B14F-4D97-AF65-F5344CB8AC3E}">
        <p14:creationId xmlns:p14="http://schemas.microsoft.com/office/powerpoint/2010/main" val="3567830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49"/>
          <p:cNvGraphicFramePr>
            <a:graphicFrameLocks noGrp="1"/>
          </p:cNvGraphicFramePr>
          <p:nvPr/>
        </p:nvGraphicFramePr>
        <p:xfrm>
          <a:off x="446813" y="1669426"/>
          <a:ext cx="9052792" cy="1437815"/>
        </p:xfrm>
        <a:graphic>
          <a:graphicData uri="http://schemas.openxmlformats.org/drawingml/2006/table">
            <a:tbl>
              <a:tblPr/>
              <a:tblGrid>
                <a:gridCol w="1507763">
                  <a:extLst>
                    <a:ext uri="{9D8B030D-6E8A-4147-A177-3AD203B41FA5}">
                      <a16:colId xmlns:a16="http://schemas.microsoft.com/office/drawing/2014/main" val="20000"/>
                    </a:ext>
                  </a:extLst>
                </a:gridCol>
                <a:gridCol w="1510871">
                  <a:extLst>
                    <a:ext uri="{9D8B030D-6E8A-4147-A177-3AD203B41FA5}">
                      <a16:colId xmlns:a16="http://schemas.microsoft.com/office/drawing/2014/main" val="20001"/>
                    </a:ext>
                  </a:extLst>
                </a:gridCol>
                <a:gridCol w="1490663">
                  <a:extLst>
                    <a:ext uri="{9D8B030D-6E8A-4147-A177-3AD203B41FA5}">
                      <a16:colId xmlns:a16="http://schemas.microsoft.com/office/drawing/2014/main" val="20002"/>
                    </a:ext>
                  </a:extLst>
                </a:gridCol>
                <a:gridCol w="1524861">
                  <a:extLst>
                    <a:ext uri="{9D8B030D-6E8A-4147-A177-3AD203B41FA5}">
                      <a16:colId xmlns:a16="http://schemas.microsoft.com/office/drawing/2014/main" val="20003"/>
                    </a:ext>
                  </a:extLst>
                </a:gridCol>
                <a:gridCol w="1510871">
                  <a:extLst>
                    <a:ext uri="{9D8B030D-6E8A-4147-A177-3AD203B41FA5}">
                      <a16:colId xmlns:a16="http://schemas.microsoft.com/office/drawing/2014/main" val="20004"/>
                    </a:ext>
                  </a:extLst>
                </a:gridCol>
                <a:gridCol w="1507763">
                  <a:extLst>
                    <a:ext uri="{9D8B030D-6E8A-4147-A177-3AD203B41FA5}">
                      <a16:colId xmlns:a16="http://schemas.microsoft.com/office/drawing/2014/main" val="20005"/>
                    </a:ext>
                  </a:extLst>
                </a:gridCol>
              </a:tblGrid>
              <a:tr h="1437815">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a:ln>
                          <a:noFill/>
                        </a:ln>
                        <a:solidFill>
                          <a:schemeClr val="tx1"/>
                        </a:solidFill>
                        <a:effectLst/>
                        <a:latin typeface="Arial" charset="0"/>
                        <a:ea typeface="ＭＳ Ｐゴシック" charset="-128"/>
                      </a:endParaRPr>
                    </a:p>
                  </a:txBody>
                  <a:tcPr marL="89533" marR="89533" marT="44755" marB="44755" horzOverflow="overflow">
                    <a:lnL>
                      <a:noFill/>
                    </a:lnL>
                    <a:lnR w="12700" cap="flat" cmpd="sng" algn="ctr">
                      <a:solidFill>
                        <a:srgbClr val="7F7F7F"/>
                      </a:solidFill>
                      <a:prstDash val="solid"/>
                      <a:round/>
                      <a:headEnd type="none" w="med" len="med"/>
                      <a:tailEnd type="none" w="med" len="med"/>
                    </a:lnR>
                    <a:lnT>
                      <a:noFill/>
                    </a:lnT>
                    <a:lnB>
                      <a:noFill/>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ts val="600"/>
                        </a:spcAft>
                        <a:buClr>
                          <a:srgbClr val="002A54"/>
                        </a:buClr>
                        <a:buSzTx/>
                        <a:buFontTx/>
                        <a:buNone/>
                        <a:tabLst/>
                      </a:pPr>
                      <a:r>
                        <a:rPr kumimoji="0" lang="en-US" altLang="en-US" sz="1500" b="1" i="0" u="none" strike="noStrike" cap="none" normalizeH="0" baseline="0" dirty="0">
                          <a:ln>
                            <a:noFill/>
                          </a:ln>
                          <a:solidFill>
                            <a:srgbClr val="003767"/>
                          </a:solidFill>
                          <a:effectLst/>
                          <a:latin typeface="Calibri" charset="0"/>
                          <a:ea typeface="ＭＳ Ｐゴシック" charset="-128"/>
                        </a:rPr>
                        <a:t>Coaching</a:t>
                      </a:r>
                      <a:endParaRPr kumimoji="0" lang="en-US" altLang="en-US" sz="800" b="0" i="0" u="none" strike="noStrike" cap="none" normalizeH="0" baseline="0" dirty="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ts val="600"/>
                        </a:spcAft>
                        <a:buClr>
                          <a:srgbClr val="002A54"/>
                        </a:buClr>
                        <a:buSzTx/>
                        <a:buFontTx/>
                        <a:buNone/>
                        <a:tabLst/>
                      </a:pPr>
                      <a:r>
                        <a:rPr kumimoji="0" lang="en-US" altLang="en-US" sz="1400" b="0" i="0" u="none" strike="noStrike" cap="none" normalizeH="0" baseline="0" dirty="0">
                          <a:ln>
                            <a:noFill/>
                          </a:ln>
                          <a:solidFill>
                            <a:srgbClr val="0099CC"/>
                          </a:solidFill>
                          <a:effectLst/>
                          <a:latin typeface="Calibri" charset="0"/>
                          <a:ea typeface="ＭＳ Ｐゴシック" charset="-128"/>
                        </a:rPr>
                        <a:t>“WORK WITH” SESSIONS</a:t>
                      </a:r>
                      <a:endParaRPr kumimoji="0" lang="en-US" altLang="en-US" sz="1200" b="1" i="0" u="none" strike="noStrike" cap="none" normalizeH="0" baseline="0" dirty="0">
                        <a:ln>
                          <a:noFill/>
                        </a:ln>
                        <a:solidFill>
                          <a:srgbClr val="0099CC"/>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ts val="600"/>
                        </a:spcAft>
                        <a:buClr>
                          <a:srgbClr val="002A54"/>
                        </a:buClr>
                        <a:buSzTx/>
                        <a:buFontTx/>
                        <a:buNone/>
                        <a:tabLst/>
                      </a:pPr>
                      <a:r>
                        <a:rPr kumimoji="0" lang="en-US" altLang="en-US" sz="1200" b="1" i="0" u="none" strike="noStrike" cap="none" normalizeH="0" baseline="0" dirty="0">
                          <a:ln>
                            <a:noFill/>
                          </a:ln>
                          <a:solidFill>
                            <a:srgbClr val="003767"/>
                          </a:solidFill>
                          <a:effectLst/>
                          <a:latin typeface="Calibri"/>
                          <a:ea typeface="ＭＳ Ｐゴシック"/>
                        </a:rPr>
                        <a:t> </a:t>
                      </a:r>
                      <a:br>
                        <a:rPr kumimoji="0" lang="en-US" altLang="en-US" sz="1200" b="1" i="0" u="none" strike="noStrike" cap="none" normalizeH="0" baseline="0" dirty="0">
                          <a:ln>
                            <a:noFill/>
                          </a:ln>
                          <a:solidFill>
                            <a:srgbClr val="003767"/>
                          </a:solidFill>
                          <a:effectLst/>
                          <a:latin typeface="Calibri"/>
                          <a:ea typeface="ＭＳ Ｐゴシック"/>
                        </a:rPr>
                      </a:br>
                      <a:r>
                        <a:rPr kumimoji="0" lang="en-US" altLang="en-US" sz="1200" b="1" i="0" u="none" strike="noStrike" cap="none" normalizeH="0" baseline="0" dirty="0">
                          <a:ln>
                            <a:noFill/>
                          </a:ln>
                          <a:solidFill>
                            <a:srgbClr val="003767"/>
                          </a:solidFill>
                          <a:effectLst/>
                          <a:latin typeface="Calibri"/>
                          <a:ea typeface="ＭＳ Ｐゴシック"/>
                        </a:rPr>
                        <a:t>Coaching Process</a:t>
                      </a:r>
                    </a:p>
                  </a:txBody>
                  <a:tcPr marL="89533" marR="89533" marT="91648" marB="44755"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Motivation</a:t>
                      </a:r>
                      <a:endParaRPr kumimoji="0" lang="en-US" altLang="en-US" sz="7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CAN do and</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WANT to do</a:t>
                      </a:r>
                      <a:endParaRPr kumimoji="0" lang="en-AU" altLang="en-US" sz="1400" b="0" i="0" u="none" strike="noStrike" cap="none" normalizeH="0" baseline="0">
                        <a:ln>
                          <a:noFill/>
                        </a:ln>
                        <a:solidFill>
                          <a:srgbClr val="0099CC"/>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Motivators and Demotivators</a:t>
                      </a:r>
                    </a:p>
                  </a:txBody>
                  <a:tcPr marL="89533" marR="89533" marT="91648" marB="44755"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Team-building</a:t>
                      </a:r>
                      <a:endParaRPr kumimoji="0" lang="en-US" altLang="en-US" sz="8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How can </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WE win?</a:t>
                      </a:r>
                      <a:endParaRPr kumimoji="0" lang="en-US" altLang="en-US" sz="1200" b="1" i="0" u="none" strike="noStrike" cap="none" normalizeH="0" baseline="0">
                        <a:ln>
                          <a:noFill/>
                        </a:ln>
                        <a:solidFill>
                          <a:srgbClr val="0099CC"/>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Forming, Storming, Norming and Performing</a:t>
                      </a:r>
                    </a:p>
                  </a:txBody>
                  <a:tcPr marL="89533" marR="89533" marT="91648" marB="44755"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Behaviour</a:t>
                      </a:r>
                      <a:endParaRPr kumimoji="0" lang="en-US" altLang="en-US" sz="15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Guardians of the CULTURE</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Model the Culture</a:t>
                      </a:r>
                    </a:p>
                  </a:txBody>
                  <a:tcPr marL="89533" marR="89533" marT="91648" marB="44755"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dirty="0">
                        <a:ln>
                          <a:noFill/>
                        </a:ln>
                        <a:solidFill>
                          <a:schemeClr val="tx1"/>
                        </a:solidFill>
                        <a:effectLst/>
                        <a:latin typeface="Arial" charset="0"/>
                        <a:ea typeface="ＭＳ Ｐゴシック" charset="-128"/>
                      </a:endParaRPr>
                    </a:p>
                  </a:txBody>
                  <a:tcPr marL="89533" marR="89533" marT="44755" marB="44755" horzOverflow="overflow">
                    <a:lnL w="12700" cap="flat" cmpd="sng" algn="ctr">
                      <a:solidFill>
                        <a:srgbClr val="7F7F7F"/>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4" name="Group 70"/>
          <p:cNvGraphicFramePr>
            <a:graphicFrameLocks noGrp="1"/>
          </p:cNvGraphicFramePr>
          <p:nvPr/>
        </p:nvGraphicFramePr>
        <p:xfrm>
          <a:off x="1206911" y="3217603"/>
          <a:ext cx="7545029" cy="1347611"/>
        </p:xfrm>
        <a:graphic>
          <a:graphicData uri="http://schemas.openxmlformats.org/drawingml/2006/table">
            <a:tbl>
              <a:tblPr/>
              <a:tblGrid>
                <a:gridCol w="1507763">
                  <a:extLst>
                    <a:ext uri="{9D8B030D-6E8A-4147-A177-3AD203B41FA5}">
                      <a16:colId xmlns:a16="http://schemas.microsoft.com/office/drawing/2014/main" val="20000"/>
                    </a:ext>
                  </a:extLst>
                </a:gridCol>
                <a:gridCol w="1510871">
                  <a:extLst>
                    <a:ext uri="{9D8B030D-6E8A-4147-A177-3AD203B41FA5}">
                      <a16:colId xmlns:a16="http://schemas.microsoft.com/office/drawing/2014/main" val="20001"/>
                    </a:ext>
                  </a:extLst>
                </a:gridCol>
                <a:gridCol w="1616570">
                  <a:extLst>
                    <a:ext uri="{9D8B030D-6E8A-4147-A177-3AD203B41FA5}">
                      <a16:colId xmlns:a16="http://schemas.microsoft.com/office/drawing/2014/main" val="20002"/>
                    </a:ext>
                  </a:extLst>
                </a:gridCol>
                <a:gridCol w="1535741">
                  <a:extLst>
                    <a:ext uri="{9D8B030D-6E8A-4147-A177-3AD203B41FA5}">
                      <a16:colId xmlns:a16="http://schemas.microsoft.com/office/drawing/2014/main" val="20003"/>
                    </a:ext>
                  </a:extLst>
                </a:gridCol>
                <a:gridCol w="1374084">
                  <a:extLst>
                    <a:ext uri="{9D8B030D-6E8A-4147-A177-3AD203B41FA5}">
                      <a16:colId xmlns:a16="http://schemas.microsoft.com/office/drawing/2014/main" val="20004"/>
                    </a:ext>
                  </a:extLst>
                </a:gridCol>
              </a:tblGrid>
              <a:tr h="1341443">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dirty="0">
                        <a:ln>
                          <a:noFill/>
                        </a:ln>
                        <a:solidFill>
                          <a:schemeClr val="tx1"/>
                        </a:solidFill>
                        <a:effectLst/>
                        <a:latin typeface="Arial" charset="0"/>
                        <a:ea typeface="ＭＳ Ｐゴシック" charset="-128"/>
                      </a:endParaRPr>
                    </a:p>
                  </a:txBody>
                  <a:tcPr marL="89533" marR="89533" marT="44558" marB="44558" horzOverflow="overflow">
                    <a:lnL>
                      <a:noFill/>
                    </a:lnL>
                    <a:lnR w="12700" cap="flat" cmpd="sng" algn="ctr">
                      <a:solidFill>
                        <a:srgbClr val="7F7F7F"/>
                      </a:solidFill>
                      <a:prstDash val="solid"/>
                      <a:round/>
                      <a:headEnd type="none" w="med" len="med"/>
                      <a:tailEnd type="none" w="med" len="med"/>
                    </a:lnR>
                    <a:lnT>
                      <a:noFill/>
                    </a:lnT>
                    <a:lnB>
                      <a:noFill/>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Sales Plan</a:t>
                      </a:r>
                      <a:endParaRPr kumimoji="0" lang="en-US" altLang="en-US" sz="8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VISION</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INTO ACTION</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5 Planning Questions, KRA’s</a:t>
                      </a:r>
                    </a:p>
                  </a:txBody>
                  <a:tcPr marL="89533" marR="89533" marT="91219" marB="44558"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Organisation</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RIGHT People, Accounts &amp; Activity</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Success Profile, Territory Planning, Sales Drivers</a:t>
                      </a:r>
                    </a:p>
                  </a:txBody>
                  <a:tcPr marL="89533" marR="89533" marT="91219" marB="44558"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Evaluation</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SUCCESS IS…</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Performance Dashboard</a:t>
                      </a:r>
                    </a:p>
                  </a:txBody>
                  <a:tcPr marL="89533" marR="89533" marT="91219" marB="44558"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l"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dirty="0">
                        <a:ln>
                          <a:noFill/>
                        </a:ln>
                        <a:solidFill>
                          <a:schemeClr val="tx1"/>
                        </a:solidFill>
                        <a:effectLst/>
                        <a:latin typeface="Calibri" charset="0"/>
                        <a:ea typeface="ＭＳ Ｐゴシック" charset="-128"/>
                      </a:endParaRPr>
                    </a:p>
                  </a:txBody>
                  <a:tcPr marL="89533" marR="89533" marT="44558" marB="44558" horzOverflow="overflow">
                    <a:lnL w="12700" cap="flat" cmpd="sng" algn="ctr">
                      <a:solidFill>
                        <a:srgbClr val="7F7F7F"/>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 name="Group 71"/>
          <p:cNvGraphicFramePr>
            <a:graphicFrameLocks noGrp="1"/>
          </p:cNvGraphicFramePr>
          <p:nvPr/>
        </p:nvGraphicFramePr>
        <p:xfrm>
          <a:off x="1907943" y="4697386"/>
          <a:ext cx="6035711" cy="1381857"/>
        </p:xfrm>
        <a:graphic>
          <a:graphicData uri="http://schemas.openxmlformats.org/drawingml/2006/table">
            <a:tbl>
              <a:tblPr/>
              <a:tblGrid>
                <a:gridCol w="1509316">
                  <a:extLst>
                    <a:ext uri="{9D8B030D-6E8A-4147-A177-3AD203B41FA5}">
                      <a16:colId xmlns:a16="http://schemas.microsoft.com/office/drawing/2014/main" val="20000"/>
                    </a:ext>
                  </a:extLst>
                </a:gridCol>
                <a:gridCol w="1510871">
                  <a:extLst>
                    <a:ext uri="{9D8B030D-6E8A-4147-A177-3AD203B41FA5}">
                      <a16:colId xmlns:a16="http://schemas.microsoft.com/office/drawing/2014/main" val="20001"/>
                    </a:ext>
                  </a:extLst>
                </a:gridCol>
                <a:gridCol w="1641440">
                  <a:extLst>
                    <a:ext uri="{9D8B030D-6E8A-4147-A177-3AD203B41FA5}">
                      <a16:colId xmlns:a16="http://schemas.microsoft.com/office/drawing/2014/main" val="20002"/>
                    </a:ext>
                  </a:extLst>
                </a:gridCol>
                <a:gridCol w="1374084">
                  <a:extLst>
                    <a:ext uri="{9D8B030D-6E8A-4147-A177-3AD203B41FA5}">
                      <a16:colId xmlns:a16="http://schemas.microsoft.com/office/drawing/2014/main" val="20003"/>
                    </a:ext>
                  </a:extLst>
                </a:gridCol>
              </a:tblGrid>
              <a:tr h="1381857">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a:ln>
                          <a:noFill/>
                        </a:ln>
                        <a:solidFill>
                          <a:schemeClr val="tx1"/>
                        </a:solidFill>
                        <a:effectLst/>
                        <a:latin typeface="Arial" charset="0"/>
                        <a:ea typeface="ＭＳ Ｐゴシック" charset="-128"/>
                      </a:endParaRPr>
                    </a:p>
                  </a:txBody>
                  <a:tcPr marL="89533" marR="89533" marT="44767" marB="44767" horzOverflow="overflow">
                    <a:lnL>
                      <a:noFill/>
                    </a:lnL>
                    <a:lnR w="12700" cap="flat" cmpd="sng" algn="ctr">
                      <a:solidFill>
                        <a:srgbClr val="7F7F7F"/>
                      </a:solidFill>
                      <a:prstDash val="solid"/>
                      <a:round/>
                      <a:headEnd type="none" w="med" len="med"/>
                      <a:tailEnd type="none" w="med" len="med"/>
                    </a:lnR>
                    <a:lnT>
                      <a:noFill/>
                    </a:lnT>
                    <a:lnB>
                      <a:noFill/>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Strategy</a:t>
                      </a:r>
                      <a:endParaRPr kumimoji="0" lang="en-US" altLang="en-US" sz="4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SHARE</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THE</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VISION</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Strategic Plan</a:t>
                      </a:r>
                    </a:p>
                  </a:txBody>
                  <a:tcPr marL="89533" marR="89533" marT="91648" marB="44767"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500" b="1" i="0" u="none" strike="noStrike" cap="none" normalizeH="0" baseline="0">
                          <a:ln>
                            <a:noFill/>
                          </a:ln>
                          <a:solidFill>
                            <a:srgbClr val="003767"/>
                          </a:solidFill>
                          <a:effectLst/>
                          <a:latin typeface="Calibri" charset="0"/>
                          <a:ea typeface="ＭＳ Ｐゴシック" charset="-128"/>
                        </a:rPr>
                        <a:t>Communicate</a:t>
                      </a:r>
                      <a:endParaRPr kumimoji="0" lang="en-US" altLang="en-US" sz="1000" b="0" i="0" u="none" strike="noStrike" cap="none" normalizeH="0" baseline="0">
                        <a:ln>
                          <a:noFill/>
                        </a:ln>
                        <a:solidFill>
                          <a:srgbClr val="003767"/>
                        </a:solidFill>
                        <a:effectLst/>
                        <a:latin typeface="Calibri" charset="0"/>
                        <a:ea typeface="ＭＳ Ｐゴシック" charset="-128"/>
                      </a:endParaRP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400" b="0" i="0" u="none" strike="noStrike" cap="none" normalizeH="0" baseline="0">
                          <a:ln>
                            <a:noFill/>
                          </a:ln>
                          <a:solidFill>
                            <a:srgbClr val="0099CC"/>
                          </a:solidFill>
                          <a:effectLst/>
                          <a:latin typeface="Calibri" charset="0"/>
                          <a:ea typeface="ＭＳ Ｐゴシック" charset="-128"/>
                        </a:rPr>
                        <a:t>COACH</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NOT</a:t>
                      </a:r>
                      <a:br>
                        <a:rPr kumimoji="0" lang="en-US" altLang="en-US" sz="1400" b="0" i="0" u="none" strike="noStrike" cap="none" normalizeH="0" baseline="0">
                          <a:ln>
                            <a:noFill/>
                          </a:ln>
                          <a:solidFill>
                            <a:srgbClr val="0099CC"/>
                          </a:solidFill>
                          <a:effectLst/>
                          <a:latin typeface="Calibri" charset="0"/>
                          <a:ea typeface="ＭＳ Ｐゴシック" charset="-128"/>
                        </a:rPr>
                      </a:br>
                      <a:r>
                        <a:rPr kumimoji="0" lang="en-US" altLang="en-US" sz="1400" b="0" i="0" u="none" strike="noStrike" cap="none" normalizeH="0" baseline="0">
                          <a:ln>
                            <a:noFill/>
                          </a:ln>
                          <a:solidFill>
                            <a:srgbClr val="0099CC"/>
                          </a:solidFill>
                          <a:effectLst/>
                          <a:latin typeface="Calibri" charset="0"/>
                          <a:ea typeface="ＭＳ Ｐゴシック" charset="-128"/>
                        </a:rPr>
                        <a:t>TELL</a:t>
                      </a:r>
                    </a:p>
                    <a:p>
                      <a:pPr marL="0" marR="0" lvl="0" indent="0" algn="ctr" defTabSz="1014413" rtl="0" eaLnBrk="1" fontAlgn="base" latinLnBrk="0" hangingPunct="1">
                        <a:lnSpc>
                          <a:spcPct val="88000"/>
                        </a:lnSpc>
                        <a:spcBef>
                          <a:spcPts val="600"/>
                        </a:spcBef>
                        <a:spcAft>
                          <a:spcPct val="0"/>
                        </a:spcAft>
                        <a:buClr>
                          <a:srgbClr val="002A54"/>
                        </a:buClr>
                        <a:buSzTx/>
                        <a:buFontTx/>
                        <a:buNone/>
                        <a:tabLst/>
                      </a:pPr>
                      <a:r>
                        <a:rPr kumimoji="0" lang="en-US" altLang="en-US" sz="1200" b="1" i="0" u="none" strike="noStrike" cap="none" normalizeH="0" baseline="0">
                          <a:ln>
                            <a:noFill/>
                          </a:ln>
                          <a:solidFill>
                            <a:srgbClr val="003767"/>
                          </a:solidFill>
                          <a:effectLst/>
                          <a:latin typeface="Calibri" charset="0"/>
                          <a:ea typeface="ＭＳ Ｐゴシック" charset="-128"/>
                        </a:rPr>
                        <a:t>G.R.O.W. Model</a:t>
                      </a:r>
                    </a:p>
                  </a:txBody>
                  <a:tcPr marL="89533" marR="89533" marT="91648" marB="44767"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lvl1pPr algn="l" defTabSz="1014413">
                        <a:spcBef>
                          <a:spcPct val="20000"/>
                        </a:spcBef>
                        <a:buFont typeface="Arial" charset="0"/>
                        <a:defRPr sz="2800">
                          <a:solidFill>
                            <a:srgbClr val="002060"/>
                          </a:solidFill>
                          <a:latin typeface="Calibri" charset="0"/>
                          <a:ea typeface="ＭＳ Ｐゴシック" charset="-128"/>
                        </a:defRPr>
                      </a:lvl1pPr>
                      <a:lvl2pPr marL="742950" indent="-285750" algn="l" defTabSz="1014413">
                        <a:spcBef>
                          <a:spcPct val="20000"/>
                        </a:spcBef>
                        <a:buFont typeface="Arial" charset="0"/>
                        <a:defRPr sz="2400">
                          <a:solidFill>
                            <a:srgbClr val="002060"/>
                          </a:solidFill>
                          <a:latin typeface="Calibri" charset="0"/>
                          <a:ea typeface="ＭＳ Ｐゴシック" charset="-128"/>
                        </a:defRPr>
                      </a:lvl2pPr>
                      <a:lvl3pPr marL="1143000" indent="-228600" algn="l" defTabSz="1014413">
                        <a:spcBef>
                          <a:spcPct val="20000"/>
                        </a:spcBef>
                        <a:buFont typeface="Arial" charset="0"/>
                        <a:defRPr sz="2000">
                          <a:solidFill>
                            <a:srgbClr val="002060"/>
                          </a:solidFill>
                          <a:latin typeface="Calibri" charset="0"/>
                          <a:ea typeface="ＭＳ Ｐゴシック" charset="-128"/>
                        </a:defRPr>
                      </a:lvl3pPr>
                      <a:lvl4pPr marL="1600200" indent="-228600" algn="l" defTabSz="1014413">
                        <a:spcBef>
                          <a:spcPct val="20000"/>
                        </a:spcBef>
                        <a:buFont typeface="Arial" charset="0"/>
                        <a:defRPr>
                          <a:solidFill>
                            <a:srgbClr val="002060"/>
                          </a:solidFill>
                          <a:latin typeface="Calibri" charset="0"/>
                          <a:ea typeface="ＭＳ Ｐゴシック" charset="-128"/>
                        </a:defRPr>
                      </a:lvl4pPr>
                      <a:lvl5pPr marL="2057400" indent="-228600" algn="l" defTabSz="1014413">
                        <a:spcBef>
                          <a:spcPct val="20000"/>
                        </a:spcBef>
                        <a:buFont typeface="Arial" charset="0"/>
                        <a:defRPr>
                          <a:solidFill>
                            <a:srgbClr val="002060"/>
                          </a:solidFill>
                          <a:latin typeface="Calibri" charset="0"/>
                          <a:ea typeface="ＭＳ Ｐゴシック" charset="-128"/>
                        </a:defRPr>
                      </a:lvl5pPr>
                      <a:lvl6pPr marL="25146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6pPr>
                      <a:lvl7pPr marL="29718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7pPr>
                      <a:lvl8pPr marL="34290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8pPr>
                      <a:lvl9pPr marL="3886200" indent="-228600" defTabSz="1014413" eaLnBrk="0" fontAlgn="base" hangingPunct="0">
                        <a:spcBef>
                          <a:spcPct val="20000"/>
                        </a:spcBef>
                        <a:spcAft>
                          <a:spcPct val="0"/>
                        </a:spcAft>
                        <a:buFont typeface="Arial" charset="0"/>
                        <a:defRPr>
                          <a:solidFill>
                            <a:srgbClr val="002060"/>
                          </a:solidFill>
                          <a:latin typeface="Calibri" charset="0"/>
                          <a:ea typeface="ＭＳ Ｐゴシック" charset="-128"/>
                        </a:defRPr>
                      </a:lvl9pPr>
                    </a:lstStyle>
                    <a:p>
                      <a:pPr marL="0" marR="0" lvl="0" indent="0" algn="ctr" defTabSz="1014413" rtl="0" eaLnBrk="1" fontAlgn="base" latinLnBrk="0" hangingPunct="1">
                        <a:lnSpc>
                          <a:spcPct val="88000"/>
                        </a:lnSpc>
                        <a:spcBef>
                          <a:spcPct val="40000"/>
                        </a:spcBef>
                        <a:spcAft>
                          <a:spcPct val="0"/>
                        </a:spcAft>
                        <a:buClr>
                          <a:srgbClr val="002A54"/>
                        </a:buClr>
                        <a:buSzTx/>
                        <a:buFontTx/>
                        <a:buNone/>
                        <a:tabLst/>
                      </a:pPr>
                      <a:endParaRPr kumimoji="0" lang="en-US" altLang="en-US" sz="1500" b="1" i="0" u="none" strike="noStrike" cap="none" normalizeH="0" baseline="0" dirty="0">
                        <a:ln>
                          <a:noFill/>
                        </a:ln>
                        <a:solidFill>
                          <a:schemeClr val="tx1"/>
                        </a:solidFill>
                        <a:effectLst/>
                        <a:latin typeface="Calibri" charset="0"/>
                        <a:ea typeface="ＭＳ Ｐゴシック" charset="-128"/>
                      </a:endParaRPr>
                    </a:p>
                  </a:txBody>
                  <a:tcPr marL="89533" marR="89533" marT="44767" marB="44767" horzOverflow="overflow">
                    <a:lnL w="12700" cap="flat" cmpd="sng" algn="ctr">
                      <a:solidFill>
                        <a:srgbClr val="7F7F7F"/>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43051" name="Rectangle 51"/>
          <p:cNvSpPr>
            <a:spLocks noGrp="1" noChangeArrowheads="1"/>
          </p:cNvSpPr>
          <p:nvPr>
            <p:ph type="title"/>
          </p:nvPr>
        </p:nvSpPr>
        <p:spPr>
          <a:xfrm>
            <a:off x="357908" y="404664"/>
            <a:ext cx="9052792" cy="595461"/>
          </a:xfrm>
        </p:spPr>
        <p:txBody>
          <a:bodyPr/>
          <a:lstStyle/>
          <a:p>
            <a:pPr eaLnBrk="1" hangingPunct="1"/>
            <a:r>
              <a:rPr lang="en-GB" altLang="en-US" dirty="0">
                <a:ea typeface="ＭＳ Ｐゴシック" charset="-128"/>
              </a:rPr>
              <a:t>The 9 Building Blocks of Line Management</a:t>
            </a:r>
          </a:p>
        </p:txBody>
      </p:sp>
      <p:sp>
        <p:nvSpPr>
          <p:cNvPr id="13" name="Oval 49"/>
          <p:cNvSpPr>
            <a:spLocks noChangeArrowheads="1"/>
          </p:cNvSpPr>
          <p:nvPr/>
        </p:nvSpPr>
        <p:spPr bwMode="auto">
          <a:xfrm>
            <a:off x="4953001" y="1975643"/>
            <a:ext cx="1515534" cy="494297"/>
          </a:xfrm>
          <a:prstGeom prst="ellipse">
            <a:avLst/>
          </a:prstGeom>
          <a:noFill/>
          <a:ln w="38100" cmpd="sng">
            <a:solidFill>
              <a:srgbClr val="00B0F0"/>
            </a:solidFill>
            <a:round/>
            <a:headEnd/>
            <a:tailEnd/>
          </a:ln>
        </p:spPr>
        <p:txBody>
          <a:bodyPr wrap="none" anchor="ctr"/>
          <a:lstStyle/>
          <a:p>
            <a:pPr algn="ctr">
              <a:defRPr/>
            </a:pPr>
            <a:endParaRPr lang="en-US" dirty="0">
              <a:ea typeface="+mn-ea"/>
            </a:endParaRPr>
          </a:p>
        </p:txBody>
      </p:sp>
      <p:sp>
        <p:nvSpPr>
          <p:cNvPr id="14" name="TextBox 11"/>
          <p:cNvSpPr txBox="1">
            <a:spLocks noChangeArrowheads="1"/>
          </p:cNvSpPr>
          <p:nvPr/>
        </p:nvSpPr>
        <p:spPr bwMode="auto">
          <a:xfrm>
            <a:off x="582045" y="1304144"/>
            <a:ext cx="8741912" cy="363626"/>
          </a:xfrm>
          <a:prstGeom prst="rect">
            <a:avLst/>
          </a:prstGeom>
          <a:solidFill>
            <a:srgbClr val="ECB744"/>
          </a:solidFill>
          <a:ln w="9525">
            <a:noFill/>
            <a:miter lim="800000"/>
            <a:headEnd/>
            <a:tailEnd/>
          </a:ln>
        </p:spPr>
        <p:txBody>
          <a:bodyPr>
            <a:spAutoFit/>
          </a:bodyPr>
          <a:lstStyle/>
          <a:p>
            <a:pPr algn="ctr">
              <a:defRPr/>
            </a:pPr>
            <a:r>
              <a:rPr lang="en-AU" sz="1763" b="1" dirty="0">
                <a:solidFill>
                  <a:schemeClr val="bg1"/>
                </a:solidFill>
                <a:latin typeface="+mn-lt"/>
                <a:ea typeface="+mn-ea"/>
              </a:rPr>
              <a:t>Communicate, Manage, Lead</a:t>
            </a:r>
          </a:p>
        </p:txBody>
      </p:sp>
      <p:sp>
        <p:nvSpPr>
          <p:cNvPr id="15" name="Oval 49"/>
          <p:cNvSpPr>
            <a:spLocks noChangeArrowheads="1"/>
          </p:cNvSpPr>
          <p:nvPr/>
        </p:nvSpPr>
        <p:spPr bwMode="auto">
          <a:xfrm>
            <a:off x="1953021" y="1992741"/>
            <a:ext cx="1515534" cy="544038"/>
          </a:xfrm>
          <a:prstGeom prst="ellipse">
            <a:avLst/>
          </a:prstGeom>
          <a:noFill/>
          <a:ln w="38100" cmpd="sng">
            <a:solidFill>
              <a:srgbClr val="00B0F0"/>
            </a:solidFill>
            <a:round/>
            <a:headEnd/>
            <a:tailEnd/>
          </a:ln>
        </p:spPr>
        <p:txBody>
          <a:bodyPr wrap="none" anchor="ctr"/>
          <a:lstStyle/>
          <a:p>
            <a:pPr algn="ctr">
              <a:defRPr/>
            </a:pPr>
            <a:endParaRPr lang="en-US" dirty="0">
              <a:ea typeface="+mn-ea"/>
            </a:endParaRPr>
          </a:p>
        </p:txBody>
      </p:sp>
      <p:sp>
        <p:nvSpPr>
          <p:cNvPr id="16" name="Oval 49"/>
          <p:cNvSpPr>
            <a:spLocks noChangeArrowheads="1"/>
          </p:cNvSpPr>
          <p:nvPr/>
        </p:nvSpPr>
        <p:spPr bwMode="auto">
          <a:xfrm>
            <a:off x="6504286" y="1941259"/>
            <a:ext cx="1515534" cy="544038"/>
          </a:xfrm>
          <a:prstGeom prst="ellipse">
            <a:avLst/>
          </a:prstGeom>
          <a:noFill/>
          <a:ln w="38100" cmpd="sng">
            <a:solidFill>
              <a:srgbClr val="00B0F0"/>
            </a:solidFill>
            <a:round/>
            <a:headEnd/>
            <a:tailEnd/>
          </a:ln>
        </p:spPr>
        <p:txBody>
          <a:bodyPr wrap="none" anchor="ctr"/>
          <a:lstStyle/>
          <a:p>
            <a:pPr algn="ctr">
              <a:defRPr/>
            </a:pPr>
            <a:endParaRPr lang="en-US" dirty="0">
              <a:ea typeface="+mn-ea"/>
            </a:endParaRPr>
          </a:p>
        </p:txBody>
      </p:sp>
      <p:sp>
        <p:nvSpPr>
          <p:cNvPr id="17" name="Oval 49"/>
          <p:cNvSpPr>
            <a:spLocks noChangeArrowheads="1"/>
          </p:cNvSpPr>
          <p:nvPr/>
        </p:nvSpPr>
        <p:spPr bwMode="auto">
          <a:xfrm>
            <a:off x="5022949" y="5009820"/>
            <a:ext cx="1515533" cy="623311"/>
          </a:xfrm>
          <a:prstGeom prst="ellipse">
            <a:avLst/>
          </a:prstGeom>
          <a:noFill/>
          <a:ln w="38100" cmpd="sng">
            <a:solidFill>
              <a:srgbClr val="00B0F0"/>
            </a:solidFill>
            <a:round/>
            <a:headEnd/>
            <a:tailEnd/>
          </a:ln>
        </p:spPr>
        <p:txBody>
          <a:bodyPr wrap="none" anchor="ctr"/>
          <a:lstStyle/>
          <a:p>
            <a:pPr algn="ctr">
              <a:defRPr/>
            </a:pPr>
            <a:endParaRPr lang="en-US" dirty="0">
              <a:ea typeface="+mn-ea"/>
            </a:endParaRPr>
          </a:p>
        </p:txBody>
      </p:sp>
      <p:pic>
        <p:nvPicPr>
          <p:cNvPr id="12" name="Picture 11">
            <a:extLst>
              <a:ext uri="{FF2B5EF4-FFF2-40B4-BE49-F238E27FC236}">
                <a16:creationId xmlns:a16="http://schemas.microsoft.com/office/drawing/2014/main" id="{1C60B39B-6598-6248-9911-8C80F4FDC4ED}"/>
              </a:ext>
            </a:extLst>
          </p:cNvPr>
          <p:cNvPicPr>
            <a:picLocks noChangeAspect="1"/>
          </p:cNvPicPr>
          <p:nvPr/>
        </p:nvPicPr>
        <p:blipFill rotWithShape="1">
          <a:blip r:embed="rId2"/>
          <a:srcRect l="25706"/>
          <a:stretch/>
        </p:blipFill>
        <p:spPr>
          <a:xfrm>
            <a:off x="636683" y="1843700"/>
            <a:ext cx="1195927" cy="107275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22">
            <a:extLst>
              <a:ext uri="{FF2B5EF4-FFF2-40B4-BE49-F238E27FC236}">
                <a16:creationId xmlns:a16="http://schemas.microsoft.com/office/drawing/2014/main" id="{5C3DA488-32FD-DD4E-AE41-0E8027A561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9732" y="3339307"/>
            <a:ext cx="1208960" cy="105783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 name="Picture 24">
            <a:extLst>
              <a:ext uri="{FF2B5EF4-FFF2-40B4-BE49-F238E27FC236}">
                <a16:creationId xmlns:a16="http://schemas.microsoft.com/office/drawing/2014/main" id="{66610E47-CE3B-814C-8AF3-B820314651E9}"/>
              </a:ext>
            </a:extLst>
          </p:cNvPr>
          <p:cNvPicPr>
            <a:picLocks noChangeAspect="1"/>
          </p:cNvPicPr>
          <p:nvPr/>
        </p:nvPicPr>
        <p:blipFill rotWithShape="1">
          <a:blip r:embed="rId4"/>
          <a:srcRect r="29148"/>
          <a:stretch/>
        </p:blipFill>
        <p:spPr>
          <a:xfrm>
            <a:off x="8129214" y="1869833"/>
            <a:ext cx="1140104" cy="107275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 name="Picture 26">
            <a:extLst>
              <a:ext uri="{FF2B5EF4-FFF2-40B4-BE49-F238E27FC236}">
                <a16:creationId xmlns:a16="http://schemas.microsoft.com/office/drawing/2014/main" id="{5C65705E-FA7F-FE48-A090-8F90F4DB3AC9}"/>
              </a:ext>
            </a:extLst>
          </p:cNvPr>
          <p:cNvPicPr>
            <a:picLocks noChangeAspect="1"/>
          </p:cNvPicPr>
          <p:nvPr/>
        </p:nvPicPr>
        <p:blipFill rotWithShape="1">
          <a:blip r:embed="rId5"/>
          <a:srcRect l="9891" r="14540"/>
          <a:stretch/>
        </p:blipFill>
        <p:spPr>
          <a:xfrm>
            <a:off x="7542979" y="3356790"/>
            <a:ext cx="1208960" cy="106306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Picture 28">
            <a:extLst>
              <a:ext uri="{FF2B5EF4-FFF2-40B4-BE49-F238E27FC236}">
                <a16:creationId xmlns:a16="http://schemas.microsoft.com/office/drawing/2014/main" id="{631B4EA4-C723-9049-BC9A-DA1EFCB02B0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53021" y="4864285"/>
            <a:ext cx="1315230" cy="109923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3" name="Picture 32">
            <a:extLst>
              <a:ext uri="{FF2B5EF4-FFF2-40B4-BE49-F238E27FC236}">
                <a16:creationId xmlns:a16="http://schemas.microsoft.com/office/drawing/2014/main" id="{EF91A470-9F85-E74A-8E6B-123C9C1D8905}"/>
              </a:ext>
            </a:extLst>
          </p:cNvPr>
          <p:cNvPicPr>
            <a:picLocks noChangeAspect="1"/>
          </p:cNvPicPr>
          <p:nvPr/>
        </p:nvPicPr>
        <p:blipFill rotWithShape="1">
          <a:blip r:embed="rId7"/>
          <a:srcRect l="33722"/>
          <a:stretch/>
        </p:blipFill>
        <p:spPr>
          <a:xfrm>
            <a:off x="6716758" y="4841359"/>
            <a:ext cx="1119259" cy="112216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13579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ssolve">
                                      <p:cBhvr>
                                        <p:cTn id="35" dur="500"/>
                                        <p:tgtEl>
                                          <p:spTgt spid="1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3" name="TextBox 11"/>
          <p:cNvSpPr txBox="1">
            <a:spLocks noChangeArrowheads="1"/>
          </p:cNvSpPr>
          <p:nvPr/>
        </p:nvSpPr>
        <p:spPr bwMode="auto">
          <a:xfrm>
            <a:off x="7423228" y="1455775"/>
            <a:ext cx="2052291" cy="1015663"/>
          </a:xfrm>
          <a:prstGeom prst="rect">
            <a:avLst/>
          </a:prstGeom>
          <a:noFill/>
          <a:ln w="9525">
            <a:noFill/>
            <a:miter lim="800000"/>
            <a:headEnd/>
            <a:tailEnd/>
          </a:ln>
        </p:spPr>
        <p:txBody>
          <a:bodyPr wrap="square" lIns="91438" tIns="45718" rIns="91438" bIns="45718">
            <a:spAutoFit/>
          </a:bodyPr>
          <a:lstStyle/>
          <a:p>
            <a:pPr algn="r">
              <a:defRPr/>
            </a:pPr>
            <a:r>
              <a:rPr lang="en-AU" sz="2000" dirty="0">
                <a:latin typeface="+mn-lt"/>
                <a:ea typeface="+mn-ea"/>
                <a:cs typeface="+mn-cs"/>
              </a:rPr>
              <a:t>...you need to talk in THEIR language!</a:t>
            </a:r>
          </a:p>
        </p:txBody>
      </p:sp>
      <p:graphicFrame>
        <p:nvGraphicFramePr>
          <p:cNvPr id="10" name="Diagram 9"/>
          <p:cNvGraphicFramePr/>
          <p:nvPr/>
        </p:nvGraphicFramePr>
        <p:xfrm>
          <a:off x="56457" y="548680"/>
          <a:ext cx="7742094" cy="55212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525734" y="1237761"/>
            <a:ext cx="3565525" cy="830262"/>
          </a:xfrm>
          <a:prstGeom prst="rect">
            <a:avLst/>
          </a:prstGeom>
          <a:noFill/>
        </p:spPr>
        <p:txBody>
          <a:bodyPr lIns="91438" tIns="45718" rIns="91438" bIns="45718">
            <a:spAutoFit/>
          </a:bodyPr>
          <a:lstStyle/>
          <a:p>
            <a:pPr>
              <a:defRPr/>
            </a:pPr>
            <a:r>
              <a:rPr lang="en-AU" altLang="en-AU" sz="2400" dirty="0">
                <a:latin typeface="+mn-lt"/>
                <a:ea typeface="Verdana" pitchFamily="34" charset="0"/>
                <a:cs typeface="Verdana" pitchFamily="34" charset="0"/>
              </a:rPr>
              <a:t>Customers buy </a:t>
            </a:r>
            <a:r>
              <a:rPr lang="en-AU" altLang="en-AU" sz="2400" b="1" dirty="0">
                <a:solidFill>
                  <a:srgbClr val="3FAF49"/>
                </a:solidFill>
                <a:latin typeface="+mn-lt"/>
                <a:ea typeface="Verdana" pitchFamily="34" charset="0"/>
                <a:cs typeface="Verdana" pitchFamily="34" charset="0"/>
              </a:rPr>
              <a:t>Benefits</a:t>
            </a:r>
            <a:r>
              <a:rPr lang="en-AU" altLang="en-AU" sz="2400" dirty="0">
                <a:solidFill>
                  <a:srgbClr val="A08137"/>
                </a:solidFill>
                <a:latin typeface="+mn-lt"/>
                <a:ea typeface="Verdana" pitchFamily="34" charset="0"/>
                <a:cs typeface="Verdana" pitchFamily="34" charset="0"/>
              </a:rPr>
              <a:t> </a:t>
            </a:r>
            <a:r>
              <a:rPr lang="en-AU" altLang="en-AU" sz="2400" dirty="0">
                <a:latin typeface="+mn-lt"/>
                <a:ea typeface="Verdana" pitchFamily="34" charset="0"/>
                <a:cs typeface="Verdana" pitchFamily="34" charset="0"/>
              </a:rPr>
              <a:t>not</a:t>
            </a:r>
            <a:r>
              <a:rPr lang="en-AU" altLang="en-AU" sz="2400" dirty="0">
                <a:solidFill>
                  <a:srgbClr val="002060"/>
                </a:solidFill>
                <a:latin typeface="+mn-lt"/>
                <a:ea typeface="Verdana" pitchFamily="34" charset="0"/>
                <a:cs typeface="Verdana" pitchFamily="34" charset="0"/>
              </a:rPr>
              <a:t> </a:t>
            </a:r>
            <a:r>
              <a:rPr lang="en-AU" altLang="en-AU" sz="2400" b="1" dirty="0">
                <a:solidFill>
                  <a:srgbClr val="C00000"/>
                </a:solidFill>
                <a:latin typeface="+mn-lt"/>
                <a:ea typeface="Verdana" pitchFamily="34" charset="0"/>
                <a:cs typeface="Verdana" pitchFamily="34" charset="0"/>
              </a:rPr>
              <a:t>Features</a:t>
            </a:r>
            <a:r>
              <a:rPr lang="en-AU" altLang="en-AU" sz="2400" dirty="0">
                <a:latin typeface="+mn-lt"/>
                <a:ea typeface="Verdana" pitchFamily="34" charset="0"/>
                <a:cs typeface="Verdana" pitchFamily="34" charset="0"/>
              </a:rPr>
              <a:t>!</a:t>
            </a:r>
          </a:p>
        </p:txBody>
      </p:sp>
      <p:sp>
        <p:nvSpPr>
          <p:cNvPr id="6" name="TextBox 5"/>
          <p:cNvSpPr txBox="1"/>
          <p:nvPr/>
        </p:nvSpPr>
        <p:spPr>
          <a:xfrm>
            <a:off x="1639888" y="3213104"/>
            <a:ext cx="571500" cy="923925"/>
          </a:xfrm>
          <a:prstGeom prst="rect">
            <a:avLst/>
          </a:prstGeom>
          <a:noFill/>
        </p:spPr>
        <p:txBody>
          <a:bodyPr lIns="91438" tIns="45718" rIns="91438" bIns="45718">
            <a:spAutoFit/>
          </a:bodyPr>
          <a:lstStyle/>
          <a:p>
            <a:pPr>
              <a:defRPr/>
            </a:pPr>
            <a:r>
              <a:rPr lang="en-AU" sz="5400" dirty="0">
                <a:solidFill>
                  <a:schemeClr val="bg1"/>
                </a:solidFill>
                <a:latin typeface="+mn-lt"/>
                <a:ea typeface="+mn-ea"/>
                <a:cs typeface="+mn-cs"/>
              </a:rPr>
              <a:t>F</a:t>
            </a:r>
          </a:p>
        </p:txBody>
      </p:sp>
      <p:sp>
        <p:nvSpPr>
          <p:cNvPr id="7" name="TextBox 6"/>
          <p:cNvSpPr txBox="1"/>
          <p:nvPr/>
        </p:nvSpPr>
        <p:spPr>
          <a:xfrm>
            <a:off x="3944938" y="2205043"/>
            <a:ext cx="571500" cy="923925"/>
          </a:xfrm>
          <a:prstGeom prst="rect">
            <a:avLst/>
          </a:prstGeom>
          <a:noFill/>
        </p:spPr>
        <p:txBody>
          <a:bodyPr lIns="91438" tIns="45718" rIns="91438" bIns="45718">
            <a:spAutoFit/>
          </a:bodyPr>
          <a:lstStyle/>
          <a:p>
            <a:pPr>
              <a:defRPr/>
            </a:pPr>
            <a:r>
              <a:rPr lang="en-AU" sz="5400" dirty="0">
                <a:solidFill>
                  <a:schemeClr val="bg1"/>
                </a:solidFill>
                <a:latin typeface="+mn-lt"/>
                <a:ea typeface="+mn-ea"/>
                <a:cs typeface="+mn-cs"/>
              </a:rPr>
              <a:t>A</a:t>
            </a:r>
          </a:p>
        </p:txBody>
      </p:sp>
      <p:sp>
        <p:nvSpPr>
          <p:cNvPr id="8" name="TextBox 7"/>
          <p:cNvSpPr txBox="1"/>
          <p:nvPr/>
        </p:nvSpPr>
        <p:spPr>
          <a:xfrm>
            <a:off x="6321425" y="1628780"/>
            <a:ext cx="571500" cy="923925"/>
          </a:xfrm>
          <a:prstGeom prst="rect">
            <a:avLst/>
          </a:prstGeom>
          <a:noFill/>
        </p:spPr>
        <p:txBody>
          <a:bodyPr lIns="91438" tIns="45718" rIns="91438" bIns="45718">
            <a:spAutoFit/>
          </a:bodyPr>
          <a:lstStyle/>
          <a:p>
            <a:pPr>
              <a:defRPr/>
            </a:pPr>
            <a:r>
              <a:rPr lang="en-AU" sz="5400" dirty="0">
                <a:solidFill>
                  <a:schemeClr val="bg1"/>
                </a:solidFill>
                <a:latin typeface="+mn-lt"/>
                <a:ea typeface="+mn-ea"/>
                <a:cs typeface="+mn-cs"/>
              </a:rPr>
              <a:t>B</a:t>
            </a:r>
          </a:p>
        </p:txBody>
      </p:sp>
      <p:sp>
        <p:nvSpPr>
          <p:cNvPr id="16385" name="Rectangle 5"/>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Passing the </a:t>
            </a:r>
            <a:r>
              <a:rPr lang="ja-JP" altLang="en-US">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So What?</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 test</a:t>
            </a:r>
            <a:endParaRPr lang="en-US" dirty="0">
              <a:latin typeface="Calibri" charset="0"/>
              <a:ea typeface="ＭＳ Ｐゴシック" charset="0"/>
              <a:cs typeface="ＭＳ Ｐゴシック" charset="0"/>
            </a:endParaRPr>
          </a:p>
        </p:txBody>
      </p:sp>
    </p:spTree>
    <p:extLst>
      <p:ext uri="{BB962C8B-B14F-4D97-AF65-F5344CB8AC3E}">
        <p14:creationId xmlns:p14="http://schemas.microsoft.com/office/powerpoint/2010/main" val="6949093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7"/>
          <p:cNvSpPr>
            <a:spLocks noGrp="1" noChangeArrowheads="1"/>
          </p:cNvSpPr>
          <p:nvPr>
            <p:ph type="title"/>
          </p:nvPr>
        </p:nvSpPr>
        <p:spPr/>
        <p:txBody>
          <a:bodyPr/>
          <a:lstStyle/>
          <a:p>
            <a:pPr eaLnBrk="1" hangingPunct="1"/>
            <a:r>
              <a:rPr lang="en-AU" dirty="0">
                <a:latin typeface="Calibri" charset="0"/>
              </a:rPr>
              <a:t>Ten Step Coaching Process</a:t>
            </a:r>
          </a:p>
        </p:txBody>
      </p:sp>
      <p:sp>
        <p:nvSpPr>
          <p:cNvPr id="4" name="Text Box 40"/>
          <p:cNvSpPr txBox="1">
            <a:spLocks noChangeArrowheads="1"/>
          </p:cNvSpPr>
          <p:nvPr/>
        </p:nvSpPr>
        <p:spPr bwMode="auto">
          <a:xfrm>
            <a:off x="5638111" y="1418060"/>
            <a:ext cx="3688374" cy="4050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52425" indent="-352425" eaLnBrk="0" hangingPunct="0">
              <a:tabLst>
                <a:tab pos="355600" algn="l"/>
              </a:tabLst>
              <a:defRPr sz="2400">
                <a:solidFill>
                  <a:schemeClr val="bg2"/>
                </a:solidFill>
                <a:latin typeface="Arial" charset="0"/>
                <a:ea typeface="ＭＳ Ｐゴシック" charset="0"/>
                <a:cs typeface="ＭＳ Ｐゴシック" charset="0"/>
              </a:defRPr>
            </a:lvl1pPr>
            <a:lvl2pPr marL="742950" indent="-285750" eaLnBrk="0" hangingPunct="0">
              <a:tabLst>
                <a:tab pos="355600" algn="l"/>
              </a:tabLst>
              <a:defRPr sz="2400">
                <a:solidFill>
                  <a:schemeClr val="bg2"/>
                </a:solidFill>
                <a:latin typeface="Arial" charset="0"/>
                <a:ea typeface="ＭＳ Ｐゴシック" charset="0"/>
              </a:defRPr>
            </a:lvl2pPr>
            <a:lvl3pPr marL="1143000" indent="-228600" eaLnBrk="0" hangingPunct="0">
              <a:tabLst>
                <a:tab pos="355600" algn="l"/>
              </a:tabLst>
              <a:defRPr sz="2400">
                <a:solidFill>
                  <a:schemeClr val="bg2"/>
                </a:solidFill>
                <a:latin typeface="Arial" charset="0"/>
                <a:ea typeface="ＭＳ Ｐゴシック" charset="0"/>
              </a:defRPr>
            </a:lvl3pPr>
            <a:lvl4pPr marL="1600200" indent="-228600" eaLnBrk="0" hangingPunct="0">
              <a:tabLst>
                <a:tab pos="355600" algn="l"/>
              </a:tabLst>
              <a:defRPr sz="2400">
                <a:solidFill>
                  <a:schemeClr val="bg2"/>
                </a:solidFill>
                <a:latin typeface="Arial" charset="0"/>
                <a:ea typeface="ＭＳ Ｐゴシック" charset="0"/>
              </a:defRPr>
            </a:lvl4pPr>
            <a:lvl5pPr marL="2057400" indent="-228600" eaLnBrk="0" hangingPunct="0">
              <a:tabLst>
                <a:tab pos="355600" algn="l"/>
              </a:tabLst>
              <a:defRPr sz="2400">
                <a:solidFill>
                  <a:schemeClr val="bg2"/>
                </a:solidFill>
                <a:latin typeface="Arial" charset="0"/>
                <a:ea typeface="ＭＳ Ｐゴシック" charset="0"/>
              </a:defRPr>
            </a:lvl5pPr>
            <a:lvl6pPr marL="2514600" indent="-228600" eaLnBrk="0" fontAlgn="base" hangingPunct="0">
              <a:spcBef>
                <a:spcPct val="0"/>
              </a:spcBef>
              <a:spcAft>
                <a:spcPct val="0"/>
              </a:spcAft>
              <a:tabLst>
                <a:tab pos="355600" algn="l"/>
              </a:tabLst>
              <a:defRPr sz="2400">
                <a:solidFill>
                  <a:schemeClr val="bg2"/>
                </a:solidFill>
                <a:latin typeface="Arial" charset="0"/>
                <a:ea typeface="ＭＳ Ｐゴシック" charset="0"/>
              </a:defRPr>
            </a:lvl6pPr>
            <a:lvl7pPr marL="2971800" indent="-228600" eaLnBrk="0" fontAlgn="base" hangingPunct="0">
              <a:spcBef>
                <a:spcPct val="0"/>
              </a:spcBef>
              <a:spcAft>
                <a:spcPct val="0"/>
              </a:spcAft>
              <a:tabLst>
                <a:tab pos="355600" algn="l"/>
              </a:tabLst>
              <a:defRPr sz="2400">
                <a:solidFill>
                  <a:schemeClr val="bg2"/>
                </a:solidFill>
                <a:latin typeface="Arial" charset="0"/>
                <a:ea typeface="ＭＳ Ｐゴシック" charset="0"/>
              </a:defRPr>
            </a:lvl7pPr>
            <a:lvl8pPr marL="3429000" indent="-228600" eaLnBrk="0" fontAlgn="base" hangingPunct="0">
              <a:spcBef>
                <a:spcPct val="0"/>
              </a:spcBef>
              <a:spcAft>
                <a:spcPct val="0"/>
              </a:spcAft>
              <a:tabLst>
                <a:tab pos="355600" algn="l"/>
              </a:tabLst>
              <a:defRPr sz="2400">
                <a:solidFill>
                  <a:schemeClr val="bg2"/>
                </a:solidFill>
                <a:latin typeface="Arial" charset="0"/>
                <a:ea typeface="ＭＳ Ｐゴシック" charset="0"/>
              </a:defRPr>
            </a:lvl8pPr>
            <a:lvl9pPr marL="3886200" indent="-228600" eaLnBrk="0" fontAlgn="base" hangingPunct="0">
              <a:spcBef>
                <a:spcPct val="0"/>
              </a:spcBef>
              <a:spcAft>
                <a:spcPct val="0"/>
              </a:spcAft>
              <a:tabLst>
                <a:tab pos="355600" algn="l"/>
              </a:tabLst>
              <a:defRPr sz="2400">
                <a:solidFill>
                  <a:schemeClr val="bg2"/>
                </a:solidFill>
                <a:latin typeface="Arial" charset="0"/>
                <a:ea typeface="ＭＳ Ｐゴシック" charset="0"/>
              </a:defRPr>
            </a:lvl9pPr>
          </a:lstStyle>
          <a:p>
            <a:pPr eaLnBrk="1" hangingPunct="1">
              <a:spcBef>
                <a:spcPct val="85000"/>
              </a:spcBef>
              <a:buClr>
                <a:srgbClr val="4EABE9"/>
              </a:buClr>
              <a:buFont typeface="Arial" panose="020B0604020202020204" pitchFamily="34" charset="0"/>
              <a:buChar char="•"/>
            </a:pPr>
            <a:r>
              <a:rPr lang="en-US" sz="1662" dirty="0">
                <a:solidFill>
                  <a:schemeClr val="tx1"/>
                </a:solidFill>
                <a:latin typeface="Calibri" charset="0"/>
              </a:rPr>
              <a:t>Your Team Leader has been trained to </a:t>
            </a:r>
            <a:r>
              <a:rPr lang="en-US" sz="1662" b="1" dirty="0">
                <a:solidFill>
                  <a:schemeClr val="tx1"/>
                </a:solidFill>
                <a:latin typeface="Calibri" charset="0"/>
              </a:rPr>
              <a:t>ask questions and not tell</a:t>
            </a:r>
          </a:p>
          <a:p>
            <a:pPr eaLnBrk="1" hangingPunct="1">
              <a:spcBef>
                <a:spcPct val="85000"/>
              </a:spcBef>
              <a:buClr>
                <a:srgbClr val="4EABE9"/>
              </a:buClr>
              <a:buFont typeface="Arial" panose="020B0604020202020204" pitchFamily="34" charset="0"/>
              <a:buChar char="•"/>
            </a:pPr>
            <a:r>
              <a:rPr lang="en-US" sz="1662" dirty="0">
                <a:solidFill>
                  <a:schemeClr val="tx1"/>
                </a:solidFill>
                <a:latin typeface="Calibri" charset="0"/>
              </a:rPr>
              <a:t>We want you to think this way for </a:t>
            </a:r>
            <a:br>
              <a:rPr lang="en-US" sz="1662" dirty="0">
                <a:solidFill>
                  <a:schemeClr val="tx1"/>
                </a:solidFill>
                <a:latin typeface="Calibri" charset="0"/>
              </a:rPr>
            </a:br>
            <a:r>
              <a:rPr lang="en-US" sz="1662" dirty="0">
                <a:solidFill>
                  <a:schemeClr val="tx1"/>
                </a:solidFill>
                <a:latin typeface="Calibri" charset="0"/>
              </a:rPr>
              <a:t>all calls, not just on coaching days</a:t>
            </a:r>
          </a:p>
          <a:p>
            <a:pPr eaLnBrk="1" hangingPunct="1">
              <a:spcBef>
                <a:spcPct val="85000"/>
              </a:spcBef>
              <a:buClr>
                <a:srgbClr val="4EABE9"/>
              </a:buClr>
              <a:buFont typeface="Arial" panose="020B0604020202020204" pitchFamily="34" charset="0"/>
              <a:buChar char="•"/>
            </a:pPr>
            <a:r>
              <a:rPr lang="en-US" sz="1662" b="1" dirty="0">
                <a:solidFill>
                  <a:schemeClr val="tx1"/>
                </a:solidFill>
                <a:latin typeface="Calibri" charset="0"/>
              </a:rPr>
              <a:t>No intervention </a:t>
            </a:r>
            <a:r>
              <a:rPr lang="en-US" sz="1662" dirty="0">
                <a:solidFill>
                  <a:schemeClr val="tx1"/>
                </a:solidFill>
                <a:latin typeface="Calibri" charset="0"/>
              </a:rPr>
              <a:t>in the call by </a:t>
            </a:r>
            <a:br>
              <a:rPr lang="en-US" sz="1662" dirty="0">
                <a:solidFill>
                  <a:schemeClr val="tx1"/>
                </a:solidFill>
                <a:latin typeface="Calibri" charset="0"/>
              </a:rPr>
            </a:br>
            <a:r>
              <a:rPr lang="en-US" sz="1662" dirty="0">
                <a:solidFill>
                  <a:schemeClr val="tx1"/>
                </a:solidFill>
                <a:latin typeface="Calibri" charset="0"/>
              </a:rPr>
              <a:t>the Team Leader – it’s your customer/client, your territory, </a:t>
            </a:r>
            <a:br>
              <a:rPr lang="en-US" sz="1662" dirty="0">
                <a:solidFill>
                  <a:schemeClr val="tx1"/>
                </a:solidFill>
                <a:latin typeface="Calibri" charset="0"/>
              </a:rPr>
            </a:br>
            <a:r>
              <a:rPr lang="en-US" sz="1662" dirty="0">
                <a:solidFill>
                  <a:schemeClr val="tx1"/>
                </a:solidFill>
                <a:latin typeface="Calibri" charset="0"/>
              </a:rPr>
              <a:t>your development</a:t>
            </a:r>
          </a:p>
          <a:p>
            <a:pPr eaLnBrk="1" hangingPunct="1">
              <a:buClr>
                <a:srgbClr val="0099CC"/>
              </a:buClr>
              <a:buFont typeface="Wingdings" charset="0"/>
              <a:buNone/>
            </a:pPr>
            <a:r>
              <a:rPr lang="en-US" sz="1846" b="1" i="1" dirty="0">
                <a:solidFill>
                  <a:schemeClr val="tx1"/>
                </a:solidFill>
                <a:latin typeface="Calibri" charset="0"/>
              </a:rPr>
              <a:t>			</a:t>
            </a:r>
            <a:endParaRPr lang="en-US" sz="1477" dirty="0">
              <a:solidFill>
                <a:schemeClr val="tx1"/>
              </a:solidFill>
              <a:latin typeface="Calibri" charset="0"/>
            </a:endParaRPr>
          </a:p>
          <a:p>
            <a:pPr eaLnBrk="1" hangingPunct="1">
              <a:buClr>
                <a:srgbClr val="0099CC"/>
              </a:buClr>
              <a:buFont typeface="Wingdings" charset="0"/>
              <a:buNone/>
            </a:pPr>
            <a:endParaRPr lang="en-AU" sz="369" dirty="0">
              <a:solidFill>
                <a:schemeClr val="tx1"/>
              </a:solidFill>
              <a:latin typeface="Calibri" charset="0"/>
            </a:endParaRPr>
          </a:p>
          <a:p>
            <a:pPr algn="ctr" eaLnBrk="1" hangingPunct="1">
              <a:buClr>
                <a:srgbClr val="0099CC"/>
              </a:buClr>
              <a:buFont typeface="Wingdings" charset="0"/>
              <a:buNone/>
            </a:pPr>
            <a:br>
              <a:rPr lang="en-US" sz="1846" b="1" i="1" dirty="0">
                <a:solidFill>
                  <a:srgbClr val="0070C0"/>
                </a:solidFill>
                <a:latin typeface="Calibri" charset="0"/>
              </a:rPr>
            </a:br>
            <a:r>
              <a:rPr lang="en-US" sz="1846" b="1" i="1" dirty="0">
                <a:solidFill>
                  <a:srgbClr val="0070C0"/>
                </a:solidFill>
                <a:latin typeface="Calibri" charset="0"/>
              </a:rPr>
              <a:t>“We want to teach you</a:t>
            </a:r>
            <a:br>
              <a:rPr lang="en-US" sz="1846" b="1" i="1" dirty="0">
                <a:solidFill>
                  <a:srgbClr val="0070C0"/>
                </a:solidFill>
                <a:latin typeface="Calibri" charset="0"/>
              </a:rPr>
            </a:br>
            <a:r>
              <a:rPr lang="en-US" sz="1846" b="1" i="1" dirty="0">
                <a:solidFill>
                  <a:srgbClr val="0070C0"/>
                </a:solidFill>
                <a:latin typeface="Calibri" charset="0"/>
              </a:rPr>
              <a:t>how to fish … </a:t>
            </a:r>
            <a:br>
              <a:rPr lang="en-US" sz="1846" b="1" i="1" dirty="0">
                <a:solidFill>
                  <a:srgbClr val="0070C0"/>
                </a:solidFill>
                <a:latin typeface="Calibri" charset="0"/>
              </a:rPr>
            </a:br>
            <a:r>
              <a:rPr lang="en-AU" sz="1846" b="1" i="1" dirty="0">
                <a:solidFill>
                  <a:srgbClr val="0070C0"/>
                </a:solidFill>
                <a:latin typeface="Calibri" charset="0"/>
              </a:rPr>
              <a:t>not</a:t>
            </a:r>
            <a:r>
              <a:rPr lang="en-US" sz="1846" b="1" i="1" dirty="0">
                <a:solidFill>
                  <a:srgbClr val="0070C0"/>
                </a:solidFill>
                <a:latin typeface="Calibri" charset="0"/>
              </a:rPr>
              <a:t> to feed you for a day!”</a:t>
            </a:r>
            <a:endParaRPr lang="en-AU" sz="1662" b="1" i="1" dirty="0">
              <a:solidFill>
                <a:srgbClr val="0070C0"/>
              </a:solidFill>
              <a:latin typeface="Calibri" charset="0"/>
            </a:endParaRPr>
          </a:p>
        </p:txBody>
      </p:sp>
      <p:graphicFrame>
        <p:nvGraphicFramePr>
          <p:cNvPr id="5" name="Table 4"/>
          <p:cNvGraphicFramePr>
            <a:graphicFrameLocks noGrp="1"/>
          </p:cNvGraphicFramePr>
          <p:nvPr/>
        </p:nvGraphicFramePr>
        <p:xfrm>
          <a:off x="733106" y="1512876"/>
          <a:ext cx="4610879" cy="4321712"/>
        </p:xfrm>
        <a:graphic>
          <a:graphicData uri="http://schemas.openxmlformats.org/drawingml/2006/table">
            <a:tbl>
              <a:tblPr/>
              <a:tblGrid>
                <a:gridCol w="4114323">
                  <a:extLst>
                    <a:ext uri="{9D8B030D-6E8A-4147-A177-3AD203B41FA5}">
                      <a16:colId xmlns:a16="http://schemas.microsoft.com/office/drawing/2014/main" val="20000"/>
                    </a:ext>
                  </a:extLst>
                </a:gridCol>
                <a:gridCol w="496556">
                  <a:extLst>
                    <a:ext uri="{9D8B030D-6E8A-4147-A177-3AD203B41FA5}">
                      <a16:colId xmlns:a16="http://schemas.microsoft.com/office/drawing/2014/main" val="20001"/>
                    </a:ext>
                  </a:extLst>
                </a:gridCol>
              </a:tblGrid>
              <a:tr h="525942">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dirty="0">
                          <a:ln>
                            <a:noFill/>
                          </a:ln>
                          <a:solidFill>
                            <a:schemeClr val="bg1"/>
                          </a:solidFill>
                          <a:effectLst/>
                          <a:latin typeface="Calibri" charset="0"/>
                          <a:ea typeface="ＭＳ Ｐゴシック" charset="-128"/>
                        </a:rPr>
                        <a:t>For each call......</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ECB744"/>
                    </a:solidFill>
                  </a:tcPr>
                </a:tc>
                <a:tc hMerge="1">
                  <a:txBody>
                    <a:bodyPr/>
                    <a:lstStyle/>
                    <a:p>
                      <a:endParaRPr lang="en-AU"/>
                    </a:p>
                  </a:txBody>
                  <a:tcPr/>
                </a:tc>
                <a:extLst>
                  <a:ext uri="{0D108BD9-81ED-4DB2-BD59-A6C34878D82A}">
                    <a16:rowId xmlns:a16="http://schemas.microsoft.com/office/drawing/2014/main" val="10000"/>
                  </a:ext>
                </a:extLst>
              </a:tr>
              <a:tr h="379577">
                <a:tc>
                  <a:txBody>
                    <a:bodyPr/>
                    <a:lstStyle/>
                    <a:p>
                      <a:pPr marL="176213" marR="0" lvl="0" indent="-176213"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1. Review the situation</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2. Review call objectives – the WHAT</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3. Review the call plan – the HOW</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4. Final pre-sale check, confirm roles</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dirty="0">
                          <a:ln>
                            <a:noFill/>
                          </a:ln>
                          <a:solidFill>
                            <a:schemeClr val="bg1"/>
                          </a:solidFill>
                          <a:effectLst/>
                          <a:latin typeface="Calibri" charset="0"/>
                          <a:ea typeface="ＭＳ Ｐゴシック" charset="-128"/>
                        </a:rPr>
                        <a:t>5. In the call; listen and observe</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EABE9"/>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 typeface="Wingdings"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4EABE9"/>
                    </a:solidFill>
                  </a:tcPr>
                </a:tc>
                <a:extLst>
                  <a:ext uri="{0D108BD9-81ED-4DB2-BD59-A6C34878D82A}">
                    <a16:rowId xmlns:a16="http://schemas.microsoft.com/office/drawing/2014/main" val="10005"/>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6. Congratulate, briefly</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6"/>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7. Review versus objectives</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7"/>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8. Reinforce the positives</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8"/>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9. Agree improvements</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9"/>
                  </a:ext>
                </a:extLst>
              </a:tr>
              <a:tr h="379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a:ln>
                            <a:noFill/>
                          </a:ln>
                          <a:solidFill>
                            <a:schemeClr val="tx1"/>
                          </a:solidFill>
                          <a:effectLst/>
                          <a:latin typeface="Calibri" charset="0"/>
                          <a:ea typeface="ＭＳ Ｐゴシック" charset="-128"/>
                        </a:rPr>
                        <a:t>10. Objectives for the next call recorded</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
                          <a:srgbClr val="EA011D"/>
                        </a:buClr>
                        <a:buSzTx/>
                        <a:buFont typeface="Wingdings" pitchFamily="2" charset="2"/>
                        <a:buChar char="ü"/>
                        <a:tabLst/>
                      </a:pPr>
                      <a:r>
                        <a:rPr kumimoji="0" lang="en-AU" sz="1800" b="0" i="0" u="none" strike="noStrike" cap="none" normalizeH="0" baseline="0" dirty="0">
                          <a:ln>
                            <a:noFill/>
                          </a:ln>
                          <a:solidFill>
                            <a:srgbClr val="EA011D"/>
                          </a:solidFill>
                          <a:effectLst/>
                          <a:latin typeface="Calibri" charset="0"/>
                          <a:ea typeface="ＭＳ Ｐゴシック" charset="-128"/>
                        </a:rPr>
                        <a:t> </a:t>
                      </a:r>
                    </a:p>
                  </a:txBody>
                  <a:tcPr marL="84406" marR="84406" marT="42202" marB="42202" anchor="ctr" horzOverflow="overflow">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10"/>
                  </a:ext>
                </a:extLst>
              </a:tr>
            </a:tbl>
          </a:graphicData>
        </a:graphic>
      </p:graphicFrame>
      <p:sp>
        <p:nvSpPr>
          <p:cNvPr id="2" name="Rounded Rectangle 1">
            <a:extLst>
              <a:ext uri="{FF2B5EF4-FFF2-40B4-BE49-F238E27FC236}">
                <a16:creationId xmlns:a16="http://schemas.microsoft.com/office/drawing/2014/main" id="{FBDCD989-D402-1E4E-8A57-1806755D83ED}"/>
              </a:ext>
            </a:extLst>
          </p:cNvPr>
          <p:cNvSpPr/>
          <p:nvPr/>
        </p:nvSpPr>
        <p:spPr>
          <a:xfrm>
            <a:off x="6105128" y="4365104"/>
            <a:ext cx="3221357" cy="1224136"/>
          </a:xfrm>
          <a:prstGeom prst="roundRect">
            <a:avLst/>
          </a:prstGeom>
          <a:noFill/>
          <a:ln>
            <a:solidFill>
              <a:srgbClr val="ECB7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91666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6"/>
          <p:cNvSpPr>
            <a:spLocks noGrp="1" noChangeArrowheads="1"/>
          </p:cNvSpPr>
          <p:nvPr>
            <p:ph type="title"/>
          </p:nvPr>
        </p:nvSpPr>
        <p:spPr/>
        <p:txBody>
          <a:bodyPr/>
          <a:lstStyle/>
          <a:p>
            <a:pPr eaLnBrk="1" hangingPunct="1"/>
            <a:r>
              <a:rPr lang="en-US" altLang="en-US" dirty="0">
                <a:ea typeface="ＭＳ Ｐゴシック" charset="-128"/>
              </a:rPr>
              <a:t>The </a:t>
            </a:r>
            <a:r>
              <a:rPr lang="en-US" dirty="0" err="1">
                <a:latin typeface="Calibri" charset="0"/>
              </a:rPr>
              <a:t>anzuk</a:t>
            </a:r>
            <a:r>
              <a:rPr lang="en-US" dirty="0">
                <a:latin typeface="Calibri" charset="0"/>
              </a:rPr>
              <a:t> </a:t>
            </a:r>
            <a:r>
              <a:rPr lang="en-US" altLang="en-US" dirty="0">
                <a:ea typeface="ＭＳ Ｐゴシック" charset="-128"/>
              </a:rPr>
              <a:t>Feedback Model</a:t>
            </a:r>
          </a:p>
        </p:txBody>
      </p:sp>
      <p:sp>
        <p:nvSpPr>
          <p:cNvPr id="2" name="Plus 1"/>
          <p:cNvSpPr/>
          <p:nvPr/>
        </p:nvSpPr>
        <p:spPr>
          <a:xfrm>
            <a:off x="823913" y="1042988"/>
            <a:ext cx="1147762" cy="1373187"/>
          </a:xfrm>
          <a:prstGeom prst="mathPlus">
            <a:avLst/>
          </a:prstGeom>
          <a:solidFill>
            <a:srgbClr val="92D050"/>
          </a:solidFill>
          <a:ln>
            <a:solidFill>
              <a:srgbClr val="4EABE9"/>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rgbClr val="002060"/>
              </a:solidFill>
            </a:endParaRPr>
          </a:p>
        </p:txBody>
      </p:sp>
      <p:sp>
        <p:nvSpPr>
          <p:cNvPr id="3" name="Isosceles Triangle 2"/>
          <p:cNvSpPr/>
          <p:nvPr/>
        </p:nvSpPr>
        <p:spPr>
          <a:xfrm>
            <a:off x="842963" y="3979863"/>
            <a:ext cx="1100137" cy="976312"/>
          </a:xfrm>
          <a:prstGeom prst="triangle">
            <a:avLst/>
          </a:prstGeom>
          <a:solidFill>
            <a:schemeClr val="accent2"/>
          </a:solidFill>
          <a:ln>
            <a:solidFill>
              <a:srgbClr val="4EABE9"/>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26" name="Plus 25"/>
          <p:cNvSpPr/>
          <p:nvPr/>
        </p:nvSpPr>
        <p:spPr>
          <a:xfrm>
            <a:off x="806450" y="2293938"/>
            <a:ext cx="1146175" cy="1374775"/>
          </a:xfrm>
          <a:prstGeom prst="mathPlus">
            <a:avLst/>
          </a:prstGeom>
          <a:solidFill>
            <a:schemeClr val="accent3">
              <a:lumMod val="60000"/>
              <a:lumOff val="40000"/>
            </a:schemeClr>
          </a:solidFill>
          <a:ln>
            <a:solidFill>
              <a:srgbClr val="4EABE9"/>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28" name="Isosceles Triangle 27"/>
          <p:cNvSpPr/>
          <p:nvPr/>
        </p:nvSpPr>
        <p:spPr>
          <a:xfrm>
            <a:off x="854075" y="5184775"/>
            <a:ext cx="1098550" cy="976313"/>
          </a:xfrm>
          <a:prstGeom prst="triangle">
            <a:avLst/>
          </a:prstGeom>
          <a:solidFill>
            <a:schemeClr val="accent2">
              <a:lumMod val="40000"/>
              <a:lumOff val="60000"/>
            </a:schemeClr>
          </a:solidFill>
          <a:ln>
            <a:solidFill>
              <a:srgbClr val="4EABE9"/>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4" name="TextBox 3"/>
          <p:cNvSpPr txBox="1"/>
          <p:nvPr/>
        </p:nvSpPr>
        <p:spPr>
          <a:xfrm>
            <a:off x="2700338" y="1374775"/>
            <a:ext cx="5070475" cy="400050"/>
          </a:xfrm>
          <a:prstGeom prst="rect">
            <a:avLst/>
          </a:prstGeom>
          <a:noFill/>
        </p:spPr>
        <p:txBody>
          <a:bodyPr>
            <a:spAutoFit/>
          </a:bodyPr>
          <a:lstStyle/>
          <a:p>
            <a:pPr eaLnBrk="1" hangingPunct="1">
              <a:defRPr/>
            </a:pPr>
            <a:r>
              <a:rPr lang="en-US" sz="2000" dirty="0">
                <a:latin typeface="+mn-lt"/>
                <a:ea typeface="ＭＳ Ｐゴシック" charset="0"/>
                <a:cs typeface="ＭＳ Ｐゴシック" charset="0"/>
              </a:rPr>
              <a:t>Get </a:t>
            </a:r>
            <a:r>
              <a:rPr lang="en-US" sz="2000" b="1" u="sng" dirty="0">
                <a:latin typeface="+mn-lt"/>
                <a:ea typeface="ＭＳ Ｐゴシック" charset="0"/>
                <a:cs typeface="ＭＳ Ｐゴシック" charset="0"/>
              </a:rPr>
              <a:t>their</a:t>
            </a:r>
            <a:r>
              <a:rPr lang="en-US" sz="2000" dirty="0">
                <a:latin typeface="+mn-lt"/>
                <a:ea typeface="ＭＳ Ｐゴシック" charset="0"/>
                <a:cs typeface="ＭＳ Ｐゴシック" charset="0"/>
              </a:rPr>
              <a:t> feedback first on what worked well.</a:t>
            </a:r>
          </a:p>
        </p:txBody>
      </p:sp>
      <p:sp>
        <p:nvSpPr>
          <p:cNvPr id="29" name="TextBox 28"/>
          <p:cNvSpPr txBox="1"/>
          <p:nvPr/>
        </p:nvSpPr>
        <p:spPr>
          <a:xfrm>
            <a:off x="2740025" y="2474913"/>
            <a:ext cx="5070475" cy="400050"/>
          </a:xfrm>
          <a:prstGeom prst="rect">
            <a:avLst/>
          </a:prstGeom>
          <a:noFill/>
        </p:spPr>
        <p:txBody>
          <a:bodyPr>
            <a:spAutoFit/>
          </a:bodyPr>
          <a:lstStyle/>
          <a:p>
            <a:pPr eaLnBrk="1" hangingPunct="1">
              <a:defRPr/>
            </a:pPr>
            <a:r>
              <a:rPr lang="en-US" sz="2000" dirty="0">
                <a:latin typeface="+mn-lt"/>
                <a:ea typeface="ＭＳ Ｐゴシック" charset="0"/>
                <a:cs typeface="ＭＳ Ｐゴシック" charset="0"/>
              </a:rPr>
              <a:t>Then add </a:t>
            </a:r>
            <a:r>
              <a:rPr lang="en-US" sz="2000" b="1" dirty="0">
                <a:latin typeface="+mn-lt"/>
                <a:ea typeface="ＭＳ Ｐゴシック" charset="0"/>
                <a:cs typeface="ＭＳ Ｐゴシック" charset="0"/>
              </a:rPr>
              <a:t>your view </a:t>
            </a:r>
            <a:r>
              <a:rPr lang="en-US" sz="2000" dirty="0">
                <a:latin typeface="+mn-lt"/>
                <a:ea typeface="ＭＳ Ｐゴシック" charset="0"/>
                <a:cs typeface="ＭＳ Ｐゴシック" charset="0"/>
              </a:rPr>
              <a:t>of the strengths observed.</a:t>
            </a:r>
          </a:p>
        </p:txBody>
      </p:sp>
      <p:sp>
        <p:nvSpPr>
          <p:cNvPr id="30" name="TextBox 29"/>
          <p:cNvSpPr txBox="1"/>
          <p:nvPr/>
        </p:nvSpPr>
        <p:spPr>
          <a:xfrm>
            <a:off x="2749550" y="4122738"/>
            <a:ext cx="5780088" cy="400050"/>
          </a:xfrm>
          <a:prstGeom prst="rect">
            <a:avLst/>
          </a:prstGeom>
          <a:noFill/>
        </p:spPr>
        <p:txBody>
          <a:bodyPr>
            <a:spAutoFit/>
          </a:bodyPr>
          <a:lstStyle/>
          <a:p>
            <a:pPr eaLnBrk="1" hangingPunct="1">
              <a:defRPr/>
            </a:pPr>
            <a:r>
              <a:rPr lang="en-US" sz="2000" dirty="0">
                <a:latin typeface="+mn-lt"/>
                <a:ea typeface="ＭＳ Ｐゴシック" charset="0"/>
                <a:cs typeface="ＭＳ Ｐゴシック" charset="0"/>
              </a:rPr>
              <a:t>Get </a:t>
            </a:r>
            <a:r>
              <a:rPr lang="en-US" sz="2000" b="1" u="sng" dirty="0">
                <a:latin typeface="+mn-lt"/>
                <a:ea typeface="ＭＳ Ｐゴシック" charset="0"/>
                <a:cs typeface="ＭＳ Ｐゴシック" charset="0"/>
              </a:rPr>
              <a:t>their</a:t>
            </a:r>
            <a:r>
              <a:rPr lang="en-US" sz="2000" dirty="0">
                <a:latin typeface="+mn-lt"/>
                <a:ea typeface="ＭＳ Ｐゴシック" charset="0"/>
                <a:cs typeface="ＭＳ Ｐゴシック" charset="0"/>
              </a:rPr>
              <a:t> feedback first on what could be improved.</a:t>
            </a:r>
          </a:p>
        </p:txBody>
      </p:sp>
      <p:sp>
        <p:nvSpPr>
          <p:cNvPr id="31" name="TextBox 30"/>
          <p:cNvSpPr txBox="1"/>
          <p:nvPr/>
        </p:nvSpPr>
        <p:spPr>
          <a:xfrm>
            <a:off x="2787650" y="5222875"/>
            <a:ext cx="6057900" cy="400050"/>
          </a:xfrm>
          <a:prstGeom prst="rect">
            <a:avLst/>
          </a:prstGeom>
          <a:noFill/>
        </p:spPr>
        <p:txBody>
          <a:bodyPr>
            <a:spAutoFit/>
          </a:bodyPr>
          <a:lstStyle/>
          <a:p>
            <a:pPr eaLnBrk="1" hangingPunct="1">
              <a:defRPr/>
            </a:pPr>
            <a:r>
              <a:rPr lang="en-US" sz="2000" dirty="0">
                <a:latin typeface="+mn-lt"/>
                <a:ea typeface="ＭＳ Ｐゴシック" charset="0"/>
                <a:cs typeface="ＭＳ Ｐゴシック" charset="0"/>
              </a:rPr>
              <a:t>Then add </a:t>
            </a:r>
            <a:r>
              <a:rPr lang="en-US" sz="2000" b="1" dirty="0">
                <a:latin typeface="+mn-lt"/>
                <a:ea typeface="ＭＳ Ｐゴシック" charset="0"/>
                <a:cs typeface="ＭＳ Ｐゴシック" charset="0"/>
              </a:rPr>
              <a:t>your view </a:t>
            </a:r>
            <a:r>
              <a:rPr lang="en-US" sz="2000" dirty="0">
                <a:latin typeface="+mn-lt"/>
                <a:ea typeface="ＭＳ Ｐゴシック" charset="0"/>
                <a:cs typeface="ＭＳ Ｐゴシック" charset="0"/>
              </a:rPr>
              <a:t>of what to consider or change.</a:t>
            </a:r>
          </a:p>
        </p:txBody>
      </p:sp>
      <p:cxnSp>
        <p:nvCxnSpPr>
          <p:cNvPr id="6" name="Straight Connector 5"/>
          <p:cNvCxnSpPr/>
          <p:nvPr/>
        </p:nvCxnSpPr>
        <p:spPr>
          <a:xfrm>
            <a:off x="768350" y="3698875"/>
            <a:ext cx="8299450" cy="11113"/>
          </a:xfrm>
          <a:prstGeom prst="line">
            <a:avLst/>
          </a:prstGeom>
        </p:spPr>
        <p:style>
          <a:lnRef idx="2">
            <a:schemeClr val="accent1"/>
          </a:lnRef>
          <a:fillRef idx="0">
            <a:schemeClr val="accent1"/>
          </a:fillRef>
          <a:effectRef idx="1">
            <a:schemeClr val="accent1"/>
          </a:effectRef>
          <a:fontRef idx="minor">
            <a:schemeClr val="tx1"/>
          </a:fontRef>
        </p:style>
      </p:cxnSp>
      <p:sp>
        <p:nvSpPr>
          <p:cNvPr id="48139" name="TextBox 4"/>
          <p:cNvSpPr txBox="1">
            <a:spLocks noChangeArrowheads="1"/>
          </p:cNvSpPr>
          <p:nvPr/>
        </p:nvSpPr>
        <p:spPr bwMode="auto">
          <a:xfrm>
            <a:off x="3224213" y="1820863"/>
            <a:ext cx="4156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eaLnBrk="1" hangingPunct="1">
              <a:spcBef>
                <a:spcPct val="0"/>
              </a:spcBef>
              <a:buFontTx/>
              <a:buNone/>
            </a:pPr>
            <a:r>
              <a:rPr lang="en-US" altLang="en-US" sz="2000" i="1" dirty="0">
                <a:solidFill>
                  <a:srgbClr val="3FAF49"/>
                </a:solidFill>
              </a:rPr>
              <a:t>“What worked well in that last call?”</a:t>
            </a:r>
          </a:p>
        </p:txBody>
      </p:sp>
      <p:sp>
        <p:nvSpPr>
          <p:cNvPr id="48140" name="TextBox 12"/>
          <p:cNvSpPr txBox="1">
            <a:spLocks noChangeArrowheads="1"/>
          </p:cNvSpPr>
          <p:nvPr/>
        </p:nvSpPr>
        <p:spPr bwMode="auto">
          <a:xfrm>
            <a:off x="3270250" y="2941638"/>
            <a:ext cx="4156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a:spcBef>
                <a:spcPct val="0"/>
              </a:spcBef>
              <a:buNone/>
            </a:pPr>
            <a:r>
              <a:rPr lang="en-US" altLang="en-US" sz="2000" i="1" dirty="0">
                <a:solidFill>
                  <a:srgbClr val="3FAF49"/>
                </a:solidFill>
              </a:rPr>
              <a:t>“What I liked was when you …….”</a:t>
            </a:r>
          </a:p>
        </p:txBody>
      </p:sp>
      <p:sp>
        <p:nvSpPr>
          <p:cNvPr id="48141" name="TextBox 13"/>
          <p:cNvSpPr txBox="1">
            <a:spLocks noChangeArrowheads="1"/>
          </p:cNvSpPr>
          <p:nvPr/>
        </p:nvSpPr>
        <p:spPr bwMode="auto">
          <a:xfrm>
            <a:off x="3173413" y="4522788"/>
            <a:ext cx="4757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eaLnBrk="1" hangingPunct="1">
              <a:spcBef>
                <a:spcPct val="0"/>
              </a:spcBef>
              <a:buFontTx/>
              <a:buNone/>
            </a:pPr>
            <a:r>
              <a:rPr lang="en-US" altLang="en-US" sz="2000" i="1" dirty="0">
                <a:solidFill>
                  <a:schemeClr val="accent2"/>
                </a:solidFill>
              </a:rPr>
              <a:t>“What would you do differently next time?”</a:t>
            </a:r>
          </a:p>
        </p:txBody>
      </p:sp>
      <p:sp>
        <p:nvSpPr>
          <p:cNvPr id="48142" name="TextBox 14"/>
          <p:cNvSpPr txBox="1">
            <a:spLocks noChangeArrowheads="1"/>
          </p:cNvSpPr>
          <p:nvPr/>
        </p:nvSpPr>
        <p:spPr bwMode="auto">
          <a:xfrm>
            <a:off x="3254375" y="5722938"/>
            <a:ext cx="4757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rgbClr val="002060"/>
                </a:solidFill>
                <a:latin typeface="Calibri" charset="0"/>
                <a:ea typeface="ＭＳ Ｐゴシック" charset="-128"/>
              </a:defRPr>
            </a:lvl1pPr>
            <a:lvl2pPr marL="742950" indent="-285750">
              <a:spcBef>
                <a:spcPct val="20000"/>
              </a:spcBef>
              <a:buFont typeface="Arial" charset="0"/>
              <a:buChar char="–"/>
              <a:defRPr sz="2800">
                <a:solidFill>
                  <a:srgbClr val="002060"/>
                </a:solidFill>
                <a:latin typeface="Calibri" charset="0"/>
                <a:ea typeface="ＭＳ Ｐゴシック" charset="-128"/>
              </a:defRPr>
            </a:lvl2pPr>
            <a:lvl3pPr marL="1143000" indent="-228600">
              <a:spcBef>
                <a:spcPct val="20000"/>
              </a:spcBef>
              <a:buFont typeface="Arial" charset="0"/>
              <a:buChar char="•"/>
              <a:defRPr sz="2400">
                <a:solidFill>
                  <a:srgbClr val="002060"/>
                </a:solidFill>
                <a:latin typeface="Calibri" charset="0"/>
                <a:ea typeface="ＭＳ Ｐゴシック" charset="-128"/>
              </a:defRPr>
            </a:lvl3pPr>
            <a:lvl4pPr marL="1600200" indent="-228600">
              <a:spcBef>
                <a:spcPct val="20000"/>
              </a:spcBef>
              <a:buFont typeface="Arial" charset="0"/>
              <a:buChar char="–"/>
              <a:defRPr sz="2000">
                <a:solidFill>
                  <a:srgbClr val="002060"/>
                </a:solidFill>
                <a:latin typeface="Calibri" charset="0"/>
                <a:ea typeface="ＭＳ Ｐゴシック" charset="-128"/>
              </a:defRPr>
            </a:lvl4pPr>
            <a:lvl5pPr marL="2057400" indent="-228600">
              <a:spcBef>
                <a:spcPct val="20000"/>
              </a:spcBef>
              <a:buFont typeface="Arial" charset="0"/>
              <a:buChar char="»"/>
              <a:defRPr sz="2000">
                <a:solidFill>
                  <a:srgbClr val="002060"/>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sz="2000">
                <a:solidFill>
                  <a:srgbClr val="002060"/>
                </a:solidFill>
                <a:latin typeface="Calibri" charset="0"/>
                <a:ea typeface="ＭＳ Ｐゴシック" charset="-128"/>
              </a:defRPr>
            </a:lvl9pPr>
          </a:lstStyle>
          <a:p>
            <a:pPr>
              <a:spcBef>
                <a:spcPct val="0"/>
              </a:spcBef>
              <a:buNone/>
            </a:pPr>
            <a:r>
              <a:rPr lang="en-US" altLang="en-US" sz="2000" i="1" dirty="0">
                <a:solidFill>
                  <a:schemeClr val="accent2"/>
                </a:solidFill>
              </a:rPr>
              <a:t>“You might like to consider ……..”</a:t>
            </a:r>
          </a:p>
        </p:txBody>
      </p:sp>
    </p:spTree>
    <p:extLst>
      <p:ext uri="{BB962C8B-B14F-4D97-AF65-F5344CB8AC3E}">
        <p14:creationId xmlns:p14="http://schemas.microsoft.com/office/powerpoint/2010/main" val="73250438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523844" y="4949718"/>
            <a:ext cx="8929750" cy="1071570"/>
          </a:xfrm>
          <a:prstGeom prst="roundRect">
            <a:avLst/>
          </a:prstGeom>
          <a:solidFill>
            <a:srgbClr val="ECB744"/>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lIns="91438" tIns="45718" rIns="91438" bIns="45718" anchor="ctr"/>
          <a:lstStyle/>
          <a:p>
            <a:pPr algn="ctr">
              <a:defRPr/>
            </a:pPr>
            <a:endParaRPr lang="en-AU"/>
          </a:p>
        </p:txBody>
      </p:sp>
      <p:sp>
        <p:nvSpPr>
          <p:cNvPr id="35844" name="Text Box 7"/>
          <p:cNvSpPr txBox="1">
            <a:spLocks noChangeArrowheads="1"/>
          </p:cNvSpPr>
          <p:nvPr/>
        </p:nvSpPr>
        <p:spPr bwMode="auto">
          <a:xfrm>
            <a:off x="992190" y="5216530"/>
            <a:ext cx="2016125" cy="519113"/>
          </a:xfrm>
          <a:prstGeom prst="rect">
            <a:avLst/>
          </a:prstGeom>
          <a:noFill/>
          <a:ln w="12700">
            <a:noFill/>
            <a:miter lim="800000"/>
            <a:headEnd/>
            <a:tailEnd/>
          </a:ln>
        </p:spPr>
        <p:txBody>
          <a:bodyPr lIns="91438" tIns="45718" rIns="91438" bIns="45718">
            <a:spAutoFit/>
          </a:bodyPr>
          <a:lstStyle/>
          <a:p>
            <a:pPr algn="ctr">
              <a:spcBef>
                <a:spcPct val="50000"/>
              </a:spcBef>
              <a:defRPr/>
            </a:pPr>
            <a:r>
              <a:rPr lang="en-AU" sz="2800" dirty="0">
                <a:solidFill>
                  <a:schemeClr val="bg1"/>
                </a:solidFill>
                <a:latin typeface="+mn-lt"/>
                <a:ea typeface="+mn-ea"/>
                <a:cs typeface="+mn-cs"/>
              </a:rPr>
              <a:t>Attributes</a:t>
            </a:r>
          </a:p>
        </p:txBody>
      </p:sp>
      <p:sp>
        <p:nvSpPr>
          <p:cNvPr id="35845" name="Text Box 8"/>
          <p:cNvSpPr txBox="1">
            <a:spLocks noChangeArrowheads="1"/>
          </p:cNvSpPr>
          <p:nvPr/>
        </p:nvSpPr>
        <p:spPr bwMode="auto">
          <a:xfrm>
            <a:off x="6824665" y="5216530"/>
            <a:ext cx="2016125" cy="519113"/>
          </a:xfrm>
          <a:prstGeom prst="rect">
            <a:avLst/>
          </a:prstGeom>
          <a:noFill/>
          <a:ln w="12700">
            <a:noFill/>
            <a:miter lim="800000"/>
            <a:headEnd/>
            <a:tailEnd/>
          </a:ln>
        </p:spPr>
        <p:txBody>
          <a:bodyPr lIns="91438" tIns="45718" rIns="91438" bIns="45718">
            <a:spAutoFit/>
          </a:bodyPr>
          <a:lstStyle/>
          <a:p>
            <a:pPr algn="ctr">
              <a:spcBef>
                <a:spcPct val="50000"/>
              </a:spcBef>
              <a:defRPr/>
            </a:pPr>
            <a:r>
              <a:rPr lang="en-AU" sz="2800" dirty="0">
                <a:solidFill>
                  <a:schemeClr val="bg1"/>
                </a:solidFill>
                <a:latin typeface="+mn-lt"/>
                <a:ea typeface="+mn-ea"/>
                <a:cs typeface="+mn-cs"/>
              </a:rPr>
              <a:t>Outcomes</a:t>
            </a:r>
          </a:p>
        </p:txBody>
      </p:sp>
      <p:sp>
        <p:nvSpPr>
          <p:cNvPr id="35846" name="Text Box 9"/>
          <p:cNvSpPr txBox="1">
            <a:spLocks noChangeArrowheads="1"/>
          </p:cNvSpPr>
          <p:nvPr/>
        </p:nvSpPr>
        <p:spPr bwMode="auto">
          <a:xfrm>
            <a:off x="560391" y="4076704"/>
            <a:ext cx="2428875" cy="708025"/>
          </a:xfrm>
          <a:prstGeom prst="rect">
            <a:avLst/>
          </a:prstGeom>
          <a:noFill/>
          <a:ln w="12700">
            <a:noFill/>
            <a:miter lim="800000"/>
            <a:headEnd/>
            <a:tailEnd/>
          </a:ln>
        </p:spPr>
        <p:txBody>
          <a:bodyPr lIns="91438" tIns="45718" rIns="91438" bIns="45718">
            <a:spAutoFit/>
          </a:bodyPr>
          <a:lstStyle/>
          <a:p>
            <a:pPr algn="ctr">
              <a:spcBef>
                <a:spcPct val="50000"/>
              </a:spcBef>
              <a:defRPr/>
            </a:pPr>
            <a:r>
              <a:rPr lang="en-AU" sz="2000" dirty="0">
                <a:latin typeface="+mn-lt"/>
                <a:ea typeface="+mn-ea"/>
                <a:cs typeface="+mn-cs"/>
              </a:rPr>
              <a:t>Product/Service  Focused</a:t>
            </a:r>
          </a:p>
        </p:txBody>
      </p:sp>
      <p:sp>
        <p:nvSpPr>
          <p:cNvPr id="36874" name="AutoShape 13"/>
          <p:cNvSpPr>
            <a:spLocks noChangeArrowheads="1"/>
          </p:cNvSpPr>
          <p:nvPr/>
        </p:nvSpPr>
        <p:spPr bwMode="black">
          <a:xfrm>
            <a:off x="3041654" y="5157192"/>
            <a:ext cx="3855565" cy="642942"/>
          </a:xfrm>
          <a:prstGeom prst="rightArrow">
            <a:avLst>
              <a:gd name="adj1" fmla="val 42861"/>
              <a:gd name="adj2" fmla="val 83169"/>
            </a:avLst>
          </a:prstGeom>
          <a:solidFill>
            <a:schemeClr val="bg1"/>
          </a:solidFill>
          <a:ln w="12700">
            <a:noFill/>
            <a:miter lim="800000"/>
            <a:headEnd/>
            <a:tailEnd/>
          </a:ln>
          <a:scene3d>
            <a:camera prst="orthographicFront"/>
            <a:lightRig rig="threePt" dir="t"/>
          </a:scene3d>
          <a:sp3d>
            <a:bevelT/>
            <a:bevelB/>
          </a:sp3d>
        </p:spPr>
        <p:txBody>
          <a:bodyPr wrap="none" lIns="91438" tIns="45718" rIns="91438" bIns="45718" anchor="ctr"/>
          <a:lstStyle/>
          <a:p>
            <a:pPr>
              <a:defRPr/>
            </a:pPr>
            <a:endParaRPr lang="en-AU">
              <a:ea typeface="+mn-ea"/>
              <a:cs typeface="+mn-cs"/>
            </a:endParaRPr>
          </a:p>
        </p:txBody>
      </p:sp>
      <p:sp>
        <p:nvSpPr>
          <p:cNvPr id="35855" name="Text Box 18"/>
          <p:cNvSpPr txBox="1">
            <a:spLocks noChangeArrowheads="1"/>
          </p:cNvSpPr>
          <p:nvPr/>
        </p:nvSpPr>
        <p:spPr bwMode="auto">
          <a:xfrm>
            <a:off x="3224216" y="1714500"/>
            <a:ext cx="2244725" cy="769938"/>
          </a:xfrm>
          <a:prstGeom prst="rect">
            <a:avLst/>
          </a:prstGeom>
          <a:noFill/>
          <a:ln w="12700">
            <a:noFill/>
            <a:miter lim="800000"/>
            <a:headEnd/>
            <a:tailEnd/>
          </a:ln>
        </p:spPr>
        <p:txBody>
          <a:bodyPr lIns="91438" tIns="45718" rIns="91438" bIns="45718">
            <a:spAutoFit/>
          </a:bodyPr>
          <a:lstStyle/>
          <a:p>
            <a:pPr algn="ctr">
              <a:spcBef>
                <a:spcPct val="50000"/>
              </a:spcBef>
              <a:defRPr/>
            </a:pPr>
            <a:r>
              <a:rPr lang="en-AU" sz="4400" dirty="0">
                <a:latin typeface="+mn-lt"/>
                <a:ea typeface="+mn-ea"/>
                <a:cs typeface="+mn-cs"/>
              </a:rPr>
              <a:t>VS</a:t>
            </a:r>
          </a:p>
        </p:txBody>
      </p:sp>
      <p:sp>
        <p:nvSpPr>
          <p:cNvPr id="19467" name="Rectangle 22"/>
          <p:cNvSpPr>
            <a:spLocks noGrp="1" noChangeArrowheads="1"/>
          </p:cNvSpPr>
          <p:nvPr>
            <p:ph type="title"/>
          </p:nvPr>
        </p:nvSpPr>
        <p:spPr/>
        <p:txBody>
          <a:bodyPr/>
          <a:lstStyle/>
          <a:p>
            <a:pPr eaLnBrk="1" hangingPunct="1"/>
            <a:r>
              <a:rPr lang="en-AU">
                <a:latin typeface="Calibri" charset="0"/>
                <a:ea typeface="ＭＳ Ｐゴシック" charset="0"/>
                <a:cs typeface="ＭＳ Ｐゴシック" charset="0"/>
              </a:rPr>
              <a:t>Distinguishing Features from Benefits</a:t>
            </a:r>
          </a:p>
        </p:txBody>
      </p:sp>
      <p:sp>
        <p:nvSpPr>
          <p:cNvPr id="36873" name="AutoShape 12"/>
          <p:cNvSpPr>
            <a:spLocks noChangeArrowheads="1"/>
          </p:cNvSpPr>
          <p:nvPr/>
        </p:nvSpPr>
        <p:spPr bwMode="black">
          <a:xfrm>
            <a:off x="1595414" y="2571744"/>
            <a:ext cx="357190" cy="1428760"/>
          </a:xfrm>
          <a:prstGeom prst="downArrow">
            <a:avLst>
              <a:gd name="adj1" fmla="val 50000"/>
              <a:gd name="adj2" fmla="val 118923"/>
            </a:avLst>
          </a:prstGeom>
          <a:solidFill>
            <a:srgbClr val="3FAF49"/>
          </a:solidFill>
          <a:ln w="12700">
            <a:noFill/>
            <a:miter lim="800000"/>
            <a:headEnd/>
            <a:tailEnd/>
          </a:ln>
          <a:scene3d>
            <a:camera prst="orthographicFront"/>
            <a:lightRig rig="threePt" dir="t"/>
          </a:scene3d>
          <a:sp3d>
            <a:bevelT/>
            <a:bevelB/>
          </a:sp3d>
        </p:spPr>
        <p:txBody>
          <a:bodyPr vert="eaVert" wrap="none" lIns="91438" tIns="45718" rIns="91438" bIns="45718" anchor="ctr"/>
          <a:lstStyle/>
          <a:p>
            <a:pPr>
              <a:defRPr/>
            </a:pPr>
            <a:endParaRPr lang="en-AU">
              <a:ea typeface="+mn-ea"/>
              <a:cs typeface="+mn-cs"/>
            </a:endParaRPr>
          </a:p>
        </p:txBody>
      </p:sp>
      <p:graphicFrame>
        <p:nvGraphicFramePr>
          <p:cNvPr id="20" name="Diagram 19"/>
          <p:cNvGraphicFramePr/>
          <p:nvPr/>
        </p:nvGraphicFramePr>
        <p:xfrm>
          <a:off x="4304930" y="1500174"/>
          <a:ext cx="5400600" cy="2792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p:cNvSpPr txBox="1"/>
          <p:nvPr/>
        </p:nvSpPr>
        <p:spPr>
          <a:xfrm>
            <a:off x="523879" y="1500174"/>
            <a:ext cx="2571750" cy="1191816"/>
          </a:xfrm>
          <a:prstGeom prst="roundRect">
            <a:avLst/>
          </a:prstGeom>
          <a:solidFill>
            <a:srgbClr val="3FAF4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1438" tIns="45718" rIns="91438" bIns="45718">
            <a:spAutoFit/>
          </a:bodyPr>
          <a:lstStyle/>
          <a:p>
            <a:pPr>
              <a:defRPr/>
            </a:pPr>
            <a:endParaRPr lang="en-AU" sz="600">
              <a:solidFill>
                <a:schemeClr val="bg1"/>
              </a:solidFill>
              <a:latin typeface="Calibri" pitchFamily="34" charset="0"/>
              <a:ea typeface="ＭＳ Ｐゴシック" pitchFamily="34" charset="-128"/>
              <a:cs typeface="+mn-cs"/>
            </a:endParaRPr>
          </a:p>
          <a:p>
            <a:pPr algn="ctr">
              <a:defRPr/>
            </a:pPr>
            <a:r>
              <a:rPr lang="en-AU" sz="2400" b="0">
                <a:solidFill>
                  <a:schemeClr val="bg1"/>
                </a:solidFill>
                <a:latin typeface="Calibri" pitchFamily="34" charset="0"/>
                <a:ea typeface="ＭＳ Ｐゴシック" pitchFamily="34" charset="-128"/>
                <a:cs typeface="+mn-cs"/>
              </a:rPr>
              <a:t>Features &amp; Advantages</a:t>
            </a:r>
          </a:p>
          <a:p>
            <a:pPr algn="ctr">
              <a:defRPr/>
            </a:pPr>
            <a:endParaRPr lang="en-AU" sz="1000">
              <a:solidFill>
                <a:schemeClr val="bg1"/>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31199487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564462" y="1915656"/>
            <a:ext cx="2821832" cy="828675"/>
          </a:xfrm>
          <a:prstGeom prst="rect">
            <a:avLst/>
          </a:prstGeom>
          <a:solidFill>
            <a:srgbClr val="3FAF49"/>
          </a:solidFill>
          <a:ln w="12700">
            <a:solidFill>
              <a:srgbClr val="1C5EA3"/>
            </a:solidFill>
            <a:miter lim="800000"/>
            <a:headEnd/>
            <a:tailEnd/>
          </a:ln>
        </p:spPr>
        <p:txBody>
          <a:bodyPr wrap="none" anchor="ctr"/>
          <a:lstStyle/>
          <a:p>
            <a:pPr algn="ctr"/>
            <a:endParaRPr lang="en-AU">
              <a:solidFill>
                <a:schemeClr val="bg1"/>
              </a:solidFill>
            </a:endParaRPr>
          </a:p>
        </p:txBody>
      </p:sp>
      <p:sp>
        <p:nvSpPr>
          <p:cNvPr id="27649" name="Rectangle 5"/>
          <p:cNvSpPr>
            <a:spLocks noChangeArrowheads="1"/>
          </p:cNvSpPr>
          <p:nvPr/>
        </p:nvSpPr>
        <p:spPr bwMode="auto">
          <a:xfrm>
            <a:off x="3363247" y="1916113"/>
            <a:ext cx="2892865" cy="828675"/>
          </a:xfrm>
          <a:prstGeom prst="rect">
            <a:avLst/>
          </a:prstGeom>
          <a:solidFill>
            <a:srgbClr val="ECB744"/>
          </a:solidFill>
          <a:ln w="12700">
            <a:solidFill>
              <a:srgbClr val="B60138"/>
            </a:solidFill>
            <a:miter lim="800000"/>
            <a:headEnd/>
            <a:tailEnd/>
          </a:ln>
        </p:spPr>
        <p:txBody>
          <a:bodyPr wrap="none" anchor="ctr"/>
          <a:lstStyle/>
          <a:p>
            <a:pPr algn="ctr"/>
            <a:endParaRPr lang="en-AU">
              <a:solidFill>
                <a:schemeClr val="bg1"/>
              </a:solidFill>
            </a:endParaRPr>
          </a:p>
        </p:txBody>
      </p:sp>
      <p:sp>
        <p:nvSpPr>
          <p:cNvPr id="14" name="Rectangle 5"/>
          <p:cNvSpPr>
            <a:spLocks noChangeArrowheads="1"/>
          </p:cNvSpPr>
          <p:nvPr/>
        </p:nvSpPr>
        <p:spPr bwMode="auto">
          <a:xfrm>
            <a:off x="6255636" y="1915199"/>
            <a:ext cx="3116771" cy="828675"/>
          </a:xfrm>
          <a:prstGeom prst="rect">
            <a:avLst/>
          </a:prstGeom>
          <a:solidFill>
            <a:srgbClr val="4EABE9"/>
          </a:solidFill>
          <a:ln w="12700">
            <a:solidFill>
              <a:srgbClr val="FFC72E"/>
            </a:solidFill>
            <a:miter lim="800000"/>
            <a:headEnd/>
            <a:tailEnd/>
          </a:ln>
        </p:spPr>
        <p:txBody>
          <a:bodyPr wrap="none" anchor="ctr"/>
          <a:lstStyle/>
          <a:p>
            <a:pPr algn="ctr"/>
            <a:endParaRPr lang="en-AU">
              <a:solidFill>
                <a:schemeClr val="bg1"/>
              </a:solidFill>
            </a:endParaRPr>
          </a:p>
        </p:txBody>
      </p:sp>
      <p:sp>
        <p:nvSpPr>
          <p:cNvPr id="27650" name="Rectangle 4"/>
          <p:cNvSpPr>
            <a:spLocks noChangeArrowheads="1"/>
          </p:cNvSpPr>
          <p:nvPr/>
        </p:nvSpPr>
        <p:spPr bwMode="auto">
          <a:xfrm>
            <a:off x="555625" y="1916113"/>
            <a:ext cx="8826500" cy="4321175"/>
          </a:xfrm>
          <a:prstGeom prst="rect">
            <a:avLst/>
          </a:prstGeom>
          <a:noFill/>
          <a:ln w="19050" cmpd="sng">
            <a:solidFill>
              <a:srgbClr val="0C142E"/>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AU"/>
          </a:p>
        </p:txBody>
      </p:sp>
      <p:sp>
        <p:nvSpPr>
          <p:cNvPr id="36870" name="Rectangle 6"/>
          <p:cNvSpPr>
            <a:spLocks noChangeArrowheads="1"/>
          </p:cNvSpPr>
          <p:nvPr/>
        </p:nvSpPr>
        <p:spPr bwMode="white">
          <a:xfrm>
            <a:off x="560388" y="1916113"/>
            <a:ext cx="2808287" cy="709612"/>
          </a:xfrm>
          <a:prstGeom prst="rect">
            <a:avLst/>
          </a:prstGeom>
          <a:noFill/>
          <a:ln w="50800">
            <a:noFill/>
            <a:miter lim="800000"/>
            <a:headEnd/>
            <a:tailEnd/>
          </a:ln>
        </p:spPr>
        <p:txBody>
          <a:bodyPr lIns="90487" tIns="44450" rIns="90487" bIns="44450">
            <a:spAutoFit/>
          </a:bodyPr>
          <a:lstStyle/>
          <a:p>
            <a:pPr algn="ctr">
              <a:defRPr/>
            </a:pPr>
            <a:r>
              <a:rPr lang="en-AU" sz="2200" dirty="0">
                <a:solidFill>
                  <a:schemeClr val="bg1"/>
                </a:solidFill>
                <a:latin typeface="+mn-lt"/>
                <a:ea typeface="+mn-ea"/>
                <a:cs typeface="+mn-cs"/>
              </a:rPr>
              <a:t>Feature</a:t>
            </a:r>
          </a:p>
          <a:p>
            <a:pPr algn="ctr">
              <a:defRPr/>
            </a:pPr>
            <a:r>
              <a:rPr lang="en-AU" b="0" dirty="0">
                <a:solidFill>
                  <a:schemeClr val="bg1"/>
                </a:solidFill>
                <a:latin typeface="+mn-lt"/>
                <a:ea typeface="+mn-ea"/>
                <a:cs typeface="+mn-cs"/>
              </a:rPr>
              <a:t>Characteristics</a:t>
            </a:r>
          </a:p>
        </p:txBody>
      </p:sp>
      <p:sp>
        <p:nvSpPr>
          <p:cNvPr id="27652" name="Rectangle 7"/>
          <p:cNvSpPr>
            <a:spLocks noChangeArrowheads="1"/>
          </p:cNvSpPr>
          <p:nvPr/>
        </p:nvSpPr>
        <p:spPr bwMode="white">
          <a:xfrm>
            <a:off x="3368675" y="1939925"/>
            <a:ext cx="2879725"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txBody>
          <a:bodyPr lIns="90487" tIns="44450" rIns="90487" bIns="44450">
            <a:spAutoFit/>
          </a:bodyPr>
          <a:lstStyle/>
          <a:p>
            <a:pPr algn="ctr"/>
            <a:r>
              <a:rPr lang="en-AU" sz="2200" dirty="0">
                <a:solidFill>
                  <a:schemeClr val="bg1"/>
                </a:solidFill>
                <a:latin typeface="Calibri" charset="0"/>
              </a:rPr>
              <a:t>Advantages</a:t>
            </a:r>
          </a:p>
          <a:p>
            <a:pPr algn="ctr"/>
            <a:r>
              <a:rPr lang="en-AU" b="0" dirty="0">
                <a:solidFill>
                  <a:schemeClr val="bg1"/>
                </a:solidFill>
                <a:latin typeface="Calibri" charset="0"/>
              </a:rPr>
              <a:t>What it does/doesn’t do</a:t>
            </a:r>
          </a:p>
        </p:txBody>
      </p:sp>
      <p:sp>
        <p:nvSpPr>
          <p:cNvPr id="36872" name="Rectangle 8"/>
          <p:cNvSpPr>
            <a:spLocks noChangeArrowheads="1"/>
          </p:cNvSpPr>
          <p:nvPr/>
        </p:nvSpPr>
        <p:spPr bwMode="white">
          <a:xfrm>
            <a:off x="6248400" y="1941513"/>
            <a:ext cx="3168650" cy="708025"/>
          </a:xfrm>
          <a:prstGeom prst="rect">
            <a:avLst/>
          </a:prstGeom>
          <a:noFill/>
          <a:ln w="50800">
            <a:noFill/>
            <a:miter lim="800000"/>
            <a:headEnd/>
            <a:tailEnd/>
          </a:ln>
        </p:spPr>
        <p:txBody>
          <a:bodyPr lIns="90487" tIns="44450" rIns="90487" bIns="44450">
            <a:spAutoFit/>
          </a:bodyPr>
          <a:lstStyle/>
          <a:p>
            <a:pPr algn="ctr">
              <a:defRPr/>
            </a:pPr>
            <a:r>
              <a:rPr lang="en-AU" sz="2200" dirty="0">
                <a:solidFill>
                  <a:schemeClr val="bg1"/>
                </a:solidFill>
                <a:latin typeface="+mn-lt"/>
                <a:ea typeface="+mn-ea"/>
                <a:cs typeface="+mn-cs"/>
              </a:rPr>
              <a:t>Benefits</a:t>
            </a:r>
          </a:p>
          <a:p>
            <a:pPr algn="ctr">
              <a:defRPr/>
            </a:pPr>
            <a:r>
              <a:rPr lang="en-AU" b="0" dirty="0">
                <a:solidFill>
                  <a:schemeClr val="bg1"/>
                </a:solidFill>
                <a:latin typeface="+mn-lt"/>
                <a:ea typeface="+mn-ea"/>
                <a:cs typeface="+mn-cs"/>
              </a:rPr>
              <a:t>End Results or Outcomes</a:t>
            </a:r>
          </a:p>
        </p:txBody>
      </p:sp>
      <p:sp>
        <p:nvSpPr>
          <p:cNvPr id="27657" name="Rectangle 13"/>
          <p:cNvSpPr>
            <a:spLocks noChangeArrowheads="1"/>
          </p:cNvSpPr>
          <p:nvPr/>
        </p:nvSpPr>
        <p:spPr bwMode="auto">
          <a:xfrm>
            <a:off x="3368675" y="1916113"/>
            <a:ext cx="2879725" cy="4321175"/>
          </a:xfrm>
          <a:prstGeom prst="rect">
            <a:avLst/>
          </a:prstGeom>
          <a:noFill/>
          <a:ln w="19050" cmpd="sng">
            <a:solidFill>
              <a:srgbClr val="0C142E"/>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AU"/>
          </a:p>
        </p:txBody>
      </p:sp>
      <p:sp>
        <p:nvSpPr>
          <p:cNvPr id="27658" name="AutoShape 14"/>
          <p:cNvSpPr>
            <a:spLocks noChangeArrowheads="1"/>
          </p:cNvSpPr>
          <p:nvPr/>
        </p:nvSpPr>
        <p:spPr bwMode="auto">
          <a:xfrm>
            <a:off x="557213" y="4550443"/>
            <a:ext cx="8804275" cy="1686845"/>
          </a:xfrm>
          <a:prstGeom prst="rtTriangle">
            <a:avLst/>
          </a:prstGeom>
          <a:solidFill>
            <a:schemeClr val="bg1"/>
          </a:solidFill>
          <a:ln w="19050" cmpd="sng">
            <a:solidFill>
              <a:srgbClr val="0C142E"/>
            </a:solidFill>
            <a:miter lim="800000"/>
            <a:headEnd/>
            <a:tailEnd/>
          </a:ln>
        </p:spPr>
        <p:txBody>
          <a:bodyPr wrap="none" anchor="ctr"/>
          <a:lstStyle/>
          <a:p>
            <a:endParaRPr lang="en-AU"/>
          </a:p>
        </p:txBody>
      </p:sp>
      <p:sp>
        <p:nvSpPr>
          <p:cNvPr id="36879" name="Rectangle 15"/>
          <p:cNvSpPr>
            <a:spLocks noChangeArrowheads="1"/>
          </p:cNvSpPr>
          <p:nvPr/>
        </p:nvSpPr>
        <p:spPr bwMode="auto">
          <a:xfrm>
            <a:off x="0" y="5229225"/>
            <a:ext cx="3455988" cy="831850"/>
          </a:xfrm>
          <a:prstGeom prst="rect">
            <a:avLst/>
          </a:prstGeom>
          <a:noFill/>
          <a:ln w="50800">
            <a:noFill/>
            <a:miter lim="800000"/>
            <a:headEnd/>
            <a:tailEnd/>
          </a:ln>
        </p:spPr>
        <p:txBody>
          <a:bodyPr lIns="90487" tIns="44450" rIns="90487" bIns="44450">
            <a:spAutoFit/>
          </a:bodyPr>
          <a:lstStyle/>
          <a:p>
            <a:pPr algn="r">
              <a:defRPr/>
            </a:pPr>
            <a:r>
              <a:rPr lang="en-AU" sz="2400" b="0" i="1" dirty="0">
                <a:solidFill>
                  <a:srgbClr val="3A3082"/>
                </a:solidFill>
                <a:latin typeface="+mn-lt"/>
                <a:ea typeface="+mn-ea"/>
                <a:cs typeface="+mn-cs"/>
              </a:rPr>
              <a:t>One feature can lead </a:t>
            </a:r>
            <a:br>
              <a:rPr lang="en-AU" sz="2400" b="0" i="1" dirty="0">
                <a:solidFill>
                  <a:srgbClr val="3A3082"/>
                </a:solidFill>
                <a:latin typeface="+mn-lt"/>
                <a:ea typeface="+mn-ea"/>
                <a:cs typeface="+mn-cs"/>
              </a:rPr>
            </a:br>
            <a:r>
              <a:rPr lang="en-AU" sz="2400" b="0" i="1" dirty="0">
                <a:solidFill>
                  <a:srgbClr val="3A3082"/>
                </a:solidFill>
                <a:latin typeface="+mn-lt"/>
                <a:ea typeface="+mn-ea"/>
                <a:cs typeface="+mn-cs"/>
              </a:rPr>
              <a:t>to multiple benefits!</a:t>
            </a:r>
          </a:p>
        </p:txBody>
      </p:sp>
      <p:sp>
        <p:nvSpPr>
          <p:cNvPr id="27660" name="Rectangle 17"/>
          <p:cNvSpPr>
            <a:spLocks noGrp="1" noChangeArrowheads="1"/>
          </p:cNvSpPr>
          <p:nvPr>
            <p:ph type="title"/>
          </p:nvPr>
        </p:nvSpPr>
        <p:spPr/>
        <p:txBody>
          <a:bodyPr/>
          <a:lstStyle/>
          <a:p>
            <a:pPr eaLnBrk="1" hangingPunct="1"/>
            <a:r>
              <a:rPr lang="en-AU" sz="2600" dirty="0">
                <a:latin typeface="Calibri" charset="0"/>
                <a:ea typeface="ＭＳ Ｐゴシック" charset="0"/>
                <a:cs typeface="ＭＳ Ｐゴシック" charset="0"/>
              </a:rPr>
              <a:t>Customers buy Benefits more than Features</a:t>
            </a:r>
            <a:endParaRPr lang="en-AU" sz="2600" dirty="0">
              <a:latin typeface="Calibri" charset="0"/>
            </a:endParaRPr>
          </a:p>
        </p:txBody>
      </p:sp>
      <p:sp>
        <p:nvSpPr>
          <p:cNvPr id="27661" name="Text Box 18"/>
          <p:cNvSpPr txBox="1">
            <a:spLocks noChangeArrowheads="1"/>
          </p:cNvSpPr>
          <p:nvPr/>
        </p:nvSpPr>
        <p:spPr bwMode="auto">
          <a:xfrm>
            <a:off x="488950" y="1562100"/>
            <a:ext cx="50403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AU" sz="1800" b="0" dirty="0">
                <a:latin typeface="Calibri" charset="0"/>
              </a:rPr>
              <a:t>Product/Service:  Ready2Book</a:t>
            </a:r>
          </a:p>
        </p:txBody>
      </p:sp>
      <p:sp>
        <p:nvSpPr>
          <p:cNvPr id="17" name="Right Arrow 16"/>
          <p:cNvSpPr/>
          <p:nvPr/>
        </p:nvSpPr>
        <p:spPr>
          <a:xfrm>
            <a:off x="560512" y="1052736"/>
            <a:ext cx="8784976" cy="576064"/>
          </a:xfrm>
          <a:prstGeom prst="rightArrow">
            <a:avLst>
              <a:gd name="adj1" fmla="val 63970"/>
              <a:gd name="adj2" fmla="val 96899"/>
            </a:avLst>
          </a:prstGeom>
          <a:solidFill>
            <a:srgbClr val="3A3082"/>
          </a:solidFill>
          <a:ln w="12700" cmpd="sng">
            <a:noFill/>
          </a:ln>
          <a:scene3d>
            <a:camera prst="orthographicFront"/>
            <a:lightRig rig="sof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90000"/>
              </a:lnSpc>
              <a:defRPr/>
            </a:pPr>
            <a:r>
              <a:rPr lang="en-AU" sz="2000" b="0" dirty="0">
                <a:solidFill>
                  <a:schemeClr val="bg1"/>
                </a:solidFill>
              </a:rPr>
              <a:t>Remember to highlight the </a:t>
            </a:r>
            <a:r>
              <a:rPr lang="en-AU" sz="2000" dirty="0">
                <a:solidFill>
                  <a:schemeClr val="bg1"/>
                </a:solidFill>
              </a:rPr>
              <a:t>Benefits</a:t>
            </a:r>
          </a:p>
        </p:txBody>
      </p:sp>
      <p:cxnSp>
        <p:nvCxnSpPr>
          <p:cNvPr id="3" name="Straight Connector 2"/>
          <p:cNvCxnSpPr/>
          <p:nvPr/>
        </p:nvCxnSpPr>
        <p:spPr>
          <a:xfrm>
            <a:off x="552702" y="2739673"/>
            <a:ext cx="8819706" cy="11758"/>
          </a:xfrm>
          <a:prstGeom prst="line">
            <a:avLst/>
          </a:prstGeom>
          <a:ln w="19050" cmpd="sng">
            <a:solidFill>
              <a:srgbClr val="0C142E"/>
            </a:solidFill>
          </a:ln>
          <a:effectLst/>
        </p:spPr>
        <p:style>
          <a:lnRef idx="2">
            <a:schemeClr val="accent1"/>
          </a:lnRef>
          <a:fillRef idx="0">
            <a:schemeClr val="accent1"/>
          </a:fillRef>
          <a:effectRef idx="1">
            <a:schemeClr val="accent1"/>
          </a:effectRef>
          <a:fontRef idx="minor">
            <a:schemeClr val="tx1"/>
          </a:fontRef>
        </p:style>
      </p:cxnSp>
      <p:sp>
        <p:nvSpPr>
          <p:cNvPr id="16" name="Rectangle 9"/>
          <p:cNvSpPr>
            <a:spLocks noChangeArrowheads="1"/>
          </p:cNvSpPr>
          <p:nvPr/>
        </p:nvSpPr>
        <p:spPr bwMode="auto">
          <a:xfrm>
            <a:off x="603253" y="2871788"/>
            <a:ext cx="2605088" cy="1436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txBody>
          <a:bodyPr lIns="90484" tIns="44449" rIns="90484" bIns="44449">
            <a:spAutoFit/>
          </a:bodyPr>
          <a:lstStyle/>
          <a:p>
            <a:pPr marL="342900" indent="-342900">
              <a:spcAft>
                <a:spcPct val="25000"/>
              </a:spcAft>
              <a:buClr>
                <a:srgbClr val="4EABE9"/>
              </a:buClr>
              <a:buFont typeface="Arial" panose="020B0604020202020204" pitchFamily="34" charset="0"/>
              <a:buChar char="•"/>
              <a:defRPr/>
            </a:pPr>
            <a:r>
              <a:rPr lang="en-AU" sz="1400" dirty="0">
                <a:latin typeface="Calibri" charset="0"/>
              </a:rPr>
              <a:t>We have a purpose-built App for employers called Ready2Book that is downloadable to all </a:t>
            </a:r>
            <a:br>
              <a:rPr lang="en-AU" sz="1400" dirty="0">
                <a:latin typeface="Calibri" charset="0"/>
              </a:rPr>
            </a:br>
            <a:r>
              <a:rPr lang="en-AU" sz="1400" dirty="0">
                <a:latin typeface="Calibri" charset="0"/>
              </a:rPr>
              <a:t>your devices.</a:t>
            </a:r>
          </a:p>
          <a:p>
            <a:pPr marL="342900" indent="-342900">
              <a:spcAft>
                <a:spcPct val="25000"/>
              </a:spcAft>
              <a:buClr>
                <a:srgbClr val="4EABE9"/>
              </a:buClr>
              <a:buFont typeface="Arial" panose="020B0604020202020204" pitchFamily="34" charset="0"/>
              <a:buChar char="•"/>
              <a:defRPr/>
            </a:pPr>
            <a:endParaRPr lang="en-AU" sz="1400" dirty="0">
              <a:latin typeface="Calibri" charset="0"/>
            </a:endParaRPr>
          </a:p>
        </p:txBody>
      </p:sp>
      <p:sp>
        <p:nvSpPr>
          <p:cNvPr id="18" name="Rectangle 10"/>
          <p:cNvSpPr>
            <a:spLocks noChangeArrowheads="1"/>
          </p:cNvSpPr>
          <p:nvPr/>
        </p:nvSpPr>
        <p:spPr bwMode="auto">
          <a:xfrm>
            <a:off x="3351215" y="2817814"/>
            <a:ext cx="2857500" cy="12208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txBody>
          <a:bodyPr lIns="90484" tIns="44449" rIns="90484" bIns="44449">
            <a:spAutoFit/>
          </a:bodyPr>
          <a:lstStyle/>
          <a:p>
            <a:pPr marL="342900" indent="-342900">
              <a:spcAft>
                <a:spcPct val="25000"/>
              </a:spcAft>
              <a:buClr>
                <a:srgbClr val="4EABE9"/>
              </a:buClr>
              <a:buFont typeface="Arial" panose="020B0604020202020204" pitchFamily="34" charset="0"/>
              <a:buChar char="•"/>
              <a:defRPr/>
            </a:pPr>
            <a:r>
              <a:rPr lang="en-AU" sz="1400" dirty="0">
                <a:latin typeface="Calibri" charset="0"/>
              </a:rPr>
              <a:t>It allows you to book, track, view your order, together with all the educators’ compliance documents in one central place.</a:t>
            </a:r>
          </a:p>
          <a:p>
            <a:pPr marL="342900" indent="-342900">
              <a:spcAft>
                <a:spcPct val="25000"/>
              </a:spcAft>
              <a:buClr>
                <a:srgbClr val="4EABE9"/>
              </a:buClr>
              <a:buFont typeface="Arial" panose="020B0604020202020204" pitchFamily="34" charset="0"/>
              <a:buChar char="•"/>
              <a:defRPr/>
            </a:pPr>
            <a:endParaRPr lang="en-AU" sz="1400" dirty="0">
              <a:latin typeface="Calibri" charset="0"/>
            </a:endParaRPr>
          </a:p>
        </p:txBody>
      </p:sp>
      <p:sp>
        <p:nvSpPr>
          <p:cNvPr id="19" name="Rectangle 11"/>
          <p:cNvSpPr>
            <a:spLocks noChangeArrowheads="1"/>
          </p:cNvSpPr>
          <p:nvPr/>
        </p:nvSpPr>
        <p:spPr bwMode="auto">
          <a:xfrm>
            <a:off x="6235701" y="2838452"/>
            <a:ext cx="3187700" cy="4075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txBody>
          <a:bodyPr lIns="90484" tIns="44449" rIns="90484" bIns="44449">
            <a:spAutoFit/>
          </a:bodyPr>
          <a:lstStyle/>
          <a:p>
            <a:pPr>
              <a:spcAft>
                <a:spcPct val="25000"/>
              </a:spcAft>
              <a:buClr>
                <a:srgbClr val="002060"/>
              </a:buClr>
              <a:defRPr/>
            </a:pPr>
            <a:r>
              <a:rPr lang="en-AU" sz="1400" dirty="0">
                <a:latin typeface="Calibri" charset="0"/>
              </a:rPr>
              <a:t>Which means:</a:t>
            </a:r>
          </a:p>
          <a:p>
            <a:pPr marL="342900" indent="-342900">
              <a:spcAft>
                <a:spcPct val="25000"/>
              </a:spcAft>
              <a:buClr>
                <a:srgbClr val="4EABE9"/>
              </a:buClr>
              <a:buFont typeface="Arial" panose="020B0604020202020204" pitchFamily="34" charset="0"/>
              <a:buChar char="•"/>
              <a:defRPr/>
            </a:pPr>
            <a:r>
              <a:rPr lang="en-AU" sz="1400" dirty="0">
                <a:latin typeface="Calibri" charset="0"/>
              </a:rPr>
              <a:t>You can know in advance who is coming and their history with you</a:t>
            </a:r>
          </a:p>
          <a:p>
            <a:pPr marL="342900" indent="-342900">
              <a:spcAft>
                <a:spcPct val="25000"/>
              </a:spcAft>
              <a:buClr>
                <a:srgbClr val="4EABE9"/>
              </a:buClr>
              <a:buFont typeface="Arial" panose="020B0604020202020204" pitchFamily="34" charset="0"/>
              <a:buChar char="•"/>
              <a:defRPr/>
            </a:pPr>
            <a:r>
              <a:rPr lang="en-AU" sz="1400" dirty="0">
                <a:latin typeface="Calibri" charset="0"/>
              </a:rPr>
              <a:t>Have peace of mind that they are right for the job in terms of qualifications and compliance</a:t>
            </a:r>
          </a:p>
          <a:p>
            <a:pPr marL="342900" indent="-342900">
              <a:spcAft>
                <a:spcPct val="25000"/>
              </a:spcAft>
              <a:buClr>
                <a:srgbClr val="4EABE9"/>
              </a:buClr>
              <a:buFont typeface="Arial" panose="020B0604020202020204" pitchFamily="34" charset="0"/>
              <a:buChar char="•"/>
              <a:defRPr/>
            </a:pPr>
            <a:r>
              <a:rPr lang="en-AU" sz="1400" dirty="0">
                <a:latin typeface="Calibri" charset="0"/>
              </a:rPr>
              <a:t>Save time worrying about and managing your staff </a:t>
            </a:r>
          </a:p>
          <a:p>
            <a:pPr marL="342900" indent="-342900">
              <a:spcAft>
                <a:spcPct val="25000"/>
              </a:spcAft>
              <a:buClr>
                <a:srgbClr val="4EABE9"/>
              </a:buClr>
              <a:buFont typeface="Arial" panose="020B0604020202020204" pitchFamily="34" charset="0"/>
              <a:buChar char="•"/>
              <a:defRPr/>
            </a:pPr>
            <a:r>
              <a:rPr lang="en-AU" sz="1400" dirty="0">
                <a:latin typeface="Calibri" charset="0"/>
              </a:rPr>
              <a:t>Operate from anywhere that suits you giving you added flexibility</a:t>
            </a:r>
          </a:p>
          <a:p>
            <a:pPr marL="342900" indent="-342900">
              <a:spcAft>
                <a:spcPct val="25000"/>
              </a:spcAft>
              <a:buClr>
                <a:srgbClr val="4EABE9"/>
              </a:buClr>
              <a:buFont typeface="Arial" panose="020B0604020202020204" pitchFamily="34" charset="0"/>
              <a:buChar char="•"/>
              <a:defRPr/>
            </a:pPr>
            <a:endParaRPr lang="en-AU" sz="1400" dirty="0">
              <a:latin typeface="Calibri" charset="0"/>
            </a:endParaRPr>
          </a:p>
          <a:p>
            <a:pPr marL="285742" indent="-285742">
              <a:spcAft>
                <a:spcPct val="25000"/>
              </a:spcAft>
              <a:buClr>
                <a:srgbClr val="4EABE9"/>
              </a:buClr>
              <a:buFontTx/>
              <a:buChar char="-"/>
              <a:defRPr/>
            </a:pPr>
            <a:endParaRPr lang="en-AU" sz="1400" dirty="0">
              <a:latin typeface="Calibri" charset="0"/>
            </a:endParaRPr>
          </a:p>
          <a:p>
            <a:pPr marL="285742" indent="-285742">
              <a:spcAft>
                <a:spcPct val="25000"/>
              </a:spcAft>
              <a:buClr>
                <a:srgbClr val="4EABE9"/>
              </a:buClr>
              <a:buFontTx/>
              <a:buChar char="-"/>
              <a:defRPr/>
            </a:pPr>
            <a:endParaRPr lang="en-AU" sz="1400" dirty="0">
              <a:latin typeface="Calibri" charset="0"/>
            </a:endParaRPr>
          </a:p>
          <a:p>
            <a:pPr marL="285742" indent="-285742">
              <a:spcAft>
                <a:spcPct val="25000"/>
              </a:spcAft>
              <a:buClr>
                <a:srgbClr val="002060"/>
              </a:buClr>
              <a:buFontTx/>
              <a:buChar char="-"/>
              <a:defRPr/>
            </a:pPr>
            <a:endParaRPr lang="en-AU" sz="1400" dirty="0">
              <a:latin typeface="Calibri" charset="0"/>
            </a:endParaRPr>
          </a:p>
          <a:p>
            <a:pPr marL="285742" indent="-285742">
              <a:spcAft>
                <a:spcPct val="25000"/>
              </a:spcAft>
              <a:buClr>
                <a:srgbClr val="002060"/>
              </a:buClr>
              <a:buFontTx/>
              <a:buChar char="-"/>
              <a:defRPr/>
            </a:pPr>
            <a:endParaRPr lang="en-AU" sz="1400" dirty="0">
              <a:latin typeface="Calibri" charset="0"/>
            </a:endParaRPr>
          </a:p>
          <a:p>
            <a:pPr marL="360352" indent="-360352">
              <a:spcAft>
                <a:spcPct val="25000"/>
              </a:spcAft>
              <a:buClr>
                <a:srgbClr val="002060"/>
              </a:buClr>
              <a:buFont typeface="Arial" charset="0"/>
              <a:buChar char="•"/>
              <a:defRPr/>
            </a:pPr>
            <a:endParaRPr lang="en-AU" sz="1400" dirty="0">
              <a:latin typeface="Calibri" charset="0"/>
            </a:endParaRPr>
          </a:p>
        </p:txBody>
      </p:sp>
    </p:spTree>
    <p:extLst>
      <p:ext uri="{BB962C8B-B14F-4D97-AF65-F5344CB8AC3E}">
        <p14:creationId xmlns:p14="http://schemas.microsoft.com/office/powerpoint/2010/main" val="401061908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9"/>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Handling Objections: ABC</a:t>
            </a:r>
            <a:endParaRPr lang="en-AU" dirty="0">
              <a:latin typeface="Calibri" charset="0"/>
              <a:ea typeface="ＭＳ Ｐゴシック" charset="0"/>
              <a:cs typeface="ＭＳ Ｐゴシック" charset="0"/>
            </a:endParaRPr>
          </a:p>
        </p:txBody>
      </p:sp>
      <p:sp>
        <p:nvSpPr>
          <p:cNvPr id="18434" name="Text Box 4"/>
          <p:cNvSpPr txBox="1">
            <a:spLocks noChangeArrowheads="1"/>
          </p:cNvSpPr>
          <p:nvPr/>
        </p:nvSpPr>
        <p:spPr bwMode="gray">
          <a:xfrm>
            <a:off x="735013" y="1595438"/>
            <a:ext cx="8597900" cy="4233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6" tIns="45717" rIns="91436" bIns="45717">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nSpc>
                <a:spcPct val="40000"/>
              </a:lnSpc>
              <a:spcBef>
                <a:spcPct val="50000"/>
              </a:spcBef>
            </a:pPr>
            <a:r>
              <a:rPr lang="en-US" sz="2800" dirty="0">
                <a:latin typeface="Calibri" charset="0"/>
              </a:rPr>
              <a:t>As simple as……..</a:t>
            </a:r>
          </a:p>
          <a:p>
            <a:pPr>
              <a:lnSpc>
                <a:spcPct val="40000"/>
              </a:lnSpc>
              <a:spcBef>
                <a:spcPct val="50000"/>
              </a:spcBef>
            </a:pPr>
            <a:endParaRPr lang="en-US" dirty="0">
              <a:solidFill>
                <a:srgbClr val="660066"/>
              </a:solidFill>
              <a:latin typeface="Calibri" charset="0"/>
            </a:endParaRPr>
          </a:p>
          <a:p>
            <a:pPr>
              <a:lnSpc>
                <a:spcPct val="90000"/>
              </a:lnSpc>
              <a:spcBef>
                <a:spcPct val="50000"/>
              </a:spcBef>
            </a:pPr>
            <a:r>
              <a:rPr lang="en-US" sz="3200" dirty="0">
                <a:solidFill>
                  <a:srgbClr val="3A3082"/>
                </a:solidFill>
                <a:latin typeface="Calibri" charset="0"/>
              </a:rPr>
              <a:t>A</a:t>
            </a:r>
            <a:r>
              <a:rPr lang="en-US" sz="3200" dirty="0">
                <a:latin typeface="Calibri" charset="0"/>
              </a:rPr>
              <a:t>cknowledge &amp;</a:t>
            </a:r>
            <a:r>
              <a:rPr lang="en-US" sz="3200" dirty="0">
                <a:solidFill>
                  <a:srgbClr val="002060"/>
                </a:solidFill>
                <a:latin typeface="Calibri" charset="0"/>
              </a:rPr>
              <a:t> </a:t>
            </a:r>
            <a:r>
              <a:rPr lang="en-US" sz="3200" dirty="0">
                <a:solidFill>
                  <a:srgbClr val="3A3082"/>
                </a:solidFill>
                <a:latin typeface="Calibri" charset="0"/>
              </a:rPr>
              <a:t>A</a:t>
            </a:r>
            <a:r>
              <a:rPr lang="en-US" sz="3200" dirty="0">
                <a:latin typeface="Calibri" charset="0"/>
              </a:rPr>
              <a:t>sk</a:t>
            </a:r>
          </a:p>
          <a:p>
            <a:pPr>
              <a:lnSpc>
                <a:spcPct val="110000"/>
              </a:lnSpc>
              <a:spcBef>
                <a:spcPct val="50000"/>
              </a:spcBef>
            </a:pPr>
            <a:endParaRPr lang="en-US" sz="2800" dirty="0">
              <a:solidFill>
                <a:srgbClr val="E46C0A"/>
              </a:solidFill>
              <a:latin typeface="Calibri" charset="0"/>
            </a:endParaRPr>
          </a:p>
          <a:p>
            <a:pPr>
              <a:lnSpc>
                <a:spcPct val="110000"/>
              </a:lnSpc>
              <a:spcBef>
                <a:spcPct val="50000"/>
              </a:spcBef>
            </a:pPr>
            <a:r>
              <a:rPr lang="en-US" sz="3200" dirty="0">
                <a:solidFill>
                  <a:srgbClr val="C00000"/>
                </a:solidFill>
                <a:latin typeface="Calibri" charset="0"/>
              </a:rPr>
              <a:t>B</a:t>
            </a:r>
            <a:r>
              <a:rPr lang="en-US" sz="3200" dirty="0">
                <a:latin typeface="Calibri" charset="0"/>
              </a:rPr>
              <a:t>undle</a:t>
            </a:r>
          </a:p>
          <a:p>
            <a:pPr>
              <a:lnSpc>
                <a:spcPct val="110000"/>
              </a:lnSpc>
              <a:spcBef>
                <a:spcPct val="50000"/>
              </a:spcBef>
            </a:pPr>
            <a:endParaRPr lang="en-US" sz="2800" dirty="0">
              <a:solidFill>
                <a:srgbClr val="77933C"/>
              </a:solidFill>
              <a:latin typeface="Calibri" charset="0"/>
            </a:endParaRPr>
          </a:p>
          <a:p>
            <a:pPr>
              <a:lnSpc>
                <a:spcPct val="110000"/>
              </a:lnSpc>
              <a:spcBef>
                <a:spcPct val="50000"/>
              </a:spcBef>
            </a:pPr>
            <a:r>
              <a:rPr lang="en-US" sz="3200" dirty="0">
                <a:solidFill>
                  <a:srgbClr val="3FAF49"/>
                </a:solidFill>
                <a:latin typeface="Calibri" charset="0"/>
              </a:rPr>
              <a:t>C</a:t>
            </a:r>
            <a:r>
              <a:rPr lang="en-US" sz="3200" dirty="0">
                <a:latin typeface="Calibri" charset="0"/>
              </a:rPr>
              <a:t>ounter &amp; </a:t>
            </a:r>
            <a:r>
              <a:rPr lang="en-US" sz="3200" dirty="0">
                <a:solidFill>
                  <a:srgbClr val="3FAF49"/>
                </a:solidFill>
                <a:latin typeface="Calibri" charset="0"/>
              </a:rPr>
              <a:t>C</a:t>
            </a:r>
            <a:r>
              <a:rPr lang="en-US" sz="3200" dirty="0">
                <a:latin typeface="Calibri" charset="0"/>
              </a:rPr>
              <a:t>lose</a:t>
            </a:r>
          </a:p>
        </p:txBody>
      </p:sp>
      <p:pic>
        <p:nvPicPr>
          <p:cNvPr id="18435" name="Picture 7" descr="abc_blocks_1600_clr.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81575" y="2205038"/>
            <a:ext cx="4924425" cy="3600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78820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637475" y="1231270"/>
          <a:ext cx="8648465" cy="4897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482" name="Rectangle 16"/>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Handling Objections: Technique</a:t>
            </a:r>
            <a:endParaRPr lang="en-AU" dirty="0">
              <a:latin typeface="Calibri" charset="0"/>
              <a:ea typeface="ＭＳ Ｐゴシック" charset="0"/>
              <a:cs typeface="ＭＳ Ｐゴシック" charset="0"/>
            </a:endParaRPr>
          </a:p>
        </p:txBody>
      </p:sp>
    </p:spTree>
    <p:extLst>
      <p:ext uri="{BB962C8B-B14F-4D97-AF65-F5344CB8AC3E}">
        <p14:creationId xmlns:p14="http://schemas.microsoft.com/office/powerpoint/2010/main" val="5167096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556411" y="0"/>
          <a:ext cx="8854289" cy="5250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506" name="Rectangle 15"/>
          <p:cNvSpPr>
            <a:spLocks noGrp="1" noChangeArrowheads="1"/>
          </p:cNvSpPr>
          <p:nvPr>
            <p:ph type="title"/>
          </p:nvPr>
        </p:nvSpPr>
        <p:spPr/>
        <p:txBody>
          <a:bodyPr/>
          <a:lstStyle/>
          <a:p>
            <a:pPr eaLnBrk="1" hangingPunct="1"/>
            <a:r>
              <a:rPr lang="en-US" dirty="0">
                <a:latin typeface="Calibri" charset="0"/>
                <a:ea typeface="ＭＳ Ｐゴシック" charset="0"/>
                <a:cs typeface="ＭＳ Ｐゴシック" charset="0"/>
              </a:rPr>
              <a:t>Objection: Rates too high example</a:t>
            </a:r>
            <a:endParaRPr lang="en-AU" dirty="0">
              <a:latin typeface="Calibri" charset="0"/>
              <a:ea typeface="ＭＳ Ｐゴシック" charset="0"/>
              <a:cs typeface="ＭＳ Ｐゴシック" charset="0"/>
            </a:endParaRPr>
          </a:p>
        </p:txBody>
      </p:sp>
      <p:pic>
        <p:nvPicPr>
          <p:cNvPr id="3" name="Picture 2" descr="A person talking on the phone and looking at a computer&#10;&#10;Description automatically generated">
            <a:extLst>
              <a:ext uri="{FF2B5EF4-FFF2-40B4-BE49-F238E27FC236}">
                <a16:creationId xmlns:a16="http://schemas.microsoft.com/office/drawing/2014/main" id="{8DE85F92-672A-4A43-169D-6B47A1C5B23C}"/>
              </a:ext>
            </a:extLst>
          </p:cNvPr>
          <p:cNvPicPr>
            <a:picLocks noChangeAspect="1"/>
          </p:cNvPicPr>
          <p:nvPr/>
        </p:nvPicPr>
        <p:blipFill>
          <a:blip r:embed="rId8"/>
          <a:stretch>
            <a:fillRect/>
          </a:stretch>
        </p:blipFill>
        <p:spPr>
          <a:xfrm>
            <a:off x="3548638" y="4221088"/>
            <a:ext cx="2808724" cy="18689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51411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AutoShape 2"/>
          <p:cNvSpPr>
            <a:spLocks noChangeArrowheads="1"/>
          </p:cNvSpPr>
          <p:nvPr/>
        </p:nvSpPr>
        <p:spPr bwMode="auto">
          <a:xfrm rot="3057458">
            <a:off x="2185193" y="203994"/>
            <a:ext cx="619125" cy="5564188"/>
          </a:xfrm>
          <a:prstGeom prst="upArrow">
            <a:avLst>
              <a:gd name="adj1" fmla="val 50000"/>
              <a:gd name="adj2" fmla="val 224680"/>
            </a:avLst>
          </a:prstGeom>
          <a:solidFill>
            <a:schemeClr val="bg1">
              <a:lumMod val="50000"/>
            </a:schemeClr>
          </a:solidFill>
          <a:ln w="12700">
            <a:noFill/>
            <a:miter lim="800000"/>
            <a:headEnd type="none" w="sm" len="sm"/>
            <a:tailEnd type="none" w="sm" len="sm"/>
          </a:ln>
          <a:effectLst/>
        </p:spPr>
        <p:txBody>
          <a:bodyPr vert="eaVert" wrap="none" anchor="ctr"/>
          <a:lstStyle/>
          <a:p>
            <a:pPr>
              <a:defRPr/>
            </a:pPr>
            <a:endParaRPr lang="en-US">
              <a:latin typeface="+mn-lt"/>
              <a:ea typeface="ＭＳ Ｐゴシック" charset="0"/>
              <a:cs typeface="ＭＳ Ｐゴシック" charset="0"/>
            </a:endParaRPr>
          </a:p>
        </p:txBody>
      </p:sp>
      <p:sp>
        <p:nvSpPr>
          <p:cNvPr id="672772" name="Text Box 4"/>
          <p:cNvSpPr txBox="1">
            <a:spLocks noChangeArrowheads="1"/>
          </p:cNvSpPr>
          <p:nvPr/>
        </p:nvSpPr>
        <p:spPr bwMode="auto">
          <a:xfrm>
            <a:off x="5110163" y="4149725"/>
            <a:ext cx="4286250" cy="1865313"/>
          </a:xfrm>
          <a:prstGeom prst="rect">
            <a:avLst/>
          </a:prstGeom>
          <a:noFill/>
          <a:ln>
            <a:noFill/>
          </a:ln>
          <a:effectLst/>
        </p:spPr>
        <p:txBody>
          <a:bodyPr>
            <a:spAutoFit/>
          </a:bodyPr>
          <a:lstStyle>
            <a:lvl1pPr marL="263525" indent="-263525" eaLnBrk="0" hangingPunct="0">
              <a:defRPr sz="2400">
                <a:solidFill>
                  <a:schemeClr val="tx1"/>
                </a:solidFill>
                <a:latin typeface="Arial" charset="0"/>
                <a:ea typeface="ＭＳ Ｐゴシック" charset="0"/>
              </a:defRPr>
            </a:lvl1pPr>
            <a:lvl2pPr marL="1081088" indent="-457200" eaLnBrk="0" hangingPunct="0">
              <a:defRPr sz="2400">
                <a:solidFill>
                  <a:schemeClr val="tx1"/>
                </a:solidFill>
                <a:latin typeface="Arial" charset="0"/>
                <a:ea typeface="ＭＳ Ｐゴシック" charset="0"/>
              </a:defRPr>
            </a:lvl2pPr>
            <a:lvl3pPr marL="1717675" indent="-457200" eaLnBrk="0" hangingPunct="0">
              <a:defRPr sz="2400">
                <a:solidFill>
                  <a:schemeClr val="tx1"/>
                </a:solidFill>
                <a:latin typeface="Arial" charset="0"/>
                <a:ea typeface="ＭＳ Ｐゴシック" charset="0"/>
              </a:defRPr>
            </a:lvl3pPr>
            <a:lvl4pPr marL="2354263" indent="-457200" eaLnBrk="0" hangingPunct="0">
              <a:defRPr sz="2400">
                <a:solidFill>
                  <a:schemeClr val="tx1"/>
                </a:solidFill>
                <a:latin typeface="Arial" charset="0"/>
                <a:ea typeface="ＭＳ Ｐゴシック" charset="0"/>
              </a:defRPr>
            </a:lvl4pPr>
            <a:lvl5pPr marL="2990850" indent="-457200" eaLnBrk="0" hangingPunct="0">
              <a:defRPr sz="2400">
                <a:solidFill>
                  <a:schemeClr val="tx1"/>
                </a:solidFill>
                <a:latin typeface="Arial" charset="0"/>
                <a:ea typeface="ＭＳ Ｐゴシック" charset="0"/>
              </a:defRPr>
            </a:lvl5pPr>
            <a:lvl6pPr marL="3448050" indent="-457200" eaLnBrk="0" fontAlgn="base" hangingPunct="0">
              <a:spcBef>
                <a:spcPct val="0"/>
              </a:spcBef>
              <a:spcAft>
                <a:spcPct val="0"/>
              </a:spcAft>
              <a:defRPr sz="2400">
                <a:solidFill>
                  <a:schemeClr val="tx1"/>
                </a:solidFill>
                <a:latin typeface="Arial" charset="0"/>
                <a:ea typeface="ＭＳ Ｐゴシック" charset="0"/>
              </a:defRPr>
            </a:lvl6pPr>
            <a:lvl7pPr marL="3905250" indent="-457200" eaLnBrk="0" fontAlgn="base" hangingPunct="0">
              <a:spcBef>
                <a:spcPct val="0"/>
              </a:spcBef>
              <a:spcAft>
                <a:spcPct val="0"/>
              </a:spcAft>
              <a:defRPr sz="2400">
                <a:solidFill>
                  <a:schemeClr val="tx1"/>
                </a:solidFill>
                <a:latin typeface="Arial" charset="0"/>
                <a:ea typeface="ＭＳ Ｐゴシック" charset="0"/>
              </a:defRPr>
            </a:lvl7pPr>
            <a:lvl8pPr marL="4362450" indent="-457200" eaLnBrk="0" fontAlgn="base" hangingPunct="0">
              <a:spcBef>
                <a:spcPct val="0"/>
              </a:spcBef>
              <a:spcAft>
                <a:spcPct val="0"/>
              </a:spcAft>
              <a:defRPr sz="2400">
                <a:solidFill>
                  <a:schemeClr val="tx1"/>
                </a:solidFill>
                <a:latin typeface="Arial" charset="0"/>
                <a:ea typeface="ＭＳ Ｐゴシック" charset="0"/>
              </a:defRPr>
            </a:lvl8pPr>
            <a:lvl9pPr marL="4819650" indent="-457200" eaLnBrk="0" fontAlgn="base" hangingPunct="0">
              <a:spcBef>
                <a:spcPct val="0"/>
              </a:spcBef>
              <a:spcAft>
                <a:spcPct val="0"/>
              </a:spcAft>
              <a:defRPr sz="2400">
                <a:solidFill>
                  <a:schemeClr val="tx1"/>
                </a:solidFill>
                <a:latin typeface="Arial" charset="0"/>
                <a:ea typeface="ＭＳ Ｐゴシック" charset="0"/>
              </a:defRPr>
            </a:lvl9pPr>
          </a:lstStyle>
          <a:p>
            <a:pPr algn="r">
              <a:spcBef>
                <a:spcPct val="50000"/>
              </a:spcBef>
              <a:buClr>
                <a:srgbClr val="002060"/>
              </a:buClr>
              <a:buSzPct val="100000"/>
              <a:defRPr/>
            </a:pPr>
            <a:r>
              <a:rPr lang="en-US" b="1" dirty="0">
                <a:solidFill>
                  <a:srgbClr val="4EABE9"/>
                </a:solidFill>
                <a:latin typeface="+mn-lt"/>
                <a:cs typeface="ＭＳ Ｐゴシック" charset="0"/>
              </a:rPr>
              <a:t>Questions:</a:t>
            </a:r>
          </a:p>
          <a:p>
            <a:pPr marL="0" indent="0" algn="r">
              <a:lnSpc>
                <a:spcPct val="120000"/>
              </a:lnSpc>
              <a:spcBef>
                <a:spcPct val="50000"/>
              </a:spcBef>
              <a:buClr>
                <a:srgbClr val="002060"/>
              </a:buClr>
              <a:buSzPct val="100000"/>
              <a:defRPr/>
            </a:pPr>
            <a:r>
              <a:rPr lang="en-US" sz="1800" dirty="0">
                <a:latin typeface="+mn-lt"/>
                <a:cs typeface="ＭＳ Ｐゴシック" charset="0"/>
              </a:rPr>
              <a:t>Where are you today?</a:t>
            </a:r>
          </a:p>
          <a:p>
            <a:pPr marL="0" indent="0" algn="r">
              <a:lnSpc>
                <a:spcPct val="120000"/>
              </a:lnSpc>
              <a:spcBef>
                <a:spcPct val="50000"/>
              </a:spcBef>
              <a:buClr>
                <a:srgbClr val="002060"/>
              </a:buClr>
              <a:buSzPct val="100000"/>
              <a:defRPr/>
            </a:pPr>
            <a:r>
              <a:rPr lang="en-US" sz="1800" dirty="0">
                <a:latin typeface="+mn-lt"/>
                <a:cs typeface="ＭＳ Ｐゴシック" charset="0"/>
              </a:rPr>
              <a:t>What does it take to move up?</a:t>
            </a:r>
          </a:p>
          <a:p>
            <a:pPr marL="0" indent="0" algn="r">
              <a:lnSpc>
                <a:spcPct val="120000"/>
              </a:lnSpc>
              <a:spcBef>
                <a:spcPct val="50000"/>
              </a:spcBef>
              <a:buClr>
                <a:srgbClr val="002060"/>
              </a:buClr>
              <a:buSzPct val="100000"/>
              <a:defRPr/>
            </a:pPr>
            <a:r>
              <a:rPr lang="en-US" sz="1800" dirty="0">
                <a:latin typeface="+mn-lt"/>
                <a:cs typeface="ＭＳ Ｐゴシック" charset="0"/>
              </a:rPr>
              <a:t>What is your customer looking for?</a:t>
            </a:r>
            <a:endParaRPr lang="en-AU" sz="1800" dirty="0">
              <a:latin typeface="+mn-lt"/>
              <a:cs typeface="ＭＳ Ｐゴシック" charset="0"/>
            </a:endParaRPr>
          </a:p>
        </p:txBody>
      </p:sp>
      <p:sp>
        <p:nvSpPr>
          <p:cNvPr id="23555" name="AutoShape 5"/>
          <p:cNvSpPr>
            <a:spLocks noChangeArrowheads="1"/>
          </p:cNvSpPr>
          <p:nvPr/>
        </p:nvSpPr>
        <p:spPr bwMode="auto">
          <a:xfrm rot="3330855">
            <a:off x="1046956" y="4093370"/>
            <a:ext cx="1698625" cy="21574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57" y="10800"/>
                </a:moveTo>
                <a:cubicBezTo>
                  <a:pt x="2557" y="15352"/>
                  <a:pt x="6248" y="19043"/>
                  <a:pt x="10800" y="19043"/>
                </a:cubicBezTo>
                <a:cubicBezTo>
                  <a:pt x="15352" y="19043"/>
                  <a:pt x="19043" y="15352"/>
                  <a:pt x="19043" y="10800"/>
                </a:cubicBezTo>
                <a:cubicBezTo>
                  <a:pt x="19043" y="6248"/>
                  <a:pt x="15352" y="2557"/>
                  <a:pt x="10800" y="2557"/>
                </a:cubicBezTo>
                <a:cubicBezTo>
                  <a:pt x="6248" y="2557"/>
                  <a:pt x="2557" y="6248"/>
                  <a:pt x="2557" y="10800"/>
                </a:cubicBezTo>
                <a:close/>
              </a:path>
            </a:pathLst>
          </a:custGeom>
          <a:solidFill>
            <a:srgbClr val="002060"/>
          </a:solidFill>
          <a:ln>
            <a:noFill/>
          </a:ln>
        </p:spPr>
        <p:txBody>
          <a:bodyPr wrap="none" anchor="ctr"/>
          <a:lstStyle/>
          <a:p>
            <a:endParaRPr lang="en-US"/>
          </a:p>
        </p:txBody>
      </p:sp>
      <p:sp>
        <p:nvSpPr>
          <p:cNvPr id="17412" name="AutoShape 6"/>
          <p:cNvSpPr>
            <a:spLocks noChangeArrowheads="1"/>
          </p:cNvSpPr>
          <p:nvPr/>
        </p:nvSpPr>
        <p:spPr bwMode="auto">
          <a:xfrm rot="3321917">
            <a:off x="2262982" y="3209131"/>
            <a:ext cx="1700212" cy="2155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57" y="10800"/>
                </a:moveTo>
                <a:cubicBezTo>
                  <a:pt x="2557" y="15352"/>
                  <a:pt x="6248" y="19043"/>
                  <a:pt x="10800" y="19043"/>
                </a:cubicBezTo>
                <a:cubicBezTo>
                  <a:pt x="15352" y="19043"/>
                  <a:pt x="19043" y="15352"/>
                  <a:pt x="19043" y="10800"/>
                </a:cubicBezTo>
                <a:cubicBezTo>
                  <a:pt x="19043" y="6248"/>
                  <a:pt x="15352" y="2557"/>
                  <a:pt x="10800" y="2557"/>
                </a:cubicBezTo>
                <a:cubicBezTo>
                  <a:pt x="6248" y="2557"/>
                  <a:pt x="2557" y="6248"/>
                  <a:pt x="2557" y="10800"/>
                </a:cubicBezTo>
                <a:close/>
              </a:path>
            </a:pathLst>
          </a:custGeom>
          <a:solidFill>
            <a:srgbClr val="F12325"/>
          </a:solidFill>
          <a:ln w="12700">
            <a:noFill/>
            <a:round/>
            <a:headEnd type="none" w="sm" len="sm"/>
            <a:tailEnd type="none" w="sm" len="sm"/>
          </a:ln>
        </p:spPr>
        <p:txBody>
          <a:bodyPr wrap="none" anchor="ctr"/>
          <a:lstStyle/>
          <a:p>
            <a:pPr>
              <a:defRPr/>
            </a:pPr>
            <a:endParaRPr lang="en-AU">
              <a:latin typeface="Arial" pitchFamily="34" charset="0"/>
              <a:ea typeface="ＭＳ Ｐゴシック" pitchFamily="34" charset="-128"/>
            </a:endParaRPr>
          </a:p>
        </p:txBody>
      </p:sp>
      <p:sp>
        <p:nvSpPr>
          <p:cNvPr id="17413" name="AutoShape 7"/>
          <p:cNvSpPr>
            <a:spLocks noChangeArrowheads="1"/>
          </p:cNvSpPr>
          <p:nvPr/>
        </p:nvSpPr>
        <p:spPr bwMode="auto">
          <a:xfrm rot="3317447">
            <a:off x="3473450" y="2330450"/>
            <a:ext cx="1698625" cy="2155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57" y="10800"/>
                </a:moveTo>
                <a:cubicBezTo>
                  <a:pt x="2557" y="15352"/>
                  <a:pt x="6248" y="19043"/>
                  <a:pt x="10800" y="19043"/>
                </a:cubicBezTo>
                <a:cubicBezTo>
                  <a:pt x="15352" y="19043"/>
                  <a:pt x="19043" y="15352"/>
                  <a:pt x="19043" y="10800"/>
                </a:cubicBezTo>
                <a:cubicBezTo>
                  <a:pt x="19043" y="6248"/>
                  <a:pt x="15352" y="2557"/>
                  <a:pt x="10800" y="2557"/>
                </a:cubicBezTo>
                <a:cubicBezTo>
                  <a:pt x="6248" y="2557"/>
                  <a:pt x="2557" y="6248"/>
                  <a:pt x="2557" y="10800"/>
                </a:cubicBezTo>
                <a:close/>
              </a:path>
            </a:pathLst>
          </a:custGeom>
          <a:solidFill>
            <a:srgbClr val="FFC000"/>
          </a:solidFill>
          <a:ln w="12700">
            <a:noFill/>
            <a:round/>
            <a:headEnd type="none" w="sm" len="sm"/>
            <a:tailEnd type="none" w="sm" len="sm"/>
          </a:ln>
        </p:spPr>
        <p:txBody>
          <a:bodyPr wrap="none" anchor="ctr"/>
          <a:lstStyle/>
          <a:p>
            <a:pPr>
              <a:defRPr/>
            </a:pPr>
            <a:endParaRPr lang="en-AU">
              <a:latin typeface="Arial" pitchFamily="34" charset="0"/>
              <a:ea typeface="ＭＳ Ｐゴシック" pitchFamily="34" charset="-128"/>
            </a:endParaRPr>
          </a:p>
        </p:txBody>
      </p:sp>
      <p:sp>
        <p:nvSpPr>
          <p:cNvPr id="17414" name="AutoShape 8"/>
          <p:cNvSpPr>
            <a:spLocks noChangeArrowheads="1"/>
          </p:cNvSpPr>
          <p:nvPr/>
        </p:nvSpPr>
        <p:spPr bwMode="auto">
          <a:xfrm rot="3299565">
            <a:off x="4688681" y="1461295"/>
            <a:ext cx="1698625" cy="215741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57" y="10800"/>
                </a:moveTo>
                <a:cubicBezTo>
                  <a:pt x="2557" y="15352"/>
                  <a:pt x="6248" y="19043"/>
                  <a:pt x="10800" y="19043"/>
                </a:cubicBezTo>
                <a:cubicBezTo>
                  <a:pt x="15352" y="19043"/>
                  <a:pt x="19043" y="15352"/>
                  <a:pt x="19043" y="10800"/>
                </a:cubicBezTo>
                <a:cubicBezTo>
                  <a:pt x="19043" y="6248"/>
                  <a:pt x="15352" y="2557"/>
                  <a:pt x="10800" y="2557"/>
                </a:cubicBezTo>
                <a:cubicBezTo>
                  <a:pt x="6248" y="2557"/>
                  <a:pt x="2557" y="6248"/>
                  <a:pt x="2557" y="10800"/>
                </a:cubicBezTo>
                <a:close/>
              </a:path>
            </a:pathLst>
          </a:custGeom>
          <a:solidFill>
            <a:schemeClr val="bg1">
              <a:lumMod val="50000"/>
            </a:schemeClr>
          </a:solidFill>
          <a:ln w="12700">
            <a:noFill/>
            <a:round/>
            <a:headEnd type="none" w="sm" len="sm"/>
            <a:tailEnd type="none" w="sm" len="sm"/>
          </a:ln>
        </p:spPr>
        <p:txBody>
          <a:bodyPr wrap="none" anchor="ctr"/>
          <a:lstStyle/>
          <a:p>
            <a:pPr>
              <a:defRPr/>
            </a:pPr>
            <a:endParaRPr lang="en-AU">
              <a:latin typeface="Arial" pitchFamily="34" charset="0"/>
              <a:ea typeface="ＭＳ Ｐゴシック" pitchFamily="34" charset="-128"/>
            </a:endParaRPr>
          </a:p>
        </p:txBody>
      </p:sp>
      <p:sp>
        <p:nvSpPr>
          <p:cNvPr id="672777" name="Text Box 9"/>
          <p:cNvSpPr txBox="1">
            <a:spLocks noChangeArrowheads="1"/>
          </p:cNvSpPr>
          <p:nvPr/>
        </p:nvSpPr>
        <p:spPr bwMode="auto">
          <a:xfrm>
            <a:off x="5237825" y="3752970"/>
            <a:ext cx="2739419" cy="830997"/>
          </a:xfrm>
          <a:prstGeom prst="rect">
            <a:avLst/>
          </a:prstGeom>
          <a:noFill/>
          <a:ln>
            <a:noFill/>
          </a:ln>
          <a:effectLst/>
        </p:spPr>
        <p:txBody>
          <a:bodyPr wrap="square">
            <a:spAutoFit/>
          </a:bodyPr>
          <a:lstStyle/>
          <a:p>
            <a:pPr>
              <a:spcBef>
                <a:spcPct val="50000"/>
              </a:spcBef>
              <a:defRPr/>
            </a:pPr>
            <a:r>
              <a:rPr lang="en-AU" b="1" dirty="0">
                <a:solidFill>
                  <a:srgbClr val="FFC000"/>
                </a:solidFill>
                <a:latin typeface="+mn-lt"/>
                <a:ea typeface="ＭＳ Ｐゴシック" charset="0"/>
                <a:cs typeface="ＭＳ Ｐゴシック" charset="0"/>
              </a:rPr>
              <a:t>3. Solutions Provider</a:t>
            </a:r>
          </a:p>
        </p:txBody>
      </p:sp>
      <p:sp>
        <p:nvSpPr>
          <p:cNvPr id="672778" name="Text Box 10"/>
          <p:cNvSpPr txBox="1">
            <a:spLocks noChangeArrowheads="1"/>
          </p:cNvSpPr>
          <p:nvPr/>
        </p:nvSpPr>
        <p:spPr bwMode="auto">
          <a:xfrm>
            <a:off x="2549524" y="5586413"/>
            <a:ext cx="2246313" cy="461665"/>
          </a:xfrm>
          <a:prstGeom prst="rect">
            <a:avLst/>
          </a:prstGeom>
          <a:noFill/>
          <a:ln>
            <a:noFill/>
          </a:ln>
          <a:effectLst/>
        </p:spPr>
        <p:txBody>
          <a:bodyPr wrap="square">
            <a:spAutoFit/>
          </a:bodyPr>
          <a:lstStyle/>
          <a:p>
            <a:pPr>
              <a:spcBef>
                <a:spcPct val="50000"/>
              </a:spcBef>
              <a:defRPr/>
            </a:pPr>
            <a:r>
              <a:rPr lang="en-AU" b="1" dirty="0">
                <a:solidFill>
                  <a:schemeClr val="tx2">
                    <a:lumMod val="75000"/>
                  </a:schemeClr>
                </a:solidFill>
                <a:latin typeface="+mn-lt"/>
                <a:ea typeface="ＭＳ Ｐゴシック" charset="0"/>
                <a:cs typeface="ＭＳ Ｐゴシック" charset="0"/>
              </a:rPr>
              <a:t>1. Order Taker</a:t>
            </a:r>
          </a:p>
        </p:txBody>
      </p:sp>
      <p:sp>
        <p:nvSpPr>
          <p:cNvPr id="672779" name="Text Box 11"/>
          <p:cNvSpPr txBox="1">
            <a:spLocks noChangeArrowheads="1"/>
          </p:cNvSpPr>
          <p:nvPr/>
        </p:nvSpPr>
        <p:spPr bwMode="auto">
          <a:xfrm>
            <a:off x="4148352" y="4653171"/>
            <a:ext cx="2604847" cy="369332"/>
          </a:xfrm>
          <a:prstGeom prst="rect">
            <a:avLst/>
          </a:prstGeom>
          <a:noFill/>
          <a:ln>
            <a:noFill/>
          </a:ln>
          <a:effectLst/>
        </p:spPr>
        <p:txBody>
          <a:bodyPr wrap="square">
            <a:spAutoFit/>
          </a:bodyPr>
          <a:lstStyle/>
          <a:p>
            <a:pPr>
              <a:spcBef>
                <a:spcPct val="50000"/>
              </a:spcBef>
              <a:defRPr/>
            </a:pPr>
            <a:r>
              <a:rPr lang="en-AU" b="1" dirty="0">
                <a:solidFill>
                  <a:srgbClr val="F12325"/>
                </a:solidFill>
                <a:latin typeface="+mn-lt"/>
                <a:ea typeface="ＭＳ Ｐゴシック" charset="0"/>
                <a:cs typeface="ＭＳ Ｐゴシック" charset="0"/>
              </a:rPr>
              <a:t>2. Transactional Trader</a:t>
            </a:r>
          </a:p>
        </p:txBody>
      </p:sp>
      <p:sp>
        <p:nvSpPr>
          <p:cNvPr id="672780" name="Text Box 12"/>
          <p:cNvSpPr txBox="1">
            <a:spLocks noChangeArrowheads="1"/>
          </p:cNvSpPr>
          <p:nvPr/>
        </p:nvSpPr>
        <p:spPr bwMode="auto">
          <a:xfrm>
            <a:off x="6419850" y="2720975"/>
            <a:ext cx="2458944" cy="461665"/>
          </a:xfrm>
          <a:prstGeom prst="rect">
            <a:avLst/>
          </a:prstGeom>
          <a:noFill/>
          <a:ln>
            <a:noFill/>
          </a:ln>
          <a:effectLst/>
        </p:spPr>
        <p:txBody>
          <a:bodyPr wrap="square">
            <a:spAutoFit/>
          </a:bodyPr>
          <a:lstStyle/>
          <a:p>
            <a:pPr>
              <a:spcBef>
                <a:spcPct val="50000"/>
              </a:spcBef>
              <a:defRPr/>
            </a:pPr>
            <a:r>
              <a:rPr lang="en-AU" b="1" dirty="0">
                <a:solidFill>
                  <a:schemeClr val="bg1">
                    <a:lumMod val="50000"/>
                  </a:schemeClr>
                </a:solidFill>
                <a:latin typeface="+mn-lt"/>
                <a:ea typeface="ＭＳ Ｐゴシック" charset="0"/>
                <a:cs typeface="ＭＳ Ｐゴシック" charset="0"/>
              </a:rPr>
              <a:t>4. Trusted Advisor</a:t>
            </a:r>
          </a:p>
        </p:txBody>
      </p:sp>
      <p:sp>
        <p:nvSpPr>
          <p:cNvPr id="23563" name="Title 1"/>
          <p:cNvSpPr>
            <a:spLocks noGrp="1"/>
          </p:cNvSpPr>
          <p:nvPr>
            <p:ph type="title"/>
          </p:nvPr>
        </p:nvSpPr>
        <p:spPr/>
        <p:txBody>
          <a:bodyPr/>
          <a:lstStyle/>
          <a:p>
            <a:r>
              <a:rPr lang="en-US" altLang="en-US" dirty="0"/>
              <a:t>Positioning on The Value Chain</a:t>
            </a:r>
          </a:p>
        </p:txBody>
      </p:sp>
    </p:spTree>
    <p:extLst>
      <p:ext uri="{BB962C8B-B14F-4D97-AF65-F5344CB8AC3E}">
        <p14:creationId xmlns:p14="http://schemas.microsoft.com/office/powerpoint/2010/main" val="3667212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0"/>
          <p:cNvSpPr>
            <a:spLocks noGrp="1" noChangeArrowheads="1"/>
          </p:cNvSpPr>
          <p:nvPr>
            <p:ph type="title"/>
          </p:nvPr>
        </p:nvSpPr>
        <p:spPr/>
        <p:txBody>
          <a:bodyPr/>
          <a:lstStyle/>
          <a:p>
            <a:pPr eaLnBrk="1" hangingPunct="1"/>
            <a:r>
              <a:rPr lang="en-US" altLang="en-US" sz="2400" spc="-40" dirty="0">
                <a:ea typeface="ＭＳ Ｐゴシック" charset="-128"/>
              </a:rPr>
              <a:t>The Stretch: Balancing Three Competing Demands</a:t>
            </a:r>
          </a:p>
        </p:txBody>
      </p:sp>
      <p:sp>
        <p:nvSpPr>
          <p:cNvPr id="14" name="Oval 13"/>
          <p:cNvSpPr/>
          <p:nvPr/>
        </p:nvSpPr>
        <p:spPr>
          <a:xfrm>
            <a:off x="3289300" y="1341438"/>
            <a:ext cx="2887663" cy="2801937"/>
          </a:xfrm>
          <a:prstGeom prst="ellipse">
            <a:avLst/>
          </a:prstGeom>
          <a:solidFill>
            <a:srgbClr val="9D99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rPr>
              <a:t>TASK</a:t>
            </a:r>
          </a:p>
        </p:txBody>
      </p:sp>
      <p:sp>
        <p:nvSpPr>
          <p:cNvPr id="16" name="Oval 15"/>
          <p:cNvSpPr/>
          <p:nvPr/>
        </p:nvSpPr>
        <p:spPr>
          <a:xfrm>
            <a:off x="2136775" y="3300413"/>
            <a:ext cx="2887663" cy="2803525"/>
          </a:xfrm>
          <a:prstGeom prst="ellipse">
            <a:avLst/>
          </a:prstGeom>
          <a:solidFill>
            <a:srgbClr val="4EABE9">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rPr>
              <a:t>TEAM</a:t>
            </a:r>
          </a:p>
        </p:txBody>
      </p:sp>
      <p:sp>
        <p:nvSpPr>
          <p:cNvPr id="17" name="Oval 16"/>
          <p:cNvSpPr/>
          <p:nvPr/>
        </p:nvSpPr>
        <p:spPr>
          <a:xfrm>
            <a:off x="4513263" y="3300413"/>
            <a:ext cx="2887662" cy="2803525"/>
          </a:xfrm>
          <a:prstGeom prst="ellipse">
            <a:avLst/>
          </a:prstGeom>
          <a:solidFill>
            <a:srgbClr val="3A3082">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63525" algn="ctr">
              <a:defRPr/>
            </a:pPr>
            <a:r>
              <a:rPr lang="en-US" sz="2400" b="1" dirty="0">
                <a:solidFill>
                  <a:schemeClr val="bg1"/>
                </a:solidFill>
              </a:rPr>
              <a:t>INDIVIDUAL</a:t>
            </a:r>
          </a:p>
        </p:txBody>
      </p:sp>
    </p:spTree>
    <p:extLst>
      <p:ext uri="{BB962C8B-B14F-4D97-AF65-F5344CB8AC3E}">
        <p14:creationId xmlns:p14="http://schemas.microsoft.com/office/powerpoint/2010/main" val="198634646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1E2B4-CB00-A34D-824B-6F7E0D62A4DF}"/>
              </a:ext>
            </a:extLst>
          </p:cNvPr>
          <p:cNvSpPr>
            <a:spLocks noGrp="1"/>
          </p:cNvSpPr>
          <p:nvPr>
            <p:ph type="title"/>
          </p:nvPr>
        </p:nvSpPr>
        <p:spPr/>
        <p:txBody>
          <a:bodyPr/>
          <a:lstStyle/>
          <a:p>
            <a:r>
              <a:rPr lang="en-US" sz="2600" dirty="0"/>
              <a:t>The 4 Essential Coaching Traits</a:t>
            </a:r>
          </a:p>
        </p:txBody>
      </p:sp>
      <p:graphicFrame>
        <p:nvGraphicFramePr>
          <p:cNvPr id="6" name="Content Placeholder 5">
            <a:extLst>
              <a:ext uri="{FF2B5EF4-FFF2-40B4-BE49-F238E27FC236}">
                <a16:creationId xmlns:a16="http://schemas.microsoft.com/office/drawing/2014/main" id="{ADE07D94-DCD2-114B-A9AB-7B29786F9AC4}"/>
              </a:ext>
            </a:extLst>
          </p:cNvPr>
          <p:cNvGraphicFramePr>
            <a:graphicFrameLocks noGrp="1"/>
          </p:cNvGraphicFramePr>
          <p:nvPr>
            <p:ph idx="1"/>
          </p:nvPr>
        </p:nvGraphicFramePr>
        <p:xfrm>
          <a:off x="495300" y="1600200"/>
          <a:ext cx="89154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6282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003BA-80FA-F2E8-DD6A-BBD040E9B79E}"/>
              </a:ext>
            </a:extLst>
          </p:cNvPr>
          <p:cNvSpPr>
            <a:spLocks noGrp="1"/>
          </p:cNvSpPr>
          <p:nvPr>
            <p:ph type="title"/>
          </p:nvPr>
        </p:nvSpPr>
        <p:spPr/>
        <p:txBody>
          <a:bodyPr/>
          <a:lstStyle/>
          <a:p>
            <a:r>
              <a:rPr lang="en-US" dirty="0">
                <a:solidFill>
                  <a:srgbClr val="4EABE9"/>
                </a:solidFill>
                <a:latin typeface="Calibri" charset="0"/>
              </a:rPr>
              <a:t>The </a:t>
            </a:r>
            <a:r>
              <a:rPr lang="en-US" dirty="0" err="1">
                <a:solidFill>
                  <a:srgbClr val="4EABE9"/>
                </a:solidFill>
                <a:latin typeface="Calibri" charset="0"/>
              </a:rPr>
              <a:t>anzuk</a:t>
            </a:r>
            <a:r>
              <a:rPr lang="en-US" dirty="0">
                <a:solidFill>
                  <a:srgbClr val="4EABE9"/>
                </a:solidFill>
                <a:latin typeface="Calibri" charset="0"/>
              </a:rPr>
              <a:t> Call Sequence – P.R.E.S</a:t>
            </a:r>
            <a:endParaRPr lang="en-AU" dirty="0">
              <a:solidFill>
                <a:srgbClr val="4EABE9"/>
              </a:solidFill>
            </a:endParaRPr>
          </a:p>
        </p:txBody>
      </p:sp>
      <p:graphicFrame>
        <p:nvGraphicFramePr>
          <p:cNvPr id="4" name="Content Placeholder 3">
            <a:extLst>
              <a:ext uri="{FF2B5EF4-FFF2-40B4-BE49-F238E27FC236}">
                <a16:creationId xmlns:a16="http://schemas.microsoft.com/office/drawing/2014/main" id="{C4E96D42-DF0E-5EC3-4E9C-F4739D867C3A}"/>
              </a:ext>
            </a:extLst>
          </p:cNvPr>
          <p:cNvGraphicFramePr>
            <a:graphicFrameLocks noGrp="1"/>
          </p:cNvGraphicFramePr>
          <p:nvPr>
            <p:ph idx="1"/>
          </p:nvPr>
        </p:nvGraphicFramePr>
        <p:xfrm>
          <a:off x="838200" y="1277939"/>
          <a:ext cx="8229600" cy="4848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Horizontal Scroll 2">
            <a:extLst>
              <a:ext uri="{FF2B5EF4-FFF2-40B4-BE49-F238E27FC236}">
                <a16:creationId xmlns:a16="http://schemas.microsoft.com/office/drawing/2014/main" id="{402AFBBE-F1BC-AD11-4A04-CED4DB934675}"/>
              </a:ext>
            </a:extLst>
          </p:cNvPr>
          <p:cNvSpPr/>
          <p:nvPr/>
        </p:nvSpPr>
        <p:spPr>
          <a:xfrm>
            <a:off x="1461655" y="1729049"/>
            <a:ext cx="4515196" cy="723207"/>
          </a:xfrm>
          <a:prstGeom prst="horizontalScroll">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i="1" dirty="0"/>
              <a:t>This is how we structure our calls</a:t>
            </a:r>
          </a:p>
        </p:txBody>
      </p:sp>
    </p:spTree>
    <p:extLst>
      <p:ext uri="{BB962C8B-B14F-4D97-AF65-F5344CB8AC3E}">
        <p14:creationId xmlns:p14="http://schemas.microsoft.com/office/powerpoint/2010/main" val="364443647"/>
      </p:ext>
    </p:extLst>
  </p:cSld>
  <p:clrMapOvr>
    <a:masterClrMapping/>
  </p:clrMapOvr>
</p:sld>
</file>

<file path=ppt/theme/theme1.xml><?xml version="1.0" encoding="utf-8"?>
<a:theme xmlns:a="http://schemas.openxmlformats.org/drawingml/2006/main" name="6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JSA Templat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000" dirty="0" err="1" smtClean="0">
            <a:solidFill>
              <a:srgbClr val="002060"/>
            </a:solidFill>
            <a:latin typeface="+mn-lt"/>
          </a:defRPr>
        </a:defPPr>
      </a:lstStyle>
    </a:txDef>
  </a:objectDefaults>
  <a:extraClrSchemeLst/>
</a:theme>
</file>

<file path=ppt/theme/theme2.xml><?xml version="1.0" encoding="utf-8"?>
<a:theme xmlns:a="http://schemas.openxmlformats.org/drawingml/2006/main" name="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JSA Templat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14300</TotalTime>
  <Words>4919</Words>
  <Application>Microsoft Macintosh PowerPoint</Application>
  <PresentationFormat>A4 Paper (210x297 mm)</PresentationFormat>
  <Paragraphs>924</Paragraphs>
  <Slides>57</Slides>
  <Notes>41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57</vt:i4>
      </vt:variant>
    </vt:vector>
  </HeadingPairs>
  <TitlesOfParts>
    <vt:vector size="69" baseType="lpstr">
      <vt:lpstr>ＭＳ Ｐゴシック</vt:lpstr>
      <vt:lpstr>Arial</vt:lpstr>
      <vt:lpstr>Book Antiqua</vt:lpstr>
      <vt:lpstr>Calibri</vt:lpstr>
      <vt:lpstr>Comic Sans MS</vt:lpstr>
      <vt:lpstr>Courier New</vt:lpstr>
      <vt:lpstr>Monotype Sorts</vt:lpstr>
      <vt:lpstr>Times</vt:lpstr>
      <vt:lpstr>Times New Roman</vt:lpstr>
      <vt:lpstr>Wingdings</vt:lpstr>
      <vt:lpstr>6_Custom Design</vt:lpstr>
      <vt:lpstr>2_Custom Design</vt:lpstr>
      <vt:lpstr>The modern recruitment consultant</vt:lpstr>
      <vt:lpstr>Let’s practice the Meet and Greet</vt:lpstr>
      <vt:lpstr>High Performance BD – Day 1</vt:lpstr>
      <vt:lpstr>SMART Objective Worksheet – The WHAT</vt:lpstr>
      <vt:lpstr>The 9 Building Blocks of Line Management</vt:lpstr>
      <vt:lpstr>Positioning on The Value Chain</vt:lpstr>
      <vt:lpstr>The Stretch: Balancing Three Competing Demands</vt:lpstr>
      <vt:lpstr>The 4 Essential Coaching Traits</vt:lpstr>
      <vt:lpstr>The anzuk Call Sequence – P.R.E.S</vt:lpstr>
      <vt:lpstr>An integrated approach to learning</vt:lpstr>
      <vt:lpstr>The anzuk development system</vt:lpstr>
      <vt:lpstr>Now plan the HOW</vt:lpstr>
      <vt:lpstr>Build a relationship  – 5 considerations</vt:lpstr>
      <vt:lpstr>Features, Advantages &amp; Benefits</vt:lpstr>
      <vt:lpstr>Asking questions exercise </vt:lpstr>
      <vt:lpstr>What is High Performance BD:</vt:lpstr>
      <vt:lpstr>Exercise Two: 2. Strategic opportunities </vt:lpstr>
      <vt:lpstr>Why Buyers Object</vt:lpstr>
      <vt:lpstr>SPACER – expressing benefits in single words</vt:lpstr>
      <vt:lpstr>Behaviours &amp; Culture</vt:lpstr>
      <vt:lpstr>3. Opportunity Matrix – Client example</vt:lpstr>
      <vt:lpstr>Coaching to GROW</vt:lpstr>
      <vt:lpstr>The anzuk BD Process: R.E.C.R.U.I.T.</vt:lpstr>
      <vt:lpstr>The anzuk BD Process: R.E.C.R.U.I.T.</vt:lpstr>
      <vt:lpstr>The PERFORM Sales Process</vt:lpstr>
      <vt:lpstr>The PERFORM Sales Process</vt:lpstr>
      <vt:lpstr>The PERFORM Sales Process</vt:lpstr>
      <vt:lpstr>The PERFORM Sales Process</vt:lpstr>
      <vt:lpstr>The PERFORM Sales Process</vt:lpstr>
      <vt:lpstr>The PERFORM Sales Process</vt:lpstr>
      <vt:lpstr>The PERFORM Sales Process</vt:lpstr>
      <vt:lpstr>The Bunzl Call Sequence - PRIME</vt:lpstr>
      <vt:lpstr>P.R.I.M.E. – Starts with Planning</vt:lpstr>
      <vt:lpstr>P.R.I.M.E. – RAPPORT established</vt:lpstr>
      <vt:lpstr>P.R.I.M.E.  – INSPECT the site/store</vt:lpstr>
      <vt:lpstr>P.R.I.M.E. – MEET the customer and start the sell</vt:lpstr>
      <vt:lpstr>P.R.I.M.E.  – Execute the outcomes</vt:lpstr>
      <vt:lpstr>Step 1:  Purpose of the call</vt:lpstr>
      <vt:lpstr>Step 2: Explore Needs</vt:lpstr>
      <vt:lpstr>Step 3: Respond with Solutions to Needs</vt:lpstr>
      <vt:lpstr>Step 4: Feedback on the fit</vt:lpstr>
      <vt:lpstr>Step 5: Objections overcome</vt:lpstr>
      <vt:lpstr>Step 6: Resolve the Sale!</vt:lpstr>
      <vt:lpstr>Step 7: Make it Happen!</vt:lpstr>
      <vt:lpstr>Coaching Action Tool (CAT Summary)</vt:lpstr>
      <vt:lpstr>The components of the Coaching Action Tool</vt:lpstr>
      <vt:lpstr>5 levels of listening</vt:lpstr>
      <vt:lpstr>Active Listening Skills</vt:lpstr>
      <vt:lpstr>Questioning Techniques Summary</vt:lpstr>
      <vt:lpstr>Passing the “So What?” test</vt:lpstr>
      <vt:lpstr>Ten Step Coaching Process</vt:lpstr>
      <vt:lpstr>The anzuk Feedback Model</vt:lpstr>
      <vt:lpstr>Distinguishing Features from Benefits</vt:lpstr>
      <vt:lpstr>Customers buy Benefits more than Features</vt:lpstr>
      <vt:lpstr>Handling Objections: ABC</vt:lpstr>
      <vt:lpstr>Handling Objections: Technique</vt:lpstr>
      <vt:lpstr>Objection: Rates too high example</vt:lpstr>
    </vt:vector>
  </TitlesOfParts>
  <Manager/>
  <Company>JSA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Leading a Productive Sales Team</dc:title>
  <dc:subject/>
  <dc:creator>Siobhan Scorgie</dc:creator>
  <cp:keywords/>
  <dc:description/>
  <cp:lastModifiedBy>Simon Dethridge</cp:lastModifiedBy>
  <cp:revision>526</cp:revision>
  <cp:lastPrinted>2016-03-03T05:19:41Z</cp:lastPrinted>
  <dcterms:created xsi:type="dcterms:W3CDTF">2010-09-29T22:04:03Z</dcterms:created>
  <dcterms:modified xsi:type="dcterms:W3CDTF">2024-05-28T00:52:01Z</dcterms:modified>
  <cp:category/>
</cp:coreProperties>
</file>