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7" r:id="rId5"/>
    <p:sldId id="282" r:id="rId6"/>
    <p:sldId id="273" r:id="rId7"/>
    <p:sldId id="281" r:id="rId8"/>
    <p:sldId id="262" r:id="rId9"/>
    <p:sldId id="263" r:id="rId10"/>
    <p:sldId id="268" r:id="rId11"/>
    <p:sldId id="258" r:id="rId12"/>
    <p:sldId id="266" r:id="rId13"/>
    <p:sldId id="274" r:id="rId14"/>
    <p:sldId id="269" r:id="rId15"/>
    <p:sldId id="260" r:id="rId16"/>
    <p:sldId id="270" r:id="rId17"/>
    <p:sldId id="264" r:id="rId18"/>
    <p:sldId id="271" r:id="rId19"/>
    <p:sldId id="272" r:id="rId20"/>
    <p:sldId id="259" r:id="rId21"/>
    <p:sldId id="265" r:id="rId22"/>
    <p:sldId id="261" r:id="rId23"/>
    <p:sldId id="275" r:id="rId24"/>
    <p:sldId id="276" r:id="rId25"/>
    <p:sldId id="277" r:id="rId26"/>
    <p:sldId id="278" r:id="rId27"/>
    <p:sldId id="279" r:id="rId28"/>
    <p:sldId id="280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4751"/>
    <a:srgbClr val="D2FDB4"/>
    <a:srgbClr val="1A1A33"/>
    <a:srgbClr val="21D27F"/>
    <a:srgbClr val="F4F993"/>
    <a:srgbClr val="67E5F2"/>
    <a:srgbClr val="CADB26"/>
    <a:srgbClr val="2CC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67"/>
    <p:restoredTop sz="94681"/>
  </p:normalViewPr>
  <p:slideViewPr>
    <p:cSldViewPr snapToGrid="0" snapToObjects="1">
      <p:cViewPr>
        <p:scale>
          <a:sx n="65" d="100"/>
          <a:sy n="65" d="100"/>
        </p:scale>
        <p:origin x="824" y="1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A27DE-E099-5040-9B6F-7E9C78A7A0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9B3E9F-888C-9240-9181-BF680EFBED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618B93-F8A8-5B45-934D-394AF1107A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fld id="{CA423BCA-9991-8141-86BF-6BFE9569E5B0}" type="datetimeFigureOut">
              <a:rPr lang="en-US" smtClean="0"/>
              <a:pPr/>
              <a:t>11/2/21</a:t>
            </a:fld>
            <a:endParaRPr lang="en-US" dirty="0">
              <a:latin typeface="TEG Qube Sans Medium" pitchFamily="2" charset="77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48BEE2-DB36-ED4C-A539-3AB4572AF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endParaRPr lang="en-US">
              <a:latin typeface="TEG Qube Sans Medium" pitchFamily="2" charset="77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8862E-D36C-1846-95BF-D3C60440C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fld id="{3FF775A9-3918-924E-BED3-96DC9423907E}" type="slidenum">
              <a:rPr lang="en-US" smtClean="0"/>
              <a:pPr/>
              <a:t>‹#›</a:t>
            </a:fld>
            <a:endParaRPr lang="en-US">
              <a:latin typeface="TEG Qube Sa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44378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37D54-E5A3-1547-95BC-54D858127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73E2B9-86E6-9446-8C22-C575E9C567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D90EC-B23D-004E-8ED7-AC5AF8E107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423BCA-9991-8141-86BF-6BFE9569E5B0}" type="datetimeFigureOut">
              <a:rPr lang="en-US" smtClean="0"/>
              <a:t>11/2/21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A108C-95EF-A24E-B60F-AF6589842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EC8A9-6C7A-7A44-AA69-C46312B4C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F775A9-3918-924E-BED3-96DC942390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082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F4CB1A-7052-B743-ABB0-0FC14FD3BF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CB31CC-19CD-3348-918A-7C4E7953FB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3647F-758E-344B-BF37-161E07697F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423BCA-9991-8141-86BF-6BFE9569E5B0}" type="datetimeFigureOut">
              <a:rPr lang="en-US" smtClean="0"/>
              <a:t>11/2/21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0F427-CA79-FD4F-8181-42D5D6950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7934B-60A6-A445-BD33-CF5B1A010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F775A9-3918-924E-BED3-96DC942390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56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C5A0A-5EF0-2643-98A5-C8780A669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08A5C-A4F3-BA47-950D-8FCC4793E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DE2A7D6-AFCB-3543-A1E8-05BA72F04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fld id="{CA423BCA-9991-8141-86BF-6BFE9569E5B0}" type="datetimeFigureOut">
              <a:rPr lang="en-US" smtClean="0"/>
              <a:pPr/>
              <a:t>11/2/21</a:t>
            </a:fld>
            <a:endParaRPr lang="en-US" dirty="0">
              <a:latin typeface="TEG Qube Sans Medium" pitchFamily="2" charset="77"/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E106933-7FBD-AC45-B902-4F0142430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endParaRPr lang="en-US">
              <a:latin typeface="TEG Qube Sans Medium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7C65D56-8EDD-6140-8BB0-15DC03F0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fld id="{3FF775A9-3918-924E-BED3-96DC9423907E}" type="slidenum">
              <a:rPr lang="en-US" smtClean="0"/>
              <a:pPr/>
              <a:t>‹#›</a:t>
            </a:fld>
            <a:endParaRPr lang="en-US">
              <a:latin typeface="TEG Qube Sa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00172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9A83D-9AC1-E54A-96BF-A7E720F64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A9AF19-93BD-5A48-B33E-D1B28ABEF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7307D76-359F-8C43-9C21-81CB672D36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fld id="{CA423BCA-9991-8141-86BF-6BFE9569E5B0}" type="datetimeFigureOut">
              <a:rPr lang="en-US" smtClean="0"/>
              <a:pPr/>
              <a:t>11/2/21</a:t>
            </a:fld>
            <a:endParaRPr lang="en-US" dirty="0">
              <a:latin typeface="TEG Qube Sans Medium" pitchFamily="2" charset="77"/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7F62D9B-09CA-F847-A7F4-8E5BB6F4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endParaRPr lang="en-US">
              <a:latin typeface="TEG Qube Sans Medium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FB643E3-985E-4C4B-BD4E-64A28283B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fld id="{3FF775A9-3918-924E-BED3-96DC9423907E}" type="slidenum">
              <a:rPr lang="en-US" smtClean="0"/>
              <a:pPr/>
              <a:t>‹#›</a:t>
            </a:fld>
            <a:endParaRPr lang="en-US">
              <a:latin typeface="TEG Qube Sa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5357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D7E34-C3E4-5E43-8631-2481BC6E0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01512-CE57-D346-9DDE-5D3CC0E717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472C0A-514D-8645-9C33-77065A4B6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2D5D4CC6-C73A-3742-A50D-5305F88335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fld id="{CA423BCA-9991-8141-86BF-6BFE9569E5B0}" type="datetimeFigureOut">
              <a:rPr lang="en-US" smtClean="0"/>
              <a:pPr/>
              <a:t>11/2/21</a:t>
            </a:fld>
            <a:endParaRPr lang="en-US" dirty="0">
              <a:latin typeface="TEG Qube Sans Medium" pitchFamily="2" charset="77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B7F1155-C41D-5140-A98A-4B936F475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endParaRPr lang="en-US">
              <a:latin typeface="TEG Qube Sans Medium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5579165-65FB-0549-A489-50204CE46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fld id="{3FF775A9-3918-924E-BED3-96DC9423907E}" type="slidenum">
              <a:rPr lang="en-US" smtClean="0"/>
              <a:pPr/>
              <a:t>‹#›</a:t>
            </a:fld>
            <a:endParaRPr lang="en-US">
              <a:latin typeface="TEG Qube Sa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6206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389C9-9C36-4445-A0E2-51BA110B9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CD139B-FB44-E44F-9588-7099302958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TEG Qube Sans SemiBold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C5FB78-F085-F245-8E3D-4AA90E2327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B33E73-2FF0-C94D-A35C-9B1FD36A0A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>
                <a:latin typeface="TEG Qube Sans SemiBold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2426C2-B46B-9E45-8783-C76DB71FFC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E3A335A5-CBCA-E041-ACF5-3C91676498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fld id="{CA423BCA-9991-8141-86BF-6BFE9569E5B0}" type="datetimeFigureOut">
              <a:rPr lang="en-US" smtClean="0"/>
              <a:pPr/>
              <a:t>11/2/21</a:t>
            </a:fld>
            <a:endParaRPr lang="en-US" dirty="0">
              <a:latin typeface="TEG Qube Sans Medium" pitchFamily="2" charset="77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6E6567E-BF07-A84D-9CA8-B5A9020BE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endParaRPr lang="en-US">
              <a:latin typeface="TEG Qube Sans Medium" pitchFamily="2" charset="77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4361497-903E-8347-97F0-D8BEB6080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EG Qube Sans Medium" pitchFamily="2" charset="77"/>
              </a:defRPr>
            </a:lvl1pPr>
          </a:lstStyle>
          <a:p>
            <a:fld id="{3FF775A9-3918-924E-BED3-96DC9423907E}" type="slidenum">
              <a:rPr lang="en-US" smtClean="0"/>
              <a:pPr/>
              <a:t>‹#›</a:t>
            </a:fld>
            <a:endParaRPr lang="en-US">
              <a:latin typeface="TEG Qube Sa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13558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6132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3011B08D-9EC9-5F49-B1BC-215C2F139377}"/>
              </a:ext>
            </a:extLst>
          </p:cNvPr>
          <p:cNvSpPr txBox="1">
            <a:spLocks/>
          </p:cNvSpPr>
          <p:nvPr userDrawn="1"/>
        </p:nvSpPr>
        <p:spPr>
          <a:xfrm>
            <a:off x="11164558" y="6297855"/>
            <a:ext cx="630936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FF775A9-3918-924E-BED3-96DC9423907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524C0B26-3FDD-0748-B975-7FB9377996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464238" y="6311514"/>
            <a:ext cx="495283" cy="116887"/>
          </a:xfrm>
          <a:prstGeom prst="rect">
            <a:avLst/>
          </a:prstGeom>
        </p:spPr>
      </p:pic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D75756F0-F01D-8F45-B893-1C6F1A1884BF}"/>
              </a:ext>
            </a:extLst>
          </p:cNvPr>
          <p:cNvSpPr txBox="1">
            <a:spLocks/>
          </p:cNvSpPr>
          <p:nvPr userDrawn="1"/>
        </p:nvSpPr>
        <p:spPr>
          <a:xfrm>
            <a:off x="3444949" y="6297856"/>
            <a:ext cx="88554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A423BCA-9991-8141-86BF-6BFE9569E5B0}" type="datetimeFigureOut">
              <a:rPr lang="en-US" b="0" i="0" smtClean="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</a:rPr>
              <a:pPr algn="r"/>
              <a:t>11/2/21</a:t>
            </a:fld>
            <a:endParaRPr lang="en-US" b="0" i="0" dirty="0">
              <a:solidFill>
                <a:schemeClr val="tx1">
                  <a:alpha val="20000"/>
                </a:schemeClr>
              </a:solidFill>
              <a:latin typeface="TEG Qube Sans Medium" pitchFamily="2" charset="77"/>
            </a:endParaRPr>
          </a:p>
        </p:txBody>
      </p:sp>
      <p:sp>
        <p:nvSpPr>
          <p:cNvPr id="11" name="Title 9">
            <a:extLst>
              <a:ext uri="{FF2B5EF4-FFF2-40B4-BE49-F238E27FC236}">
                <a16:creationId xmlns:a16="http://schemas.microsoft.com/office/drawing/2014/main" id="{08BE1575-F453-0844-9E25-2E2DF65B0D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0244" y="344934"/>
            <a:ext cx="6829489" cy="1884224"/>
          </a:xfrm>
          <a:prstGeom prst="rect">
            <a:avLst/>
          </a:prstGeom>
        </p:spPr>
        <p:txBody>
          <a:bodyPr anchor="t"/>
          <a:lstStyle>
            <a:lvl1pPr>
              <a:defRPr sz="4000"/>
            </a:lvl1pPr>
          </a:lstStyle>
          <a:p>
            <a:r>
              <a:rPr lang="en-US" dirty="0"/>
              <a:t>Click to edit Master title style here</a:t>
            </a:r>
          </a:p>
        </p:txBody>
      </p:sp>
    </p:spTree>
    <p:extLst>
      <p:ext uri="{BB962C8B-B14F-4D97-AF65-F5344CB8AC3E}">
        <p14:creationId xmlns:p14="http://schemas.microsoft.com/office/powerpoint/2010/main" val="1114792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Single Corner Rectangle 7">
            <a:extLst>
              <a:ext uri="{FF2B5EF4-FFF2-40B4-BE49-F238E27FC236}">
                <a16:creationId xmlns:a16="http://schemas.microsoft.com/office/drawing/2014/main" id="{FA82E36C-DB72-F24E-9D6E-341963F45D0A}"/>
              </a:ext>
            </a:extLst>
          </p:cNvPr>
          <p:cNvSpPr/>
          <p:nvPr userDrawn="1"/>
        </p:nvSpPr>
        <p:spPr>
          <a:xfrm rot="10800000">
            <a:off x="7634688" y="218768"/>
            <a:ext cx="4340646" cy="6413385"/>
          </a:xfrm>
          <a:prstGeom prst="snip1Rect">
            <a:avLst>
              <a:gd name="adj" fmla="val 305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F33D532E-52E4-194C-BF6E-7ABFD3D5B6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430289" y="0"/>
            <a:ext cx="12192000" cy="68580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934E86-C6C1-E44D-9605-47FD96EC5A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5754" y="2733047"/>
            <a:ext cx="6033979" cy="370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TEG Qube Sans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930094-4C4E-1845-BBD9-BD6C7CE7F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22464" y="6297855"/>
            <a:ext cx="630936" cy="116886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</a:defRPr>
            </a:lvl1pPr>
          </a:lstStyle>
          <a:p>
            <a:fld id="{3FF775A9-3918-924E-BED3-96DC9423907E}" type="slidenum">
              <a:rPr lang="en-US" smtClean="0"/>
              <a:pPr/>
              <a:t>‹#›</a:t>
            </a:fld>
            <a:endParaRPr lang="en-US" dirty="0">
              <a:latin typeface="TEG Qube Sans Medium" pitchFamily="2" charset="77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47A06E7-8E86-1A45-92FE-388452FCDA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0244" y="344934"/>
            <a:ext cx="6829489" cy="1884224"/>
          </a:xfrm>
          <a:prstGeom prst="rect">
            <a:avLst/>
          </a:prstGeom>
        </p:spPr>
        <p:txBody>
          <a:bodyPr anchor="t"/>
          <a:lstStyle>
            <a:lvl1pPr>
              <a:defRPr sz="4000"/>
            </a:lvl1pPr>
          </a:lstStyle>
          <a:p>
            <a:r>
              <a:rPr lang="en-US" dirty="0"/>
              <a:t>Click to edit Master title style here</a:t>
            </a:r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419C809E-4A0D-494B-9EE0-B9B8D9C58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464238" y="6311514"/>
            <a:ext cx="495283" cy="116887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B1B2024F-FE03-7140-A171-8C459BCF0379}"/>
              </a:ext>
            </a:extLst>
          </p:cNvPr>
          <p:cNvSpPr txBox="1">
            <a:spLocks/>
          </p:cNvSpPr>
          <p:nvPr userDrawn="1"/>
        </p:nvSpPr>
        <p:spPr>
          <a:xfrm>
            <a:off x="3444949" y="6297856"/>
            <a:ext cx="88554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A423BCA-9991-8141-86BF-6BFE9569E5B0}" type="datetimeFigureOut">
              <a:rPr lang="en-US" b="0" i="0" smtClean="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</a:rPr>
              <a:pPr algn="r"/>
              <a:t>11/2/21</a:t>
            </a:fld>
            <a:endParaRPr lang="en-US" b="0" i="0" dirty="0">
              <a:solidFill>
                <a:schemeClr val="tx1">
                  <a:alpha val="20000"/>
                </a:schemeClr>
              </a:solidFill>
              <a:latin typeface="TEG Qube Sans Medium" pitchFamily="2" charset="77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5E0F335-30F4-7841-BDB8-0CCD2FA1F03F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383755" y="2733047"/>
            <a:ext cx="627406" cy="370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1">
                    <a:alpha val="20000"/>
                  </a:schemeClr>
                </a:solidFill>
                <a:latin typeface="TEG Qube Sans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9463CAF-B183-FC4D-A607-C69D2AB68AD1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1145754" y="4548685"/>
            <a:ext cx="6033979" cy="370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TEG Qube Sans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A8C953B-0286-8B45-9DAC-CF9DA4FC3A12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383755" y="4548685"/>
            <a:ext cx="627406" cy="370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1">
                    <a:alpha val="20000"/>
                  </a:schemeClr>
                </a:solidFill>
                <a:latin typeface="TEG Qube Sans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2455107F-52A9-3B4A-89B6-3E805F78ED8C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383755" y="3274914"/>
            <a:ext cx="6795978" cy="90661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>
              <a:lnSpc>
                <a:spcPct val="130000"/>
              </a:lnSpc>
            </a:pP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Edit this text – Lorem ipsum dolor sit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amet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,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consectetuer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adipiscing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elit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, sed diam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nonummy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nibh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euismod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tincidunt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ut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laoreet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dolore magna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aliquam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erat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volutpat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. Ut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wisi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enim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ad minim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veniam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,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quis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nostrud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exerci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tation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ex ea.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8B4167E-2DBC-0740-9D8C-4FA25D05616A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383755" y="5035981"/>
            <a:ext cx="6795978" cy="90661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>
              <a:lnSpc>
                <a:spcPct val="130000"/>
              </a:lnSpc>
            </a:pP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Edit this text – Lorem ipsum dolor sit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amet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,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consectetuer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adipiscing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elit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, sed diam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nonummy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nibh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euismod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tincidunt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ut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laoreet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dolore magna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aliquam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erat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volutpat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. Ut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wisi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enim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ad minim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veniam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,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quis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nostrud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exerci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</a:t>
            </a:r>
            <a:r>
              <a:rPr lang="en-US" sz="1300" b="0" i="0" dirty="0" err="1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taion</a:t>
            </a:r>
            <a:r>
              <a:rPr lang="en-US" sz="1300" b="0" i="0" dirty="0">
                <a:solidFill>
                  <a:schemeClr val="tx1">
                    <a:alpha val="50000"/>
                  </a:schemeClr>
                </a:solidFill>
                <a:latin typeface="TEG Qube Sans" pitchFamily="2" charset="77"/>
              </a:rPr>
              <a:t> ex ea.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9B7CB1ED-5987-4F4B-901B-0A3121EC78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875923" y="218767"/>
            <a:ext cx="4340646" cy="64133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60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51A7B-E687-FA4B-85EF-541E1382D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12897F-A07C-3845-B2BD-20B2F22A8A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29120C-23C7-F748-9E8B-4B5D102CCE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25DCEE-1613-864C-8684-05FE461795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423BCA-9991-8141-86BF-6BFE9569E5B0}" type="datetimeFigureOut">
              <a:rPr lang="en-US" smtClean="0"/>
              <a:t>11/2/21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94BEC7-8BB9-784C-BF67-1A7FBEA84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7B653-B74C-C74B-8CD1-3990B0F39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F775A9-3918-924E-BED3-96DC942390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411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2A3874-5D87-214A-9756-BE92160CA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D87D16-AC05-5A46-B487-A9FAA965DE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8BE81-953D-8148-A35A-02572E7DA4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23BCA-9991-8141-86BF-6BFE9569E5B0}" type="datetimeFigureOut">
              <a:rPr lang="en-US" smtClean="0"/>
              <a:t>11/2/21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87DB4C-4DC6-0140-A726-2784818DFA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B3ED05-6B8F-4C4B-9A56-BDB0FCCC7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775A9-3918-924E-BED3-96DC942390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05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TEG Qube Sans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TEG Qube Sans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TEG Qube Sans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TEG Qube Sans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TEG Qube Sans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TEG Qube Sans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10" Type="http://schemas.openxmlformats.org/officeDocument/2006/relationships/image" Target="../media/image5.png"/><Relationship Id="rId4" Type="http://schemas.openxmlformats.org/officeDocument/2006/relationships/tags" Target="../tags/tag16.xml"/><Relationship Id="rId9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5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image" Target="../media/image5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D2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0E314A0A-527E-E940-8D72-8BF3615BB7CD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chemeClr val="bg1">
                    <a:alpha val="50000"/>
                  </a:schemeClr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chemeClr val="bg1">
                    <a:alpha val="50000"/>
                  </a:schemeClr>
                </a:solidFill>
              </a:rPr>
              <a:pPr algn="r"/>
              <a:t>1</a:t>
            </a:fld>
            <a:endParaRPr lang="en-US" sz="1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2378E55-94E7-F14B-9649-EEF2CE6A1B0F}"/>
              </a:ext>
            </a:extLst>
          </p:cNvPr>
          <p:cNvSpPr txBox="1">
            <a:spLocks/>
          </p:cNvSpPr>
          <p:nvPr/>
        </p:nvSpPr>
        <p:spPr>
          <a:xfrm>
            <a:off x="290781" y="320473"/>
            <a:ext cx="9087136" cy="2660234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10000" dirty="0">
                <a:solidFill>
                  <a:schemeClr val="bg1"/>
                </a:solidFill>
              </a:rPr>
              <a:t>Edit Title</a:t>
            </a:r>
          </a:p>
          <a:p>
            <a:r>
              <a:rPr lang="en-US" sz="10000" dirty="0">
                <a:solidFill>
                  <a:schemeClr val="bg1"/>
                </a:solidFill>
              </a:rPr>
              <a:t>Placeholder</a:t>
            </a:r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2DED1C30-25D8-CA42-A364-79BE98B99350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D2FDB4"/>
                </a:solidFill>
                <a:latin typeface="TEG Qube Sans Medium" pitchFamily="2" charset="77"/>
              </a:rPr>
              <a:t>Template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AE7A8E1-DC73-F245-A4DD-2BA50516AE61}"/>
              </a:ext>
            </a:extLst>
          </p:cNvPr>
          <p:cNvSpPr txBox="1">
            <a:spLocks/>
          </p:cNvSpPr>
          <p:nvPr/>
        </p:nvSpPr>
        <p:spPr>
          <a:xfrm>
            <a:off x="358513" y="3293534"/>
            <a:ext cx="9019404" cy="5688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0" dirty="0">
                <a:solidFill>
                  <a:schemeClr val="bg1"/>
                </a:solidFill>
                <a:latin typeface="TEG Qube Sans Medium" pitchFamily="2" charset="77"/>
              </a:rPr>
              <a:t>Lorem dolor </a:t>
            </a:r>
            <a:r>
              <a:rPr lang="en-US" sz="2400" b="0" dirty="0" err="1">
                <a:solidFill>
                  <a:schemeClr val="bg1"/>
                </a:solidFill>
                <a:latin typeface="TEG Qube Sans Medium" pitchFamily="2" charset="77"/>
              </a:rPr>
              <a:t>amet</a:t>
            </a:r>
            <a:r>
              <a:rPr lang="en-US" sz="2400" b="0" dirty="0">
                <a:solidFill>
                  <a:schemeClr val="bg1"/>
                </a:solidFill>
                <a:latin typeface="TEG Qube Sans Medium" pitchFamily="2" charset="77"/>
              </a:rPr>
              <a:t> </a:t>
            </a:r>
            <a:r>
              <a:rPr lang="en-US" sz="2400" b="0" dirty="0" err="1">
                <a:solidFill>
                  <a:schemeClr val="bg1"/>
                </a:solidFill>
                <a:latin typeface="TEG Qube Sans Medium" pitchFamily="2" charset="77"/>
              </a:rPr>
              <a:t>dolores</a:t>
            </a:r>
            <a:r>
              <a:rPr lang="en-US" sz="2400" b="0" dirty="0">
                <a:solidFill>
                  <a:schemeClr val="bg1"/>
                </a:solidFill>
                <a:latin typeface="TEG Qube Sans Medium" pitchFamily="2" charset="77"/>
              </a:rPr>
              <a:t> sit</a:t>
            </a:r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317973F-2147-EA4F-8C94-CF223970E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187043"/>
            <a:ext cx="1518314" cy="273297"/>
          </a:xfrm>
          <a:prstGeom prst="rect">
            <a:avLst/>
          </a:prstGeom>
        </p:spPr>
      </p:pic>
      <p:pic>
        <p:nvPicPr>
          <p:cNvPr id="14" name="Picture 13" descr="A picture containing arrow&#10;&#10;Description automatically generated">
            <a:extLst>
              <a:ext uri="{FF2B5EF4-FFF2-40B4-BE49-F238E27FC236}">
                <a16:creationId xmlns:a16="http://schemas.microsoft.com/office/drawing/2014/main" id="{78578D69-03A5-F048-A4D4-D274571DBE7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 flipV="1">
            <a:off x="6709859" y="2790017"/>
            <a:ext cx="5482141" cy="390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280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7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2378E55-94E7-F14B-9649-EEF2CE6A1B0F}"/>
              </a:ext>
            </a:extLst>
          </p:cNvPr>
          <p:cNvSpPr txBox="1">
            <a:spLocks/>
          </p:cNvSpPr>
          <p:nvPr/>
        </p:nvSpPr>
        <p:spPr>
          <a:xfrm>
            <a:off x="333312" y="359627"/>
            <a:ext cx="9015345" cy="1671265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D2FDB4"/>
                </a:solidFill>
              </a:rPr>
              <a:t>Lorem ipsum dolor sit </a:t>
            </a:r>
            <a:r>
              <a:rPr lang="en-US" sz="4800" dirty="0" err="1">
                <a:solidFill>
                  <a:srgbClr val="D2FDB4"/>
                </a:solidFill>
              </a:rPr>
              <a:t>amet</a:t>
            </a:r>
            <a:r>
              <a:rPr lang="en-US" sz="4800" dirty="0">
                <a:solidFill>
                  <a:srgbClr val="D2FDB4"/>
                </a:solidFill>
              </a:rPr>
              <a:t> </a:t>
            </a:r>
            <a:r>
              <a:rPr lang="en-US" sz="4800" dirty="0" err="1">
                <a:solidFill>
                  <a:srgbClr val="D2FDB4"/>
                </a:solidFill>
              </a:rPr>
              <a:t>adiscing</a:t>
            </a:r>
            <a:r>
              <a:rPr lang="en-US" sz="4800" dirty="0">
                <a:solidFill>
                  <a:srgbClr val="D2FDB4"/>
                </a:solidFill>
              </a:rPr>
              <a:t> </a:t>
            </a:r>
            <a:r>
              <a:rPr lang="en-US" sz="4800" dirty="0" err="1">
                <a:solidFill>
                  <a:srgbClr val="D2FDB4"/>
                </a:solidFill>
              </a:rPr>
              <a:t>elit</a:t>
            </a:r>
            <a:r>
              <a:rPr lang="en-US" sz="4800" dirty="0">
                <a:solidFill>
                  <a:srgbClr val="D2FDB4"/>
                </a:solidFill>
              </a:rPr>
              <a:t> </a:t>
            </a:r>
            <a:r>
              <a:rPr lang="en-US" sz="4800" dirty="0" err="1">
                <a:solidFill>
                  <a:srgbClr val="D2FDB4"/>
                </a:solidFill>
              </a:rPr>
              <a:t>nonummy</a:t>
            </a:r>
            <a:r>
              <a:rPr lang="en-US" sz="4800" dirty="0">
                <a:solidFill>
                  <a:srgbClr val="D2FDB4"/>
                </a:solidFill>
              </a:rPr>
              <a:t>.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AE626D7D-0268-4741-AC27-49FF2471E987}"/>
              </a:ext>
            </a:extLst>
          </p:cNvPr>
          <p:cNvSpPr txBox="1">
            <a:spLocks/>
          </p:cNvSpPr>
          <p:nvPr/>
        </p:nvSpPr>
        <p:spPr>
          <a:xfrm>
            <a:off x="2843344" y="2157021"/>
            <a:ext cx="8983924" cy="264882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chemeClr val="bg1"/>
                </a:solidFill>
              </a:rPr>
              <a:t>Edit this text – 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, sed diam </a:t>
            </a:r>
            <a:r>
              <a:rPr lang="en-US" dirty="0" err="1">
                <a:solidFill>
                  <a:schemeClr val="bg1"/>
                </a:solidFill>
              </a:rPr>
              <a:t>nonummy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nibh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euismod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tincidunt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laoreet</a:t>
            </a:r>
            <a:r>
              <a:rPr lang="en-US" dirty="0">
                <a:solidFill>
                  <a:schemeClr val="bg1"/>
                </a:solidFill>
              </a:rPr>
              <a:t> dolore magna </a:t>
            </a:r>
            <a:r>
              <a:rPr lang="en-US" dirty="0" err="1">
                <a:solidFill>
                  <a:schemeClr val="bg1"/>
                </a:solidFill>
              </a:rPr>
              <a:t>aliquam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ert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volutpat</a:t>
            </a:r>
            <a:r>
              <a:rPr lang="en-US" dirty="0">
                <a:solidFill>
                  <a:schemeClr val="bg1"/>
                </a:solidFill>
              </a:rPr>
              <a:t>. Ut </a:t>
            </a:r>
            <a:r>
              <a:rPr lang="en-US" dirty="0" err="1">
                <a:solidFill>
                  <a:schemeClr val="bg1"/>
                </a:solidFill>
              </a:rPr>
              <a:t>wisi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enim</a:t>
            </a:r>
            <a:r>
              <a:rPr lang="en-US" dirty="0">
                <a:solidFill>
                  <a:schemeClr val="bg1"/>
                </a:solidFill>
              </a:rPr>
              <a:t> ad.</a:t>
            </a:r>
          </a:p>
          <a:p>
            <a:pPr>
              <a:lnSpc>
                <a:spcPct val="140000"/>
              </a:lnSpc>
            </a:pPr>
            <a:r>
              <a:rPr lang="en-CA" dirty="0">
                <a:solidFill>
                  <a:schemeClr val="bg1"/>
                </a:solidFill>
              </a:rPr>
              <a:t>Lorem ipsum dolor sit </a:t>
            </a:r>
            <a:r>
              <a:rPr lang="en-CA" dirty="0" err="1">
                <a:solidFill>
                  <a:schemeClr val="bg1"/>
                </a:solidFill>
              </a:rPr>
              <a:t>amet</a:t>
            </a:r>
            <a:r>
              <a:rPr lang="en-CA" dirty="0">
                <a:solidFill>
                  <a:schemeClr val="bg1"/>
                </a:solidFill>
              </a:rPr>
              <a:t>, </a:t>
            </a:r>
            <a:r>
              <a:rPr lang="en-CA" dirty="0" err="1">
                <a:solidFill>
                  <a:schemeClr val="bg1"/>
                </a:solidFill>
              </a:rPr>
              <a:t>consectetur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adipiscing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elit</a:t>
            </a:r>
            <a:r>
              <a:rPr lang="en-CA" dirty="0">
                <a:solidFill>
                  <a:schemeClr val="bg1"/>
                </a:solidFill>
              </a:rPr>
              <a:t>, sed do </a:t>
            </a:r>
            <a:r>
              <a:rPr lang="en-CA" dirty="0" err="1">
                <a:solidFill>
                  <a:schemeClr val="bg1"/>
                </a:solidFill>
              </a:rPr>
              <a:t>eiusmod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tempor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incididunt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ut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labore</a:t>
            </a:r>
            <a:r>
              <a:rPr lang="en-CA" dirty="0">
                <a:solidFill>
                  <a:schemeClr val="bg1"/>
                </a:solidFill>
              </a:rPr>
              <a:t> et dolore magna </a:t>
            </a:r>
            <a:r>
              <a:rPr lang="en-CA" dirty="0" err="1">
                <a:solidFill>
                  <a:schemeClr val="bg1"/>
                </a:solidFill>
              </a:rPr>
              <a:t>aliqua</a:t>
            </a:r>
            <a:r>
              <a:rPr lang="en-CA" dirty="0">
                <a:solidFill>
                  <a:schemeClr val="bg1"/>
                </a:solidFill>
              </a:rPr>
              <a:t>. Ut </a:t>
            </a:r>
            <a:r>
              <a:rPr lang="en-CA" dirty="0" err="1">
                <a:solidFill>
                  <a:schemeClr val="bg1"/>
                </a:solidFill>
              </a:rPr>
              <a:t>enim</a:t>
            </a:r>
            <a:r>
              <a:rPr lang="en-CA" dirty="0">
                <a:solidFill>
                  <a:schemeClr val="bg1"/>
                </a:solidFill>
              </a:rPr>
              <a:t> ad minim </a:t>
            </a:r>
            <a:r>
              <a:rPr lang="en-CA" dirty="0" err="1">
                <a:solidFill>
                  <a:schemeClr val="bg1"/>
                </a:solidFill>
              </a:rPr>
              <a:t>veniam</a:t>
            </a:r>
            <a:r>
              <a:rPr lang="en-CA" dirty="0">
                <a:solidFill>
                  <a:schemeClr val="bg1"/>
                </a:solidFill>
              </a:rPr>
              <a:t>, </a:t>
            </a:r>
            <a:r>
              <a:rPr lang="en-CA" dirty="0" err="1">
                <a:solidFill>
                  <a:schemeClr val="bg1"/>
                </a:solidFill>
              </a:rPr>
              <a:t>quis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nostrud</a:t>
            </a:r>
            <a:r>
              <a:rPr lang="en-CA" dirty="0">
                <a:solidFill>
                  <a:schemeClr val="bg1"/>
                </a:solidFill>
              </a:rPr>
              <a:t> exercitation </a:t>
            </a:r>
            <a:r>
              <a:rPr lang="en-CA" dirty="0" err="1">
                <a:solidFill>
                  <a:schemeClr val="bg1"/>
                </a:solidFill>
              </a:rPr>
              <a:t>ullamco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laboris</a:t>
            </a:r>
            <a:r>
              <a:rPr lang="en-CA" dirty="0">
                <a:solidFill>
                  <a:schemeClr val="bg1"/>
                </a:solidFill>
              </a:rPr>
              <a:t> nisi </a:t>
            </a:r>
            <a:r>
              <a:rPr lang="en-CA" dirty="0" err="1">
                <a:solidFill>
                  <a:schemeClr val="bg1"/>
                </a:solidFill>
              </a:rPr>
              <a:t>ut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aliquip</a:t>
            </a:r>
            <a:r>
              <a:rPr lang="en-CA" dirty="0">
                <a:solidFill>
                  <a:schemeClr val="bg1"/>
                </a:solidFill>
              </a:rPr>
              <a:t> ex </a:t>
            </a:r>
            <a:r>
              <a:rPr lang="en-CA" dirty="0" err="1">
                <a:solidFill>
                  <a:schemeClr val="bg1"/>
                </a:solidFill>
              </a:rPr>
              <a:t>ea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commodo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consequat</a:t>
            </a:r>
            <a:r>
              <a:rPr lang="en-CA" dirty="0">
                <a:solidFill>
                  <a:schemeClr val="bg1"/>
                </a:solidFill>
              </a:rPr>
              <a:t>. Duis </a:t>
            </a:r>
            <a:r>
              <a:rPr lang="en-CA" dirty="0" err="1">
                <a:solidFill>
                  <a:schemeClr val="bg1"/>
                </a:solidFill>
              </a:rPr>
              <a:t>aute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irure</a:t>
            </a:r>
            <a:r>
              <a:rPr lang="en-CA" dirty="0">
                <a:solidFill>
                  <a:schemeClr val="bg1"/>
                </a:solidFill>
              </a:rPr>
              <a:t> dolor in </a:t>
            </a:r>
            <a:r>
              <a:rPr lang="en-CA" dirty="0" err="1">
                <a:solidFill>
                  <a:schemeClr val="bg1"/>
                </a:solidFill>
              </a:rPr>
              <a:t>reprehenderit</a:t>
            </a:r>
            <a:r>
              <a:rPr lang="en-CA" dirty="0">
                <a:solidFill>
                  <a:schemeClr val="bg1"/>
                </a:solidFill>
              </a:rPr>
              <a:t> in </a:t>
            </a:r>
            <a:r>
              <a:rPr lang="en-CA" dirty="0" err="1">
                <a:solidFill>
                  <a:schemeClr val="bg1"/>
                </a:solidFill>
              </a:rPr>
              <a:t>voluptate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velit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esse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cillum</a:t>
            </a:r>
            <a:r>
              <a:rPr lang="en-CA" dirty="0">
                <a:solidFill>
                  <a:schemeClr val="bg1"/>
                </a:solidFill>
              </a:rPr>
              <a:t> dolore </a:t>
            </a:r>
            <a:r>
              <a:rPr lang="en-CA" dirty="0" err="1">
                <a:solidFill>
                  <a:schemeClr val="bg1"/>
                </a:solidFill>
              </a:rPr>
              <a:t>eu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fugiat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nulla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pariatur</a:t>
            </a:r>
            <a:r>
              <a:rPr lang="en-CA" dirty="0">
                <a:solidFill>
                  <a:schemeClr val="bg1"/>
                </a:solidFill>
              </a:rPr>
              <a:t>. </a:t>
            </a:r>
            <a:r>
              <a:rPr lang="en-CA" dirty="0" err="1">
                <a:solidFill>
                  <a:schemeClr val="bg1"/>
                </a:solidFill>
              </a:rPr>
              <a:t>Excepteur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sint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occaecat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cupidatat</a:t>
            </a:r>
            <a:r>
              <a:rPr lang="en-CA" dirty="0">
                <a:solidFill>
                  <a:schemeClr val="bg1"/>
                </a:solidFill>
              </a:rPr>
              <a:t> non </a:t>
            </a:r>
            <a:r>
              <a:rPr lang="en-CA" dirty="0" err="1">
                <a:solidFill>
                  <a:schemeClr val="bg1"/>
                </a:solidFill>
              </a:rPr>
              <a:t>proident</a:t>
            </a:r>
            <a:r>
              <a:rPr lang="en-CA" dirty="0">
                <a:solidFill>
                  <a:schemeClr val="bg1"/>
                </a:solidFill>
              </a:rPr>
              <a:t>, sunt in culpa qui </a:t>
            </a:r>
            <a:r>
              <a:rPr lang="en-CA" dirty="0" err="1">
                <a:solidFill>
                  <a:schemeClr val="bg1"/>
                </a:solidFill>
              </a:rPr>
              <a:t>officia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deserunt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mollit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anim</a:t>
            </a:r>
            <a:r>
              <a:rPr lang="en-CA" dirty="0">
                <a:solidFill>
                  <a:schemeClr val="bg1"/>
                </a:solidFill>
              </a:rPr>
              <a:t> id </a:t>
            </a:r>
            <a:r>
              <a:rPr lang="en-CA" dirty="0" err="1">
                <a:solidFill>
                  <a:schemeClr val="bg1"/>
                </a:solidFill>
              </a:rPr>
              <a:t>est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laborum</a:t>
            </a:r>
            <a:r>
              <a:rPr lang="en-CA" dirty="0">
                <a:solidFill>
                  <a:schemeClr val="bg1"/>
                </a:solidFill>
              </a:rPr>
              <a:t>. Duis </a:t>
            </a:r>
            <a:r>
              <a:rPr lang="en-CA" dirty="0" err="1">
                <a:solidFill>
                  <a:schemeClr val="bg1"/>
                </a:solidFill>
              </a:rPr>
              <a:t>aute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irure</a:t>
            </a:r>
            <a:r>
              <a:rPr lang="en-CA" dirty="0">
                <a:solidFill>
                  <a:schemeClr val="bg1"/>
                </a:solidFill>
              </a:rPr>
              <a:t> dolor in </a:t>
            </a:r>
            <a:r>
              <a:rPr lang="en-CA" dirty="0" err="1">
                <a:solidFill>
                  <a:schemeClr val="bg1"/>
                </a:solidFill>
              </a:rPr>
              <a:t>reprehenderit</a:t>
            </a:r>
            <a:r>
              <a:rPr lang="en-CA" dirty="0">
                <a:solidFill>
                  <a:schemeClr val="bg1"/>
                </a:solidFill>
              </a:rPr>
              <a:t> in </a:t>
            </a:r>
            <a:r>
              <a:rPr lang="en-CA" dirty="0" err="1">
                <a:solidFill>
                  <a:schemeClr val="bg1"/>
                </a:solidFill>
              </a:rPr>
              <a:t>voluptate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velit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esse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cillum</a:t>
            </a:r>
            <a:r>
              <a:rPr lang="en-CA" dirty="0">
                <a:solidFill>
                  <a:schemeClr val="bg1"/>
                </a:solidFill>
              </a:rPr>
              <a:t> dolore </a:t>
            </a:r>
            <a:r>
              <a:rPr lang="en-CA" dirty="0" err="1">
                <a:solidFill>
                  <a:schemeClr val="bg1"/>
                </a:solidFill>
              </a:rPr>
              <a:t>eu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fugiat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nulla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pariatur</a:t>
            </a:r>
            <a:r>
              <a:rPr lang="en-CA" dirty="0">
                <a:solidFill>
                  <a:schemeClr val="bg1"/>
                </a:solidFill>
              </a:rPr>
              <a:t>. </a:t>
            </a:r>
            <a:r>
              <a:rPr lang="en-CA" dirty="0" err="1">
                <a:solidFill>
                  <a:schemeClr val="bg1"/>
                </a:solidFill>
              </a:rPr>
              <a:t>Excepteur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sint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occaecat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cupidatat</a:t>
            </a:r>
            <a:r>
              <a:rPr lang="en-CA" dirty="0">
                <a:solidFill>
                  <a:schemeClr val="bg1"/>
                </a:solidFill>
              </a:rPr>
              <a:t> non </a:t>
            </a:r>
            <a:r>
              <a:rPr lang="en-CA" dirty="0" err="1">
                <a:solidFill>
                  <a:schemeClr val="bg1"/>
                </a:solidFill>
              </a:rPr>
              <a:t>proident</a:t>
            </a:r>
            <a:r>
              <a:rPr lang="en-CA" dirty="0">
                <a:solidFill>
                  <a:schemeClr val="bg1"/>
                </a:solidFill>
              </a:rPr>
              <a:t>, sunt in culpa qui </a:t>
            </a:r>
            <a:r>
              <a:rPr lang="en-CA" dirty="0" err="1">
                <a:solidFill>
                  <a:schemeClr val="bg1"/>
                </a:solidFill>
              </a:rPr>
              <a:t>officia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deserunt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mollit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anim</a:t>
            </a:r>
            <a:r>
              <a:rPr lang="en-CA" dirty="0">
                <a:solidFill>
                  <a:schemeClr val="bg1"/>
                </a:solidFill>
              </a:rPr>
              <a:t> id </a:t>
            </a:r>
            <a:r>
              <a:rPr lang="en-CA" dirty="0" err="1">
                <a:solidFill>
                  <a:schemeClr val="bg1"/>
                </a:solidFill>
              </a:rPr>
              <a:t>est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laborum</a:t>
            </a:r>
            <a:r>
              <a:rPr lang="en-CA" dirty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D769A449-7EA6-5142-9E6C-D95604CC5C3C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1A1A33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1" name="Picture 10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13B36E95-E8CD-E044-BD15-949AEDADD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B3F1EA26-BEC1-5241-BFA7-997F90D4877E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1A1A33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1A1A33"/>
                </a:solidFill>
              </a:rPr>
              <a:pPr algn="r"/>
              <a:t>10</a:t>
            </a:fld>
            <a:endParaRPr lang="en-US" sz="1000" dirty="0">
              <a:solidFill>
                <a:srgbClr val="1A1A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168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DB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text, yellow, can&#10;&#10;Description automatically generated">
            <a:extLst>
              <a:ext uri="{FF2B5EF4-FFF2-40B4-BE49-F238E27FC236}">
                <a16:creationId xmlns:a16="http://schemas.microsoft.com/office/drawing/2014/main" id="{1FA0BBE0-9E34-6647-942A-E64E41AB7D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561" y="2277409"/>
            <a:ext cx="6181015" cy="4409124"/>
          </a:xfrm>
          <a:prstGeom prst="rect">
            <a:avLst/>
          </a:prstGeom>
        </p:spPr>
      </p:pic>
      <p:sp>
        <p:nvSpPr>
          <p:cNvPr id="15" name="Title 9">
            <a:extLst>
              <a:ext uri="{FF2B5EF4-FFF2-40B4-BE49-F238E27FC236}">
                <a16:creationId xmlns:a16="http://schemas.microsoft.com/office/drawing/2014/main" id="{365E441B-2BC6-C94C-85A7-CB95F557C996}"/>
              </a:ext>
            </a:extLst>
          </p:cNvPr>
          <p:cNvSpPr txBox="1">
            <a:spLocks/>
          </p:cNvSpPr>
          <p:nvPr/>
        </p:nvSpPr>
        <p:spPr>
          <a:xfrm>
            <a:off x="315068" y="283676"/>
            <a:ext cx="2638800" cy="1830874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11000" dirty="0">
                <a:ln w="9525">
                  <a:noFill/>
                </a:ln>
                <a:solidFill>
                  <a:srgbClr val="F4F993"/>
                </a:solidFill>
                <a:latin typeface="TEG Qube Sans" pitchFamily="2" charset="77"/>
              </a:rPr>
              <a:t>02</a:t>
            </a:r>
          </a:p>
        </p:txBody>
      </p:sp>
      <p:sp>
        <p:nvSpPr>
          <p:cNvPr id="20" name="Snip Single Corner Rectangle 19">
            <a:extLst>
              <a:ext uri="{FF2B5EF4-FFF2-40B4-BE49-F238E27FC236}">
                <a16:creationId xmlns:a16="http://schemas.microsoft.com/office/drawing/2014/main" id="{798BED8A-6709-0F48-BF8C-7185C574F045}"/>
              </a:ext>
            </a:extLst>
          </p:cNvPr>
          <p:cNvSpPr/>
          <p:nvPr/>
        </p:nvSpPr>
        <p:spPr>
          <a:xfrm rot="10800000">
            <a:off x="6096000" y="218765"/>
            <a:ext cx="5860489" cy="6420470"/>
          </a:xfrm>
          <a:prstGeom prst="snip1Rect">
            <a:avLst>
              <a:gd name="adj" fmla="val 27173"/>
            </a:avLst>
          </a:prstGeom>
          <a:solidFill>
            <a:srgbClr val="F4F9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9">
            <a:extLst>
              <a:ext uri="{FF2B5EF4-FFF2-40B4-BE49-F238E27FC236}">
                <a16:creationId xmlns:a16="http://schemas.microsoft.com/office/drawing/2014/main" id="{2D3E2870-F914-4246-B1AE-D3071DC25A49}"/>
              </a:ext>
            </a:extLst>
          </p:cNvPr>
          <p:cNvSpPr txBox="1">
            <a:spLocks/>
          </p:cNvSpPr>
          <p:nvPr/>
        </p:nvSpPr>
        <p:spPr>
          <a:xfrm>
            <a:off x="6492505" y="614950"/>
            <a:ext cx="5042860" cy="1210517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64751"/>
                </a:solidFill>
              </a:rPr>
              <a:t>Lorem ipsum dolor sit </a:t>
            </a:r>
            <a:r>
              <a:rPr lang="en-US" sz="4400" dirty="0" err="1">
                <a:solidFill>
                  <a:srgbClr val="064751"/>
                </a:solidFill>
              </a:rPr>
              <a:t>amet</a:t>
            </a:r>
            <a:endParaRPr lang="en-US" sz="4400" dirty="0">
              <a:solidFill>
                <a:srgbClr val="064751"/>
              </a:solidFill>
            </a:endParaRP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8DBBA21B-C329-884E-B2DA-656C2B38804E}"/>
              </a:ext>
            </a:extLst>
          </p:cNvPr>
          <p:cNvSpPr txBox="1">
            <a:spLocks/>
          </p:cNvSpPr>
          <p:nvPr/>
        </p:nvSpPr>
        <p:spPr>
          <a:xfrm>
            <a:off x="6492505" y="2641400"/>
            <a:ext cx="5042860" cy="121051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erat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 minim </a:t>
            </a:r>
            <a:r>
              <a:rPr lang="en-US" dirty="0" err="1">
                <a:solidFill>
                  <a:srgbClr val="064751"/>
                </a:solidFill>
              </a:rPr>
              <a:t>veniam</a:t>
            </a:r>
            <a:r>
              <a:rPr lang="en-US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B5AAEFC-052A-7945-BA54-E2A35EAC0B3F}"/>
              </a:ext>
            </a:extLst>
          </p:cNvPr>
          <p:cNvSpPr txBox="1">
            <a:spLocks/>
          </p:cNvSpPr>
          <p:nvPr/>
        </p:nvSpPr>
        <p:spPr>
          <a:xfrm>
            <a:off x="6492505" y="2188811"/>
            <a:ext cx="5042860" cy="3196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0" dirty="0">
                <a:solidFill>
                  <a:srgbClr val="064751"/>
                </a:solidFill>
                <a:latin typeface="TEG Qube Sans Medium" pitchFamily="2" charset="77"/>
              </a:rPr>
              <a:t>Lorem dolor </a:t>
            </a:r>
            <a:r>
              <a:rPr lang="en-US" sz="1600" b="0" dirty="0" err="1">
                <a:solidFill>
                  <a:srgbClr val="064751"/>
                </a:solidFill>
                <a:latin typeface="TEG Qube Sans Medium" pitchFamily="2" charset="77"/>
              </a:rPr>
              <a:t>amet</a:t>
            </a:r>
            <a:endParaRPr lang="en-US" sz="1600" b="0" dirty="0">
              <a:solidFill>
                <a:srgbClr val="064751"/>
              </a:solidFill>
              <a:latin typeface="TEG Qube Sans Medium" pitchFamily="2" charset="77"/>
            </a:endParaRPr>
          </a:p>
        </p:txBody>
      </p:sp>
      <p:sp>
        <p:nvSpPr>
          <p:cNvPr id="11" name="Date Placeholder 4">
            <a:extLst>
              <a:ext uri="{FF2B5EF4-FFF2-40B4-BE49-F238E27FC236}">
                <a16:creationId xmlns:a16="http://schemas.microsoft.com/office/drawing/2014/main" id="{C292C7C8-0676-F241-BCF3-EBC0A98890C4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3" name="Picture 12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E430EFE7-DBC7-CC41-958D-D3624EB3E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6" name="Slide Number Placeholder 6">
            <a:extLst>
              <a:ext uri="{FF2B5EF4-FFF2-40B4-BE49-F238E27FC236}">
                <a16:creationId xmlns:a16="http://schemas.microsoft.com/office/drawing/2014/main" id="{8C497B63-1212-6949-BEC7-185255A3E5B3}"/>
              </a:ext>
            </a:extLst>
          </p:cNvPr>
          <p:cNvSpPr txBox="1">
            <a:spLocks/>
          </p:cNvSpPr>
          <p:nvPr/>
        </p:nvSpPr>
        <p:spPr>
          <a:xfrm>
            <a:off x="6096000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11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84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ext, sign, outdoor&#10;&#10;Description automatically generated">
            <a:extLst>
              <a:ext uri="{FF2B5EF4-FFF2-40B4-BE49-F238E27FC236}">
                <a16:creationId xmlns:a16="http://schemas.microsoft.com/office/drawing/2014/main" id="{B4E1A62C-2765-F844-9A62-32A84D5FADC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 rot="10800000">
            <a:off x="8381" y="3258796"/>
            <a:ext cx="4815604" cy="3435131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C2378E55-94E7-F14B-9649-EEF2CE6A1B0F}"/>
              </a:ext>
            </a:extLst>
          </p:cNvPr>
          <p:cNvSpPr txBox="1">
            <a:spLocks/>
          </p:cNvSpPr>
          <p:nvPr/>
        </p:nvSpPr>
        <p:spPr>
          <a:xfrm>
            <a:off x="333312" y="359627"/>
            <a:ext cx="5148831" cy="275454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3800" dirty="0">
                <a:solidFill>
                  <a:srgbClr val="064751"/>
                </a:solidFill>
              </a:rPr>
              <a:t>Lorem ipsum dolor sit </a:t>
            </a:r>
            <a:r>
              <a:rPr lang="en-US" sz="3800" dirty="0" err="1">
                <a:solidFill>
                  <a:srgbClr val="064751"/>
                </a:solidFill>
              </a:rPr>
              <a:t>amet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adiscing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elit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nonummy</a:t>
            </a:r>
            <a:r>
              <a:rPr lang="en-US" sz="3800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BC559272-6A15-8948-9BCE-E0F26A850352}"/>
              </a:ext>
            </a:extLst>
          </p:cNvPr>
          <p:cNvSpPr txBox="1">
            <a:spLocks/>
          </p:cNvSpPr>
          <p:nvPr/>
        </p:nvSpPr>
        <p:spPr>
          <a:xfrm>
            <a:off x="6010940" y="933028"/>
            <a:ext cx="5816327" cy="11518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ad. 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E68DB146-32EF-AB4D-B8AB-032F757B9FBD}"/>
              </a:ext>
            </a:extLst>
          </p:cNvPr>
          <p:cNvSpPr txBox="1">
            <a:spLocks/>
          </p:cNvSpPr>
          <p:nvPr/>
        </p:nvSpPr>
        <p:spPr>
          <a:xfrm>
            <a:off x="6772940" y="418931"/>
            <a:ext cx="5054328" cy="38177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64751"/>
                </a:solidFill>
              </a:rPr>
              <a:t>Click to edit Master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687B0B0-B27C-1C4C-A8C1-9655636EAC5C}"/>
              </a:ext>
            </a:extLst>
          </p:cNvPr>
          <p:cNvSpPr txBox="1">
            <a:spLocks/>
          </p:cNvSpPr>
          <p:nvPr/>
        </p:nvSpPr>
        <p:spPr>
          <a:xfrm>
            <a:off x="6010940" y="418931"/>
            <a:ext cx="627406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21D27F"/>
                </a:solidFill>
              </a:rPr>
              <a:t>01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AA2B588E-DD3F-D542-BF2D-87F7C9B42C2E}"/>
              </a:ext>
            </a:extLst>
          </p:cNvPr>
          <p:cNvSpPr txBox="1">
            <a:spLocks/>
          </p:cNvSpPr>
          <p:nvPr/>
        </p:nvSpPr>
        <p:spPr>
          <a:xfrm>
            <a:off x="6010940" y="2974479"/>
            <a:ext cx="5816327" cy="11518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ad. 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697F3FC5-4190-2B4C-BEC1-0D0CBEE22D77}"/>
              </a:ext>
            </a:extLst>
          </p:cNvPr>
          <p:cNvSpPr txBox="1">
            <a:spLocks/>
          </p:cNvSpPr>
          <p:nvPr/>
        </p:nvSpPr>
        <p:spPr>
          <a:xfrm>
            <a:off x="6772940" y="2460382"/>
            <a:ext cx="5054328" cy="38177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64751"/>
                </a:solidFill>
              </a:rPr>
              <a:t>Click to edit Master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FF1391A4-44C0-8B48-90AC-B9779158711A}"/>
              </a:ext>
            </a:extLst>
          </p:cNvPr>
          <p:cNvSpPr txBox="1">
            <a:spLocks/>
          </p:cNvSpPr>
          <p:nvPr/>
        </p:nvSpPr>
        <p:spPr>
          <a:xfrm>
            <a:off x="6010940" y="2460382"/>
            <a:ext cx="627406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21D27F"/>
                </a:solidFill>
              </a:rPr>
              <a:t>02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AE626D7D-0268-4741-AC27-49FF2471E987}"/>
              </a:ext>
            </a:extLst>
          </p:cNvPr>
          <p:cNvSpPr txBox="1">
            <a:spLocks/>
          </p:cNvSpPr>
          <p:nvPr/>
        </p:nvSpPr>
        <p:spPr>
          <a:xfrm>
            <a:off x="6010940" y="5058461"/>
            <a:ext cx="5816327" cy="11518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ad. 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213C77DF-DF42-9341-9A3F-AA04DCD1EB48}"/>
              </a:ext>
            </a:extLst>
          </p:cNvPr>
          <p:cNvSpPr txBox="1">
            <a:spLocks/>
          </p:cNvSpPr>
          <p:nvPr/>
        </p:nvSpPr>
        <p:spPr>
          <a:xfrm>
            <a:off x="6772940" y="4544364"/>
            <a:ext cx="5054328" cy="38177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64751"/>
                </a:solidFill>
              </a:rPr>
              <a:t>Click to edit Master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A548A363-459A-804F-BD33-46F9FEFBC6AB}"/>
              </a:ext>
            </a:extLst>
          </p:cNvPr>
          <p:cNvSpPr txBox="1">
            <a:spLocks/>
          </p:cNvSpPr>
          <p:nvPr/>
        </p:nvSpPr>
        <p:spPr>
          <a:xfrm>
            <a:off x="6010940" y="4544364"/>
            <a:ext cx="627406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21D27F"/>
                </a:solidFill>
              </a:rPr>
              <a:t>03</a:t>
            </a:r>
          </a:p>
        </p:txBody>
      </p:sp>
      <p:sp>
        <p:nvSpPr>
          <p:cNvPr id="16" name="Date Placeholder 4">
            <a:extLst>
              <a:ext uri="{FF2B5EF4-FFF2-40B4-BE49-F238E27FC236}">
                <a16:creationId xmlns:a16="http://schemas.microsoft.com/office/drawing/2014/main" id="{F5A27A3C-2886-CA45-8F08-AB83E590D6E1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7" name="Picture 16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55BCF06B-83A2-7D4B-A9DD-8542F7A66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8" name="Slide Number Placeholder 6">
            <a:extLst>
              <a:ext uri="{FF2B5EF4-FFF2-40B4-BE49-F238E27FC236}">
                <a16:creationId xmlns:a16="http://schemas.microsoft.com/office/drawing/2014/main" id="{42E59A1A-54B4-1B40-8EB2-925AA1FC311B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12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372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nip Single Corner Rectangle 26">
            <a:extLst>
              <a:ext uri="{FF2B5EF4-FFF2-40B4-BE49-F238E27FC236}">
                <a16:creationId xmlns:a16="http://schemas.microsoft.com/office/drawing/2014/main" id="{C8954427-DB79-C14A-B5D8-00EEE71EE63B}"/>
              </a:ext>
            </a:extLst>
          </p:cNvPr>
          <p:cNvSpPr/>
          <p:nvPr/>
        </p:nvSpPr>
        <p:spPr>
          <a:xfrm>
            <a:off x="434976" y="2020187"/>
            <a:ext cx="3472293" cy="3912026"/>
          </a:xfrm>
          <a:prstGeom prst="snip1Rect">
            <a:avLst>
              <a:gd name="adj" fmla="val 27173"/>
            </a:avLst>
          </a:prstGeom>
          <a:solidFill>
            <a:srgbClr val="F4F9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nip Single Corner Rectangle 27">
            <a:extLst>
              <a:ext uri="{FF2B5EF4-FFF2-40B4-BE49-F238E27FC236}">
                <a16:creationId xmlns:a16="http://schemas.microsoft.com/office/drawing/2014/main" id="{EE1EBEFA-5070-3842-9A9A-83190CDFFCBD}"/>
              </a:ext>
            </a:extLst>
          </p:cNvPr>
          <p:cNvSpPr/>
          <p:nvPr/>
        </p:nvSpPr>
        <p:spPr>
          <a:xfrm>
            <a:off x="4359853" y="2020187"/>
            <a:ext cx="3472293" cy="3912026"/>
          </a:xfrm>
          <a:prstGeom prst="snip1Rect">
            <a:avLst>
              <a:gd name="adj" fmla="val 27173"/>
            </a:avLst>
          </a:prstGeom>
          <a:solidFill>
            <a:srgbClr val="67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nip Single Corner Rectangle 28">
            <a:extLst>
              <a:ext uri="{FF2B5EF4-FFF2-40B4-BE49-F238E27FC236}">
                <a16:creationId xmlns:a16="http://schemas.microsoft.com/office/drawing/2014/main" id="{EB0C87A0-101A-6941-A2B4-66FDE198F576}"/>
              </a:ext>
            </a:extLst>
          </p:cNvPr>
          <p:cNvSpPr/>
          <p:nvPr/>
        </p:nvSpPr>
        <p:spPr>
          <a:xfrm>
            <a:off x="8284730" y="2020187"/>
            <a:ext cx="3472293" cy="3912026"/>
          </a:xfrm>
          <a:prstGeom prst="snip1Rect">
            <a:avLst>
              <a:gd name="adj" fmla="val 27173"/>
            </a:avLst>
          </a:prstGeom>
          <a:solidFill>
            <a:srgbClr val="D2FD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picture containing timeline&#10;&#10;Description automatically generated">
            <a:extLst>
              <a:ext uri="{FF2B5EF4-FFF2-40B4-BE49-F238E27FC236}">
                <a16:creationId xmlns:a16="http://schemas.microsoft.com/office/drawing/2014/main" id="{DB3B87A5-067C-534C-8F1A-EBED64E4C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7364006"/>
            <a:ext cx="10160000" cy="571500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C2378E55-94E7-F14B-9649-EEF2CE6A1B0F}"/>
              </a:ext>
            </a:extLst>
          </p:cNvPr>
          <p:cNvSpPr txBox="1">
            <a:spLocks/>
          </p:cNvSpPr>
          <p:nvPr/>
        </p:nvSpPr>
        <p:spPr>
          <a:xfrm>
            <a:off x="-6324663" y="7317031"/>
            <a:ext cx="5353114" cy="1916901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Lorem ipsum dolor </a:t>
            </a:r>
            <a:r>
              <a:rPr lang="en-US" dirty="0">
                <a:solidFill>
                  <a:schemeClr val="bg1">
                    <a:alpha val="35000"/>
                  </a:schemeClr>
                </a:solidFill>
              </a:rPr>
              <a:t>sit </a:t>
            </a:r>
            <a:r>
              <a:rPr lang="en-US" dirty="0" err="1">
                <a:solidFill>
                  <a:schemeClr val="bg1">
                    <a:alpha val="35000"/>
                  </a:schemeClr>
                </a:solidFill>
              </a:rPr>
              <a:t>amet</a:t>
            </a:r>
            <a:r>
              <a:rPr lang="en-US" dirty="0">
                <a:solidFill>
                  <a:schemeClr val="bg1">
                    <a:alpha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35000"/>
                  </a:schemeClr>
                </a:solidFill>
              </a:rPr>
              <a:t>elit</a:t>
            </a:r>
            <a:r>
              <a:rPr lang="en-US" dirty="0">
                <a:solidFill>
                  <a:schemeClr val="bg1">
                    <a:alpha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35000"/>
                  </a:schemeClr>
                </a:solidFill>
              </a:rPr>
              <a:t>dolores</a:t>
            </a:r>
            <a:r>
              <a:rPr lang="en-US" dirty="0">
                <a:solidFill>
                  <a:schemeClr val="bg1">
                    <a:alpha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35000"/>
                  </a:schemeClr>
                </a:solidFill>
              </a:rPr>
              <a:t>nonummy</a:t>
            </a:r>
            <a:r>
              <a:rPr lang="en-US" dirty="0">
                <a:solidFill>
                  <a:schemeClr val="bg1">
                    <a:alpha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35000"/>
                  </a:schemeClr>
                </a:solidFill>
              </a:rPr>
              <a:t>nibh</a:t>
            </a:r>
            <a:r>
              <a:rPr lang="en-US" dirty="0">
                <a:solidFill>
                  <a:schemeClr val="bg1">
                    <a:alpha val="35000"/>
                  </a:schemeClr>
                </a:solidFill>
              </a:rPr>
              <a:t>.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AAF8AF6-886D-9646-82AC-6FC008E991B7}"/>
              </a:ext>
            </a:extLst>
          </p:cNvPr>
          <p:cNvSpPr txBox="1">
            <a:spLocks/>
          </p:cNvSpPr>
          <p:nvPr/>
        </p:nvSpPr>
        <p:spPr>
          <a:xfrm>
            <a:off x="-6324663" y="9376806"/>
            <a:ext cx="5353114" cy="121051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Edit this text – Lorem ipsum dolor sit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amet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consectetuer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adipiscing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elit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, sed diam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nonummy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nibh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euismod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tincidunt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ut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laoreet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dolore magna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aliquam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erat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volutpat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wisi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enim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veniam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quis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nostrud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exerci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alpha val="51000"/>
                  </a:schemeClr>
                </a:solidFill>
              </a:rPr>
              <a:t>taion</a:t>
            </a:r>
            <a:r>
              <a:rPr lang="en-US" dirty="0">
                <a:solidFill>
                  <a:schemeClr val="bg1">
                    <a:alpha val="51000"/>
                  </a:schemeClr>
                </a:solidFill>
              </a:rPr>
              <a:t> ex ea.</a:t>
            </a:r>
          </a:p>
        </p:txBody>
      </p:sp>
      <p:pic>
        <p:nvPicPr>
          <p:cNvPr id="13" name="Picture 12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BDDB5974-71BA-E44B-8A6A-31F547D52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71200" y="499598"/>
            <a:ext cx="10160000" cy="5715000"/>
          </a:xfrm>
          <a:prstGeom prst="rect">
            <a:avLst/>
          </a:prstGeom>
        </p:spPr>
      </p:pic>
      <p:pic>
        <p:nvPicPr>
          <p:cNvPr id="16" name="Picture 1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96407F8-D1FE-A447-976A-751785D134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607300" y="-6577784"/>
            <a:ext cx="10160000" cy="5715000"/>
          </a:xfrm>
          <a:prstGeom prst="rect">
            <a:avLst/>
          </a:prstGeom>
        </p:spPr>
      </p:pic>
      <p:pic>
        <p:nvPicPr>
          <p:cNvPr id="18" name="Picture 17" descr="A picture containing text&#10;&#10;Description automatically generated">
            <a:extLst>
              <a:ext uri="{FF2B5EF4-FFF2-40B4-BE49-F238E27FC236}">
                <a16:creationId xmlns:a16="http://schemas.microsoft.com/office/drawing/2014/main" id="{353A2D72-65C4-B844-8318-C7B4F4CE65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435975" y="-7167134"/>
            <a:ext cx="10160000" cy="5715000"/>
          </a:xfrm>
          <a:prstGeom prst="rect">
            <a:avLst/>
          </a:prstGeom>
        </p:spPr>
      </p:pic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8DBBA21B-C329-884E-B2DA-656C2B38804E}"/>
              </a:ext>
            </a:extLst>
          </p:cNvPr>
          <p:cNvSpPr txBox="1">
            <a:spLocks/>
          </p:cNvSpPr>
          <p:nvPr/>
        </p:nvSpPr>
        <p:spPr>
          <a:xfrm>
            <a:off x="4610763" y="4253023"/>
            <a:ext cx="2970473" cy="147248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magna.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B5AAEFC-052A-7945-BA54-E2A35EAC0B3F}"/>
              </a:ext>
            </a:extLst>
          </p:cNvPr>
          <p:cNvSpPr txBox="1">
            <a:spLocks/>
          </p:cNvSpPr>
          <p:nvPr/>
        </p:nvSpPr>
        <p:spPr>
          <a:xfrm>
            <a:off x="4610763" y="3760593"/>
            <a:ext cx="2970473" cy="41537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rgbClr val="064751"/>
                </a:solidFill>
                <a:latin typeface="TEG Qube Sans Medium" pitchFamily="2" charset="77"/>
              </a:rPr>
              <a:t>Lorem dolor</a:t>
            </a:r>
          </a:p>
        </p:txBody>
      </p:sp>
      <p:sp>
        <p:nvSpPr>
          <p:cNvPr id="24" name="Title 9">
            <a:extLst>
              <a:ext uri="{FF2B5EF4-FFF2-40B4-BE49-F238E27FC236}">
                <a16:creationId xmlns:a16="http://schemas.microsoft.com/office/drawing/2014/main" id="{152433A5-1259-CA4C-85D4-BE5F726784D5}"/>
              </a:ext>
            </a:extLst>
          </p:cNvPr>
          <p:cNvSpPr txBox="1">
            <a:spLocks/>
          </p:cNvSpPr>
          <p:nvPr/>
        </p:nvSpPr>
        <p:spPr>
          <a:xfrm>
            <a:off x="368151" y="359770"/>
            <a:ext cx="7442730" cy="1210517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64751"/>
                </a:solidFill>
              </a:rPr>
              <a:t>Lorem ipsum dolor sit </a:t>
            </a:r>
            <a:r>
              <a:rPr lang="en-US" sz="4400" dirty="0" err="1">
                <a:solidFill>
                  <a:srgbClr val="064751"/>
                </a:solidFill>
              </a:rPr>
              <a:t>amet</a:t>
            </a:r>
            <a:r>
              <a:rPr lang="en-US" sz="4400" dirty="0">
                <a:solidFill>
                  <a:srgbClr val="064751"/>
                </a:solidFill>
              </a:rPr>
              <a:t> </a:t>
            </a:r>
            <a:r>
              <a:rPr lang="en-US" sz="4400" dirty="0">
                <a:solidFill>
                  <a:srgbClr val="064751">
                    <a:alpha val="35000"/>
                  </a:srgbClr>
                </a:solidFill>
              </a:rPr>
              <a:t>sed diam </a:t>
            </a:r>
            <a:r>
              <a:rPr lang="en-US" sz="4400" dirty="0" err="1">
                <a:solidFill>
                  <a:srgbClr val="064751">
                    <a:alpha val="35000"/>
                  </a:srgbClr>
                </a:solidFill>
              </a:rPr>
              <a:t>nonummy</a:t>
            </a:r>
            <a:endParaRPr lang="en-US" sz="4400" dirty="0">
              <a:solidFill>
                <a:srgbClr val="064751">
                  <a:alpha val="35000"/>
                </a:srgbClr>
              </a:solidFill>
            </a:endParaRPr>
          </a:p>
        </p:txBody>
      </p:sp>
      <p:sp>
        <p:nvSpPr>
          <p:cNvPr id="30" name="Title 9">
            <a:extLst>
              <a:ext uri="{FF2B5EF4-FFF2-40B4-BE49-F238E27FC236}">
                <a16:creationId xmlns:a16="http://schemas.microsoft.com/office/drawing/2014/main" id="{4D5EFDDA-CF0B-2E48-A4E9-93C16DD20F1D}"/>
              </a:ext>
            </a:extLst>
          </p:cNvPr>
          <p:cNvSpPr txBox="1">
            <a:spLocks/>
          </p:cNvSpPr>
          <p:nvPr/>
        </p:nvSpPr>
        <p:spPr>
          <a:xfrm>
            <a:off x="4594218" y="2275319"/>
            <a:ext cx="1106384" cy="514112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3600" dirty="0">
                <a:ln w="9525">
                  <a:noFill/>
                </a:ln>
                <a:solidFill>
                  <a:srgbClr val="064751"/>
                </a:solidFill>
              </a:rPr>
              <a:t>02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1CBEFC8-0281-CC41-AD54-C01EAE39737A}"/>
              </a:ext>
            </a:extLst>
          </p:cNvPr>
          <p:cNvSpPr txBox="1">
            <a:spLocks/>
          </p:cNvSpPr>
          <p:nvPr/>
        </p:nvSpPr>
        <p:spPr>
          <a:xfrm>
            <a:off x="676717" y="4253023"/>
            <a:ext cx="2970473" cy="147248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magna.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928AB80-68EF-314B-A45C-A18A4B7191B7}"/>
              </a:ext>
            </a:extLst>
          </p:cNvPr>
          <p:cNvSpPr txBox="1">
            <a:spLocks/>
          </p:cNvSpPr>
          <p:nvPr/>
        </p:nvSpPr>
        <p:spPr>
          <a:xfrm>
            <a:off x="676717" y="3760593"/>
            <a:ext cx="2970473" cy="41537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rgbClr val="064751"/>
                </a:solidFill>
                <a:latin typeface="TEG Qube Sans Medium" pitchFamily="2" charset="77"/>
              </a:rPr>
              <a:t>Lorem dolor</a:t>
            </a:r>
          </a:p>
        </p:txBody>
      </p:sp>
      <p:sp>
        <p:nvSpPr>
          <p:cNvPr id="34" name="Title 9">
            <a:extLst>
              <a:ext uri="{FF2B5EF4-FFF2-40B4-BE49-F238E27FC236}">
                <a16:creationId xmlns:a16="http://schemas.microsoft.com/office/drawing/2014/main" id="{0E3FDEE0-F639-874A-B494-45B70F8E5672}"/>
              </a:ext>
            </a:extLst>
          </p:cNvPr>
          <p:cNvSpPr txBox="1">
            <a:spLocks/>
          </p:cNvSpPr>
          <p:nvPr/>
        </p:nvSpPr>
        <p:spPr>
          <a:xfrm>
            <a:off x="660172" y="2275319"/>
            <a:ext cx="1106384" cy="514112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3600" dirty="0">
                <a:ln w="9525">
                  <a:noFill/>
                </a:ln>
                <a:solidFill>
                  <a:srgbClr val="064751"/>
                </a:solidFill>
              </a:rPr>
              <a:t>01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D7BF518C-1DE5-7A49-AB71-7B8D729765FC}"/>
              </a:ext>
            </a:extLst>
          </p:cNvPr>
          <p:cNvSpPr txBox="1">
            <a:spLocks/>
          </p:cNvSpPr>
          <p:nvPr/>
        </p:nvSpPr>
        <p:spPr>
          <a:xfrm>
            <a:off x="8523544" y="4253023"/>
            <a:ext cx="2970473" cy="147248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magna.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14FA22E5-998C-1D41-A69C-3E377E006890}"/>
              </a:ext>
            </a:extLst>
          </p:cNvPr>
          <p:cNvSpPr txBox="1">
            <a:spLocks/>
          </p:cNvSpPr>
          <p:nvPr/>
        </p:nvSpPr>
        <p:spPr>
          <a:xfrm>
            <a:off x="8523544" y="3760593"/>
            <a:ext cx="2970473" cy="41537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rgbClr val="064751"/>
                </a:solidFill>
                <a:latin typeface="TEG Qube Sans Medium" pitchFamily="2" charset="77"/>
              </a:rPr>
              <a:t>Lorem dolor</a:t>
            </a:r>
          </a:p>
        </p:txBody>
      </p:sp>
      <p:sp>
        <p:nvSpPr>
          <p:cNvPr id="38" name="Title 9">
            <a:extLst>
              <a:ext uri="{FF2B5EF4-FFF2-40B4-BE49-F238E27FC236}">
                <a16:creationId xmlns:a16="http://schemas.microsoft.com/office/drawing/2014/main" id="{FD2903EF-8058-A84D-AF9C-5E8E4A039F96}"/>
              </a:ext>
            </a:extLst>
          </p:cNvPr>
          <p:cNvSpPr txBox="1">
            <a:spLocks/>
          </p:cNvSpPr>
          <p:nvPr/>
        </p:nvSpPr>
        <p:spPr>
          <a:xfrm>
            <a:off x="8506999" y="2275319"/>
            <a:ext cx="1106384" cy="514112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3600" dirty="0">
                <a:ln w="9525">
                  <a:noFill/>
                </a:ln>
                <a:solidFill>
                  <a:srgbClr val="064751"/>
                </a:solidFill>
              </a:rPr>
              <a:t>03</a:t>
            </a:r>
          </a:p>
        </p:txBody>
      </p:sp>
      <p:sp>
        <p:nvSpPr>
          <p:cNvPr id="25" name="Date Placeholder 4">
            <a:extLst>
              <a:ext uri="{FF2B5EF4-FFF2-40B4-BE49-F238E27FC236}">
                <a16:creationId xmlns:a16="http://schemas.microsoft.com/office/drawing/2014/main" id="{F20FC869-1EEE-0D41-BC56-CC1B9A2A5AB8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26" name="Picture 25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B17F38A3-98F1-1F48-B5A7-8252584BAE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33" name="Slide Number Placeholder 6">
            <a:extLst>
              <a:ext uri="{FF2B5EF4-FFF2-40B4-BE49-F238E27FC236}">
                <a16:creationId xmlns:a16="http://schemas.microsoft.com/office/drawing/2014/main" id="{BFAD190F-B7BC-E443-B38E-BFD9F21F5F45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13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251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9">
            <a:extLst>
              <a:ext uri="{FF2B5EF4-FFF2-40B4-BE49-F238E27FC236}">
                <a16:creationId xmlns:a16="http://schemas.microsoft.com/office/drawing/2014/main" id="{41C79D13-1605-EB4C-BEED-F4CF5E743391}"/>
              </a:ext>
            </a:extLst>
          </p:cNvPr>
          <p:cNvSpPr txBox="1">
            <a:spLocks/>
          </p:cNvSpPr>
          <p:nvPr/>
        </p:nvSpPr>
        <p:spPr>
          <a:xfrm>
            <a:off x="200768" y="150382"/>
            <a:ext cx="1315605" cy="116369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22000" b="1" dirty="0">
                <a:ln w="9525">
                  <a:noFill/>
                </a:ln>
                <a:solidFill>
                  <a:srgbClr val="67E5F2"/>
                </a:solidFill>
                <a:latin typeface="TEG Qube Sans SemiBold" pitchFamily="2" charset="77"/>
              </a:rPr>
              <a:t>“</a:t>
            </a:r>
          </a:p>
        </p:txBody>
      </p:sp>
      <p:sp>
        <p:nvSpPr>
          <p:cNvPr id="73" name="Text Placeholder 3">
            <a:extLst>
              <a:ext uri="{FF2B5EF4-FFF2-40B4-BE49-F238E27FC236}">
                <a16:creationId xmlns:a16="http://schemas.microsoft.com/office/drawing/2014/main" id="{6D8E6583-D4CB-0D49-B7EF-081017BA156E}"/>
              </a:ext>
            </a:extLst>
          </p:cNvPr>
          <p:cNvSpPr txBox="1">
            <a:spLocks/>
          </p:cNvSpPr>
          <p:nvPr/>
        </p:nvSpPr>
        <p:spPr>
          <a:xfrm>
            <a:off x="2850620" y="2858396"/>
            <a:ext cx="8976647" cy="152569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ad.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ad.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ad. </a:t>
            </a:r>
          </a:p>
        </p:txBody>
      </p:sp>
      <p:sp>
        <p:nvSpPr>
          <p:cNvPr id="83" name="Text Placeholder 3">
            <a:extLst>
              <a:ext uri="{FF2B5EF4-FFF2-40B4-BE49-F238E27FC236}">
                <a16:creationId xmlns:a16="http://schemas.microsoft.com/office/drawing/2014/main" id="{82F1A547-A458-0F4C-9DB5-C35542487DAC}"/>
              </a:ext>
            </a:extLst>
          </p:cNvPr>
          <p:cNvSpPr txBox="1">
            <a:spLocks/>
          </p:cNvSpPr>
          <p:nvPr/>
        </p:nvSpPr>
        <p:spPr>
          <a:xfrm>
            <a:off x="2850620" y="4685790"/>
            <a:ext cx="3599785" cy="38177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064751"/>
                </a:solidFill>
              </a:rPr>
              <a:t>– Johnny Apple Seed</a:t>
            </a:r>
          </a:p>
        </p:txBody>
      </p:sp>
      <p:sp>
        <p:nvSpPr>
          <p:cNvPr id="20" name="Title 9">
            <a:extLst>
              <a:ext uri="{FF2B5EF4-FFF2-40B4-BE49-F238E27FC236}">
                <a16:creationId xmlns:a16="http://schemas.microsoft.com/office/drawing/2014/main" id="{1C52C964-5BD0-C343-8BF8-2EFD6419A66D}"/>
              </a:ext>
            </a:extLst>
          </p:cNvPr>
          <p:cNvSpPr txBox="1">
            <a:spLocks/>
          </p:cNvSpPr>
          <p:nvPr/>
        </p:nvSpPr>
        <p:spPr>
          <a:xfrm>
            <a:off x="2850620" y="359627"/>
            <a:ext cx="8976646" cy="2114287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3800" dirty="0">
                <a:solidFill>
                  <a:srgbClr val="064751"/>
                </a:solidFill>
              </a:rPr>
              <a:t>Lorem ipsum dolor sit </a:t>
            </a:r>
            <a:r>
              <a:rPr lang="en-US" sz="3800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 sed diam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adiscing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elit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nonummy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600" dirty="0" err="1">
                <a:solidFill>
                  <a:srgbClr val="064751"/>
                </a:solidFill>
              </a:rPr>
              <a:t>laoreet</a:t>
            </a:r>
            <a:r>
              <a:rPr lang="en-US" sz="3600" dirty="0">
                <a:solidFill>
                  <a:srgbClr val="064751"/>
                </a:solidFill>
              </a:rPr>
              <a:t> dolore magna </a:t>
            </a:r>
            <a:r>
              <a:rPr lang="en-US" sz="3600" dirty="0" err="1">
                <a:solidFill>
                  <a:srgbClr val="064751"/>
                </a:solidFill>
              </a:rPr>
              <a:t>aliquam</a:t>
            </a:r>
            <a:r>
              <a:rPr lang="en-US" sz="3600" dirty="0">
                <a:solidFill>
                  <a:srgbClr val="064751"/>
                </a:solidFill>
              </a:rPr>
              <a:t> </a:t>
            </a:r>
            <a:r>
              <a:rPr lang="en-US" sz="3600" dirty="0" err="1">
                <a:solidFill>
                  <a:srgbClr val="064751"/>
                </a:solidFill>
              </a:rPr>
              <a:t>ert</a:t>
            </a:r>
            <a:r>
              <a:rPr lang="en-US" sz="3600" dirty="0">
                <a:solidFill>
                  <a:srgbClr val="064751"/>
                </a:solidFill>
              </a:rPr>
              <a:t> </a:t>
            </a:r>
            <a:r>
              <a:rPr lang="en-US" sz="3600" dirty="0" err="1">
                <a:solidFill>
                  <a:srgbClr val="064751"/>
                </a:solidFill>
              </a:rPr>
              <a:t>volutpat</a:t>
            </a:r>
            <a:r>
              <a:rPr lang="en-US" sz="3600" dirty="0">
                <a:solidFill>
                  <a:srgbClr val="064751"/>
                </a:solidFill>
              </a:rPr>
              <a:t> </a:t>
            </a:r>
            <a:r>
              <a:rPr lang="en-US" sz="3600" dirty="0" err="1">
                <a:solidFill>
                  <a:srgbClr val="064751"/>
                </a:solidFill>
              </a:rPr>
              <a:t>consectetuer</a:t>
            </a:r>
            <a:r>
              <a:rPr lang="en-US" sz="3600" dirty="0">
                <a:solidFill>
                  <a:srgbClr val="064751"/>
                </a:solidFill>
              </a:rPr>
              <a:t> </a:t>
            </a:r>
            <a:r>
              <a:rPr lang="en-US" sz="3600" dirty="0" err="1">
                <a:solidFill>
                  <a:srgbClr val="064751"/>
                </a:solidFill>
              </a:rPr>
              <a:t>adipiscing</a:t>
            </a:r>
            <a:r>
              <a:rPr lang="en-US" sz="3600" dirty="0">
                <a:solidFill>
                  <a:srgbClr val="064751"/>
                </a:solidFill>
              </a:rPr>
              <a:t> </a:t>
            </a:r>
            <a:r>
              <a:rPr lang="en-US" sz="3600" dirty="0" err="1">
                <a:solidFill>
                  <a:srgbClr val="064751"/>
                </a:solidFill>
              </a:rPr>
              <a:t>elit</a:t>
            </a:r>
            <a:r>
              <a:rPr lang="en-US" sz="3600" dirty="0">
                <a:solidFill>
                  <a:srgbClr val="064751"/>
                </a:solidFill>
              </a:rPr>
              <a:t>.</a:t>
            </a:r>
            <a:endParaRPr lang="en-US" sz="3800" dirty="0">
              <a:solidFill>
                <a:srgbClr val="064751"/>
              </a:solidFill>
            </a:endParaRP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3652BF05-C47E-1841-866D-EF98EA890D03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0" name="Picture 9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B334373B-0919-6E42-BB97-6C2486BB5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A1E25C8C-1F3D-9C49-BB69-A468479699D7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14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32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nip Single Corner Rectangle 24">
            <a:extLst>
              <a:ext uri="{FF2B5EF4-FFF2-40B4-BE49-F238E27FC236}">
                <a16:creationId xmlns:a16="http://schemas.microsoft.com/office/drawing/2014/main" id="{5B9D8640-83C8-F149-82E0-4F3B6C4FA095}"/>
              </a:ext>
            </a:extLst>
          </p:cNvPr>
          <p:cNvSpPr/>
          <p:nvPr/>
        </p:nvSpPr>
        <p:spPr>
          <a:xfrm rot="10800000" flipH="1">
            <a:off x="204374" y="218765"/>
            <a:ext cx="5855262" cy="6420470"/>
          </a:xfrm>
          <a:prstGeom prst="snip1Rect">
            <a:avLst>
              <a:gd name="adj" fmla="val 32537"/>
            </a:avLst>
          </a:prstGeom>
          <a:solidFill>
            <a:srgbClr val="67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id="{1CFB1D08-C492-BE45-900D-25ACC94A2B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902"/>
          <a:stretch/>
        </p:blipFill>
        <p:spPr>
          <a:xfrm rot="10800000">
            <a:off x="204371" y="4390075"/>
            <a:ext cx="3887849" cy="2110424"/>
          </a:xfrm>
          <a:prstGeom prst="rect">
            <a:avLst/>
          </a:prstGeom>
        </p:spPr>
      </p:pic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1CBEFC8-0281-CC41-AD54-C01EAE39737A}"/>
              </a:ext>
            </a:extLst>
          </p:cNvPr>
          <p:cNvSpPr txBox="1">
            <a:spLocks/>
          </p:cNvSpPr>
          <p:nvPr/>
        </p:nvSpPr>
        <p:spPr>
          <a:xfrm>
            <a:off x="509909" y="3174301"/>
            <a:ext cx="5252938" cy="102622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magna.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928AB80-68EF-314B-A45C-A18A4B7191B7}"/>
              </a:ext>
            </a:extLst>
          </p:cNvPr>
          <p:cNvSpPr txBox="1">
            <a:spLocks/>
          </p:cNvSpPr>
          <p:nvPr/>
        </p:nvSpPr>
        <p:spPr>
          <a:xfrm>
            <a:off x="509908" y="2660914"/>
            <a:ext cx="5252937" cy="49673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rgbClr val="064751"/>
                </a:solidFill>
                <a:latin typeface="TEG Qube Sans Medium" pitchFamily="2" charset="77"/>
              </a:rPr>
              <a:t>Lorem dolor</a:t>
            </a:r>
          </a:p>
        </p:txBody>
      </p:sp>
      <p:sp>
        <p:nvSpPr>
          <p:cNvPr id="26" name="Title 9">
            <a:extLst>
              <a:ext uri="{FF2B5EF4-FFF2-40B4-BE49-F238E27FC236}">
                <a16:creationId xmlns:a16="http://schemas.microsoft.com/office/drawing/2014/main" id="{7F3EEEF9-01C5-B54D-B854-6256E7C24045}"/>
              </a:ext>
            </a:extLst>
          </p:cNvPr>
          <p:cNvSpPr txBox="1">
            <a:spLocks/>
          </p:cNvSpPr>
          <p:nvPr/>
        </p:nvSpPr>
        <p:spPr>
          <a:xfrm>
            <a:off x="509909" y="561019"/>
            <a:ext cx="5252938" cy="1796655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64751"/>
                </a:solidFill>
              </a:rPr>
              <a:t>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endParaRPr lang="en-US" dirty="0">
              <a:solidFill>
                <a:srgbClr val="064751"/>
              </a:solidFill>
            </a:endParaRPr>
          </a:p>
        </p:txBody>
      </p:sp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75514D75-5C6D-2F41-ADA5-8865C422AA52}"/>
              </a:ext>
            </a:extLst>
          </p:cNvPr>
          <p:cNvSpPr txBox="1">
            <a:spLocks/>
          </p:cNvSpPr>
          <p:nvPr/>
        </p:nvSpPr>
        <p:spPr>
          <a:xfrm>
            <a:off x="7714888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9" name="Picture 18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9BBDE8EC-0484-0D43-89E9-C3D16D62EF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8891" y="6334432"/>
            <a:ext cx="668638" cy="120355"/>
          </a:xfrm>
          <a:prstGeom prst="rect">
            <a:avLst/>
          </a:prstGeom>
        </p:spPr>
      </p:pic>
      <p:sp>
        <p:nvSpPr>
          <p:cNvPr id="20" name="Slide Number Placeholder 6">
            <a:extLst>
              <a:ext uri="{FF2B5EF4-FFF2-40B4-BE49-F238E27FC236}">
                <a16:creationId xmlns:a16="http://schemas.microsoft.com/office/drawing/2014/main" id="{04DEE013-7C82-D446-A84B-1855ED74A85B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15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149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nip Single Corner Rectangle 14">
            <a:extLst>
              <a:ext uri="{FF2B5EF4-FFF2-40B4-BE49-F238E27FC236}">
                <a16:creationId xmlns:a16="http://schemas.microsoft.com/office/drawing/2014/main" id="{98A90094-2D01-CA4E-B865-20B357E5D303}"/>
              </a:ext>
            </a:extLst>
          </p:cNvPr>
          <p:cNvSpPr/>
          <p:nvPr/>
        </p:nvSpPr>
        <p:spPr>
          <a:xfrm rot="10800000">
            <a:off x="6096000" y="218765"/>
            <a:ext cx="5860489" cy="6420470"/>
          </a:xfrm>
          <a:prstGeom prst="snip1Rect">
            <a:avLst>
              <a:gd name="adj" fmla="val 27173"/>
            </a:avLst>
          </a:prstGeom>
          <a:solidFill>
            <a:srgbClr val="D2FD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4F993"/>
              </a:solidFill>
            </a:endParaRP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1CBEFC8-0281-CC41-AD54-C01EAE39737A}"/>
              </a:ext>
            </a:extLst>
          </p:cNvPr>
          <p:cNvSpPr txBox="1">
            <a:spLocks/>
          </p:cNvSpPr>
          <p:nvPr/>
        </p:nvSpPr>
        <p:spPr>
          <a:xfrm>
            <a:off x="6380270" y="3131771"/>
            <a:ext cx="5252938" cy="102622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magna.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928AB80-68EF-314B-A45C-A18A4B7191B7}"/>
              </a:ext>
            </a:extLst>
          </p:cNvPr>
          <p:cNvSpPr txBox="1">
            <a:spLocks/>
          </p:cNvSpPr>
          <p:nvPr/>
        </p:nvSpPr>
        <p:spPr>
          <a:xfrm>
            <a:off x="6380269" y="2618384"/>
            <a:ext cx="5252937" cy="49673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rgbClr val="064751"/>
                </a:solidFill>
                <a:latin typeface="TEG Qube Sans Medium" pitchFamily="2" charset="77"/>
              </a:rPr>
              <a:t>Lorem dolor</a:t>
            </a:r>
          </a:p>
        </p:txBody>
      </p:sp>
      <p:sp>
        <p:nvSpPr>
          <p:cNvPr id="26" name="Title 9">
            <a:extLst>
              <a:ext uri="{FF2B5EF4-FFF2-40B4-BE49-F238E27FC236}">
                <a16:creationId xmlns:a16="http://schemas.microsoft.com/office/drawing/2014/main" id="{7F3EEEF9-01C5-B54D-B854-6256E7C24045}"/>
              </a:ext>
            </a:extLst>
          </p:cNvPr>
          <p:cNvSpPr txBox="1">
            <a:spLocks/>
          </p:cNvSpPr>
          <p:nvPr/>
        </p:nvSpPr>
        <p:spPr>
          <a:xfrm>
            <a:off x="6380270" y="539754"/>
            <a:ext cx="5252938" cy="1796655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64751"/>
                </a:solidFill>
              </a:rPr>
              <a:t>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endParaRPr lang="en-US" dirty="0">
              <a:solidFill>
                <a:srgbClr val="064751"/>
              </a:solidFill>
            </a:endParaRPr>
          </a:p>
        </p:txBody>
      </p:sp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id="{8F0611C6-C60E-FF42-9A76-8757E02EEEE8}"/>
              </a:ext>
            </a:extLst>
          </p:cNvPr>
          <p:cNvSpPr txBox="1">
            <a:spLocks/>
          </p:cNvSpPr>
          <p:nvPr/>
        </p:nvSpPr>
        <p:spPr>
          <a:xfrm>
            <a:off x="589468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FF775A9-3918-924E-BED3-96DC9423907E}" type="slidenum">
              <a:rPr lang="en-US" sz="1000" smtClean="0">
                <a:solidFill>
                  <a:schemeClr val="bg1"/>
                </a:solidFill>
              </a:rPr>
              <a:pPr algn="r"/>
              <a:t>16</a:t>
            </a:fld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A714BB8F-AAFB-8243-A43E-ED86EC9CAD84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1" name="Picture 10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E0C87FAD-47A5-B54E-83F5-3BA3B6C47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2CBC089B-73C7-DC4D-A217-8D3667D1967B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16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420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9DD5F2E9-E9FB-494B-90D8-8B73669D0F6C}"/>
              </a:ext>
            </a:extLst>
          </p:cNvPr>
          <p:cNvSpPr txBox="1">
            <a:spLocks/>
          </p:cNvSpPr>
          <p:nvPr/>
        </p:nvSpPr>
        <p:spPr>
          <a:xfrm>
            <a:off x="333312" y="5069847"/>
            <a:ext cx="6795978" cy="90661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 minim </a:t>
            </a:r>
            <a:r>
              <a:rPr lang="en-US" dirty="0" err="1">
                <a:solidFill>
                  <a:srgbClr val="064751"/>
                </a:solidFill>
              </a:rPr>
              <a:t>veniam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quis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nostrud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exerci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taion</a:t>
            </a:r>
            <a:r>
              <a:rPr lang="en-US" dirty="0">
                <a:solidFill>
                  <a:srgbClr val="064751"/>
                </a:solidFill>
              </a:rPr>
              <a:t> ex ea.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A513EC5-9C5B-3541-8E4D-0FF17676C249}"/>
              </a:ext>
            </a:extLst>
          </p:cNvPr>
          <p:cNvSpPr txBox="1">
            <a:spLocks/>
          </p:cNvSpPr>
          <p:nvPr/>
        </p:nvSpPr>
        <p:spPr>
          <a:xfrm>
            <a:off x="1095311" y="4555749"/>
            <a:ext cx="6033979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64751"/>
                </a:solidFill>
              </a:rPr>
              <a:t>Click to edit Master text styles</a:t>
            </a:r>
            <a:endParaRPr lang="en-US" dirty="0">
              <a:solidFill>
                <a:srgbClr val="064751"/>
              </a:solidFill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2378E55-94E7-F14B-9649-EEF2CE6A1B0F}"/>
              </a:ext>
            </a:extLst>
          </p:cNvPr>
          <p:cNvSpPr txBox="1">
            <a:spLocks/>
          </p:cNvSpPr>
          <p:nvPr/>
        </p:nvSpPr>
        <p:spPr>
          <a:xfrm>
            <a:off x="333312" y="359627"/>
            <a:ext cx="6846422" cy="2114287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3800" dirty="0">
                <a:solidFill>
                  <a:srgbClr val="064751"/>
                </a:solidFill>
              </a:rPr>
              <a:t>Lorem ipsum dolor sit </a:t>
            </a:r>
            <a:r>
              <a:rPr lang="en-US" sz="3800" dirty="0" err="1">
                <a:solidFill>
                  <a:srgbClr val="064751"/>
                </a:solidFill>
              </a:rPr>
              <a:t>amet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adiscing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elit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nonummy</a:t>
            </a:r>
            <a:r>
              <a:rPr lang="en-US" sz="3800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FF33932-19CB-5E47-9FCC-9C1126D2B105}"/>
              </a:ext>
            </a:extLst>
          </p:cNvPr>
          <p:cNvSpPr txBox="1">
            <a:spLocks/>
          </p:cNvSpPr>
          <p:nvPr/>
        </p:nvSpPr>
        <p:spPr>
          <a:xfrm>
            <a:off x="333312" y="4555749"/>
            <a:ext cx="627406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21D27F"/>
                </a:solidFill>
              </a:rPr>
              <a:t>01</a:t>
            </a:r>
            <a:endParaRPr lang="en-US" dirty="0">
              <a:solidFill>
                <a:srgbClr val="21D27F"/>
              </a:solidFill>
            </a:endParaRPr>
          </a:p>
        </p:txBody>
      </p:sp>
      <p:sp>
        <p:nvSpPr>
          <p:cNvPr id="18" name="Snip Single Corner Rectangle 17">
            <a:extLst>
              <a:ext uri="{FF2B5EF4-FFF2-40B4-BE49-F238E27FC236}">
                <a16:creationId xmlns:a16="http://schemas.microsoft.com/office/drawing/2014/main" id="{32A1D26A-2965-A24F-85D8-CD48BF6AC293}"/>
              </a:ext>
            </a:extLst>
          </p:cNvPr>
          <p:cNvSpPr/>
          <p:nvPr/>
        </p:nvSpPr>
        <p:spPr>
          <a:xfrm rot="10800000">
            <a:off x="7677587" y="218765"/>
            <a:ext cx="4278902" cy="6420470"/>
          </a:xfrm>
          <a:prstGeom prst="snip1Rect">
            <a:avLst>
              <a:gd name="adj" fmla="val 32049"/>
            </a:avLst>
          </a:prstGeom>
          <a:solidFill>
            <a:srgbClr val="06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64751"/>
              </a:solidFill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BC559272-6A15-8948-9BCE-E0F26A850352}"/>
              </a:ext>
            </a:extLst>
          </p:cNvPr>
          <p:cNvSpPr txBox="1">
            <a:spLocks/>
          </p:cNvSpPr>
          <p:nvPr/>
        </p:nvSpPr>
        <p:spPr>
          <a:xfrm>
            <a:off x="333312" y="3257980"/>
            <a:ext cx="6795978" cy="90661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 minim </a:t>
            </a:r>
            <a:r>
              <a:rPr lang="en-US" dirty="0" err="1">
                <a:solidFill>
                  <a:srgbClr val="064751"/>
                </a:solidFill>
              </a:rPr>
              <a:t>veniam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quis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nostrud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exerci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taion</a:t>
            </a:r>
            <a:r>
              <a:rPr lang="en-US" dirty="0">
                <a:solidFill>
                  <a:srgbClr val="064751"/>
                </a:solidFill>
              </a:rPr>
              <a:t> ex ea.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E68DB146-32EF-AB4D-B8AB-032F757B9FBD}"/>
              </a:ext>
            </a:extLst>
          </p:cNvPr>
          <p:cNvSpPr txBox="1">
            <a:spLocks/>
          </p:cNvSpPr>
          <p:nvPr/>
        </p:nvSpPr>
        <p:spPr>
          <a:xfrm>
            <a:off x="1095311" y="2743882"/>
            <a:ext cx="6033979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64751"/>
                </a:solidFill>
              </a:rPr>
              <a:t>Click to edit Master text styles</a:t>
            </a:r>
            <a:endParaRPr lang="en-US" dirty="0">
              <a:solidFill>
                <a:srgbClr val="064751"/>
              </a:solidFill>
            </a:endParaRP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687B0B0-B27C-1C4C-A8C1-9655636EAC5C}"/>
              </a:ext>
            </a:extLst>
          </p:cNvPr>
          <p:cNvSpPr txBox="1">
            <a:spLocks/>
          </p:cNvSpPr>
          <p:nvPr/>
        </p:nvSpPr>
        <p:spPr>
          <a:xfrm>
            <a:off x="333312" y="2743882"/>
            <a:ext cx="627406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21D27F"/>
                </a:solidFill>
              </a:rPr>
              <a:t>01</a:t>
            </a:r>
          </a:p>
        </p:txBody>
      </p:sp>
      <p:sp>
        <p:nvSpPr>
          <p:cNvPr id="14" name="Date Placeholder 4">
            <a:extLst>
              <a:ext uri="{FF2B5EF4-FFF2-40B4-BE49-F238E27FC236}">
                <a16:creationId xmlns:a16="http://schemas.microsoft.com/office/drawing/2014/main" id="{DE98C511-54C0-5743-AE2D-C5ABF838924C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5" name="Picture 14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3403742D-60D0-6D47-8671-6F3089B38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6" name="Slide Number Placeholder 6">
            <a:extLst>
              <a:ext uri="{FF2B5EF4-FFF2-40B4-BE49-F238E27FC236}">
                <a16:creationId xmlns:a16="http://schemas.microsoft.com/office/drawing/2014/main" id="{4987BEF7-5E8D-9242-8D44-6C46D688385C}"/>
              </a:ext>
            </a:extLst>
          </p:cNvPr>
          <p:cNvSpPr txBox="1">
            <a:spLocks/>
          </p:cNvSpPr>
          <p:nvPr/>
        </p:nvSpPr>
        <p:spPr>
          <a:xfrm>
            <a:off x="7497385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17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6998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7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2378E55-94E7-F14B-9649-EEF2CE6A1B0F}"/>
              </a:ext>
            </a:extLst>
          </p:cNvPr>
          <p:cNvSpPr txBox="1">
            <a:spLocks/>
          </p:cNvSpPr>
          <p:nvPr/>
        </p:nvSpPr>
        <p:spPr>
          <a:xfrm>
            <a:off x="333311" y="3632720"/>
            <a:ext cx="8048689" cy="1009957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3800" dirty="0">
                <a:solidFill>
                  <a:srgbClr val="D2FDB4"/>
                </a:solidFill>
              </a:rPr>
              <a:t>Lorem ipsum dolor sit </a:t>
            </a:r>
            <a:r>
              <a:rPr lang="en-US" sz="3800" dirty="0" err="1">
                <a:solidFill>
                  <a:srgbClr val="D2FDB4"/>
                </a:solidFill>
              </a:rPr>
              <a:t>amet</a:t>
            </a:r>
            <a:r>
              <a:rPr lang="en-US" sz="3800" dirty="0">
                <a:solidFill>
                  <a:srgbClr val="D2FDB4"/>
                </a:solidFill>
              </a:rPr>
              <a:t> </a:t>
            </a:r>
            <a:r>
              <a:rPr lang="en-US" sz="3800" dirty="0" err="1">
                <a:solidFill>
                  <a:srgbClr val="D2FDB4"/>
                </a:solidFill>
              </a:rPr>
              <a:t>adiscing</a:t>
            </a:r>
            <a:r>
              <a:rPr lang="en-US" sz="3800" dirty="0">
                <a:solidFill>
                  <a:srgbClr val="D2FDB4"/>
                </a:solidFill>
              </a:rPr>
              <a:t> </a:t>
            </a:r>
            <a:r>
              <a:rPr lang="en-US" sz="3800" dirty="0" err="1">
                <a:solidFill>
                  <a:srgbClr val="D2FDB4"/>
                </a:solidFill>
              </a:rPr>
              <a:t>elit</a:t>
            </a:r>
            <a:r>
              <a:rPr lang="en-US" sz="3800" dirty="0">
                <a:solidFill>
                  <a:srgbClr val="D2FDB4"/>
                </a:solidFill>
              </a:rPr>
              <a:t> </a:t>
            </a:r>
            <a:r>
              <a:rPr lang="en-US" sz="3800" dirty="0" err="1">
                <a:solidFill>
                  <a:srgbClr val="D2FDB4"/>
                </a:solidFill>
              </a:rPr>
              <a:t>nonummy</a:t>
            </a:r>
            <a:r>
              <a:rPr lang="en-US" sz="3800" dirty="0">
                <a:solidFill>
                  <a:srgbClr val="D2FDB4"/>
                </a:solidFill>
              </a:rPr>
              <a:t>.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AAF8AF6-886D-9646-82AC-6FC008E991B7}"/>
              </a:ext>
            </a:extLst>
          </p:cNvPr>
          <p:cNvSpPr txBox="1">
            <a:spLocks/>
          </p:cNvSpPr>
          <p:nvPr/>
        </p:nvSpPr>
        <p:spPr>
          <a:xfrm>
            <a:off x="2837575" y="5069847"/>
            <a:ext cx="6795978" cy="90661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chemeClr val="bg1"/>
                </a:solidFill>
              </a:rPr>
              <a:t>Edit this text – 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, sed diam </a:t>
            </a:r>
            <a:r>
              <a:rPr lang="en-US" dirty="0" err="1">
                <a:solidFill>
                  <a:schemeClr val="bg1"/>
                </a:solidFill>
              </a:rPr>
              <a:t>nonummy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nibh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euismod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tincidunt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laoreet</a:t>
            </a:r>
            <a:r>
              <a:rPr lang="en-US" dirty="0">
                <a:solidFill>
                  <a:schemeClr val="bg1"/>
                </a:solidFill>
              </a:rPr>
              <a:t> dolore magna </a:t>
            </a:r>
            <a:r>
              <a:rPr lang="en-US" dirty="0" err="1">
                <a:solidFill>
                  <a:schemeClr val="bg1"/>
                </a:solidFill>
              </a:rPr>
              <a:t>aliquam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erat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volutpat</a:t>
            </a:r>
            <a:r>
              <a:rPr lang="en-US" dirty="0">
                <a:solidFill>
                  <a:schemeClr val="bg1"/>
                </a:solidFill>
              </a:rPr>
              <a:t>. Ut </a:t>
            </a:r>
            <a:r>
              <a:rPr lang="en-US" dirty="0" err="1">
                <a:solidFill>
                  <a:schemeClr val="bg1"/>
                </a:solidFill>
              </a:rPr>
              <a:t>wisi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enim</a:t>
            </a:r>
            <a:r>
              <a:rPr lang="en-US" dirty="0">
                <a:solidFill>
                  <a:schemeClr val="bg1"/>
                </a:solidFill>
              </a:rPr>
              <a:t> ad minim </a:t>
            </a:r>
            <a:r>
              <a:rPr lang="en-US" dirty="0" err="1">
                <a:solidFill>
                  <a:schemeClr val="bg1"/>
                </a:solidFill>
              </a:rPr>
              <a:t>veniam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quis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nostrud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exerci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taion</a:t>
            </a:r>
            <a:r>
              <a:rPr lang="en-US" dirty="0">
                <a:solidFill>
                  <a:schemeClr val="bg1"/>
                </a:solidFill>
              </a:rPr>
              <a:t> ex ea.</a:t>
            </a:r>
          </a:p>
        </p:txBody>
      </p:sp>
      <p:sp>
        <p:nvSpPr>
          <p:cNvPr id="19" name="Snip Single Corner Rectangle 18">
            <a:extLst>
              <a:ext uri="{FF2B5EF4-FFF2-40B4-BE49-F238E27FC236}">
                <a16:creationId xmlns:a16="http://schemas.microsoft.com/office/drawing/2014/main" id="{4F5F8EF4-045D-E045-83B5-E82CE2274686}"/>
              </a:ext>
            </a:extLst>
          </p:cNvPr>
          <p:cNvSpPr/>
          <p:nvPr/>
        </p:nvSpPr>
        <p:spPr>
          <a:xfrm rot="10800000" flipH="1">
            <a:off x="235511" y="218764"/>
            <a:ext cx="11720978" cy="3127747"/>
          </a:xfrm>
          <a:prstGeom prst="snip1Rect">
            <a:avLst>
              <a:gd name="adj" fmla="val 50000"/>
            </a:avLst>
          </a:prstGeom>
          <a:solidFill>
            <a:srgbClr val="D2FD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BFEB1B35-73A6-9948-8ECF-85DF20AADCA9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1A1A33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1" name="Picture 10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037C5A04-CFE1-A341-A93A-2680A63F2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946F531E-5C64-FD44-8730-9AE588B2AE7C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1A1A33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1A1A33"/>
                </a:solidFill>
              </a:rPr>
              <a:pPr algn="r"/>
              <a:t>18</a:t>
            </a:fld>
            <a:endParaRPr lang="en-US" sz="1000" dirty="0">
              <a:solidFill>
                <a:srgbClr val="1A1A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987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2378E55-94E7-F14B-9649-EEF2CE6A1B0F}"/>
              </a:ext>
            </a:extLst>
          </p:cNvPr>
          <p:cNvSpPr txBox="1">
            <a:spLocks/>
          </p:cNvSpPr>
          <p:nvPr/>
        </p:nvSpPr>
        <p:spPr>
          <a:xfrm>
            <a:off x="333312" y="359627"/>
            <a:ext cx="9015345" cy="1671265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064751"/>
                </a:solidFill>
              </a:rPr>
              <a:t>Lorem ipsum dolor sit </a:t>
            </a:r>
            <a:r>
              <a:rPr lang="en-US" sz="4800" dirty="0" err="1">
                <a:solidFill>
                  <a:srgbClr val="064751"/>
                </a:solidFill>
              </a:rPr>
              <a:t>amet</a:t>
            </a:r>
            <a:r>
              <a:rPr lang="en-US" sz="4800" dirty="0">
                <a:solidFill>
                  <a:srgbClr val="064751"/>
                </a:solidFill>
              </a:rPr>
              <a:t> </a:t>
            </a:r>
            <a:r>
              <a:rPr lang="en-US" sz="4800" dirty="0" err="1">
                <a:solidFill>
                  <a:srgbClr val="064751"/>
                </a:solidFill>
              </a:rPr>
              <a:t>adiscing</a:t>
            </a:r>
            <a:r>
              <a:rPr lang="en-US" sz="4800" dirty="0">
                <a:solidFill>
                  <a:srgbClr val="064751"/>
                </a:solidFill>
              </a:rPr>
              <a:t> </a:t>
            </a:r>
            <a:r>
              <a:rPr lang="en-US" sz="4800" dirty="0" err="1">
                <a:solidFill>
                  <a:srgbClr val="064751"/>
                </a:solidFill>
              </a:rPr>
              <a:t>elit</a:t>
            </a:r>
            <a:r>
              <a:rPr lang="en-US" sz="4800" dirty="0">
                <a:solidFill>
                  <a:srgbClr val="064751"/>
                </a:solidFill>
              </a:rPr>
              <a:t> </a:t>
            </a:r>
            <a:r>
              <a:rPr lang="en-US" sz="4800" dirty="0" err="1">
                <a:solidFill>
                  <a:srgbClr val="064751"/>
                </a:solidFill>
              </a:rPr>
              <a:t>nonummy</a:t>
            </a:r>
            <a:r>
              <a:rPr lang="en-US" sz="4800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E68DB146-32EF-AB4D-B8AB-032F757B9FBD}"/>
              </a:ext>
            </a:extLst>
          </p:cNvPr>
          <p:cNvSpPr txBox="1">
            <a:spLocks/>
          </p:cNvSpPr>
          <p:nvPr/>
        </p:nvSpPr>
        <p:spPr>
          <a:xfrm>
            <a:off x="2843343" y="2709398"/>
            <a:ext cx="8983924" cy="42935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64751"/>
                </a:solidFill>
              </a:rPr>
              <a:t>Click to edit Master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AE626D7D-0268-4741-AC27-49FF2471E987}"/>
              </a:ext>
            </a:extLst>
          </p:cNvPr>
          <p:cNvSpPr txBox="1">
            <a:spLocks/>
          </p:cNvSpPr>
          <p:nvPr/>
        </p:nvSpPr>
        <p:spPr>
          <a:xfrm>
            <a:off x="2843344" y="3262879"/>
            <a:ext cx="8983924" cy="264882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ad.</a:t>
            </a:r>
          </a:p>
          <a:p>
            <a:pPr>
              <a:lnSpc>
                <a:spcPct val="140000"/>
              </a:lnSpc>
            </a:pPr>
            <a:r>
              <a:rPr lang="en-CA" dirty="0">
                <a:solidFill>
                  <a:srgbClr val="064751"/>
                </a:solidFill>
              </a:rPr>
              <a:t>Lorem ipsum dolor sit </a:t>
            </a:r>
            <a:r>
              <a:rPr lang="en-CA" dirty="0" err="1">
                <a:solidFill>
                  <a:srgbClr val="064751"/>
                </a:solidFill>
              </a:rPr>
              <a:t>amet</a:t>
            </a:r>
            <a:r>
              <a:rPr lang="en-CA" dirty="0">
                <a:solidFill>
                  <a:srgbClr val="064751"/>
                </a:solidFill>
              </a:rPr>
              <a:t>, </a:t>
            </a:r>
            <a:r>
              <a:rPr lang="en-CA" dirty="0" err="1">
                <a:solidFill>
                  <a:srgbClr val="064751"/>
                </a:solidFill>
              </a:rPr>
              <a:t>consectetur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adipiscing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elit</a:t>
            </a:r>
            <a:r>
              <a:rPr lang="en-CA" dirty="0">
                <a:solidFill>
                  <a:srgbClr val="064751"/>
                </a:solidFill>
              </a:rPr>
              <a:t>, sed do </a:t>
            </a:r>
            <a:r>
              <a:rPr lang="en-CA" dirty="0" err="1">
                <a:solidFill>
                  <a:srgbClr val="064751"/>
                </a:solidFill>
              </a:rPr>
              <a:t>eiusmod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tempor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incididunt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ut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labore</a:t>
            </a:r>
            <a:r>
              <a:rPr lang="en-CA" dirty="0">
                <a:solidFill>
                  <a:srgbClr val="064751"/>
                </a:solidFill>
              </a:rPr>
              <a:t> et dolore magna </a:t>
            </a:r>
            <a:r>
              <a:rPr lang="en-CA" dirty="0" err="1">
                <a:solidFill>
                  <a:srgbClr val="064751"/>
                </a:solidFill>
              </a:rPr>
              <a:t>aliqua</a:t>
            </a:r>
            <a:r>
              <a:rPr lang="en-CA" dirty="0">
                <a:solidFill>
                  <a:srgbClr val="064751"/>
                </a:solidFill>
              </a:rPr>
              <a:t>. Ut </a:t>
            </a:r>
            <a:r>
              <a:rPr lang="en-CA" dirty="0" err="1">
                <a:solidFill>
                  <a:srgbClr val="064751"/>
                </a:solidFill>
              </a:rPr>
              <a:t>enim</a:t>
            </a:r>
            <a:r>
              <a:rPr lang="en-CA" dirty="0">
                <a:solidFill>
                  <a:srgbClr val="064751"/>
                </a:solidFill>
              </a:rPr>
              <a:t> ad minim </a:t>
            </a:r>
            <a:r>
              <a:rPr lang="en-CA" dirty="0" err="1">
                <a:solidFill>
                  <a:srgbClr val="064751"/>
                </a:solidFill>
              </a:rPr>
              <a:t>veniam</a:t>
            </a:r>
            <a:r>
              <a:rPr lang="en-CA" dirty="0">
                <a:solidFill>
                  <a:srgbClr val="064751"/>
                </a:solidFill>
              </a:rPr>
              <a:t>, </a:t>
            </a:r>
            <a:r>
              <a:rPr lang="en-CA" dirty="0" err="1">
                <a:solidFill>
                  <a:srgbClr val="064751"/>
                </a:solidFill>
              </a:rPr>
              <a:t>quis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nostrud</a:t>
            </a:r>
            <a:r>
              <a:rPr lang="en-CA" dirty="0">
                <a:solidFill>
                  <a:srgbClr val="064751"/>
                </a:solidFill>
              </a:rPr>
              <a:t> exercitation </a:t>
            </a:r>
            <a:r>
              <a:rPr lang="en-CA" dirty="0" err="1">
                <a:solidFill>
                  <a:srgbClr val="064751"/>
                </a:solidFill>
              </a:rPr>
              <a:t>ullamco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laboris</a:t>
            </a:r>
            <a:r>
              <a:rPr lang="en-CA" dirty="0">
                <a:solidFill>
                  <a:srgbClr val="064751"/>
                </a:solidFill>
              </a:rPr>
              <a:t> nisi </a:t>
            </a:r>
            <a:r>
              <a:rPr lang="en-CA" dirty="0" err="1">
                <a:solidFill>
                  <a:srgbClr val="064751"/>
                </a:solidFill>
              </a:rPr>
              <a:t>ut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aliquip</a:t>
            </a:r>
            <a:r>
              <a:rPr lang="en-CA" dirty="0">
                <a:solidFill>
                  <a:srgbClr val="064751"/>
                </a:solidFill>
              </a:rPr>
              <a:t> ex </a:t>
            </a:r>
            <a:r>
              <a:rPr lang="en-CA" dirty="0" err="1">
                <a:solidFill>
                  <a:srgbClr val="064751"/>
                </a:solidFill>
              </a:rPr>
              <a:t>ea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commodo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consequat</a:t>
            </a:r>
            <a:r>
              <a:rPr lang="en-CA" dirty="0">
                <a:solidFill>
                  <a:srgbClr val="064751"/>
                </a:solidFill>
              </a:rPr>
              <a:t>. Duis </a:t>
            </a:r>
            <a:r>
              <a:rPr lang="en-CA" dirty="0" err="1">
                <a:solidFill>
                  <a:srgbClr val="064751"/>
                </a:solidFill>
              </a:rPr>
              <a:t>aute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irure</a:t>
            </a:r>
            <a:r>
              <a:rPr lang="en-CA" dirty="0">
                <a:solidFill>
                  <a:srgbClr val="064751"/>
                </a:solidFill>
              </a:rPr>
              <a:t> dolor in </a:t>
            </a:r>
            <a:r>
              <a:rPr lang="en-CA" dirty="0" err="1">
                <a:solidFill>
                  <a:srgbClr val="064751"/>
                </a:solidFill>
              </a:rPr>
              <a:t>reprehenderit</a:t>
            </a:r>
            <a:r>
              <a:rPr lang="en-CA" dirty="0">
                <a:solidFill>
                  <a:srgbClr val="064751"/>
                </a:solidFill>
              </a:rPr>
              <a:t> in </a:t>
            </a:r>
            <a:r>
              <a:rPr lang="en-CA" dirty="0" err="1">
                <a:solidFill>
                  <a:srgbClr val="064751"/>
                </a:solidFill>
              </a:rPr>
              <a:t>voluptate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velit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esse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cillum</a:t>
            </a:r>
            <a:r>
              <a:rPr lang="en-CA" dirty="0">
                <a:solidFill>
                  <a:srgbClr val="064751"/>
                </a:solidFill>
              </a:rPr>
              <a:t> dolore </a:t>
            </a:r>
            <a:r>
              <a:rPr lang="en-CA" dirty="0" err="1">
                <a:solidFill>
                  <a:srgbClr val="064751"/>
                </a:solidFill>
              </a:rPr>
              <a:t>eu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fugiat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nulla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pariatur</a:t>
            </a:r>
            <a:r>
              <a:rPr lang="en-CA" dirty="0">
                <a:solidFill>
                  <a:srgbClr val="064751"/>
                </a:solidFill>
              </a:rPr>
              <a:t>. </a:t>
            </a:r>
            <a:r>
              <a:rPr lang="en-CA" dirty="0" err="1">
                <a:solidFill>
                  <a:srgbClr val="064751"/>
                </a:solidFill>
              </a:rPr>
              <a:t>Excepteur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sint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occaecat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cupidatat</a:t>
            </a:r>
            <a:r>
              <a:rPr lang="en-CA" dirty="0">
                <a:solidFill>
                  <a:srgbClr val="064751"/>
                </a:solidFill>
              </a:rPr>
              <a:t> non </a:t>
            </a:r>
            <a:r>
              <a:rPr lang="en-CA" dirty="0" err="1">
                <a:solidFill>
                  <a:srgbClr val="064751"/>
                </a:solidFill>
              </a:rPr>
              <a:t>proident</a:t>
            </a:r>
            <a:r>
              <a:rPr lang="en-CA" dirty="0">
                <a:solidFill>
                  <a:srgbClr val="064751"/>
                </a:solidFill>
              </a:rPr>
              <a:t>, sunt in culpa qui </a:t>
            </a:r>
            <a:r>
              <a:rPr lang="en-CA" dirty="0" err="1">
                <a:solidFill>
                  <a:srgbClr val="064751"/>
                </a:solidFill>
              </a:rPr>
              <a:t>officia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deserunt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mollit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anim</a:t>
            </a:r>
            <a:r>
              <a:rPr lang="en-CA" dirty="0">
                <a:solidFill>
                  <a:srgbClr val="064751"/>
                </a:solidFill>
              </a:rPr>
              <a:t> id </a:t>
            </a:r>
            <a:r>
              <a:rPr lang="en-CA" dirty="0" err="1">
                <a:solidFill>
                  <a:srgbClr val="064751"/>
                </a:solidFill>
              </a:rPr>
              <a:t>est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laborum</a:t>
            </a:r>
            <a:r>
              <a:rPr lang="en-CA" dirty="0">
                <a:solidFill>
                  <a:srgbClr val="064751"/>
                </a:solidFill>
              </a:rPr>
              <a:t>. Duis </a:t>
            </a:r>
            <a:r>
              <a:rPr lang="en-CA" dirty="0" err="1">
                <a:solidFill>
                  <a:srgbClr val="064751"/>
                </a:solidFill>
              </a:rPr>
              <a:t>aute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irure</a:t>
            </a:r>
            <a:r>
              <a:rPr lang="en-CA" dirty="0">
                <a:solidFill>
                  <a:srgbClr val="064751"/>
                </a:solidFill>
              </a:rPr>
              <a:t> dolor in </a:t>
            </a:r>
            <a:r>
              <a:rPr lang="en-CA" dirty="0" err="1">
                <a:solidFill>
                  <a:srgbClr val="064751"/>
                </a:solidFill>
              </a:rPr>
              <a:t>reprehenderit</a:t>
            </a:r>
            <a:r>
              <a:rPr lang="en-CA" dirty="0">
                <a:solidFill>
                  <a:srgbClr val="064751"/>
                </a:solidFill>
              </a:rPr>
              <a:t> in </a:t>
            </a:r>
            <a:r>
              <a:rPr lang="en-CA" dirty="0" err="1">
                <a:solidFill>
                  <a:srgbClr val="064751"/>
                </a:solidFill>
              </a:rPr>
              <a:t>voluptate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velit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esse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cillum</a:t>
            </a:r>
            <a:r>
              <a:rPr lang="en-CA" dirty="0">
                <a:solidFill>
                  <a:srgbClr val="064751"/>
                </a:solidFill>
              </a:rPr>
              <a:t> dolore </a:t>
            </a:r>
            <a:r>
              <a:rPr lang="en-CA" dirty="0" err="1">
                <a:solidFill>
                  <a:srgbClr val="064751"/>
                </a:solidFill>
              </a:rPr>
              <a:t>eu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fugiat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nulla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pariatur</a:t>
            </a:r>
            <a:r>
              <a:rPr lang="en-CA" dirty="0">
                <a:solidFill>
                  <a:srgbClr val="064751"/>
                </a:solidFill>
              </a:rPr>
              <a:t>. </a:t>
            </a:r>
            <a:r>
              <a:rPr lang="en-CA" dirty="0" err="1">
                <a:solidFill>
                  <a:srgbClr val="064751"/>
                </a:solidFill>
              </a:rPr>
              <a:t>Excepteur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sint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occaecat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cupidatat</a:t>
            </a:r>
            <a:r>
              <a:rPr lang="en-CA" dirty="0">
                <a:solidFill>
                  <a:srgbClr val="064751"/>
                </a:solidFill>
              </a:rPr>
              <a:t> non </a:t>
            </a:r>
            <a:r>
              <a:rPr lang="en-CA" dirty="0" err="1">
                <a:solidFill>
                  <a:srgbClr val="064751"/>
                </a:solidFill>
              </a:rPr>
              <a:t>proident</a:t>
            </a:r>
            <a:r>
              <a:rPr lang="en-CA" dirty="0">
                <a:solidFill>
                  <a:srgbClr val="064751"/>
                </a:solidFill>
              </a:rPr>
              <a:t>, sunt in culpa qui </a:t>
            </a:r>
            <a:r>
              <a:rPr lang="en-CA" dirty="0" err="1">
                <a:solidFill>
                  <a:srgbClr val="064751"/>
                </a:solidFill>
              </a:rPr>
              <a:t>officia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deserunt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mollit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anim</a:t>
            </a:r>
            <a:r>
              <a:rPr lang="en-CA" dirty="0">
                <a:solidFill>
                  <a:srgbClr val="064751"/>
                </a:solidFill>
              </a:rPr>
              <a:t> id </a:t>
            </a:r>
            <a:r>
              <a:rPr lang="en-CA" dirty="0" err="1">
                <a:solidFill>
                  <a:srgbClr val="064751"/>
                </a:solidFill>
              </a:rPr>
              <a:t>est</a:t>
            </a:r>
            <a:r>
              <a:rPr lang="en-CA" dirty="0">
                <a:solidFill>
                  <a:srgbClr val="064751"/>
                </a:solidFill>
              </a:rPr>
              <a:t> </a:t>
            </a:r>
            <a:r>
              <a:rPr lang="en-CA" dirty="0" err="1">
                <a:solidFill>
                  <a:srgbClr val="064751"/>
                </a:solidFill>
              </a:rPr>
              <a:t>laborum</a:t>
            </a:r>
            <a:r>
              <a:rPr lang="en-CA" dirty="0">
                <a:solidFill>
                  <a:srgbClr val="064751"/>
                </a:solidFill>
              </a:rPr>
              <a:t>.</a:t>
            </a:r>
            <a:endParaRPr lang="en-US" dirty="0">
              <a:solidFill>
                <a:srgbClr val="064751"/>
              </a:solidFill>
            </a:endParaRP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84EF28EE-039C-0A4E-8535-22042CC5E7CD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9" name="Picture 8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03FE44A0-37D3-4642-AC6D-0BD9483D2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6BE1DDE7-D463-C347-9CBB-04D0161A2D17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19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461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FD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nip Single Corner Rectangle 18">
            <a:extLst>
              <a:ext uri="{FF2B5EF4-FFF2-40B4-BE49-F238E27FC236}">
                <a16:creationId xmlns:a16="http://schemas.microsoft.com/office/drawing/2014/main" id="{4F5F8EF4-045D-E045-83B5-E82CE2274686}"/>
              </a:ext>
            </a:extLst>
          </p:cNvPr>
          <p:cNvSpPr/>
          <p:nvPr/>
        </p:nvSpPr>
        <p:spPr>
          <a:xfrm flipV="1">
            <a:off x="157655" y="149773"/>
            <a:ext cx="9688094" cy="6558454"/>
          </a:xfrm>
          <a:prstGeom prst="snip1Rect">
            <a:avLst>
              <a:gd name="adj" fmla="val 35426"/>
            </a:avLst>
          </a:prstGeom>
          <a:solidFill>
            <a:srgbClr val="21D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0E314A0A-527E-E940-8D72-8BF3615BB7CD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21D27F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21D27F"/>
                </a:solidFill>
              </a:rPr>
              <a:pPr algn="r"/>
              <a:t>2</a:t>
            </a:fld>
            <a:endParaRPr lang="en-US" sz="1000" dirty="0">
              <a:solidFill>
                <a:srgbClr val="21D27F"/>
              </a:solidFill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2378E55-94E7-F14B-9649-EEF2CE6A1B0F}"/>
              </a:ext>
            </a:extLst>
          </p:cNvPr>
          <p:cNvSpPr txBox="1">
            <a:spLocks/>
          </p:cNvSpPr>
          <p:nvPr/>
        </p:nvSpPr>
        <p:spPr>
          <a:xfrm>
            <a:off x="290781" y="320473"/>
            <a:ext cx="9087136" cy="2660234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10000" dirty="0">
                <a:solidFill>
                  <a:srgbClr val="D2FDB4"/>
                </a:solidFill>
              </a:rPr>
              <a:t>Edit Title</a:t>
            </a:r>
          </a:p>
          <a:p>
            <a:r>
              <a:rPr lang="en-US" sz="10000" dirty="0">
                <a:solidFill>
                  <a:srgbClr val="D2FDB4"/>
                </a:solidFill>
              </a:rPr>
              <a:t>Placeholder</a:t>
            </a:r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2DED1C30-25D8-CA42-A364-79BE98B99350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D2FDB4"/>
                </a:solidFill>
                <a:latin typeface="TEG Qube Sans Medium" pitchFamily="2" charset="77"/>
              </a:rPr>
              <a:t>Template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AE7A8E1-DC73-F245-A4DD-2BA50516AE61}"/>
              </a:ext>
            </a:extLst>
          </p:cNvPr>
          <p:cNvSpPr txBox="1">
            <a:spLocks/>
          </p:cNvSpPr>
          <p:nvPr/>
        </p:nvSpPr>
        <p:spPr>
          <a:xfrm>
            <a:off x="358513" y="3293534"/>
            <a:ext cx="9019404" cy="5688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0" dirty="0">
                <a:solidFill>
                  <a:schemeClr val="bg1"/>
                </a:solidFill>
                <a:latin typeface="TEG Qube Sans Medium" pitchFamily="2" charset="77"/>
              </a:rPr>
              <a:t>Lorem dolor </a:t>
            </a:r>
            <a:r>
              <a:rPr lang="en-US" sz="2400" b="0" dirty="0" err="1">
                <a:solidFill>
                  <a:schemeClr val="bg1"/>
                </a:solidFill>
                <a:latin typeface="TEG Qube Sans Medium" pitchFamily="2" charset="77"/>
              </a:rPr>
              <a:t>amet</a:t>
            </a:r>
            <a:r>
              <a:rPr lang="en-US" sz="2400" b="0" dirty="0">
                <a:solidFill>
                  <a:schemeClr val="bg1"/>
                </a:solidFill>
                <a:latin typeface="TEG Qube Sans Medium" pitchFamily="2" charset="77"/>
              </a:rPr>
              <a:t> </a:t>
            </a:r>
            <a:r>
              <a:rPr lang="en-US" sz="2400" b="0" dirty="0" err="1">
                <a:solidFill>
                  <a:schemeClr val="bg1"/>
                </a:solidFill>
                <a:latin typeface="TEG Qube Sans Medium" pitchFamily="2" charset="77"/>
              </a:rPr>
              <a:t>dolores</a:t>
            </a:r>
            <a:r>
              <a:rPr lang="en-US" sz="2400" b="0" dirty="0">
                <a:solidFill>
                  <a:schemeClr val="bg1"/>
                </a:solidFill>
                <a:latin typeface="TEG Qube Sans Medium" pitchFamily="2" charset="77"/>
              </a:rPr>
              <a:t> sit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42262A2-8EC9-8545-9E64-499C757A4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187043"/>
            <a:ext cx="1518314" cy="27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26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tfpColumnHeaderBox204830">
            <a:extLst>
              <a:ext uri="{FF2B5EF4-FFF2-40B4-BE49-F238E27FC236}">
                <a16:creationId xmlns:a16="http://schemas.microsoft.com/office/drawing/2014/main" id="{CC24C086-D8D0-4855-A797-95534876A5A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86888" y="1681628"/>
            <a:ext cx="11245933" cy="349775"/>
            <a:chOff x="330200" y="1236138"/>
            <a:chExt cx="5495528" cy="349775"/>
          </a:xfrm>
        </p:grpSpPr>
        <p:sp>
          <p:nvSpPr>
            <p:cNvPr id="9" name="btfpColumnHeaderBoxText204830">
              <a:extLst>
                <a:ext uri="{FF2B5EF4-FFF2-40B4-BE49-F238E27FC236}">
                  <a16:creationId xmlns:a16="http://schemas.microsoft.com/office/drawing/2014/main" id="{2392E892-94A7-4AF1-BE92-2007BB9335D0}"/>
                </a:ext>
              </a:extLst>
            </p:cNvPr>
            <p:cNvSpPr txBox="1"/>
            <p:nvPr/>
          </p:nvSpPr>
          <p:spPr bwMode="gray">
            <a:xfrm>
              <a:off x="330200" y="1236138"/>
              <a:ext cx="5495528" cy="349775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10" name="btfpColumnHeaderBoxLine204830">
              <a:extLst>
                <a:ext uri="{FF2B5EF4-FFF2-40B4-BE49-F238E27FC236}">
                  <a16:creationId xmlns:a16="http://schemas.microsoft.com/office/drawing/2014/main" id="{699E613F-1904-4DC5-A7C7-A2F5B7CF951A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btfpBulletedList621629">
            <a:extLst>
              <a:ext uri="{FF2B5EF4-FFF2-40B4-BE49-F238E27FC236}">
                <a16:creationId xmlns:a16="http://schemas.microsoft.com/office/drawing/2014/main" id="{FF3F6CFE-F663-4648-AD5A-B0EE92317409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gray">
          <a:xfrm>
            <a:off x="498764" y="2381178"/>
            <a:ext cx="11234057" cy="318924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sp>
        <p:nvSpPr>
          <p:cNvPr id="17" name="Snip Single Corner Rectangle 16">
            <a:extLst>
              <a:ext uri="{FF2B5EF4-FFF2-40B4-BE49-F238E27FC236}">
                <a16:creationId xmlns:a16="http://schemas.microsoft.com/office/drawing/2014/main" id="{8C04DB50-A283-BD40-8FCA-B5D9D6630E8E}"/>
              </a:ext>
            </a:extLst>
          </p:cNvPr>
          <p:cNvSpPr/>
          <p:nvPr/>
        </p:nvSpPr>
        <p:spPr>
          <a:xfrm rot="10800000" flipH="1">
            <a:off x="235511" y="218763"/>
            <a:ext cx="11720978" cy="1074647"/>
          </a:xfrm>
          <a:prstGeom prst="snip1Rect">
            <a:avLst>
              <a:gd name="adj" fmla="val 50000"/>
            </a:avLst>
          </a:prstGeom>
          <a:solidFill>
            <a:srgbClr val="D2FD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Title">
            <a:extLst>
              <a:ext uri="{FF2B5EF4-FFF2-40B4-BE49-F238E27FC236}">
                <a16:creationId xmlns:a16="http://schemas.microsoft.com/office/drawing/2014/main" id="{1751496D-7896-594C-8D23-A2BC80EC7172}"/>
              </a:ext>
            </a:extLst>
          </p:cNvPr>
          <p:cNvSpPr txBox="1">
            <a:spLocks/>
          </p:cNvSpPr>
          <p:nvPr/>
        </p:nvSpPr>
        <p:spPr>
          <a:xfrm>
            <a:off x="548640" y="533973"/>
            <a:ext cx="10802112" cy="411738"/>
          </a:xfrm>
          <a:prstGeom prst="rect">
            <a:avLst/>
          </a:prstGeom>
        </p:spPr>
        <p:txBody>
          <a:bodyPr vert="horz" lIns="36000" tIns="36000" rIns="36000" bIns="7200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>
                <a:solidFill>
                  <a:srgbClr val="064751"/>
                </a:solidFill>
                <a:latin typeface="TEG Qube Sans" pitchFamily="50" charset="0"/>
              </a:rPr>
              <a:t>1 Column</a:t>
            </a:r>
          </a:p>
        </p:txBody>
      </p:sp>
      <p:sp>
        <p:nvSpPr>
          <p:cNvPr id="14" name="Date Placeholder 4">
            <a:extLst>
              <a:ext uri="{FF2B5EF4-FFF2-40B4-BE49-F238E27FC236}">
                <a16:creationId xmlns:a16="http://schemas.microsoft.com/office/drawing/2014/main" id="{BC11BB82-08B2-A044-ACFD-4FC709A47867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6" name="Picture 15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D047372D-1E8A-A240-801E-D39342BE17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9" name="Slide Number Placeholder 6">
            <a:extLst>
              <a:ext uri="{FF2B5EF4-FFF2-40B4-BE49-F238E27FC236}">
                <a16:creationId xmlns:a16="http://schemas.microsoft.com/office/drawing/2014/main" id="{79B9E5B7-23BA-924A-80F0-DE3DC28D05CA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20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1944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btfpColumnHeaderBox204830">
            <a:extLst>
              <a:ext uri="{FF2B5EF4-FFF2-40B4-BE49-F238E27FC236}">
                <a16:creationId xmlns:a16="http://schemas.microsoft.com/office/drawing/2014/main" id="{2BFB1D5C-7C4A-FC49-8DB8-1E04C345A06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86889" y="1681628"/>
            <a:ext cx="5326964" cy="349775"/>
            <a:chOff x="330200" y="1236138"/>
            <a:chExt cx="5495528" cy="349775"/>
          </a:xfrm>
        </p:grpSpPr>
        <p:sp>
          <p:nvSpPr>
            <p:cNvPr id="23" name="btfpColumnHeaderBoxText204830">
              <a:extLst>
                <a:ext uri="{FF2B5EF4-FFF2-40B4-BE49-F238E27FC236}">
                  <a16:creationId xmlns:a16="http://schemas.microsoft.com/office/drawing/2014/main" id="{E886BD10-AEBA-2646-A6B1-02AFD91D9C8A}"/>
                </a:ext>
              </a:extLst>
            </p:cNvPr>
            <p:cNvSpPr txBox="1"/>
            <p:nvPr/>
          </p:nvSpPr>
          <p:spPr bwMode="gray">
            <a:xfrm>
              <a:off x="330200" y="1236138"/>
              <a:ext cx="5495528" cy="349775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24" name="btfpColumnHeaderBoxLine204830">
              <a:extLst>
                <a:ext uri="{FF2B5EF4-FFF2-40B4-BE49-F238E27FC236}">
                  <a16:creationId xmlns:a16="http://schemas.microsoft.com/office/drawing/2014/main" id="{87F5BFD3-0C15-AB46-957F-B63E27BC7AAF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btfpBulletedList621629">
            <a:extLst>
              <a:ext uri="{FF2B5EF4-FFF2-40B4-BE49-F238E27FC236}">
                <a16:creationId xmlns:a16="http://schemas.microsoft.com/office/drawing/2014/main" id="{3F7B3723-548F-924C-8B59-3E1553F4FFF9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gray">
          <a:xfrm>
            <a:off x="498765" y="2381178"/>
            <a:ext cx="5326964" cy="318924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grpSp>
        <p:nvGrpSpPr>
          <p:cNvPr id="30" name="btfpColumnHeaderBox204830">
            <a:extLst>
              <a:ext uri="{FF2B5EF4-FFF2-40B4-BE49-F238E27FC236}">
                <a16:creationId xmlns:a16="http://schemas.microsoft.com/office/drawing/2014/main" id="{F56D3708-9611-AB48-BF0B-92999F86ACE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353300" y="1681628"/>
            <a:ext cx="5326964" cy="349775"/>
            <a:chOff x="330200" y="1236138"/>
            <a:chExt cx="5495528" cy="349775"/>
          </a:xfrm>
        </p:grpSpPr>
        <p:sp>
          <p:nvSpPr>
            <p:cNvPr id="31" name="btfpColumnHeaderBoxText204830">
              <a:extLst>
                <a:ext uri="{FF2B5EF4-FFF2-40B4-BE49-F238E27FC236}">
                  <a16:creationId xmlns:a16="http://schemas.microsoft.com/office/drawing/2014/main" id="{192568C6-923F-1345-99A2-67CF9070CD53}"/>
                </a:ext>
              </a:extLst>
            </p:cNvPr>
            <p:cNvSpPr txBox="1"/>
            <p:nvPr/>
          </p:nvSpPr>
          <p:spPr bwMode="gray">
            <a:xfrm>
              <a:off x="330200" y="1236138"/>
              <a:ext cx="5495528" cy="349775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32" name="btfpColumnHeaderBoxLine204830">
              <a:extLst>
                <a:ext uri="{FF2B5EF4-FFF2-40B4-BE49-F238E27FC236}">
                  <a16:creationId xmlns:a16="http://schemas.microsoft.com/office/drawing/2014/main" id="{1E4988DF-523B-2A4A-A9B4-9C1BD4DE700A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btfpBulletedList621629">
            <a:extLst>
              <a:ext uri="{FF2B5EF4-FFF2-40B4-BE49-F238E27FC236}">
                <a16:creationId xmlns:a16="http://schemas.microsoft.com/office/drawing/2014/main" id="{38E6CA1E-F019-C14C-9026-9C8F4C16F3B7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gray">
          <a:xfrm>
            <a:off x="6365176" y="2381178"/>
            <a:ext cx="5326964" cy="318924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sp>
        <p:nvSpPr>
          <p:cNvPr id="37" name="Snip Single Corner Rectangle 36">
            <a:extLst>
              <a:ext uri="{FF2B5EF4-FFF2-40B4-BE49-F238E27FC236}">
                <a16:creationId xmlns:a16="http://schemas.microsoft.com/office/drawing/2014/main" id="{5D3BBCA3-81BC-374D-B56F-35A4CAE375CC}"/>
              </a:ext>
            </a:extLst>
          </p:cNvPr>
          <p:cNvSpPr/>
          <p:nvPr/>
        </p:nvSpPr>
        <p:spPr>
          <a:xfrm rot="10800000" flipH="1">
            <a:off x="235511" y="218763"/>
            <a:ext cx="11720978" cy="1074647"/>
          </a:xfrm>
          <a:prstGeom prst="snip1Rect">
            <a:avLst>
              <a:gd name="adj" fmla="val 50000"/>
            </a:avLst>
          </a:prstGeom>
          <a:solidFill>
            <a:srgbClr val="D2FD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Slide Title">
            <a:extLst>
              <a:ext uri="{FF2B5EF4-FFF2-40B4-BE49-F238E27FC236}">
                <a16:creationId xmlns:a16="http://schemas.microsoft.com/office/drawing/2014/main" id="{3AC1EDC6-E367-A14A-96E2-B388E1D9B29E}"/>
              </a:ext>
            </a:extLst>
          </p:cNvPr>
          <p:cNvSpPr txBox="1">
            <a:spLocks/>
          </p:cNvSpPr>
          <p:nvPr/>
        </p:nvSpPr>
        <p:spPr>
          <a:xfrm>
            <a:off x="548640" y="533973"/>
            <a:ext cx="10802112" cy="411738"/>
          </a:xfrm>
          <a:prstGeom prst="rect">
            <a:avLst/>
          </a:prstGeom>
        </p:spPr>
        <p:txBody>
          <a:bodyPr vert="horz" lIns="36000" tIns="36000" rIns="36000" bIns="7200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>
                <a:solidFill>
                  <a:srgbClr val="064751"/>
                </a:solidFill>
                <a:latin typeface="TEG Qube Sans" pitchFamily="50" charset="0"/>
              </a:rPr>
              <a:t>2 Column</a:t>
            </a:r>
          </a:p>
        </p:txBody>
      </p:sp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DDEB9B83-47F0-B944-8C40-F01902D0964A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6" name="Picture 15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B83E0B4C-2E8B-C248-A8F9-298783093C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7" name="Slide Number Placeholder 6">
            <a:extLst>
              <a:ext uri="{FF2B5EF4-FFF2-40B4-BE49-F238E27FC236}">
                <a16:creationId xmlns:a16="http://schemas.microsoft.com/office/drawing/2014/main" id="{68854979-AEED-EE45-8D44-281F6CB067DC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21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1738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btfpColumnHeaderBox204830">
            <a:extLst>
              <a:ext uri="{FF2B5EF4-FFF2-40B4-BE49-F238E27FC236}">
                <a16:creationId xmlns:a16="http://schemas.microsoft.com/office/drawing/2014/main" id="{94722C0C-0AED-7040-BC42-FB99EECD121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86889" y="1681628"/>
            <a:ext cx="3326815" cy="349775"/>
            <a:chOff x="330200" y="1236138"/>
            <a:chExt cx="5495528" cy="349775"/>
          </a:xfrm>
        </p:grpSpPr>
        <p:sp>
          <p:nvSpPr>
            <p:cNvPr id="38" name="btfpColumnHeaderBoxText204830">
              <a:extLst>
                <a:ext uri="{FF2B5EF4-FFF2-40B4-BE49-F238E27FC236}">
                  <a16:creationId xmlns:a16="http://schemas.microsoft.com/office/drawing/2014/main" id="{BC58921F-5FF3-CD44-9466-95B0A3805E18}"/>
                </a:ext>
              </a:extLst>
            </p:cNvPr>
            <p:cNvSpPr txBox="1"/>
            <p:nvPr/>
          </p:nvSpPr>
          <p:spPr bwMode="gray">
            <a:xfrm>
              <a:off x="330200" y="1236138"/>
              <a:ext cx="5495528" cy="349775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39" name="btfpColumnHeaderBoxLine204830">
              <a:extLst>
                <a:ext uri="{FF2B5EF4-FFF2-40B4-BE49-F238E27FC236}">
                  <a16:creationId xmlns:a16="http://schemas.microsoft.com/office/drawing/2014/main" id="{6E4BE7A9-397E-E542-B800-EE24D3AE2DB9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btfpBulletedList621629">
            <a:extLst>
              <a:ext uri="{FF2B5EF4-FFF2-40B4-BE49-F238E27FC236}">
                <a16:creationId xmlns:a16="http://schemas.microsoft.com/office/drawing/2014/main" id="{50675F7A-9E0E-E845-876F-A60D9D2AB8E1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gray">
          <a:xfrm>
            <a:off x="498765" y="2381178"/>
            <a:ext cx="3326815" cy="318924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grpSp>
        <p:nvGrpSpPr>
          <p:cNvPr id="45" name="btfpColumnHeaderBox204830">
            <a:extLst>
              <a:ext uri="{FF2B5EF4-FFF2-40B4-BE49-F238E27FC236}">
                <a16:creationId xmlns:a16="http://schemas.microsoft.com/office/drawing/2014/main" id="{953548D4-903C-5641-B45C-F9DF9711BF0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354248" y="1681628"/>
            <a:ext cx="3326815" cy="349775"/>
            <a:chOff x="330200" y="1236138"/>
            <a:chExt cx="5495528" cy="349775"/>
          </a:xfrm>
        </p:grpSpPr>
        <p:sp>
          <p:nvSpPr>
            <p:cNvPr id="46" name="btfpColumnHeaderBoxText204830">
              <a:extLst>
                <a:ext uri="{FF2B5EF4-FFF2-40B4-BE49-F238E27FC236}">
                  <a16:creationId xmlns:a16="http://schemas.microsoft.com/office/drawing/2014/main" id="{53F939CC-F0DB-1845-9FBF-93B79BB28A14}"/>
                </a:ext>
              </a:extLst>
            </p:cNvPr>
            <p:cNvSpPr txBox="1"/>
            <p:nvPr/>
          </p:nvSpPr>
          <p:spPr bwMode="gray">
            <a:xfrm>
              <a:off x="330200" y="1236138"/>
              <a:ext cx="5495528" cy="349775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47" name="btfpColumnHeaderBoxLine204830">
              <a:extLst>
                <a:ext uri="{FF2B5EF4-FFF2-40B4-BE49-F238E27FC236}">
                  <a16:creationId xmlns:a16="http://schemas.microsoft.com/office/drawing/2014/main" id="{E75F099B-6940-3249-8498-45B48C883B20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btfpBulletedList621629">
            <a:extLst>
              <a:ext uri="{FF2B5EF4-FFF2-40B4-BE49-F238E27FC236}">
                <a16:creationId xmlns:a16="http://schemas.microsoft.com/office/drawing/2014/main" id="{5D80E512-6D7E-2C42-8ADB-D644F687D9F5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gray">
          <a:xfrm>
            <a:off x="4366124" y="2381178"/>
            <a:ext cx="3326815" cy="318924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grpSp>
        <p:nvGrpSpPr>
          <p:cNvPr id="52" name="btfpColumnHeaderBox204830">
            <a:extLst>
              <a:ext uri="{FF2B5EF4-FFF2-40B4-BE49-F238E27FC236}">
                <a16:creationId xmlns:a16="http://schemas.microsoft.com/office/drawing/2014/main" id="{34335AA1-52C2-3D49-A637-47F481A5982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225604" y="1681628"/>
            <a:ext cx="3326815" cy="349775"/>
            <a:chOff x="330200" y="1236138"/>
            <a:chExt cx="5495528" cy="349775"/>
          </a:xfrm>
        </p:grpSpPr>
        <p:sp>
          <p:nvSpPr>
            <p:cNvPr id="53" name="btfpColumnHeaderBoxText204830">
              <a:extLst>
                <a:ext uri="{FF2B5EF4-FFF2-40B4-BE49-F238E27FC236}">
                  <a16:creationId xmlns:a16="http://schemas.microsoft.com/office/drawing/2014/main" id="{11A79028-F79B-3146-9316-39CB344082C7}"/>
                </a:ext>
              </a:extLst>
            </p:cNvPr>
            <p:cNvSpPr txBox="1"/>
            <p:nvPr/>
          </p:nvSpPr>
          <p:spPr bwMode="gray">
            <a:xfrm>
              <a:off x="330200" y="1236138"/>
              <a:ext cx="5495528" cy="349775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54" name="btfpColumnHeaderBoxLine204830">
              <a:extLst>
                <a:ext uri="{FF2B5EF4-FFF2-40B4-BE49-F238E27FC236}">
                  <a16:creationId xmlns:a16="http://schemas.microsoft.com/office/drawing/2014/main" id="{99A4C7DD-82AF-3341-80C5-637B9476D046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btfpBulletedList621629">
            <a:extLst>
              <a:ext uri="{FF2B5EF4-FFF2-40B4-BE49-F238E27FC236}">
                <a16:creationId xmlns:a16="http://schemas.microsoft.com/office/drawing/2014/main" id="{A0AAD6C2-28C4-D24D-A2E0-72DF74DA1E5F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gray">
          <a:xfrm>
            <a:off x="8237480" y="2381178"/>
            <a:ext cx="3326815" cy="318924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sp>
        <p:nvSpPr>
          <p:cNvPr id="56" name="Snip Single Corner Rectangle 55">
            <a:extLst>
              <a:ext uri="{FF2B5EF4-FFF2-40B4-BE49-F238E27FC236}">
                <a16:creationId xmlns:a16="http://schemas.microsoft.com/office/drawing/2014/main" id="{4A5D3195-8B99-3C41-A097-627F53C5ADFA}"/>
              </a:ext>
            </a:extLst>
          </p:cNvPr>
          <p:cNvSpPr/>
          <p:nvPr/>
        </p:nvSpPr>
        <p:spPr>
          <a:xfrm rot="10800000" flipH="1">
            <a:off x="235511" y="218763"/>
            <a:ext cx="11720978" cy="1074647"/>
          </a:xfrm>
          <a:prstGeom prst="snip1Rect">
            <a:avLst>
              <a:gd name="adj" fmla="val 50000"/>
            </a:avLst>
          </a:prstGeom>
          <a:solidFill>
            <a:srgbClr val="D2FD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Slide Title">
            <a:extLst>
              <a:ext uri="{FF2B5EF4-FFF2-40B4-BE49-F238E27FC236}">
                <a16:creationId xmlns:a16="http://schemas.microsoft.com/office/drawing/2014/main" id="{0D8D8A00-7188-A24A-94DF-8D917BC2448C}"/>
              </a:ext>
            </a:extLst>
          </p:cNvPr>
          <p:cNvSpPr txBox="1">
            <a:spLocks/>
          </p:cNvSpPr>
          <p:nvPr/>
        </p:nvSpPr>
        <p:spPr>
          <a:xfrm>
            <a:off x="548640" y="533973"/>
            <a:ext cx="10802112" cy="411738"/>
          </a:xfrm>
          <a:prstGeom prst="rect">
            <a:avLst/>
          </a:prstGeom>
        </p:spPr>
        <p:txBody>
          <a:bodyPr vert="horz" lIns="36000" tIns="36000" rIns="36000" bIns="7200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>
                <a:latin typeface="TEG Qube Sans" pitchFamily="50" charset="0"/>
              </a:rPr>
              <a:t>3 </a:t>
            </a:r>
            <a:r>
              <a:rPr lang="en-US" sz="3200" dirty="0">
                <a:solidFill>
                  <a:srgbClr val="064751"/>
                </a:solidFill>
                <a:latin typeface="TEG Qube Sans" pitchFamily="50" charset="0"/>
              </a:rPr>
              <a:t>Column</a:t>
            </a:r>
          </a:p>
        </p:txBody>
      </p:sp>
      <p:sp>
        <p:nvSpPr>
          <p:cNvPr id="19" name="Date Placeholder 4">
            <a:extLst>
              <a:ext uri="{FF2B5EF4-FFF2-40B4-BE49-F238E27FC236}">
                <a16:creationId xmlns:a16="http://schemas.microsoft.com/office/drawing/2014/main" id="{F2D1DB68-BFE4-5D4A-BD8A-F4CC471C7269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20" name="Picture 19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198011B1-8AB0-3E48-832D-0DA6D7AFC7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id="{B3D93E35-1B73-1D4C-BD1F-3368E09172BD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22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549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btfpColumnHeaderBox204830">
            <a:extLst>
              <a:ext uri="{FF2B5EF4-FFF2-40B4-BE49-F238E27FC236}">
                <a16:creationId xmlns:a16="http://schemas.microsoft.com/office/drawing/2014/main" id="{1CA9660A-48E7-244B-AA35-262C512277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86890" y="1681628"/>
            <a:ext cx="2477492" cy="349775"/>
            <a:chOff x="330200" y="1236138"/>
            <a:chExt cx="5495528" cy="349775"/>
          </a:xfrm>
        </p:grpSpPr>
        <p:sp>
          <p:nvSpPr>
            <p:cNvPr id="42" name="btfpColumnHeaderBoxText204830">
              <a:extLst>
                <a:ext uri="{FF2B5EF4-FFF2-40B4-BE49-F238E27FC236}">
                  <a16:creationId xmlns:a16="http://schemas.microsoft.com/office/drawing/2014/main" id="{72853E7E-9424-B743-A0DA-1191E7B1E275}"/>
                </a:ext>
              </a:extLst>
            </p:cNvPr>
            <p:cNvSpPr txBox="1"/>
            <p:nvPr/>
          </p:nvSpPr>
          <p:spPr bwMode="gray">
            <a:xfrm>
              <a:off x="330200" y="1236138"/>
              <a:ext cx="5495528" cy="349775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43" name="btfpColumnHeaderBoxLine204830">
              <a:extLst>
                <a:ext uri="{FF2B5EF4-FFF2-40B4-BE49-F238E27FC236}">
                  <a16:creationId xmlns:a16="http://schemas.microsoft.com/office/drawing/2014/main" id="{6C6A7F97-0DB4-1C4D-A712-8C57679F564D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btfpBulletedList621629">
            <a:extLst>
              <a:ext uri="{FF2B5EF4-FFF2-40B4-BE49-F238E27FC236}">
                <a16:creationId xmlns:a16="http://schemas.microsoft.com/office/drawing/2014/main" id="{A573D138-E038-3346-BEE3-736D811A3F76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gray">
          <a:xfrm>
            <a:off x="498765" y="2381178"/>
            <a:ext cx="2465617" cy="288147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grpSp>
        <p:nvGrpSpPr>
          <p:cNvPr id="45" name="btfpColumnHeaderBox204830">
            <a:extLst>
              <a:ext uri="{FF2B5EF4-FFF2-40B4-BE49-F238E27FC236}">
                <a16:creationId xmlns:a16="http://schemas.microsoft.com/office/drawing/2014/main" id="{A2F1FC28-7FF7-E34F-B014-BD2DB3C3EE4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360720" y="1681628"/>
            <a:ext cx="2477492" cy="349775"/>
            <a:chOff x="330200" y="1236138"/>
            <a:chExt cx="5495528" cy="349775"/>
          </a:xfrm>
        </p:grpSpPr>
        <p:sp>
          <p:nvSpPr>
            <p:cNvPr id="46" name="btfpColumnHeaderBoxText204830">
              <a:extLst>
                <a:ext uri="{FF2B5EF4-FFF2-40B4-BE49-F238E27FC236}">
                  <a16:creationId xmlns:a16="http://schemas.microsoft.com/office/drawing/2014/main" id="{7F919031-7EFA-AF4F-91EA-AE1F1C1C76A3}"/>
                </a:ext>
              </a:extLst>
            </p:cNvPr>
            <p:cNvSpPr txBox="1"/>
            <p:nvPr/>
          </p:nvSpPr>
          <p:spPr bwMode="gray">
            <a:xfrm>
              <a:off x="330200" y="1236138"/>
              <a:ext cx="5495528" cy="349775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47" name="btfpColumnHeaderBoxLine204830">
              <a:extLst>
                <a:ext uri="{FF2B5EF4-FFF2-40B4-BE49-F238E27FC236}">
                  <a16:creationId xmlns:a16="http://schemas.microsoft.com/office/drawing/2014/main" id="{71356273-23A6-E942-8D19-DEC79A390232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btfpBulletedList621629">
            <a:extLst>
              <a:ext uri="{FF2B5EF4-FFF2-40B4-BE49-F238E27FC236}">
                <a16:creationId xmlns:a16="http://schemas.microsoft.com/office/drawing/2014/main" id="{1A7489E6-235C-8348-9CC6-438656CF317A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gray">
          <a:xfrm>
            <a:off x="3372595" y="2381178"/>
            <a:ext cx="2465617" cy="288147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grpSp>
        <p:nvGrpSpPr>
          <p:cNvPr id="52" name="btfpColumnHeaderBox204830">
            <a:extLst>
              <a:ext uri="{FF2B5EF4-FFF2-40B4-BE49-F238E27FC236}">
                <a16:creationId xmlns:a16="http://schemas.microsoft.com/office/drawing/2014/main" id="{ABB29F28-3445-6C49-87EA-92836005BEF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234548" y="1681628"/>
            <a:ext cx="2477492" cy="349775"/>
            <a:chOff x="330200" y="1236138"/>
            <a:chExt cx="5495528" cy="349775"/>
          </a:xfrm>
        </p:grpSpPr>
        <p:sp>
          <p:nvSpPr>
            <p:cNvPr id="53" name="btfpColumnHeaderBoxText204830">
              <a:extLst>
                <a:ext uri="{FF2B5EF4-FFF2-40B4-BE49-F238E27FC236}">
                  <a16:creationId xmlns:a16="http://schemas.microsoft.com/office/drawing/2014/main" id="{B3DA122F-73D6-8F4A-BBCB-BADA2A679C37}"/>
                </a:ext>
              </a:extLst>
            </p:cNvPr>
            <p:cNvSpPr txBox="1"/>
            <p:nvPr/>
          </p:nvSpPr>
          <p:spPr bwMode="gray">
            <a:xfrm>
              <a:off x="330200" y="1236138"/>
              <a:ext cx="5495528" cy="349775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54" name="btfpColumnHeaderBoxLine204830">
              <a:extLst>
                <a:ext uri="{FF2B5EF4-FFF2-40B4-BE49-F238E27FC236}">
                  <a16:creationId xmlns:a16="http://schemas.microsoft.com/office/drawing/2014/main" id="{0DD64CF0-9D44-D045-8E41-DE4C06E2076F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btfpBulletedList621629">
            <a:extLst>
              <a:ext uri="{FF2B5EF4-FFF2-40B4-BE49-F238E27FC236}">
                <a16:creationId xmlns:a16="http://schemas.microsoft.com/office/drawing/2014/main" id="{50A253F5-59B0-7F47-BB66-C615F3B79C8A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gray">
          <a:xfrm>
            <a:off x="6246423" y="2381178"/>
            <a:ext cx="2465617" cy="288147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grpSp>
        <p:nvGrpSpPr>
          <p:cNvPr id="59" name="btfpColumnHeaderBox204830">
            <a:extLst>
              <a:ext uri="{FF2B5EF4-FFF2-40B4-BE49-F238E27FC236}">
                <a16:creationId xmlns:a16="http://schemas.microsoft.com/office/drawing/2014/main" id="{35B2548B-1EDB-1449-B92E-35CB3B02B762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108376" y="1681628"/>
            <a:ext cx="2477492" cy="349775"/>
            <a:chOff x="330200" y="1236138"/>
            <a:chExt cx="5495528" cy="349775"/>
          </a:xfrm>
        </p:grpSpPr>
        <p:sp>
          <p:nvSpPr>
            <p:cNvPr id="60" name="btfpColumnHeaderBoxText204830">
              <a:extLst>
                <a:ext uri="{FF2B5EF4-FFF2-40B4-BE49-F238E27FC236}">
                  <a16:creationId xmlns:a16="http://schemas.microsoft.com/office/drawing/2014/main" id="{0FB20B0F-B06D-2F4D-B36B-17C58A9EBC31}"/>
                </a:ext>
              </a:extLst>
            </p:cNvPr>
            <p:cNvSpPr txBox="1"/>
            <p:nvPr/>
          </p:nvSpPr>
          <p:spPr bwMode="gray">
            <a:xfrm>
              <a:off x="330200" y="1236138"/>
              <a:ext cx="5495528" cy="349775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61" name="btfpColumnHeaderBoxLine204830">
              <a:extLst>
                <a:ext uri="{FF2B5EF4-FFF2-40B4-BE49-F238E27FC236}">
                  <a16:creationId xmlns:a16="http://schemas.microsoft.com/office/drawing/2014/main" id="{221AEB9F-AAC0-0241-876A-44BB514F1DF5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btfpBulletedList621629">
            <a:extLst>
              <a:ext uri="{FF2B5EF4-FFF2-40B4-BE49-F238E27FC236}">
                <a16:creationId xmlns:a16="http://schemas.microsoft.com/office/drawing/2014/main" id="{4865FDDA-10D4-3D40-BC4B-D86DA0D0A021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gray">
          <a:xfrm>
            <a:off x="9120251" y="2381178"/>
            <a:ext cx="2465617" cy="288147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sp>
        <p:nvSpPr>
          <p:cNvPr id="63" name="Snip Single Corner Rectangle 62">
            <a:extLst>
              <a:ext uri="{FF2B5EF4-FFF2-40B4-BE49-F238E27FC236}">
                <a16:creationId xmlns:a16="http://schemas.microsoft.com/office/drawing/2014/main" id="{3827E774-B4E7-CA48-B1ED-E120F204EDCE}"/>
              </a:ext>
            </a:extLst>
          </p:cNvPr>
          <p:cNvSpPr/>
          <p:nvPr/>
        </p:nvSpPr>
        <p:spPr>
          <a:xfrm rot="10800000" flipH="1">
            <a:off x="235511" y="218763"/>
            <a:ext cx="11720978" cy="1074647"/>
          </a:xfrm>
          <a:prstGeom prst="snip1Rect">
            <a:avLst>
              <a:gd name="adj" fmla="val 50000"/>
            </a:avLst>
          </a:prstGeom>
          <a:solidFill>
            <a:srgbClr val="D2FD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Slide Title">
            <a:extLst>
              <a:ext uri="{FF2B5EF4-FFF2-40B4-BE49-F238E27FC236}">
                <a16:creationId xmlns:a16="http://schemas.microsoft.com/office/drawing/2014/main" id="{4FF25416-5C1C-484F-AB40-3D396088E704}"/>
              </a:ext>
            </a:extLst>
          </p:cNvPr>
          <p:cNvSpPr txBox="1">
            <a:spLocks/>
          </p:cNvSpPr>
          <p:nvPr/>
        </p:nvSpPr>
        <p:spPr>
          <a:xfrm>
            <a:off x="548640" y="533973"/>
            <a:ext cx="10802112" cy="411738"/>
          </a:xfrm>
          <a:prstGeom prst="rect">
            <a:avLst/>
          </a:prstGeom>
        </p:spPr>
        <p:txBody>
          <a:bodyPr vert="horz" lIns="36000" tIns="36000" rIns="36000" bIns="7200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>
                <a:solidFill>
                  <a:srgbClr val="064751"/>
                </a:solidFill>
                <a:latin typeface="TEG Qube Sans" pitchFamily="50" charset="0"/>
              </a:rPr>
              <a:t>4 Column</a:t>
            </a:r>
          </a:p>
        </p:txBody>
      </p:sp>
      <p:sp>
        <p:nvSpPr>
          <p:cNvPr id="23" name="Date Placeholder 4">
            <a:extLst>
              <a:ext uri="{FF2B5EF4-FFF2-40B4-BE49-F238E27FC236}">
                <a16:creationId xmlns:a16="http://schemas.microsoft.com/office/drawing/2014/main" id="{6A4DA922-5F80-744E-AA08-4C65C103E561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24" name="Picture 23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46EB36A1-EF8B-C24C-A29B-B1641C8437C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25" name="Slide Number Placeholder 6">
            <a:extLst>
              <a:ext uri="{FF2B5EF4-FFF2-40B4-BE49-F238E27FC236}">
                <a16:creationId xmlns:a16="http://schemas.microsoft.com/office/drawing/2014/main" id="{A790FAEB-6EBB-8A41-8E85-20B3189E355C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23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3815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btfpColumnHeaderBox204830">
            <a:extLst>
              <a:ext uri="{FF2B5EF4-FFF2-40B4-BE49-F238E27FC236}">
                <a16:creationId xmlns:a16="http://schemas.microsoft.com/office/drawing/2014/main" id="{A9503CB0-69C1-094C-8218-3D936B3D790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86890" y="1743184"/>
            <a:ext cx="1873885" cy="288219"/>
            <a:chOff x="330200" y="1297694"/>
            <a:chExt cx="5495528" cy="288219"/>
          </a:xfrm>
        </p:grpSpPr>
        <p:sp>
          <p:nvSpPr>
            <p:cNvPr id="34" name="btfpColumnHeaderBoxText204830">
              <a:extLst>
                <a:ext uri="{FF2B5EF4-FFF2-40B4-BE49-F238E27FC236}">
                  <a16:creationId xmlns:a16="http://schemas.microsoft.com/office/drawing/2014/main" id="{439C21B4-94FB-144D-84BA-9613F82E1238}"/>
                </a:ext>
              </a:extLst>
            </p:cNvPr>
            <p:cNvSpPr txBox="1"/>
            <p:nvPr/>
          </p:nvSpPr>
          <p:spPr bwMode="gray">
            <a:xfrm>
              <a:off x="330200" y="1297694"/>
              <a:ext cx="5495528" cy="288219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sz="1400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35" name="btfpColumnHeaderBoxLine204830">
              <a:extLst>
                <a:ext uri="{FF2B5EF4-FFF2-40B4-BE49-F238E27FC236}">
                  <a16:creationId xmlns:a16="http://schemas.microsoft.com/office/drawing/2014/main" id="{C22CD1CE-FE13-174C-B0AB-6136FF9D81DB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btfpBulletedList621629">
            <a:extLst>
              <a:ext uri="{FF2B5EF4-FFF2-40B4-BE49-F238E27FC236}">
                <a16:creationId xmlns:a16="http://schemas.microsoft.com/office/drawing/2014/main" id="{21380958-1A75-DE4E-96A7-CF0800A875DE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gray">
          <a:xfrm>
            <a:off x="498765" y="2175548"/>
            <a:ext cx="1873885" cy="257369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grpSp>
        <p:nvGrpSpPr>
          <p:cNvPr id="58" name="btfpColumnHeaderBox204830">
            <a:extLst>
              <a:ext uri="{FF2B5EF4-FFF2-40B4-BE49-F238E27FC236}">
                <a16:creationId xmlns:a16="http://schemas.microsoft.com/office/drawing/2014/main" id="{4E892D84-2865-A84D-AD7E-7E3A45112F1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814450" y="1743184"/>
            <a:ext cx="1873885" cy="288219"/>
            <a:chOff x="330200" y="1297694"/>
            <a:chExt cx="5495528" cy="288219"/>
          </a:xfrm>
        </p:grpSpPr>
        <p:sp>
          <p:nvSpPr>
            <p:cNvPr id="59" name="btfpColumnHeaderBoxText204830">
              <a:extLst>
                <a:ext uri="{FF2B5EF4-FFF2-40B4-BE49-F238E27FC236}">
                  <a16:creationId xmlns:a16="http://schemas.microsoft.com/office/drawing/2014/main" id="{1201CA86-F90B-6748-81BA-7BB4BA4D99B8}"/>
                </a:ext>
              </a:extLst>
            </p:cNvPr>
            <p:cNvSpPr txBox="1"/>
            <p:nvPr/>
          </p:nvSpPr>
          <p:spPr bwMode="gray">
            <a:xfrm>
              <a:off x="330200" y="1297694"/>
              <a:ext cx="5495528" cy="288219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sz="1400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60" name="btfpColumnHeaderBoxLine204830">
              <a:extLst>
                <a:ext uri="{FF2B5EF4-FFF2-40B4-BE49-F238E27FC236}">
                  <a16:creationId xmlns:a16="http://schemas.microsoft.com/office/drawing/2014/main" id="{A655D067-2A6D-6E48-A3DC-BA665AC9134C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btfpBulletedList621629">
            <a:extLst>
              <a:ext uri="{FF2B5EF4-FFF2-40B4-BE49-F238E27FC236}">
                <a16:creationId xmlns:a16="http://schemas.microsoft.com/office/drawing/2014/main" id="{E1DBA349-58AD-4E4C-958B-C3FB25E808B9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gray">
          <a:xfrm>
            <a:off x="2826325" y="2175548"/>
            <a:ext cx="1873885" cy="257369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grpSp>
        <p:nvGrpSpPr>
          <p:cNvPr id="65" name="btfpColumnHeaderBox204830">
            <a:extLst>
              <a:ext uri="{FF2B5EF4-FFF2-40B4-BE49-F238E27FC236}">
                <a16:creationId xmlns:a16="http://schemas.microsoft.com/office/drawing/2014/main" id="{3659E2F6-67BF-CB41-8788-F3832EF00A6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142011" y="1743184"/>
            <a:ext cx="1873885" cy="288219"/>
            <a:chOff x="330200" y="1297694"/>
            <a:chExt cx="5495528" cy="288219"/>
          </a:xfrm>
        </p:grpSpPr>
        <p:sp>
          <p:nvSpPr>
            <p:cNvPr id="66" name="btfpColumnHeaderBoxText204830">
              <a:extLst>
                <a:ext uri="{FF2B5EF4-FFF2-40B4-BE49-F238E27FC236}">
                  <a16:creationId xmlns:a16="http://schemas.microsoft.com/office/drawing/2014/main" id="{D06A0638-1DCE-BA41-BA95-19B2238B08D1}"/>
                </a:ext>
              </a:extLst>
            </p:cNvPr>
            <p:cNvSpPr txBox="1"/>
            <p:nvPr/>
          </p:nvSpPr>
          <p:spPr bwMode="gray">
            <a:xfrm>
              <a:off x="330200" y="1297694"/>
              <a:ext cx="5495528" cy="288219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sz="1400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67" name="btfpColumnHeaderBoxLine204830">
              <a:extLst>
                <a:ext uri="{FF2B5EF4-FFF2-40B4-BE49-F238E27FC236}">
                  <a16:creationId xmlns:a16="http://schemas.microsoft.com/office/drawing/2014/main" id="{D23C84F1-1D43-B94F-8D8C-EE12A51DD1A3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btfpBulletedList621629">
            <a:extLst>
              <a:ext uri="{FF2B5EF4-FFF2-40B4-BE49-F238E27FC236}">
                <a16:creationId xmlns:a16="http://schemas.microsoft.com/office/drawing/2014/main" id="{18858A1B-B245-4841-ACC8-48927C82E667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gray">
          <a:xfrm>
            <a:off x="5153886" y="2175548"/>
            <a:ext cx="1873885" cy="257369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grpSp>
        <p:nvGrpSpPr>
          <p:cNvPr id="72" name="btfpColumnHeaderBox204830">
            <a:extLst>
              <a:ext uri="{FF2B5EF4-FFF2-40B4-BE49-F238E27FC236}">
                <a16:creationId xmlns:a16="http://schemas.microsoft.com/office/drawing/2014/main" id="{749F6DE8-00F8-3142-94A3-99E43C35678D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7469572" y="1743184"/>
            <a:ext cx="1873885" cy="288219"/>
            <a:chOff x="330200" y="1297694"/>
            <a:chExt cx="5495528" cy="288219"/>
          </a:xfrm>
        </p:grpSpPr>
        <p:sp>
          <p:nvSpPr>
            <p:cNvPr id="73" name="btfpColumnHeaderBoxText204830">
              <a:extLst>
                <a:ext uri="{FF2B5EF4-FFF2-40B4-BE49-F238E27FC236}">
                  <a16:creationId xmlns:a16="http://schemas.microsoft.com/office/drawing/2014/main" id="{EE7AC934-878A-C34E-BAA4-1C3CC9CBF629}"/>
                </a:ext>
              </a:extLst>
            </p:cNvPr>
            <p:cNvSpPr txBox="1"/>
            <p:nvPr/>
          </p:nvSpPr>
          <p:spPr bwMode="gray">
            <a:xfrm>
              <a:off x="330200" y="1297694"/>
              <a:ext cx="5495528" cy="288219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sz="1400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74" name="btfpColumnHeaderBoxLine204830">
              <a:extLst>
                <a:ext uri="{FF2B5EF4-FFF2-40B4-BE49-F238E27FC236}">
                  <a16:creationId xmlns:a16="http://schemas.microsoft.com/office/drawing/2014/main" id="{52D58590-52E2-9E4B-9DB8-FBE9B77A7E68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btfpBulletedList621629">
            <a:extLst>
              <a:ext uri="{FF2B5EF4-FFF2-40B4-BE49-F238E27FC236}">
                <a16:creationId xmlns:a16="http://schemas.microsoft.com/office/drawing/2014/main" id="{DBED2E8C-2DB6-3F43-AB2A-FE3D7319FC2E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gray">
          <a:xfrm>
            <a:off x="7481447" y="2175548"/>
            <a:ext cx="1873885" cy="257369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grpSp>
        <p:nvGrpSpPr>
          <p:cNvPr id="76" name="btfpColumnHeaderBox204830">
            <a:extLst>
              <a:ext uri="{FF2B5EF4-FFF2-40B4-BE49-F238E27FC236}">
                <a16:creationId xmlns:a16="http://schemas.microsoft.com/office/drawing/2014/main" id="{4C51DD64-2D3F-F64E-A1C4-C809A95649CF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9797133" y="1743184"/>
            <a:ext cx="1873885" cy="288219"/>
            <a:chOff x="330200" y="1297694"/>
            <a:chExt cx="5495528" cy="288219"/>
          </a:xfrm>
        </p:grpSpPr>
        <p:sp>
          <p:nvSpPr>
            <p:cNvPr id="77" name="btfpColumnHeaderBoxText204830">
              <a:extLst>
                <a:ext uri="{FF2B5EF4-FFF2-40B4-BE49-F238E27FC236}">
                  <a16:creationId xmlns:a16="http://schemas.microsoft.com/office/drawing/2014/main" id="{C3A88331-5CC3-E54F-8330-8E6E382C26BF}"/>
                </a:ext>
              </a:extLst>
            </p:cNvPr>
            <p:cNvSpPr txBox="1"/>
            <p:nvPr/>
          </p:nvSpPr>
          <p:spPr bwMode="gray">
            <a:xfrm>
              <a:off x="330200" y="1297694"/>
              <a:ext cx="5495528" cy="288219"/>
            </a:xfrm>
            <a:prstGeom prst="rect">
              <a:avLst/>
            </a:prstGeom>
            <a:noFill/>
          </p:spPr>
          <p:txBody>
            <a:bodyPr vert="horz" wrap="square" lIns="36036" tIns="36036" rIns="36036" bIns="36036" rtlCol="0" anchor="b">
              <a:spAutoFit/>
            </a:bodyPr>
            <a:lstStyle/>
            <a:p>
              <a:pPr marL="0" indent="0">
                <a:spcBef>
                  <a:spcPts val="0"/>
                </a:spcBef>
                <a:buNone/>
              </a:pPr>
              <a:r>
                <a:rPr lang="en-US" sz="1400" dirty="0">
                  <a:solidFill>
                    <a:srgbClr val="064751"/>
                  </a:solidFill>
                  <a:latin typeface="TEG Qube Sans" pitchFamily="2" charset="77"/>
                </a:rPr>
                <a:t>Header goes here</a:t>
              </a:r>
            </a:p>
          </p:txBody>
        </p:sp>
        <p:cxnSp>
          <p:nvCxnSpPr>
            <p:cNvPr id="78" name="btfpColumnHeaderBoxLine204830">
              <a:extLst>
                <a:ext uri="{FF2B5EF4-FFF2-40B4-BE49-F238E27FC236}">
                  <a16:creationId xmlns:a16="http://schemas.microsoft.com/office/drawing/2014/main" id="{171853D2-DF52-014E-8CB2-62AAF8953659}"/>
                </a:ext>
              </a:extLst>
            </p:cNvPr>
            <p:cNvCxnSpPr/>
            <p:nvPr/>
          </p:nvCxnSpPr>
          <p:spPr bwMode="gray">
            <a:xfrm>
              <a:off x="330200" y="1585913"/>
              <a:ext cx="5495528" cy="0"/>
            </a:xfrm>
            <a:prstGeom prst="line">
              <a:avLst/>
            </a:prstGeom>
            <a:ln w="9525" cap="flat">
              <a:solidFill>
                <a:srgbClr val="000000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btfpBulletedList621629">
            <a:extLst>
              <a:ext uri="{FF2B5EF4-FFF2-40B4-BE49-F238E27FC236}">
                <a16:creationId xmlns:a16="http://schemas.microsoft.com/office/drawing/2014/main" id="{C9D9421B-EE7C-5940-BCD7-D547D8A0DA80}"/>
              </a:ext>
            </a:extLst>
          </p:cNvPr>
          <p:cNvSpPr txBox="1"/>
          <p:nvPr>
            <p:custDataLst>
              <p:tags r:id="rId10"/>
            </p:custDataLst>
          </p:nvPr>
        </p:nvSpPr>
        <p:spPr bwMode="gray">
          <a:xfrm>
            <a:off x="9809008" y="2175548"/>
            <a:ext cx="1873885" cy="257369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64751"/>
                </a:solidFill>
                <a:latin typeface="TEG Qube Sans" pitchFamily="2" charset="77"/>
              </a:rPr>
              <a:t>Type text here</a:t>
            </a:r>
          </a:p>
        </p:txBody>
      </p:sp>
      <p:sp>
        <p:nvSpPr>
          <p:cNvPr id="80" name="Snip Single Corner Rectangle 79">
            <a:extLst>
              <a:ext uri="{FF2B5EF4-FFF2-40B4-BE49-F238E27FC236}">
                <a16:creationId xmlns:a16="http://schemas.microsoft.com/office/drawing/2014/main" id="{BEDAF710-19F3-AB46-95FA-2D7C902825A8}"/>
              </a:ext>
            </a:extLst>
          </p:cNvPr>
          <p:cNvSpPr/>
          <p:nvPr/>
        </p:nvSpPr>
        <p:spPr>
          <a:xfrm rot="10800000" flipH="1">
            <a:off x="235511" y="218763"/>
            <a:ext cx="11720978" cy="1074647"/>
          </a:xfrm>
          <a:prstGeom prst="snip1Rect">
            <a:avLst>
              <a:gd name="adj" fmla="val 50000"/>
            </a:avLst>
          </a:prstGeom>
          <a:solidFill>
            <a:srgbClr val="D2FD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Slide Title">
            <a:extLst>
              <a:ext uri="{FF2B5EF4-FFF2-40B4-BE49-F238E27FC236}">
                <a16:creationId xmlns:a16="http://schemas.microsoft.com/office/drawing/2014/main" id="{4730E517-4FFA-604A-9481-0B3824A5198A}"/>
              </a:ext>
            </a:extLst>
          </p:cNvPr>
          <p:cNvSpPr txBox="1">
            <a:spLocks/>
          </p:cNvSpPr>
          <p:nvPr/>
        </p:nvSpPr>
        <p:spPr>
          <a:xfrm>
            <a:off x="548640" y="533973"/>
            <a:ext cx="10802112" cy="411738"/>
          </a:xfrm>
          <a:prstGeom prst="rect">
            <a:avLst/>
          </a:prstGeom>
        </p:spPr>
        <p:txBody>
          <a:bodyPr vert="horz" lIns="36000" tIns="36000" rIns="36000" bIns="7200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>
                <a:solidFill>
                  <a:srgbClr val="064751"/>
                </a:solidFill>
                <a:latin typeface="TEG Qube Sans" pitchFamily="50" charset="0"/>
              </a:rPr>
              <a:t>5 Column</a:t>
            </a:r>
          </a:p>
        </p:txBody>
      </p:sp>
      <p:sp>
        <p:nvSpPr>
          <p:cNvPr id="27" name="Date Placeholder 4">
            <a:extLst>
              <a:ext uri="{FF2B5EF4-FFF2-40B4-BE49-F238E27FC236}">
                <a16:creationId xmlns:a16="http://schemas.microsoft.com/office/drawing/2014/main" id="{7C192C6A-4C0C-7D45-9D36-F824EB76C11E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31" name="Picture 30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204EF75D-F307-CE47-9964-2307596BFF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32" name="Slide Number Placeholder 6">
            <a:extLst>
              <a:ext uri="{FF2B5EF4-FFF2-40B4-BE49-F238E27FC236}">
                <a16:creationId xmlns:a16="http://schemas.microsoft.com/office/drawing/2014/main" id="{98D454BF-2EAF-0049-8F70-AA9020CF6790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24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0793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nip Single Corner Rectangle 27">
            <a:extLst>
              <a:ext uri="{FF2B5EF4-FFF2-40B4-BE49-F238E27FC236}">
                <a16:creationId xmlns:a16="http://schemas.microsoft.com/office/drawing/2014/main" id="{F2D76ACA-D1A3-AD46-A718-D81EAB992DA8}"/>
              </a:ext>
            </a:extLst>
          </p:cNvPr>
          <p:cNvSpPr/>
          <p:nvPr/>
        </p:nvSpPr>
        <p:spPr>
          <a:xfrm rot="10800000" flipH="1">
            <a:off x="235511" y="218763"/>
            <a:ext cx="11720978" cy="1074647"/>
          </a:xfrm>
          <a:prstGeom prst="snip1Rect">
            <a:avLst>
              <a:gd name="adj" fmla="val 50000"/>
            </a:avLst>
          </a:prstGeom>
          <a:solidFill>
            <a:srgbClr val="D2FD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btfpRowHeaderBox146838">
            <a:extLst>
              <a:ext uri="{FF2B5EF4-FFF2-40B4-BE49-F238E27FC236}">
                <a16:creationId xmlns:a16="http://schemas.microsoft.com/office/drawing/2014/main" id="{DE9B14B8-9AE1-495C-A49D-FF2035286C4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17029" y="1628952"/>
            <a:ext cx="1873567" cy="535475"/>
            <a:chOff x="330200" y="1270000"/>
            <a:chExt cx="1471480" cy="972979"/>
          </a:xfrm>
        </p:grpSpPr>
        <p:sp>
          <p:nvSpPr>
            <p:cNvPr id="36" name="btfpRowHeaderBoxText146838">
              <a:extLst>
                <a:ext uri="{FF2B5EF4-FFF2-40B4-BE49-F238E27FC236}">
                  <a16:creationId xmlns:a16="http://schemas.microsoft.com/office/drawing/2014/main" id="{62984EEC-6030-480F-9E16-D8C5D7418384}"/>
                </a:ext>
              </a:extLst>
            </p:cNvPr>
            <p:cNvSpPr txBox="1"/>
            <p:nvPr/>
          </p:nvSpPr>
          <p:spPr bwMode="gray">
            <a:xfrm>
              <a:off x="330200" y="1270000"/>
              <a:ext cx="1471480" cy="972979"/>
            </a:xfrm>
            <a:prstGeom prst="rect">
              <a:avLst/>
            </a:prstGeom>
            <a:noFill/>
          </p:spPr>
          <p:txBody>
            <a:bodyPr vert="horz" wrap="square" lIns="36036" tIns="36036" rIns="180181" bIns="36036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64751"/>
                  </a:solidFill>
                  <a:effectLst/>
                  <a:uLnTx/>
                  <a:uFillTx/>
                  <a:latin typeface="TEG Qube Sans" pitchFamily="50" charset="0"/>
                </a:rPr>
                <a:t>Row header goes here</a:t>
              </a:r>
            </a:p>
          </p:txBody>
        </p:sp>
        <p:cxnSp>
          <p:nvCxnSpPr>
            <p:cNvPr id="37" name="btfpRowHeaderBoxLine146838">
              <a:extLst>
                <a:ext uri="{FF2B5EF4-FFF2-40B4-BE49-F238E27FC236}">
                  <a16:creationId xmlns:a16="http://schemas.microsoft.com/office/drawing/2014/main" id="{411C074E-E183-42B1-A24D-DFC15A741410}"/>
                </a:ext>
              </a:extLst>
            </p:cNvPr>
            <p:cNvCxnSpPr/>
            <p:nvPr/>
          </p:nvCxnSpPr>
          <p:spPr bwMode="gray">
            <a:xfrm>
              <a:off x="1801680" y="1270000"/>
              <a:ext cx="0" cy="972979"/>
            </a:xfrm>
            <a:prstGeom prst="line">
              <a:avLst/>
            </a:prstGeom>
            <a:noFill/>
            <a:ln w="152400" cap="flat" cmpd="sng" algn="ctr">
              <a:solidFill>
                <a:srgbClr val="064751"/>
              </a:solidFill>
              <a:prstDash val="solid"/>
              <a:miter lim="800000"/>
              <a:tailEnd type="none" w="med" len="lg"/>
            </a:ln>
            <a:effectLst/>
          </p:spPr>
        </p:cxnSp>
      </p:grpSp>
      <p:grpSp>
        <p:nvGrpSpPr>
          <p:cNvPr id="38" name="btfpRowHeaderBox601541">
            <a:extLst>
              <a:ext uri="{FF2B5EF4-FFF2-40B4-BE49-F238E27FC236}">
                <a16:creationId xmlns:a16="http://schemas.microsoft.com/office/drawing/2014/main" id="{AEDC8285-09C9-4A25-8710-0F50BB5418D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17029" y="2576884"/>
            <a:ext cx="1873567" cy="535475"/>
            <a:chOff x="330200" y="2284609"/>
            <a:chExt cx="1471480" cy="972979"/>
          </a:xfrm>
        </p:grpSpPr>
        <p:sp>
          <p:nvSpPr>
            <p:cNvPr id="39" name="btfpRowHeaderBoxText601541">
              <a:extLst>
                <a:ext uri="{FF2B5EF4-FFF2-40B4-BE49-F238E27FC236}">
                  <a16:creationId xmlns:a16="http://schemas.microsoft.com/office/drawing/2014/main" id="{F2B7D906-0F6F-4A6F-88C6-A506E7445232}"/>
                </a:ext>
              </a:extLst>
            </p:cNvPr>
            <p:cNvSpPr txBox="1"/>
            <p:nvPr/>
          </p:nvSpPr>
          <p:spPr bwMode="gray">
            <a:xfrm>
              <a:off x="330200" y="2284609"/>
              <a:ext cx="1471480" cy="972979"/>
            </a:xfrm>
            <a:prstGeom prst="rect">
              <a:avLst/>
            </a:prstGeom>
            <a:noFill/>
          </p:spPr>
          <p:txBody>
            <a:bodyPr vert="horz" wrap="square" lIns="36036" tIns="36036" rIns="180181" bIns="36036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64751"/>
                  </a:solidFill>
                  <a:effectLst/>
                  <a:uLnTx/>
                  <a:uFillTx/>
                  <a:latin typeface="TEG Qube Sans" pitchFamily="50" charset="0"/>
                </a:rPr>
                <a:t>Row header goes here</a:t>
              </a:r>
            </a:p>
          </p:txBody>
        </p:sp>
        <p:cxnSp>
          <p:nvCxnSpPr>
            <p:cNvPr id="40" name="btfpRowHeaderBoxLine601541">
              <a:extLst>
                <a:ext uri="{FF2B5EF4-FFF2-40B4-BE49-F238E27FC236}">
                  <a16:creationId xmlns:a16="http://schemas.microsoft.com/office/drawing/2014/main" id="{6350773F-2683-43BD-ABC1-0D64A3C0255B}"/>
                </a:ext>
              </a:extLst>
            </p:cNvPr>
            <p:cNvCxnSpPr/>
            <p:nvPr/>
          </p:nvCxnSpPr>
          <p:spPr bwMode="gray">
            <a:xfrm>
              <a:off x="1801680" y="2284609"/>
              <a:ext cx="0" cy="972979"/>
            </a:xfrm>
            <a:prstGeom prst="line">
              <a:avLst/>
            </a:prstGeom>
            <a:noFill/>
            <a:ln w="152400" cap="flat" cmpd="sng" algn="ctr">
              <a:solidFill>
                <a:srgbClr val="064751"/>
              </a:solidFill>
              <a:prstDash val="solid"/>
              <a:miter lim="800000"/>
              <a:tailEnd type="none" w="med" len="lg"/>
            </a:ln>
            <a:effectLst/>
          </p:spPr>
        </p:cxnSp>
      </p:grpSp>
      <p:grpSp>
        <p:nvGrpSpPr>
          <p:cNvPr id="41" name="btfpRowHeaderBox802134">
            <a:extLst>
              <a:ext uri="{FF2B5EF4-FFF2-40B4-BE49-F238E27FC236}">
                <a16:creationId xmlns:a16="http://schemas.microsoft.com/office/drawing/2014/main" id="{4E3B8BA1-B9DB-4745-8789-DA5061CCC1B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17029" y="3534500"/>
            <a:ext cx="1873567" cy="535475"/>
            <a:chOff x="330200" y="3300332"/>
            <a:chExt cx="1471480" cy="972979"/>
          </a:xfrm>
        </p:grpSpPr>
        <p:sp>
          <p:nvSpPr>
            <p:cNvPr id="42" name="btfpRowHeaderBoxText802134">
              <a:extLst>
                <a:ext uri="{FF2B5EF4-FFF2-40B4-BE49-F238E27FC236}">
                  <a16:creationId xmlns:a16="http://schemas.microsoft.com/office/drawing/2014/main" id="{12152CDA-7537-4F35-ABBE-6F3DDC30F941}"/>
                </a:ext>
              </a:extLst>
            </p:cNvPr>
            <p:cNvSpPr txBox="1"/>
            <p:nvPr/>
          </p:nvSpPr>
          <p:spPr bwMode="gray">
            <a:xfrm>
              <a:off x="330200" y="3300332"/>
              <a:ext cx="1471480" cy="972979"/>
            </a:xfrm>
            <a:prstGeom prst="rect">
              <a:avLst/>
            </a:prstGeom>
            <a:noFill/>
          </p:spPr>
          <p:txBody>
            <a:bodyPr vert="horz" wrap="square" lIns="36036" tIns="36036" rIns="180181" bIns="36036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64751"/>
                  </a:solidFill>
                  <a:effectLst/>
                  <a:uLnTx/>
                  <a:uFillTx/>
                  <a:latin typeface="TEG Qube Sans" pitchFamily="50" charset="0"/>
                </a:rPr>
                <a:t>Row header goes here</a:t>
              </a:r>
            </a:p>
          </p:txBody>
        </p:sp>
        <p:cxnSp>
          <p:nvCxnSpPr>
            <p:cNvPr id="43" name="btfpRowHeaderBoxLine802134">
              <a:extLst>
                <a:ext uri="{FF2B5EF4-FFF2-40B4-BE49-F238E27FC236}">
                  <a16:creationId xmlns:a16="http://schemas.microsoft.com/office/drawing/2014/main" id="{70181E6D-3FCB-4F36-A82C-1AB2DE39FDA2}"/>
                </a:ext>
              </a:extLst>
            </p:cNvPr>
            <p:cNvCxnSpPr/>
            <p:nvPr/>
          </p:nvCxnSpPr>
          <p:spPr bwMode="gray">
            <a:xfrm>
              <a:off x="1801680" y="3300332"/>
              <a:ext cx="0" cy="972979"/>
            </a:xfrm>
            <a:prstGeom prst="line">
              <a:avLst/>
            </a:prstGeom>
            <a:noFill/>
            <a:ln w="152400" cap="flat" cmpd="sng" algn="ctr">
              <a:solidFill>
                <a:srgbClr val="064751"/>
              </a:solidFill>
              <a:prstDash val="solid"/>
              <a:miter lim="800000"/>
              <a:tailEnd type="none" w="med" len="lg"/>
            </a:ln>
            <a:effectLst/>
          </p:spPr>
        </p:cxnSp>
      </p:grpSp>
      <p:grpSp>
        <p:nvGrpSpPr>
          <p:cNvPr id="44" name="btfpRowHeaderBox465630">
            <a:extLst>
              <a:ext uri="{FF2B5EF4-FFF2-40B4-BE49-F238E27FC236}">
                <a16:creationId xmlns:a16="http://schemas.microsoft.com/office/drawing/2014/main" id="{4D6725CD-C8BC-4196-B851-09DA3AED817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17030" y="4481926"/>
            <a:ext cx="1873566" cy="550654"/>
            <a:chOff x="330200" y="4313826"/>
            <a:chExt cx="1471480" cy="972979"/>
          </a:xfrm>
        </p:grpSpPr>
        <p:sp>
          <p:nvSpPr>
            <p:cNvPr id="45" name="btfpRowHeaderBoxText465630">
              <a:extLst>
                <a:ext uri="{FF2B5EF4-FFF2-40B4-BE49-F238E27FC236}">
                  <a16:creationId xmlns:a16="http://schemas.microsoft.com/office/drawing/2014/main" id="{E03FD106-6C51-498E-A334-1FEA028CABDE}"/>
                </a:ext>
              </a:extLst>
            </p:cNvPr>
            <p:cNvSpPr txBox="1"/>
            <p:nvPr/>
          </p:nvSpPr>
          <p:spPr bwMode="gray">
            <a:xfrm>
              <a:off x="330200" y="4313826"/>
              <a:ext cx="1471480" cy="972979"/>
            </a:xfrm>
            <a:prstGeom prst="rect">
              <a:avLst/>
            </a:prstGeom>
            <a:noFill/>
          </p:spPr>
          <p:txBody>
            <a:bodyPr vert="horz" wrap="square" lIns="36036" tIns="36036" rIns="180181" bIns="36036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64751"/>
                  </a:solidFill>
                  <a:effectLst/>
                  <a:uLnTx/>
                  <a:uFillTx/>
                  <a:latin typeface="TEG Qube Sans" pitchFamily="50" charset="0"/>
                </a:rPr>
                <a:t>Row header goes here</a:t>
              </a:r>
            </a:p>
          </p:txBody>
        </p:sp>
        <p:cxnSp>
          <p:nvCxnSpPr>
            <p:cNvPr id="46" name="btfpRowHeaderBoxLine465630">
              <a:extLst>
                <a:ext uri="{FF2B5EF4-FFF2-40B4-BE49-F238E27FC236}">
                  <a16:creationId xmlns:a16="http://schemas.microsoft.com/office/drawing/2014/main" id="{BBF94112-C568-414C-B35B-2D8B3858A3C1}"/>
                </a:ext>
              </a:extLst>
            </p:cNvPr>
            <p:cNvCxnSpPr/>
            <p:nvPr/>
          </p:nvCxnSpPr>
          <p:spPr bwMode="gray">
            <a:xfrm>
              <a:off x="1801680" y="4313826"/>
              <a:ext cx="0" cy="972979"/>
            </a:xfrm>
            <a:prstGeom prst="line">
              <a:avLst/>
            </a:prstGeom>
            <a:noFill/>
            <a:ln w="152400" cap="flat" cmpd="sng" algn="ctr">
              <a:solidFill>
                <a:srgbClr val="064751"/>
              </a:solidFill>
              <a:prstDash val="solid"/>
              <a:miter lim="800000"/>
              <a:tailEnd type="none" w="med" len="lg"/>
            </a:ln>
            <a:effectLst/>
          </p:spPr>
        </p:cxnSp>
      </p:grpSp>
      <p:grpSp>
        <p:nvGrpSpPr>
          <p:cNvPr id="47" name="btfpRowHeaderBox517980">
            <a:extLst>
              <a:ext uri="{FF2B5EF4-FFF2-40B4-BE49-F238E27FC236}">
                <a16:creationId xmlns:a16="http://schemas.microsoft.com/office/drawing/2014/main" id="{D1F3C42E-04A2-44E4-A6E4-A1ADEC26C00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17029" y="5447186"/>
            <a:ext cx="1873567" cy="535475"/>
            <a:chOff x="349348" y="5319295"/>
            <a:chExt cx="1471480" cy="972979"/>
          </a:xfrm>
        </p:grpSpPr>
        <p:sp>
          <p:nvSpPr>
            <p:cNvPr id="48" name="btfpRowHeaderBoxText517980">
              <a:extLst>
                <a:ext uri="{FF2B5EF4-FFF2-40B4-BE49-F238E27FC236}">
                  <a16:creationId xmlns:a16="http://schemas.microsoft.com/office/drawing/2014/main" id="{D85450C0-73FD-4826-9471-C78BEC9F311B}"/>
                </a:ext>
              </a:extLst>
            </p:cNvPr>
            <p:cNvSpPr txBox="1"/>
            <p:nvPr/>
          </p:nvSpPr>
          <p:spPr bwMode="gray">
            <a:xfrm>
              <a:off x="349348" y="5319295"/>
              <a:ext cx="1471480" cy="972979"/>
            </a:xfrm>
            <a:prstGeom prst="rect">
              <a:avLst/>
            </a:prstGeom>
            <a:noFill/>
          </p:spPr>
          <p:txBody>
            <a:bodyPr vert="horz" wrap="square" lIns="36036" tIns="36036" rIns="180181" bIns="36036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64751"/>
                  </a:solidFill>
                  <a:effectLst/>
                  <a:uLnTx/>
                  <a:uFillTx/>
                  <a:latin typeface="TEG Qube Sans" pitchFamily="50" charset="0"/>
                </a:rPr>
                <a:t>Row header goes here</a:t>
              </a:r>
            </a:p>
          </p:txBody>
        </p:sp>
        <p:cxnSp>
          <p:nvCxnSpPr>
            <p:cNvPr id="49" name="btfpRowHeaderBoxLine517980">
              <a:extLst>
                <a:ext uri="{FF2B5EF4-FFF2-40B4-BE49-F238E27FC236}">
                  <a16:creationId xmlns:a16="http://schemas.microsoft.com/office/drawing/2014/main" id="{D45F3AB2-F94A-4000-9112-39D5CF0D0086}"/>
                </a:ext>
              </a:extLst>
            </p:cNvPr>
            <p:cNvCxnSpPr/>
            <p:nvPr/>
          </p:nvCxnSpPr>
          <p:spPr bwMode="gray">
            <a:xfrm>
              <a:off x="1820828" y="5319295"/>
              <a:ext cx="0" cy="972979"/>
            </a:xfrm>
            <a:prstGeom prst="line">
              <a:avLst/>
            </a:prstGeom>
            <a:noFill/>
            <a:ln w="152400" cap="flat" cmpd="sng" algn="ctr">
              <a:solidFill>
                <a:srgbClr val="064751"/>
              </a:solidFill>
              <a:prstDash val="solid"/>
              <a:miter lim="800000"/>
              <a:tailEnd type="none" w="med" len="lg"/>
            </a:ln>
            <a:effectLst/>
          </p:spPr>
        </p:cxnSp>
      </p:grpSp>
      <p:sp>
        <p:nvSpPr>
          <p:cNvPr id="27" name="Slide Title">
            <a:extLst>
              <a:ext uri="{FF2B5EF4-FFF2-40B4-BE49-F238E27FC236}">
                <a16:creationId xmlns:a16="http://schemas.microsoft.com/office/drawing/2014/main" id="{F8B7FB42-3002-4841-8449-5C596D840231}"/>
              </a:ext>
            </a:extLst>
          </p:cNvPr>
          <p:cNvSpPr txBox="1">
            <a:spLocks/>
          </p:cNvSpPr>
          <p:nvPr/>
        </p:nvSpPr>
        <p:spPr>
          <a:xfrm>
            <a:off x="548640" y="533973"/>
            <a:ext cx="10802112" cy="411738"/>
          </a:xfrm>
          <a:prstGeom prst="rect">
            <a:avLst/>
          </a:prstGeom>
        </p:spPr>
        <p:txBody>
          <a:bodyPr vert="horz" lIns="36000" tIns="36000" rIns="36000" bIns="7200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>
                <a:solidFill>
                  <a:srgbClr val="064751"/>
                </a:solidFill>
                <a:latin typeface="TEG Qube Sans" pitchFamily="50" charset="0"/>
              </a:rPr>
              <a:t>Row Headers</a:t>
            </a:r>
          </a:p>
        </p:txBody>
      </p:sp>
      <p:sp>
        <p:nvSpPr>
          <p:cNvPr id="22" name="Date Placeholder 4">
            <a:extLst>
              <a:ext uri="{FF2B5EF4-FFF2-40B4-BE49-F238E27FC236}">
                <a16:creationId xmlns:a16="http://schemas.microsoft.com/office/drawing/2014/main" id="{9652DD28-C6A9-F64E-A5BB-57C6620F49DF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26" name="Picture 25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0EF62122-0BF9-FF46-9AB9-2635AC6C71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29" name="Slide Number Placeholder 6">
            <a:extLst>
              <a:ext uri="{FF2B5EF4-FFF2-40B4-BE49-F238E27FC236}">
                <a16:creationId xmlns:a16="http://schemas.microsoft.com/office/drawing/2014/main" id="{A5E54E31-929C-1D47-8503-B615777D3DBF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25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744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C7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nip Single Corner Rectangle 18">
            <a:extLst>
              <a:ext uri="{FF2B5EF4-FFF2-40B4-BE49-F238E27FC236}">
                <a16:creationId xmlns:a16="http://schemas.microsoft.com/office/drawing/2014/main" id="{4F5F8EF4-045D-E045-83B5-E82CE2274686}"/>
              </a:ext>
            </a:extLst>
          </p:cNvPr>
          <p:cNvSpPr/>
          <p:nvPr/>
        </p:nvSpPr>
        <p:spPr>
          <a:xfrm>
            <a:off x="157655" y="149774"/>
            <a:ext cx="9688094" cy="6558454"/>
          </a:xfrm>
          <a:prstGeom prst="snip1Rect">
            <a:avLst>
              <a:gd name="adj" fmla="val 35426"/>
            </a:avLst>
          </a:prstGeom>
          <a:solidFill>
            <a:srgbClr val="67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0E314A0A-527E-E940-8D72-8BF3615BB7CD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3</a:t>
            </a:fld>
            <a:endParaRPr lang="en-US" sz="1000" dirty="0">
              <a:solidFill>
                <a:srgbClr val="064751"/>
              </a:solidFill>
            </a:endParaRPr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2DED1C30-25D8-CA42-A364-79BE98B99350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sp>
        <p:nvSpPr>
          <p:cNvPr id="13" name="Title 9">
            <a:extLst>
              <a:ext uri="{FF2B5EF4-FFF2-40B4-BE49-F238E27FC236}">
                <a16:creationId xmlns:a16="http://schemas.microsoft.com/office/drawing/2014/main" id="{F2F42794-6AA3-BE42-9745-2B76A667F973}"/>
              </a:ext>
            </a:extLst>
          </p:cNvPr>
          <p:cNvSpPr txBox="1">
            <a:spLocks/>
          </p:cNvSpPr>
          <p:nvPr/>
        </p:nvSpPr>
        <p:spPr>
          <a:xfrm>
            <a:off x="290781" y="3340118"/>
            <a:ext cx="9087136" cy="2784235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10000" dirty="0">
                <a:solidFill>
                  <a:srgbClr val="064751"/>
                </a:solidFill>
              </a:rPr>
              <a:t>Edit Title</a:t>
            </a:r>
          </a:p>
          <a:p>
            <a:r>
              <a:rPr lang="en-US" sz="10000" dirty="0">
                <a:solidFill>
                  <a:srgbClr val="064751"/>
                </a:solidFill>
              </a:rPr>
              <a:t>Placeholder</a:t>
            </a:r>
          </a:p>
        </p:txBody>
      </p:sp>
      <p:pic>
        <p:nvPicPr>
          <p:cNvPr id="8" name="Picture 7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D3172897-A630-3240-865B-E84FAC8AD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810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DB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40063261-AF5D-0F46-9108-75926602C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427077"/>
            <a:ext cx="1518314" cy="273297"/>
          </a:xfrm>
          <a:prstGeom prst="rect">
            <a:avLst/>
          </a:prstGeom>
        </p:spPr>
      </p:pic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B64986DC-73EE-394F-8C1F-8C6A3B70E004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4</a:t>
            </a:fld>
            <a:endParaRPr lang="en-US" sz="1000" dirty="0">
              <a:solidFill>
                <a:srgbClr val="064751"/>
              </a:solidFill>
            </a:endParaRPr>
          </a:p>
        </p:txBody>
      </p:sp>
      <p:sp>
        <p:nvSpPr>
          <p:cNvPr id="14" name="Date Placeholder 4">
            <a:extLst>
              <a:ext uri="{FF2B5EF4-FFF2-40B4-BE49-F238E27FC236}">
                <a16:creationId xmlns:a16="http://schemas.microsoft.com/office/drawing/2014/main" id="{28F4DEA7-F08A-3442-9514-A20F42BCC735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sp>
        <p:nvSpPr>
          <p:cNvPr id="15" name="Title 9">
            <a:extLst>
              <a:ext uri="{FF2B5EF4-FFF2-40B4-BE49-F238E27FC236}">
                <a16:creationId xmlns:a16="http://schemas.microsoft.com/office/drawing/2014/main" id="{D2B4FDE1-1372-1244-8929-49D0452D2C80}"/>
              </a:ext>
            </a:extLst>
          </p:cNvPr>
          <p:cNvSpPr txBox="1">
            <a:spLocks/>
          </p:cNvSpPr>
          <p:nvPr/>
        </p:nvSpPr>
        <p:spPr>
          <a:xfrm>
            <a:off x="290781" y="3340118"/>
            <a:ext cx="9087136" cy="2784235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10000" dirty="0">
                <a:solidFill>
                  <a:srgbClr val="064751"/>
                </a:solidFill>
              </a:rPr>
              <a:t>Edit Title</a:t>
            </a:r>
          </a:p>
          <a:p>
            <a:r>
              <a:rPr lang="en-US" sz="10000" dirty="0">
                <a:solidFill>
                  <a:srgbClr val="064751"/>
                </a:solidFill>
              </a:rPr>
              <a:t>Placeholder</a:t>
            </a:r>
          </a:p>
        </p:txBody>
      </p:sp>
      <p:pic>
        <p:nvPicPr>
          <p:cNvPr id="16" name="Picture 15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6E68526C-72D1-DE4B-B9D6-6729F10FA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pic>
        <p:nvPicPr>
          <p:cNvPr id="5" name="Picture 4" descr="A picture containing text, yellow, can&#10;&#10;Description automatically generated">
            <a:extLst>
              <a:ext uri="{FF2B5EF4-FFF2-40B4-BE49-F238E27FC236}">
                <a16:creationId xmlns:a16="http://schemas.microsoft.com/office/drawing/2014/main" id="{17FBCA81-0FE4-7540-84EE-C5AC83E88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0985" y="210174"/>
            <a:ext cx="6181015" cy="440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3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BC559272-6A15-8948-9BCE-E0F26A850352}"/>
              </a:ext>
            </a:extLst>
          </p:cNvPr>
          <p:cNvSpPr txBox="1">
            <a:spLocks/>
          </p:cNvSpPr>
          <p:nvPr/>
        </p:nvSpPr>
        <p:spPr>
          <a:xfrm>
            <a:off x="6010940" y="775371"/>
            <a:ext cx="2904459" cy="9584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</a:t>
            </a:r>
            <a:r>
              <a:rPr lang="en-US" dirty="0" err="1">
                <a:solidFill>
                  <a:srgbClr val="064751"/>
                </a:solidFill>
              </a:rPr>
              <a:t>dia</a:t>
            </a:r>
            <a:r>
              <a:rPr lang="en-US" dirty="0">
                <a:solidFill>
                  <a:srgbClr val="064751"/>
                </a:solidFill>
              </a:rPr>
              <a:t>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sit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E68DB146-32EF-AB4D-B8AB-032F757B9FBD}"/>
              </a:ext>
            </a:extLst>
          </p:cNvPr>
          <p:cNvSpPr txBox="1">
            <a:spLocks/>
          </p:cNvSpPr>
          <p:nvPr/>
        </p:nvSpPr>
        <p:spPr>
          <a:xfrm>
            <a:off x="6539025" y="418931"/>
            <a:ext cx="2376374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064751"/>
                </a:solidFill>
              </a:rPr>
              <a:t>Click to edit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687B0B0-B27C-1C4C-A8C1-9655636EAC5C}"/>
              </a:ext>
            </a:extLst>
          </p:cNvPr>
          <p:cNvSpPr txBox="1">
            <a:spLocks/>
          </p:cNvSpPr>
          <p:nvPr/>
        </p:nvSpPr>
        <p:spPr>
          <a:xfrm>
            <a:off x="6010940" y="418931"/>
            <a:ext cx="528085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21D27F"/>
                </a:solidFill>
              </a:rPr>
              <a:t>01</a:t>
            </a: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41C79D13-1605-EB4C-BEED-F4CF5E743391}"/>
              </a:ext>
            </a:extLst>
          </p:cNvPr>
          <p:cNvSpPr txBox="1">
            <a:spLocks/>
          </p:cNvSpPr>
          <p:nvPr/>
        </p:nvSpPr>
        <p:spPr>
          <a:xfrm>
            <a:off x="333312" y="338362"/>
            <a:ext cx="5148831" cy="91628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6600" dirty="0">
                <a:solidFill>
                  <a:srgbClr val="064751"/>
                </a:solidFill>
              </a:rPr>
              <a:t>Content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CD9E2ABF-404E-BD40-87B6-EDC4236100E9}"/>
              </a:ext>
            </a:extLst>
          </p:cNvPr>
          <p:cNvSpPr txBox="1">
            <a:spLocks/>
          </p:cNvSpPr>
          <p:nvPr/>
        </p:nvSpPr>
        <p:spPr>
          <a:xfrm>
            <a:off x="8997029" y="775371"/>
            <a:ext cx="2904459" cy="9584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</a:t>
            </a:r>
            <a:r>
              <a:rPr lang="en-US" dirty="0" err="1">
                <a:solidFill>
                  <a:srgbClr val="064751"/>
                </a:solidFill>
              </a:rPr>
              <a:t>dia</a:t>
            </a:r>
            <a:r>
              <a:rPr lang="en-US" dirty="0">
                <a:solidFill>
                  <a:srgbClr val="064751"/>
                </a:solidFill>
              </a:rPr>
              <a:t>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sit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FDAC059F-51D9-B949-B928-75FEB5044D3C}"/>
              </a:ext>
            </a:extLst>
          </p:cNvPr>
          <p:cNvSpPr txBox="1">
            <a:spLocks/>
          </p:cNvSpPr>
          <p:nvPr/>
        </p:nvSpPr>
        <p:spPr>
          <a:xfrm>
            <a:off x="9525114" y="418931"/>
            <a:ext cx="2376374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064751"/>
                </a:solidFill>
              </a:rPr>
              <a:t>Click to edit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9CFD9FB8-8EBA-664D-AD79-67755386C5D1}"/>
              </a:ext>
            </a:extLst>
          </p:cNvPr>
          <p:cNvSpPr txBox="1">
            <a:spLocks/>
          </p:cNvSpPr>
          <p:nvPr/>
        </p:nvSpPr>
        <p:spPr>
          <a:xfrm>
            <a:off x="8997029" y="418931"/>
            <a:ext cx="528085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21D27F"/>
                </a:solidFill>
              </a:rPr>
              <a:t>01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F19FD22-1288-FB4B-BBFE-A782FE34A662}"/>
              </a:ext>
            </a:extLst>
          </p:cNvPr>
          <p:cNvSpPr txBox="1">
            <a:spLocks/>
          </p:cNvSpPr>
          <p:nvPr/>
        </p:nvSpPr>
        <p:spPr>
          <a:xfrm>
            <a:off x="6010940" y="2384827"/>
            <a:ext cx="2904459" cy="9584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</a:t>
            </a:r>
            <a:r>
              <a:rPr lang="en-US" dirty="0" err="1">
                <a:solidFill>
                  <a:srgbClr val="064751"/>
                </a:solidFill>
              </a:rPr>
              <a:t>dia</a:t>
            </a:r>
            <a:r>
              <a:rPr lang="en-US" dirty="0">
                <a:solidFill>
                  <a:srgbClr val="064751"/>
                </a:solidFill>
              </a:rPr>
              <a:t>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sit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675192E9-01CF-7F42-8436-CD7A3AA4112B}"/>
              </a:ext>
            </a:extLst>
          </p:cNvPr>
          <p:cNvSpPr txBox="1">
            <a:spLocks/>
          </p:cNvSpPr>
          <p:nvPr/>
        </p:nvSpPr>
        <p:spPr>
          <a:xfrm>
            <a:off x="6539025" y="2028387"/>
            <a:ext cx="2376374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064751"/>
                </a:solidFill>
              </a:rPr>
              <a:t>Click to edit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4BD1A350-D016-8C45-AFBF-88387B66B815}"/>
              </a:ext>
            </a:extLst>
          </p:cNvPr>
          <p:cNvSpPr txBox="1">
            <a:spLocks/>
          </p:cNvSpPr>
          <p:nvPr/>
        </p:nvSpPr>
        <p:spPr>
          <a:xfrm>
            <a:off x="6010940" y="2028387"/>
            <a:ext cx="528085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21D27F"/>
                </a:solidFill>
              </a:rPr>
              <a:t>01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020C7DA6-B2FA-424D-A5AE-9D7950A13780}"/>
              </a:ext>
            </a:extLst>
          </p:cNvPr>
          <p:cNvSpPr txBox="1">
            <a:spLocks/>
          </p:cNvSpPr>
          <p:nvPr/>
        </p:nvSpPr>
        <p:spPr>
          <a:xfrm>
            <a:off x="8997029" y="2384827"/>
            <a:ext cx="2904459" cy="9584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</a:t>
            </a:r>
            <a:r>
              <a:rPr lang="en-US" dirty="0" err="1">
                <a:solidFill>
                  <a:srgbClr val="064751"/>
                </a:solidFill>
              </a:rPr>
              <a:t>dia</a:t>
            </a:r>
            <a:r>
              <a:rPr lang="en-US" dirty="0">
                <a:solidFill>
                  <a:srgbClr val="064751"/>
                </a:solidFill>
              </a:rPr>
              <a:t>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sit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6545AA82-F5A9-8340-A5B7-FE555F5EE596}"/>
              </a:ext>
            </a:extLst>
          </p:cNvPr>
          <p:cNvSpPr txBox="1">
            <a:spLocks/>
          </p:cNvSpPr>
          <p:nvPr/>
        </p:nvSpPr>
        <p:spPr>
          <a:xfrm>
            <a:off x="9525114" y="2028387"/>
            <a:ext cx="2376374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064751"/>
                </a:solidFill>
              </a:rPr>
              <a:t>Click to edit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FFC4050F-D6C6-3F42-9D2F-A48C0F83F680}"/>
              </a:ext>
            </a:extLst>
          </p:cNvPr>
          <p:cNvSpPr txBox="1">
            <a:spLocks/>
          </p:cNvSpPr>
          <p:nvPr/>
        </p:nvSpPr>
        <p:spPr>
          <a:xfrm>
            <a:off x="8997029" y="2028387"/>
            <a:ext cx="528085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21D27F"/>
                </a:solidFill>
              </a:rPr>
              <a:t>01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99A3EE64-9205-3244-A6E0-DBFA0880E022}"/>
              </a:ext>
            </a:extLst>
          </p:cNvPr>
          <p:cNvSpPr txBox="1">
            <a:spLocks/>
          </p:cNvSpPr>
          <p:nvPr/>
        </p:nvSpPr>
        <p:spPr>
          <a:xfrm>
            <a:off x="6010940" y="3999314"/>
            <a:ext cx="2904459" cy="9584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</a:t>
            </a:r>
            <a:r>
              <a:rPr lang="en-US" dirty="0" err="1">
                <a:solidFill>
                  <a:srgbClr val="064751"/>
                </a:solidFill>
              </a:rPr>
              <a:t>dia</a:t>
            </a:r>
            <a:r>
              <a:rPr lang="en-US" dirty="0">
                <a:solidFill>
                  <a:srgbClr val="064751"/>
                </a:solidFill>
              </a:rPr>
              <a:t>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sit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EA1A8FF6-9B72-3445-B1ED-C4AED742CD88}"/>
              </a:ext>
            </a:extLst>
          </p:cNvPr>
          <p:cNvSpPr txBox="1">
            <a:spLocks/>
          </p:cNvSpPr>
          <p:nvPr/>
        </p:nvSpPr>
        <p:spPr>
          <a:xfrm>
            <a:off x="6539025" y="3642874"/>
            <a:ext cx="2376374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064751"/>
                </a:solidFill>
              </a:rPr>
              <a:t>Click to edit</a:t>
            </a:r>
          </a:p>
        </p:txBody>
      </p:sp>
      <p:sp>
        <p:nvSpPr>
          <p:cNvPr id="57" name="Text Placeholder 3">
            <a:extLst>
              <a:ext uri="{FF2B5EF4-FFF2-40B4-BE49-F238E27FC236}">
                <a16:creationId xmlns:a16="http://schemas.microsoft.com/office/drawing/2014/main" id="{88399300-53E2-E446-8129-74FC982A78A1}"/>
              </a:ext>
            </a:extLst>
          </p:cNvPr>
          <p:cNvSpPr txBox="1">
            <a:spLocks/>
          </p:cNvSpPr>
          <p:nvPr/>
        </p:nvSpPr>
        <p:spPr>
          <a:xfrm>
            <a:off x="6010940" y="3642874"/>
            <a:ext cx="528085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21D27F"/>
                </a:solidFill>
              </a:rPr>
              <a:t>01</a:t>
            </a:r>
          </a:p>
        </p:txBody>
      </p:sp>
      <p:sp>
        <p:nvSpPr>
          <p:cNvPr id="58" name="Text Placeholder 3">
            <a:extLst>
              <a:ext uri="{FF2B5EF4-FFF2-40B4-BE49-F238E27FC236}">
                <a16:creationId xmlns:a16="http://schemas.microsoft.com/office/drawing/2014/main" id="{C0F39D7D-620C-314F-835B-570CA6233855}"/>
              </a:ext>
            </a:extLst>
          </p:cNvPr>
          <p:cNvSpPr txBox="1">
            <a:spLocks/>
          </p:cNvSpPr>
          <p:nvPr/>
        </p:nvSpPr>
        <p:spPr>
          <a:xfrm>
            <a:off x="8997029" y="3999314"/>
            <a:ext cx="2904459" cy="9584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</a:t>
            </a:r>
            <a:r>
              <a:rPr lang="en-US" dirty="0" err="1">
                <a:solidFill>
                  <a:srgbClr val="064751"/>
                </a:solidFill>
              </a:rPr>
              <a:t>dia</a:t>
            </a:r>
            <a:r>
              <a:rPr lang="en-US" dirty="0">
                <a:solidFill>
                  <a:srgbClr val="064751"/>
                </a:solidFill>
              </a:rPr>
              <a:t>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sit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59" name="Text Placeholder 3">
            <a:extLst>
              <a:ext uri="{FF2B5EF4-FFF2-40B4-BE49-F238E27FC236}">
                <a16:creationId xmlns:a16="http://schemas.microsoft.com/office/drawing/2014/main" id="{15710DDF-B06F-E64D-9641-95B59E48C3D5}"/>
              </a:ext>
            </a:extLst>
          </p:cNvPr>
          <p:cNvSpPr txBox="1">
            <a:spLocks/>
          </p:cNvSpPr>
          <p:nvPr/>
        </p:nvSpPr>
        <p:spPr>
          <a:xfrm>
            <a:off x="9525114" y="3642874"/>
            <a:ext cx="2376374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064751"/>
                </a:solidFill>
              </a:rPr>
              <a:t>Click to edit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D19229F2-AFDB-7945-B72D-D437A9C81133}"/>
              </a:ext>
            </a:extLst>
          </p:cNvPr>
          <p:cNvSpPr txBox="1">
            <a:spLocks/>
          </p:cNvSpPr>
          <p:nvPr/>
        </p:nvSpPr>
        <p:spPr>
          <a:xfrm>
            <a:off x="8997029" y="3642874"/>
            <a:ext cx="528085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21D27F"/>
                </a:solidFill>
              </a:rPr>
              <a:t>01</a:t>
            </a:r>
          </a:p>
        </p:txBody>
      </p:sp>
      <p:sp>
        <p:nvSpPr>
          <p:cNvPr id="62" name="Text Placeholder 3">
            <a:extLst>
              <a:ext uri="{FF2B5EF4-FFF2-40B4-BE49-F238E27FC236}">
                <a16:creationId xmlns:a16="http://schemas.microsoft.com/office/drawing/2014/main" id="{F64B0A98-944D-FD41-8D2C-351F9EF790BA}"/>
              </a:ext>
            </a:extLst>
          </p:cNvPr>
          <p:cNvSpPr txBox="1">
            <a:spLocks/>
          </p:cNvSpPr>
          <p:nvPr/>
        </p:nvSpPr>
        <p:spPr>
          <a:xfrm>
            <a:off x="6010940" y="5599514"/>
            <a:ext cx="2904459" cy="9584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</a:t>
            </a:r>
            <a:r>
              <a:rPr lang="en-US" dirty="0" err="1">
                <a:solidFill>
                  <a:srgbClr val="064751"/>
                </a:solidFill>
              </a:rPr>
              <a:t>dia</a:t>
            </a:r>
            <a:r>
              <a:rPr lang="en-US" dirty="0">
                <a:solidFill>
                  <a:srgbClr val="064751"/>
                </a:solidFill>
              </a:rPr>
              <a:t>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sit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63" name="Text Placeholder 3">
            <a:extLst>
              <a:ext uri="{FF2B5EF4-FFF2-40B4-BE49-F238E27FC236}">
                <a16:creationId xmlns:a16="http://schemas.microsoft.com/office/drawing/2014/main" id="{57AC1D39-D509-114E-8CD1-AD6F20241745}"/>
              </a:ext>
            </a:extLst>
          </p:cNvPr>
          <p:cNvSpPr txBox="1">
            <a:spLocks/>
          </p:cNvSpPr>
          <p:nvPr/>
        </p:nvSpPr>
        <p:spPr>
          <a:xfrm>
            <a:off x="6539025" y="5243074"/>
            <a:ext cx="2376374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064751"/>
                </a:solidFill>
              </a:rPr>
              <a:t>Click to edit</a:t>
            </a:r>
          </a:p>
        </p:txBody>
      </p:sp>
      <p:sp>
        <p:nvSpPr>
          <p:cNvPr id="64" name="Text Placeholder 3">
            <a:extLst>
              <a:ext uri="{FF2B5EF4-FFF2-40B4-BE49-F238E27FC236}">
                <a16:creationId xmlns:a16="http://schemas.microsoft.com/office/drawing/2014/main" id="{5FB8F1AC-4D0F-EF47-A3A2-7019290AF50A}"/>
              </a:ext>
            </a:extLst>
          </p:cNvPr>
          <p:cNvSpPr txBox="1">
            <a:spLocks/>
          </p:cNvSpPr>
          <p:nvPr/>
        </p:nvSpPr>
        <p:spPr>
          <a:xfrm>
            <a:off x="6010940" y="5243074"/>
            <a:ext cx="528085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21D27F"/>
                </a:solidFill>
              </a:rPr>
              <a:t>01</a:t>
            </a:r>
          </a:p>
        </p:txBody>
      </p:sp>
      <p:sp>
        <p:nvSpPr>
          <p:cNvPr id="65" name="Text Placeholder 3">
            <a:extLst>
              <a:ext uri="{FF2B5EF4-FFF2-40B4-BE49-F238E27FC236}">
                <a16:creationId xmlns:a16="http://schemas.microsoft.com/office/drawing/2014/main" id="{6D33E743-D8EB-F241-A78E-85FC98A5D2B6}"/>
              </a:ext>
            </a:extLst>
          </p:cNvPr>
          <p:cNvSpPr txBox="1">
            <a:spLocks/>
          </p:cNvSpPr>
          <p:nvPr/>
        </p:nvSpPr>
        <p:spPr>
          <a:xfrm>
            <a:off x="8997029" y="5599514"/>
            <a:ext cx="2904459" cy="9584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</a:t>
            </a:r>
            <a:r>
              <a:rPr lang="en-US" dirty="0" err="1">
                <a:solidFill>
                  <a:srgbClr val="064751"/>
                </a:solidFill>
              </a:rPr>
              <a:t>dia</a:t>
            </a:r>
            <a:r>
              <a:rPr lang="en-US" dirty="0">
                <a:solidFill>
                  <a:srgbClr val="064751"/>
                </a:solidFill>
              </a:rPr>
              <a:t>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sit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66" name="Text Placeholder 3">
            <a:extLst>
              <a:ext uri="{FF2B5EF4-FFF2-40B4-BE49-F238E27FC236}">
                <a16:creationId xmlns:a16="http://schemas.microsoft.com/office/drawing/2014/main" id="{228D835E-536F-8241-8898-84F53244262F}"/>
              </a:ext>
            </a:extLst>
          </p:cNvPr>
          <p:cNvSpPr txBox="1">
            <a:spLocks/>
          </p:cNvSpPr>
          <p:nvPr/>
        </p:nvSpPr>
        <p:spPr>
          <a:xfrm>
            <a:off x="9525114" y="5243074"/>
            <a:ext cx="2376374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064751"/>
                </a:solidFill>
              </a:rPr>
              <a:t>Click to edit</a:t>
            </a:r>
          </a:p>
        </p:txBody>
      </p:sp>
      <p:sp>
        <p:nvSpPr>
          <p:cNvPr id="67" name="Text Placeholder 3">
            <a:extLst>
              <a:ext uri="{FF2B5EF4-FFF2-40B4-BE49-F238E27FC236}">
                <a16:creationId xmlns:a16="http://schemas.microsoft.com/office/drawing/2014/main" id="{3325E3BD-B2CC-6E42-9F24-19C57527399C}"/>
              </a:ext>
            </a:extLst>
          </p:cNvPr>
          <p:cNvSpPr txBox="1">
            <a:spLocks/>
          </p:cNvSpPr>
          <p:nvPr/>
        </p:nvSpPr>
        <p:spPr>
          <a:xfrm>
            <a:off x="8997029" y="5243074"/>
            <a:ext cx="528085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solidFill>
                  <a:srgbClr val="21D27F"/>
                </a:solidFill>
              </a:rPr>
              <a:t>01</a:t>
            </a:r>
          </a:p>
        </p:txBody>
      </p:sp>
      <p:sp>
        <p:nvSpPr>
          <p:cNvPr id="33" name="Slide Number Placeholder 6">
            <a:extLst>
              <a:ext uri="{FF2B5EF4-FFF2-40B4-BE49-F238E27FC236}">
                <a16:creationId xmlns:a16="http://schemas.microsoft.com/office/drawing/2014/main" id="{C8D4F5EF-0867-7343-9354-58207AA4861E}"/>
              </a:ext>
            </a:extLst>
          </p:cNvPr>
          <p:cNvSpPr txBox="1">
            <a:spLocks/>
          </p:cNvSpPr>
          <p:nvPr/>
        </p:nvSpPr>
        <p:spPr>
          <a:xfrm>
            <a:off x="505802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5</a:t>
            </a:fld>
            <a:endParaRPr lang="en-US" sz="1000" dirty="0">
              <a:solidFill>
                <a:srgbClr val="064751"/>
              </a:solidFill>
            </a:endParaRPr>
          </a:p>
        </p:txBody>
      </p:sp>
      <p:sp>
        <p:nvSpPr>
          <p:cNvPr id="34" name="Date Placeholder 4">
            <a:extLst>
              <a:ext uri="{FF2B5EF4-FFF2-40B4-BE49-F238E27FC236}">
                <a16:creationId xmlns:a16="http://schemas.microsoft.com/office/drawing/2014/main" id="{DACD4C92-9C5D-1240-8941-4D6192AE6401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35" name="Picture 34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CC2CAA06-4545-5748-BD26-38403AAF73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30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9">
            <a:extLst>
              <a:ext uri="{FF2B5EF4-FFF2-40B4-BE49-F238E27FC236}">
                <a16:creationId xmlns:a16="http://schemas.microsoft.com/office/drawing/2014/main" id="{41C79D13-1605-EB4C-BEED-F4CF5E743391}"/>
              </a:ext>
            </a:extLst>
          </p:cNvPr>
          <p:cNvSpPr txBox="1">
            <a:spLocks/>
          </p:cNvSpPr>
          <p:nvPr/>
        </p:nvSpPr>
        <p:spPr>
          <a:xfrm>
            <a:off x="333312" y="338362"/>
            <a:ext cx="5148831" cy="91628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6600" dirty="0">
                <a:solidFill>
                  <a:srgbClr val="064751"/>
                </a:solidFill>
              </a:rPr>
              <a:t>Content</a:t>
            </a:r>
          </a:p>
        </p:txBody>
      </p:sp>
      <p:sp>
        <p:nvSpPr>
          <p:cNvPr id="73" name="Text Placeholder 3">
            <a:extLst>
              <a:ext uri="{FF2B5EF4-FFF2-40B4-BE49-F238E27FC236}">
                <a16:creationId xmlns:a16="http://schemas.microsoft.com/office/drawing/2014/main" id="{6D8E6583-D4CB-0D49-B7EF-081017BA156E}"/>
              </a:ext>
            </a:extLst>
          </p:cNvPr>
          <p:cNvSpPr txBox="1">
            <a:spLocks/>
          </p:cNvSpPr>
          <p:nvPr/>
        </p:nvSpPr>
        <p:spPr>
          <a:xfrm>
            <a:off x="7465482" y="2581614"/>
            <a:ext cx="4361785" cy="11518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ad. </a:t>
            </a:r>
          </a:p>
        </p:txBody>
      </p:sp>
      <p:sp>
        <p:nvSpPr>
          <p:cNvPr id="74" name="Text Placeholder 3">
            <a:extLst>
              <a:ext uri="{FF2B5EF4-FFF2-40B4-BE49-F238E27FC236}">
                <a16:creationId xmlns:a16="http://schemas.microsoft.com/office/drawing/2014/main" id="{EA732693-B886-D044-9C10-2951BEE43B05}"/>
              </a:ext>
            </a:extLst>
          </p:cNvPr>
          <p:cNvSpPr txBox="1">
            <a:spLocks/>
          </p:cNvSpPr>
          <p:nvPr/>
        </p:nvSpPr>
        <p:spPr>
          <a:xfrm>
            <a:off x="8227482" y="2067517"/>
            <a:ext cx="3599785" cy="38177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64751"/>
                </a:solidFill>
              </a:rPr>
              <a:t>Click to edit Master</a:t>
            </a:r>
          </a:p>
        </p:txBody>
      </p:sp>
      <p:sp>
        <p:nvSpPr>
          <p:cNvPr id="75" name="Text Placeholder 3">
            <a:extLst>
              <a:ext uri="{FF2B5EF4-FFF2-40B4-BE49-F238E27FC236}">
                <a16:creationId xmlns:a16="http://schemas.microsoft.com/office/drawing/2014/main" id="{D4558261-D6F9-3D43-B411-847272C0A025}"/>
              </a:ext>
            </a:extLst>
          </p:cNvPr>
          <p:cNvSpPr txBox="1">
            <a:spLocks/>
          </p:cNvSpPr>
          <p:nvPr/>
        </p:nvSpPr>
        <p:spPr>
          <a:xfrm>
            <a:off x="7465482" y="2067517"/>
            <a:ext cx="627406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21D27F"/>
                </a:solidFill>
              </a:rPr>
              <a:t>02</a:t>
            </a:r>
          </a:p>
        </p:txBody>
      </p:sp>
      <p:sp>
        <p:nvSpPr>
          <p:cNvPr id="76" name="Text Placeholder 3">
            <a:extLst>
              <a:ext uri="{FF2B5EF4-FFF2-40B4-BE49-F238E27FC236}">
                <a16:creationId xmlns:a16="http://schemas.microsoft.com/office/drawing/2014/main" id="{7EE15357-8810-1744-A377-5503F0355594}"/>
              </a:ext>
            </a:extLst>
          </p:cNvPr>
          <p:cNvSpPr txBox="1">
            <a:spLocks/>
          </p:cNvSpPr>
          <p:nvPr/>
        </p:nvSpPr>
        <p:spPr>
          <a:xfrm>
            <a:off x="7465482" y="4786998"/>
            <a:ext cx="4361785" cy="11518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ad. </a:t>
            </a:r>
          </a:p>
        </p:txBody>
      </p:sp>
      <p:sp>
        <p:nvSpPr>
          <p:cNvPr id="77" name="Text Placeholder 3">
            <a:extLst>
              <a:ext uri="{FF2B5EF4-FFF2-40B4-BE49-F238E27FC236}">
                <a16:creationId xmlns:a16="http://schemas.microsoft.com/office/drawing/2014/main" id="{44A2C9C7-84B6-5948-9A3C-5CA37C200549}"/>
              </a:ext>
            </a:extLst>
          </p:cNvPr>
          <p:cNvSpPr txBox="1">
            <a:spLocks/>
          </p:cNvSpPr>
          <p:nvPr/>
        </p:nvSpPr>
        <p:spPr>
          <a:xfrm>
            <a:off x="8227482" y="4272901"/>
            <a:ext cx="3599785" cy="38177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64751"/>
                </a:solidFill>
              </a:rPr>
              <a:t>Click to edit Master</a:t>
            </a:r>
          </a:p>
        </p:txBody>
      </p:sp>
      <p:sp>
        <p:nvSpPr>
          <p:cNvPr id="78" name="Text Placeholder 3">
            <a:extLst>
              <a:ext uri="{FF2B5EF4-FFF2-40B4-BE49-F238E27FC236}">
                <a16:creationId xmlns:a16="http://schemas.microsoft.com/office/drawing/2014/main" id="{E3FBCC7E-02D3-8245-9947-664F002740D2}"/>
              </a:ext>
            </a:extLst>
          </p:cNvPr>
          <p:cNvSpPr txBox="1">
            <a:spLocks/>
          </p:cNvSpPr>
          <p:nvPr/>
        </p:nvSpPr>
        <p:spPr>
          <a:xfrm>
            <a:off x="7465482" y="4272901"/>
            <a:ext cx="627406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21D27F"/>
                </a:solidFill>
              </a:rPr>
              <a:t>03</a:t>
            </a:r>
          </a:p>
        </p:txBody>
      </p:sp>
      <p:sp>
        <p:nvSpPr>
          <p:cNvPr id="79" name="Text Placeholder 3">
            <a:extLst>
              <a:ext uri="{FF2B5EF4-FFF2-40B4-BE49-F238E27FC236}">
                <a16:creationId xmlns:a16="http://schemas.microsoft.com/office/drawing/2014/main" id="{DBF85280-E3D6-9644-AB34-82D4F881DAA6}"/>
              </a:ext>
            </a:extLst>
          </p:cNvPr>
          <p:cNvSpPr txBox="1">
            <a:spLocks/>
          </p:cNvSpPr>
          <p:nvPr/>
        </p:nvSpPr>
        <p:spPr>
          <a:xfrm>
            <a:off x="2850620" y="2581614"/>
            <a:ext cx="4361785" cy="11518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ad. </a:t>
            </a:r>
          </a:p>
        </p:txBody>
      </p:sp>
      <p:sp>
        <p:nvSpPr>
          <p:cNvPr id="80" name="Text Placeholder 3">
            <a:extLst>
              <a:ext uri="{FF2B5EF4-FFF2-40B4-BE49-F238E27FC236}">
                <a16:creationId xmlns:a16="http://schemas.microsoft.com/office/drawing/2014/main" id="{6D7C29C7-0C22-7C4C-8F36-A4779BAFFE88}"/>
              </a:ext>
            </a:extLst>
          </p:cNvPr>
          <p:cNvSpPr txBox="1">
            <a:spLocks/>
          </p:cNvSpPr>
          <p:nvPr/>
        </p:nvSpPr>
        <p:spPr>
          <a:xfrm>
            <a:off x="3612620" y="2067517"/>
            <a:ext cx="3599785" cy="38177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64751"/>
                </a:solidFill>
              </a:rPr>
              <a:t>Click to edit Master</a:t>
            </a:r>
          </a:p>
        </p:txBody>
      </p:sp>
      <p:sp>
        <p:nvSpPr>
          <p:cNvPr id="81" name="Text Placeholder 3">
            <a:extLst>
              <a:ext uri="{FF2B5EF4-FFF2-40B4-BE49-F238E27FC236}">
                <a16:creationId xmlns:a16="http://schemas.microsoft.com/office/drawing/2014/main" id="{BC588569-B617-3C43-BF4C-6981D19836FF}"/>
              </a:ext>
            </a:extLst>
          </p:cNvPr>
          <p:cNvSpPr txBox="1">
            <a:spLocks/>
          </p:cNvSpPr>
          <p:nvPr/>
        </p:nvSpPr>
        <p:spPr>
          <a:xfrm>
            <a:off x="2850620" y="2067517"/>
            <a:ext cx="627406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21D27F"/>
                </a:solidFill>
              </a:rPr>
              <a:t>02</a:t>
            </a:r>
          </a:p>
        </p:txBody>
      </p:sp>
      <p:sp>
        <p:nvSpPr>
          <p:cNvPr id="82" name="Text Placeholder 3">
            <a:extLst>
              <a:ext uri="{FF2B5EF4-FFF2-40B4-BE49-F238E27FC236}">
                <a16:creationId xmlns:a16="http://schemas.microsoft.com/office/drawing/2014/main" id="{6A84603E-A5EC-074F-BA71-B2EC18C70C09}"/>
              </a:ext>
            </a:extLst>
          </p:cNvPr>
          <p:cNvSpPr txBox="1">
            <a:spLocks/>
          </p:cNvSpPr>
          <p:nvPr/>
        </p:nvSpPr>
        <p:spPr>
          <a:xfrm>
            <a:off x="2850620" y="4786998"/>
            <a:ext cx="4361785" cy="115184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ad. </a:t>
            </a:r>
          </a:p>
        </p:txBody>
      </p:sp>
      <p:sp>
        <p:nvSpPr>
          <p:cNvPr id="83" name="Text Placeholder 3">
            <a:extLst>
              <a:ext uri="{FF2B5EF4-FFF2-40B4-BE49-F238E27FC236}">
                <a16:creationId xmlns:a16="http://schemas.microsoft.com/office/drawing/2014/main" id="{82F1A547-A458-0F4C-9DB5-C35542487DAC}"/>
              </a:ext>
            </a:extLst>
          </p:cNvPr>
          <p:cNvSpPr txBox="1">
            <a:spLocks/>
          </p:cNvSpPr>
          <p:nvPr/>
        </p:nvSpPr>
        <p:spPr>
          <a:xfrm>
            <a:off x="3612620" y="4272901"/>
            <a:ext cx="3599785" cy="38177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64751"/>
                </a:solidFill>
              </a:rPr>
              <a:t>Click to edit Master</a:t>
            </a:r>
          </a:p>
        </p:txBody>
      </p:sp>
      <p:sp>
        <p:nvSpPr>
          <p:cNvPr id="84" name="Text Placeholder 3">
            <a:extLst>
              <a:ext uri="{FF2B5EF4-FFF2-40B4-BE49-F238E27FC236}">
                <a16:creationId xmlns:a16="http://schemas.microsoft.com/office/drawing/2014/main" id="{0914FA7B-D955-0040-85BE-56D8FFDF9DD4}"/>
              </a:ext>
            </a:extLst>
          </p:cNvPr>
          <p:cNvSpPr txBox="1">
            <a:spLocks/>
          </p:cNvSpPr>
          <p:nvPr/>
        </p:nvSpPr>
        <p:spPr>
          <a:xfrm>
            <a:off x="2850620" y="4272901"/>
            <a:ext cx="627406" cy="3702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alpha val="2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21D27F"/>
                </a:solidFill>
              </a:rPr>
              <a:t>03</a:t>
            </a:r>
          </a:p>
        </p:txBody>
      </p:sp>
      <p:sp>
        <p:nvSpPr>
          <p:cNvPr id="19" name="Date Placeholder 4">
            <a:extLst>
              <a:ext uri="{FF2B5EF4-FFF2-40B4-BE49-F238E27FC236}">
                <a16:creationId xmlns:a16="http://schemas.microsoft.com/office/drawing/2014/main" id="{3E089B0E-64CD-0049-85AE-FCA6CD34F0FC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20" name="Picture 19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67619E64-3B44-4746-953C-5B645DE6A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id="{0B354958-9347-D443-9A9D-A4F9D116A445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6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568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7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6">
            <a:extLst>
              <a:ext uri="{FF2B5EF4-FFF2-40B4-BE49-F238E27FC236}">
                <a16:creationId xmlns:a16="http://schemas.microsoft.com/office/drawing/2014/main" id="{E62B137F-D9A1-424D-9567-65B7E764686E}"/>
              </a:ext>
            </a:extLst>
          </p:cNvPr>
          <p:cNvSpPr txBox="1">
            <a:spLocks/>
          </p:cNvSpPr>
          <p:nvPr/>
        </p:nvSpPr>
        <p:spPr>
          <a:xfrm>
            <a:off x="505802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D2FDB4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D2FDB4"/>
                </a:solidFill>
              </a:rPr>
              <a:pPr algn="r"/>
              <a:t>7</a:t>
            </a:fld>
            <a:endParaRPr lang="en-US" sz="1000" dirty="0">
              <a:solidFill>
                <a:srgbClr val="D2FDB4"/>
              </a:solidFill>
            </a:endParaRPr>
          </a:p>
        </p:txBody>
      </p:sp>
      <p:sp>
        <p:nvSpPr>
          <p:cNvPr id="21" name="Snip Single Corner Rectangle 20">
            <a:extLst>
              <a:ext uri="{FF2B5EF4-FFF2-40B4-BE49-F238E27FC236}">
                <a16:creationId xmlns:a16="http://schemas.microsoft.com/office/drawing/2014/main" id="{C0CC3620-7BD5-4D4F-9633-3559D7CDB753}"/>
              </a:ext>
            </a:extLst>
          </p:cNvPr>
          <p:cNvSpPr/>
          <p:nvPr/>
        </p:nvSpPr>
        <p:spPr>
          <a:xfrm rot="10800000">
            <a:off x="6095996" y="222552"/>
            <a:ext cx="5855263" cy="3095536"/>
          </a:xfrm>
          <a:prstGeom prst="snip1Rect">
            <a:avLst>
              <a:gd name="adj" fmla="val 32537"/>
            </a:avLst>
          </a:prstGeom>
          <a:solidFill>
            <a:srgbClr val="1A1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Single Corner Rectangle 26">
            <a:extLst>
              <a:ext uri="{FF2B5EF4-FFF2-40B4-BE49-F238E27FC236}">
                <a16:creationId xmlns:a16="http://schemas.microsoft.com/office/drawing/2014/main" id="{CFC19A4A-2D0F-7B49-8834-5364AC403B7A}"/>
              </a:ext>
            </a:extLst>
          </p:cNvPr>
          <p:cNvSpPr/>
          <p:nvPr/>
        </p:nvSpPr>
        <p:spPr>
          <a:xfrm rot="10800000">
            <a:off x="6095996" y="3539910"/>
            <a:ext cx="5855263" cy="3095536"/>
          </a:xfrm>
          <a:prstGeom prst="snip1Rect">
            <a:avLst>
              <a:gd name="adj" fmla="val 32537"/>
            </a:avLst>
          </a:prstGeom>
          <a:solidFill>
            <a:srgbClr val="1A1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, sign, outdoor&#10;&#10;Description automatically generated">
            <a:extLst>
              <a:ext uri="{FF2B5EF4-FFF2-40B4-BE49-F238E27FC236}">
                <a16:creationId xmlns:a16="http://schemas.microsoft.com/office/drawing/2014/main" id="{D1C00CEC-3113-7141-A55E-642C27F00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381" y="3258796"/>
            <a:ext cx="4815604" cy="3435131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C2378E55-94E7-F14B-9649-EEF2CE6A1B0F}"/>
              </a:ext>
            </a:extLst>
          </p:cNvPr>
          <p:cNvSpPr txBox="1">
            <a:spLocks/>
          </p:cNvSpPr>
          <p:nvPr/>
        </p:nvSpPr>
        <p:spPr>
          <a:xfrm>
            <a:off x="333312" y="327573"/>
            <a:ext cx="5353114" cy="1916901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D2FDB4"/>
                </a:solidFill>
              </a:rPr>
              <a:t>Lorem ipsum dolor sit </a:t>
            </a:r>
            <a:r>
              <a:rPr lang="en-US" dirty="0" err="1">
                <a:solidFill>
                  <a:srgbClr val="D2FDB4"/>
                </a:solidFill>
              </a:rPr>
              <a:t>amet</a:t>
            </a:r>
            <a:r>
              <a:rPr lang="en-US" dirty="0">
                <a:solidFill>
                  <a:srgbClr val="D2FDB4"/>
                </a:solidFill>
              </a:rPr>
              <a:t> </a:t>
            </a:r>
            <a:r>
              <a:rPr lang="en-US" dirty="0" err="1">
                <a:solidFill>
                  <a:srgbClr val="D2FDB4"/>
                </a:solidFill>
              </a:rPr>
              <a:t>elit</a:t>
            </a:r>
            <a:r>
              <a:rPr lang="en-US" dirty="0">
                <a:solidFill>
                  <a:srgbClr val="D2FDB4"/>
                </a:solidFill>
              </a:rPr>
              <a:t> </a:t>
            </a:r>
            <a:r>
              <a:rPr lang="en-US" dirty="0" err="1">
                <a:solidFill>
                  <a:srgbClr val="D2FDB4"/>
                </a:solidFill>
              </a:rPr>
              <a:t>dolores</a:t>
            </a:r>
            <a:r>
              <a:rPr lang="en-US" dirty="0">
                <a:solidFill>
                  <a:srgbClr val="D2FDB4"/>
                </a:solidFill>
              </a:rPr>
              <a:t> </a:t>
            </a:r>
            <a:r>
              <a:rPr lang="en-US" dirty="0" err="1">
                <a:solidFill>
                  <a:srgbClr val="D2FDB4"/>
                </a:solidFill>
              </a:rPr>
              <a:t>nonummy</a:t>
            </a:r>
            <a:r>
              <a:rPr lang="en-US" dirty="0">
                <a:solidFill>
                  <a:srgbClr val="D2FDB4"/>
                </a:solidFill>
              </a:rPr>
              <a:t> </a:t>
            </a:r>
            <a:r>
              <a:rPr lang="en-US" dirty="0" err="1">
                <a:solidFill>
                  <a:srgbClr val="D2FDB4"/>
                </a:solidFill>
              </a:rPr>
              <a:t>nibh</a:t>
            </a:r>
            <a:r>
              <a:rPr lang="en-US" dirty="0">
                <a:solidFill>
                  <a:srgbClr val="D2FDB4"/>
                </a:solidFill>
              </a:rPr>
              <a:t>.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AAF8AF6-886D-9646-82AC-6FC008E991B7}"/>
              </a:ext>
            </a:extLst>
          </p:cNvPr>
          <p:cNvSpPr txBox="1">
            <a:spLocks/>
          </p:cNvSpPr>
          <p:nvPr/>
        </p:nvSpPr>
        <p:spPr>
          <a:xfrm>
            <a:off x="333312" y="2387348"/>
            <a:ext cx="5353114" cy="121051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chemeClr val="bg1"/>
                </a:solidFill>
              </a:rPr>
              <a:t>Edit this text – 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, sed diam </a:t>
            </a:r>
            <a:r>
              <a:rPr lang="en-US" dirty="0" err="1">
                <a:solidFill>
                  <a:schemeClr val="bg1"/>
                </a:solidFill>
              </a:rPr>
              <a:t>nonummy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nibh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euismod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tincidunt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laoreet</a:t>
            </a:r>
            <a:r>
              <a:rPr lang="en-US" dirty="0">
                <a:solidFill>
                  <a:schemeClr val="bg1"/>
                </a:solidFill>
              </a:rPr>
              <a:t> dolore magna </a:t>
            </a:r>
            <a:r>
              <a:rPr lang="en-US" dirty="0" err="1">
                <a:solidFill>
                  <a:schemeClr val="bg1"/>
                </a:solidFill>
              </a:rPr>
              <a:t>aliquam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erat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volutpat</a:t>
            </a:r>
            <a:r>
              <a:rPr lang="en-US" dirty="0">
                <a:solidFill>
                  <a:schemeClr val="bg1"/>
                </a:solidFill>
              </a:rPr>
              <a:t>. Ut </a:t>
            </a:r>
            <a:r>
              <a:rPr lang="en-US" dirty="0" err="1">
                <a:solidFill>
                  <a:schemeClr val="bg1"/>
                </a:solidFill>
              </a:rPr>
              <a:t>wisi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enim</a:t>
            </a:r>
            <a:r>
              <a:rPr lang="en-US" dirty="0">
                <a:solidFill>
                  <a:schemeClr val="bg1"/>
                </a:solidFill>
              </a:rPr>
              <a:t> ad minim </a:t>
            </a:r>
            <a:r>
              <a:rPr lang="en-US" dirty="0" err="1">
                <a:solidFill>
                  <a:schemeClr val="bg1"/>
                </a:solidFill>
              </a:rPr>
              <a:t>veniam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quis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nostrud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exerci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taion</a:t>
            </a:r>
            <a:r>
              <a:rPr lang="en-US" dirty="0">
                <a:solidFill>
                  <a:schemeClr val="bg1"/>
                </a:solidFill>
              </a:rPr>
              <a:t> ex ea.</a:t>
            </a:r>
          </a:p>
        </p:txBody>
      </p:sp>
      <p:sp>
        <p:nvSpPr>
          <p:cNvPr id="19" name="Title 9">
            <a:extLst>
              <a:ext uri="{FF2B5EF4-FFF2-40B4-BE49-F238E27FC236}">
                <a16:creationId xmlns:a16="http://schemas.microsoft.com/office/drawing/2014/main" id="{28228677-10C5-D74B-A8E1-E07DF4EED282}"/>
              </a:ext>
            </a:extLst>
          </p:cNvPr>
          <p:cNvSpPr txBox="1">
            <a:spLocks/>
          </p:cNvSpPr>
          <p:nvPr/>
        </p:nvSpPr>
        <p:spPr>
          <a:xfrm>
            <a:off x="9781954" y="432531"/>
            <a:ext cx="2024048" cy="970966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pPr algn="r"/>
            <a:r>
              <a:rPr lang="en-US" sz="5400" dirty="0">
                <a:ln w="9525">
                  <a:noFill/>
                </a:ln>
                <a:solidFill>
                  <a:srgbClr val="064751"/>
                </a:solidFill>
                <a:latin typeface="TEG Qube Sans" pitchFamily="2" charset="77"/>
              </a:rPr>
              <a:t>01</a:t>
            </a:r>
          </a:p>
        </p:txBody>
      </p:sp>
      <p:sp>
        <p:nvSpPr>
          <p:cNvPr id="25" name="Title 9">
            <a:extLst>
              <a:ext uri="{FF2B5EF4-FFF2-40B4-BE49-F238E27FC236}">
                <a16:creationId xmlns:a16="http://schemas.microsoft.com/office/drawing/2014/main" id="{0ECC99F8-70F3-2C49-9996-EB6DCD145562}"/>
              </a:ext>
            </a:extLst>
          </p:cNvPr>
          <p:cNvSpPr txBox="1">
            <a:spLocks/>
          </p:cNvSpPr>
          <p:nvPr/>
        </p:nvSpPr>
        <p:spPr>
          <a:xfrm>
            <a:off x="6349040" y="455163"/>
            <a:ext cx="4049602" cy="1673105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</a:rPr>
              <a:t>Lorem ipsum dolor sit </a:t>
            </a:r>
            <a:r>
              <a:rPr lang="en-US" sz="2400" dirty="0" err="1">
                <a:solidFill>
                  <a:schemeClr val="bg1"/>
                </a:solidFill>
              </a:rPr>
              <a:t>amet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elit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dolores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amet</a:t>
            </a:r>
            <a:r>
              <a:rPr lang="en-US" sz="2400" dirty="0">
                <a:solidFill>
                  <a:schemeClr val="bg1"/>
                </a:solidFill>
              </a:rPr>
              <a:t> sit </a:t>
            </a:r>
            <a:r>
              <a:rPr lang="en-US" sz="2400" dirty="0" err="1">
                <a:solidFill>
                  <a:schemeClr val="bg1"/>
                </a:solidFill>
              </a:rPr>
              <a:t>nonummy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nibh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6" name="Title 9">
            <a:extLst>
              <a:ext uri="{FF2B5EF4-FFF2-40B4-BE49-F238E27FC236}">
                <a16:creationId xmlns:a16="http://schemas.microsoft.com/office/drawing/2014/main" id="{F76A0ABA-940D-BA47-8206-EC4EAD77C5CE}"/>
              </a:ext>
            </a:extLst>
          </p:cNvPr>
          <p:cNvSpPr txBox="1">
            <a:spLocks/>
          </p:cNvSpPr>
          <p:nvPr/>
        </p:nvSpPr>
        <p:spPr>
          <a:xfrm>
            <a:off x="9781954" y="3749889"/>
            <a:ext cx="2024048" cy="970966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pPr algn="r"/>
            <a:r>
              <a:rPr lang="en-US" sz="5400" dirty="0">
                <a:ln w="9525">
                  <a:noFill/>
                </a:ln>
                <a:solidFill>
                  <a:srgbClr val="064751"/>
                </a:solidFill>
                <a:latin typeface="TEG Qube Sans" pitchFamily="2" charset="77"/>
              </a:rPr>
              <a:t>02</a:t>
            </a:r>
          </a:p>
        </p:txBody>
      </p:sp>
      <p:sp>
        <p:nvSpPr>
          <p:cNvPr id="28" name="Title 9">
            <a:extLst>
              <a:ext uri="{FF2B5EF4-FFF2-40B4-BE49-F238E27FC236}">
                <a16:creationId xmlns:a16="http://schemas.microsoft.com/office/drawing/2014/main" id="{369374DB-C519-9243-B9BA-E100D1C7A398}"/>
              </a:ext>
            </a:extLst>
          </p:cNvPr>
          <p:cNvSpPr txBox="1">
            <a:spLocks/>
          </p:cNvSpPr>
          <p:nvPr/>
        </p:nvSpPr>
        <p:spPr>
          <a:xfrm>
            <a:off x="6349040" y="3772521"/>
            <a:ext cx="4049602" cy="1673105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</a:rPr>
              <a:t>Lorem ipsum dolor sit </a:t>
            </a:r>
            <a:r>
              <a:rPr lang="en-US" sz="2400" dirty="0" err="1">
                <a:solidFill>
                  <a:schemeClr val="bg1"/>
                </a:solidFill>
              </a:rPr>
              <a:t>amet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elit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dolores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amet</a:t>
            </a:r>
            <a:r>
              <a:rPr lang="en-US" sz="2400" dirty="0">
                <a:solidFill>
                  <a:schemeClr val="bg1"/>
                </a:solidFill>
              </a:rPr>
              <a:t> sit </a:t>
            </a:r>
            <a:r>
              <a:rPr lang="en-US" sz="2400" dirty="0" err="1">
                <a:solidFill>
                  <a:schemeClr val="bg1"/>
                </a:solidFill>
              </a:rPr>
              <a:t>nonummy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nibh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" name="Date Placeholder 4">
            <a:extLst>
              <a:ext uri="{FF2B5EF4-FFF2-40B4-BE49-F238E27FC236}">
                <a16:creationId xmlns:a16="http://schemas.microsoft.com/office/drawing/2014/main" id="{6628F926-F6D1-BA46-A202-7712F9689F5D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D2FDB4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9C8A39F-C81E-CC40-B618-0B2E62EA3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46" y="6187043"/>
            <a:ext cx="1518314" cy="27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045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2378E55-94E7-F14B-9649-EEF2CE6A1B0F}"/>
              </a:ext>
            </a:extLst>
          </p:cNvPr>
          <p:cNvSpPr txBox="1">
            <a:spLocks/>
          </p:cNvSpPr>
          <p:nvPr/>
        </p:nvSpPr>
        <p:spPr>
          <a:xfrm>
            <a:off x="333311" y="3632720"/>
            <a:ext cx="8048689" cy="1009957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3800" dirty="0">
                <a:solidFill>
                  <a:srgbClr val="064751"/>
                </a:solidFill>
              </a:rPr>
              <a:t>Lorem ipsum dolor sit </a:t>
            </a:r>
            <a:r>
              <a:rPr lang="en-US" sz="3800" dirty="0" err="1">
                <a:solidFill>
                  <a:srgbClr val="064751"/>
                </a:solidFill>
              </a:rPr>
              <a:t>amet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adiscing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elit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nonummy</a:t>
            </a:r>
            <a:r>
              <a:rPr lang="en-US" sz="3800" dirty="0">
                <a:solidFill>
                  <a:srgbClr val="064751"/>
                </a:solidFill>
              </a:rPr>
              <a:t>.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AAF8AF6-886D-9646-82AC-6FC008E991B7}"/>
              </a:ext>
            </a:extLst>
          </p:cNvPr>
          <p:cNvSpPr txBox="1">
            <a:spLocks/>
          </p:cNvSpPr>
          <p:nvPr/>
        </p:nvSpPr>
        <p:spPr>
          <a:xfrm>
            <a:off x="2837575" y="5069847"/>
            <a:ext cx="6795978" cy="90661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erat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 minim </a:t>
            </a:r>
            <a:r>
              <a:rPr lang="en-US" dirty="0" err="1">
                <a:solidFill>
                  <a:srgbClr val="064751"/>
                </a:solidFill>
              </a:rPr>
              <a:t>veniam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quis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nostrud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exerci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taion</a:t>
            </a:r>
            <a:r>
              <a:rPr lang="en-US" dirty="0">
                <a:solidFill>
                  <a:srgbClr val="064751"/>
                </a:solidFill>
              </a:rPr>
              <a:t> ex ea.</a:t>
            </a:r>
          </a:p>
        </p:txBody>
      </p:sp>
      <p:sp>
        <p:nvSpPr>
          <p:cNvPr id="19" name="Snip Single Corner Rectangle 18">
            <a:extLst>
              <a:ext uri="{FF2B5EF4-FFF2-40B4-BE49-F238E27FC236}">
                <a16:creationId xmlns:a16="http://schemas.microsoft.com/office/drawing/2014/main" id="{4F5F8EF4-045D-E045-83B5-E82CE2274686}"/>
              </a:ext>
            </a:extLst>
          </p:cNvPr>
          <p:cNvSpPr/>
          <p:nvPr/>
        </p:nvSpPr>
        <p:spPr>
          <a:xfrm rot="10800000" flipH="1">
            <a:off x="235511" y="218764"/>
            <a:ext cx="11720978" cy="3127747"/>
          </a:xfrm>
          <a:prstGeom prst="snip1Rect">
            <a:avLst>
              <a:gd name="adj" fmla="val 50000"/>
            </a:avLst>
          </a:prstGeom>
          <a:solidFill>
            <a:srgbClr val="1A1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8FFEA800-9943-0649-A0DB-070EF4671059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3" name="Picture 12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ADE500C7-1D23-F54F-BD85-C5489C4DF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4" name="Slide Number Placeholder 6">
            <a:extLst>
              <a:ext uri="{FF2B5EF4-FFF2-40B4-BE49-F238E27FC236}">
                <a16:creationId xmlns:a16="http://schemas.microsoft.com/office/drawing/2014/main" id="{0037AC4E-40D3-BB42-B003-99BDBF8CBE22}"/>
              </a:ext>
            </a:extLst>
          </p:cNvPr>
          <p:cNvSpPr txBox="1">
            <a:spLocks/>
          </p:cNvSpPr>
          <p:nvPr/>
        </p:nvSpPr>
        <p:spPr>
          <a:xfrm>
            <a:off x="11196331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8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049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E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2378E55-94E7-F14B-9649-EEF2CE6A1B0F}"/>
              </a:ext>
            </a:extLst>
          </p:cNvPr>
          <p:cNvSpPr txBox="1">
            <a:spLocks/>
          </p:cNvSpPr>
          <p:nvPr/>
        </p:nvSpPr>
        <p:spPr>
          <a:xfrm>
            <a:off x="333311" y="1691823"/>
            <a:ext cx="6795979" cy="1582104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3800" dirty="0">
                <a:solidFill>
                  <a:srgbClr val="064751"/>
                </a:solidFill>
              </a:rPr>
              <a:t>Lorem ipsum dolor sit </a:t>
            </a:r>
            <a:r>
              <a:rPr lang="en-US" sz="3800" dirty="0" err="1">
                <a:solidFill>
                  <a:srgbClr val="064751"/>
                </a:solidFill>
              </a:rPr>
              <a:t>amet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adiscing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elit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dolores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nonummy</a:t>
            </a:r>
            <a:r>
              <a:rPr lang="en-US" sz="3800" dirty="0">
                <a:solidFill>
                  <a:srgbClr val="064751"/>
                </a:solidFill>
              </a:rPr>
              <a:t> </a:t>
            </a:r>
            <a:r>
              <a:rPr lang="en-US" sz="3800" dirty="0" err="1">
                <a:solidFill>
                  <a:srgbClr val="064751"/>
                </a:solidFill>
              </a:rPr>
              <a:t>nibh</a:t>
            </a:r>
            <a:r>
              <a:rPr lang="en-US" sz="3800" dirty="0">
                <a:solidFill>
                  <a:srgbClr val="064751"/>
                </a:solidFill>
              </a:rPr>
              <a:t> diam.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AAF8AF6-886D-9646-82AC-6FC008E991B7}"/>
              </a:ext>
            </a:extLst>
          </p:cNvPr>
          <p:cNvSpPr txBox="1">
            <a:spLocks/>
          </p:cNvSpPr>
          <p:nvPr/>
        </p:nvSpPr>
        <p:spPr>
          <a:xfrm>
            <a:off x="333312" y="3600589"/>
            <a:ext cx="6795978" cy="90661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3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chemeClr val="tx1">
                    <a:alpha val="50000"/>
                  </a:schemeClr>
                </a:solidFill>
                <a:latin typeface="TEG Qube Sans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rgbClr val="064751"/>
                </a:solidFill>
              </a:rPr>
              <a:t>Edit this text – Lorem ipsum dolor sit </a:t>
            </a:r>
            <a:r>
              <a:rPr lang="en-US" dirty="0" err="1">
                <a:solidFill>
                  <a:srgbClr val="064751"/>
                </a:solidFill>
              </a:rPr>
              <a:t>amet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consectetuer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adipiscing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elit</a:t>
            </a:r>
            <a:r>
              <a:rPr lang="en-US" dirty="0">
                <a:solidFill>
                  <a:srgbClr val="064751"/>
                </a:solidFill>
              </a:rPr>
              <a:t>, sed diam </a:t>
            </a:r>
            <a:r>
              <a:rPr lang="en-US" dirty="0" err="1">
                <a:solidFill>
                  <a:srgbClr val="064751"/>
                </a:solidFill>
              </a:rPr>
              <a:t>nonummy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nibh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euismod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tincidunt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ut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laoreet</a:t>
            </a:r>
            <a:r>
              <a:rPr lang="en-US" dirty="0">
                <a:solidFill>
                  <a:srgbClr val="064751"/>
                </a:solidFill>
              </a:rPr>
              <a:t> dolore magna </a:t>
            </a:r>
            <a:r>
              <a:rPr lang="en-US" dirty="0" err="1">
                <a:solidFill>
                  <a:srgbClr val="064751"/>
                </a:solidFill>
              </a:rPr>
              <a:t>aliquam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erat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volutpat</a:t>
            </a:r>
            <a:r>
              <a:rPr lang="en-US" dirty="0">
                <a:solidFill>
                  <a:srgbClr val="064751"/>
                </a:solidFill>
              </a:rPr>
              <a:t>. Ut </a:t>
            </a:r>
            <a:r>
              <a:rPr lang="en-US" dirty="0" err="1">
                <a:solidFill>
                  <a:srgbClr val="064751"/>
                </a:solidFill>
              </a:rPr>
              <a:t>wisi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enim</a:t>
            </a:r>
            <a:r>
              <a:rPr lang="en-US" dirty="0">
                <a:solidFill>
                  <a:srgbClr val="064751"/>
                </a:solidFill>
              </a:rPr>
              <a:t> ad minim </a:t>
            </a:r>
            <a:r>
              <a:rPr lang="en-US" dirty="0" err="1">
                <a:solidFill>
                  <a:srgbClr val="064751"/>
                </a:solidFill>
              </a:rPr>
              <a:t>veniam</a:t>
            </a:r>
            <a:r>
              <a:rPr lang="en-US" dirty="0">
                <a:solidFill>
                  <a:srgbClr val="064751"/>
                </a:solidFill>
              </a:rPr>
              <a:t>, </a:t>
            </a:r>
            <a:r>
              <a:rPr lang="en-US" dirty="0" err="1">
                <a:solidFill>
                  <a:srgbClr val="064751"/>
                </a:solidFill>
              </a:rPr>
              <a:t>quis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nostrud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exerci</a:t>
            </a:r>
            <a:r>
              <a:rPr lang="en-US" dirty="0">
                <a:solidFill>
                  <a:srgbClr val="064751"/>
                </a:solidFill>
              </a:rPr>
              <a:t> </a:t>
            </a:r>
            <a:r>
              <a:rPr lang="en-US" dirty="0" err="1">
                <a:solidFill>
                  <a:srgbClr val="064751"/>
                </a:solidFill>
              </a:rPr>
              <a:t>taion</a:t>
            </a:r>
            <a:r>
              <a:rPr lang="en-US" dirty="0">
                <a:solidFill>
                  <a:srgbClr val="064751"/>
                </a:solidFill>
              </a:rPr>
              <a:t> ex ea.</a:t>
            </a:r>
          </a:p>
        </p:txBody>
      </p:sp>
      <p:sp>
        <p:nvSpPr>
          <p:cNvPr id="11" name="Snip Single Corner Rectangle 10">
            <a:extLst>
              <a:ext uri="{FF2B5EF4-FFF2-40B4-BE49-F238E27FC236}">
                <a16:creationId xmlns:a16="http://schemas.microsoft.com/office/drawing/2014/main" id="{35418B53-1460-6C49-B8C2-DA97DCA7E356}"/>
              </a:ext>
            </a:extLst>
          </p:cNvPr>
          <p:cNvSpPr/>
          <p:nvPr/>
        </p:nvSpPr>
        <p:spPr>
          <a:xfrm rot="10800000">
            <a:off x="7677587" y="218765"/>
            <a:ext cx="4278902" cy="6420470"/>
          </a:xfrm>
          <a:prstGeom prst="snip1Rect">
            <a:avLst>
              <a:gd name="adj" fmla="val 32049"/>
            </a:avLst>
          </a:prstGeom>
          <a:solidFill>
            <a:srgbClr val="06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9">
            <a:extLst>
              <a:ext uri="{FF2B5EF4-FFF2-40B4-BE49-F238E27FC236}">
                <a16:creationId xmlns:a16="http://schemas.microsoft.com/office/drawing/2014/main" id="{DE3177FA-1334-2844-A466-5EB6CA5A73C0}"/>
              </a:ext>
            </a:extLst>
          </p:cNvPr>
          <p:cNvSpPr txBox="1">
            <a:spLocks/>
          </p:cNvSpPr>
          <p:nvPr/>
        </p:nvSpPr>
        <p:spPr>
          <a:xfrm>
            <a:off x="200768" y="150382"/>
            <a:ext cx="1315605" cy="116369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tx1"/>
                </a:solidFill>
                <a:latin typeface="TEG Qube Sans Medium" pitchFamily="2" charset="77"/>
                <a:ea typeface="+mj-ea"/>
                <a:cs typeface="+mj-cs"/>
              </a:defRPr>
            </a:lvl1pPr>
          </a:lstStyle>
          <a:p>
            <a:r>
              <a:rPr lang="en-US" sz="22000" b="1" dirty="0">
                <a:ln w="9525">
                  <a:noFill/>
                </a:ln>
                <a:solidFill>
                  <a:srgbClr val="2CC7E2"/>
                </a:solidFill>
                <a:latin typeface="TEG Qube Sans SemiBold" pitchFamily="2" charset="77"/>
              </a:rPr>
              <a:t>“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4003893-8DBC-8B48-82E9-53697BDBE26D}"/>
              </a:ext>
            </a:extLst>
          </p:cNvPr>
          <p:cNvSpPr txBox="1">
            <a:spLocks/>
          </p:cNvSpPr>
          <p:nvPr/>
        </p:nvSpPr>
        <p:spPr>
          <a:xfrm>
            <a:off x="354576" y="4834678"/>
            <a:ext cx="6795978" cy="30054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chemeClr val="tx1"/>
                </a:solidFill>
                <a:latin typeface="TEG Qube Sans SemiBold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TEG Qube Sans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064751"/>
                </a:solidFill>
              </a:rPr>
              <a:t>– Johnny Apple Seed</a:t>
            </a:r>
          </a:p>
        </p:txBody>
      </p:sp>
      <p:sp>
        <p:nvSpPr>
          <p:cNvPr id="14" name="Date Placeholder 4">
            <a:extLst>
              <a:ext uri="{FF2B5EF4-FFF2-40B4-BE49-F238E27FC236}">
                <a16:creationId xmlns:a16="http://schemas.microsoft.com/office/drawing/2014/main" id="{2A2B7389-BEEC-9C4D-8BF3-12A88DA32BA1}"/>
              </a:ext>
            </a:extLst>
          </p:cNvPr>
          <p:cNvSpPr txBox="1">
            <a:spLocks/>
          </p:cNvSpPr>
          <p:nvPr/>
        </p:nvSpPr>
        <p:spPr>
          <a:xfrm>
            <a:off x="2843343" y="6334432"/>
            <a:ext cx="2638800" cy="116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0" i="0" dirty="0">
                <a:solidFill>
                  <a:srgbClr val="064751"/>
                </a:solidFill>
                <a:latin typeface="TEG Qube Sans Medium" pitchFamily="2" charset="77"/>
              </a:rPr>
              <a:t>Template</a:t>
            </a:r>
          </a:p>
        </p:txBody>
      </p:sp>
      <p:pic>
        <p:nvPicPr>
          <p:cNvPr id="15" name="Picture 14" descr="A picture containing text, monitor, screen, television&#10;&#10;Description automatically generated">
            <a:extLst>
              <a:ext uri="{FF2B5EF4-FFF2-40B4-BE49-F238E27FC236}">
                <a16:creationId xmlns:a16="http://schemas.microsoft.com/office/drawing/2014/main" id="{551105E7-1687-514F-9656-0D2D290F4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46" y="6334432"/>
            <a:ext cx="668638" cy="120355"/>
          </a:xfrm>
          <a:prstGeom prst="rect">
            <a:avLst/>
          </a:prstGeom>
        </p:spPr>
      </p:pic>
      <p:sp>
        <p:nvSpPr>
          <p:cNvPr id="16" name="Slide Number Placeholder 6">
            <a:extLst>
              <a:ext uri="{FF2B5EF4-FFF2-40B4-BE49-F238E27FC236}">
                <a16:creationId xmlns:a16="http://schemas.microsoft.com/office/drawing/2014/main" id="{13A5F033-FDFC-BD48-9E76-B30612539E76}"/>
              </a:ext>
            </a:extLst>
          </p:cNvPr>
          <p:cNvSpPr txBox="1">
            <a:spLocks/>
          </p:cNvSpPr>
          <p:nvPr/>
        </p:nvSpPr>
        <p:spPr>
          <a:xfrm>
            <a:off x="7402545" y="6268698"/>
            <a:ext cx="630936" cy="1920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0" i="0" kern="1200">
                <a:solidFill>
                  <a:schemeClr val="tx1">
                    <a:alpha val="20000"/>
                  </a:schemeClr>
                </a:solidFill>
                <a:latin typeface="TEG Qube Sans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064751"/>
                </a:solidFill>
              </a:rPr>
              <a:t>0</a:t>
            </a:r>
            <a:fld id="{3FF775A9-3918-924E-BED3-96DC9423907E}" type="slidenum">
              <a:rPr lang="en-US" sz="1000" smtClean="0">
                <a:solidFill>
                  <a:srgbClr val="064751"/>
                </a:solidFill>
              </a:rPr>
              <a:pPr algn="r"/>
              <a:t>9</a:t>
            </a:fld>
            <a:endParaRPr lang="en-US" sz="1000" dirty="0">
              <a:solidFill>
                <a:srgbClr val="064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9701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heme/theme1.xml><?xml version="1.0" encoding="utf-8"?>
<a:theme xmlns:a="http://schemas.openxmlformats.org/drawingml/2006/main" name="Office Theme">
  <a:themeElements>
    <a:clrScheme name="Qube Colors">
      <a:dk1>
        <a:srgbClr val="1D1D1D"/>
      </a:dk1>
      <a:lt1>
        <a:srgbClr val="FFFFFF"/>
      </a:lt1>
      <a:dk2>
        <a:srgbClr val="34C177"/>
      </a:dk2>
      <a:lt2>
        <a:srgbClr val="EDF5F7"/>
      </a:lt2>
      <a:accent1>
        <a:srgbClr val="34C177"/>
      </a:accent1>
      <a:accent2>
        <a:srgbClr val="119BCC"/>
      </a:accent2>
      <a:accent3>
        <a:srgbClr val="C3D3D8"/>
      </a:accent3>
      <a:accent4>
        <a:srgbClr val="054D66"/>
      </a:accent4>
      <a:accent5>
        <a:srgbClr val="D61818"/>
      </a:accent5>
      <a:accent6>
        <a:srgbClr val="248350"/>
      </a:accent6>
      <a:hlink>
        <a:srgbClr val="3359FF"/>
      </a:hlink>
      <a:folHlink>
        <a:srgbClr val="3359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9E9D503840F04BBFAA5C22A70DF93F" ma:contentTypeVersion="18" ma:contentTypeDescription="Create a new document." ma:contentTypeScope="" ma:versionID="e1417d1b30f957f33f0dcdcbd909fba2">
  <xsd:schema xmlns:xsd="http://www.w3.org/2001/XMLSchema" xmlns:xs="http://www.w3.org/2001/XMLSchema" xmlns:p="http://schemas.microsoft.com/office/2006/metadata/properties" xmlns:ns2="f50a1be6-a56f-4027-85ce-a17733bf44bd" xmlns:ns3="ad1f25aa-fd8f-4f12-9df5-c2c122785c95" targetNamespace="http://schemas.microsoft.com/office/2006/metadata/properties" ma:root="true" ma:fieldsID="8d1b7d214a89ed859cd82b6982acb6f0" ns2:_="" ns3:_="">
    <xsd:import namespace="f50a1be6-a56f-4027-85ce-a17733bf44bd"/>
    <xsd:import namespace="ad1f25aa-fd8f-4f12-9df5-c2c122785c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0a1be6-a56f-4027-85ce-a17733bf44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c827172-11ab-458b-9181-aca36ca40e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1f25aa-fd8f-4f12-9df5-c2c122785c95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5685223f-7be2-44a3-a5bf-6fe28959712d}" ma:internalName="TaxCatchAll" ma:showField="CatchAllData" ma:web="ad1f25aa-fd8f-4f12-9df5-c2c122785c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50a1be6-a56f-4027-85ce-a17733bf44bd">
      <Terms xmlns="http://schemas.microsoft.com/office/infopath/2007/PartnerControls"/>
    </lcf76f155ced4ddcb4097134ff3c332f>
    <TaxCatchAll xmlns="ad1f25aa-fd8f-4f12-9df5-c2c122785c95" xsi:nil="true"/>
  </documentManagement>
</p:properties>
</file>

<file path=customXml/itemProps1.xml><?xml version="1.0" encoding="utf-8"?>
<ds:datastoreItem xmlns:ds="http://schemas.openxmlformats.org/officeDocument/2006/customXml" ds:itemID="{697BBB50-3593-48A1-8421-69D6C12CDF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813DCA-99C5-4609-AFEB-78EC73C3D1A2}"/>
</file>

<file path=customXml/itemProps3.xml><?xml version="1.0" encoding="utf-8"?>
<ds:datastoreItem xmlns:ds="http://schemas.openxmlformats.org/officeDocument/2006/customXml" ds:itemID="{13CE3974-33BC-4653-A70B-E3BB19BA525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1666</Words>
  <Application>Microsoft Macintosh PowerPoint</Application>
  <PresentationFormat>Widescreen</PresentationFormat>
  <Paragraphs>204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TEG Qube Sans</vt:lpstr>
      <vt:lpstr>TEG Qube Sans Medium</vt:lpstr>
      <vt:lpstr>TEG Qube Sans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Cody McLean</dc:creator>
  <cp:lastModifiedBy>Cody McLean</cp:lastModifiedBy>
  <cp:revision>28</cp:revision>
  <dcterms:created xsi:type="dcterms:W3CDTF">2021-05-02T15:24:48Z</dcterms:created>
  <dcterms:modified xsi:type="dcterms:W3CDTF">2021-11-03T03:25:04Z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0x010100F5A6A4DCD83D3F4B8A6892A488124250</vt:lpwstr>
  </property>
</Properties>
</file>