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91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811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381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846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53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975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61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69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26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48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99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25C7D-1D7B-44B2-9506-90079E1D0573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C12C8-490C-4F62-8236-B5057AC7B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17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0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8AA31-385E-486D-A654-59401A2A3B5E}" type="datetime1">
              <a:rPr lang="nl-NL" noProof="0" smtClean="0"/>
              <a:pPr/>
              <a:t>15-3-2024</a:t>
            </a:fld>
            <a:endParaRPr lang="nl-NL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311D-0AF4-BF42-8BF9-EAD1FE65203C}" type="slidenum">
              <a:rPr lang="nl-NL" noProof="0" smtClean="0"/>
              <a:pPr/>
              <a:t>2</a:t>
            </a:fld>
            <a:endParaRPr lang="nl-NL" noProof="0" dirty="0"/>
          </a:p>
        </p:txBody>
      </p:sp>
      <p:pic>
        <p:nvPicPr>
          <p:cNvPr id="7170" name="Picture 2" descr="Thesis cover design - personal and original thesis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475"/>
            <a:ext cx="94488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61322"/>
            <a:ext cx="12553633" cy="70337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245100" y="644036"/>
            <a:ext cx="4025900" cy="1553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933670" y="993448"/>
            <a:ext cx="3114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 smtClean="0">
                <a:solidFill>
                  <a:srgbClr val="002060"/>
                </a:solidFill>
              </a:rPr>
              <a:t>Antibody </a:t>
            </a:r>
            <a:r>
              <a:rPr lang="nl-NL" b="1" dirty="0" err="1" smtClean="0">
                <a:solidFill>
                  <a:srgbClr val="002060"/>
                </a:solidFill>
              </a:rPr>
              <a:t>Based</a:t>
            </a:r>
            <a:r>
              <a:rPr lang="nl-NL" b="1" dirty="0" smtClean="0">
                <a:solidFill>
                  <a:srgbClr val="002060"/>
                </a:solidFill>
              </a:rPr>
              <a:t> Treatment </a:t>
            </a:r>
            <a:r>
              <a:rPr lang="nl-NL" b="1" dirty="0" err="1" smtClean="0">
                <a:solidFill>
                  <a:srgbClr val="002060"/>
                </a:solidFill>
              </a:rPr>
              <a:t>for</a:t>
            </a:r>
            <a:r>
              <a:rPr lang="nl-NL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nl-NL" b="1" dirty="0" smtClean="0">
                <a:solidFill>
                  <a:srgbClr val="002060"/>
                </a:solidFill>
              </a:rPr>
              <a:t>SARS-CoV-2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36405" y="2098402"/>
            <a:ext cx="197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Arvind Gharbharan</a:t>
            </a:r>
            <a:endParaRPr lang="en-GB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8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Erasmus 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Arvind Gharbharan</dc:creator>
  <cp:lastModifiedBy>Arvind Gharbharan</cp:lastModifiedBy>
  <cp:revision>1</cp:revision>
  <dcterms:created xsi:type="dcterms:W3CDTF">2024-03-15T13:14:01Z</dcterms:created>
  <dcterms:modified xsi:type="dcterms:W3CDTF">2024-03-15T13:14:20Z</dcterms:modified>
</cp:coreProperties>
</file>