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tags/tag33.xml" ContentType="application/vnd.openxmlformats-officedocument.presentationml.tags+xml"/>
  <Override PartName="/ppt/notesSlides/notesSlide7.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charts/chart1.xml" ContentType="application/vnd.openxmlformats-officedocument.drawingml.chart+xml"/>
  <Override PartName="/ppt/tags/tag49.xml" ContentType="application/vnd.openxmlformats-officedocument.presentationml.tags+xml"/>
  <Override PartName="/ppt/notesSlides/notesSlide8.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0.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1.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12.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3.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209.xml" ContentType="application/vnd.openxmlformats-officedocument.presentationml.tags+xml"/>
  <Override PartName="/ppt/notesSlides/notesSlide14.xml" ContentType="application/vnd.openxmlformats-officedocument.presentationml.notesSlide+xml"/>
  <Override PartName="/ppt/tags/tag210.xml" ContentType="application/vnd.openxmlformats-officedocument.presentationml.tags+xml"/>
  <Override PartName="/ppt/notesSlides/notesSlide15.xml" ContentType="application/vnd.openxmlformats-officedocument.presentationml.notesSlide+xml"/>
  <Override PartName="/ppt/tags/tag211.xml" ContentType="application/vnd.openxmlformats-officedocument.presentationml.tags+xml"/>
  <Override PartName="/ppt/notesSlides/notesSlide16.xml" ContentType="application/vnd.openxmlformats-officedocument.presentationml.notesSlide+xml"/>
  <Override PartName="/ppt/tags/tag212.xml" ContentType="application/vnd.openxmlformats-officedocument.presentationml.tags+xml"/>
  <Override PartName="/ppt/notesSlides/notesSlide17.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18.xml" ContentType="application/vnd.openxmlformats-officedocument.presentationml.notesSlide+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142533534" r:id="rId5"/>
    <p:sldId id="2142533389" r:id="rId6"/>
    <p:sldId id="2134806800" r:id="rId7"/>
    <p:sldId id="2142533535" r:id="rId8"/>
    <p:sldId id="2142533533" r:id="rId9"/>
    <p:sldId id="2142533552" r:id="rId10"/>
    <p:sldId id="2142533542" r:id="rId11"/>
    <p:sldId id="2142533537" r:id="rId12"/>
    <p:sldId id="2142533527" r:id="rId13"/>
    <p:sldId id="2142533360" r:id="rId14"/>
    <p:sldId id="2142533460" r:id="rId15"/>
    <p:sldId id="2142533443" r:id="rId16"/>
    <p:sldId id="2142533471" r:id="rId17"/>
    <p:sldId id="2142533529" r:id="rId18"/>
    <p:sldId id="2142533541" r:id="rId19"/>
    <p:sldId id="2142533439" r:id="rId20"/>
    <p:sldId id="2142533396" r:id="rId21"/>
    <p:sldId id="2142533428" r:id="rId22"/>
    <p:sldId id="2142533429" r:id="rId23"/>
    <p:sldId id="2142533399" r:id="rId24"/>
    <p:sldId id="2142533400" r:id="rId25"/>
    <p:sldId id="2142533550" r:id="rId26"/>
    <p:sldId id="2142533531" r:id="rId27"/>
    <p:sldId id="2142533427" r:id="rId28"/>
    <p:sldId id="2142533544" r:id="rId29"/>
    <p:sldId id="2142533549" r:id="rId30"/>
    <p:sldId id="2142533547" r:id="rId31"/>
    <p:sldId id="2142533548" r:id="rId32"/>
    <p:sldId id="2142533551" r:id="rId33"/>
    <p:sldId id="2142533402" r:id="rId34"/>
    <p:sldId id="2142533540" r:id="rId35"/>
    <p:sldId id="2142533539" r:id="rId36"/>
  </p:sldIdLst>
  <p:sldSz cx="12192000" cy="6858000"/>
  <p:notesSz cx="6797675" cy="9926638"/>
  <p:custDataLst>
    <p:tags r:id="rId39"/>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9D5E4752-52EA-42C4-B197-47C5E98CFB14}">
          <p14:sldIdLst>
            <p14:sldId id="2142533534"/>
            <p14:sldId id="2142533389"/>
            <p14:sldId id="2134806800"/>
            <p14:sldId id="2142533535"/>
            <p14:sldId id="2142533533"/>
            <p14:sldId id="2142533552"/>
            <p14:sldId id="2142533542"/>
            <p14:sldId id="2142533537"/>
            <p14:sldId id="2142533527"/>
            <p14:sldId id="2142533360"/>
            <p14:sldId id="2142533460"/>
            <p14:sldId id="2142533443"/>
            <p14:sldId id="2142533471"/>
            <p14:sldId id="2142533529"/>
            <p14:sldId id="2142533541"/>
            <p14:sldId id="2142533439"/>
            <p14:sldId id="2142533396"/>
            <p14:sldId id="2142533428"/>
            <p14:sldId id="2142533429"/>
            <p14:sldId id="2142533399"/>
            <p14:sldId id="2142533400"/>
            <p14:sldId id="2142533550"/>
            <p14:sldId id="2142533531"/>
            <p14:sldId id="2142533427"/>
            <p14:sldId id="2142533544"/>
            <p14:sldId id="2142533549"/>
            <p14:sldId id="2142533547"/>
            <p14:sldId id="2142533548"/>
            <p14:sldId id="2142533551"/>
            <p14:sldId id="2142533402"/>
            <p14:sldId id="2142533540"/>
            <p14:sldId id="2142533539"/>
          </p14:sldIdLst>
        </p14:section>
      </p14:sectionLst>
    </p:ext>
    <p:ext uri="{EFAFB233-063F-42B5-8137-9DF3F51BA10A}">
      <p15:sldGuideLst xmlns:p15="http://schemas.microsoft.com/office/powerpoint/2012/main">
        <p15:guide id="1" orient="horz" pos="2183" userDrawn="1">
          <p15:clr>
            <a:srgbClr val="A4A3A4"/>
          </p15:clr>
        </p15:guide>
        <p15:guide id="2" pos="5110" userDrawn="1">
          <p15:clr>
            <a:srgbClr val="A4A3A4"/>
          </p15:clr>
        </p15:guide>
        <p15:guide id="3" pos="2547"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BD1C1C-3A03-CAFA-990E-748E18878871}" name="E-Meyer, Anja" initials="AM" userId="S::e-anja.meyer@11880.com::1dce4361-5c10-4916-877e-46c9fa5cfa07" providerId="AD"/>
  <p188:author id="{1AE6CF1E-8344-ECAA-C835-FAC214C72263}" name="Beeskow, Marcus" initials="BM" userId="Beeskow, Marcus" providerId="None"/>
  <p188:author id="{B3D1B62B-73F2-368B-5B96-3D92583FBFAA}" name="Nerger, Michael" initials="NM" userId="Nerger, Michael" providerId="None"/>
  <p188:author id="{60C39541-F572-8FE9-B56D-A24EED38EC9C}" name="Meyer, Anja" initials="MA" userId="S::anja.meyer@11880.com::f462b9e1-319d-4cdd-8c7a-3773406f653b" providerId="AD"/>
  <p188:author id="{7656B369-AA90-DD9C-FA53-AB640D5834DF}" name="Nerger, Michael" initials="NM" userId="S::michael.nerger@11880.com::d99f3f4c-137c-4a47-aba6-d3955f250b23" providerId="AD"/>
  <p188:author id="{C0F8BB9D-C71E-A0A3-0795-FF4691AA52B5}" name="Torabi, Madlin" initials="TM" userId="S::madlin.torabi@11880.com::53b03726-694b-46a7-94cc-ff7267f0da1b" providerId="AD"/>
  <p188:author id="{DDA2B7A0-D3CB-3537-7096-1E1012775D56}" name="Anja Meyer" initials="AM" userId="S::anja.meyer@60zeilen.onmicrosoft.com::7c9309be-68ae-4440-8ac6-c2a6b3f031e1" providerId="AD"/>
  <p188:author id="{B3D526AE-FB09-6172-7B24-BB07AAEBD746}" name="Anja Meyer" initials="AM" userId="Anja Meyer" providerId="None"/>
  <p188:author id="{EA5C3EAE-4396-AD93-B3F6-240B8F17DA0B}" name="Mosmann, Janis" initials="MJ" userId="Mosmann, Janis" providerId="None"/>
  <p188:author id="{4FCBA5D6-3E6D-0390-553C-FA36010DDDAA}" name="Brinkmann, Nels" initials="BN" userId="Brinkmann, Nels"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rieger, Juergen" initials="KJ" lastIdx="21" clrIdx="0">
    <p:extLst>
      <p:ext uri="{19B8F6BF-5375-455C-9EA6-DF929625EA0E}">
        <p15:presenceInfo xmlns:p15="http://schemas.microsoft.com/office/powerpoint/2012/main" userId="S::Juergen.Krieger@11880.com::6476d24b-09fe-41fe-a5f7-28a817d7e11a" providerId="AD"/>
      </p:ext>
    </p:extLst>
  </p:cmAuthor>
  <p:cmAuthor id="2" name="Nerger, Michael" initials="NM" lastIdx="44" clrIdx="1">
    <p:extLst>
      <p:ext uri="{19B8F6BF-5375-455C-9EA6-DF929625EA0E}">
        <p15:presenceInfo xmlns:p15="http://schemas.microsoft.com/office/powerpoint/2012/main" userId="S::michael.nerger@11880.com::a2f52f6c-bf9a-45fd-868d-451db485a68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9090"/>
    <a:srgbClr val="505050"/>
    <a:srgbClr val="EF7B13"/>
    <a:srgbClr val="A7C03E"/>
    <a:srgbClr val="007EC3"/>
    <a:srgbClr val="C97166"/>
    <a:srgbClr val="C00000"/>
    <a:srgbClr val="FAFAFA"/>
    <a:srgbClr val="00000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1"/>
    <p:restoredTop sz="94712"/>
  </p:normalViewPr>
  <p:slideViewPr>
    <p:cSldViewPr snapToGrid="0">
      <p:cViewPr varScale="1">
        <p:scale>
          <a:sx n="100" d="100"/>
          <a:sy n="100" d="100"/>
        </p:scale>
        <p:origin x="1696" y="184"/>
      </p:cViewPr>
      <p:guideLst>
        <p:guide orient="horz" pos="2183"/>
        <p:guide pos="5110"/>
        <p:guide pos="2547"/>
      </p:guideLst>
    </p:cSldViewPr>
  </p:slideViewPr>
  <p:notesTextViewPr>
    <p:cViewPr>
      <p:scale>
        <a:sx n="1" d="1"/>
        <a:sy n="1" d="1"/>
      </p:scale>
      <p:origin x="0" y="0"/>
    </p:cViewPr>
  </p:notesTextViewPr>
  <p:notesViewPr>
    <p:cSldViewPr snapToGrid="0">
      <p:cViewPr varScale="1">
        <p:scale>
          <a:sx n="108" d="100"/>
          <a:sy n="108" d="100"/>
        </p:scale>
        <p:origin x="3224" y="21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Bin_res_Microsoft_Excel-Arbeitsblatt.xlsb"/></Relationships>
</file>

<file path=ppt/charts/_rels/chart10.xml.rels><?xml version="1.0" encoding="UTF-8" standalone="yes"?>
<Relationships xmlns="http://schemas.openxmlformats.org/package/2006/relationships"><Relationship Id="rId1" Type="http://schemas.openxmlformats.org/officeDocument/2006/relationships/package" Target="../embeddings/Bin_res_Microsoft_Excel-Arbeitsblatt9.xlsb"/></Relationships>
</file>

<file path=ppt/charts/_rels/chart11.xml.rels><?xml version="1.0" encoding="UTF-8" standalone="yes"?>
<Relationships xmlns="http://schemas.openxmlformats.org/package/2006/relationships"><Relationship Id="rId1" Type="http://schemas.openxmlformats.org/officeDocument/2006/relationships/package" Target="../embeddings/Bin_res_Microsoft_Excel-Arbeitsblatt10.xlsb"/></Relationships>
</file>

<file path=ppt/charts/_rels/chart12.xml.rels><?xml version="1.0" encoding="UTF-8" standalone="yes"?>
<Relationships xmlns="http://schemas.openxmlformats.org/package/2006/relationships"><Relationship Id="rId1" Type="http://schemas.openxmlformats.org/officeDocument/2006/relationships/package" Target="../embeddings/Bin_res_Microsoft_Excel-Arbeitsblatt11.xlsb"/></Relationships>
</file>

<file path=ppt/charts/_rels/chart13.xml.rels><?xml version="1.0" encoding="UTF-8" standalone="yes"?>
<Relationships xmlns="http://schemas.openxmlformats.org/package/2006/relationships"><Relationship Id="rId1" Type="http://schemas.openxmlformats.org/officeDocument/2006/relationships/package" Target="../embeddings/Bin_res_Microsoft_Excel-Arbeitsblatt12.xlsb"/></Relationships>
</file>

<file path=ppt/charts/_rels/chart14.xml.rels><?xml version="1.0" encoding="UTF-8" standalone="yes"?>
<Relationships xmlns="http://schemas.openxmlformats.org/package/2006/relationships"><Relationship Id="rId1" Type="http://schemas.openxmlformats.org/officeDocument/2006/relationships/package" Target="../embeddings/Bin_res_Microsoft_Excel-Arbeitsblatt13.xlsb"/></Relationships>
</file>

<file path=ppt/charts/_rels/chart15.xml.rels><?xml version="1.0" encoding="UTF-8" standalone="yes"?>
<Relationships xmlns="http://schemas.openxmlformats.org/package/2006/relationships"><Relationship Id="rId1" Type="http://schemas.openxmlformats.org/officeDocument/2006/relationships/package" Target="../embeddings/Bin_res_Microsoft_Excel-Arbeitsblatt14.xlsb"/></Relationships>
</file>

<file path=ppt/charts/_rels/chart16.xml.rels><?xml version="1.0" encoding="UTF-8" standalone="yes"?>
<Relationships xmlns="http://schemas.openxmlformats.org/package/2006/relationships"><Relationship Id="rId1" Type="http://schemas.openxmlformats.org/officeDocument/2006/relationships/package" Target="../embeddings/Bin_res_Microsoft_Excel-Arbeitsblatt15.xlsb"/></Relationships>
</file>

<file path=ppt/charts/_rels/chart17.xml.rels><?xml version="1.0" encoding="UTF-8" standalone="yes"?>
<Relationships xmlns="http://schemas.openxmlformats.org/package/2006/relationships"><Relationship Id="rId1" Type="http://schemas.openxmlformats.org/officeDocument/2006/relationships/package" Target="../embeddings/Bin_res_Microsoft_Excel-Arbeitsblatt16.xlsb"/></Relationships>
</file>

<file path=ppt/charts/_rels/chart18.xml.rels><?xml version="1.0" encoding="UTF-8" standalone="yes"?>
<Relationships xmlns="http://schemas.openxmlformats.org/package/2006/relationships"><Relationship Id="rId1" Type="http://schemas.openxmlformats.org/officeDocument/2006/relationships/package" Target="../embeddings/Bin_res_Microsoft_Excel-Arbeitsblatt17.xlsb"/></Relationships>
</file>

<file path=ppt/charts/_rels/chart19.xml.rels><?xml version="1.0" encoding="UTF-8" standalone="yes"?>
<Relationships xmlns="http://schemas.openxmlformats.org/package/2006/relationships"><Relationship Id="rId1" Type="http://schemas.openxmlformats.org/officeDocument/2006/relationships/package" Target="../embeddings/Bin_res_Microsoft_Excel-Arbeitsblatt18.xlsb"/></Relationships>
</file>

<file path=ppt/charts/_rels/chart2.xml.rels><?xml version="1.0" encoding="UTF-8" standalone="yes"?>
<Relationships xmlns="http://schemas.openxmlformats.org/package/2006/relationships"><Relationship Id="rId1" Type="http://schemas.openxmlformats.org/officeDocument/2006/relationships/package" Target="../embeddings/Bin_res_Microsoft_Excel-Arbeitsblat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Bin_res_Microsoft_Excel-Arbeitsblat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Bin_res_Microsoft_Excel-Arbeitsblat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Bin_res_Microsoft_Excel-Arbeitsblat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Bin_res_Microsoft_Excel-Arbeitsblatt5.xlsb"/></Relationships>
</file>

<file path=ppt/charts/_rels/chart7.xml.rels><?xml version="1.0" encoding="UTF-8" standalone="yes"?>
<Relationships xmlns="http://schemas.openxmlformats.org/package/2006/relationships"><Relationship Id="rId1" Type="http://schemas.openxmlformats.org/officeDocument/2006/relationships/package" Target="../embeddings/Bin_res_Microsoft_Excel-Arbeitsblatt6.xlsb"/></Relationships>
</file>

<file path=ppt/charts/_rels/chart8.xml.rels><?xml version="1.0" encoding="UTF-8" standalone="yes"?>
<Relationships xmlns="http://schemas.openxmlformats.org/package/2006/relationships"><Relationship Id="rId1" Type="http://schemas.openxmlformats.org/officeDocument/2006/relationships/package" Target="../embeddings/Bin_res_Microsoft_Excel-Arbeitsblatt7.xlsb"/></Relationships>
</file>

<file path=ppt/charts/_rels/chart9.xml.rels><?xml version="1.0" encoding="UTF-8" standalone="yes"?>
<Relationships xmlns="http://schemas.openxmlformats.org/package/2006/relationships"><Relationship Id="rId1" Type="http://schemas.openxmlformats.org/officeDocument/2006/relationships/package" Target="../embeddings/Bin_res_Microsoft_Excel-Arbeitsblatt8.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44043321299639E-2"/>
          <c:y val="1.8631314940881404E-2"/>
          <c:w val="0.86670369341849485"/>
          <c:h val="0.96273737011823723"/>
        </c:manualLayout>
      </c:layout>
      <c:barChart>
        <c:barDir val="col"/>
        <c:grouping val="stacked"/>
        <c:varyColors val="0"/>
        <c:ser>
          <c:idx val="0"/>
          <c:order val="0"/>
          <c:spPr>
            <a:solidFill>
              <a:schemeClr val="accent1"/>
            </a:solidFill>
            <a:ln>
              <a:noFill/>
            </a:ln>
          </c:spPr>
          <c:invertIfNegative val="0"/>
          <c:dPt>
            <c:idx val="0"/>
            <c:invertIfNegative val="0"/>
            <c:bubble3D val="0"/>
            <c:spPr>
              <a:solidFill>
                <a:schemeClr val="bg1">
                  <a:lumMod val="85000"/>
                </a:schemeClr>
              </a:solidFill>
              <a:ln>
                <a:noFill/>
              </a:ln>
            </c:spPr>
            <c:extLst>
              <c:ext xmlns:c16="http://schemas.microsoft.com/office/drawing/2014/chart" uri="{C3380CC4-5D6E-409C-BE32-E72D297353CC}">
                <c16:uniqueId val="{00000004-644F-5747-97A6-0FDC7D130B79}"/>
              </c:ext>
            </c:extLst>
          </c:dPt>
          <c:dPt>
            <c:idx val="1"/>
            <c:invertIfNegative val="0"/>
            <c:bubble3D val="0"/>
            <c:spPr>
              <a:solidFill>
                <a:schemeClr val="bg1">
                  <a:lumMod val="85000"/>
                </a:schemeClr>
              </a:solidFill>
              <a:ln>
                <a:noFill/>
              </a:ln>
            </c:spPr>
            <c:extLst>
              <c:ext xmlns:c16="http://schemas.microsoft.com/office/drawing/2014/chart" uri="{C3380CC4-5D6E-409C-BE32-E72D297353CC}">
                <c16:uniqueId val="{00000007-644F-5747-97A6-0FDC7D130B79}"/>
              </c:ext>
            </c:extLst>
          </c:dPt>
          <c:dPt>
            <c:idx val="2"/>
            <c:invertIfNegative val="0"/>
            <c:bubble3D val="0"/>
            <c:spPr>
              <a:solidFill>
                <a:schemeClr val="bg1">
                  <a:lumMod val="85000"/>
                </a:schemeClr>
              </a:solidFill>
              <a:ln>
                <a:noFill/>
              </a:ln>
            </c:spPr>
            <c:extLst>
              <c:ext xmlns:c16="http://schemas.microsoft.com/office/drawing/2014/chart" uri="{C3380CC4-5D6E-409C-BE32-E72D297353CC}">
                <c16:uniqueId val="{00000006-644F-5747-97A6-0FDC7D130B79}"/>
              </c:ext>
            </c:extLst>
          </c:dPt>
          <c:dPt>
            <c:idx val="3"/>
            <c:invertIfNegative val="0"/>
            <c:bubble3D val="0"/>
            <c:spPr>
              <a:solidFill>
                <a:schemeClr val="bg1">
                  <a:lumMod val="85000"/>
                </a:schemeClr>
              </a:solidFill>
              <a:ln>
                <a:noFill/>
              </a:ln>
            </c:spPr>
            <c:extLst>
              <c:ext xmlns:c16="http://schemas.microsoft.com/office/drawing/2014/chart" uri="{C3380CC4-5D6E-409C-BE32-E72D297353CC}">
                <c16:uniqueId val="{00000005-644F-5747-97A6-0FDC7D130B79}"/>
              </c:ext>
            </c:extLst>
          </c:dPt>
          <c:dPt>
            <c:idx val="4"/>
            <c:invertIfNegative val="0"/>
            <c:bubble3D val="0"/>
            <c:spPr>
              <a:solidFill>
                <a:schemeClr val="bg1">
                  <a:lumMod val="85000"/>
                </a:schemeClr>
              </a:solidFill>
              <a:ln>
                <a:noFill/>
              </a:ln>
            </c:spPr>
            <c:extLst>
              <c:ext xmlns:c16="http://schemas.microsoft.com/office/drawing/2014/chart" uri="{C3380CC4-5D6E-409C-BE32-E72D297353CC}">
                <c16:uniqueId val="{00000008-644F-5747-97A6-0FDC7D130B79}"/>
              </c:ext>
            </c:extLst>
          </c:dPt>
          <c:dPt>
            <c:idx val="5"/>
            <c:invertIfNegative val="0"/>
            <c:bubble3D val="0"/>
            <c:spPr>
              <a:solidFill>
                <a:schemeClr val="bg1">
                  <a:lumMod val="85000"/>
                </a:schemeClr>
              </a:solidFill>
              <a:ln>
                <a:noFill/>
              </a:ln>
            </c:spPr>
            <c:extLst>
              <c:ext xmlns:c16="http://schemas.microsoft.com/office/drawing/2014/chart" uri="{C3380CC4-5D6E-409C-BE32-E72D297353CC}">
                <c16:uniqueId val="{00000009-644F-5747-97A6-0FDC7D130B79}"/>
              </c:ext>
            </c:extLst>
          </c:dPt>
          <c:dPt>
            <c:idx val="6"/>
            <c:invertIfNegative val="0"/>
            <c:bubble3D val="0"/>
            <c:spPr>
              <a:solidFill>
                <a:schemeClr val="bg1">
                  <a:lumMod val="85000"/>
                </a:schemeClr>
              </a:solidFill>
              <a:ln>
                <a:noFill/>
              </a:ln>
            </c:spPr>
            <c:extLst>
              <c:ext xmlns:c16="http://schemas.microsoft.com/office/drawing/2014/chart" uri="{C3380CC4-5D6E-409C-BE32-E72D297353CC}">
                <c16:uniqueId val="{0000000A-644F-5747-97A6-0FDC7D130B79}"/>
              </c:ext>
            </c:extLst>
          </c:dPt>
          <c:dPt>
            <c:idx val="7"/>
            <c:invertIfNegative val="0"/>
            <c:bubble3D val="0"/>
            <c:spPr>
              <a:solidFill>
                <a:schemeClr val="bg1">
                  <a:lumMod val="85000"/>
                </a:schemeClr>
              </a:solidFill>
              <a:ln>
                <a:noFill/>
              </a:ln>
            </c:spPr>
            <c:extLst>
              <c:ext xmlns:c16="http://schemas.microsoft.com/office/drawing/2014/chart" uri="{C3380CC4-5D6E-409C-BE32-E72D297353CC}">
                <c16:uniqueId val="{0000000B-644F-5747-97A6-0FDC7D130B79}"/>
              </c:ext>
            </c:extLst>
          </c:dPt>
          <c:dLbls>
            <c:dLbl>
              <c:idx val="8"/>
              <c:layout>
                <c:manualLayout>
                  <c:x val="0"/>
                  <c:y val="-0.48262271587244715"/>
                </c:manualLayout>
              </c:layout>
              <c:numFmt formatCode="#,##0;&quot;-&quot;#,##0" sourceLinked="0"/>
              <c:spPr>
                <a:noFill/>
                <a:ln>
                  <a:noFill/>
                </a:ln>
              </c:spPr>
              <c:txPr>
                <a:bodyPr wrap="none"/>
                <a:lstStyle/>
                <a:p>
                  <a:pPr>
                    <a:defRPr sz="1400" b="1" kern="1200">
                      <a:solidFill>
                        <a:schemeClr val="accent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44F-5747-97A6-0FDC7D130B7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Sheet1!$A$1:$I$1</c:f>
              <c:numCache>
                <c:formatCode>General</c:formatCode>
                <c:ptCount val="9"/>
                <c:pt idx="0">
                  <c:v>21409</c:v>
                </c:pt>
                <c:pt idx="1">
                  <c:v>21387</c:v>
                </c:pt>
                <c:pt idx="2">
                  <c:v>25635</c:v>
                </c:pt>
                <c:pt idx="3">
                  <c:v>31298</c:v>
                </c:pt>
                <c:pt idx="4">
                  <c:v>38666</c:v>
                </c:pt>
                <c:pt idx="5">
                  <c:v>44441</c:v>
                </c:pt>
                <c:pt idx="6">
                  <c:v>43904</c:v>
                </c:pt>
                <c:pt idx="7">
                  <c:v>45474</c:v>
                </c:pt>
                <c:pt idx="8">
                  <c:v>42854</c:v>
                </c:pt>
              </c:numCache>
            </c:numRef>
          </c:val>
          <c:extLst>
            <c:ext xmlns:c16="http://schemas.microsoft.com/office/drawing/2014/chart" uri="{C3380CC4-5D6E-409C-BE32-E72D297353CC}">
              <c16:uniqueId val="{00000001-644F-5747-97A6-0FDC7D130B79}"/>
            </c:ext>
          </c:extLst>
        </c:ser>
        <c:dLbls>
          <c:showLegendKey val="0"/>
          <c:showVal val="0"/>
          <c:showCatName val="0"/>
          <c:showSerName val="0"/>
          <c:showPercent val="0"/>
          <c:showBubbleSize val="0"/>
        </c:dLbls>
        <c:gapWidth val="80"/>
        <c:overlap val="100"/>
        <c:axId val="2040763439"/>
        <c:axId val="1"/>
      </c:barChart>
      <c:lineChart>
        <c:grouping val="standard"/>
        <c:varyColors val="0"/>
        <c:ser>
          <c:idx val="1"/>
          <c:order val="1"/>
          <c:spPr>
            <a:ln w="28575" algn="ctr">
              <a:solidFill>
                <a:schemeClr val="accent2"/>
              </a:solidFill>
              <a:prstDash val="solid"/>
            </a:ln>
          </c:spPr>
          <c:marker>
            <c:symbol val="none"/>
          </c:marker>
          <c:dLbls>
            <c:dLbl>
              <c:idx val="8"/>
              <c:layout>
                <c:manualLayout>
                  <c:x val="0.11163565676201055"/>
                  <c:y val="3.2246506628448583E-3"/>
                </c:manualLayout>
              </c:layout>
              <c:numFmt formatCode="#,##0;&quot;-&quot;#,##0" sourceLinked="0"/>
              <c:spPr>
                <a:noFill/>
                <a:ln>
                  <a:noFill/>
                </a:ln>
              </c:spPr>
              <c:txPr>
                <a:bodyPr wrap="none"/>
                <a:lstStyle/>
                <a:p>
                  <a:pPr>
                    <a:defRPr sz="14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44F-5747-97A6-0FDC7D130B7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Sheet1!$A$2:$I$2</c:f>
              <c:numCache>
                <c:formatCode>General</c:formatCode>
                <c:ptCount val="9"/>
                <c:pt idx="0">
                  <c:v>27597</c:v>
                </c:pt>
                <c:pt idx="1">
                  <c:v>24226</c:v>
                </c:pt>
                <c:pt idx="2">
                  <c:v>25515</c:v>
                </c:pt>
                <c:pt idx="3">
                  <c:v>29702</c:v>
                </c:pt>
                <c:pt idx="4">
                  <c:v>33626</c:v>
                </c:pt>
                <c:pt idx="5">
                  <c:v>39661</c:v>
                </c:pt>
                <c:pt idx="6">
                  <c:v>39886</c:v>
                </c:pt>
                <c:pt idx="7">
                  <c:v>43109</c:v>
                </c:pt>
                <c:pt idx="8">
                  <c:v>41013</c:v>
                </c:pt>
              </c:numCache>
            </c:numRef>
          </c:val>
          <c:smooth val="0"/>
          <c:extLst>
            <c:ext xmlns:c16="http://schemas.microsoft.com/office/drawing/2014/chart" uri="{C3380CC4-5D6E-409C-BE32-E72D297353CC}">
              <c16:uniqueId val="{00000003-644F-5747-97A6-0FDC7D130B79}"/>
            </c:ext>
          </c:extLst>
        </c:ser>
        <c:dLbls>
          <c:showLegendKey val="0"/>
          <c:showVal val="0"/>
          <c:showCatName val="0"/>
          <c:showSerName val="0"/>
          <c:showPercent val="0"/>
          <c:showBubbleSize val="0"/>
        </c:dLbls>
        <c:marker val="1"/>
        <c:smooth val="0"/>
        <c:axId val="2040763439"/>
        <c:axId val="1"/>
      </c:lineChart>
      <c:catAx>
        <c:axId val="2040763439"/>
        <c:scaling>
          <c:orientation val="minMax"/>
        </c:scaling>
        <c:delete val="0"/>
        <c:axPos val="b"/>
        <c:majorGridlines>
          <c:spPr>
            <a:ln>
              <a:noFill/>
            </a:ln>
          </c:spPr>
        </c:majorGridlines>
        <c:majorTickMark val="none"/>
        <c:minorTickMark val="none"/>
        <c:tickLblPos val="none"/>
        <c:spPr>
          <a:ln w="9525" algn="ctr">
            <a:solidFill>
              <a:schemeClr val="tx1"/>
            </a:solidFill>
            <a:prstDash val="solid"/>
          </a:ln>
        </c:spPr>
        <c:crossAx val="1"/>
        <c:crosses val="min"/>
        <c:auto val="0"/>
        <c:lblAlgn val="ctr"/>
        <c:lblOffset val="100"/>
        <c:noMultiLvlLbl val="0"/>
      </c:catAx>
      <c:valAx>
        <c:axId val="1"/>
        <c:scaling>
          <c:orientation val="minMax"/>
          <c:max val="45474"/>
          <c:min val="0"/>
        </c:scaling>
        <c:delete val="1"/>
        <c:axPos val="l"/>
        <c:numFmt formatCode="General" sourceLinked="1"/>
        <c:majorTickMark val="out"/>
        <c:minorTickMark val="none"/>
        <c:tickLblPos val="nextTo"/>
        <c:crossAx val="2040763439"/>
        <c:crosses val="min"/>
        <c:crossBetween val="between"/>
      </c:valAx>
    </c:plotArea>
    <c:plotVisOnly val="0"/>
    <c:dispBlanksAs val="gap"/>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0123839009287926E-2"/>
          <c:y val="0.10416666666666667"/>
          <c:w val="0.95975232198142413"/>
          <c:h val="0.84166666666666667"/>
        </c:manualLayout>
      </c:layout>
      <c:barChart>
        <c:barDir val="col"/>
        <c:grouping val="clustered"/>
        <c:varyColors val="0"/>
        <c:ser>
          <c:idx val="0"/>
          <c:order val="0"/>
          <c:spPr>
            <a:solidFill>
              <a:schemeClr val="accent2"/>
            </a:solidFill>
            <a:ln>
              <a:noFill/>
            </a:ln>
          </c:spPr>
          <c:invertIfNegative val="0"/>
          <c:dLbls>
            <c:dLbl>
              <c:idx val="0"/>
              <c:layout>
                <c:manualLayout>
                  <c:x val="0"/>
                  <c:y val="-0.4729166666666666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A89-425D-A4B5-6A068885B64B}"/>
                </c:ext>
              </c:extLst>
            </c:dLbl>
            <c:dLbl>
              <c:idx val="1"/>
              <c:layout>
                <c:manualLayout>
                  <c:x val="0"/>
                  <c:y val="-0.46770833333333334"/>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A89-425D-A4B5-6A068885B64B}"/>
                </c:ext>
              </c:extLst>
            </c:dLbl>
            <c:dLbl>
              <c:idx val="2"/>
              <c:layout>
                <c:manualLayout>
                  <c:x val="0"/>
                  <c:y val="-0.46666666666666667"/>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A89-425D-A4B5-6A068885B64B}"/>
                </c:ext>
              </c:extLst>
            </c:dLbl>
            <c:dLbl>
              <c:idx val="3"/>
              <c:layout>
                <c:manualLayout>
                  <c:x val="0"/>
                  <c:y val="-0.4687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A89-425D-A4B5-6A068885B64B}"/>
                </c:ext>
              </c:extLst>
            </c:dLbl>
            <c:dLbl>
              <c:idx val="4"/>
              <c:layout>
                <c:manualLayout>
                  <c:x val="0"/>
                  <c:y val="-0.4645833333333333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CA89-425D-A4B5-6A068885B64B}"/>
                </c:ext>
              </c:extLst>
            </c:dLbl>
            <c:dLbl>
              <c:idx val="5"/>
              <c:layout>
                <c:manualLayout>
                  <c:x val="-1.1222910216718266E-2"/>
                  <c:y val="-0.42187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CA89-425D-A4B5-6A068885B64B}"/>
                </c:ext>
              </c:extLst>
            </c:dLbl>
            <c:dLbl>
              <c:idx val="6"/>
              <c:layout>
                <c:manualLayout>
                  <c:x val="0"/>
                  <c:y val="-0.4729166666666666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CA89-425D-A4B5-6A068885B64B}"/>
                </c:ext>
              </c:extLst>
            </c:dLbl>
            <c:dLbl>
              <c:idx val="7"/>
              <c:layout>
                <c:manualLayout>
                  <c:x val="0"/>
                  <c:y val="-0.46562500000000001"/>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A89-425D-A4B5-6A068885B64B}"/>
                </c:ext>
              </c:extLst>
            </c:dLbl>
            <c:dLbl>
              <c:idx val="8"/>
              <c:layout>
                <c:manualLayout>
                  <c:x val="0"/>
                  <c:y val="-0.47395833333333331"/>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CA89-425D-A4B5-6A068885B64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3.8274267499999999</c:v>
                </c:pt>
                <c:pt idx="1">
                  <c:v>3.7786776399999997</c:v>
                </c:pt>
                <c:pt idx="2">
                  <c:v>3.7648875300000002</c:v>
                </c:pt>
                <c:pt idx="3">
                  <c:v>3.7775157899999998</c:v>
                </c:pt>
                <c:pt idx="4">
                  <c:v>3.7501025800000001</c:v>
                </c:pt>
                <c:pt idx="5">
                  <c:v>3.3486370000000001</c:v>
                </c:pt>
                <c:pt idx="6">
                  <c:v>3.8200952699999999</c:v>
                </c:pt>
                <c:pt idx="7">
                  <c:v>3.6265958300000007</c:v>
                </c:pt>
                <c:pt idx="8">
                  <c:v>3.8253505899999998</c:v>
                </c:pt>
              </c:numCache>
            </c:numRef>
          </c:val>
          <c:extLst>
            <c:ext xmlns:c16="http://schemas.microsoft.com/office/drawing/2014/chart" uri="{C3380CC4-5D6E-409C-BE32-E72D297353CC}">
              <c16:uniqueId val="{00000009-CA89-425D-A4B5-6A068885B64B}"/>
            </c:ext>
          </c:extLst>
        </c:ser>
        <c:ser>
          <c:idx val="1"/>
          <c:order val="1"/>
          <c:spPr>
            <a:solidFill>
              <a:srgbClr val="DDE1E1"/>
            </a:solidFill>
            <a:ln>
              <a:noFill/>
            </a:ln>
          </c:spPr>
          <c:invertIfNegative val="0"/>
          <c:dLbls>
            <c:dLbl>
              <c:idx val="0"/>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CA89-425D-A4B5-6A068885B64B}"/>
                </c:ext>
              </c:extLst>
            </c:dLbl>
            <c:dLbl>
              <c:idx val="1"/>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CA89-425D-A4B5-6A068885B64B}"/>
                </c:ext>
              </c:extLst>
            </c:dLbl>
            <c:dLbl>
              <c:idx val="2"/>
              <c:layout>
                <c:manualLayout>
                  <c:x val="-7.7399380804953565E-4"/>
                  <c:y val="-1.0416666666666667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CA89-425D-A4B5-6A068885B64B}"/>
                </c:ext>
              </c:extLst>
            </c:dLbl>
            <c:dLbl>
              <c:idx val="3"/>
              <c:layout>
                <c:manualLayout>
                  <c:x val="-7.7399380804953565E-4"/>
                  <c:y val="-1.0416666666666667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CA89-425D-A4B5-6A068885B64B}"/>
                </c:ext>
              </c:extLst>
            </c:dLbl>
            <c:dLbl>
              <c:idx val="4"/>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CA89-425D-A4B5-6A068885B64B}"/>
                </c:ext>
              </c:extLst>
            </c:dLbl>
            <c:dLbl>
              <c:idx val="5"/>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CA89-425D-A4B5-6A068885B64B}"/>
                </c:ext>
              </c:extLst>
            </c:dLbl>
            <c:dLbl>
              <c:idx val="6"/>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CA89-425D-A4B5-6A068885B64B}"/>
                </c:ext>
              </c:extLst>
            </c:dLbl>
            <c:dLbl>
              <c:idx val="7"/>
              <c:layout>
                <c:manualLayout>
                  <c:x val="-7.7399380804953565E-4"/>
                  <c:y val="-1.0416666666666667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CA89-425D-A4B5-6A068885B64B}"/>
                </c:ext>
              </c:extLst>
            </c:dLbl>
            <c:dLbl>
              <c:idx val="8"/>
              <c:layout>
                <c:manualLayout>
                  <c:x val="-7.7399380804953565E-4"/>
                  <c:y val="-1.0416666666666667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CA89-425D-A4B5-6A068885B64B}"/>
                </c:ext>
              </c:extLst>
            </c:dLbl>
            <c:dLbl>
              <c:idx val="9"/>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CA89-425D-A4B5-6A068885B64B}"/>
                </c:ext>
              </c:extLst>
            </c:dLbl>
            <c:dLbl>
              <c:idx val="10"/>
              <c:layout>
                <c:manualLayout>
                  <c:x val="-7.7399380804953565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CA89-425D-A4B5-6A068885B64B}"/>
                </c:ext>
              </c:extLst>
            </c:dLbl>
            <c:dLbl>
              <c:idx val="11"/>
              <c:layout>
                <c:manualLayout>
                  <c:x val="-7.7399380804953565E-4"/>
                  <c:y val="-1.0416666666666667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CA89-425D-A4B5-6A068885B64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3.42126127</c:v>
                </c:pt>
                <c:pt idx="1">
                  <c:v>3.3540444799999998</c:v>
                </c:pt>
                <c:pt idx="2">
                  <c:v>3.55916181</c:v>
                </c:pt>
                <c:pt idx="3">
                  <c:v>3.5496276200000003</c:v>
                </c:pt>
                <c:pt idx="4">
                  <c:v>3.5446791900000001</c:v>
                </c:pt>
                <c:pt idx="5">
                  <c:v>3.8500075999999996</c:v>
                </c:pt>
                <c:pt idx="6">
                  <c:v>3.6129289100000004</c:v>
                </c:pt>
                <c:pt idx="7">
                  <c:v>3.6918435500000002</c:v>
                </c:pt>
                <c:pt idx="8">
                  <c:v>3.7583047600000006</c:v>
                </c:pt>
                <c:pt idx="9">
                  <c:v>3.8296467700000001</c:v>
                </c:pt>
                <c:pt idx="10">
                  <c:v>3.7749024499999999</c:v>
                </c:pt>
                <c:pt idx="11">
                  <c:v>3.7108426699999999</c:v>
                </c:pt>
              </c:numCache>
            </c:numRef>
          </c:val>
          <c:extLst>
            <c:ext xmlns:c16="http://schemas.microsoft.com/office/drawing/2014/chart" uri="{C3380CC4-5D6E-409C-BE32-E72D297353CC}">
              <c16:uniqueId val="{00000016-CA89-425D-A4B5-6A068885B64B}"/>
            </c:ext>
          </c:extLst>
        </c:ser>
        <c:dLbls>
          <c:showLegendKey val="0"/>
          <c:showVal val="0"/>
          <c:showCatName val="0"/>
          <c:showSerName val="0"/>
          <c:showPercent val="0"/>
          <c:showBubbleSize val="0"/>
        </c:dLbls>
        <c:gapWidth val="80"/>
        <c:axId val="1669788080"/>
        <c:axId val="1"/>
      </c:barChart>
      <c:catAx>
        <c:axId val="166978808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8500075999999996"/>
          <c:min val="0"/>
        </c:scaling>
        <c:delete val="1"/>
        <c:axPos val="l"/>
        <c:numFmt formatCode="General" sourceLinked="1"/>
        <c:majorTickMark val="out"/>
        <c:minorTickMark val="none"/>
        <c:tickLblPos val="nextTo"/>
        <c:crossAx val="1669788080"/>
        <c:crosses val="min"/>
        <c:crossBetween val="between"/>
      </c:valAx>
    </c:plotArea>
    <c:plotVisOnly val="0"/>
    <c:dispBlanksAs val="gap"/>
    <c:showDLblsOverMax val="1"/>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627450980392157"/>
          <c:y val="0.10355029585798817"/>
          <c:w val="0.26745098039215687"/>
          <c:h val="0.84516765285996054"/>
        </c:manualLayout>
      </c:layout>
      <c:barChart>
        <c:barDir val="col"/>
        <c:grouping val="stacked"/>
        <c:varyColors val="0"/>
        <c:ser>
          <c:idx val="0"/>
          <c:order val="0"/>
          <c:spPr>
            <a:solidFill>
              <a:srgbClr val="DDE1E1"/>
            </a:solid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0-DA9D-427A-BABB-EFB04B4692C5}"/>
              </c:ext>
            </c:extLst>
          </c:dPt>
          <c:dLbls>
            <c:dLbl>
              <c:idx val="0"/>
              <c:layout>
                <c:manualLayout>
                  <c:x val="-1.5686274509803921E-2"/>
                  <c:y val="-0.47534516765285995"/>
                </c:manualLayout>
              </c:layout>
              <c:numFmt formatCode="#,##0.00;&quot;-&quot;#,##0.00" sourceLinked="0"/>
              <c:spPr>
                <a:noFill/>
                <a:ln>
                  <a:noFill/>
                </a:ln>
              </c:spPr>
              <c:txPr>
                <a:bodyPr wrap="none"/>
                <a:lstStyle/>
                <a:p>
                  <a:pPr>
                    <a:defRPr sz="800" b="1"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A9D-427A-BABB-EFB04B4692C5}"/>
                </c:ext>
              </c:extLst>
            </c:dLbl>
            <c:dLbl>
              <c:idx val="1"/>
              <c:layout>
                <c:manualLayout>
                  <c:x val="0"/>
                  <c:y val="-0.46055226824457596"/>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A9D-427A-BABB-EFB04B4692C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33.519288979999999</c:v>
                </c:pt>
                <c:pt idx="1">
                  <c:v>32.341859190000001</c:v>
                </c:pt>
              </c:numCache>
            </c:numRef>
          </c:val>
          <c:extLst>
            <c:ext xmlns:c16="http://schemas.microsoft.com/office/drawing/2014/chart" uri="{C3380CC4-5D6E-409C-BE32-E72D297353CC}">
              <c16:uniqueId val="{00000002-DA9D-427A-BABB-EFB04B4692C5}"/>
            </c:ext>
          </c:extLst>
        </c:ser>
        <c:dLbls>
          <c:showLegendKey val="0"/>
          <c:showVal val="0"/>
          <c:showCatName val="0"/>
          <c:showSerName val="0"/>
          <c:showPercent val="0"/>
          <c:showBubbleSize val="0"/>
        </c:dLbls>
        <c:gapWidth val="80"/>
        <c:overlap val="100"/>
        <c:axId val="1387320288"/>
        <c:axId val="1"/>
      </c:barChart>
      <c:catAx>
        <c:axId val="1387320288"/>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3.519288979999999"/>
          <c:min val="0"/>
        </c:scaling>
        <c:delete val="1"/>
        <c:axPos val="l"/>
        <c:numFmt formatCode="General" sourceLinked="1"/>
        <c:majorTickMark val="out"/>
        <c:minorTickMark val="none"/>
        <c:tickLblPos val="nextTo"/>
        <c:crossAx val="1387320288"/>
        <c:crosses val="min"/>
        <c:crossBetween val="between"/>
      </c:valAx>
    </c:plotArea>
    <c:plotVisOnly val="0"/>
    <c:dispBlanksAs val="gap"/>
    <c:showDLblsOverMax val="1"/>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183475091130009E-2"/>
          <c:y val="6.3183475091130009E-2"/>
          <c:w val="0.87363304981773993"/>
          <c:h val="0.87363304981773993"/>
        </c:manualLayout>
      </c:layout>
      <c:doughnutChart>
        <c:varyColors val="0"/>
        <c:ser>
          <c:idx val="0"/>
          <c:order val="0"/>
          <c:dPt>
            <c:idx val="1"/>
            <c:bubble3D val="0"/>
            <c:spPr>
              <a:solidFill>
                <a:srgbClr val="6A8B0B"/>
              </a:solidFill>
              <a:ln>
                <a:noFill/>
              </a:ln>
            </c:spPr>
            <c:extLst>
              <c:ext xmlns:c16="http://schemas.microsoft.com/office/drawing/2014/chart" uri="{C3380CC4-5D6E-409C-BE32-E72D297353CC}">
                <c16:uniqueId val="{00000000-0BB9-9F48-B03E-F9A88E652105}"/>
              </c:ext>
            </c:extLst>
          </c:dPt>
          <c:dPt>
            <c:idx val="2"/>
            <c:bubble3D val="0"/>
            <c:spPr>
              <a:solidFill>
                <a:srgbClr val="ADD434"/>
              </a:solidFill>
              <a:ln>
                <a:noFill/>
              </a:ln>
            </c:spPr>
            <c:extLst>
              <c:ext xmlns:c16="http://schemas.microsoft.com/office/drawing/2014/chart" uri="{C3380CC4-5D6E-409C-BE32-E72D297353CC}">
                <c16:uniqueId val="{00000001-0BB9-9F48-B03E-F9A88E652105}"/>
              </c:ext>
            </c:extLst>
          </c:dPt>
          <c:dPt>
            <c:idx val="3"/>
            <c:bubble3D val="0"/>
            <c:spPr>
              <a:solidFill>
                <a:schemeClr val="accent2"/>
              </a:solidFill>
              <a:ln>
                <a:noFill/>
              </a:ln>
            </c:spPr>
            <c:extLst>
              <c:ext xmlns:c16="http://schemas.microsoft.com/office/drawing/2014/chart" uri="{C3380CC4-5D6E-409C-BE32-E72D297353CC}">
                <c16:uniqueId val="{00000002-0BB9-9F48-B03E-F9A88E652105}"/>
              </c:ext>
            </c:extLst>
          </c:dPt>
          <c:val>
            <c:numRef>
              <c:f>Sheet1!$A$1:$A$4</c:f>
              <c:numCache>
                <c:formatCode>General</c:formatCode>
                <c:ptCount val="4"/>
                <c:pt idx="1">
                  <c:v>29.224090424814552</c:v>
                </c:pt>
                <c:pt idx="2">
                  <c:v>8.1735586127277866</c:v>
                </c:pt>
                <c:pt idx="3">
                  <c:v>62.602350962457656</c:v>
                </c:pt>
              </c:numCache>
            </c:numRef>
          </c:val>
          <c:extLst>
            <c:ext xmlns:c16="http://schemas.microsoft.com/office/drawing/2014/chart" uri="{C3380CC4-5D6E-409C-BE32-E72D297353CC}">
              <c16:uniqueId val="{00000003-0BB9-9F48-B03E-F9A88E652105}"/>
            </c:ext>
          </c:extLst>
        </c:ser>
        <c:dLbls>
          <c:showLegendKey val="0"/>
          <c:showVal val="0"/>
          <c:showCatName val="0"/>
          <c:showSerName val="0"/>
          <c:showPercent val="0"/>
          <c:showBubbleSize val="0"/>
          <c:showLeaderLines val="0"/>
        </c:dLbls>
        <c:firstSliceAng val="0"/>
        <c:holeSize val="80"/>
      </c:doughnutChart>
    </c:plotArea>
    <c:plotVisOnly val="0"/>
    <c:dispBlanksAs val="gap"/>
    <c:showDLblsOverMax val="1"/>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7885117493472591E-2"/>
          <c:y val="6.7885117493472591E-2"/>
          <c:w val="0.86422976501305482"/>
          <c:h val="0.86422976501305482"/>
        </c:manualLayout>
      </c:layout>
      <c:doughnutChart>
        <c:varyColors val="0"/>
        <c:ser>
          <c:idx val="0"/>
          <c:order val="0"/>
          <c:dPt>
            <c:idx val="1"/>
            <c:bubble3D val="0"/>
            <c:spPr>
              <a:solidFill>
                <a:srgbClr val="808080"/>
              </a:solidFill>
              <a:ln>
                <a:noFill/>
              </a:ln>
            </c:spPr>
            <c:extLst>
              <c:ext xmlns:c16="http://schemas.microsoft.com/office/drawing/2014/chart" uri="{C3380CC4-5D6E-409C-BE32-E72D297353CC}">
                <c16:uniqueId val="{00000000-13B0-4C4B-81E4-3070E4E656BC}"/>
              </c:ext>
            </c:extLst>
          </c:dPt>
          <c:dPt>
            <c:idx val="2"/>
            <c:bubble3D val="0"/>
            <c:spPr>
              <a:solidFill>
                <a:srgbClr val="A4A2A6"/>
              </a:solidFill>
              <a:ln>
                <a:noFill/>
              </a:ln>
            </c:spPr>
            <c:extLst>
              <c:ext xmlns:c16="http://schemas.microsoft.com/office/drawing/2014/chart" uri="{C3380CC4-5D6E-409C-BE32-E72D297353CC}">
                <c16:uniqueId val="{00000001-13B0-4C4B-81E4-3070E4E656BC}"/>
              </c:ext>
            </c:extLst>
          </c:dPt>
          <c:dPt>
            <c:idx val="3"/>
            <c:bubble3D val="0"/>
            <c:spPr>
              <a:solidFill>
                <a:srgbClr val="DDE1E1"/>
              </a:solidFill>
              <a:ln>
                <a:noFill/>
              </a:ln>
            </c:spPr>
            <c:extLst>
              <c:ext xmlns:c16="http://schemas.microsoft.com/office/drawing/2014/chart" uri="{C3380CC4-5D6E-409C-BE32-E72D297353CC}">
                <c16:uniqueId val="{00000002-13B0-4C4B-81E4-3070E4E656BC}"/>
              </c:ext>
            </c:extLst>
          </c:dPt>
          <c:val>
            <c:numRef>
              <c:f>Sheet1!$A$1:$A$4</c:f>
              <c:numCache>
                <c:formatCode>General</c:formatCode>
                <c:ptCount val="4"/>
                <c:pt idx="1">
                  <c:v>37.472514418615873</c:v>
                </c:pt>
                <c:pt idx="2">
                  <c:v>9.428369920523906</c:v>
                </c:pt>
                <c:pt idx="3">
                  <c:v>53.099115660860207</c:v>
                </c:pt>
              </c:numCache>
            </c:numRef>
          </c:val>
          <c:extLst>
            <c:ext xmlns:c16="http://schemas.microsoft.com/office/drawing/2014/chart" uri="{C3380CC4-5D6E-409C-BE32-E72D297353CC}">
              <c16:uniqueId val="{00000003-13B0-4C4B-81E4-3070E4E656BC}"/>
            </c:ext>
          </c:extLst>
        </c:ser>
        <c:dLbls>
          <c:showLegendKey val="0"/>
          <c:showVal val="0"/>
          <c:showCatName val="0"/>
          <c:showSerName val="0"/>
          <c:showPercent val="0"/>
          <c:showBubbleSize val="0"/>
          <c:showLeaderLines val="0"/>
        </c:dLbls>
        <c:firstSliceAng val="0"/>
        <c:holeSize val="80"/>
      </c:doughnutChart>
    </c:plotArea>
    <c:plotVisOnly val="0"/>
    <c:dispBlanksAs val="gap"/>
    <c:showDLblsOverMax val="1"/>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009273570324575E-2"/>
          <c:y val="6.280193236714976E-2"/>
          <c:w val="0.95981452859350846"/>
          <c:h val="0.87439613526570048"/>
        </c:manualLayout>
      </c:layout>
      <c:barChart>
        <c:barDir val="col"/>
        <c:grouping val="clustered"/>
        <c:varyColors val="0"/>
        <c:ser>
          <c:idx val="0"/>
          <c:order val="0"/>
          <c:spPr>
            <a:solidFill>
              <a:schemeClr val="accent2"/>
            </a:solidFill>
            <a:ln>
              <a:noFill/>
            </a:ln>
          </c:spPr>
          <c:invertIfNegative val="0"/>
          <c:dLbls>
            <c:dLbl>
              <c:idx val="0"/>
              <c:layout>
                <c:manualLayout>
                  <c:x val="0"/>
                  <c:y val="-0.4625603864734299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011F-4B40-9D6C-7001A9F8A768}"/>
                </c:ext>
              </c:extLst>
            </c:dLbl>
            <c:dLbl>
              <c:idx val="1"/>
              <c:layout>
                <c:manualLayout>
                  <c:x val="0"/>
                  <c:y val="-0.40338164251207731"/>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11F-4B40-9D6C-7001A9F8A768}"/>
                </c:ext>
              </c:extLst>
            </c:dLbl>
            <c:dLbl>
              <c:idx val="2"/>
              <c:layout>
                <c:manualLayout>
                  <c:x val="0"/>
                  <c:y val="-0.42753623188405798"/>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011F-4B40-9D6C-7001A9F8A768}"/>
                </c:ext>
              </c:extLst>
            </c:dLbl>
            <c:dLbl>
              <c:idx val="3"/>
              <c:layout>
                <c:manualLayout>
                  <c:x val="0"/>
                  <c:y val="-0.39855072463768115"/>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11F-4B40-9D6C-7001A9F8A768}"/>
                </c:ext>
              </c:extLst>
            </c:dLbl>
            <c:dLbl>
              <c:idx val="4"/>
              <c:layout>
                <c:manualLayout>
                  <c:x val="0"/>
                  <c:y val="-0.39613526570048307"/>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011F-4B40-9D6C-7001A9F8A768}"/>
                </c:ext>
              </c:extLst>
            </c:dLbl>
            <c:dLbl>
              <c:idx val="5"/>
              <c:layout>
                <c:manualLayout>
                  <c:x val="0"/>
                  <c:y val="-0.38405797101449274"/>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11F-4B40-9D6C-7001A9F8A768}"/>
                </c:ext>
              </c:extLst>
            </c:dLbl>
            <c:dLbl>
              <c:idx val="6"/>
              <c:layout>
                <c:manualLayout>
                  <c:x val="0"/>
                  <c:y val="-0.37560386473429952"/>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011F-4B40-9D6C-7001A9F8A768}"/>
                </c:ext>
              </c:extLst>
            </c:dLbl>
            <c:dLbl>
              <c:idx val="7"/>
              <c:layout>
                <c:manualLayout>
                  <c:x val="0"/>
                  <c:y val="-0.39492753623188404"/>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11F-4B40-9D6C-7001A9F8A768}"/>
                </c:ext>
              </c:extLst>
            </c:dLbl>
            <c:dLbl>
              <c:idx val="8"/>
              <c:layout>
                <c:manualLayout>
                  <c:x val="-1.1205564142194745E-2"/>
                  <c:y val="-0.38768115942028986"/>
                </c:manualLayout>
              </c:layout>
              <c:numFmt formatCode="#,##0.00;&quot;-&quot;#,##0.00" sourceLinked="0"/>
              <c:spPr>
                <a:noFill/>
                <a:ln>
                  <a:noFill/>
                </a:ln>
              </c:spPr>
              <c:txPr>
                <a:bodyPr wrap="none"/>
                <a:lstStyle/>
                <a:p>
                  <a:pPr>
                    <a:defRPr sz="8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011F-4B40-9D6C-7001A9F8A76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1.14917534</c:v>
                </c:pt>
                <c:pt idx="1">
                  <c:v>0.97864516000000001</c:v>
                </c:pt>
                <c:pt idx="2">
                  <c:v>1.0475191699999999</c:v>
                </c:pt>
                <c:pt idx="3">
                  <c:v>0.93856099000000004</c:v>
                </c:pt>
                <c:pt idx="4">
                  <c:v>0.95760785999999998</c:v>
                </c:pt>
                <c:pt idx="5">
                  <c:v>0.92279568000000001</c:v>
                </c:pt>
                <c:pt idx="6">
                  <c:v>0.88523050999999997</c:v>
                </c:pt>
                <c:pt idx="7">
                  <c:v>0.94415777000000001</c:v>
                </c:pt>
                <c:pt idx="8">
                  <c:v>0.93058768000000003</c:v>
                </c:pt>
              </c:numCache>
            </c:numRef>
          </c:val>
          <c:extLst>
            <c:ext xmlns:c16="http://schemas.microsoft.com/office/drawing/2014/chart" uri="{C3380CC4-5D6E-409C-BE32-E72D297353CC}">
              <c16:uniqueId val="{00000009-011F-4B40-9D6C-7001A9F8A768}"/>
            </c:ext>
          </c:extLst>
        </c:ser>
        <c:ser>
          <c:idx val="1"/>
          <c:order val="1"/>
          <c:spPr>
            <a:solidFill>
              <a:srgbClr val="DDE1E1"/>
            </a:solidFill>
            <a:ln>
              <a:noFill/>
            </a:ln>
          </c:spPr>
          <c:invertIfNegative val="0"/>
          <c:dLbls>
            <c:dLbl>
              <c:idx val="0"/>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011F-4B40-9D6C-7001A9F8A768}"/>
                </c:ext>
              </c:extLst>
            </c:dLbl>
            <c:dLbl>
              <c:idx val="1"/>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11F-4B40-9D6C-7001A9F8A768}"/>
                </c:ext>
              </c:extLst>
            </c:dLbl>
            <c:dLbl>
              <c:idx val="2"/>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011F-4B40-9D6C-7001A9F8A768}"/>
                </c:ext>
              </c:extLst>
            </c:dLbl>
            <c:dLbl>
              <c:idx val="3"/>
              <c:layout>
                <c:manualLayout>
                  <c:x val="-7.7279752704791343E-4"/>
                  <c:y val="-1.2077294685990338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11F-4B40-9D6C-7001A9F8A768}"/>
                </c:ext>
              </c:extLst>
            </c:dLbl>
            <c:dLbl>
              <c:idx val="4"/>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011F-4B40-9D6C-7001A9F8A768}"/>
                </c:ext>
              </c:extLst>
            </c:dLbl>
            <c:dLbl>
              <c:idx val="5"/>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11F-4B40-9D6C-7001A9F8A768}"/>
                </c:ext>
              </c:extLst>
            </c:dLbl>
            <c:dLbl>
              <c:idx val="6"/>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011F-4B40-9D6C-7001A9F8A768}"/>
                </c:ext>
              </c:extLst>
            </c:dLbl>
            <c:dLbl>
              <c:idx val="7"/>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011F-4B40-9D6C-7001A9F8A768}"/>
                </c:ext>
              </c:extLst>
            </c:dLbl>
            <c:dLbl>
              <c:idx val="8"/>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11F-4B40-9D6C-7001A9F8A768}"/>
                </c:ext>
              </c:extLst>
            </c:dLbl>
            <c:dLbl>
              <c:idx val="9"/>
              <c:layout>
                <c:manualLayout>
                  <c:x val="-7.7279752704791343E-4"/>
                  <c:y val="-1.2077294685990338E-3"/>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011F-4B40-9D6C-7001A9F8A768}"/>
                </c:ext>
              </c:extLst>
            </c:dLbl>
            <c:dLbl>
              <c:idx val="10"/>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11F-4B40-9D6C-7001A9F8A768}"/>
                </c:ext>
              </c:extLst>
            </c:dLbl>
            <c:dLbl>
              <c:idx val="11"/>
              <c:layout>
                <c:manualLayout>
                  <c:x val="-7.7279752704791343E-4"/>
                  <c:y val="0"/>
                </c:manualLayout>
              </c:layout>
              <c:numFmt formatCode="#,##0.00;&quot;-&quot;#,##0.00" sourceLinked="0"/>
              <c:spPr>
                <a:noFill/>
                <a:ln>
                  <a:noFill/>
                </a:ln>
              </c:spPr>
              <c:txPr>
                <a:bodyPr rot="-5400000"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011F-4B40-9D6C-7001A9F8A76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1.0587153500000002</c:v>
                </c:pt>
                <c:pt idx="1">
                  <c:v>0.94229206999999993</c:v>
                </c:pt>
                <c:pt idx="2">
                  <c:v>1.01942895</c:v>
                </c:pt>
                <c:pt idx="3">
                  <c:v>0.95193217000000008</c:v>
                </c:pt>
                <c:pt idx="4">
                  <c:v>0.93328210999999994</c:v>
                </c:pt>
                <c:pt idx="5">
                  <c:v>0.91291640000000007</c:v>
                </c:pt>
                <c:pt idx="6">
                  <c:v>0.89161553999999998</c:v>
                </c:pt>
                <c:pt idx="7">
                  <c:v>0.94870712999999995</c:v>
                </c:pt>
                <c:pt idx="8">
                  <c:v>1.0463706800000001</c:v>
                </c:pt>
                <c:pt idx="9">
                  <c:v>1.1432598999999999</c:v>
                </c:pt>
                <c:pt idx="10">
                  <c:v>1.2515986100000001</c:v>
                </c:pt>
                <c:pt idx="11">
                  <c:v>1.26017478</c:v>
                </c:pt>
              </c:numCache>
            </c:numRef>
          </c:val>
          <c:extLst>
            <c:ext xmlns:c16="http://schemas.microsoft.com/office/drawing/2014/chart" uri="{C3380CC4-5D6E-409C-BE32-E72D297353CC}">
              <c16:uniqueId val="{00000016-011F-4B40-9D6C-7001A9F8A768}"/>
            </c:ext>
          </c:extLst>
        </c:ser>
        <c:dLbls>
          <c:showLegendKey val="0"/>
          <c:showVal val="0"/>
          <c:showCatName val="0"/>
          <c:showSerName val="0"/>
          <c:showPercent val="0"/>
          <c:showBubbleSize val="0"/>
        </c:dLbls>
        <c:gapWidth val="80"/>
        <c:axId val="325676895"/>
        <c:axId val="1"/>
      </c:barChart>
      <c:catAx>
        <c:axId val="32567689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26017478"/>
          <c:min val="0"/>
        </c:scaling>
        <c:delete val="1"/>
        <c:axPos val="l"/>
        <c:numFmt formatCode="General" sourceLinked="1"/>
        <c:majorTickMark val="out"/>
        <c:minorTickMark val="none"/>
        <c:tickLblPos val="nextTo"/>
        <c:crossAx val="325676895"/>
        <c:crosses val="min"/>
        <c:crossBetween val="between"/>
      </c:valAx>
    </c:plotArea>
    <c:plotVisOnly val="0"/>
    <c:dispBlanksAs val="gap"/>
    <c:showDLblsOverMax val="1"/>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4337899543378997"/>
          <c:y val="0.10355029585798817"/>
          <c:w val="0.31324200913242012"/>
          <c:h val="0.84516765285996054"/>
        </c:manualLayout>
      </c:layout>
      <c:barChart>
        <c:barDir val="col"/>
        <c:grouping val="stacked"/>
        <c:varyColors val="0"/>
        <c:ser>
          <c:idx val="0"/>
          <c:order val="0"/>
          <c:spPr>
            <a:solidFill>
              <a:srgbClr val="DDE1E1"/>
            </a:solid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0-9AE7-45F7-A4E3-6773A9A1C2F5}"/>
              </c:ext>
            </c:extLst>
          </c:dPt>
          <c:dLbls>
            <c:dLbl>
              <c:idx val="0"/>
              <c:layout>
                <c:manualLayout>
                  <c:x val="0"/>
                  <c:y val="-0.47534516765285995"/>
                </c:manualLayout>
              </c:layout>
              <c:numFmt formatCode="#,##0.00;&quot;-&quot;#,##0.00" sourceLinked="0"/>
              <c:spPr>
                <a:noFill/>
                <a:ln>
                  <a:noFill/>
                </a:ln>
              </c:spPr>
              <c:txPr>
                <a:bodyPr wrap="none"/>
                <a:lstStyle/>
                <a:p>
                  <a:pPr>
                    <a:defRPr sz="800" b="1"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9AE7-45F7-A4E3-6773A9A1C2F5}"/>
                </c:ext>
              </c:extLst>
            </c:dLbl>
            <c:dLbl>
              <c:idx val="1"/>
              <c:layout>
                <c:manualLayout>
                  <c:x val="0"/>
                  <c:y val="-0.46745562130177515"/>
                </c:manualLayout>
              </c:layout>
              <c:numFmt formatCode="#,##0.00;&quot;-&quot;#,##0.00" sourceLinked="0"/>
              <c:spPr>
                <a:noFill/>
                <a:ln>
                  <a:noFill/>
                </a:ln>
              </c:spPr>
              <c:txPr>
                <a:bodyPr wrap="none"/>
                <a:lstStyle/>
                <a:p>
                  <a:pPr>
                    <a:defRPr sz="7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9AE7-45F7-A4E3-6773A9A1C2F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8.7542801600000004</c:v>
                </c:pt>
                <c:pt idx="1">
                  <c:v>8.7052604000000002</c:v>
                </c:pt>
              </c:numCache>
            </c:numRef>
          </c:val>
          <c:extLst>
            <c:ext xmlns:c16="http://schemas.microsoft.com/office/drawing/2014/chart" uri="{C3380CC4-5D6E-409C-BE32-E72D297353CC}">
              <c16:uniqueId val="{00000002-9AE7-45F7-A4E3-6773A9A1C2F5}"/>
            </c:ext>
          </c:extLst>
        </c:ser>
        <c:dLbls>
          <c:showLegendKey val="0"/>
          <c:showVal val="0"/>
          <c:showCatName val="0"/>
          <c:showSerName val="0"/>
          <c:showPercent val="0"/>
          <c:showBubbleSize val="0"/>
        </c:dLbls>
        <c:gapWidth val="80"/>
        <c:overlap val="100"/>
        <c:axId val="1966362016"/>
        <c:axId val="1"/>
      </c:barChart>
      <c:catAx>
        <c:axId val="196636201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8.7542801600000004"/>
          <c:min val="0"/>
        </c:scaling>
        <c:delete val="1"/>
        <c:axPos val="l"/>
        <c:numFmt formatCode="General" sourceLinked="1"/>
        <c:majorTickMark val="out"/>
        <c:minorTickMark val="none"/>
        <c:tickLblPos val="nextTo"/>
        <c:crossAx val="1966362016"/>
        <c:crosses val="min"/>
        <c:crossBetween val="between"/>
      </c:valAx>
    </c:plotArea>
    <c:plotVisOnly val="0"/>
    <c:dispBlanksAs val="gap"/>
    <c:showDLblsOverMax val="1"/>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235660293463761E-2"/>
          <c:y val="2.3287057769816391E-2"/>
          <c:w val="0.94664295242329921"/>
          <c:h val="0.95342588446036725"/>
        </c:manualLayout>
      </c:layout>
      <c:doughnutChart>
        <c:varyColors val="0"/>
        <c:ser>
          <c:idx val="0"/>
          <c:order val="0"/>
          <c:dPt>
            <c:idx val="0"/>
            <c:bubble3D val="0"/>
            <c:spPr>
              <a:solidFill>
                <a:schemeClr val="accent1"/>
              </a:solidFill>
              <a:ln>
                <a:noFill/>
              </a:ln>
            </c:spPr>
            <c:extLst>
              <c:ext xmlns:c16="http://schemas.microsoft.com/office/drawing/2014/chart" uri="{C3380CC4-5D6E-409C-BE32-E72D297353CC}">
                <c16:uniqueId val="{00000000-C290-C545-98F1-25B168AF0430}"/>
              </c:ext>
            </c:extLst>
          </c:dPt>
          <c:dPt>
            <c:idx val="1"/>
            <c:bubble3D val="0"/>
            <c:spPr>
              <a:solidFill>
                <a:schemeClr val="accent3"/>
              </a:solidFill>
              <a:ln>
                <a:noFill/>
              </a:ln>
            </c:spPr>
            <c:extLst>
              <c:ext xmlns:c16="http://schemas.microsoft.com/office/drawing/2014/chart" uri="{C3380CC4-5D6E-409C-BE32-E72D297353CC}">
                <c16:uniqueId val="{00000001-C290-C545-98F1-25B168AF0430}"/>
              </c:ext>
            </c:extLst>
          </c:dPt>
          <c:dPt>
            <c:idx val="2"/>
            <c:bubble3D val="0"/>
            <c:spPr>
              <a:solidFill>
                <a:schemeClr val="accent2"/>
              </a:solidFill>
              <a:ln>
                <a:noFill/>
              </a:ln>
            </c:spPr>
            <c:extLst>
              <c:ext xmlns:c16="http://schemas.microsoft.com/office/drawing/2014/chart" uri="{C3380CC4-5D6E-409C-BE32-E72D297353CC}">
                <c16:uniqueId val="{00000002-C290-C545-98F1-25B168AF0430}"/>
              </c:ext>
            </c:extLst>
          </c:dPt>
          <c:dLbls>
            <c:dLbl>
              <c:idx val="0"/>
              <c:layout>
                <c:manualLayout>
                  <c:x val="1.5117830146731881E-2"/>
                  <c:y val="1.2091356918943126E-2"/>
                </c:manualLayout>
              </c:layout>
              <c:numFmt formatCode="#,##0.0&quot;%&quot;;&quot;-&quot;#,##0.0&quot;%&quot;" sourceLinked="0"/>
              <c:spPr>
                <a:noFill/>
                <a:ln>
                  <a:noFill/>
                </a:ln>
              </c:spPr>
              <c:txPr>
                <a:bodyPr wrap="none"/>
                <a:lstStyle/>
                <a:p>
                  <a:pPr>
                    <a:defRPr sz="1400" b="1" kern="1200">
                      <a:solidFill>
                        <a:schemeClr val="bg1"/>
                      </a:solidFill>
                      <a:latin typeface="Arial"/>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290-C545-98F1-25B168AF0430}"/>
                </c:ext>
              </c:extLst>
            </c:dLbl>
            <c:dLbl>
              <c:idx val="1"/>
              <c:layout>
                <c:manualLayout>
                  <c:x val="-3.2903512672298803E-2"/>
                  <c:y val="-3.134796238244514E-3"/>
                </c:manualLayout>
              </c:layout>
              <c:numFmt formatCode="#,##0.0&quot;%&quot;;&quot;-&quot;#,##0.0&quot;%&quot;" sourceLinked="0"/>
              <c:spPr>
                <a:noFill/>
                <a:ln>
                  <a:noFill/>
                </a:ln>
              </c:spPr>
              <c:txPr>
                <a:bodyPr wrap="none"/>
                <a:lstStyle/>
                <a:p>
                  <a:pPr>
                    <a:defRPr sz="1400" b="1" kern="1200">
                      <a:solidFill>
                        <a:schemeClr val="bg1"/>
                      </a:solidFill>
                      <a:latin typeface="Arial"/>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290-C545-98F1-25B168AF0430}"/>
                </c:ext>
              </c:extLst>
            </c:dLbl>
            <c:dLbl>
              <c:idx val="2"/>
              <c:layout>
                <c:manualLayout>
                  <c:x val="-1.6007114273010228E-2"/>
                  <c:y val="-2.1047917599641738E-2"/>
                </c:manualLayout>
              </c:layout>
              <c:numFmt formatCode="#,##0.0&quot;%&quot;;&quot;-&quot;#,##0.0&quot;%&quot;" sourceLinked="0"/>
              <c:spPr>
                <a:noFill/>
                <a:ln>
                  <a:noFill/>
                </a:ln>
              </c:spPr>
              <c:txPr>
                <a:bodyPr wrap="none"/>
                <a:lstStyle/>
                <a:p>
                  <a:pPr>
                    <a:defRPr sz="1400" b="1" kern="1200">
                      <a:solidFill>
                        <a:schemeClr val="bg1"/>
                      </a:solidFill>
                      <a:latin typeface="+mn-lt"/>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290-C545-98F1-25B168AF043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extLst>
          </c:dLbls>
          <c:val>
            <c:numRef>
              <c:f>Sheet1!$A$1:$A$3</c:f>
              <c:numCache>
                <c:formatCode>General</c:formatCode>
                <c:ptCount val="3"/>
                <c:pt idx="0">
                  <c:v>73.400000000000006</c:v>
                </c:pt>
                <c:pt idx="1">
                  <c:v>4.9000000000000004</c:v>
                </c:pt>
                <c:pt idx="2">
                  <c:v>21.699999999999996</c:v>
                </c:pt>
              </c:numCache>
            </c:numRef>
          </c:val>
          <c:extLst>
            <c:ext xmlns:c16="http://schemas.microsoft.com/office/drawing/2014/chart" uri="{C3380CC4-5D6E-409C-BE32-E72D297353CC}">
              <c16:uniqueId val="{00000003-C290-C545-98F1-25B168AF0430}"/>
            </c:ext>
          </c:extLst>
        </c:ser>
        <c:dLbls>
          <c:showLegendKey val="0"/>
          <c:showVal val="0"/>
          <c:showCatName val="0"/>
          <c:showSerName val="0"/>
          <c:showPercent val="0"/>
          <c:showBubbleSize val="0"/>
          <c:showLeaderLines val="1"/>
        </c:dLbls>
        <c:firstSliceAng val="0"/>
        <c:holeSize val="60"/>
      </c:doughnutChart>
    </c:plotArea>
    <c:plotVisOnly val="0"/>
    <c:dispBlanksAs val="gap"/>
    <c:showDLblsOverMax val="1"/>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417475728155338E-2"/>
          <c:y val="0.1015625"/>
          <c:w val="0.96116504854368934"/>
          <c:h val="0.796875"/>
        </c:manualLayout>
      </c:layout>
      <c:scatterChart>
        <c:scatterStyle val="lineMarker"/>
        <c:varyColors val="0"/>
        <c:ser>
          <c:idx val="0"/>
          <c:order val="0"/>
          <c:spPr>
            <a:ln w="19050" algn="ctr">
              <a:solidFill>
                <a:schemeClr val="accent1"/>
              </a:solidFill>
              <a:prstDash val="solid"/>
            </a:ln>
          </c:spPr>
          <c:marker>
            <c:symbol val="none"/>
          </c:marker>
          <c:xVal>
            <c:numRef>
              <c:f>Sheet1!$A$1:$BWI$1</c:f>
              <c:numCache>
                <c:formatCode>General</c:formatCode>
                <c:ptCount val="1959"/>
                <c:pt idx="0">
                  <c:v>16804</c:v>
                </c:pt>
                <c:pt idx="1">
                  <c:v>16805</c:v>
                </c:pt>
                <c:pt idx="2">
                  <c:v>16806</c:v>
                </c:pt>
                <c:pt idx="3">
                  <c:v>16807</c:v>
                </c:pt>
                <c:pt idx="4">
                  <c:v>16808</c:v>
                </c:pt>
                <c:pt idx="5">
                  <c:v>16811</c:v>
                </c:pt>
                <c:pt idx="6">
                  <c:v>16812</c:v>
                </c:pt>
                <c:pt idx="7">
                  <c:v>16813</c:v>
                </c:pt>
                <c:pt idx="8">
                  <c:v>16814</c:v>
                </c:pt>
                <c:pt idx="9">
                  <c:v>16815</c:v>
                </c:pt>
                <c:pt idx="10">
                  <c:v>16818</c:v>
                </c:pt>
                <c:pt idx="11">
                  <c:v>16819</c:v>
                </c:pt>
                <c:pt idx="12">
                  <c:v>16820</c:v>
                </c:pt>
                <c:pt idx="13">
                  <c:v>16821</c:v>
                </c:pt>
                <c:pt idx="14">
                  <c:v>16822</c:v>
                </c:pt>
                <c:pt idx="15">
                  <c:v>16825</c:v>
                </c:pt>
                <c:pt idx="16">
                  <c:v>16826</c:v>
                </c:pt>
                <c:pt idx="17">
                  <c:v>16827</c:v>
                </c:pt>
                <c:pt idx="18">
                  <c:v>16828</c:v>
                </c:pt>
                <c:pt idx="19">
                  <c:v>16829</c:v>
                </c:pt>
                <c:pt idx="20">
                  <c:v>16832</c:v>
                </c:pt>
                <c:pt idx="21">
                  <c:v>16833</c:v>
                </c:pt>
                <c:pt idx="22">
                  <c:v>16834</c:v>
                </c:pt>
                <c:pt idx="23">
                  <c:v>16835</c:v>
                </c:pt>
                <c:pt idx="24">
                  <c:v>16836</c:v>
                </c:pt>
                <c:pt idx="25">
                  <c:v>16839</c:v>
                </c:pt>
                <c:pt idx="26">
                  <c:v>16840</c:v>
                </c:pt>
                <c:pt idx="27">
                  <c:v>16841</c:v>
                </c:pt>
                <c:pt idx="28">
                  <c:v>16842</c:v>
                </c:pt>
                <c:pt idx="29">
                  <c:v>16843</c:v>
                </c:pt>
                <c:pt idx="30">
                  <c:v>16846</c:v>
                </c:pt>
                <c:pt idx="31">
                  <c:v>16847</c:v>
                </c:pt>
                <c:pt idx="32">
                  <c:v>16848</c:v>
                </c:pt>
                <c:pt idx="33">
                  <c:v>16849</c:v>
                </c:pt>
                <c:pt idx="34">
                  <c:v>16850</c:v>
                </c:pt>
                <c:pt idx="35">
                  <c:v>16853</c:v>
                </c:pt>
                <c:pt idx="36">
                  <c:v>16854</c:v>
                </c:pt>
                <c:pt idx="37">
                  <c:v>16855</c:v>
                </c:pt>
                <c:pt idx="38">
                  <c:v>16856</c:v>
                </c:pt>
                <c:pt idx="39">
                  <c:v>16857</c:v>
                </c:pt>
                <c:pt idx="40">
                  <c:v>16860</c:v>
                </c:pt>
                <c:pt idx="41">
                  <c:v>16861</c:v>
                </c:pt>
                <c:pt idx="42">
                  <c:v>16862</c:v>
                </c:pt>
                <c:pt idx="43">
                  <c:v>16863</c:v>
                </c:pt>
                <c:pt idx="44">
                  <c:v>16864</c:v>
                </c:pt>
                <c:pt idx="45">
                  <c:v>16867</c:v>
                </c:pt>
                <c:pt idx="46">
                  <c:v>16868</c:v>
                </c:pt>
                <c:pt idx="47">
                  <c:v>16869</c:v>
                </c:pt>
                <c:pt idx="48">
                  <c:v>16870</c:v>
                </c:pt>
                <c:pt idx="49">
                  <c:v>16871</c:v>
                </c:pt>
                <c:pt idx="50">
                  <c:v>16874</c:v>
                </c:pt>
                <c:pt idx="51">
                  <c:v>16875</c:v>
                </c:pt>
                <c:pt idx="52">
                  <c:v>16876</c:v>
                </c:pt>
                <c:pt idx="53">
                  <c:v>16877</c:v>
                </c:pt>
                <c:pt idx="54">
                  <c:v>16878</c:v>
                </c:pt>
                <c:pt idx="55">
                  <c:v>16881</c:v>
                </c:pt>
                <c:pt idx="56">
                  <c:v>16882</c:v>
                </c:pt>
                <c:pt idx="57">
                  <c:v>16883</c:v>
                </c:pt>
                <c:pt idx="58">
                  <c:v>16884</c:v>
                </c:pt>
                <c:pt idx="59">
                  <c:v>16889</c:v>
                </c:pt>
                <c:pt idx="60">
                  <c:v>16890</c:v>
                </c:pt>
                <c:pt idx="61">
                  <c:v>16891</c:v>
                </c:pt>
                <c:pt idx="62">
                  <c:v>16892</c:v>
                </c:pt>
                <c:pt idx="63">
                  <c:v>16895</c:v>
                </c:pt>
                <c:pt idx="64">
                  <c:v>16896</c:v>
                </c:pt>
                <c:pt idx="65">
                  <c:v>16897</c:v>
                </c:pt>
                <c:pt idx="66">
                  <c:v>16898</c:v>
                </c:pt>
                <c:pt idx="67">
                  <c:v>16899</c:v>
                </c:pt>
                <c:pt idx="68">
                  <c:v>16902</c:v>
                </c:pt>
                <c:pt idx="69">
                  <c:v>16903</c:v>
                </c:pt>
                <c:pt idx="70">
                  <c:v>16904</c:v>
                </c:pt>
                <c:pt idx="71">
                  <c:v>16905</c:v>
                </c:pt>
                <c:pt idx="72">
                  <c:v>16906</c:v>
                </c:pt>
                <c:pt idx="73">
                  <c:v>16909</c:v>
                </c:pt>
                <c:pt idx="74">
                  <c:v>16910</c:v>
                </c:pt>
                <c:pt idx="75">
                  <c:v>16911</c:v>
                </c:pt>
                <c:pt idx="76">
                  <c:v>16912</c:v>
                </c:pt>
                <c:pt idx="77">
                  <c:v>16913</c:v>
                </c:pt>
                <c:pt idx="78">
                  <c:v>16916</c:v>
                </c:pt>
                <c:pt idx="79">
                  <c:v>16917</c:v>
                </c:pt>
                <c:pt idx="80">
                  <c:v>16918</c:v>
                </c:pt>
                <c:pt idx="81">
                  <c:v>16919</c:v>
                </c:pt>
                <c:pt idx="82">
                  <c:v>16920</c:v>
                </c:pt>
                <c:pt idx="83">
                  <c:v>16923</c:v>
                </c:pt>
                <c:pt idx="84">
                  <c:v>16924</c:v>
                </c:pt>
                <c:pt idx="85">
                  <c:v>16925</c:v>
                </c:pt>
                <c:pt idx="86">
                  <c:v>16926</c:v>
                </c:pt>
                <c:pt idx="87">
                  <c:v>16927</c:v>
                </c:pt>
                <c:pt idx="88">
                  <c:v>16930</c:v>
                </c:pt>
                <c:pt idx="89">
                  <c:v>16931</c:v>
                </c:pt>
                <c:pt idx="90">
                  <c:v>16932</c:v>
                </c:pt>
                <c:pt idx="91">
                  <c:v>16933</c:v>
                </c:pt>
                <c:pt idx="92">
                  <c:v>16934</c:v>
                </c:pt>
                <c:pt idx="93">
                  <c:v>16938</c:v>
                </c:pt>
                <c:pt idx="94">
                  <c:v>16939</c:v>
                </c:pt>
                <c:pt idx="95">
                  <c:v>16940</c:v>
                </c:pt>
                <c:pt idx="96">
                  <c:v>16941</c:v>
                </c:pt>
                <c:pt idx="97">
                  <c:v>16944</c:v>
                </c:pt>
                <c:pt idx="98">
                  <c:v>16945</c:v>
                </c:pt>
                <c:pt idx="99">
                  <c:v>16946</c:v>
                </c:pt>
                <c:pt idx="100">
                  <c:v>16947</c:v>
                </c:pt>
                <c:pt idx="101">
                  <c:v>16948</c:v>
                </c:pt>
                <c:pt idx="102">
                  <c:v>16951</c:v>
                </c:pt>
                <c:pt idx="103">
                  <c:v>16952</c:v>
                </c:pt>
                <c:pt idx="104">
                  <c:v>16953</c:v>
                </c:pt>
                <c:pt idx="105">
                  <c:v>16954</c:v>
                </c:pt>
                <c:pt idx="106">
                  <c:v>16955</c:v>
                </c:pt>
                <c:pt idx="107">
                  <c:v>16958</c:v>
                </c:pt>
                <c:pt idx="108">
                  <c:v>16959</c:v>
                </c:pt>
                <c:pt idx="109">
                  <c:v>16960</c:v>
                </c:pt>
                <c:pt idx="110">
                  <c:v>16961</c:v>
                </c:pt>
                <c:pt idx="111">
                  <c:v>16962</c:v>
                </c:pt>
                <c:pt idx="112">
                  <c:v>16965</c:v>
                </c:pt>
                <c:pt idx="113">
                  <c:v>16966</c:v>
                </c:pt>
                <c:pt idx="114">
                  <c:v>16967</c:v>
                </c:pt>
                <c:pt idx="115">
                  <c:v>16968</c:v>
                </c:pt>
                <c:pt idx="116">
                  <c:v>16969</c:v>
                </c:pt>
                <c:pt idx="117">
                  <c:v>16972</c:v>
                </c:pt>
                <c:pt idx="118">
                  <c:v>16973</c:v>
                </c:pt>
                <c:pt idx="119">
                  <c:v>16974</c:v>
                </c:pt>
                <c:pt idx="120">
                  <c:v>16975</c:v>
                </c:pt>
                <c:pt idx="121">
                  <c:v>16976</c:v>
                </c:pt>
                <c:pt idx="122">
                  <c:v>16979</c:v>
                </c:pt>
                <c:pt idx="123">
                  <c:v>16980</c:v>
                </c:pt>
                <c:pt idx="124">
                  <c:v>16981</c:v>
                </c:pt>
                <c:pt idx="125">
                  <c:v>16982</c:v>
                </c:pt>
                <c:pt idx="126">
                  <c:v>16983</c:v>
                </c:pt>
                <c:pt idx="127">
                  <c:v>16986</c:v>
                </c:pt>
                <c:pt idx="128">
                  <c:v>16987</c:v>
                </c:pt>
                <c:pt idx="129">
                  <c:v>16988</c:v>
                </c:pt>
                <c:pt idx="130">
                  <c:v>16989</c:v>
                </c:pt>
                <c:pt idx="131">
                  <c:v>16990</c:v>
                </c:pt>
                <c:pt idx="132">
                  <c:v>16993</c:v>
                </c:pt>
                <c:pt idx="133">
                  <c:v>16994</c:v>
                </c:pt>
                <c:pt idx="134">
                  <c:v>16995</c:v>
                </c:pt>
                <c:pt idx="135">
                  <c:v>16996</c:v>
                </c:pt>
                <c:pt idx="136">
                  <c:v>16997</c:v>
                </c:pt>
                <c:pt idx="137">
                  <c:v>17000</c:v>
                </c:pt>
                <c:pt idx="138">
                  <c:v>17001</c:v>
                </c:pt>
                <c:pt idx="139">
                  <c:v>17002</c:v>
                </c:pt>
                <c:pt idx="140">
                  <c:v>17003</c:v>
                </c:pt>
                <c:pt idx="141">
                  <c:v>17004</c:v>
                </c:pt>
                <c:pt idx="142">
                  <c:v>17007</c:v>
                </c:pt>
                <c:pt idx="143">
                  <c:v>17008</c:v>
                </c:pt>
                <c:pt idx="144">
                  <c:v>17009</c:v>
                </c:pt>
                <c:pt idx="145">
                  <c:v>17010</c:v>
                </c:pt>
                <c:pt idx="146">
                  <c:v>17011</c:v>
                </c:pt>
                <c:pt idx="147">
                  <c:v>17014</c:v>
                </c:pt>
                <c:pt idx="148">
                  <c:v>17015</c:v>
                </c:pt>
                <c:pt idx="149">
                  <c:v>17016</c:v>
                </c:pt>
                <c:pt idx="150">
                  <c:v>17017</c:v>
                </c:pt>
                <c:pt idx="151">
                  <c:v>17018</c:v>
                </c:pt>
                <c:pt idx="152">
                  <c:v>17021</c:v>
                </c:pt>
                <c:pt idx="153">
                  <c:v>17022</c:v>
                </c:pt>
                <c:pt idx="154">
                  <c:v>17023</c:v>
                </c:pt>
                <c:pt idx="155">
                  <c:v>17024</c:v>
                </c:pt>
                <c:pt idx="156">
                  <c:v>17025</c:v>
                </c:pt>
                <c:pt idx="157">
                  <c:v>17028</c:v>
                </c:pt>
                <c:pt idx="158">
                  <c:v>17029</c:v>
                </c:pt>
                <c:pt idx="159">
                  <c:v>17030</c:v>
                </c:pt>
                <c:pt idx="160">
                  <c:v>17031</c:v>
                </c:pt>
                <c:pt idx="161">
                  <c:v>17032</c:v>
                </c:pt>
                <c:pt idx="162">
                  <c:v>17035</c:v>
                </c:pt>
                <c:pt idx="163">
                  <c:v>17036</c:v>
                </c:pt>
                <c:pt idx="164">
                  <c:v>17037</c:v>
                </c:pt>
                <c:pt idx="165">
                  <c:v>17038</c:v>
                </c:pt>
                <c:pt idx="166">
                  <c:v>17039</c:v>
                </c:pt>
                <c:pt idx="167">
                  <c:v>17042</c:v>
                </c:pt>
                <c:pt idx="168">
                  <c:v>17043</c:v>
                </c:pt>
                <c:pt idx="169">
                  <c:v>17044</c:v>
                </c:pt>
                <c:pt idx="170">
                  <c:v>17045</c:v>
                </c:pt>
                <c:pt idx="171">
                  <c:v>17046</c:v>
                </c:pt>
                <c:pt idx="172">
                  <c:v>17049</c:v>
                </c:pt>
                <c:pt idx="173">
                  <c:v>17050</c:v>
                </c:pt>
                <c:pt idx="174">
                  <c:v>17051</c:v>
                </c:pt>
                <c:pt idx="175">
                  <c:v>17052</c:v>
                </c:pt>
                <c:pt idx="176">
                  <c:v>17053</c:v>
                </c:pt>
                <c:pt idx="177">
                  <c:v>17056</c:v>
                </c:pt>
                <c:pt idx="178">
                  <c:v>17057</c:v>
                </c:pt>
                <c:pt idx="179">
                  <c:v>17058</c:v>
                </c:pt>
                <c:pt idx="180">
                  <c:v>17059</c:v>
                </c:pt>
                <c:pt idx="181">
                  <c:v>17060</c:v>
                </c:pt>
                <c:pt idx="182">
                  <c:v>17063</c:v>
                </c:pt>
                <c:pt idx="183">
                  <c:v>17064</c:v>
                </c:pt>
                <c:pt idx="184">
                  <c:v>17065</c:v>
                </c:pt>
                <c:pt idx="185">
                  <c:v>17066</c:v>
                </c:pt>
                <c:pt idx="186">
                  <c:v>17067</c:v>
                </c:pt>
                <c:pt idx="187">
                  <c:v>17070</c:v>
                </c:pt>
                <c:pt idx="188">
                  <c:v>17071</c:v>
                </c:pt>
                <c:pt idx="189">
                  <c:v>17072</c:v>
                </c:pt>
                <c:pt idx="190">
                  <c:v>17073</c:v>
                </c:pt>
                <c:pt idx="191">
                  <c:v>17074</c:v>
                </c:pt>
                <c:pt idx="192">
                  <c:v>17078</c:v>
                </c:pt>
                <c:pt idx="193">
                  <c:v>17079</c:v>
                </c:pt>
                <c:pt idx="194">
                  <c:v>17080</c:v>
                </c:pt>
                <c:pt idx="195">
                  <c:v>17081</c:v>
                </c:pt>
                <c:pt idx="196">
                  <c:v>17084</c:v>
                </c:pt>
                <c:pt idx="197">
                  <c:v>17085</c:v>
                </c:pt>
                <c:pt idx="198">
                  <c:v>17086</c:v>
                </c:pt>
                <c:pt idx="199">
                  <c:v>17087</c:v>
                </c:pt>
                <c:pt idx="200">
                  <c:v>17088</c:v>
                </c:pt>
                <c:pt idx="201">
                  <c:v>17091</c:v>
                </c:pt>
                <c:pt idx="202">
                  <c:v>17092</c:v>
                </c:pt>
                <c:pt idx="203">
                  <c:v>17093</c:v>
                </c:pt>
                <c:pt idx="204">
                  <c:v>17094</c:v>
                </c:pt>
                <c:pt idx="205">
                  <c:v>17095</c:v>
                </c:pt>
                <c:pt idx="206">
                  <c:v>17098</c:v>
                </c:pt>
                <c:pt idx="207">
                  <c:v>17099</c:v>
                </c:pt>
                <c:pt idx="208">
                  <c:v>17100</c:v>
                </c:pt>
                <c:pt idx="209">
                  <c:v>17101</c:v>
                </c:pt>
                <c:pt idx="210">
                  <c:v>17102</c:v>
                </c:pt>
                <c:pt idx="211">
                  <c:v>17105</c:v>
                </c:pt>
                <c:pt idx="212">
                  <c:v>17106</c:v>
                </c:pt>
                <c:pt idx="213">
                  <c:v>17107</c:v>
                </c:pt>
                <c:pt idx="214">
                  <c:v>17108</c:v>
                </c:pt>
                <c:pt idx="215">
                  <c:v>17109</c:v>
                </c:pt>
                <c:pt idx="216">
                  <c:v>17112</c:v>
                </c:pt>
                <c:pt idx="217">
                  <c:v>17113</c:v>
                </c:pt>
                <c:pt idx="218">
                  <c:v>17114</c:v>
                </c:pt>
                <c:pt idx="219">
                  <c:v>17115</c:v>
                </c:pt>
                <c:pt idx="220">
                  <c:v>17116</c:v>
                </c:pt>
                <c:pt idx="221">
                  <c:v>17119</c:v>
                </c:pt>
                <c:pt idx="222">
                  <c:v>17120</c:v>
                </c:pt>
                <c:pt idx="223">
                  <c:v>17121</c:v>
                </c:pt>
                <c:pt idx="224">
                  <c:v>17122</c:v>
                </c:pt>
                <c:pt idx="225">
                  <c:v>17123</c:v>
                </c:pt>
                <c:pt idx="226">
                  <c:v>17126</c:v>
                </c:pt>
                <c:pt idx="227">
                  <c:v>17127</c:v>
                </c:pt>
                <c:pt idx="228">
                  <c:v>17128</c:v>
                </c:pt>
                <c:pt idx="229">
                  <c:v>17129</c:v>
                </c:pt>
                <c:pt idx="230">
                  <c:v>17130</c:v>
                </c:pt>
                <c:pt idx="231">
                  <c:v>17133</c:v>
                </c:pt>
                <c:pt idx="232">
                  <c:v>17134</c:v>
                </c:pt>
                <c:pt idx="233">
                  <c:v>17135</c:v>
                </c:pt>
                <c:pt idx="234">
                  <c:v>17136</c:v>
                </c:pt>
                <c:pt idx="235">
                  <c:v>17137</c:v>
                </c:pt>
                <c:pt idx="236">
                  <c:v>17140</c:v>
                </c:pt>
                <c:pt idx="237">
                  <c:v>17141</c:v>
                </c:pt>
                <c:pt idx="238">
                  <c:v>17142</c:v>
                </c:pt>
                <c:pt idx="239">
                  <c:v>17143</c:v>
                </c:pt>
                <c:pt idx="240">
                  <c:v>17144</c:v>
                </c:pt>
                <c:pt idx="241">
                  <c:v>17147</c:v>
                </c:pt>
                <c:pt idx="242">
                  <c:v>17148</c:v>
                </c:pt>
                <c:pt idx="243">
                  <c:v>17149</c:v>
                </c:pt>
                <c:pt idx="244">
                  <c:v>17150</c:v>
                </c:pt>
                <c:pt idx="245">
                  <c:v>17151</c:v>
                </c:pt>
                <c:pt idx="246">
                  <c:v>17154</c:v>
                </c:pt>
                <c:pt idx="247">
                  <c:v>17155</c:v>
                </c:pt>
                <c:pt idx="248">
                  <c:v>17156</c:v>
                </c:pt>
                <c:pt idx="249">
                  <c:v>17157</c:v>
                </c:pt>
                <c:pt idx="250">
                  <c:v>17158</c:v>
                </c:pt>
                <c:pt idx="251">
                  <c:v>17162</c:v>
                </c:pt>
                <c:pt idx="252">
                  <c:v>17163</c:v>
                </c:pt>
                <c:pt idx="253">
                  <c:v>17164</c:v>
                </c:pt>
                <c:pt idx="254">
                  <c:v>17165</c:v>
                </c:pt>
                <c:pt idx="255">
                  <c:v>17168</c:v>
                </c:pt>
                <c:pt idx="256">
                  <c:v>17169</c:v>
                </c:pt>
                <c:pt idx="257">
                  <c:v>17170</c:v>
                </c:pt>
                <c:pt idx="258">
                  <c:v>17171</c:v>
                </c:pt>
                <c:pt idx="259">
                  <c:v>17172</c:v>
                </c:pt>
                <c:pt idx="260">
                  <c:v>17175</c:v>
                </c:pt>
                <c:pt idx="261">
                  <c:v>17176</c:v>
                </c:pt>
                <c:pt idx="262">
                  <c:v>17177</c:v>
                </c:pt>
                <c:pt idx="263">
                  <c:v>17178</c:v>
                </c:pt>
                <c:pt idx="264">
                  <c:v>17179</c:v>
                </c:pt>
                <c:pt idx="265">
                  <c:v>17182</c:v>
                </c:pt>
                <c:pt idx="266">
                  <c:v>17183</c:v>
                </c:pt>
                <c:pt idx="267">
                  <c:v>17184</c:v>
                </c:pt>
                <c:pt idx="268">
                  <c:v>17185</c:v>
                </c:pt>
                <c:pt idx="269">
                  <c:v>17186</c:v>
                </c:pt>
                <c:pt idx="270">
                  <c:v>17189</c:v>
                </c:pt>
                <c:pt idx="271">
                  <c:v>17190</c:v>
                </c:pt>
                <c:pt idx="272">
                  <c:v>17191</c:v>
                </c:pt>
                <c:pt idx="273">
                  <c:v>17192</c:v>
                </c:pt>
                <c:pt idx="274">
                  <c:v>17193</c:v>
                </c:pt>
                <c:pt idx="275">
                  <c:v>17196</c:v>
                </c:pt>
                <c:pt idx="276">
                  <c:v>17197</c:v>
                </c:pt>
                <c:pt idx="277">
                  <c:v>17198</c:v>
                </c:pt>
                <c:pt idx="278">
                  <c:v>17199</c:v>
                </c:pt>
                <c:pt idx="279">
                  <c:v>17200</c:v>
                </c:pt>
                <c:pt idx="280">
                  <c:v>17203</c:v>
                </c:pt>
                <c:pt idx="281">
                  <c:v>17204</c:v>
                </c:pt>
                <c:pt idx="282">
                  <c:v>17205</c:v>
                </c:pt>
                <c:pt idx="283">
                  <c:v>17206</c:v>
                </c:pt>
                <c:pt idx="284">
                  <c:v>17207</c:v>
                </c:pt>
                <c:pt idx="285">
                  <c:v>17210</c:v>
                </c:pt>
                <c:pt idx="286">
                  <c:v>17211</c:v>
                </c:pt>
                <c:pt idx="287">
                  <c:v>17212</c:v>
                </c:pt>
                <c:pt idx="288">
                  <c:v>17213</c:v>
                </c:pt>
                <c:pt idx="289">
                  <c:v>17214</c:v>
                </c:pt>
                <c:pt idx="290">
                  <c:v>17217</c:v>
                </c:pt>
                <c:pt idx="291">
                  <c:v>17218</c:v>
                </c:pt>
                <c:pt idx="292">
                  <c:v>17219</c:v>
                </c:pt>
                <c:pt idx="293">
                  <c:v>17220</c:v>
                </c:pt>
                <c:pt idx="294">
                  <c:v>17221</c:v>
                </c:pt>
                <c:pt idx="295">
                  <c:v>17224</c:v>
                </c:pt>
                <c:pt idx="296">
                  <c:v>17225</c:v>
                </c:pt>
                <c:pt idx="297">
                  <c:v>17226</c:v>
                </c:pt>
                <c:pt idx="298">
                  <c:v>17227</c:v>
                </c:pt>
                <c:pt idx="299">
                  <c:v>17228</c:v>
                </c:pt>
                <c:pt idx="300">
                  <c:v>17231</c:v>
                </c:pt>
                <c:pt idx="301">
                  <c:v>17232</c:v>
                </c:pt>
                <c:pt idx="302">
                  <c:v>17233</c:v>
                </c:pt>
                <c:pt idx="303">
                  <c:v>17234</c:v>
                </c:pt>
                <c:pt idx="304">
                  <c:v>17235</c:v>
                </c:pt>
                <c:pt idx="305">
                  <c:v>17238</c:v>
                </c:pt>
                <c:pt idx="306">
                  <c:v>17239</c:v>
                </c:pt>
                <c:pt idx="307">
                  <c:v>17240</c:v>
                </c:pt>
                <c:pt idx="308">
                  <c:v>17241</c:v>
                </c:pt>
                <c:pt idx="309">
                  <c:v>17242</c:v>
                </c:pt>
                <c:pt idx="310">
                  <c:v>17245</c:v>
                </c:pt>
                <c:pt idx="311">
                  <c:v>17246</c:v>
                </c:pt>
                <c:pt idx="312">
                  <c:v>17247</c:v>
                </c:pt>
                <c:pt idx="313">
                  <c:v>17248</c:v>
                </c:pt>
                <c:pt idx="314">
                  <c:v>17249</c:v>
                </c:pt>
                <c:pt idx="315">
                  <c:v>17252</c:v>
                </c:pt>
                <c:pt idx="316">
                  <c:v>17253</c:v>
                </c:pt>
                <c:pt idx="317">
                  <c:v>17254</c:v>
                </c:pt>
                <c:pt idx="318">
                  <c:v>17255</c:v>
                </c:pt>
                <c:pt idx="319">
                  <c:v>17256</c:v>
                </c:pt>
                <c:pt idx="320">
                  <c:v>17259</c:v>
                </c:pt>
                <c:pt idx="321">
                  <c:v>17260</c:v>
                </c:pt>
                <c:pt idx="322">
                  <c:v>17261</c:v>
                </c:pt>
                <c:pt idx="323">
                  <c:v>17262</c:v>
                </c:pt>
                <c:pt idx="324">
                  <c:v>17263</c:v>
                </c:pt>
                <c:pt idx="325">
                  <c:v>17266</c:v>
                </c:pt>
                <c:pt idx="326">
                  <c:v>17267</c:v>
                </c:pt>
                <c:pt idx="327">
                  <c:v>17268</c:v>
                </c:pt>
                <c:pt idx="328">
                  <c:v>17269</c:v>
                </c:pt>
                <c:pt idx="329">
                  <c:v>17274</c:v>
                </c:pt>
                <c:pt idx="330">
                  <c:v>17275</c:v>
                </c:pt>
                <c:pt idx="331">
                  <c:v>17276</c:v>
                </c:pt>
                <c:pt idx="332">
                  <c:v>17277</c:v>
                </c:pt>
                <c:pt idx="333">
                  <c:v>17280</c:v>
                </c:pt>
                <c:pt idx="334">
                  <c:v>17281</c:v>
                </c:pt>
                <c:pt idx="335">
                  <c:v>17282</c:v>
                </c:pt>
                <c:pt idx="336">
                  <c:v>17283</c:v>
                </c:pt>
                <c:pt idx="337">
                  <c:v>17284</c:v>
                </c:pt>
                <c:pt idx="338">
                  <c:v>17288</c:v>
                </c:pt>
                <c:pt idx="339">
                  <c:v>17289</c:v>
                </c:pt>
                <c:pt idx="340">
                  <c:v>17290</c:v>
                </c:pt>
                <c:pt idx="341">
                  <c:v>17291</c:v>
                </c:pt>
                <c:pt idx="342">
                  <c:v>17294</c:v>
                </c:pt>
                <c:pt idx="343">
                  <c:v>17295</c:v>
                </c:pt>
                <c:pt idx="344">
                  <c:v>17296</c:v>
                </c:pt>
                <c:pt idx="345">
                  <c:v>17297</c:v>
                </c:pt>
                <c:pt idx="346">
                  <c:v>17298</c:v>
                </c:pt>
                <c:pt idx="347">
                  <c:v>17301</c:v>
                </c:pt>
                <c:pt idx="348">
                  <c:v>17302</c:v>
                </c:pt>
                <c:pt idx="349">
                  <c:v>17303</c:v>
                </c:pt>
                <c:pt idx="350">
                  <c:v>17304</c:v>
                </c:pt>
                <c:pt idx="351">
                  <c:v>17305</c:v>
                </c:pt>
                <c:pt idx="352">
                  <c:v>17308</c:v>
                </c:pt>
                <c:pt idx="353">
                  <c:v>17309</c:v>
                </c:pt>
                <c:pt idx="354">
                  <c:v>17310</c:v>
                </c:pt>
                <c:pt idx="355">
                  <c:v>17311</c:v>
                </c:pt>
                <c:pt idx="356">
                  <c:v>17312</c:v>
                </c:pt>
                <c:pt idx="357">
                  <c:v>17315</c:v>
                </c:pt>
                <c:pt idx="358">
                  <c:v>17316</c:v>
                </c:pt>
                <c:pt idx="359">
                  <c:v>17317</c:v>
                </c:pt>
                <c:pt idx="360">
                  <c:v>17318</c:v>
                </c:pt>
                <c:pt idx="361">
                  <c:v>17319</c:v>
                </c:pt>
                <c:pt idx="362">
                  <c:v>17323</c:v>
                </c:pt>
                <c:pt idx="363">
                  <c:v>17324</c:v>
                </c:pt>
                <c:pt idx="364">
                  <c:v>17325</c:v>
                </c:pt>
                <c:pt idx="365">
                  <c:v>17326</c:v>
                </c:pt>
                <c:pt idx="366">
                  <c:v>17329</c:v>
                </c:pt>
                <c:pt idx="367">
                  <c:v>17330</c:v>
                </c:pt>
                <c:pt idx="368">
                  <c:v>17331</c:v>
                </c:pt>
                <c:pt idx="369">
                  <c:v>17332</c:v>
                </c:pt>
                <c:pt idx="370">
                  <c:v>17333</c:v>
                </c:pt>
                <c:pt idx="371">
                  <c:v>17336</c:v>
                </c:pt>
                <c:pt idx="372">
                  <c:v>17337</c:v>
                </c:pt>
                <c:pt idx="373">
                  <c:v>17338</c:v>
                </c:pt>
                <c:pt idx="374">
                  <c:v>17339</c:v>
                </c:pt>
                <c:pt idx="375">
                  <c:v>17340</c:v>
                </c:pt>
                <c:pt idx="376">
                  <c:v>17343</c:v>
                </c:pt>
                <c:pt idx="377">
                  <c:v>17344</c:v>
                </c:pt>
                <c:pt idx="378">
                  <c:v>17345</c:v>
                </c:pt>
                <c:pt idx="379">
                  <c:v>17346</c:v>
                </c:pt>
                <c:pt idx="380">
                  <c:v>17347</c:v>
                </c:pt>
                <c:pt idx="381">
                  <c:v>17350</c:v>
                </c:pt>
                <c:pt idx="382">
                  <c:v>17351</c:v>
                </c:pt>
                <c:pt idx="383">
                  <c:v>17352</c:v>
                </c:pt>
                <c:pt idx="384">
                  <c:v>17353</c:v>
                </c:pt>
                <c:pt idx="385">
                  <c:v>17354</c:v>
                </c:pt>
                <c:pt idx="386">
                  <c:v>17357</c:v>
                </c:pt>
                <c:pt idx="387">
                  <c:v>17358</c:v>
                </c:pt>
                <c:pt idx="388">
                  <c:v>17359</c:v>
                </c:pt>
                <c:pt idx="389">
                  <c:v>17360</c:v>
                </c:pt>
                <c:pt idx="390">
                  <c:v>17361</c:v>
                </c:pt>
                <c:pt idx="391">
                  <c:v>17364</c:v>
                </c:pt>
                <c:pt idx="392">
                  <c:v>17365</c:v>
                </c:pt>
                <c:pt idx="393">
                  <c:v>17366</c:v>
                </c:pt>
                <c:pt idx="394">
                  <c:v>17367</c:v>
                </c:pt>
                <c:pt idx="395">
                  <c:v>17368</c:v>
                </c:pt>
                <c:pt idx="396">
                  <c:v>17371</c:v>
                </c:pt>
                <c:pt idx="397">
                  <c:v>17372</c:v>
                </c:pt>
                <c:pt idx="398">
                  <c:v>17373</c:v>
                </c:pt>
                <c:pt idx="399">
                  <c:v>17374</c:v>
                </c:pt>
                <c:pt idx="400">
                  <c:v>17375</c:v>
                </c:pt>
                <c:pt idx="401">
                  <c:v>17378</c:v>
                </c:pt>
                <c:pt idx="402">
                  <c:v>17379</c:v>
                </c:pt>
                <c:pt idx="403">
                  <c:v>17380</c:v>
                </c:pt>
                <c:pt idx="404">
                  <c:v>17381</c:v>
                </c:pt>
                <c:pt idx="405">
                  <c:v>17382</c:v>
                </c:pt>
                <c:pt idx="406">
                  <c:v>17385</c:v>
                </c:pt>
                <c:pt idx="407">
                  <c:v>17386</c:v>
                </c:pt>
                <c:pt idx="408">
                  <c:v>17387</c:v>
                </c:pt>
                <c:pt idx="409">
                  <c:v>17388</c:v>
                </c:pt>
                <c:pt idx="410">
                  <c:v>17389</c:v>
                </c:pt>
                <c:pt idx="411">
                  <c:v>17392</c:v>
                </c:pt>
                <c:pt idx="412">
                  <c:v>17393</c:v>
                </c:pt>
                <c:pt idx="413">
                  <c:v>17394</c:v>
                </c:pt>
                <c:pt idx="414">
                  <c:v>17395</c:v>
                </c:pt>
                <c:pt idx="415">
                  <c:v>17396</c:v>
                </c:pt>
                <c:pt idx="416">
                  <c:v>17399</c:v>
                </c:pt>
                <c:pt idx="417">
                  <c:v>17400</c:v>
                </c:pt>
                <c:pt idx="418">
                  <c:v>17401</c:v>
                </c:pt>
                <c:pt idx="419">
                  <c:v>17402</c:v>
                </c:pt>
                <c:pt idx="420">
                  <c:v>17403</c:v>
                </c:pt>
                <c:pt idx="421">
                  <c:v>17406</c:v>
                </c:pt>
                <c:pt idx="422">
                  <c:v>17407</c:v>
                </c:pt>
                <c:pt idx="423">
                  <c:v>17408</c:v>
                </c:pt>
                <c:pt idx="424">
                  <c:v>17409</c:v>
                </c:pt>
                <c:pt idx="425">
                  <c:v>17410</c:v>
                </c:pt>
                <c:pt idx="426">
                  <c:v>17413</c:v>
                </c:pt>
                <c:pt idx="427">
                  <c:v>17414</c:v>
                </c:pt>
                <c:pt idx="428">
                  <c:v>17415</c:v>
                </c:pt>
                <c:pt idx="429">
                  <c:v>17416</c:v>
                </c:pt>
                <c:pt idx="430">
                  <c:v>17417</c:v>
                </c:pt>
                <c:pt idx="431">
                  <c:v>17420</c:v>
                </c:pt>
                <c:pt idx="432">
                  <c:v>17421</c:v>
                </c:pt>
                <c:pt idx="433">
                  <c:v>17422</c:v>
                </c:pt>
                <c:pt idx="434">
                  <c:v>17423</c:v>
                </c:pt>
                <c:pt idx="435">
                  <c:v>17424</c:v>
                </c:pt>
                <c:pt idx="436">
                  <c:v>17427</c:v>
                </c:pt>
                <c:pt idx="437">
                  <c:v>17428</c:v>
                </c:pt>
                <c:pt idx="438">
                  <c:v>17429</c:v>
                </c:pt>
                <c:pt idx="439">
                  <c:v>17430</c:v>
                </c:pt>
                <c:pt idx="440">
                  <c:v>17431</c:v>
                </c:pt>
                <c:pt idx="441">
                  <c:v>17434</c:v>
                </c:pt>
                <c:pt idx="442">
                  <c:v>17435</c:v>
                </c:pt>
                <c:pt idx="443">
                  <c:v>17436</c:v>
                </c:pt>
                <c:pt idx="444">
                  <c:v>17437</c:v>
                </c:pt>
                <c:pt idx="445">
                  <c:v>17438</c:v>
                </c:pt>
                <c:pt idx="446">
                  <c:v>17441</c:v>
                </c:pt>
                <c:pt idx="447">
                  <c:v>17443</c:v>
                </c:pt>
                <c:pt idx="448">
                  <c:v>17444</c:v>
                </c:pt>
                <c:pt idx="449">
                  <c:v>17445</c:v>
                </c:pt>
                <c:pt idx="450">
                  <c:v>17448</c:v>
                </c:pt>
                <c:pt idx="451">
                  <c:v>17449</c:v>
                </c:pt>
                <c:pt idx="452">
                  <c:v>17450</c:v>
                </c:pt>
                <c:pt idx="453">
                  <c:v>17451</c:v>
                </c:pt>
                <c:pt idx="454">
                  <c:v>17452</c:v>
                </c:pt>
                <c:pt idx="455">
                  <c:v>17455</c:v>
                </c:pt>
                <c:pt idx="456">
                  <c:v>17456</c:v>
                </c:pt>
                <c:pt idx="457">
                  <c:v>17457</c:v>
                </c:pt>
                <c:pt idx="458">
                  <c:v>17458</c:v>
                </c:pt>
                <c:pt idx="459">
                  <c:v>17459</c:v>
                </c:pt>
                <c:pt idx="460">
                  <c:v>17462</c:v>
                </c:pt>
                <c:pt idx="461">
                  <c:v>17463</c:v>
                </c:pt>
                <c:pt idx="462">
                  <c:v>17464</c:v>
                </c:pt>
                <c:pt idx="463">
                  <c:v>17465</c:v>
                </c:pt>
                <c:pt idx="464">
                  <c:v>17466</c:v>
                </c:pt>
                <c:pt idx="465">
                  <c:v>17469</c:v>
                </c:pt>
                <c:pt idx="466">
                  <c:v>17471</c:v>
                </c:pt>
                <c:pt idx="467">
                  <c:v>17472</c:v>
                </c:pt>
                <c:pt idx="468">
                  <c:v>17473</c:v>
                </c:pt>
                <c:pt idx="469">
                  <c:v>17476</c:v>
                </c:pt>
                <c:pt idx="470">
                  <c:v>17477</c:v>
                </c:pt>
                <c:pt idx="471">
                  <c:v>17478</c:v>
                </c:pt>
                <c:pt idx="472">
                  <c:v>17479</c:v>
                </c:pt>
                <c:pt idx="473">
                  <c:v>17480</c:v>
                </c:pt>
                <c:pt idx="474">
                  <c:v>17483</c:v>
                </c:pt>
                <c:pt idx="475">
                  <c:v>17484</c:v>
                </c:pt>
                <c:pt idx="476">
                  <c:v>17485</c:v>
                </c:pt>
                <c:pt idx="477">
                  <c:v>17486</c:v>
                </c:pt>
                <c:pt idx="478">
                  <c:v>17487</c:v>
                </c:pt>
                <c:pt idx="479">
                  <c:v>17490</c:v>
                </c:pt>
                <c:pt idx="480">
                  <c:v>17491</c:v>
                </c:pt>
                <c:pt idx="481">
                  <c:v>17492</c:v>
                </c:pt>
                <c:pt idx="482">
                  <c:v>17493</c:v>
                </c:pt>
                <c:pt idx="483">
                  <c:v>17494</c:v>
                </c:pt>
                <c:pt idx="484">
                  <c:v>17497</c:v>
                </c:pt>
                <c:pt idx="485">
                  <c:v>17498</c:v>
                </c:pt>
                <c:pt idx="486">
                  <c:v>17499</c:v>
                </c:pt>
                <c:pt idx="487">
                  <c:v>17500</c:v>
                </c:pt>
                <c:pt idx="488">
                  <c:v>17501</c:v>
                </c:pt>
                <c:pt idx="489">
                  <c:v>17504</c:v>
                </c:pt>
                <c:pt idx="490">
                  <c:v>17505</c:v>
                </c:pt>
                <c:pt idx="491">
                  <c:v>17506</c:v>
                </c:pt>
                <c:pt idx="492">
                  <c:v>17507</c:v>
                </c:pt>
                <c:pt idx="493">
                  <c:v>17508</c:v>
                </c:pt>
                <c:pt idx="494">
                  <c:v>17511</c:v>
                </c:pt>
                <c:pt idx="495">
                  <c:v>17512</c:v>
                </c:pt>
                <c:pt idx="496">
                  <c:v>17513</c:v>
                </c:pt>
                <c:pt idx="497">
                  <c:v>17514</c:v>
                </c:pt>
                <c:pt idx="498">
                  <c:v>17515</c:v>
                </c:pt>
                <c:pt idx="499">
                  <c:v>17518</c:v>
                </c:pt>
                <c:pt idx="500">
                  <c:v>17519</c:v>
                </c:pt>
                <c:pt idx="501">
                  <c:v>17520</c:v>
                </c:pt>
                <c:pt idx="502">
                  <c:v>17521</c:v>
                </c:pt>
                <c:pt idx="503">
                  <c:v>17522</c:v>
                </c:pt>
                <c:pt idx="504">
                  <c:v>17527</c:v>
                </c:pt>
                <c:pt idx="505">
                  <c:v>17528</c:v>
                </c:pt>
                <c:pt idx="506">
                  <c:v>17529</c:v>
                </c:pt>
                <c:pt idx="507">
                  <c:v>17533</c:v>
                </c:pt>
                <c:pt idx="508">
                  <c:v>17534</c:v>
                </c:pt>
                <c:pt idx="509">
                  <c:v>17535</c:v>
                </c:pt>
                <c:pt idx="510">
                  <c:v>17536</c:v>
                </c:pt>
                <c:pt idx="511">
                  <c:v>17539</c:v>
                </c:pt>
                <c:pt idx="512">
                  <c:v>17540</c:v>
                </c:pt>
                <c:pt idx="513">
                  <c:v>17541</c:v>
                </c:pt>
                <c:pt idx="514">
                  <c:v>17542</c:v>
                </c:pt>
                <c:pt idx="515">
                  <c:v>17543</c:v>
                </c:pt>
                <c:pt idx="516">
                  <c:v>17546</c:v>
                </c:pt>
                <c:pt idx="517">
                  <c:v>17547</c:v>
                </c:pt>
                <c:pt idx="518">
                  <c:v>17548</c:v>
                </c:pt>
                <c:pt idx="519">
                  <c:v>17549</c:v>
                </c:pt>
                <c:pt idx="520">
                  <c:v>17550</c:v>
                </c:pt>
                <c:pt idx="521">
                  <c:v>17553</c:v>
                </c:pt>
                <c:pt idx="522">
                  <c:v>17554</c:v>
                </c:pt>
                <c:pt idx="523">
                  <c:v>17555</c:v>
                </c:pt>
                <c:pt idx="524">
                  <c:v>17556</c:v>
                </c:pt>
                <c:pt idx="525">
                  <c:v>17557</c:v>
                </c:pt>
                <c:pt idx="526">
                  <c:v>17560</c:v>
                </c:pt>
                <c:pt idx="527">
                  <c:v>17561</c:v>
                </c:pt>
                <c:pt idx="528">
                  <c:v>17562</c:v>
                </c:pt>
                <c:pt idx="529">
                  <c:v>17563</c:v>
                </c:pt>
                <c:pt idx="530">
                  <c:v>17564</c:v>
                </c:pt>
                <c:pt idx="531">
                  <c:v>17567</c:v>
                </c:pt>
                <c:pt idx="532">
                  <c:v>17568</c:v>
                </c:pt>
                <c:pt idx="533">
                  <c:v>17569</c:v>
                </c:pt>
                <c:pt idx="534">
                  <c:v>17570</c:v>
                </c:pt>
                <c:pt idx="535">
                  <c:v>17571</c:v>
                </c:pt>
                <c:pt idx="536">
                  <c:v>17574</c:v>
                </c:pt>
                <c:pt idx="537">
                  <c:v>17575</c:v>
                </c:pt>
                <c:pt idx="538">
                  <c:v>17576</c:v>
                </c:pt>
                <c:pt idx="539">
                  <c:v>17577</c:v>
                </c:pt>
                <c:pt idx="540">
                  <c:v>17578</c:v>
                </c:pt>
                <c:pt idx="541">
                  <c:v>17581</c:v>
                </c:pt>
                <c:pt idx="542">
                  <c:v>17582</c:v>
                </c:pt>
                <c:pt idx="543">
                  <c:v>17583</c:v>
                </c:pt>
                <c:pt idx="544">
                  <c:v>17584</c:v>
                </c:pt>
                <c:pt idx="545">
                  <c:v>17585</c:v>
                </c:pt>
                <c:pt idx="546">
                  <c:v>17588</c:v>
                </c:pt>
                <c:pt idx="547">
                  <c:v>17589</c:v>
                </c:pt>
                <c:pt idx="548">
                  <c:v>17590</c:v>
                </c:pt>
                <c:pt idx="549">
                  <c:v>17591</c:v>
                </c:pt>
                <c:pt idx="550">
                  <c:v>17592</c:v>
                </c:pt>
                <c:pt idx="551">
                  <c:v>17595</c:v>
                </c:pt>
                <c:pt idx="552">
                  <c:v>17596</c:v>
                </c:pt>
                <c:pt idx="553">
                  <c:v>17597</c:v>
                </c:pt>
                <c:pt idx="554">
                  <c:v>17598</c:v>
                </c:pt>
                <c:pt idx="555">
                  <c:v>17599</c:v>
                </c:pt>
                <c:pt idx="556">
                  <c:v>17602</c:v>
                </c:pt>
                <c:pt idx="557">
                  <c:v>17603</c:v>
                </c:pt>
                <c:pt idx="558">
                  <c:v>17604</c:v>
                </c:pt>
                <c:pt idx="559">
                  <c:v>17605</c:v>
                </c:pt>
                <c:pt idx="560">
                  <c:v>17606</c:v>
                </c:pt>
                <c:pt idx="561">
                  <c:v>17609</c:v>
                </c:pt>
                <c:pt idx="562">
                  <c:v>17610</c:v>
                </c:pt>
                <c:pt idx="563">
                  <c:v>17611</c:v>
                </c:pt>
                <c:pt idx="564">
                  <c:v>17612</c:v>
                </c:pt>
                <c:pt idx="565">
                  <c:v>17613</c:v>
                </c:pt>
                <c:pt idx="566">
                  <c:v>17616</c:v>
                </c:pt>
                <c:pt idx="567">
                  <c:v>17617</c:v>
                </c:pt>
                <c:pt idx="568">
                  <c:v>17618</c:v>
                </c:pt>
                <c:pt idx="569">
                  <c:v>17619</c:v>
                </c:pt>
                <c:pt idx="570">
                  <c:v>17624</c:v>
                </c:pt>
                <c:pt idx="571">
                  <c:v>17625</c:v>
                </c:pt>
                <c:pt idx="572">
                  <c:v>17626</c:v>
                </c:pt>
                <c:pt idx="573">
                  <c:v>17627</c:v>
                </c:pt>
                <c:pt idx="574">
                  <c:v>17630</c:v>
                </c:pt>
                <c:pt idx="575">
                  <c:v>17631</c:v>
                </c:pt>
                <c:pt idx="576">
                  <c:v>17632</c:v>
                </c:pt>
                <c:pt idx="577">
                  <c:v>17633</c:v>
                </c:pt>
                <c:pt idx="578">
                  <c:v>17634</c:v>
                </c:pt>
                <c:pt idx="579">
                  <c:v>17637</c:v>
                </c:pt>
                <c:pt idx="580">
                  <c:v>17638</c:v>
                </c:pt>
                <c:pt idx="581">
                  <c:v>17639</c:v>
                </c:pt>
                <c:pt idx="582">
                  <c:v>17640</c:v>
                </c:pt>
                <c:pt idx="583">
                  <c:v>17641</c:v>
                </c:pt>
                <c:pt idx="584">
                  <c:v>17644</c:v>
                </c:pt>
                <c:pt idx="585">
                  <c:v>17645</c:v>
                </c:pt>
                <c:pt idx="586">
                  <c:v>17646</c:v>
                </c:pt>
                <c:pt idx="587">
                  <c:v>17647</c:v>
                </c:pt>
                <c:pt idx="588">
                  <c:v>17648</c:v>
                </c:pt>
                <c:pt idx="589">
                  <c:v>17651</c:v>
                </c:pt>
                <c:pt idx="590">
                  <c:v>17653</c:v>
                </c:pt>
                <c:pt idx="591">
                  <c:v>17654</c:v>
                </c:pt>
                <c:pt idx="592">
                  <c:v>17655</c:v>
                </c:pt>
                <c:pt idx="593">
                  <c:v>17658</c:v>
                </c:pt>
                <c:pt idx="594">
                  <c:v>17659</c:v>
                </c:pt>
                <c:pt idx="595">
                  <c:v>17660</c:v>
                </c:pt>
                <c:pt idx="596">
                  <c:v>17661</c:v>
                </c:pt>
                <c:pt idx="597">
                  <c:v>17662</c:v>
                </c:pt>
                <c:pt idx="598">
                  <c:v>17665</c:v>
                </c:pt>
                <c:pt idx="599">
                  <c:v>17666</c:v>
                </c:pt>
                <c:pt idx="600">
                  <c:v>17667</c:v>
                </c:pt>
                <c:pt idx="601">
                  <c:v>17668</c:v>
                </c:pt>
                <c:pt idx="602">
                  <c:v>17669</c:v>
                </c:pt>
                <c:pt idx="603">
                  <c:v>17673</c:v>
                </c:pt>
                <c:pt idx="604">
                  <c:v>17674</c:v>
                </c:pt>
                <c:pt idx="605">
                  <c:v>17675</c:v>
                </c:pt>
                <c:pt idx="606">
                  <c:v>17676</c:v>
                </c:pt>
                <c:pt idx="607">
                  <c:v>17679</c:v>
                </c:pt>
                <c:pt idx="608">
                  <c:v>17680</c:v>
                </c:pt>
                <c:pt idx="609">
                  <c:v>17681</c:v>
                </c:pt>
                <c:pt idx="610">
                  <c:v>17682</c:v>
                </c:pt>
                <c:pt idx="611">
                  <c:v>17683</c:v>
                </c:pt>
                <c:pt idx="612">
                  <c:v>17686</c:v>
                </c:pt>
                <c:pt idx="613">
                  <c:v>17687</c:v>
                </c:pt>
                <c:pt idx="614">
                  <c:v>17688</c:v>
                </c:pt>
                <c:pt idx="615">
                  <c:v>17689</c:v>
                </c:pt>
                <c:pt idx="616">
                  <c:v>17690</c:v>
                </c:pt>
                <c:pt idx="617">
                  <c:v>17693</c:v>
                </c:pt>
                <c:pt idx="618">
                  <c:v>17694</c:v>
                </c:pt>
                <c:pt idx="619">
                  <c:v>17695</c:v>
                </c:pt>
                <c:pt idx="620">
                  <c:v>17696</c:v>
                </c:pt>
                <c:pt idx="621">
                  <c:v>17697</c:v>
                </c:pt>
                <c:pt idx="622">
                  <c:v>17700</c:v>
                </c:pt>
                <c:pt idx="623">
                  <c:v>17701</c:v>
                </c:pt>
                <c:pt idx="624">
                  <c:v>17702</c:v>
                </c:pt>
                <c:pt idx="625">
                  <c:v>17703</c:v>
                </c:pt>
                <c:pt idx="626">
                  <c:v>17704</c:v>
                </c:pt>
                <c:pt idx="627">
                  <c:v>17707</c:v>
                </c:pt>
                <c:pt idx="628">
                  <c:v>17708</c:v>
                </c:pt>
                <c:pt idx="629">
                  <c:v>17709</c:v>
                </c:pt>
                <c:pt idx="630">
                  <c:v>17710</c:v>
                </c:pt>
                <c:pt idx="631">
                  <c:v>17711</c:v>
                </c:pt>
                <c:pt idx="632">
                  <c:v>17714</c:v>
                </c:pt>
                <c:pt idx="633">
                  <c:v>17715</c:v>
                </c:pt>
                <c:pt idx="634">
                  <c:v>17716</c:v>
                </c:pt>
                <c:pt idx="635">
                  <c:v>17717</c:v>
                </c:pt>
                <c:pt idx="636">
                  <c:v>17718</c:v>
                </c:pt>
                <c:pt idx="637">
                  <c:v>17721</c:v>
                </c:pt>
                <c:pt idx="638">
                  <c:v>17722</c:v>
                </c:pt>
                <c:pt idx="639">
                  <c:v>17723</c:v>
                </c:pt>
                <c:pt idx="640">
                  <c:v>17724</c:v>
                </c:pt>
                <c:pt idx="641">
                  <c:v>17725</c:v>
                </c:pt>
                <c:pt idx="642">
                  <c:v>17728</c:v>
                </c:pt>
                <c:pt idx="643">
                  <c:v>17729</c:v>
                </c:pt>
                <c:pt idx="644">
                  <c:v>17730</c:v>
                </c:pt>
                <c:pt idx="645">
                  <c:v>17731</c:v>
                </c:pt>
                <c:pt idx="646">
                  <c:v>17732</c:v>
                </c:pt>
                <c:pt idx="647">
                  <c:v>17735</c:v>
                </c:pt>
                <c:pt idx="648">
                  <c:v>17736</c:v>
                </c:pt>
                <c:pt idx="649">
                  <c:v>17737</c:v>
                </c:pt>
                <c:pt idx="650">
                  <c:v>17738</c:v>
                </c:pt>
                <c:pt idx="651">
                  <c:v>17739</c:v>
                </c:pt>
                <c:pt idx="652">
                  <c:v>17742</c:v>
                </c:pt>
                <c:pt idx="653">
                  <c:v>17743</c:v>
                </c:pt>
                <c:pt idx="654">
                  <c:v>17744</c:v>
                </c:pt>
                <c:pt idx="655">
                  <c:v>17745</c:v>
                </c:pt>
                <c:pt idx="656">
                  <c:v>17746</c:v>
                </c:pt>
                <c:pt idx="657">
                  <c:v>17749</c:v>
                </c:pt>
                <c:pt idx="658">
                  <c:v>17750</c:v>
                </c:pt>
                <c:pt idx="659">
                  <c:v>17751</c:v>
                </c:pt>
                <c:pt idx="660">
                  <c:v>17752</c:v>
                </c:pt>
                <c:pt idx="661">
                  <c:v>17753</c:v>
                </c:pt>
                <c:pt idx="662">
                  <c:v>17756</c:v>
                </c:pt>
                <c:pt idx="663">
                  <c:v>17757</c:v>
                </c:pt>
                <c:pt idx="664">
                  <c:v>17758</c:v>
                </c:pt>
                <c:pt idx="665">
                  <c:v>17759</c:v>
                </c:pt>
                <c:pt idx="666">
                  <c:v>17760</c:v>
                </c:pt>
                <c:pt idx="667">
                  <c:v>17763</c:v>
                </c:pt>
                <c:pt idx="668">
                  <c:v>17764</c:v>
                </c:pt>
                <c:pt idx="669">
                  <c:v>17765</c:v>
                </c:pt>
                <c:pt idx="670">
                  <c:v>17766</c:v>
                </c:pt>
                <c:pt idx="671">
                  <c:v>17767</c:v>
                </c:pt>
                <c:pt idx="672">
                  <c:v>17770</c:v>
                </c:pt>
                <c:pt idx="673">
                  <c:v>17771</c:v>
                </c:pt>
                <c:pt idx="674">
                  <c:v>17772</c:v>
                </c:pt>
                <c:pt idx="675">
                  <c:v>17773</c:v>
                </c:pt>
                <c:pt idx="676">
                  <c:v>17774</c:v>
                </c:pt>
                <c:pt idx="677">
                  <c:v>17777</c:v>
                </c:pt>
                <c:pt idx="678">
                  <c:v>17778</c:v>
                </c:pt>
                <c:pt idx="679">
                  <c:v>17779</c:v>
                </c:pt>
                <c:pt idx="680">
                  <c:v>17780</c:v>
                </c:pt>
                <c:pt idx="681">
                  <c:v>17781</c:v>
                </c:pt>
                <c:pt idx="682">
                  <c:v>17784</c:v>
                </c:pt>
                <c:pt idx="683">
                  <c:v>17785</c:v>
                </c:pt>
                <c:pt idx="684">
                  <c:v>17786</c:v>
                </c:pt>
                <c:pt idx="685">
                  <c:v>17787</c:v>
                </c:pt>
                <c:pt idx="686">
                  <c:v>17788</c:v>
                </c:pt>
                <c:pt idx="687">
                  <c:v>17791</c:v>
                </c:pt>
                <c:pt idx="688">
                  <c:v>17792</c:v>
                </c:pt>
                <c:pt idx="689">
                  <c:v>17793</c:v>
                </c:pt>
                <c:pt idx="690">
                  <c:v>17794</c:v>
                </c:pt>
                <c:pt idx="691">
                  <c:v>17795</c:v>
                </c:pt>
                <c:pt idx="692">
                  <c:v>17798</c:v>
                </c:pt>
                <c:pt idx="693">
                  <c:v>17799</c:v>
                </c:pt>
                <c:pt idx="694">
                  <c:v>17800</c:v>
                </c:pt>
                <c:pt idx="695">
                  <c:v>17801</c:v>
                </c:pt>
                <c:pt idx="696">
                  <c:v>17802</c:v>
                </c:pt>
                <c:pt idx="697">
                  <c:v>17805</c:v>
                </c:pt>
                <c:pt idx="698">
                  <c:v>17806</c:v>
                </c:pt>
                <c:pt idx="699">
                  <c:v>17808</c:v>
                </c:pt>
                <c:pt idx="700">
                  <c:v>17809</c:v>
                </c:pt>
                <c:pt idx="701">
                  <c:v>17812</c:v>
                </c:pt>
                <c:pt idx="702">
                  <c:v>17813</c:v>
                </c:pt>
                <c:pt idx="703">
                  <c:v>17814</c:v>
                </c:pt>
                <c:pt idx="704">
                  <c:v>17815</c:v>
                </c:pt>
                <c:pt idx="705">
                  <c:v>17816</c:v>
                </c:pt>
                <c:pt idx="706">
                  <c:v>17819</c:v>
                </c:pt>
                <c:pt idx="707">
                  <c:v>17820</c:v>
                </c:pt>
                <c:pt idx="708">
                  <c:v>17821</c:v>
                </c:pt>
                <c:pt idx="709">
                  <c:v>17822</c:v>
                </c:pt>
                <c:pt idx="710">
                  <c:v>17823</c:v>
                </c:pt>
                <c:pt idx="711">
                  <c:v>17826</c:v>
                </c:pt>
                <c:pt idx="712">
                  <c:v>17827</c:v>
                </c:pt>
                <c:pt idx="713">
                  <c:v>17828</c:v>
                </c:pt>
                <c:pt idx="714">
                  <c:v>17829</c:v>
                </c:pt>
                <c:pt idx="715">
                  <c:v>17830</c:v>
                </c:pt>
                <c:pt idx="716">
                  <c:v>17833</c:v>
                </c:pt>
                <c:pt idx="717">
                  <c:v>17834</c:v>
                </c:pt>
                <c:pt idx="718">
                  <c:v>17835</c:v>
                </c:pt>
                <c:pt idx="719">
                  <c:v>17836</c:v>
                </c:pt>
                <c:pt idx="720">
                  <c:v>17837</c:v>
                </c:pt>
                <c:pt idx="721">
                  <c:v>17840</c:v>
                </c:pt>
                <c:pt idx="722">
                  <c:v>17841</c:v>
                </c:pt>
                <c:pt idx="723">
                  <c:v>17842</c:v>
                </c:pt>
                <c:pt idx="724">
                  <c:v>17843</c:v>
                </c:pt>
                <c:pt idx="725">
                  <c:v>17844</c:v>
                </c:pt>
                <c:pt idx="726">
                  <c:v>17847</c:v>
                </c:pt>
                <c:pt idx="727">
                  <c:v>17848</c:v>
                </c:pt>
                <c:pt idx="728">
                  <c:v>17849</c:v>
                </c:pt>
                <c:pt idx="729">
                  <c:v>17850</c:v>
                </c:pt>
                <c:pt idx="730">
                  <c:v>17851</c:v>
                </c:pt>
                <c:pt idx="731">
                  <c:v>17854</c:v>
                </c:pt>
                <c:pt idx="732">
                  <c:v>17855</c:v>
                </c:pt>
                <c:pt idx="733">
                  <c:v>17856</c:v>
                </c:pt>
                <c:pt idx="734">
                  <c:v>17857</c:v>
                </c:pt>
                <c:pt idx="735">
                  <c:v>17858</c:v>
                </c:pt>
                <c:pt idx="736">
                  <c:v>17861</c:v>
                </c:pt>
                <c:pt idx="737">
                  <c:v>17862</c:v>
                </c:pt>
                <c:pt idx="738">
                  <c:v>17863</c:v>
                </c:pt>
                <c:pt idx="739">
                  <c:v>17864</c:v>
                </c:pt>
                <c:pt idx="740">
                  <c:v>17865</c:v>
                </c:pt>
                <c:pt idx="741">
                  <c:v>17868</c:v>
                </c:pt>
                <c:pt idx="742">
                  <c:v>17869</c:v>
                </c:pt>
                <c:pt idx="743">
                  <c:v>17870</c:v>
                </c:pt>
                <c:pt idx="744">
                  <c:v>17871</c:v>
                </c:pt>
                <c:pt idx="745">
                  <c:v>17872</c:v>
                </c:pt>
                <c:pt idx="746">
                  <c:v>17875</c:v>
                </c:pt>
                <c:pt idx="747">
                  <c:v>17876</c:v>
                </c:pt>
                <c:pt idx="748">
                  <c:v>17877</c:v>
                </c:pt>
                <c:pt idx="749">
                  <c:v>17878</c:v>
                </c:pt>
                <c:pt idx="750">
                  <c:v>17879</c:v>
                </c:pt>
                <c:pt idx="751">
                  <c:v>17882</c:v>
                </c:pt>
                <c:pt idx="752">
                  <c:v>17883</c:v>
                </c:pt>
                <c:pt idx="753">
                  <c:v>17884</c:v>
                </c:pt>
                <c:pt idx="754">
                  <c:v>17885</c:v>
                </c:pt>
                <c:pt idx="755">
                  <c:v>17886</c:v>
                </c:pt>
                <c:pt idx="756">
                  <c:v>17892</c:v>
                </c:pt>
                <c:pt idx="757">
                  <c:v>17893</c:v>
                </c:pt>
                <c:pt idx="758">
                  <c:v>17898</c:v>
                </c:pt>
                <c:pt idx="759">
                  <c:v>17899</c:v>
                </c:pt>
                <c:pt idx="760">
                  <c:v>17900</c:v>
                </c:pt>
                <c:pt idx="761">
                  <c:v>17903</c:v>
                </c:pt>
                <c:pt idx="762">
                  <c:v>17904</c:v>
                </c:pt>
                <c:pt idx="763">
                  <c:v>17905</c:v>
                </c:pt>
                <c:pt idx="764">
                  <c:v>17906</c:v>
                </c:pt>
                <c:pt idx="765">
                  <c:v>17907</c:v>
                </c:pt>
                <c:pt idx="766">
                  <c:v>17910</c:v>
                </c:pt>
                <c:pt idx="767">
                  <c:v>17911</c:v>
                </c:pt>
                <c:pt idx="768">
                  <c:v>17912</c:v>
                </c:pt>
                <c:pt idx="769">
                  <c:v>17913</c:v>
                </c:pt>
                <c:pt idx="770">
                  <c:v>17914</c:v>
                </c:pt>
                <c:pt idx="771">
                  <c:v>17917</c:v>
                </c:pt>
                <c:pt idx="772">
                  <c:v>17918</c:v>
                </c:pt>
                <c:pt idx="773">
                  <c:v>17919</c:v>
                </c:pt>
                <c:pt idx="774">
                  <c:v>17920</c:v>
                </c:pt>
                <c:pt idx="775">
                  <c:v>17921</c:v>
                </c:pt>
                <c:pt idx="776">
                  <c:v>17924</c:v>
                </c:pt>
                <c:pt idx="777">
                  <c:v>17925</c:v>
                </c:pt>
                <c:pt idx="778">
                  <c:v>17926</c:v>
                </c:pt>
                <c:pt idx="779">
                  <c:v>17927</c:v>
                </c:pt>
                <c:pt idx="780">
                  <c:v>17928</c:v>
                </c:pt>
                <c:pt idx="781">
                  <c:v>17931</c:v>
                </c:pt>
                <c:pt idx="782">
                  <c:v>17932</c:v>
                </c:pt>
                <c:pt idx="783">
                  <c:v>17933</c:v>
                </c:pt>
                <c:pt idx="784">
                  <c:v>17934</c:v>
                </c:pt>
                <c:pt idx="785">
                  <c:v>17935</c:v>
                </c:pt>
                <c:pt idx="786">
                  <c:v>17938</c:v>
                </c:pt>
                <c:pt idx="787">
                  <c:v>17939</c:v>
                </c:pt>
                <c:pt idx="788">
                  <c:v>17940</c:v>
                </c:pt>
                <c:pt idx="789">
                  <c:v>17941</c:v>
                </c:pt>
                <c:pt idx="790">
                  <c:v>17942</c:v>
                </c:pt>
                <c:pt idx="791">
                  <c:v>17945</c:v>
                </c:pt>
                <c:pt idx="792">
                  <c:v>17946</c:v>
                </c:pt>
                <c:pt idx="793">
                  <c:v>17947</c:v>
                </c:pt>
                <c:pt idx="794">
                  <c:v>17948</c:v>
                </c:pt>
                <c:pt idx="795">
                  <c:v>17949</c:v>
                </c:pt>
                <c:pt idx="796">
                  <c:v>17952</c:v>
                </c:pt>
                <c:pt idx="797">
                  <c:v>17953</c:v>
                </c:pt>
                <c:pt idx="798">
                  <c:v>17954</c:v>
                </c:pt>
                <c:pt idx="799">
                  <c:v>17955</c:v>
                </c:pt>
                <c:pt idx="800">
                  <c:v>17956</c:v>
                </c:pt>
                <c:pt idx="801">
                  <c:v>17959</c:v>
                </c:pt>
                <c:pt idx="802">
                  <c:v>17960</c:v>
                </c:pt>
                <c:pt idx="803">
                  <c:v>17961</c:v>
                </c:pt>
                <c:pt idx="804">
                  <c:v>17962</c:v>
                </c:pt>
                <c:pt idx="805">
                  <c:v>17963</c:v>
                </c:pt>
                <c:pt idx="806">
                  <c:v>17966</c:v>
                </c:pt>
                <c:pt idx="807">
                  <c:v>17967</c:v>
                </c:pt>
                <c:pt idx="808">
                  <c:v>17968</c:v>
                </c:pt>
                <c:pt idx="809">
                  <c:v>17969</c:v>
                </c:pt>
                <c:pt idx="810">
                  <c:v>17970</c:v>
                </c:pt>
                <c:pt idx="811">
                  <c:v>17973</c:v>
                </c:pt>
                <c:pt idx="812">
                  <c:v>17974</c:v>
                </c:pt>
                <c:pt idx="813">
                  <c:v>17975</c:v>
                </c:pt>
                <c:pt idx="814">
                  <c:v>17976</c:v>
                </c:pt>
                <c:pt idx="815">
                  <c:v>17977</c:v>
                </c:pt>
                <c:pt idx="816">
                  <c:v>17980</c:v>
                </c:pt>
                <c:pt idx="817">
                  <c:v>17981</c:v>
                </c:pt>
                <c:pt idx="818">
                  <c:v>17982</c:v>
                </c:pt>
                <c:pt idx="819">
                  <c:v>17983</c:v>
                </c:pt>
                <c:pt idx="820">
                  <c:v>17984</c:v>
                </c:pt>
                <c:pt idx="821">
                  <c:v>17987</c:v>
                </c:pt>
                <c:pt idx="822">
                  <c:v>17988</c:v>
                </c:pt>
                <c:pt idx="823">
                  <c:v>17989</c:v>
                </c:pt>
                <c:pt idx="824">
                  <c:v>17990</c:v>
                </c:pt>
                <c:pt idx="825">
                  <c:v>17991</c:v>
                </c:pt>
                <c:pt idx="826">
                  <c:v>17994</c:v>
                </c:pt>
                <c:pt idx="827">
                  <c:v>17995</c:v>
                </c:pt>
                <c:pt idx="828">
                  <c:v>17996</c:v>
                </c:pt>
                <c:pt idx="829">
                  <c:v>17997</c:v>
                </c:pt>
                <c:pt idx="830">
                  <c:v>17998</c:v>
                </c:pt>
                <c:pt idx="831">
                  <c:v>18001</c:v>
                </c:pt>
                <c:pt idx="832">
                  <c:v>18002</c:v>
                </c:pt>
                <c:pt idx="833">
                  <c:v>18003</c:v>
                </c:pt>
                <c:pt idx="834">
                  <c:v>18004</c:v>
                </c:pt>
                <c:pt idx="835">
                  <c:v>18009</c:v>
                </c:pt>
                <c:pt idx="836">
                  <c:v>18010</c:v>
                </c:pt>
                <c:pt idx="837">
                  <c:v>18011</c:v>
                </c:pt>
                <c:pt idx="838">
                  <c:v>18012</c:v>
                </c:pt>
                <c:pt idx="839">
                  <c:v>18015</c:v>
                </c:pt>
                <c:pt idx="840">
                  <c:v>18016</c:v>
                </c:pt>
                <c:pt idx="841">
                  <c:v>18018</c:v>
                </c:pt>
                <c:pt idx="842">
                  <c:v>18019</c:v>
                </c:pt>
                <c:pt idx="843">
                  <c:v>18022</c:v>
                </c:pt>
                <c:pt idx="844">
                  <c:v>18023</c:v>
                </c:pt>
                <c:pt idx="845">
                  <c:v>18024</c:v>
                </c:pt>
                <c:pt idx="846">
                  <c:v>18025</c:v>
                </c:pt>
                <c:pt idx="847">
                  <c:v>18026</c:v>
                </c:pt>
                <c:pt idx="848">
                  <c:v>18029</c:v>
                </c:pt>
                <c:pt idx="849">
                  <c:v>18030</c:v>
                </c:pt>
                <c:pt idx="850">
                  <c:v>18031</c:v>
                </c:pt>
                <c:pt idx="851">
                  <c:v>18032</c:v>
                </c:pt>
                <c:pt idx="852">
                  <c:v>18033</c:v>
                </c:pt>
                <c:pt idx="853">
                  <c:v>18036</c:v>
                </c:pt>
                <c:pt idx="854">
                  <c:v>18037</c:v>
                </c:pt>
                <c:pt idx="855">
                  <c:v>18038</c:v>
                </c:pt>
                <c:pt idx="856">
                  <c:v>18039</c:v>
                </c:pt>
                <c:pt idx="857">
                  <c:v>18040</c:v>
                </c:pt>
                <c:pt idx="858">
                  <c:v>18043</c:v>
                </c:pt>
                <c:pt idx="859">
                  <c:v>18044</c:v>
                </c:pt>
                <c:pt idx="860">
                  <c:v>18045</c:v>
                </c:pt>
                <c:pt idx="861">
                  <c:v>18046</c:v>
                </c:pt>
                <c:pt idx="862">
                  <c:v>18047</c:v>
                </c:pt>
                <c:pt idx="863">
                  <c:v>18050</c:v>
                </c:pt>
                <c:pt idx="864">
                  <c:v>18051</c:v>
                </c:pt>
                <c:pt idx="865">
                  <c:v>18052</c:v>
                </c:pt>
                <c:pt idx="866">
                  <c:v>18053</c:v>
                </c:pt>
                <c:pt idx="867">
                  <c:v>18054</c:v>
                </c:pt>
                <c:pt idx="868">
                  <c:v>18058</c:v>
                </c:pt>
                <c:pt idx="869">
                  <c:v>18059</c:v>
                </c:pt>
                <c:pt idx="870">
                  <c:v>18060</c:v>
                </c:pt>
                <c:pt idx="871">
                  <c:v>18061</c:v>
                </c:pt>
                <c:pt idx="872">
                  <c:v>18064</c:v>
                </c:pt>
                <c:pt idx="873">
                  <c:v>18065</c:v>
                </c:pt>
                <c:pt idx="874">
                  <c:v>18066</c:v>
                </c:pt>
                <c:pt idx="875">
                  <c:v>18067</c:v>
                </c:pt>
                <c:pt idx="876">
                  <c:v>18068</c:v>
                </c:pt>
                <c:pt idx="877">
                  <c:v>18071</c:v>
                </c:pt>
                <c:pt idx="878">
                  <c:v>18072</c:v>
                </c:pt>
                <c:pt idx="879">
                  <c:v>18073</c:v>
                </c:pt>
                <c:pt idx="880">
                  <c:v>18074</c:v>
                </c:pt>
                <c:pt idx="881">
                  <c:v>18075</c:v>
                </c:pt>
                <c:pt idx="882">
                  <c:v>18078</c:v>
                </c:pt>
                <c:pt idx="883">
                  <c:v>18079</c:v>
                </c:pt>
                <c:pt idx="884">
                  <c:v>18080</c:v>
                </c:pt>
                <c:pt idx="885">
                  <c:v>18081</c:v>
                </c:pt>
                <c:pt idx="886">
                  <c:v>18082</c:v>
                </c:pt>
                <c:pt idx="887">
                  <c:v>18085</c:v>
                </c:pt>
                <c:pt idx="888">
                  <c:v>18086</c:v>
                </c:pt>
                <c:pt idx="889">
                  <c:v>18087</c:v>
                </c:pt>
                <c:pt idx="890">
                  <c:v>18088</c:v>
                </c:pt>
                <c:pt idx="891">
                  <c:v>18089</c:v>
                </c:pt>
                <c:pt idx="892">
                  <c:v>18092</c:v>
                </c:pt>
                <c:pt idx="893">
                  <c:v>18093</c:v>
                </c:pt>
                <c:pt idx="894">
                  <c:v>18094</c:v>
                </c:pt>
                <c:pt idx="895">
                  <c:v>18095</c:v>
                </c:pt>
                <c:pt idx="896">
                  <c:v>18096</c:v>
                </c:pt>
                <c:pt idx="897">
                  <c:v>18099</c:v>
                </c:pt>
                <c:pt idx="898">
                  <c:v>18100</c:v>
                </c:pt>
                <c:pt idx="899">
                  <c:v>18101</c:v>
                </c:pt>
                <c:pt idx="900">
                  <c:v>18102</c:v>
                </c:pt>
                <c:pt idx="901">
                  <c:v>18103</c:v>
                </c:pt>
                <c:pt idx="902">
                  <c:v>18106</c:v>
                </c:pt>
                <c:pt idx="903">
                  <c:v>18107</c:v>
                </c:pt>
                <c:pt idx="904">
                  <c:v>18108</c:v>
                </c:pt>
                <c:pt idx="905">
                  <c:v>18109</c:v>
                </c:pt>
                <c:pt idx="906">
                  <c:v>18110</c:v>
                </c:pt>
                <c:pt idx="907">
                  <c:v>18113</c:v>
                </c:pt>
                <c:pt idx="908">
                  <c:v>18114</c:v>
                </c:pt>
                <c:pt idx="909">
                  <c:v>18115</c:v>
                </c:pt>
                <c:pt idx="910">
                  <c:v>18116</c:v>
                </c:pt>
                <c:pt idx="911">
                  <c:v>18117</c:v>
                </c:pt>
                <c:pt idx="912">
                  <c:v>18120</c:v>
                </c:pt>
                <c:pt idx="913">
                  <c:v>18121</c:v>
                </c:pt>
                <c:pt idx="914">
                  <c:v>18122</c:v>
                </c:pt>
                <c:pt idx="915">
                  <c:v>18123</c:v>
                </c:pt>
                <c:pt idx="916">
                  <c:v>18124</c:v>
                </c:pt>
                <c:pt idx="917">
                  <c:v>18127</c:v>
                </c:pt>
                <c:pt idx="918">
                  <c:v>18128</c:v>
                </c:pt>
                <c:pt idx="919">
                  <c:v>18129</c:v>
                </c:pt>
                <c:pt idx="920">
                  <c:v>18130</c:v>
                </c:pt>
                <c:pt idx="921">
                  <c:v>18131</c:v>
                </c:pt>
                <c:pt idx="922">
                  <c:v>18134</c:v>
                </c:pt>
                <c:pt idx="923">
                  <c:v>18135</c:v>
                </c:pt>
                <c:pt idx="924">
                  <c:v>18136</c:v>
                </c:pt>
                <c:pt idx="925">
                  <c:v>18137</c:v>
                </c:pt>
                <c:pt idx="926">
                  <c:v>18138</c:v>
                </c:pt>
                <c:pt idx="927">
                  <c:v>18141</c:v>
                </c:pt>
                <c:pt idx="928">
                  <c:v>18142</c:v>
                </c:pt>
                <c:pt idx="929">
                  <c:v>18143</c:v>
                </c:pt>
                <c:pt idx="930">
                  <c:v>18144</c:v>
                </c:pt>
                <c:pt idx="931">
                  <c:v>18145</c:v>
                </c:pt>
                <c:pt idx="932">
                  <c:v>18148</c:v>
                </c:pt>
                <c:pt idx="933">
                  <c:v>18149</c:v>
                </c:pt>
                <c:pt idx="934">
                  <c:v>18150</c:v>
                </c:pt>
                <c:pt idx="935">
                  <c:v>18151</c:v>
                </c:pt>
                <c:pt idx="936">
                  <c:v>18152</c:v>
                </c:pt>
                <c:pt idx="937">
                  <c:v>18155</c:v>
                </c:pt>
                <c:pt idx="938">
                  <c:v>18156</c:v>
                </c:pt>
                <c:pt idx="939">
                  <c:v>18157</c:v>
                </c:pt>
                <c:pt idx="940">
                  <c:v>18158</c:v>
                </c:pt>
                <c:pt idx="941">
                  <c:v>18159</c:v>
                </c:pt>
                <c:pt idx="942">
                  <c:v>18162</c:v>
                </c:pt>
                <c:pt idx="943">
                  <c:v>18163</c:v>
                </c:pt>
                <c:pt idx="944">
                  <c:v>18164</c:v>
                </c:pt>
                <c:pt idx="945">
                  <c:v>18165</c:v>
                </c:pt>
                <c:pt idx="946">
                  <c:v>18166</c:v>
                </c:pt>
                <c:pt idx="947">
                  <c:v>18169</c:v>
                </c:pt>
                <c:pt idx="948">
                  <c:v>18170</c:v>
                </c:pt>
                <c:pt idx="949">
                  <c:v>18171</c:v>
                </c:pt>
                <c:pt idx="950">
                  <c:v>18173</c:v>
                </c:pt>
                <c:pt idx="951">
                  <c:v>18176</c:v>
                </c:pt>
                <c:pt idx="952">
                  <c:v>18177</c:v>
                </c:pt>
                <c:pt idx="953">
                  <c:v>18178</c:v>
                </c:pt>
                <c:pt idx="954">
                  <c:v>18179</c:v>
                </c:pt>
                <c:pt idx="955">
                  <c:v>18180</c:v>
                </c:pt>
                <c:pt idx="956">
                  <c:v>18183</c:v>
                </c:pt>
                <c:pt idx="957">
                  <c:v>18184</c:v>
                </c:pt>
                <c:pt idx="958">
                  <c:v>18185</c:v>
                </c:pt>
                <c:pt idx="959">
                  <c:v>18186</c:v>
                </c:pt>
                <c:pt idx="960">
                  <c:v>18187</c:v>
                </c:pt>
                <c:pt idx="961">
                  <c:v>18190</c:v>
                </c:pt>
                <c:pt idx="962">
                  <c:v>18191</c:v>
                </c:pt>
                <c:pt idx="963">
                  <c:v>18192</c:v>
                </c:pt>
                <c:pt idx="964">
                  <c:v>18193</c:v>
                </c:pt>
                <c:pt idx="965">
                  <c:v>18194</c:v>
                </c:pt>
                <c:pt idx="966">
                  <c:v>18197</c:v>
                </c:pt>
                <c:pt idx="967">
                  <c:v>18198</c:v>
                </c:pt>
                <c:pt idx="968">
                  <c:v>18199</c:v>
                </c:pt>
                <c:pt idx="969">
                  <c:v>18200</c:v>
                </c:pt>
                <c:pt idx="970">
                  <c:v>18201</c:v>
                </c:pt>
                <c:pt idx="971">
                  <c:v>18204</c:v>
                </c:pt>
                <c:pt idx="972">
                  <c:v>18205</c:v>
                </c:pt>
                <c:pt idx="973">
                  <c:v>18206</c:v>
                </c:pt>
                <c:pt idx="974">
                  <c:v>18207</c:v>
                </c:pt>
                <c:pt idx="975">
                  <c:v>18208</c:v>
                </c:pt>
                <c:pt idx="976">
                  <c:v>18211</c:v>
                </c:pt>
                <c:pt idx="977">
                  <c:v>18212</c:v>
                </c:pt>
                <c:pt idx="978">
                  <c:v>18213</c:v>
                </c:pt>
                <c:pt idx="979">
                  <c:v>18214</c:v>
                </c:pt>
                <c:pt idx="980">
                  <c:v>18215</c:v>
                </c:pt>
                <c:pt idx="981">
                  <c:v>18218</c:v>
                </c:pt>
                <c:pt idx="982">
                  <c:v>18219</c:v>
                </c:pt>
                <c:pt idx="983">
                  <c:v>18220</c:v>
                </c:pt>
                <c:pt idx="984">
                  <c:v>18221</c:v>
                </c:pt>
                <c:pt idx="985">
                  <c:v>18222</c:v>
                </c:pt>
                <c:pt idx="986">
                  <c:v>18225</c:v>
                </c:pt>
                <c:pt idx="987">
                  <c:v>18226</c:v>
                </c:pt>
                <c:pt idx="988">
                  <c:v>18227</c:v>
                </c:pt>
                <c:pt idx="989">
                  <c:v>18228</c:v>
                </c:pt>
                <c:pt idx="990">
                  <c:v>18229</c:v>
                </c:pt>
                <c:pt idx="991">
                  <c:v>18232</c:v>
                </c:pt>
                <c:pt idx="992">
                  <c:v>18233</c:v>
                </c:pt>
                <c:pt idx="993">
                  <c:v>18234</c:v>
                </c:pt>
                <c:pt idx="994">
                  <c:v>18235</c:v>
                </c:pt>
                <c:pt idx="995">
                  <c:v>18236</c:v>
                </c:pt>
                <c:pt idx="996">
                  <c:v>18239</c:v>
                </c:pt>
                <c:pt idx="997">
                  <c:v>18240</c:v>
                </c:pt>
                <c:pt idx="998">
                  <c:v>18241</c:v>
                </c:pt>
                <c:pt idx="999">
                  <c:v>18242</c:v>
                </c:pt>
                <c:pt idx="1000">
                  <c:v>18243</c:v>
                </c:pt>
                <c:pt idx="1001">
                  <c:v>18246</c:v>
                </c:pt>
                <c:pt idx="1002">
                  <c:v>18247</c:v>
                </c:pt>
                <c:pt idx="1003">
                  <c:v>18248</c:v>
                </c:pt>
                <c:pt idx="1004">
                  <c:v>18249</c:v>
                </c:pt>
                <c:pt idx="1005">
                  <c:v>18250</c:v>
                </c:pt>
                <c:pt idx="1006">
                  <c:v>18253</c:v>
                </c:pt>
                <c:pt idx="1007">
                  <c:v>18257</c:v>
                </c:pt>
                <c:pt idx="1008">
                  <c:v>18260</c:v>
                </c:pt>
                <c:pt idx="1009">
                  <c:v>18263</c:v>
                </c:pt>
                <c:pt idx="1010">
                  <c:v>18264</c:v>
                </c:pt>
                <c:pt idx="1011">
                  <c:v>18267</c:v>
                </c:pt>
                <c:pt idx="1012">
                  <c:v>18268</c:v>
                </c:pt>
                <c:pt idx="1013">
                  <c:v>18269</c:v>
                </c:pt>
                <c:pt idx="1014">
                  <c:v>18270</c:v>
                </c:pt>
                <c:pt idx="1015">
                  <c:v>18271</c:v>
                </c:pt>
                <c:pt idx="1016">
                  <c:v>18274</c:v>
                </c:pt>
                <c:pt idx="1017">
                  <c:v>18275</c:v>
                </c:pt>
                <c:pt idx="1018">
                  <c:v>18276</c:v>
                </c:pt>
                <c:pt idx="1019">
                  <c:v>18277</c:v>
                </c:pt>
                <c:pt idx="1020">
                  <c:v>18278</c:v>
                </c:pt>
                <c:pt idx="1021">
                  <c:v>18281</c:v>
                </c:pt>
                <c:pt idx="1022">
                  <c:v>18282</c:v>
                </c:pt>
                <c:pt idx="1023">
                  <c:v>18283</c:v>
                </c:pt>
                <c:pt idx="1024">
                  <c:v>18284</c:v>
                </c:pt>
                <c:pt idx="1025">
                  <c:v>18285</c:v>
                </c:pt>
                <c:pt idx="1026">
                  <c:v>18288</c:v>
                </c:pt>
                <c:pt idx="1027">
                  <c:v>18289</c:v>
                </c:pt>
                <c:pt idx="1028">
                  <c:v>18290</c:v>
                </c:pt>
                <c:pt idx="1029">
                  <c:v>18291</c:v>
                </c:pt>
                <c:pt idx="1030">
                  <c:v>18292</c:v>
                </c:pt>
                <c:pt idx="1031">
                  <c:v>18295</c:v>
                </c:pt>
                <c:pt idx="1032">
                  <c:v>18296</c:v>
                </c:pt>
                <c:pt idx="1033">
                  <c:v>18297</c:v>
                </c:pt>
                <c:pt idx="1034">
                  <c:v>18298</c:v>
                </c:pt>
                <c:pt idx="1035">
                  <c:v>18299</c:v>
                </c:pt>
                <c:pt idx="1036">
                  <c:v>18302</c:v>
                </c:pt>
                <c:pt idx="1037">
                  <c:v>18303</c:v>
                </c:pt>
                <c:pt idx="1038">
                  <c:v>18304</c:v>
                </c:pt>
                <c:pt idx="1039">
                  <c:v>18305</c:v>
                </c:pt>
                <c:pt idx="1040">
                  <c:v>18306</c:v>
                </c:pt>
                <c:pt idx="1041">
                  <c:v>18309</c:v>
                </c:pt>
                <c:pt idx="1042">
                  <c:v>18310</c:v>
                </c:pt>
                <c:pt idx="1043">
                  <c:v>18311</c:v>
                </c:pt>
                <c:pt idx="1044">
                  <c:v>18312</c:v>
                </c:pt>
                <c:pt idx="1045">
                  <c:v>18313</c:v>
                </c:pt>
                <c:pt idx="1046">
                  <c:v>18316</c:v>
                </c:pt>
                <c:pt idx="1047">
                  <c:v>18317</c:v>
                </c:pt>
                <c:pt idx="1048">
                  <c:v>18318</c:v>
                </c:pt>
                <c:pt idx="1049">
                  <c:v>18319</c:v>
                </c:pt>
                <c:pt idx="1050">
                  <c:v>18320</c:v>
                </c:pt>
                <c:pt idx="1051">
                  <c:v>18323</c:v>
                </c:pt>
                <c:pt idx="1052">
                  <c:v>18324</c:v>
                </c:pt>
                <c:pt idx="1053">
                  <c:v>18325</c:v>
                </c:pt>
                <c:pt idx="1054">
                  <c:v>18326</c:v>
                </c:pt>
                <c:pt idx="1055">
                  <c:v>18327</c:v>
                </c:pt>
                <c:pt idx="1056">
                  <c:v>18330</c:v>
                </c:pt>
                <c:pt idx="1057">
                  <c:v>18331</c:v>
                </c:pt>
                <c:pt idx="1058">
                  <c:v>18332</c:v>
                </c:pt>
                <c:pt idx="1059">
                  <c:v>18333</c:v>
                </c:pt>
                <c:pt idx="1060">
                  <c:v>18334</c:v>
                </c:pt>
                <c:pt idx="1061">
                  <c:v>18337</c:v>
                </c:pt>
                <c:pt idx="1062">
                  <c:v>18338</c:v>
                </c:pt>
                <c:pt idx="1063">
                  <c:v>18339</c:v>
                </c:pt>
                <c:pt idx="1064">
                  <c:v>18340</c:v>
                </c:pt>
                <c:pt idx="1065">
                  <c:v>18341</c:v>
                </c:pt>
                <c:pt idx="1066">
                  <c:v>18344</c:v>
                </c:pt>
                <c:pt idx="1067">
                  <c:v>18345</c:v>
                </c:pt>
                <c:pt idx="1068">
                  <c:v>18346</c:v>
                </c:pt>
                <c:pt idx="1069">
                  <c:v>18347</c:v>
                </c:pt>
                <c:pt idx="1070">
                  <c:v>18348</c:v>
                </c:pt>
                <c:pt idx="1071">
                  <c:v>18351</c:v>
                </c:pt>
                <c:pt idx="1072">
                  <c:v>18352</c:v>
                </c:pt>
                <c:pt idx="1073">
                  <c:v>18353</c:v>
                </c:pt>
                <c:pt idx="1074">
                  <c:v>18354</c:v>
                </c:pt>
                <c:pt idx="1075">
                  <c:v>18355</c:v>
                </c:pt>
                <c:pt idx="1076">
                  <c:v>18358</c:v>
                </c:pt>
                <c:pt idx="1077">
                  <c:v>18359</c:v>
                </c:pt>
                <c:pt idx="1078">
                  <c:v>18360</c:v>
                </c:pt>
                <c:pt idx="1079">
                  <c:v>18361</c:v>
                </c:pt>
                <c:pt idx="1080">
                  <c:v>18366</c:v>
                </c:pt>
                <c:pt idx="1081">
                  <c:v>18367</c:v>
                </c:pt>
                <c:pt idx="1082">
                  <c:v>18368</c:v>
                </c:pt>
                <c:pt idx="1083">
                  <c:v>18369</c:v>
                </c:pt>
                <c:pt idx="1084">
                  <c:v>18372</c:v>
                </c:pt>
                <c:pt idx="1085">
                  <c:v>18373</c:v>
                </c:pt>
                <c:pt idx="1086">
                  <c:v>18374</c:v>
                </c:pt>
                <c:pt idx="1087">
                  <c:v>18375</c:v>
                </c:pt>
                <c:pt idx="1088">
                  <c:v>18376</c:v>
                </c:pt>
                <c:pt idx="1089">
                  <c:v>18379</c:v>
                </c:pt>
                <c:pt idx="1090">
                  <c:v>18380</c:v>
                </c:pt>
                <c:pt idx="1091">
                  <c:v>18381</c:v>
                </c:pt>
                <c:pt idx="1092">
                  <c:v>18382</c:v>
                </c:pt>
                <c:pt idx="1093">
                  <c:v>18386</c:v>
                </c:pt>
                <c:pt idx="1094">
                  <c:v>18387</c:v>
                </c:pt>
                <c:pt idx="1095">
                  <c:v>18388</c:v>
                </c:pt>
                <c:pt idx="1096">
                  <c:v>18389</c:v>
                </c:pt>
                <c:pt idx="1097">
                  <c:v>18390</c:v>
                </c:pt>
                <c:pt idx="1098">
                  <c:v>18393</c:v>
                </c:pt>
                <c:pt idx="1099">
                  <c:v>18394</c:v>
                </c:pt>
                <c:pt idx="1100">
                  <c:v>18395</c:v>
                </c:pt>
                <c:pt idx="1101">
                  <c:v>18396</c:v>
                </c:pt>
                <c:pt idx="1102">
                  <c:v>18397</c:v>
                </c:pt>
                <c:pt idx="1103">
                  <c:v>18400</c:v>
                </c:pt>
                <c:pt idx="1104">
                  <c:v>18401</c:v>
                </c:pt>
                <c:pt idx="1105">
                  <c:v>18402</c:v>
                </c:pt>
                <c:pt idx="1106">
                  <c:v>18403</c:v>
                </c:pt>
                <c:pt idx="1107">
                  <c:v>18404</c:v>
                </c:pt>
                <c:pt idx="1108">
                  <c:v>18407</c:v>
                </c:pt>
                <c:pt idx="1109">
                  <c:v>18408</c:v>
                </c:pt>
                <c:pt idx="1110">
                  <c:v>18409</c:v>
                </c:pt>
                <c:pt idx="1111">
                  <c:v>18410</c:v>
                </c:pt>
                <c:pt idx="1112">
                  <c:v>18411</c:v>
                </c:pt>
                <c:pt idx="1113">
                  <c:v>18415</c:v>
                </c:pt>
                <c:pt idx="1114">
                  <c:v>18416</c:v>
                </c:pt>
                <c:pt idx="1115">
                  <c:v>18417</c:v>
                </c:pt>
                <c:pt idx="1116">
                  <c:v>18418</c:v>
                </c:pt>
                <c:pt idx="1117">
                  <c:v>18421</c:v>
                </c:pt>
                <c:pt idx="1118">
                  <c:v>18422</c:v>
                </c:pt>
                <c:pt idx="1119">
                  <c:v>18423</c:v>
                </c:pt>
                <c:pt idx="1120">
                  <c:v>18424</c:v>
                </c:pt>
                <c:pt idx="1121">
                  <c:v>18425</c:v>
                </c:pt>
                <c:pt idx="1122">
                  <c:v>18428</c:v>
                </c:pt>
                <c:pt idx="1123">
                  <c:v>18429</c:v>
                </c:pt>
                <c:pt idx="1124">
                  <c:v>18430</c:v>
                </c:pt>
                <c:pt idx="1125">
                  <c:v>18431</c:v>
                </c:pt>
                <c:pt idx="1126">
                  <c:v>18432</c:v>
                </c:pt>
                <c:pt idx="1127">
                  <c:v>18435</c:v>
                </c:pt>
                <c:pt idx="1128">
                  <c:v>18436</c:v>
                </c:pt>
                <c:pt idx="1129">
                  <c:v>18437</c:v>
                </c:pt>
                <c:pt idx="1130">
                  <c:v>18438</c:v>
                </c:pt>
                <c:pt idx="1131">
                  <c:v>18439</c:v>
                </c:pt>
                <c:pt idx="1132">
                  <c:v>18442</c:v>
                </c:pt>
                <c:pt idx="1133">
                  <c:v>18443</c:v>
                </c:pt>
                <c:pt idx="1134">
                  <c:v>18444</c:v>
                </c:pt>
                <c:pt idx="1135">
                  <c:v>18445</c:v>
                </c:pt>
                <c:pt idx="1136">
                  <c:v>18446</c:v>
                </c:pt>
                <c:pt idx="1137">
                  <c:v>18449</c:v>
                </c:pt>
                <c:pt idx="1138">
                  <c:v>18450</c:v>
                </c:pt>
                <c:pt idx="1139">
                  <c:v>18451</c:v>
                </c:pt>
                <c:pt idx="1140">
                  <c:v>18452</c:v>
                </c:pt>
                <c:pt idx="1141">
                  <c:v>18453</c:v>
                </c:pt>
                <c:pt idx="1142">
                  <c:v>18456</c:v>
                </c:pt>
                <c:pt idx="1143">
                  <c:v>18457</c:v>
                </c:pt>
                <c:pt idx="1144">
                  <c:v>18458</c:v>
                </c:pt>
                <c:pt idx="1145">
                  <c:v>18459</c:v>
                </c:pt>
                <c:pt idx="1146">
                  <c:v>18460</c:v>
                </c:pt>
                <c:pt idx="1147">
                  <c:v>18463</c:v>
                </c:pt>
                <c:pt idx="1148">
                  <c:v>18464</c:v>
                </c:pt>
                <c:pt idx="1149">
                  <c:v>18465</c:v>
                </c:pt>
                <c:pt idx="1150">
                  <c:v>18466</c:v>
                </c:pt>
                <c:pt idx="1151">
                  <c:v>18467</c:v>
                </c:pt>
                <c:pt idx="1152">
                  <c:v>18470</c:v>
                </c:pt>
                <c:pt idx="1153">
                  <c:v>18471</c:v>
                </c:pt>
                <c:pt idx="1154">
                  <c:v>18472</c:v>
                </c:pt>
                <c:pt idx="1155">
                  <c:v>18473</c:v>
                </c:pt>
                <c:pt idx="1156">
                  <c:v>18474</c:v>
                </c:pt>
                <c:pt idx="1157">
                  <c:v>18477</c:v>
                </c:pt>
                <c:pt idx="1158">
                  <c:v>18478</c:v>
                </c:pt>
                <c:pt idx="1159">
                  <c:v>18479</c:v>
                </c:pt>
                <c:pt idx="1160">
                  <c:v>18480</c:v>
                </c:pt>
                <c:pt idx="1161">
                  <c:v>18481</c:v>
                </c:pt>
                <c:pt idx="1162">
                  <c:v>18484</c:v>
                </c:pt>
                <c:pt idx="1163">
                  <c:v>18485</c:v>
                </c:pt>
                <c:pt idx="1164">
                  <c:v>18486</c:v>
                </c:pt>
                <c:pt idx="1165">
                  <c:v>18487</c:v>
                </c:pt>
                <c:pt idx="1166">
                  <c:v>18488</c:v>
                </c:pt>
                <c:pt idx="1167">
                  <c:v>18491</c:v>
                </c:pt>
                <c:pt idx="1168">
                  <c:v>18492</c:v>
                </c:pt>
                <c:pt idx="1169">
                  <c:v>18493</c:v>
                </c:pt>
                <c:pt idx="1170">
                  <c:v>18494</c:v>
                </c:pt>
                <c:pt idx="1171">
                  <c:v>18495</c:v>
                </c:pt>
                <c:pt idx="1172">
                  <c:v>18498</c:v>
                </c:pt>
                <c:pt idx="1173">
                  <c:v>18499</c:v>
                </c:pt>
                <c:pt idx="1174">
                  <c:v>18500</c:v>
                </c:pt>
                <c:pt idx="1175">
                  <c:v>18501</c:v>
                </c:pt>
                <c:pt idx="1176">
                  <c:v>18502</c:v>
                </c:pt>
                <c:pt idx="1177">
                  <c:v>18505</c:v>
                </c:pt>
                <c:pt idx="1178">
                  <c:v>18506</c:v>
                </c:pt>
                <c:pt idx="1179">
                  <c:v>18507</c:v>
                </c:pt>
                <c:pt idx="1180">
                  <c:v>18508</c:v>
                </c:pt>
                <c:pt idx="1181">
                  <c:v>18509</c:v>
                </c:pt>
                <c:pt idx="1182">
                  <c:v>18512</c:v>
                </c:pt>
                <c:pt idx="1183">
                  <c:v>18513</c:v>
                </c:pt>
                <c:pt idx="1184">
                  <c:v>18514</c:v>
                </c:pt>
                <c:pt idx="1185">
                  <c:v>18515</c:v>
                </c:pt>
                <c:pt idx="1186">
                  <c:v>18516</c:v>
                </c:pt>
                <c:pt idx="1187">
                  <c:v>18519</c:v>
                </c:pt>
                <c:pt idx="1188">
                  <c:v>18520</c:v>
                </c:pt>
                <c:pt idx="1189">
                  <c:v>18521</c:v>
                </c:pt>
                <c:pt idx="1190">
                  <c:v>18522</c:v>
                </c:pt>
                <c:pt idx="1191">
                  <c:v>18523</c:v>
                </c:pt>
                <c:pt idx="1192">
                  <c:v>18526</c:v>
                </c:pt>
                <c:pt idx="1193">
                  <c:v>18527</c:v>
                </c:pt>
                <c:pt idx="1194">
                  <c:v>18528</c:v>
                </c:pt>
                <c:pt idx="1195">
                  <c:v>18529</c:v>
                </c:pt>
                <c:pt idx="1196">
                  <c:v>18530</c:v>
                </c:pt>
                <c:pt idx="1197">
                  <c:v>18533</c:v>
                </c:pt>
                <c:pt idx="1198">
                  <c:v>18534</c:v>
                </c:pt>
                <c:pt idx="1199">
                  <c:v>18535</c:v>
                </c:pt>
                <c:pt idx="1200">
                  <c:v>18536</c:v>
                </c:pt>
                <c:pt idx="1201">
                  <c:v>18537</c:v>
                </c:pt>
                <c:pt idx="1202">
                  <c:v>18540</c:v>
                </c:pt>
                <c:pt idx="1203">
                  <c:v>18541</c:v>
                </c:pt>
                <c:pt idx="1204">
                  <c:v>18542</c:v>
                </c:pt>
                <c:pt idx="1205">
                  <c:v>18543</c:v>
                </c:pt>
                <c:pt idx="1206">
                  <c:v>18544</c:v>
                </c:pt>
                <c:pt idx="1207">
                  <c:v>18547</c:v>
                </c:pt>
                <c:pt idx="1208">
                  <c:v>18548</c:v>
                </c:pt>
                <c:pt idx="1209">
                  <c:v>18549</c:v>
                </c:pt>
                <c:pt idx="1210">
                  <c:v>18550</c:v>
                </c:pt>
                <c:pt idx="1211">
                  <c:v>18551</c:v>
                </c:pt>
                <c:pt idx="1212">
                  <c:v>18554</c:v>
                </c:pt>
                <c:pt idx="1213">
                  <c:v>18555</c:v>
                </c:pt>
                <c:pt idx="1214">
                  <c:v>18556</c:v>
                </c:pt>
                <c:pt idx="1215">
                  <c:v>18557</c:v>
                </c:pt>
                <c:pt idx="1216">
                  <c:v>18558</c:v>
                </c:pt>
                <c:pt idx="1217">
                  <c:v>18561</c:v>
                </c:pt>
                <c:pt idx="1218">
                  <c:v>18562</c:v>
                </c:pt>
                <c:pt idx="1219">
                  <c:v>18563</c:v>
                </c:pt>
                <c:pt idx="1220">
                  <c:v>18564</c:v>
                </c:pt>
                <c:pt idx="1221">
                  <c:v>18565</c:v>
                </c:pt>
                <c:pt idx="1222">
                  <c:v>18568</c:v>
                </c:pt>
                <c:pt idx="1223">
                  <c:v>18569</c:v>
                </c:pt>
                <c:pt idx="1224">
                  <c:v>18570</c:v>
                </c:pt>
                <c:pt idx="1225">
                  <c:v>18571</c:v>
                </c:pt>
                <c:pt idx="1226">
                  <c:v>18572</c:v>
                </c:pt>
                <c:pt idx="1227">
                  <c:v>18575</c:v>
                </c:pt>
                <c:pt idx="1228">
                  <c:v>18576</c:v>
                </c:pt>
                <c:pt idx="1229">
                  <c:v>18577</c:v>
                </c:pt>
                <c:pt idx="1230">
                  <c:v>18578</c:v>
                </c:pt>
                <c:pt idx="1231">
                  <c:v>18579</c:v>
                </c:pt>
                <c:pt idx="1232">
                  <c:v>18582</c:v>
                </c:pt>
                <c:pt idx="1233">
                  <c:v>18583</c:v>
                </c:pt>
                <c:pt idx="1234">
                  <c:v>18584</c:v>
                </c:pt>
                <c:pt idx="1235">
                  <c:v>18585</c:v>
                </c:pt>
                <c:pt idx="1236">
                  <c:v>18586</c:v>
                </c:pt>
                <c:pt idx="1237">
                  <c:v>18589</c:v>
                </c:pt>
                <c:pt idx="1238">
                  <c:v>18590</c:v>
                </c:pt>
                <c:pt idx="1239">
                  <c:v>18591</c:v>
                </c:pt>
                <c:pt idx="1240">
                  <c:v>18592</c:v>
                </c:pt>
                <c:pt idx="1241">
                  <c:v>18593</c:v>
                </c:pt>
                <c:pt idx="1242">
                  <c:v>18596</c:v>
                </c:pt>
                <c:pt idx="1243">
                  <c:v>18597</c:v>
                </c:pt>
                <c:pt idx="1244">
                  <c:v>18598</c:v>
                </c:pt>
                <c:pt idx="1245">
                  <c:v>18599</c:v>
                </c:pt>
                <c:pt idx="1246">
                  <c:v>18600</c:v>
                </c:pt>
                <c:pt idx="1247">
                  <c:v>18603</c:v>
                </c:pt>
                <c:pt idx="1248">
                  <c:v>18604</c:v>
                </c:pt>
                <c:pt idx="1249">
                  <c:v>18605</c:v>
                </c:pt>
                <c:pt idx="1250">
                  <c:v>18606</c:v>
                </c:pt>
                <c:pt idx="1251">
                  <c:v>18607</c:v>
                </c:pt>
                <c:pt idx="1252">
                  <c:v>18610</c:v>
                </c:pt>
                <c:pt idx="1253">
                  <c:v>18611</c:v>
                </c:pt>
                <c:pt idx="1254">
                  <c:v>18612</c:v>
                </c:pt>
                <c:pt idx="1255">
                  <c:v>18613</c:v>
                </c:pt>
                <c:pt idx="1256">
                  <c:v>18614</c:v>
                </c:pt>
                <c:pt idx="1257">
                  <c:v>18617</c:v>
                </c:pt>
                <c:pt idx="1258">
                  <c:v>18618</c:v>
                </c:pt>
                <c:pt idx="1259">
                  <c:v>18619</c:v>
                </c:pt>
                <c:pt idx="1260">
                  <c:v>18624</c:v>
                </c:pt>
                <c:pt idx="1261">
                  <c:v>18625</c:v>
                </c:pt>
                <c:pt idx="1262">
                  <c:v>18626</c:v>
                </c:pt>
                <c:pt idx="1263">
                  <c:v>18631</c:v>
                </c:pt>
                <c:pt idx="1264">
                  <c:v>18632</c:v>
                </c:pt>
                <c:pt idx="1265">
                  <c:v>18633</c:v>
                </c:pt>
                <c:pt idx="1266">
                  <c:v>18634</c:v>
                </c:pt>
                <c:pt idx="1267">
                  <c:v>18635</c:v>
                </c:pt>
                <c:pt idx="1268">
                  <c:v>18638</c:v>
                </c:pt>
                <c:pt idx="1269">
                  <c:v>18639</c:v>
                </c:pt>
                <c:pt idx="1270">
                  <c:v>18640</c:v>
                </c:pt>
                <c:pt idx="1271">
                  <c:v>18641</c:v>
                </c:pt>
                <c:pt idx="1272">
                  <c:v>18642</c:v>
                </c:pt>
                <c:pt idx="1273">
                  <c:v>18645</c:v>
                </c:pt>
                <c:pt idx="1274">
                  <c:v>18646</c:v>
                </c:pt>
                <c:pt idx="1275">
                  <c:v>18647</c:v>
                </c:pt>
                <c:pt idx="1276">
                  <c:v>18648</c:v>
                </c:pt>
                <c:pt idx="1277">
                  <c:v>18649</c:v>
                </c:pt>
                <c:pt idx="1278">
                  <c:v>18652</c:v>
                </c:pt>
                <c:pt idx="1279">
                  <c:v>18653</c:v>
                </c:pt>
                <c:pt idx="1280">
                  <c:v>18654</c:v>
                </c:pt>
                <c:pt idx="1281">
                  <c:v>18655</c:v>
                </c:pt>
                <c:pt idx="1282">
                  <c:v>18656</c:v>
                </c:pt>
                <c:pt idx="1283">
                  <c:v>18659</c:v>
                </c:pt>
                <c:pt idx="1284">
                  <c:v>18660</c:v>
                </c:pt>
                <c:pt idx="1285">
                  <c:v>18661</c:v>
                </c:pt>
                <c:pt idx="1286">
                  <c:v>18662</c:v>
                </c:pt>
                <c:pt idx="1287">
                  <c:v>18663</c:v>
                </c:pt>
                <c:pt idx="1288">
                  <c:v>18666</c:v>
                </c:pt>
                <c:pt idx="1289">
                  <c:v>18667</c:v>
                </c:pt>
                <c:pt idx="1290">
                  <c:v>18668</c:v>
                </c:pt>
                <c:pt idx="1291">
                  <c:v>18669</c:v>
                </c:pt>
                <c:pt idx="1292">
                  <c:v>18670</c:v>
                </c:pt>
                <c:pt idx="1293">
                  <c:v>18673</c:v>
                </c:pt>
                <c:pt idx="1294">
                  <c:v>18674</c:v>
                </c:pt>
                <c:pt idx="1295">
                  <c:v>18675</c:v>
                </c:pt>
                <c:pt idx="1296">
                  <c:v>18676</c:v>
                </c:pt>
                <c:pt idx="1297">
                  <c:v>18677</c:v>
                </c:pt>
                <c:pt idx="1298">
                  <c:v>18680</c:v>
                </c:pt>
                <c:pt idx="1299">
                  <c:v>18681</c:v>
                </c:pt>
                <c:pt idx="1300">
                  <c:v>18682</c:v>
                </c:pt>
                <c:pt idx="1301">
                  <c:v>18683</c:v>
                </c:pt>
                <c:pt idx="1302">
                  <c:v>18684</c:v>
                </c:pt>
                <c:pt idx="1303">
                  <c:v>18687</c:v>
                </c:pt>
                <c:pt idx="1304">
                  <c:v>18688</c:v>
                </c:pt>
                <c:pt idx="1305">
                  <c:v>18689</c:v>
                </c:pt>
                <c:pt idx="1306">
                  <c:v>18690</c:v>
                </c:pt>
                <c:pt idx="1307">
                  <c:v>18691</c:v>
                </c:pt>
                <c:pt idx="1308">
                  <c:v>18694</c:v>
                </c:pt>
                <c:pt idx="1309">
                  <c:v>18695</c:v>
                </c:pt>
                <c:pt idx="1310">
                  <c:v>18696</c:v>
                </c:pt>
                <c:pt idx="1311">
                  <c:v>18697</c:v>
                </c:pt>
                <c:pt idx="1312">
                  <c:v>18698</c:v>
                </c:pt>
                <c:pt idx="1313">
                  <c:v>18701</c:v>
                </c:pt>
                <c:pt idx="1314">
                  <c:v>18702</c:v>
                </c:pt>
                <c:pt idx="1315">
                  <c:v>18703</c:v>
                </c:pt>
                <c:pt idx="1316">
                  <c:v>18704</c:v>
                </c:pt>
                <c:pt idx="1317">
                  <c:v>18705</c:v>
                </c:pt>
                <c:pt idx="1318">
                  <c:v>18708</c:v>
                </c:pt>
                <c:pt idx="1319">
                  <c:v>18709</c:v>
                </c:pt>
                <c:pt idx="1320">
                  <c:v>18710</c:v>
                </c:pt>
                <c:pt idx="1321">
                  <c:v>18711</c:v>
                </c:pt>
                <c:pt idx="1322">
                  <c:v>18712</c:v>
                </c:pt>
                <c:pt idx="1323">
                  <c:v>18715</c:v>
                </c:pt>
                <c:pt idx="1324">
                  <c:v>18716</c:v>
                </c:pt>
                <c:pt idx="1325">
                  <c:v>18717</c:v>
                </c:pt>
                <c:pt idx="1326">
                  <c:v>18718</c:v>
                </c:pt>
                <c:pt idx="1327">
                  <c:v>18723</c:v>
                </c:pt>
                <c:pt idx="1328">
                  <c:v>18724</c:v>
                </c:pt>
                <c:pt idx="1329">
                  <c:v>18725</c:v>
                </c:pt>
                <c:pt idx="1330">
                  <c:v>18726</c:v>
                </c:pt>
                <c:pt idx="1331">
                  <c:v>18729</c:v>
                </c:pt>
                <c:pt idx="1332">
                  <c:v>18730</c:v>
                </c:pt>
                <c:pt idx="1333">
                  <c:v>18731</c:v>
                </c:pt>
                <c:pt idx="1334">
                  <c:v>18732</c:v>
                </c:pt>
                <c:pt idx="1335">
                  <c:v>18733</c:v>
                </c:pt>
                <c:pt idx="1336">
                  <c:v>18736</c:v>
                </c:pt>
                <c:pt idx="1337">
                  <c:v>18737</c:v>
                </c:pt>
                <c:pt idx="1338">
                  <c:v>18738</c:v>
                </c:pt>
                <c:pt idx="1339">
                  <c:v>18739</c:v>
                </c:pt>
                <c:pt idx="1340">
                  <c:v>18740</c:v>
                </c:pt>
                <c:pt idx="1341">
                  <c:v>18743</c:v>
                </c:pt>
                <c:pt idx="1342">
                  <c:v>18744</c:v>
                </c:pt>
                <c:pt idx="1343">
                  <c:v>18745</c:v>
                </c:pt>
                <c:pt idx="1344">
                  <c:v>18746</c:v>
                </c:pt>
                <c:pt idx="1345">
                  <c:v>18747</c:v>
                </c:pt>
                <c:pt idx="1346">
                  <c:v>18750</c:v>
                </c:pt>
                <c:pt idx="1347">
                  <c:v>18751</c:v>
                </c:pt>
                <c:pt idx="1348">
                  <c:v>18752</c:v>
                </c:pt>
                <c:pt idx="1349">
                  <c:v>18753</c:v>
                </c:pt>
                <c:pt idx="1350">
                  <c:v>18754</c:v>
                </c:pt>
                <c:pt idx="1351">
                  <c:v>18757</c:v>
                </c:pt>
                <c:pt idx="1352">
                  <c:v>18758</c:v>
                </c:pt>
                <c:pt idx="1353">
                  <c:v>18759</c:v>
                </c:pt>
                <c:pt idx="1354">
                  <c:v>18760</c:v>
                </c:pt>
                <c:pt idx="1355">
                  <c:v>18761</c:v>
                </c:pt>
                <c:pt idx="1356">
                  <c:v>18764</c:v>
                </c:pt>
                <c:pt idx="1357">
                  <c:v>18765</c:v>
                </c:pt>
                <c:pt idx="1358">
                  <c:v>18766</c:v>
                </c:pt>
                <c:pt idx="1359">
                  <c:v>18767</c:v>
                </c:pt>
                <c:pt idx="1360">
                  <c:v>18768</c:v>
                </c:pt>
                <c:pt idx="1361">
                  <c:v>18772</c:v>
                </c:pt>
                <c:pt idx="1362">
                  <c:v>18773</c:v>
                </c:pt>
                <c:pt idx="1363">
                  <c:v>18774</c:v>
                </c:pt>
                <c:pt idx="1364">
                  <c:v>18775</c:v>
                </c:pt>
                <c:pt idx="1365">
                  <c:v>18778</c:v>
                </c:pt>
                <c:pt idx="1366">
                  <c:v>18779</c:v>
                </c:pt>
                <c:pt idx="1367">
                  <c:v>18780</c:v>
                </c:pt>
                <c:pt idx="1368">
                  <c:v>18781</c:v>
                </c:pt>
                <c:pt idx="1369">
                  <c:v>18782</c:v>
                </c:pt>
                <c:pt idx="1370">
                  <c:v>18785</c:v>
                </c:pt>
                <c:pt idx="1371">
                  <c:v>18786</c:v>
                </c:pt>
                <c:pt idx="1372">
                  <c:v>18787</c:v>
                </c:pt>
                <c:pt idx="1373">
                  <c:v>18788</c:v>
                </c:pt>
                <c:pt idx="1374">
                  <c:v>18789</c:v>
                </c:pt>
                <c:pt idx="1375">
                  <c:v>18792</c:v>
                </c:pt>
                <c:pt idx="1376">
                  <c:v>18793</c:v>
                </c:pt>
                <c:pt idx="1377">
                  <c:v>18794</c:v>
                </c:pt>
                <c:pt idx="1378">
                  <c:v>18795</c:v>
                </c:pt>
                <c:pt idx="1379">
                  <c:v>18796</c:v>
                </c:pt>
                <c:pt idx="1380">
                  <c:v>18799</c:v>
                </c:pt>
                <c:pt idx="1381">
                  <c:v>18800</c:v>
                </c:pt>
                <c:pt idx="1382">
                  <c:v>18801</c:v>
                </c:pt>
                <c:pt idx="1383">
                  <c:v>18802</c:v>
                </c:pt>
                <c:pt idx="1384">
                  <c:v>18803</c:v>
                </c:pt>
                <c:pt idx="1385">
                  <c:v>18806</c:v>
                </c:pt>
                <c:pt idx="1386">
                  <c:v>18807</c:v>
                </c:pt>
                <c:pt idx="1387">
                  <c:v>18808</c:v>
                </c:pt>
                <c:pt idx="1388">
                  <c:v>18809</c:v>
                </c:pt>
                <c:pt idx="1389">
                  <c:v>18810</c:v>
                </c:pt>
                <c:pt idx="1390">
                  <c:v>18813</c:v>
                </c:pt>
                <c:pt idx="1391">
                  <c:v>18814</c:v>
                </c:pt>
                <c:pt idx="1392">
                  <c:v>18815</c:v>
                </c:pt>
                <c:pt idx="1393">
                  <c:v>18816</c:v>
                </c:pt>
                <c:pt idx="1394">
                  <c:v>18817</c:v>
                </c:pt>
                <c:pt idx="1395">
                  <c:v>18820</c:v>
                </c:pt>
                <c:pt idx="1396">
                  <c:v>18821</c:v>
                </c:pt>
                <c:pt idx="1397">
                  <c:v>18822</c:v>
                </c:pt>
                <c:pt idx="1398">
                  <c:v>18823</c:v>
                </c:pt>
                <c:pt idx="1399">
                  <c:v>18824</c:v>
                </c:pt>
                <c:pt idx="1400">
                  <c:v>18827</c:v>
                </c:pt>
                <c:pt idx="1401">
                  <c:v>18828</c:v>
                </c:pt>
                <c:pt idx="1402">
                  <c:v>18829</c:v>
                </c:pt>
                <c:pt idx="1403">
                  <c:v>18830</c:v>
                </c:pt>
                <c:pt idx="1404">
                  <c:v>18831</c:v>
                </c:pt>
                <c:pt idx="1405">
                  <c:v>18834</c:v>
                </c:pt>
                <c:pt idx="1406">
                  <c:v>18835</c:v>
                </c:pt>
                <c:pt idx="1407">
                  <c:v>18836</c:v>
                </c:pt>
                <c:pt idx="1408">
                  <c:v>18837</c:v>
                </c:pt>
                <c:pt idx="1409">
                  <c:v>18838</c:v>
                </c:pt>
                <c:pt idx="1410">
                  <c:v>18841</c:v>
                </c:pt>
                <c:pt idx="1411">
                  <c:v>18842</c:v>
                </c:pt>
                <c:pt idx="1412">
                  <c:v>18843</c:v>
                </c:pt>
                <c:pt idx="1413">
                  <c:v>18844</c:v>
                </c:pt>
                <c:pt idx="1414">
                  <c:v>18845</c:v>
                </c:pt>
                <c:pt idx="1415">
                  <c:v>18848</c:v>
                </c:pt>
                <c:pt idx="1416">
                  <c:v>18849</c:v>
                </c:pt>
                <c:pt idx="1417">
                  <c:v>18850</c:v>
                </c:pt>
                <c:pt idx="1418">
                  <c:v>18851</c:v>
                </c:pt>
                <c:pt idx="1419">
                  <c:v>18852</c:v>
                </c:pt>
                <c:pt idx="1420">
                  <c:v>18855</c:v>
                </c:pt>
                <c:pt idx="1421">
                  <c:v>18856</c:v>
                </c:pt>
                <c:pt idx="1422">
                  <c:v>18857</c:v>
                </c:pt>
                <c:pt idx="1423">
                  <c:v>18858</c:v>
                </c:pt>
                <c:pt idx="1424">
                  <c:v>18859</c:v>
                </c:pt>
                <c:pt idx="1425">
                  <c:v>18862</c:v>
                </c:pt>
                <c:pt idx="1426">
                  <c:v>18863</c:v>
                </c:pt>
                <c:pt idx="1427">
                  <c:v>18864</c:v>
                </c:pt>
                <c:pt idx="1428">
                  <c:v>18865</c:v>
                </c:pt>
                <c:pt idx="1429">
                  <c:v>18866</c:v>
                </c:pt>
                <c:pt idx="1430">
                  <c:v>18869</c:v>
                </c:pt>
                <c:pt idx="1431">
                  <c:v>18870</c:v>
                </c:pt>
                <c:pt idx="1432">
                  <c:v>18871</c:v>
                </c:pt>
                <c:pt idx="1433">
                  <c:v>18872</c:v>
                </c:pt>
                <c:pt idx="1434">
                  <c:v>18873</c:v>
                </c:pt>
                <c:pt idx="1435">
                  <c:v>18876</c:v>
                </c:pt>
                <c:pt idx="1436">
                  <c:v>18877</c:v>
                </c:pt>
                <c:pt idx="1437">
                  <c:v>18878</c:v>
                </c:pt>
                <c:pt idx="1438">
                  <c:v>18879</c:v>
                </c:pt>
                <c:pt idx="1439">
                  <c:v>18880</c:v>
                </c:pt>
                <c:pt idx="1440">
                  <c:v>18883</c:v>
                </c:pt>
                <c:pt idx="1441">
                  <c:v>18884</c:v>
                </c:pt>
                <c:pt idx="1442">
                  <c:v>18885</c:v>
                </c:pt>
                <c:pt idx="1443">
                  <c:v>18886</c:v>
                </c:pt>
                <c:pt idx="1444">
                  <c:v>18887</c:v>
                </c:pt>
                <c:pt idx="1445">
                  <c:v>18890</c:v>
                </c:pt>
                <c:pt idx="1446">
                  <c:v>18891</c:v>
                </c:pt>
                <c:pt idx="1447">
                  <c:v>18892</c:v>
                </c:pt>
                <c:pt idx="1448">
                  <c:v>18893</c:v>
                </c:pt>
                <c:pt idx="1449">
                  <c:v>18894</c:v>
                </c:pt>
                <c:pt idx="1450">
                  <c:v>18897</c:v>
                </c:pt>
                <c:pt idx="1451">
                  <c:v>18898</c:v>
                </c:pt>
                <c:pt idx="1452">
                  <c:v>18899</c:v>
                </c:pt>
                <c:pt idx="1453">
                  <c:v>18900</c:v>
                </c:pt>
                <c:pt idx="1454">
                  <c:v>18901</c:v>
                </c:pt>
                <c:pt idx="1455">
                  <c:v>18904</c:v>
                </c:pt>
                <c:pt idx="1456">
                  <c:v>18905</c:v>
                </c:pt>
                <c:pt idx="1457">
                  <c:v>18906</c:v>
                </c:pt>
                <c:pt idx="1458">
                  <c:v>18907</c:v>
                </c:pt>
                <c:pt idx="1459">
                  <c:v>18908</c:v>
                </c:pt>
                <c:pt idx="1460">
                  <c:v>18911</c:v>
                </c:pt>
                <c:pt idx="1461">
                  <c:v>18912</c:v>
                </c:pt>
                <c:pt idx="1462">
                  <c:v>18913</c:v>
                </c:pt>
                <c:pt idx="1463">
                  <c:v>18914</c:v>
                </c:pt>
                <c:pt idx="1464">
                  <c:v>18915</c:v>
                </c:pt>
                <c:pt idx="1465">
                  <c:v>18918</c:v>
                </c:pt>
                <c:pt idx="1466">
                  <c:v>18919</c:v>
                </c:pt>
                <c:pt idx="1467">
                  <c:v>18920</c:v>
                </c:pt>
                <c:pt idx="1468">
                  <c:v>18921</c:v>
                </c:pt>
                <c:pt idx="1469">
                  <c:v>18922</c:v>
                </c:pt>
                <c:pt idx="1470">
                  <c:v>18925</c:v>
                </c:pt>
                <c:pt idx="1471">
                  <c:v>18926</c:v>
                </c:pt>
                <c:pt idx="1472">
                  <c:v>18927</c:v>
                </c:pt>
                <c:pt idx="1473">
                  <c:v>18928</c:v>
                </c:pt>
                <c:pt idx="1474">
                  <c:v>18929</c:v>
                </c:pt>
                <c:pt idx="1475">
                  <c:v>18932</c:v>
                </c:pt>
                <c:pt idx="1476">
                  <c:v>18933</c:v>
                </c:pt>
                <c:pt idx="1477">
                  <c:v>18934</c:v>
                </c:pt>
                <c:pt idx="1478">
                  <c:v>18935</c:v>
                </c:pt>
                <c:pt idx="1479">
                  <c:v>18936</c:v>
                </c:pt>
                <c:pt idx="1480">
                  <c:v>18939</c:v>
                </c:pt>
                <c:pt idx="1481">
                  <c:v>18940</c:v>
                </c:pt>
                <c:pt idx="1482">
                  <c:v>18941</c:v>
                </c:pt>
                <c:pt idx="1483">
                  <c:v>18942</c:v>
                </c:pt>
                <c:pt idx="1484">
                  <c:v>18943</c:v>
                </c:pt>
                <c:pt idx="1485">
                  <c:v>18946</c:v>
                </c:pt>
                <c:pt idx="1486">
                  <c:v>18947</c:v>
                </c:pt>
                <c:pt idx="1487">
                  <c:v>18948</c:v>
                </c:pt>
                <c:pt idx="1488">
                  <c:v>18949</c:v>
                </c:pt>
                <c:pt idx="1489">
                  <c:v>18950</c:v>
                </c:pt>
                <c:pt idx="1490">
                  <c:v>18953</c:v>
                </c:pt>
                <c:pt idx="1491">
                  <c:v>18954</c:v>
                </c:pt>
                <c:pt idx="1492">
                  <c:v>18955</c:v>
                </c:pt>
                <c:pt idx="1493">
                  <c:v>18956</c:v>
                </c:pt>
                <c:pt idx="1494">
                  <c:v>18957</c:v>
                </c:pt>
                <c:pt idx="1495">
                  <c:v>18960</c:v>
                </c:pt>
                <c:pt idx="1496">
                  <c:v>18961</c:v>
                </c:pt>
                <c:pt idx="1497">
                  <c:v>18962</c:v>
                </c:pt>
                <c:pt idx="1498">
                  <c:v>18963</c:v>
                </c:pt>
                <c:pt idx="1499">
                  <c:v>18964</c:v>
                </c:pt>
                <c:pt idx="1500">
                  <c:v>18967</c:v>
                </c:pt>
                <c:pt idx="1501">
                  <c:v>18968</c:v>
                </c:pt>
                <c:pt idx="1502">
                  <c:v>18969</c:v>
                </c:pt>
                <c:pt idx="1503">
                  <c:v>18970</c:v>
                </c:pt>
                <c:pt idx="1504">
                  <c:v>18971</c:v>
                </c:pt>
                <c:pt idx="1505">
                  <c:v>18974</c:v>
                </c:pt>
                <c:pt idx="1506">
                  <c:v>18975</c:v>
                </c:pt>
                <c:pt idx="1507">
                  <c:v>18976</c:v>
                </c:pt>
                <c:pt idx="1508">
                  <c:v>18977</c:v>
                </c:pt>
                <c:pt idx="1509">
                  <c:v>18978</c:v>
                </c:pt>
                <c:pt idx="1510">
                  <c:v>18981</c:v>
                </c:pt>
                <c:pt idx="1511">
                  <c:v>18982</c:v>
                </c:pt>
                <c:pt idx="1512">
                  <c:v>18983</c:v>
                </c:pt>
                <c:pt idx="1513">
                  <c:v>18988</c:v>
                </c:pt>
                <c:pt idx="1514">
                  <c:v>18989</c:v>
                </c:pt>
                <c:pt idx="1515">
                  <c:v>18990</c:v>
                </c:pt>
                <c:pt idx="1516">
                  <c:v>18991</c:v>
                </c:pt>
                <c:pt idx="1517">
                  <c:v>18995</c:v>
                </c:pt>
                <c:pt idx="1518">
                  <c:v>18996</c:v>
                </c:pt>
                <c:pt idx="1519">
                  <c:v>18997</c:v>
                </c:pt>
                <c:pt idx="1520">
                  <c:v>18998</c:v>
                </c:pt>
                <c:pt idx="1521">
                  <c:v>18999</c:v>
                </c:pt>
                <c:pt idx="1522">
                  <c:v>19002</c:v>
                </c:pt>
                <c:pt idx="1523">
                  <c:v>19003</c:v>
                </c:pt>
                <c:pt idx="1524">
                  <c:v>19004</c:v>
                </c:pt>
                <c:pt idx="1525">
                  <c:v>19005</c:v>
                </c:pt>
                <c:pt idx="1526">
                  <c:v>19006</c:v>
                </c:pt>
                <c:pt idx="1527">
                  <c:v>19009</c:v>
                </c:pt>
                <c:pt idx="1528">
                  <c:v>19010</c:v>
                </c:pt>
                <c:pt idx="1529">
                  <c:v>19011</c:v>
                </c:pt>
                <c:pt idx="1530">
                  <c:v>19012</c:v>
                </c:pt>
                <c:pt idx="1531">
                  <c:v>19013</c:v>
                </c:pt>
                <c:pt idx="1532">
                  <c:v>19016</c:v>
                </c:pt>
                <c:pt idx="1533">
                  <c:v>19017</c:v>
                </c:pt>
                <c:pt idx="1534">
                  <c:v>19018</c:v>
                </c:pt>
                <c:pt idx="1535">
                  <c:v>19019</c:v>
                </c:pt>
                <c:pt idx="1536">
                  <c:v>19020</c:v>
                </c:pt>
                <c:pt idx="1537">
                  <c:v>19023</c:v>
                </c:pt>
                <c:pt idx="1538">
                  <c:v>19024</c:v>
                </c:pt>
                <c:pt idx="1539">
                  <c:v>19025</c:v>
                </c:pt>
                <c:pt idx="1540">
                  <c:v>19026</c:v>
                </c:pt>
                <c:pt idx="1541">
                  <c:v>19027</c:v>
                </c:pt>
                <c:pt idx="1542">
                  <c:v>19030</c:v>
                </c:pt>
                <c:pt idx="1543">
                  <c:v>19031</c:v>
                </c:pt>
                <c:pt idx="1544">
                  <c:v>19032</c:v>
                </c:pt>
                <c:pt idx="1545">
                  <c:v>19033</c:v>
                </c:pt>
                <c:pt idx="1546">
                  <c:v>19034</c:v>
                </c:pt>
                <c:pt idx="1547">
                  <c:v>19037</c:v>
                </c:pt>
                <c:pt idx="1548">
                  <c:v>19038</c:v>
                </c:pt>
                <c:pt idx="1549">
                  <c:v>19039</c:v>
                </c:pt>
                <c:pt idx="1550">
                  <c:v>19040</c:v>
                </c:pt>
                <c:pt idx="1551">
                  <c:v>19041</c:v>
                </c:pt>
                <c:pt idx="1552">
                  <c:v>19044</c:v>
                </c:pt>
                <c:pt idx="1553">
                  <c:v>19045</c:v>
                </c:pt>
                <c:pt idx="1554">
                  <c:v>19046</c:v>
                </c:pt>
                <c:pt idx="1555">
                  <c:v>19047</c:v>
                </c:pt>
                <c:pt idx="1556">
                  <c:v>19048</c:v>
                </c:pt>
                <c:pt idx="1557">
                  <c:v>19051</c:v>
                </c:pt>
                <c:pt idx="1558">
                  <c:v>19052</c:v>
                </c:pt>
                <c:pt idx="1559">
                  <c:v>19053</c:v>
                </c:pt>
                <c:pt idx="1560">
                  <c:v>19054</c:v>
                </c:pt>
                <c:pt idx="1561">
                  <c:v>19055</c:v>
                </c:pt>
                <c:pt idx="1562">
                  <c:v>19058</c:v>
                </c:pt>
                <c:pt idx="1563">
                  <c:v>19059</c:v>
                </c:pt>
                <c:pt idx="1564">
                  <c:v>19060</c:v>
                </c:pt>
                <c:pt idx="1565">
                  <c:v>19061</c:v>
                </c:pt>
                <c:pt idx="1566">
                  <c:v>19062</c:v>
                </c:pt>
                <c:pt idx="1567">
                  <c:v>19065</c:v>
                </c:pt>
                <c:pt idx="1568">
                  <c:v>19066</c:v>
                </c:pt>
                <c:pt idx="1569">
                  <c:v>19067</c:v>
                </c:pt>
                <c:pt idx="1570">
                  <c:v>19068</c:v>
                </c:pt>
                <c:pt idx="1571">
                  <c:v>19069</c:v>
                </c:pt>
                <c:pt idx="1572">
                  <c:v>19072</c:v>
                </c:pt>
                <c:pt idx="1573">
                  <c:v>19073</c:v>
                </c:pt>
                <c:pt idx="1574">
                  <c:v>19074</c:v>
                </c:pt>
                <c:pt idx="1575">
                  <c:v>19075</c:v>
                </c:pt>
                <c:pt idx="1576">
                  <c:v>19076</c:v>
                </c:pt>
                <c:pt idx="1577">
                  <c:v>19079</c:v>
                </c:pt>
                <c:pt idx="1578">
                  <c:v>19080</c:v>
                </c:pt>
                <c:pt idx="1579">
                  <c:v>19081</c:v>
                </c:pt>
                <c:pt idx="1580">
                  <c:v>19082</c:v>
                </c:pt>
                <c:pt idx="1581">
                  <c:v>19083</c:v>
                </c:pt>
                <c:pt idx="1582">
                  <c:v>19086</c:v>
                </c:pt>
                <c:pt idx="1583">
                  <c:v>19087</c:v>
                </c:pt>
                <c:pt idx="1584">
                  <c:v>19088</c:v>
                </c:pt>
                <c:pt idx="1585">
                  <c:v>19089</c:v>
                </c:pt>
                <c:pt idx="1586">
                  <c:v>19090</c:v>
                </c:pt>
                <c:pt idx="1587">
                  <c:v>19093</c:v>
                </c:pt>
                <c:pt idx="1588">
                  <c:v>19094</c:v>
                </c:pt>
                <c:pt idx="1589">
                  <c:v>19095</c:v>
                </c:pt>
                <c:pt idx="1590">
                  <c:v>19096</c:v>
                </c:pt>
                <c:pt idx="1591">
                  <c:v>19101</c:v>
                </c:pt>
                <c:pt idx="1592">
                  <c:v>19102</c:v>
                </c:pt>
                <c:pt idx="1593">
                  <c:v>19103</c:v>
                </c:pt>
                <c:pt idx="1594">
                  <c:v>19104</c:v>
                </c:pt>
                <c:pt idx="1595">
                  <c:v>19107</c:v>
                </c:pt>
                <c:pt idx="1596">
                  <c:v>19108</c:v>
                </c:pt>
                <c:pt idx="1597">
                  <c:v>19109</c:v>
                </c:pt>
                <c:pt idx="1598">
                  <c:v>19110</c:v>
                </c:pt>
                <c:pt idx="1599">
                  <c:v>19111</c:v>
                </c:pt>
                <c:pt idx="1600">
                  <c:v>19114</c:v>
                </c:pt>
                <c:pt idx="1601">
                  <c:v>19115</c:v>
                </c:pt>
                <c:pt idx="1602">
                  <c:v>19116</c:v>
                </c:pt>
                <c:pt idx="1603">
                  <c:v>19117</c:v>
                </c:pt>
                <c:pt idx="1604">
                  <c:v>19118</c:v>
                </c:pt>
                <c:pt idx="1605">
                  <c:v>19121</c:v>
                </c:pt>
                <c:pt idx="1606">
                  <c:v>19122</c:v>
                </c:pt>
                <c:pt idx="1607">
                  <c:v>19123</c:v>
                </c:pt>
                <c:pt idx="1608">
                  <c:v>19124</c:v>
                </c:pt>
                <c:pt idx="1609">
                  <c:v>19125</c:v>
                </c:pt>
                <c:pt idx="1610">
                  <c:v>19128</c:v>
                </c:pt>
                <c:pt idx="1611">
                  <c:v>19129</c:v>
                </c:pt>
                <c:pt idx="1612">
                  <c:v>19130</c:v>
                </c:pt>
                <c:pt idx="1613">
                  <c:v>19131</c:v>
                </c:pt>
                <c:pt idx="1614">
                  <c:v>19132</c:v>
                </c:pt>
                <c:pt idx="1615">
                  <c:v>19135</c:v>
                </c:pt>
                <c:pt idx="1616">
                  <c:v>19136</c:v>
                </c:pt>
                <c:pt idx="1617">
                  <c:v>19137</c:v>
                </c:pt>
                <c:pt idx="1618">
                  <c:v>19138</c:v>
                </c:pt>
                <c:pt idx="1619">
                  <c:v>19139</c:v>
                </c:pt>
                <c:pt idx="1620">
                  <c:v>19142</c:v>
                </c:pt>
                <c:pt idx="1621">
                  <c:v>19143</c:v>
                </c:pt>
                <c:pt idx="1622">
                  <c:v>19144</c:v>
                </c:pt>
                <c:pt idx="1623">
                  <c:v>19145</c:v>
                </c:pt>
                <c:pt idx="1624">
                  <c:v>19146</c:v>
                </c:pt>
                <c:pt idx="1625">
                  <c:v>19149</c:v>
                </c:pt>
                <c:pt idx="1626">
                  <c:v>19150</c:v>
                </c:pt>
                <c:pt idx="1627">
                  <c:v>19151</c:v>
                </c:pt>
                <c:pt idx="1628">
                  <c:v>19152</c:v>
                </c:pt>
                <c:pt idx="1629">
                  <c:v>19153</c:v>
                </c:pt>
                <c:pt idx="1630">
                  <c:v>19156</c:v>
                </c:pt>
                <c:pt idx="1631">
                  <c:v>19157</c:v>
                </c:pt>
                <c:pt idx="1632">
                  <c:v>19158</c:v>
                </c:pt>
                <c:pt idx="1633">
                  <c:v>19159</c:v>
                </c:pt>
                <c:pt idx="1634">
                  <c:v>19160</c:v>
                </c:pt>
                <c:pt idx="1635">
                  <c:v>19163</c:v>
                </c:pt>
                <c:pt idx="1636">
                  <c:v>19164</c:v>
                </c:pt>
                <c:pt idx="1637">
                  <c:v>19165</c:v>
                </c:pt>
                <c:pt idx="1638">
                  <c:v>19166</c:v>
                </c:pt>
                <c:pt idx="1639">
                  <c:v>19167</c:v>
                </c:pt>
                <c:pt idx="1640">
                  <c:v>19170</c:v>
                </c:pt>
                <c:pt idx="1641">
                  <c:v>19171</c:v>
                </c:pt>
                <c:pt idx="1642">
                  <c:v>19172</c:v>
                </c:pt>
                <c:pt idx="1643">
                  <c:v>19173</c:v>
                </c:pt>
                <c:pt idx="1644">
                  <c:v>19174</c:v>
                </c:pt>
                <c:pt idx="1645">
                  <c:v>19177</c:v>
                </c:pt>
                <c:pt idx="1646">
                  <c:v>19178</c:v>
                </c:pt>
                <c:pt idx="1647">
                  <c:v>19179</c:v>
                </c:pt>
                <c:pt idx="1648">
                  <c:v>19180</c:v>
                </c:pt>
                <c:pt idx="1649">
                  <c:v>19181</c:v>
                </c:pt>
                <c:pt idx="1650">
                  <c:v>19184</c:v>
                </c:pt>
                <c:pt idx="1651">
                  <c:v>19185</c:v>
                </c:pt>
                <c:pt idx="1652">
                  <c:v>19186</c:v>
                </c:pt>
                <c:pt idx="1653">
                  <c:v>19187</c:v>
                </c:pt>
                <c:pt idx="1654">
                  <c:v>19188</c:v>
                </c:pt>
                <c:pt idx="1655">
                  <c:v>19191</c:v>
                </c:pt>
                <c:pt idx="1656">
                  <c:v>19192</c:v>
                </c:pt>
                <c:pt idx="1657">
                  <c:v>19193</c:v>
                </c:pt>
                <c:pt idx="1658">
                  <c:v>19194</c:v>
                </c:pt>
                <c:pt idx="1659">
                  <c:v>19195</c:v>
                </c:pt>
                <c:pt idx="1660">
                  <c:v>19198</c:v>
                </c:pt>
                <c:pt idx="1661">
                  <c:v>19199</c:v>
                </c:pt>
                <c:pt idx="1662">
                  <c:v>19200</c:v>
                </c:pt>
                <c:pt idx="1663">
                  <c:v>19201</c:v>
                </c:pt>
                <c:pt idx="1664">
                  <c:v>19202</c:v>
                </c:pt>
                <c:pt idx="1665">
                  <c:v>19205</c:v>
                </c:pt>
                <c:pt idx="1666">
                  <c:v>19206</c:v>
                </c:pt>
                <c:pt idx="1667">
                  <c:v>19207</c:v>
                </c:pt>
                <c:pt idx="1668">
                  <c:v>19208</c:v>
                </c:pt>
                <c:pt idx="1669">
                  <c:v>19209</c:v>
                </c:pt>
                <c:pt idx="1670">
                  <c:v>19212</c:v>
                </c:pt>
                <c:pt idx="1671">
                  <c:v>19213</c:v>
                </c:pt>
                <c:pt idx="1672">
                  <c:v>19214</c:v>
                </c:pt>
                <c:pt idx="1673">
                  <c:v>19215</c:v>
                </c:pt>
                <c:pt idx="1674">
                  <c:v>19216</c:v>
                </c:pt>
                <c:pt idx="1675">
                  <c:v>19219</c:v>
                </c:pt>
                <c:pt idx="1676">
                  <c:v>19220</c:v>
                </c:pt>
                <c:pt idx="1677">
                  <c:v>19221</c:v>
                </c:pt>
                <c:pt idx="1678">
                  <c:v>19222</c:v>
                </c:pt>
                <c:pt idx="1679">
                  <c:v>19223</c:v>
                </c:pt>
                <c:pt idx="1680">
                  <c:v>19226</c:v>
                </c:pt>
                <c:pt idx="1681">
                  <c:v>19227</c:v>
                </c:pt>
                <c:pt idx="1682">
                  <c:v>19228</c:v>
                </c:pt>
                <c:pt idx="1683">
                  <c:v>19229</c:v>
                </c:pt>
                <c:pt idx="1684">
                  <c:v>19230</c:v>
                </c:pt>
                <c:pt idx="1685">
                  <c:v>19233</c:v>
                </c:pt>
                <c:pt idx="1686">
                  <c:v>19234</c:v>
                </c:pt>
                <c:pt idx="1687">
                  <c:v>19235</c:v>
                </c:pt>
                <c:pt idx="1688">
                  <c:v>19236</c:v>
                </c:pt>
                <c:pt idx="1689">
                  <c:v>19237</c:v>
                </c:pt>
                <c:pt idx="1690">
                  <c:v>19240</c:v>
                </c:pt>
                <c:pt idx="1691">
                  <c:v>19241</c:v>
                </c:pt>
                <c:pt idx="1692">
                  <c:v>19242</c:v>
                </c:pt>
                <c:pt idx="1693">
                  <c:v>19243</c:v>
                </c:pt>
                <c:pt idx="1694">
                  <c:v>19244</c:v>
                </c:pt>
                <c:pt idx="1695">
                  <c:v>19247</c:v>
                </c:pt>
                <c:pt idx="1696">
                  <c:v>19248</c:v>
                </c:pt>
                <c:pt idx="1697">
                  <c:v>19249</c:v>
                </c:pt>
                <c:pt idx="1698">
                  <c:v>19251</c:v>
                </c:pt>
                <c:pt idx="1699">
                  <c:v>19254</c:v>
                </c:pt>
                <c:pt idx="1700">
                  <c:v>19255</c:v>
                </c:pt>
                <c:pt idx="1701">
                  <c:v>19256</c:v>
                </c:pt>
                <c:pt idx="1702">
                  <c:v>19257</c:v>
                </c:pt>
                <c:pt idx="1703">
                  <c:v>19258</c:v>
                </c:pt>
                <c:pt idx="1704">
                  <c:v>19261</c:v>
                </c:pt>
                <c:pt idx="1705">
                  <c:v>19262</c:v>
                </c:pt>
                <c:pt idx="1706">
                  <c:v>19263</c:v>
                </c:pt>
                <c:pt idx="1707">
                  <c:v>19264</c:v>
                </c:pt>
                <c:pt idx="1708">
                  <c:v>19265</c:v>
                </c:pt>
                <c:pt idx="1709">
                  <c:v>19268</c:v>
                </c:pt>
                <c:pt idx="1710">
                  <c:v>19269</c:v>
                </c:pt>
                <c:pt idx="1711">
                  <c:v>19270</c:v>
                </c:pt>
                <c:pt idx="1712">
                  <c:v>19271</c:v>
                </c:pt>
                <c:pt idx="1713">
                  <c:v>19272</c:v>
                </c:pt>
                <c:pt idx="1714">
                  <c:v>19275</c:v>
                </c:pt>
                <c:pt idx="1715">
                  <c:v>19276</c:v>
                </c:pt>
                <c:pt idx="1716">
                  <c:v>19277</c:v>
                </c:pt>
                <c:pt idx="1717">
                  <c:v>19278</c:v>
                </c:pt>
                <c:pt idx="1718">
                  <c:v>19279</c:v>
                </c:pt>
                <c:pt idx="1719">
                  <c:v>19282</c:v>
                </c:pt>
                <c:pt idx="1720">
                  <c:v>19283</c:v>
                </c:pt>
                <c:pt idx="1721">
                  <c:v>19284</c:v>
                </c:pt>
                <c:pt idx="1722">
                  <c:v>19285</c:v>
                </c:pt>
                <c:pt idx="1723">
                  <c:v>19286</c:v>
                </c:pt>
                <c:pt idx="1724">
                  <c:v>19289</c:v>
                </c:pt>
                <c:pt idx="1725">
                  <c:v>19290</c:v>
                </c:pt>
                <c:pt idx="1726">
                  <c:v>19291</c:v>
                </c:pt>
                <c:pt idx="1727">
                  <c:v>19292</c:v>
                </c:pt>
                <c:pt idx="1728">
                  <c:v>19293</c:v>
                </c:pt>
                <c:pt idx="1729">
                  <c:v>19296</c:v>
                </c:pt>
                <c:pt idx="1730">
                  <c:v>19297</c:v>
                </c:pt>
                <c:pt idx="1731">
                  <c:v>19298</c:v>
                </c:pt>
                <c:pt idx="1732">
                  <c:v>19299</c:v>
                </c:pt>
                <c:pt idx="1733">
                  <c:v>19300</c:v>
                </c:pt>
                <c:pt idx="1734">
                  <c:v>19303</c:v>
                </c:pt>
                <c:pt idx="1735">
                  <c:v>19304</c:v>
                </c:pt>
                <c:pt idx="1736">
                  <c:v>19305</c:v>
                </c:pt>
                <c:pt idx="1737">
                  <c:v>19306</c:v>
                </c:pt>
                <c:pt idx="1738">
                  <c:v>19307</c:v>
                </c:pt>
                <c:pt idx="1739">
                  <c:v>19310</c:v>
                </c:pt>
                <c:pt idx="1740">
                  <c:v>19311</c:v>
                </c:pt>
                <c:pt idx="1741">
                  <c:v>19312</c:v>
                </c:pt>
                <c:pt idx="1742">
                  <c:v>19313</c:v>
                </c:pt>
                <c:pt idx="1743">
                  <c:v>19314</c:v>
                </c:pt>
                <c:pt idx="1744">
                  <c:v>19317</c:v>
                </c:pt>
                <c:pt idx="1745">
                  <c:v>19318</c:v>
                </c:pt>
                <c:pt idx="1746">
                  <c:v>19319</c:v>
                </c:pt>
                <c:pt idx="1747">
                  <c:v>19320</c:v>
                </c:pt>
                <c:pt idx="1748">
                  <c:v>19321</c:v>
                </c:pt>
                <c:pt idx="1749">
                  <c:v>19324</c:v>
                </c:pt>
                <c:pt idx="1750">
                  <c:v>19325</c:v>
                </c:pt>
                <c:pt idx="1751">
                  <c:v>19326</c:v>
                </c:pt>
                <c:pt idx="1752">
                  <c:v>19327</c:v>
                </c:pt>
                <c:pt idx="1753">
                  <c:v>19328</c:v>
                </c:pt>
                <c:pt idx="1754">
                  <c:v>19331</c:v>
                </c:pt>
                <c:pt idx="1755">
                  <c:v>19332</c:v>
                </c:pt>
                <c:pt idx="1756">
                  <c:v>19333</c:v>
                </c:pt>
                <c:pt idx="1757">
                  <c:v>19334</c:v>
                </c:pt>
                <c:pt idx="1758">
                  <c:v>19335</c:v>
                </c:pt>
                <c:pt idx="1759">
                  <c:v>19338</c:v>
                </c:pt>
                <c:pt idx="1760">
                  <c:v>19339</c:v>
                </c:pt>
                <c:pt idx="1761">
                  <c:v>19340</c:v>
                </c:pt>
                <c:pt idx="1762">
                  <c:v>19341</c:v>
                </c:pt>
                <c:pt idx="1763">
                  <c:v>19342</c:v>
                </c:pt>
                <c:pt idx="1764">
                  <c:v>19345</c:v>
                </c:pt>
                <c:pt idx="1765">
                  <c:v>19346</c:v>
                </c:pt>
                <c:pt idx="1766">
                  <c:v>19347</c:v>
                </c:pt>
                <c:pt idx="1767">
                  <c:v>19359</c:v>
                </c:pt>
                <c:pt idx="1768">
                  <c:v>19360</c:v>
                </c:pt>
                <c:pt idx="1769">
                  <c:v>19361</c:v>
                </c:pt>
                <c:pt idx="1770">
                  <c:v>19362</c:v>
                </c:pt>
                <c:pt idx="1771">
                  <c:v>19363</c:v>
                </c:pt>
                <c:pt idx="1772">
                  <c:v>19366</c:v>
                </c:pt>
                <c:pt idx="1773">
                  <c:v>19367</c:v>
                </c:pt>
                <c:pt idx="1774">
                  <c:v>19368</c:v>
                </c:pt>
                <c:pt idx="1775">
                  <c:v>19369</c:v>
                </c:pt>
                <c:pt idx="1776">
                  <c:v>19370</c:v>
                </c:pt>
                <c:pt idx="1777">
                  <c:v>19373</c:v>
                </c:pt>
                <c:pt idx="1778">
                  <c:v>19374</c:v>
                </c:pt>
                <c:pt idx="1779">
                  <c:v>19375</c:v>
                </c:pt>
                <c:pt idx="1780">
                  <c:v>19376</c:v>
                </c:pt>
                <c:pt idx="1781">
                  <c:v>19377</c:v>
                </c:pt>
                <c:pt idx="1782">
                  <c:v>19380</c:v>
                </c:pt>
                <c:pt idx="1783">
                  <c:v>19381</c:v>
                </c:pt>
                <c:pt idx="1784">
                  <c:v>19382</c:v>
                </c:pt>
                <c:pt idx="1785">
                  <c:v>19383</c:v>
                </c:pt>
                <c:pt idx="1786">
                  <c:v>19384</c:v>
                </c:pt>
                <c:pt idx="1787">
                  <c:v>19387</c:v>
                </c:pt>
                <c:pt idx="1788">
                  <c:v>19388</c:v>
                </c:pt>
                <c:pt idx="1789">
                  <c:v>19389</c:v>
                </c:pt>
                <c:pt idx="1790">
                  <c:v>19390</c:v>
                </c:pt>
                <c:pt idx="1791">
                  <c:v>19391</c:v>
                </c:pt>
                <c:pt idx="1792">
                  <c:v>19394</c:v>
                </c:pt>
                <c:pt idx="1793">
                  <c:v>19395</c:v>
                </c:pt>
                <c:pt idx="1794">
                  <c:v>19396</c:v>
                </c:pt>
                <c:pt idx="1795">
                  <c:v>19397</c:v>
                </c:pt>
                <c:pt idx="1796">
                  <c:v>19398</c:v>
                </c:pt>
                <c:pt idx="1797">
                  <c:v>19401</c:v>
                </c:pt>
                <c:pt idx="1798">
                  <c:v>19402</c:v>
                </c:pt>
                <c:pt idx="1799">
                  <c:v>19403</c:v>
                </c:pt>
                <c:pt idx="1800">
                  <c:v>19404</c:v>
                </c:pt>
                <c:pt idx="1801">
                  <c:v>19405</c:v>
                </c:pt>
                <c:pt idx="1802">
                  <c:v>19408</c:v>
                </c:pt>
                <c:pt idx="1803">
                  <c:v>19409</c:v>
                </c:pt>
                <c:pt idx="1804">
                  <c:v>19410</c:v>
                </c:pt>
                <c:pt idx="1805">
                  <c:v>19411</c:v>
                </c:pt>
                <c:pt idx="1806">
                  <c:v>19412</c:v>
                </c:pt>
                <c:pt idx="1807">
                  <c:v>19415</c:v>
                </c:pt>
                <c:pt idx="1808">
                  <c:v>19416</c:v>
                </c:pt>
                <c:pt idx="1809">
                  <c:v>19417</c:v>
                </c:pt>
                <c:pt idx="1810">
                  <c:v>19418</c:v>
                </c:pt>
                <c:pt idx="1811">
                  <c:v>19419</c:v>
                </c:pt>
                <c:pt idx="1812">
                  <c:v>19422</c:v>
                </c:pt>
                <c:pt idx="1813">
                  <c:v>19423</c:v>
                </c:pt>
                <c:pt idx="1814">
                  <c:v>19424</c:v>
                </c:pt>
                <c:pt idx="1815">
                  <c:v>19425</c:v>
                </c:pt>
                <c:pt idx="1816">
                  <c:v>19426</c:v>
                </c:pt>
                <c:pt idx="1817">
                  <c:v>19429</c:v>
                </c:pt>
                <c:pt idx="1818">
                  <c:v>19430</c:v>
                </c:pt>
                <c:pt idx="1819">
                  <c:v>19431</c:v>
                </c:pt>
                <c:pt idx="1820">
                  <c:v>19432</c:v>
                </c:pt>
                <c:pt idx="1821">
                  <c:v>19433</c:v>
                </c:pt>
                <c:pt idx="1822">
                  <c:v>19436</c:v>
                </c:pt>
                <c:pt idx="1823">
                  <c:v>19437</c:v>
                </c:pt>
                <c:pt idx="1824">
                  <c:v>19438</c:v>
                </c:pt>
                <c:pt idx="1825">
                  <c:v>19439</c:v>
                </c:pt>
                <c:pt idx="1826">
                  <c:v>19440</c:v>
                </c:pt>
                <c:pt idx="1827">
                  <c:v>19443</c:v>
                </c:pt>
                <c:pt idx="1828">
                  <c:v>19444</c:v>
                </c:pt>
                <c:pt idx="1829">
                  <c:v>19445</c:v>
                </c:pt>
                <c:pt idx="1830">
                  <c:v>19446</c:v>
                </c:pt>
                <c:pt idx="1831">
                  <c:v>19447</c:v>
                </c:pt>
                <c:pt idx="1832">
                  <c:v>19450</c:v>
                </c:pt>
                <c:pt idx="1833">
                  <c:v>19451</c:v>
                </c:pt>
                <c:pt idx="1834">
                  <c:v>19452</c:v>
                </c:pt>
                <c:pt idx="1835">
                  <c:v>19453</c:v>
                </c:pt>
                <c:pt idx="1836">
                  <c:v>19458</c:v>
                </c:pt>
                <c:pt idx="1837">
                  <c:v>19459</c:v>
                </c:pt>
                <c:pt idx="1838">
                  <c:v>19460</c:v>
                </c:pt>
                <c:pt idx="1839">
                  <c:v>19461</c:v>
                </c:pt>
                <c:pt idx="1840">
                  <c:v>19464</c:v>
                </c:pt>
                <c:pt idx="1841">
                  <c:v>19465</c:v>
                </c:pt>
                <c:pt idx="1842">
                  <c:v>19466</c:v>
                </c:pt>
                <c:pt idx="1843">
                  <c:v>19467</c:v>
                </c:pt>
                <c:pt idx="1844">
                  <c:v>19468</c:v>
                </c:pt>
                <c:pt idx="1845">
                  <c:v>19471</c:v>
                </c:pt>
                <c:pt idx="1846">
                  <c:v>19472</c:v>
                </c:pt>
                <c:pt idx="1847">
                  <c:v>19473</c:v>
                </c:pt>
                <c:pt idx="1848">
                  <c:v>19474</c:v>
                </c:pt>
                <c:pt idx="1849">
                  <c:v>19475</c:v>
                </c:pt>
                <c:pt idx="1850">
                  <c:v>19479</c:v>
                </c:pt>
                <c:pt idx="1851">
                  <c:v>19480</c:v>
                </c:pt>
                <c:pt idx="1852">
                  <c:v>19481</c:v>
                </c:pt>
                <c:pt idx="1853">
                  <c:v>19482</c:v>
                </c:pt>
                <c:pt idx="1854">
                  <c:v>19485</c:v>
                </c:pt>
                <c:pt idx="1855">
                  <c:v>19486</c:v>
                </c:pt>
                <c:pt idx="1856">
                  <c:v>19487</c:v>
                </c:pt>
                <c:pt idx="1857">
                  <c:v>19488</c:v>
                </c:pt>
                <c:pt idx="1858">
                  <c:v>19489</c:v>
                </c:pt>
                <c:pt idx="1859">
                  <c:v>19492</c:v>
                </c:pt>
                <c:pt idx="1860">
                  <c:v>19493</c:v>
                </c:pt>
                <c:pt idx="1861">
                  <c:v>19494</c:v>
                </c:pt>
                <c:pt idx="1862">
                  <c:v>19495</c:v>
                </c:pt>
                <c:pt idx="1863">
                  <c:v>19496</c:v>
                </c:pt>
                <c:pt idx="1864">
                  <c:v>19499</c:v>
                </c:pt>
                <c:pt idx="1865">
                  <c:v>19500</c:v>
                </c:pt>
                <c:pt idx="1866">
                  <c:v>19501</c:v>
                </c:pt>
                <c:pt idx="1867">
                  <c:v>19502</c:v>
                </c:pt>
                <c:pt idx="1868">
                  <c:v>19503</c:v>
                </c:pt>
                <c:pt idx="1869">
                  <c:v>19506</c:v>
                </c:pt>
                <c:pt idx="1870">
                  <c:v>19507</c:v>
                </c:pt>
                <c:pt idx="1871">
                  <c:v>19508</c:v>
                </c:pt>
                <c:pt idx="1872">
                  <c:v>19509</c:v>
                </c:pt>
                <c:pt idx="1873">
                  <c:v>19510</c:v>
                </c:pt>
                <c:pt idx="1874">
                  <c:v>19513</c:v>
                </c:pt>
                <c:pt idx="1875">
                  <c:v>19514</c:v>
                </c:pt>
                <c:pt idx="1876">
                  <c:v>19515</c:v>
                </c:pt>
                <c:pt idx="1877">
                  <c:v>19516</c:v>
                </c:pt>
                <c:pt idx="1878">
                  <c:v>19517</c:v>
                </c:pt>
                <c:pt idx="1879">
                  <c:v>19520</c:v>
                </c:pt>
                <c:pt idx="1880">
                  <c:v>19521</c:v>
                </c:pt>
                <c:pt idx="1881">
                  <c:v>19522</c:v>
                </c:pt>
                <c:pt idx="1882">
                  <c:v>19523</c:v>
                </c:pt>
                <c:pt idx="1883">
                  <c:v>19524</c:v>
                </c:pt>
                <c:pt idx="1884">
                  <c:v>19527</c:v>
                </c:pt>
                <c:pt idx="1885">
                  <c:v>19528</c:v>
                </c:pt>
                <c:pt idx="1886">
                  <c:v>19529</c:v>
                </c:pt>
                <c:pt idx="1887">
                  <c:v>19530</c:v>
                </c:pt>
                <c:pt idx="1888">
                  <c:v>19531</c:v>
                </c:pt>
                <c:pt idx="1889">
                  <c:v>19534</c:v>
                </c:pt>
                <c:pt idx="1890">
                  <c:v>19535</c:v>
                </c:pt>
                <c:pt idx="1891">
                  <c:v>19536</c:v>
                </c:pt>
                <c:pt idx="1892">
                  <c:v>19537</c:v>
                </c:pt>
                <c:pt idx="1893">
                  <c:v>19538</c:v>
                </c:pt>
                <c:pt idx="1894">
                  <c:v>19541</c:v>
                </c:pt>
                <c:pt idx="1895">
                  <c:v>19542</c:v>
                </c:pt>
                <c:pt idx="1896">
                  <c:v>19543</c:v>
                </c:pt>
                <c:pt idx="1897">
                  <c:v>19544</c:v>
                </c:pt>
                <c:pt idx="1898">
                  <c:v>19545</c:v>
                </c:pt>
                <c:pt idx="1899">
                  <c:v>19548</c:v>
                </c:pt>
                <c:pt idx="1900">
                  <c:v>19549</c:v>
                </c:pt>
                <c:pt idx="1901">
                  <c:v>19550</c:v>
                </c:pt>
                <c:pt idx="1902">
                  <c:v>19551</c:v>
                </c:pt>
                <c:pt idx="1903">
                  <c:v>19552</c:v>
                </c:pt>
                <c:pt idx="1904">
                  <c:v>19555</c:v>
                </c:pt>
                <c:pt idx="1905">
                  <c:v>19556</c:v>
                </c:pt>
                <c:pt idx="1906">
                  <c:v>19557</c:v>
                </c:pt>
                <c:pt idx="1907">
                  <c:v>19558</c:v>
                </c:pt>
                <c:pt idx="1908">
                  <c:v>19559</c:v>
                </c:pt>
                <c:pt idx="1909">
                  <c:v>19562</c:v>
                </c:pt>
                <c:pt idx="1910">
                  <c:v>19563</c:v>
                </c:pt>
                <c:pt idx="1911">
                  <c:v>19564</c:v>
                </c:pt>
                <c:pt idx="1912">
                  <c:v>19565</c:v>
                </c:pt>
                <c:pt idx="1913">
                  <c:v>19566</c:v>
                </c:pt>
                <c:pt idx="1914">
                  <c:v>19569</c:v>
                </c:pt>
                <c:pt idx="1915">
                  <c:v>19570</c:v>
                </c:pt>
                <c:pt idx="1916">
                  <c:v>19571</c:v>
                </c:pt>
                <c:pt idx="1917">
                  <c:v>19572</c:v>
                </c:pt>
                <c:pt idx="1918">
                  <c:v>19573</c:v>
                </c:pt>
                <c:pt idx="1919">
                  <c:v>19576</c:v>
                </c:pt>
                <c:pt idx="1920">
                  <c:v>19577</c:v>
                </c:pt>
                <c:pt idx="1921">
                  <c:v>19578</c:v>
                </c:pt>
                <c:pt idx="1922">
                  <c:v>19579</c:v>
                </c:pt>
                <c:pt idx="1923">
                  <c:v>19580</c:v>
                </c:pt>
                <c:pt idx="1924">
                  <c:v>19583</c:v>
                </c:pt>
                <c:pt idx="1925">
                  <c:v>19584</c:v>
                </c:pt>
                <c:pt idx="1926">
                  <c:v>19585</c:v>
                </c:pt>
                <c:pt idx="1927">
                  <c:v>19586</c:v>
                </c:pt>
                <c:pt idx="1928">
                  <c:v>19587</c:v>
                </c:pt>
                <c:pt idx="1929">
                  <c:v>19590</c:v>
                </c:pt>
                <c:pt idx="1930">
                  <c:v>19591</c:v>
                </c:pt>
                <c:pt idx="1931">
                  <c:v>19592</c:v>
                </c:pt>
                <c:pt idx="1932">
                  <c:v>19593</c:v>
                </c:pt>
                <c:pt idx="1933">
                  <c:v>19594</c:v>
                </c:pt>
                <c:pt idx="1934">
                  <c:v>19597</c:v>
                </c:pt>
                <c:pt idx="1935">
                  <c:v>19598</c:v>
                </c:pt>
                <c:pt idx="1936">
                  <c:v>19599</c:v>
                </c:pt>
                <c:pt idx="1937">
                  <c:v>19600</c:v>
                </c:pt>
                <c:pt idx="1938">
                  <c:v>19601</c:v>
                </c:pt>
                <c:pt idx="1939">
                  <c:v>19604</c:v>
                </c:pt>
                <c:pt idx="1940">
                  <c:v>19605</c:v>
                </c:pt>
                <c:pt idx="1941">
                  <c:v>19606</c:v>
                </c:pt>
                <c:pt idx="1942">
                  <c:v>19607</c:v>
                </c:pt>
                <c:pt idx="1943">
                  <c:v>19608</c:v>
                </c:pt>
                <c:pt idx="1944">
                  <c:v>19611</c:v>
                </c:pt>
                <c:pt idx="1945">
                  <c:v>19612</c:v>
                </c:pt>
                <c:pt idx="1946">
                  <c:v>19613</c:v>
                </c:pt>
                <c:pt idx="1947">
                  <c:v>19614</c:v>
                </c:pt>
                <c:pt idx="1948">
                  <c:v>19615</c:v>
                </c:pt>
                <c:pt idx="1949">
                  <c:v>19618</c:v>
                </c:pt>
                <c:pt idx="1950">
                  <c:v>19619</c:v>
                </c:pt>
                <c:pt idx="1951">
                  <c:v>19620</c:v>
                </c:pt>
                <c:pt idx="1952">
                  <c:v>19621</c:v>
                </c:pt>
                <c:pt idx="1953">
                  <c:v>19622</c:v>
                </c:pt>
                <c:pt idx="1954">
                  <c:v>19625</c:v>
                </c:pt>
                <c:pt idx="1955">
                  <c:v>19626</c:v>
                </c:pt>
                <c:pt idx="1956">
                  <c:v>19627</c:v>
                </c:pt>
                <c:pt idx="1957">
                  <c:v>19628</c:v>
                </c:pt>
                <c:pt idx="1958">
                  <c:v>19629</c:v>
                </c:pt>
              </c:numCache>
            </c:numRef>
          </c:xVal>
          <c:yVal>
            <c:numRef>
              <c:f>Sheet1!$A$2:$BWI$2</c:f>
              <c:numCache>
                <c:formatCode>General</c:formatCode>
                <c:ptCount val="1959"/>
                <c:pt idx="0">
                  <c:v>21194199.919</c:v>
                </c:pt>
                <c:pt idx="1">
                  <c:v>21194199.919</c:v>
                </c:pt>
                <c:pt idx="2">
                  <c:v>21175088.828000002</c:v>
                </c:pt>
                <c:pt idx="3">
                  <c:v>21175088.828000002</c:v>
                </c:pt>
                <c:pt idx="4">
                  <c:v>21194199.919</c:v>
                </c:pt>
                <c:pt idx="5">
                  <c:v>21270644.283</c:v>
                </c:pt>
                <c:pt idx="6">
                  <c:v>21289755.374000002</c:v>
                </c:pt>
                <c:pt idx="7">
                  <c:v>21308866.465</c:v>
                </c:pt>
                <c:pt idx="8">
                  <c:v>21194199.919</c:v>
                </c:pt>
                <c:pt idx="9">
                  <c:v>21003089.009</c:v>
                </c:pt>
                <c:pt idx="10">
                  <c:v>20907533.554000001</c:v>
                </c:pt>
                <c:pt idx="11">
                  <c:v>21098644.464000002</c:v>
                </c:pt>
                <c:pt idx="12">
                  <c:v>21098644.464000002</c:v>
                </c:pt>
                <c:pt idx="13">
                  <c:v>20907533.554000001</c:v>
                </c:pt>
                <c:pt idx="14">
                  <c:v>21614643.921</c:v>
                </c:pt>
                <c:pt idx="15">
                  <c:v>21442644.102000002</c:v>
                </c:pt>
                <c:pt idx="16">
                  <c:v>20926644.645</c:v>
                </c:pt>
                <c:pt idx="17">
                  <c:v>20735533.734999999</c:v>
                </c:pt>
                <c:pt idx="18">
                  <c:v>20754644.826000001</c:v>
                </c:pt>
                <c:pt idx="19">
                  <c:v>21614643.921</c:v>
                </c:pt>
                <c:pt idx="20">
                  <c:v>21270644.283</c:v>
                </c:pt>
                <c:pt idx="21">
                  <c:v>20926644.645</c:v>
                </c:pt>
                <c:pt idx="22">
                  <c:v>21117755.555</c:v>
                </c:pt>
                <c:pt idx="23">
                  <c:v>21977754.649999999</c:v>
                </c:pt>
                <c:pt idx="24">
                  <c:v>21557310.647999998</c:v>
                </c:pt>
                <c:pt idx="25">
                  <c:v>21117755.555</c:v>
                </c:pt>
                <c:pt idx="26">
                  <c:v>21117755.555</c:v>
                </c:pt>
                <c:pt idx="27">
                  <c:v>21117755.555</c:v>
                </c:pt>
                <c:pt idx="28">
                  <c:v>21098644.464000002</c:v>
                </c:pt>
                <c:pt idx="29">
                  <c:v>21748421.557999998</c:v>
                </c:pt>
                <c:pt idx="30">
                  <c:v>21251533.192000002</c:v>
                </c:pt>
                <c:pt idx="31">
                  <c:v>21213311.010000002</c:v>
                </c:pt>
                <c:pt idx="32">
                  <c:v>21232422.101</c:v>
                </c:pt>
                <c:pt idx="33">
                  <c:v>20735533.734999999</c:v>
                </c:pt>
                <c:pt idx="34">
                  <c:v>21633755.011999998</c:v>
                </c:pt>
                <c:pt idx="35">
                  <c:v>20525311.734000001</c:v>
                </c:pt>
                <c:pt idx="36">
                  <c:v>19684423.73</c:v>
                </c:pt>
                <c:pt idx="37">
                  <c:v>19951979.004000001</c:v>
                </c:pt>
                <c:pt idx="38">
                  <c:v>19779979.184999999</c:v>
                </c:pt>
                <c:pt idx="39">
                  <c:v>19225757.546</c:v>
                </c:pt>
                <c:pt idx="40">
                  <c:v>20582645.006999999</c:v>
                </c:pt>
                <c:pt idx="41">
                  <c:v>20811978.098999999</c:v>
                </c:pt>
                <c:pt idx="42">
                  <c:v>21022200.100000001</c:v>
                </c:pt>
                <c:pt idx="43">
                  <c:v>19034646.636</c:v>
                </c:pt>
                <c:pt idx="44">
                  <c:v>19722645.912</c:v>
                </c:pt>
                <c:pt idx="45">
                  <c:v>19015535.544999998</c:v>
                </c:pt>
                <c:pt idx="46">
                  <c:v>19015535.544999998</c:v>
                </c:pt>
                <c:pt idx="47">
                  <c:v>18824424.634999998</c:v>
                </c:pt>
                <c:pt idx="48">
                  <c:v>19741757.002999999</c:v>
                </c:pt>
                <c:pt idx="49">
                  <c:v>19646201.548</c:v>
                </c:pt>
                <c:pt idx="50">
                  <c:v>18824424.634999998</c:v>
                </c:pt>
                <c:pt idx="51">
                  <c:v>18633313.724999998</c:v>
                </c:pt>
                <c:pt idx="52">
                  <c:v>18671535.906999998</c:v>
                </c:pt>
                <c:pt idx="53">
                  <c:v>19225757.546</c:v>
                </c:pt>
                <c:pt idx="54">
                  <c:v>20334200.824000001</c:v>
                </c:pt>
                <c:pt idx="55">
                  <c:v>19493312.82</c:v>
                </c:pt>
                <c:pt idx="56">
                  <c:v>20334200.824000001</c:v>
                </c:pt>
                <c:pt idx="57">
                  <c:v>21098644.464000002</c:v>
                </c:pt>
                <c:pt idx="58">
                  <c:v>20945755.736000001</c:v>
                </c:pt>
                <c:pt idx="59">
                  <c:v>21366199.738000002</c:v>
                </c:pt>
                <c:pt idx="60">
                  <c:v>21557310.647999998</c:v>
                </c:pt>
                <c:pt idx="61">
                  <c:v>21117755.555</c:v>
                </c:pt>
                <c:pt idx="62">
                  <c:v>20334200.824000001</c:v>
                </c:pt>
                <c:pt idx="63">
                  <c:v>21155977.737</c:v>
                </c:pt>
                <c:pt idx="64">
                  <c:v>21461755.193</c:v>
                </c:pt>
                <c:pt idx="65">
                  <c:v>21098644.464000002</c:v>
                </c:pt>
                <c:pt idx="66">
                  <c:v>20735533.734999999</c:v>
                </c:pt>
                <c:pt idx="67">
                  <c:v>21098644.464000002</c:v>
                </c:pt>
                <c:pt idx="68">
                  <c:v>21098644.464000002</c:v>
                </c:pt>
                <c:pt idx="69">
                  <c:v>21136866.646000002</c:v>
                </c:pt>
                <c:pt idx="70">
                  <c:v>20754644.826000001</c:v>
                </c:pt>
                <c:pt idx="71">
                  <c:v>20754644.826000001</c:v>
                </c:pt>
                <c:pt idx="72">
                  <c:v>20716422.644000001</c:v>
                </c:pt>
                <c:pt idx="73">
                  <c:v>20716422.644000001</c:v>
                </c:pt>
                <c:pt idx="74">
                  <c:v>20544422.824999999</c:v>
                </c:pt>
                <c:pt idx="75">
                  <c:v>20601756.098000001</c:v>
                </c:pt>
                <c:pt idx="76">
                  <c:v>20582645.006999999</c:v>
                </c:pt>
                <c:pt idx="77">
                  <c:v>20544422.824999999</c:v>
                </c:pt>
                <c:pt idx="78">
                  <c:v>20544422.824999999</c:v>
                </c:pt>
                <c:pt idx="79">
                  <c:v>20544422.824999999</c:v>
                </c:pt>
                <c:pt idx="80">
                  <c:v>20544422.824999999</c:v>
                </c:pt>
                <c:pt idx="81">
                  <c:v>20754644.826000001</c:v>
                </c:pt>
                <c:pt idx="82">
                  <c:v>20563533.916000001</c:v>
                </c:pt>
                <c:pt idx="83">
                  <c:v>20334200.824000001</c:v>
                </c:pt>
                <c:pt idx="84">
                  <c:v>20334200.824000001</c:v>
                </c:pt>
                <c:pt idx="85">
                  <c:v>20334200.824000001</c:v>
                </c:pt>
                <c:pt idx="86">
                  <c:v>19837312.458000001</c:v>
                </c:pt>
                <c:pt idx="87">
                  <c:v>19818201.366999999</c:v>
                </c:pt>
                <c:pt idx="88">
                  <c:v>19837312.458000001</c:v>
                </c:pt>
                <c:pt idx="89">
                  <c:v>19837312.458000001</c:v>
                </c:pt>
                <c:pt idx="90">
                  <c:v>17696870.266000003</c:v>
                </c:pt>
                <c:pt idx="91">
                  <c:v>17543981.538000003</c:v>
                </c:pt>
                <c:pt idx="92">
                  <c:v>19474201.728999998</c:v>
                </c:pt>
                <c:pt idx="93">
                  <c:v>18786202.452999998</c:v>
                </c:pt>
                <c:pt idx="94">
                  <c:v>19187535.364</c:v>
                </c:pt>
                <c:pt idx="95">
                  <c:v>19015535.544999998</c:v>
                </c:pt>
                <c:pt idx="96">
                  <c:v>19397757.364999998</c:v>
                </c:pt>
                <c:pt idx="97">
                  <c:v>18824424.634999998</c:v>
                </c:pt>
                <c:pt idx="98">
                  <c:v>19627090.456999999</c:v>
                </c:pt>
                <c:pt idx="99">
                  <c:v>19627090.456999999</c:v>
                </c:pt>
                <c:pt idx="100">
                  <c:v>19397757.364999998</c:v>
                </c:pt>
                <c:pt idx="101">
                  <c:v>19168424.272999998</c:v>
                </c:pt>
                <c:pt idx="102">
                  <c:v>19111091</c:v>
                </c:pt>
                <c:pt idx="103">
                  <c:v>18480424.996999998</c:v>
                </c:pt>
                <c:pt idx="104">
                  <c:v>18461313.905999999</c:v>
                </c:pt>
                <c:pt idx="105">
                  <c:v>18461313.905999999</c:v>
                </c:pt>
                <c:pt idx="106">
                  <c:v>18805313.544</c:v>
                </c:pt>
                <c:pt idx="107">
                  <c:v>18117314.267999999</c:v>
                </c:pt>
                <c:pt idx="108">
                  <c:v>18767091.362</c:v>
                </c:pt>
                <c:pt idx="109">
                  <c:v>18767091.362</c:v>
                </c:pt>
                <c:pt idx="110">
                  <c:v>18633313.724999998</c:v>
                </c:pt>
                <c:pt idx="111">
                  <c:v>18996424.454</c:v>
                </c:pt>
                <c:pt idx="112">
                  <c:v>18824424.634999998</c:v>
                </c:pt>
                <c:pt idx="113">
                  <c:v>17983536.630999997</c:v>
                </c:pt>
                <c:pt idx="114">
                  <c:v>19130202.090999998</c:v>
                </c:pt>
                <c:pt idx="115">
                  <c:v>18977313.362999998</c:v>
                </c:pt>
                <c:pt idx="116">
                  <c:v>18977313.362999998</c:v>
                </c:pt>
                <c:pt idx="117">
                  <c:v>18365758.450999998</c:v>
                </c:pt>
                <c:pt idx="118">
                  <c:v>18423091.723999999</c:v>
                </c:pt>
                <c:pt idx="119">
                  <c:v>18384869.541999999</c:v>
                </c:pt>
                <c:pt idx="120">
                  <c:v>18403980.632999998</c:v>
                </c:pt>
                <c:pt idx="121">
                  <c:v>18327536.268999998</c:v>
                </c:pt>
                <c:pt idx="122">
                  <c:v>18021758.812999997</c:v>
                </c:pt>
                <c:pt idx="123">
                  <c:v>18958202.272</c:v>
                </c:pt>
                <c:pt idx="124">
                  <c:v>18824424.634999998</c:v>
                </c:pt>
                <c:pt idx="125">
                  <c:v>18461313.905999999</c:v>
                </c:pt>
                <c:pt idx="126">
                  <c:v>18556869.360999998</c:v>
                </c:pt>
                <c:pt idx="127">
                  <c:v>18212869.722999997</c:v>
                </c:pt>
                <c:pt idx="128">
                  <c:v>18824424.634999998</c:v>
                </c:pt>
                <c:pt idx="129">
                  <c:v>18270202.995999999</c:v>
                </c:pt>
                <c:pt idx="130">
                  <c:v>18289314.086999997</c:v>
                </c:pt>
                <c:pt idx="131">
                  <c:v>17926203.357999999</c:v>
                </c:pt>
                <c:pt idx="132">
                  <c:v>18633313.724999998</c:v>
                </c:pt>
                <c:pt idx="133">
                  <c:v>18595091.542999998</c:v>
                </c:pt>
                <c:pt idx="134">
                  <c:v>17907092.267000001</c:v>
                </c:pt>
                <c:pt idx="135">
                  <c:v>18098203.176999997</c:v>
                </c:pt>
                <c:pt idx="136">
                  <c:v>17907092.267000001</c:v>
                </c:pt>
                <c:pt idx="137">
                  <c:v>18556869.360999998</c:v>
                </c:pt>
                <c:pt idx="138">
                  <c:v>18614202.634</c:v>
                </c:pt>
                <c:pt idx="139">
                  <c:v>17983536.630999997</c:v>
                </c:pt>
                <c:pt idx="140">
                  <c:v>18040869.903999999</c:v>
                </c:pt>
                <c:pt idx="141">
                  <c:v>19168424.272999998</c:v>
                </c:pt>
                <c:pt idx="142">
                  <c:v>18518647.178999998</c:v>
                </c:pt>
                <c:pt idx="143">
                  <c:v>19646201.548</c:v>
                </c:pt>
                <c:pt idx="144">
                  <c:v>19015535.544999998</c:v>
                </c:pt>
                <c:pt idx="145">
                  <c:v>17907092.267000001</c:v>
                </c:pt>
                <c:pt idx="146">
                  <c:v>19779979.184999999</c:v>
                </c:pt>
                <c:pt idx="147">
                  <c:v>20295978.642000001</c:v>
                </c:pt>
                <c:pt idx="148">
                  <c:v>18824424.634999998</c:v>
                </c:pt>
                <c:pt idx="149">
                  <c:v>17830647.903000001</c:v>
                </c:pt>
                <c:pt idx="150">
                  <c:v>17314648.446000002</c:v>
                </c:pt>
                <c:pt idx="151">
                  <c:v>17161759.718000002</c:v>
                </c:pt>
                <c:pt idx="152">
                  <c:v>18633313.724999998</c:v>
                </c:pt>
                <c:pt idx="153">
                  <c:v>19760868.094000001</c:v>
                </c:pt>
                <c:pt idx="154">
                  <c:v>19531535.002</c:v>
                </c:pt>
                <c:pt idx="155">
                  <c:v>17887981.176000003</c:v>
                </c:pt>
                <c:pt idx="156">
                  <c:v>17696870.266000003</c:v>
                </c:pt>
                <c:pt idx="157">
                  <c:v>19091979.908999998</c:v>
                </c:pt>
                <c:pt idx="158">
                  <c:v>18098203.176999997</c:v>
                </c:pt>
                <c:pt idx="159">
                  <c:v>18193758.631999999</c:v>
                </c:pt>
                <c:pt idx="160">
                  <c:v>18021758.812999997</c:v>
                </c:pt>
                <c:pt idx="161">
                  <c:v>17677759.175000001</c:v>
                </c:pt>
                <c:pt idx="162">
                  <c:v>17907092.267000001</c:v>
                </c:pt>
                <c:pt idx="163">
                  <c:v>17907092.267000001</c:v>
                </c:pt>
                <c:pt idx="164">
                  <c:v>17983536.630999997</c:v>
                </c:pt>
                <c:pt idx="165">
                  <c:v>18021758.812999997</c:v>
                </c:pt>
                <c:pt idx="166">
                  <c:v>18059980.994999997</c:v>
                </c:pt>
                <c:pt idx="167">
                  <c:v>18824424.634999998</c:v>
                </c:pt>
                <c:pt idx="168">
                  <c:v>18059980.994999997</c:v>
                </c:pt>
                <c:pt idx="169">
                  <c:v>18767091.362</c:v>
                </c:pt>
                <c:pt idx="170">
                  <c:v>19416868.456</c:v>
                </c:pt>
                <c:pt idx="171">
                  <c:v>18098203.176999997</c:v>
                </c:pt>
                <c:pt idx="172">
                  <c:v>17926203.357999999</c:v>
                </c:pt>
                <c:pt idx="173">
                  <c:v>17983536.630999997</c:v>
                </c:pt>
                <c:pt idx="174">
                  <c:v>17945314.448999997</c:v>
                </c:pt>
                <c:pt idx="175">
                  <c:v>18002647.721999999</c:v>
                </c:pt>
                <c:pt idx="176">
                  <c:v>17735092.448000003</c:v>
                </c:pt>
                <c:pt idx="177">
                  <c:v>17696870.266000003</c:v>
                </c:pt>
                <c:pt idx="178">
                  <c:v>17601314.811000001</c:v>
                </c:pt>
                <c:pt idx="179">
                  <c:v>18079092.085999999</c:v>
                </c:pt>
                <c:pt idx="180">
                  <c:v>17620425.902000003</c:v>
                </c:pt>
                <c:pt idx="181">
                  <c:v>17601314.811000001</c:v>
                </c:pt>
                <c:pt idx="182">
                  <c:v>17639536.993000001</c:v>
                </c:pt>
                <c:pt idx="183">
                  <c:v>18900868.998999998</c:v>
                </c:pt>
                <c:pt idx="184">
                  <c:v>18996424.454</c:v>
                </c:pt>
                <c:pt idx="185">
                  <c:v>19416868.456</c:v>
                </c:pt>
                <c:pt idx="186">
                  <c:v>19397757.364999998</c:v>
                </c:pt>
                <c:pt idx="187">
                  <c:v>19760868.094000001</c:v>
                </c:pt>
                <c:pt idx="188">
                  <c:v>19091979.908999998</c:v>
                </c:pt>
                <c:pt idx="189">
                  <c:v>18652424.816</c:v>
                </c:pt>
                <c:pt idx="190">
                  <c:v>18824424.634999998</c:v>
                </c:pt>
                <c:pt idx="191">
                  <c:v>18499536.088</c:v>
                </c:pt>
                <c:pt idx="192">
                  <c:v>18805313.544</c:v>
                </c:pt>
                <c:pt idx="193">
                  <c:v>18671535.906999998</c:v>
                </c:pt>
                <c:pt idx="194">
                  <c:v>18403980.632999998</c:v>
                </c:pt>
                <c:pt idx="195">
                  <c:v>18174647.540999997</c:v>
                </c:pt>
                <c:pt idx="196">
                  <c:v>18193758.631999999</c:v>
                </c:pt>
                <c:pt idx="197">
                  <c:v>18174647.540999997</c:v>
                </c:pt>
                <c:pt idx="198">
                  <c:v>18193758.631999999</c:v>
                </c:pt>
                <c:pt idx="199">
                  <c:v>17620425.902000003</c:v>
                </c:pt>
                <c:pt idx="200">
                  <c:v>16760426.807</c:v>
                </c:pt>
                <c:pt idx="201">
                  <c:v>15823983.347999999</c:v>
                </c:pt>
                <c:pt idx="202">
                  <c:v>15766650.074999999</c:v>
                </c:pt>
                <c:pt idx="203">
                  <c:v>15823983.347999999</c:v>
                </c:pt>
                <c:pt idx="204">
                  <c:v>15671094.619999999</c:v>
                </c:pt>
                <c:pt idx="205">
                  <c:v>15671094.619999999</c:v>
                </c:pt>
                <c:pt idx="206">
                  <c:v>16378204.987</c:v>
                </c:pt>
                <c:pt idx="207">
                  <c:v>15671094.619999999</c:v>
                </c:pt>
                <c:pt idx="208">
                  <c:v>15995983.166999999</c:v>
                </c:pt>
                <c:pt idx="209">
                  <c:v>15594650.255999999</c:v>
                </c:pt>
                <c:pt idx="210">
                  <c:v>15594650.255999999</c:v>
                </c:pt>
                <c:pt idx="211">
                  <c:v>15995983.166999999</c:v>
                </c:pt>
                <c:pt idx="212">
                  <c:v>15651983.528999999</c:v>
                </c:pt>
                <c:pt idx="213">
                  <c:v>15671094.619999999</c:v>
                </c:pt>
                <c:pt idx="214">
                  <c:v>15365317.164000001</c:v>
                </c:pt>
                <c:pt idx="215">
                  <c:v>15288872.800000001</c:v>
                </c:pt>
                <c:pt idx="216">
                  <c:v>15422650.437000001</c:v>
                </c:pt>
                <c:pt idx="217">
                  <c:v>15307983.891000001</c:v>
                </c:pt>
                <c:pt idx="218">
                  <c:v>15250650.618000001</c:v>
                </c:pt>
                <c:pt idx="219">
                  <c:v>15327094.982000001</c:v>
                </c:pt>
                <c:pt idx="220">
                  <c:v>14772873.343</c:v>
                </c:pt>
                <c:pt idx="221">
                  <c:v>14983095.344000001</c:v>
                </c:pt>
                <c:pt idx="222">
                  <c:v>14849317.707</c:v>
                </c:pt>
                <c:pt idx="223">
                  <c:v>14715540.07</c:v>
                </c:pt>
                <c:pt idx="224">
                  <c:v>14772873.343</c:v>
                </c:pt>
                <c:pt idx="225">
                  <c:v>14543540.251</c:v>
                </c:pt>
                <c:pt idx="226">
                  <c:v>14161318.431</c:v>
                </c:pt>
                <c:pt idx="227">
                  <c:v>13702652.247</c:v>
                </c:pt>
                <c:pt idx="228">
                  <c:v>13511541.336999999</c:v>
                </c:pt>
                <c:pt idx="229">
                  <c:v>13224874.971999999</c:v>
                </c:pt>
                <c:pt idx="230">
                  <c:v>13186652.789999999</c:v>
                </c:pt>
                <c:pt idx="231">
                  <c:v>13186652.789999999</c:v>
                </c:pt>
                <c:pt idx="232">
                  <c:v>13110208.426000001</c:v>
                </c:pt>
                <c:pt idx="233">
                  <c:v>12804430.970000001</c:v>
                </c:pt>
                <c:pt idx="234">
                  <c:v>12154653.876</c:v>
                </c:pt>
                <c:pt idx="235">
                  <c:v>11887098.602</c:v>
                </c:pt>
                <c:pt idx="236">
                  <c:v>12727986.606000001</c:v>
                </c:pt>
                <c:pt idx="237">
                  <c:v>12059098.421</c:v>
                </c:pt>
                <c:pt idx="238">
                  <c:v>13931985.339</c:v>
                </c:pt>
                <c:pt idx="239">
                  <c:v>14868428.798</c:v>
                </c:pt>
                <c:pt idx="240">
                  <c:v>14696428.979</c:v>
                </c:pt>
                <c:pt idx="241">
                  <c:v>14696428.979</c:v>
                </c:pt>
                <c:pt idx="242">
                  <c:v>14027540.794</c:v>
                </c:pt>
                <c:pt idx="243">
                  <c:v>12345764.786</c:v>
                </c:pt>
                <c:pt idx="244">
                  <c:v>12001765.148</c:v>
                </c:pt>
                <c:pt idx="245">
                  <c:v>12613320.060000001</c:v>
                </c:pt>
                <c:pt idx="246">
                  <c:v>12613320.060000001</c:v>
                </c:pt>
                <c:pt idx="247">
                  <c:v>11906209.693</c:v>
                </c:pt>
                <c:pt idx="248">
                  <c:v>12154653.876</c:v>
                </c:pt>
                <c:pt idx="249">
                  <c:v>12957319.698000001</c:v>
                </c:pt>
                <c:pt idx="250">
                  <c:v>12154653.876</c:v>
                </c:pt>
                <c:pt idx="251">
                  <c:v>12059098.421</c:v>
                </c:pt>
                <c:pt idx="252">
                  <c:v>12250209.331</c:v>
                </c:pt>
                <c:pt idx="253">
                  <c:v>12880875.334000001</c:v>
                </c:pt>
                <c:pt idx="254">
                  <c:v>12804430.970000001</c:v>
                </c:pt>
                <c:pt idx="255">
                  <c:v>12785319.879000001</c:v>
                </c:pt>
                <c:pt idx="256">
                  <c:v>12785319.879000001</c:v>
                </c:pt>
                <c:pt idx="257">
                  <c:v>12326653.695</c:v>
                </c:pt>
                <c:pt idx="258">
                  <c:v>12307542.604</c:v>
                </c:pt>
                <c:pt idx="259">
                  <c:v>12479542.423</c:v>
                </c:pt>
                <c:pt idx="260">
                  <c:v>12307542.604</c:v>
                </c:pt>
                <c:pt idx="261">
                  <c:v>12517764.605</c:v>
                </c:pt>
                <c:pt idx="262">
                  <c:v>12422209.15</c:v>
                </c:pt>
                <c:pt idx="263">
                  <c:v>12154653.876</c:v>
                </c:pt>
                <c:pt idx="264">
                  <c:v>10683099.869000001</c:v>
                </c:pt>
                <c:pt idx="265">
                  <c:v>11428432.418</c:v>
                </c:pt>
                <c:pt idx="266">
                  <c:v>11256432.598999999</c:v>
                </c:pt>
                <c:pt idx="267">
                  <c:v>10453766.777000001</c:v>
                </c:pt>
                <c:pt idx="268">
                  <c:v>9459990.0449999999</c:v>
                </c:pt>
                <c:pt idx="269">
                  <c:v>10071544.957</c:v>
                </c:pt>
                <c:pt idx="270">
                  <c:v>9230656.9529999997</c:v>
                </c:pt>
                <c:pt idx="271">
                  <c:v>9631989.8640000001</c:v>
                </c:pt>
                <c:pt idx="272">
                  <c:v>10530211.141000001</c:v>
                </c:pt>
                <c:pt idx="273">
                  <c:v>9727545.3190000001</c:v>
                </c:pt>
                <c:pt idx="274">
                  <c:v>9803989.6830000002</c:v>
                </c:pt>
                <c:pt idx="275">
                  <c:v>9975989.5020000003</c:v>
                </c:pt>
                <c:pt idx="276">
                  <c:v>10090656.048</c:v>
                </c:pt>
                <c:pt idx="277">
                  <c:v>9746656.4100000001</c:v>
                </c:pt>
                <c:pt idx="278">
                  <c:v>9784878.5920000002</c:v>
                </c:pt>
                <c:pt idx="279">
                  <c:v>9975989.5020000003</c:v>
                </c:pt>
                <c:pt idx="280">
                  <c:v>10434655.686000001</c:v>
                </c:pt>
                <c:pt idx="281">
                  <c:v>10377322.413000001</c:v>
                </c:pt>
                <c:pt idx="282">
                  <c:v>9784878.5920000002</c:v>
                </c:pt>
                <c:pt idx="283">
                  <c:v>9803989.6830000002</c:v>
                </c:pt>
                <c:pt idx="284">
                  <c:v>9803989.6830000002</c:v>
                </c:pt>
                <c:pt idx="285">
                  <c:v>9708434.2280000001</c:v>
                </c:pt>
                <c:pt idx="286">
                  <c:v>9708434.2280000001</c:v>
                </c:pt>
                <c:pt idx="287">
                  <c:v>9708434.2280000001</c:v>
                </c:pt>
                <c:pt idx="288">
                  <c:v>8848435.1330000013</c:v>
                </c:pt>
                <c:pt idx="289">
                  <c:v>9727545.3190000001</c:v>
                </c:pt>
                <c:pt idx="290">
                  <c:v>9230656.9529999997</c:v>
                </c:pt>
                <c:pt idx="291">
                  <c:v>9402656.7719999999</c:v>
                </c:pt>
                <c:pt idx="292">
                  <c:v>9459990.0449999999</c:v>
                </c:pt>
                <c:pt idx="293">
                  <c:v>9230656.9529999997</c:v>
                </c:pt>
                <c:pt idx="294">
                  <c:v>9230656.9529999997</c:v>
                </c:pt>
                <c:pt idx="295">
                  <c:v>9230656.9529999997</c:v>
                </c:pt>
                <c:pt idx="296">
                  <c:v>8867546.2240000013</c:v>
                </c:pt>
                <c:pt idx="297">
                  <c:v>8867546.2240000013</c:v>
                </c:pt>
                <c:pt idx="298">
                  <c:v>8848435.1330000013</c:v>
                </c:pt>
                <c:pt idx="299">
                  <c:v>8561768.7680000011</c:v>
                </c:pt>
                <c:pt idx="300">
                  <c:v>7950213.8559999997</c:v>
                </c:pt>
                <c:pt idx="301">
                  <c:v>8447102.222000001</c:v>
                </c:pt>
                <c:pt idx="302">
                  <c:v>8638213.1320000011</c:v>
                </c:pt>
                <c:pt idx="303">
                  <c:v>9784878.5920000002</c:v>
                </c:pt>
                <c:pt idx="304">
                  <c:v>9612878.773</c:v>
                </c:pt>
                <c:pt idx="305">
                  <c:v>9517323.318</c:v>
                </c:pt>
                <c:pt idx="306">
                  <c:v>9746656.4100000001</c:v>
                </c:pt>
                <c:pt idx="307">
                  <c:v>10147989.321</c:v>
                </c:pt>
                <c:pt idx="308">
                  <c:v>9918656.2290000003</c:v>
                </c:pt>
                <c:pt idx="309">
                  <c:v>10186211.503</c:v>
                </c:pt>
                <c:pt idx="310">
                  <c:v>10816877.505999999</c:v>
                </c:pt>
                <c:pt idx="311">
                  <c:v>10816877.505999999</c:v>
                </c:pt>
                <c:pt idx="312">
                  <c:v>10625766.596000001</c:v>
                </c:pt>
                <c:pt idx="313">
                  <c:v>10625766.596000001</c:v>
                </c:pt>
                <c:pt idx="314">
                  <c:v>10912432.960999999</c:v>
                </c:pt>
                <c:pt idx="315">
                  <c:v>11294654.780999999</c:v>
                </c:pt>
                <c:pt idx="316">
                  <c:v>11829765.329</c:v>
                </c:pt>
                <c:pt idx="317">
                  <c:v>10625766.596000001</c:v>
                </c:pt>
                <c:pt idx="318">
                  <c:v>10434655.686000001</c:v>
                </c:pt>
                <c:pt idx="319">
                  <c:v>9975989.5020000003</c:v>
                </c:pt>
                <c:pt idx="320">
                  <c:v>9880434.0470000003</c:v>
                </c:pt>
                <c:pt idx="321">
                  <c:v>9421767.8629999999</c:v>
                </c:pt>
                <c:pt idx="322">
                  <c:v>9593767.682</c:v>
                </c:pt>
                <c:pt idx="323">
                  <c:v>9421767.8629999999</c:v>
                </c:pt>
                <c:pt idx="324">
                  <c:v>9689323.1370000001</c:v>
                </c:pt>
                <c:pt idx="325">
                  <c:v>9689323.1370000001</c:v>
                </c:pt>
                <c:pt idx="326">
                  <c:v>8829324.0420000013</c:v>
                </c:pt>
                <c:pt idx="327">
                  <c:v>8695546.4050000012</c:v>
                </c:pt>
                <c:pt idx="328">
                  <c:v>9020434.9519999996</c:v>
                </c:pt>
                <c:pt idx="329">
                  <c:v>8657324.2230000012</c:v>
                </c:pt>
                <c:pt idx="330">
                  <c:v>8848435.1330000013</c:v>
                </c:pt>
                <c:pt idx="331">
                  <c:v>9020434.9519999996</c:v>
                </c:pt>
                <c:pt idx="332">
                  <c:v>8676435.3140000012</c:v>
                </c:pt>
                <c:pt idx="333">
                  <c:v>9039546.0429999996</c:v>
                </c:pt>
                <c:pt idx="334">
                  <c:v>9211545.8619999997</c:v>
                </c:pt>
                <c:pt idx="335">
                  <c:v>9211545.8619999997</c:v>
                </c:pt>
                <c:pt idx="336">
                  <c:v>9268879.1349999998</c:v>
                </c:pt>
                <c:pt idx="337">
                  <c:v>9593767.682</c:v>
                </c:pt>
                <c:pt idx="338">
                  <c:v>9039546.0429999996</c:v>
                </c:pt>
                <c:pt idx="339">
                  <c:v>8886657.3150000013</c:v>
                </c:pt>
                <c:pt idx="340">
                  <c:v>8982212.7699999996</c:v>
                </c:pt>
                <c:pt idx="341">
                  <c:v>9001323.8609999996</c:v>
                </c:pt>
                <c:pt idx="342">
                  <c:v>8982212.7699999996</c:v>
                </c:pt>
                <c:pt idx="343">
                  <c:v>9039546.0429999996</c:v>
                </c:pt>
                <c:pt idx="344">
                  <c:v>10434655.686000001</c:v>
                </c:pt>
                <c:pt idx="345">
                  <c:v>10549322.232000001</c:v>
                </c:pt>
                <c:pt idx="346">
                  <c:v>10740433.142000001</c:v>
                </c:pt>
                <c:pt idx="347">
                  <c:v>12231098.24</c:v>
                </c:pt>
                <c:pt idx="348">
                  <c:v>13033764.062000001</c:v>
                </c:pt>
                <c:pt idx="349">
                  <c:v>13645318.973999999</c:v>
                </c:pt>
                <c:pt idx="350">
                  <c:v>14467095.887</c:v>
                </c:pt>
                <c:pt idx="351">
                  <c:v>13167541.698999999</c:v>
                </c:pt>
                <c:pt idx="352">
                  <c:v>13377763.699999999</c:v>
                </c:pt>
                <c:pt idx="353">
                  <c:v>14161318.431</c:v>
                </c:pt>
                <c:pt idx="354">
                  <c:v>15441761.528000001</c:v>
                </c:pt>
                <c:pt idx="355">
                  <c:v>15059539.708000001</c:v>
                </c:pt>
                <c:pt idx="356">
                  <c:v>15269761.709000001</c:v>
                </c:pt>
                <c:pt idx="357">
                  <c:v>16951537.717</c:v>
                </c:pt>
                <c:pt idx="358">
                  <c:v>20563533.916000001</c:v>
                </c:pt>
                <c:pt idx="359">
                  <c:v>22302643.197000001</c:v>
                </c:pt>
                <c:pt idx="360">
                  <c:v>24003530.296</c:v>
                </c:pt>
                <c:pt idx="361">
                  <c:v>23219975.565000001</c:v>
                </c:pt>
                <c:pt idx="362">
                  <c:v>24156419.024</c:v>
                </c:pt>
                <c:pt idx="363">
                  <c:v>21175088.828000002</c:v>
                </c:pt>
                <c:pt idx="364">
                  <c:v>19932867.912999999</c:v>
                </c:pt>
                <c:pt idx="365">
                  <c:v>16320871.714</c:v>
                </c:pt>
                <c:pt idx="366">
                  <c:v>16416427.169</c:v>
                </c:pt>
                <c:pt idx="367">
                  <c:v>19072868.818</c:v>
                </c:pt>
                <c:pt idx="368">
                  <c:v>18900868.998999998</c:v>
                </c:pt>
                <c:pt idx="369">
                  <c:v>20487089.552000001</c:v>
                </c:pt>
                <c:pt idx="370">
                  <c:v>20525311.734000001</c:v>
                </c:pt>
                <c:pt idx="371">
                  <c:v>19665312.638999999</c:v>
                </c:pt>
                <c:pt idx="372">
                  <c:v>19588868.274999999</c:v>
                </c:pt>
                <c:pt idx="373">
                  <c:v>18079092.085999999</c:v>
                </c:pt>
                <c:pt idx="374">
                  <c:v>19283090.818999998</c:v>
                </c:pt>
                <c:pt idx="375">
                  <c:v>19359535.182999998</c:v>
                </c:pt>
                <c:pt idx="376">
                  <c:v>18919980.09</c:v>
                </c:pt>
                <c:pt idx="377">
                  <c:v>18824424.634999998</c:v>
                </c:pt>
                <c:pt idx="378">
                  <c:v>18098203.176999997</c:v>
                </c:pt>
                <c:pt idx="379">
                  <c:v>18461313.905999999</c:v>
                </c:pt>
                <c:pt idx="380">
                  <c:v>18327536.268999998</c:v>
                </c:pt>
                <c:pt idx="381">
                  <c:v>18767091.362</c:v>
                </c:pt>
                <c:pt idx="382">
                  <c:v>18747980.270999998</c:v>
                </c:pt>
                <c:pt idx="383">
                  <c:v>17543981.538000003</c:v>
                </c:pt>
                <c:pt idx="384">
                  <c:v>16932426.626000002</c:v>
                </c:pt>
                <c:pt idx="385">
                  <c:v>16932426.626000002</c:v>
                </c:pt>
                <c:pt idx="386">
                  <c:v>17199981.900000002</c:v>
                </c:pt>
                <c:pt idx="387">
                  <c:v>17142648.627</c:v>
                </c:pt>
                <c:pt idx="388">
                  <c:v>15900427.711999999</c:v>
                </c:pt>
                <c:pt idx="389">
                  <c:v>15632872.437999999</c:v>
                </c:pt>
                <c:pt idx="390">
                  <c:v>15651983.528999999</c:v>
                </c:pt>
                <c:pt idx="391">
                  <c:v>15938649.893999999</c:v>
                </c:pt>
                <c:pt idx="392">
                  <c:v>15709316.801999999</c:v>
                </c:pt>
                <c:pt idx="393">
                  <c:v>15804872.256999999</c:v>
                </c:pt>
                <c:pt idx="394">
                  <c:v>15632872.437999999</c:v>
                </c:pt>
                <c:pt idx="395">
                  <c:v>15632872.437999999</c:v>
                </c:pt>
                <c:pt idx="396">
                  <c:v>15537316.982999999</c:v>
                </c:pt>
                <c:pt idx="397">
                  <c:v>15881316.620999999</c:v>
                </c:pt>
                <c:pt idx="398">
                  <c:v>15671094.619999999</c:v>
                </c:pt>
                <c:pt idx="399">
                  <c:v>15690205.710999999</c:v>
                </c:pt>
                <c:pt idx="400">
                  <c:v>15250650.618000001</c:v>
                </c:pt>
                <c:pt idx="401">
                  <c:v>15078650.799000001</c:v>
                </c:pt>
                <c:pt idx="402">
                  <c:v>15155095.163000001</c:v>
                </c:pt>
                <c:pt idx="403">
                  <c:v>13282208.244999999</c:v>
                </c:pt>
                <c:pt idx="404">
                  <c:v>15250650.618000001</c:v>
                </c:pt>
                <c:pt idx="405">
                  <c:v>15403539.346000001</c:v>
                </c:pt>
                <c:pt idx="406">
                  <c:v>14352429.341</c:v>
                </c:pt>
                <c:pt idx="407">
                  <c:v>14371540.432</c:v>
                </c:pt>
                <c:pt idx="408">
                  <c:v>15307983.891000001</c:v>
                </c:pt>
                <c:pt idx="409">
                  <c:v>14333318.25</c:v>
                </c:pt>
                <c:pt idx="410">
                  <c:v>13568874.609999999</c:v>
                </c:pt>
                <c:pt idx="411">
                  <c:v>14600873.524</c:v>
                </c:pt>
                <c:pt idx="412">
                  <c:v>15059539.708000001</c:v>
                </c:pt>
                <c:pt idx="413">
                  <c:v>14524429.16</c:v>
                </c:pt>
                <c:pt idx="414">
                  <c:v>14963984.253</c:v>
                </c:pt>
                <c:pt idx="415">
                  <c:v>15384428.255000001</c:v>
                </c:pt>
                <c:pt idx="416">
                  <c:v>14543540.251</c:v>
                </c:pt>
                <c:pt idx="417">
                  <c:v>14447984.796</c:v>
                </c:pt>
                <c:pt idx="418">
                  <c:v>14314207.159</c:v>
                </c:pt>
                <c:pt idx="419">
                  <c:v>13779096.611</c:v>
                </c:pt>
                <c:pt idx="420">
                  <c:v>13817318.793</c:v>
                </c:pt>
                <c:pt idx="421">
                  <c:v>13740874.429</c:v>
                </c:pt>
                <c:pt idx="422">
                  <c:v>13415985.881999999</c:v>
                </c:pt>
                <c:pt idx="423">
                  <c:v>13702652.247</c:v>
                </c:pt>
                <c:pt idx="424">
                  <c:v>13530652.427999999</c:v>
                </c:pt>
                <c:pt idx="425">
                  <c:v>14161318.431</c:v>
                </c:pt>
                <c:pt idx="426">
                  <c:v>14314207.159</c:v>
                </c:pt>
                <c:pt idx="427">
                  <c:v>13110208.426000001</c:v>
                </c:pt>
                <c:pt idx="428">
                  <c:v>14123096.249</c:v>
                </c:pt>
                <c:pt idx="429">
                  <c:v>14467095.887</c:v>
                </c:pt>
                <c:pt idx="430">
                  <c:v>14390651.523</c:v>
                </c:pt>
                <c:pt idx="431">
                  <c:v>14447984.796</c:v>
                </c:pt>
                <c:pt idx="432">
                  <c:v>14925762.071</c:v>
                </c:pt>
                <c:pt idx="433">
                  <c:v>16072427.530999999</c:v>
                </c:pt>
                <c:pt idx="434">
                  <c:v>14868428.798</c:v>
                </c:pt>
                <c:pt idx="435">
                  <c:v>14887539.889</c:v>
                </c:pt>
                <c:pt idx="436">
                  <c:v>15327094.982000001</c:v>
                </c:pt>
                <c:pt idx="437">
                  <c:v>15059539.708000001</c:v>
                </c:pt>
                <c:pt idx="438">
                  <c:v>14983095.344000001</c:v>
                </c:pt>
                <c:pt idx="439">
                  <c:v>14944873.162</c:v>
                </c:pt>
                <c:pt idx="440">
                  <c:v>14791984.434</c:v>
                </c:pt>
                <c:pt idx="441">
                  <c:v>14715540.07</c:v>
                </c:pt>
                <c:pt idx="442">
                  <c:v>14428873.705</c:v>
                </c:pt>
                <c:pt idx="443">
                  <c:v>14658206.797</c:v>
                </c:pt>
                <c:pt idx="444">
                  <c:v>14906650.98</c:v>
                </c:pt>
                <c:pt idx="445">
                  <c:v>15556428.073999999</c:v>
                </c:pt>
                <c:pt idx="446">
                  <c:v>15651983.528999999</c:v>
                </c:pt>
                <c:pt idx="447">
                  <c:v>15518205.892000001</c:v>
                </c:pt>
                <c:pt idx="448">
                  <c:v>15881316.620999999</c:v>
                </c:pt>
                <c:pt idx="449">
                  <c:v>16550204.806</c:v>
                </c:pt>
                <c:pt idx="450">
                  <c:v>16110649.713</c:v>
                </c:pt>
                <c:pt idx="451">
                  <c:v>16053316.439999999</c:v>
                </c:pt>
                <c:pt idx="452">
                  <c:v>15938649.893999999</c:v>
                </c:pt>
                <c:pt idx="453">
                  <c:v>15785761.165999999</c:v>
                </c:pt>
                <c:pt idx="454">
                  <c:v>15651983.528999999</c:v>
                </c:pt>
                <c:pt idx="455">
                  <c:v>15040428.617000001</c:v>
                </c:pt>
                <c:pt idx="456">
                  <c:v>15632872.437999999</c:v>
                </c:pt>
                <c:pt idx="457">
                  <c:v>15709316.801999999</c:v>
                </c:pt>
                <c:pt idx="458">
                  <c:v>15728427.892999999</c:v>
                </c:pt>
                <c:pt idx="459">
                  <c:v>15632872.437999999</c:v>
                </c:pt>
                <c:pt idx="460">
                  <c:v>15365317.164000001</c:v>
                </c:pt>
                <c:pt idx="461">
                  <c:v>15671094.619999999</c:v>
                </c:pt>
                <c:pt idx="462">
                  <c:v>15365317.164000001</c:v>
                </c:pt>
                <c:pt idx="463">
                  <c:v>15460872.619000001</c:v>
                </c:pt>
                <c:pt idx="464">
                  <c:v>15327094.982000001</c:v>
                </c:pt>
                <c:pt idx="465">
                  <c:v>15460872.619000001</c:v>
                </c:pt>
                <c:pt idx="466">
                  <c:v>15422650.437000001</c:v>
                </c:pt>
                <c:pt idx="467">
                  <c:v>15327094.982000001</c:v>
                </c:pt>
                <c:pt idx="468">
                  <c:v>15384428.255000001</c:v>
                </c:pt>
                <c:pt idx="469">
                  <c:v>14849317.707</c:v>
                </c:pt>
                <c:pt idx="470">
                  <c:v>15212428.436000001</c:v>
                </c:pt>
                <c:pt idx="471">
                  <c:v>15594650.255999999</c:v>
                </c:pt>
                <c:pt idx="472">
                  <c:v>15288872.800000001</c:v>
                </c:pt>
                <c:pt idx="473">
                  <c:v>15269761.709000001</c:v>
                </c:pt>
                <c:pt idx="474">
                  <c:v>15212428.436000001</c:v>
                </c:pt>
                <c:pt idx="475">
                  <c:v>15288872.800000001</c:v>
                </c:pt>
                <c:pt idx="476">
                  <c:v>14963984.253</c:v>
                </c:pt>
                <c:pt idx="477">
                  <c:v>15231539.527000001</c:v>
                </c:pt>
                <c:pt idx="478">
                  <c:v>15250650.618000001</c:v>
                </c:pt>
                <c:pt idx="479">
                  <c:v>15365317.164000001</c:v>
                </c:pt>
                <c:pt idx="480">
                  <c:v>15327094.982000001</c:v>
                </c:pt>
                <c:pt idx="481">
                  <c:v>15346206.073000001</c:v>
                </c:pt>
                <c:pt idx="482">
                  <c:v>15346206.073000001</c:v>
                </c:pt>
                <c:pt idx="483">
                  <c:v>15250650.618000001</c:v>
                </c:pt>
                <c:pt idx="484">
                  <c:v>16569315.897</c:v>
                </c:pt>
                <c:pt idx="485">
                  <c:v>17238204.082000002</c:v>
                </c:pt>
                <c:pt idx="486">
                  <c:v>17276426.264000002</c:v>
                </c:pt>
                <c:pt idx="487">
                  <c:v>17505759.356000002</c:v>
                </c:pt>
                <c:pt idx="488">
                  <c:v>16531093.715</c:v>
                </c:pt>
                <c:pt idx="489">
                  <c:v>15862205.529999999</c:v>
                </c:pt>
                <c:pt idx="490">
                  <c:v>15804872.256999999</c:v>
                </c:pt>
                <c:pt idx="491">
                  <c:v>15957760.984999999</c:v>
                </c:pt>
                <c:pt idx="492">
                  <c:v>15766650.074999999</c:v>
                </c:pt>
                <c:pt idx="493">
                  <c:v>15785761.165999999</c:v>
                </c:pt>
                <c:pt idx="494">
                  <c:v>16187094.077</c:v>
                </c:pt>
                <c:pt idx="495">
                  <c:v>16053316.439999999</c:v>
                </c:pt>
                <c:pt idx="496">
                  <c:v>15938649.893999999</c:v>
                </c:pt>
                <c:pt idx="497">
                  <c:v>15862205.529999999</c:v>
                </c:pt>
                <c:pt idx="498">
                  <c:v>15594650.255999999</c:v>
                </c:pt>
                <c:pt idx="499">
                  <c:v>15518205.892000001</c:v>
                </c:pt>
                <c:pt idx="500">
                  <c:v>15499094.801000001</c:v>
                </c:pt>
                <c:pt idx="501">
                  <c:v>15499094.801000001</c:v>
                </c:pt>
                <c:pt idx="502">
                  <c:v>16053316.439999999</c:v>
                </c:pt>
                <c:pt idx="503">
                  <c:v>16148871.895</c:v>
                </c:pt>
                <c:pt idx="504">
                  <c:v>16359093.896</c:v>
                </c:pt>
                <c:pt idx="505">
                  <c:v>16569315.897</c:v>
                </c:pt>
                <c:pt idx="506">
                  <c:v>16454649.351</c:v>
                </c:pt>
                <c:pt idx="507">
                  <c:v>18193758.631999999</c:v>
                </c:pt>
                <c:pt idx="508">
                  <c:v>18671535.906999998</c:v>
                </c:pt>
                <c:pt idx="509">
                  <c:v>19206646.454999998</c:v>
                </c:pt>
                <c:pt idx="510">
                  <c:v>20143089.914000001</c:v>
                </c:pt>
                <c:pt idx="511">
                  <c:v>22971531.381999999</c:v>
                </c:pt>
                <c:pt idx="512">
                  <c:v>22684865.017000001</c:v>
                </c:pt>
                <c:pt idx="513">
                  <c:v>21557310.647999998</c:v>
                </c:pt>
                <c:pt idx="514">
                  <c:v>21461755.193</c:v>
                </c:pt>
                <c:pt idx="515">
                  <c:v>21366199.738000002</c:v>
                </c:pt>
                <c:pt idx="516">
                  <c:v>21366199.738000002</c:v>
                </c:pt>
                <c:pt idx="517">
                  <c:v>21098644.464000002</c:v>
                </c:pt>
                <c:pt idx="518">
                  <c:v>20907533.554000001</c:v>
                </c:pt>
                <c:pt idx="519">
                  <c:v>19493312.82</c:v>
                </c:pt>
                <c:pt idx="520">
                  <c:v>19397757.364999998</c:v>
                </c:pt>
                <c:pt idx="521">
                  <c:v>19779979.184999999</c:v>
                </c:pt>
                <c:pt idx="522">
                  <c:v>19588868.274999999</c:v>
                </c:pt>
                <c:pt idx="523">
                  <c:v>19397757.364999998</c:v>
                </c:pt>
                <c:pt idx="524">
                  <c:v>19206646.454999998</c:v>
                </c:pt>
                <c:pt idx="525">
                  <c:v>19493312.82</c:v>
                </c:pt>
                <c:pt idx="526">
                  <c:v>20143089.914000001</c:v>
                </c:pt>
                <c:pt idx="527">
                  <c:v>19856423.548999999</c:v>
                </c:pt>
                <c:pt idx="528">
                  <c:v>20047534.458999999</c:v>
                </c:pt>
                <c:pt idx="529">
                  <c:v>19951979.004000001</c:v>
                </c:pt>
                <c:pt idx="530">
                  <c:v>19588868.274999999</c:v>
                </c:pt>
                <c:pt idx="531">
                  <c:v>19015535.544999998</c:v>
                </c:pt>
                <c:pt idx="532">
                  <c:v>18747980.270999998</c:v>
                </c:pt>
                <c:pt idx="533">
                  <c:v>19397757.364999998</c:v>
                </c:pt>
                <c:pt idx="534">
                  <c:v>18461313.905999999</c:v>
                </c:pt>
                <c:pt idx="535">
                  <c:v>18308425.177999999</c:v>
                </c:pt>
                <c:pt idx="536">
                  <c:v>20143089.914000001</c:v>
                </c:pt>
                <c:pt idx="537">
                  <c:v>20907533.554000001</c:v>
                </c:pt>
                <c:pt idx="538">
                  <c:v>20907533.554000001</c:v>
                </c:pt>
                <c:pt idx="539">
                  <c:v>20811978.098999999</c:v>
                </c:pt>
                <c:pt idx="540">
                  <c:v>20811978.098999999</c:v>
                </c:pt>
                <c:pt idx="541">
                  <c:v>21652866.103</c:v>
                </c:pt>
                <c:pt idx="542">
                  <c:v>21652866.103</c:v>
                </c:pt>
                <c:pt idx="543">
                  <c:v>22493754.107000001</c:v>
                </c:pt>
                <c:pt idx="544">
                  <c:v>22321754.287999999</c:v>
                </c:pt>
                <c:pt idx="545">
                  <c:v>23812419.386</c:v>
                </c:pt>
                <c:pt idx="546">
                  <c:v>24194641.206</c:v>
                </c:pt>
                <c:pt idx="547">
                  <c:v>23258197.747000001</c:v>
                </c:pt>
                <c:pt idx="548">
                  <c:v>23716863.931000002</c:v>
                </c:pt>
                <c:pt idx="549">
                  <c:v>23716863.931000002</c:v>
                </c:pt>
                <c:pt idx="550">
                  <c:v>22130643.377999999</c:v>
                </c:pt>
                <c:pt idx="551">
                  <c:v>22493754.107000001</c:v>
                </c:pt>
                <c:pt idx="552">
                  <c:v>23449308.657000002</c:v>
                </c:pt>
                <c:pt idx="553">
                  <c:v>23907974.840999998</c:v>
                </c:pt>
                <c:pt idx="554">
                  <c:v>23907974.840999998</c:v>
                </c:pt>
                <c:pt idx="555">
                  <c:v>22684865.017000001</c:v>
                </c:pt>
                <c:pt idx="556">
                  <c:v>23067086.837000001</c:v>
                </c:pt>
                <c:pt idx="557">
                  <c:v>23353753.202</c:v>
                </c:pt>
                <c:pt idx="558">
                  <c:v>23449308.657000002</c:v>
                </c:pt>
                <c:pt idx="559">
                  <c:v>22226198.833000001</c:v>
                </c:pt>
                <c:pt idx="560">
                  <c:v>22589309.561999999</c:v>
                </c:pt>
                <c:pt idx="561">
                  <c:v>22589309.561999999</c:v>
                </c:pt>
                <c:pt idx="562">
                  <c:v>23067086.837000001</c:v>
                </c:pt>
                <c:pt idx="563">
                  <c:v>23258197.747000001</c:v>
                </c:pt>
                <c:pt idx="564">
                  <c:v>20716422.644000001</c:v>
                </c:pt>
                <c:pt idx="565">
                  <c:v>20525311.734000001</c:v>
                </c:pt>
                <c:pt idx="566">
                  <c:v>20907533.554000001</c:v>
                </c:pt>
                <c:pt idx="567">
                  <c:v>21939532.467999998</c:v>
                </c:pt>
                <c:pt idx="568">
                  <c:v>21366199.738000002</c:v>
                </c:pt>
                <c:pt idx="569">
                  <c:v>21270644.283</c:v>
                </c:pt>
                <c:pt idx="570">
                  <c:v>21366199.738000002</c:v>
                </c:pt>
                <c:pt idx="571">
                  <c:v>21098644.464000002</c:v>
                </c:pt>
                <c:pt idx="572">
                  <c:v>21175088.828000002</c:v>
                </c:pt>
                <c:pt idx="573">
                  <c:v>21003089.009</c:v>
                </c:pt>
                <c:pt idx="574">
                  <c:v>20334200.824000001</c:v>
                </c:pt>
                <c:pt idx="575">
                  <c:v>20716422.644000001</c:v>
                </c:pt>
                <c:pt idx="576">
                  <c:v>21003089.009</c:v>
                </c:pt>
                <c:pt idx="577">
                  <c:v>21270644.283</c:v>
                </c:pt>
                <c:pt idx="578">
                  <c:v>21366199.738000002</c:v>
                </c:pt>
                <c:pt idx="579">
                  <c:v>21270644.283</c:v>
                </c:pt>
                <c:pt idx="580">
                  <c:v>21461755.193</c:v>
                </c:pt>
                <c:pt idx="581">
                  <c:v>22130643.377999999</c:v>
                </c:pt>
                <c:pt idx="582">
                  <c:v>22226198.833000001</c:v>
                </c:pt>
                <c:pt idx="583">
                  <c:v>22130643.377999999</c:v>
                </c:pt>
                <c:pt idx="584">
                  <c:v>21652866.103</c:v>
                </c:pt>
                <c:pt idx="585">
                  <c:v>22321754.287999999</c:v>
                </c:pt>
                <c:pt idx="586">
                  <c:v>22398198.651999999</c:v>
                </c:pt>
                <c:pt idx="587">
                  <c:v>22130643.377999999</c:v>
                </c:pt>
                <c:pt idx="588">
                  <c:v>20811978.098999999</c:v>
                </c:pt>
                <c:pt idx="589">
                  <c:v>21003089.009</c:v>
                </c:pt>
                <c:pt idx="590">
                  <c:v>21557310.647999998</c:v>
                </c:pt>
                <c:pt idx="591">
                  <c:v>21175088.828000002</c:v>
                </c:pt>
                <c:pt idx="592">
                  <c:v>21366199.738000002</c:v>
                </c:pt>
                <c:pt idx="593">
                  <c:v>21270644.283</c:v>
                </c:pt>
                <c:pt idx="594">
                  <c:v>22321754.287999999</c:v>
                </c:pt>
                <c:pt idx="595">
                  <c:v>22130643.377999999</c:v>
                </c:pt>
                <c:pt idx="596">
                  <c:v>21175088.828000002</c:v>
                </c:pt>
                <c:pt idx="597">
                  <c:v>21557310.647999998</c:v>
                </c:pt>
                <c:pt idx="598">
                  <c:v>21557310.647999998</c:v>
                </c:pt>
                <c:pt idx="599">
                  <c:v>21175088.828000002</c:v>
                </c:pt>
                <c:pt idx="600">
                  <c:v>21175088.828000002</c:v>
                </c:pt>
                <c:pt idx="601">
                  <c:v>21175088.828000002</c:v>
                </c:pt>
                <c:pt idx="602">
                  <c:v>21366199.738000002</c:v>
                </c:pt>
                <c:pt idx="603">
                  <c:v>20716422.644000001</c:v>
                </c:pt>
                <c:pt idx="604">
                  <c:v>21098644.464000002</c:v>
                </c:pt>
                <c:pt idx="605">
                  <c:v>21175088.828000002</c:v>
                </c:pt>
                <c:pt idx="606">
                  <c:v>21366199.738000002</c:v>
                </c:pt>
                <c:pt idx="607">
                  <c:v>21366199.738000002</c:v>
                </c:pt>
                <c:pt idx="608">
                  <c:v>21175088.828000002</c:v>
                </c:pt>
                <c:pt idx="609">
                  <c:v>21098644.464000002</c:v>
                </c:pt>
                <c:pt idx="610">
                  <c:v>21098644.464000002</c:v>
                </c:pt>
                <c:pt idx="611">
                  <c:v>20429756.278999999</c:v>
                </c:pt>
                <c:pt idx="612">
                  <c:v>20620867.188999999</c:v>
                </c:pt>
                <c:pt idx="613">
                  <c:v>20429756.278999999</c:v>
                </c:pt>
                <c:pt idx="614">
                  <c:v>20334200.824000001</c:v>
                </c:pt>
                <c:pt idx="615">
                  <c:v>21003089.009</c:v>
                </c:pt>
                <c:pt idx="616">
                  <c:v>21098644.464000002</c:v>
                </c:pt>
                <c:pt idx="617">
                  <c:v>20716422.644000001</c:v>
                </c:pt>
                <c:pt idx="618">
                  <c:v>20620867.188999999</c:v>
                </c:pt>
                <c:pt idx="619">
                  <c:v>20716422.644000001</c:v>
                </c:pt>
                <c:pt idx="620">
                  <c:v>21003089.009</c:v>
                </c:pt>
                <c:pt idx="621">
                  <c:v>21003089.009</c:v>
                </c:pt>
                <c:pt idx="622">
                  <c:v>20200423.186999999</c:v>
                </c:pt>
                <c:pt idx="623">
                  <c:v>20754644.826000001</c:v>
                </c:pt>
                <c:pt idx="624">
                  <c:v>20811978.098999999</c:v>
                </c:pt>
                <c:pt idx="625">
                  <c:v>20620867.188999999</c:v>
                </c:pt>
                <c:pt idx="626">
                  <c:v>20238645.368999999</c:v>
                </c:pt>
                <c:pt idx="627">
                  <c:v>20238645.368999999</c:v>
                </c:pt>
                <c:pt idx="628">
                  <c:v>20009312.276999999</c:v>
                </c:pt>
                <c:pt idx="629">
                  <c:v>20047534.458999999</c:v>
                </c:pt>
                <c:pt idx="630">
                  <c:v>20047534.458999999</c:v>
                </c:pt>
                <c:pt idx="631">
                  <c:v>20009312.276999999</c:v>
                </c:pt>
                <c:pt idx="632">
                  <c:v>20047534.458999999</c:v>
                </c:pt>
                <c:pt idx="633">
                  <c:v>20238645.368999999</c:v>
                </c:pt>
                <c:pt idx="634">
                  <c:v>20238645.368999999</c:v>
                </c:pt>
                <c:pt idx="635">
                  <c:v>20620867.188999999</c:v>
                </c:pt>
                <c:pt idx="636">
                  <c:v>20143089.914000001</c:v>
                </c:pt>
                <c:pt idx="637">
                  <c:v>20620867.188999999</c:v>
                </c:pt>
                <c:pt idx="638">
                  <c:v>20620867.188999999</c:v>
                </c:pt>
                <c:pt idx="639">
                  <c:v>20620867.188999999</c:v>
                </c:pt>
                <c:pt idx="640">
                  <c:v>20716422.644000001</c:v>
                </c:pt>
                <c:pt idx="641">
                  <c:v>21098644.464000002</c:v>
                </c:pt>
                <c:pt idx="642">
                  <c:v>21366199.738000002</c:v>
                </c:pt>
                <c:pt idx="643">
                  <c:v>21461755.193</c:v>
                </c:pt>
                <c:pt idx="644">
                  <c:v>22035087.923</c:v>
                </c:pt>
                <c:pt idx="645">
                  <c:v>21557310.647999998</c:v>
                </c:pt>
                <c:pt idx="646">
                  <c:v>21557310.647999998</c:v>
                </c:pt>
                <c:pt idx="647">
                  <c:v>21939532.467999998</c:v>
                </c:pt>
                <c:pt idx="648">
                  <c:v>21270644.283</c:v>
                </c:pt>
                <c:pt idx="649">
                  <c:v>21366199.738000002</c:v>
                </c:pt>
                <c:pt idx="650">
                  <c:v>21843977.013</c:v>
                </c:pt>
                <c:pt idx="651">
                  <c:v>22035087.923</c:v>
                </c:pt>
                <c:pt idx="652">
                  <c:v>21652866.103</c:v>
                </c:pt>
                <c:pt idx="653">
                  <c:v>21098644.464000002</c:v>
                </c:pt>
                <c:pt idx="654">
                  <c:v>21003089.009</c:v>
                </c:pt>
                <c:pt idx="655">
                  <c:v>21098644.464000002</c:v>
                </c:pt>
                <c:pt idx="656">
                  <c:v>21175088.828000002</c:v>
                </c:pt>
                <c:pt idx="657">
                  <c:v>21270644.283</c:v>
                </c:pt>
                <c:pt idx="658">
                  <c:v>21003089.009</c:v>
                </c:pt>
                <c:pt idx="659">
                  <c:v>21175088.828000002</c:v>
                </c:pt>
                <c:pt idx="660">
                  <c:v>21461755.193</c:v>
                </c:pt>
                <c:pt idx="661">
                  <c:v>21270644.283</c:v>
                </c:pt>
                <c:pt idx="662">
                  <c:v>20716422.644000001</c:v>
                </c:pt>
                <c:pt idx="663">
                  <c:v>21366199.738000002</c:v>
                </c:pt>
                <c:pt idx="664">
                  <c:v>20716422.644000001</c:v>
                </c:pt>
                <c:pt idx="665">
                  <c:v>21098644.464000002</c:v>
                </c:pt>
                <c:pt idx="666">
                  <c:v>21366199.738000002</c:v>
                </c:pt>
                <c:pt idx="667">
                  <c:v>21366199.738000002</c:v>
                </c:pt>
                <c:pt idx="668">
                  <c:v>21175088.828000002</c:v>
                </c:pt>
                <c:pt idx="669">
                  <c:v>21175088.828000002</c:v>
                </c:pt>
                <c:pt idx="670">
                  <c:v>20238645.368999999</c:v>
                </c:pt>
                <c:pt idx="671">
                  <c:v>21003089.009</c:v>
                </c:pt>
                <c:pt idx="672">
                  <c:v>21003089.009</c:v>
                </c:pt>
                <c:pt idx="673">
                  <c:v>21098644.464000002</c:v>
                </c:pt>
                <c:pt idx="674">
                  <c:v>20716422.644000001</c:v>
                </c:pt>
                <c:pt idx="675">
                  <c:v>20716422.644000001</c:v>
                </c:pt>
                <c:pt idx="676">
                  <c:v>20716422.644000001</c:v>
                </c:pt>
                <c:pt idx="677">
                  <c:v>20907533.554000001</c:v>
                </c:pt>
                <c:pt idx="678">
                  <c:v>20907533.554000001</c:v>
                </c:pt>
                <c:pt idx="679">
                  <c:v>20811978.098999999</c:v>
                </c:pt>
                <c:pt idx="680">
                  <c:v>20716422.644000001</c:v>
                </c:pt>
                <c:pt idx="681">
                  <c:v>20716422.644000001</c:v>
                </c:pt>
                <c:pt idx="682">
                  <c:v>20907533.554000001</c:v>
                </c:pt>
                <c:pt idx="683">
                  <c:v>21098644.464000002</c:v>
                </c:pt>
                <c:pt idx="684">
                  <c:v>20620867.188999999</c:v>
                </c:pt>
                <c:pt idx="685">
                  <c:v>21098644.464000002</c:v>
                </c:pt>
                <c:pt idx="686">
                  <c:v>21270644.283</c:v>
                </c:pt>
                <c:pt idx="687">
                  <c:v>21366199.738000002</c:v>
                </c:pt>
                <c:pt idx="688">
                  <c:v>21366199.738000002</c:v>
                </c:pt>
                <c:pt idx="689">
                  <c:v>21748421.557999998</c:v>
                </c:pt>
                <c:pt idx="690">
                  <c:v>22398198.651999999</c:v>
                </c:pt>
                <c:pt idx="691">
                  <c:v>22130643.377999999</c:v>
                </c:pt>
                <c:pt idx="692">
                  <c:v>21939532.467999998</c:v>
                </c:pt>
                <c:pt idx="693">
                  <c:v>21748421.557999998</c:v>
                </c:pt>
                <c:pt idx="694">
                  <c:v>21461755.193</c:v>
                </c:pt>
                <c:pt idx="695">
                  <c:v>20716422.644000001</c:v>
                </c:pt>
                <c:pt idx="696">
                  <c:v>20429756.278999999</c:v>
                </c:pt>
                <c:pt idx="697">
                  <c:v>21098644.464000002</c:v>
                </c:pt>
                <c:pt idx="698">
                  <c:v>20716422.644000001</c:v>
                </c:pt>
                <c:pt idx="699">
                  <c:v>20620867.188999999</c:v>
                </c:pt>
                <c:pt idx="700">
                  <c:v>20811978.098999999</c:v>
                </c:pt>
                <c:pt idx="701">
                  <c:v>20716422.644000001</c:v>
                </c:pt>
                <c:pt idx="702">
                  <c:v>20620867.188999999</c:v>
                </c:pt>
                <c:pt idx="703">
                  <c:v>20525311.734000001</c:v>
                </c:pt>
                <c:pt idx="704">
                  <c:v>20716422.644000001</c:v>
                </c:pt>
                <c:pt idx="705">
                  <c:v>20716422.644000001</c:v>
                </c:pt>
                <c:pt idx="706">
                  <c:v>20429756.278999999</c:v>
                </c:pt>
                <c:pt idx="707">
                  <c:v>20525311.734000001</c:v>
                </c:pt>
                <c:pt idx="708">
                  <c:v>20334200.824000001</c:v>
                </c:pt>
                <c:pt idx="709">
                  <c:v>20334200.824000001</c:v>
                </c:pt>
                <c:pt idx="710">
                  <c:v>20238645.368999999</c:v>
                </c:pt>
                <c:pt idx="711">
                  <c:v>20238645.368999999</c:v>
                </c:pt>
                <c:pt idx="712">
                  <c:v>20620867.188999999</c:v>
                </c:pt>
                <c:pt idx="713">
                  <c:v>20811978.098999999</c:v>
                </c:pt>
                <c:pt idx="714">
                  <c:v>20238645.368999999</c:v>
                </c:pt>
                <c:pt idx="715">
                  <c:v>20238645.368999999</c:v>
                </c:pt>
                <c:pt idx="716">
                  <c:v>20238645.368999999</c:v>
                </c:pt>
                <c:pt idx="717">
                  <c:v>20238645.368999999</c:v>
                </c:pt>
                <c:pt idx="718">
                  <c:v>20238645.368999999</c:v>
                </c:pt>
                <c:pt idx="719">
                  <c:v>20238645.368999999</c:v>
                </c:pt>
                <c:pt idx="720">
                  <c:v>20238645.368999999</c:v>
                </c:pt>
                <c:pt idx="721">
                  <c:v>20143089.914000001</c:v>
                </c:pt>
                <c:pt idx="722">
                  <c:v>20238645.368999999</c:v>
                </c:pt>
                <c:pt idx="723">
                  <c:v>20334200.824000001</c:v>
                </c:pt>
                <c:pt idx="724">
                  <c:v>20334200.824000001</c:v>
                </c:pt>
                <c:pt idx="725">
                  <c:v>20334200.824000001</c:v>
                </c:pt>
                <c:pt idx="726">
                  <c:v>20334200.824000001</c:v>
                </c:pt>
                <c:pt idx="727">
                  <c:v>20620867.188999999</c:v>
                </c:pt>
                <c:pt idx="728">
                  <c:v>20334200.824000001</c:v>
                </c:pt>
                <c:pt idx="729">
                  <c:v>20238645.368999999</c:v>
                </c:pt>
                <c:pt idx="730">
                  <c:v>20238645.368999999</c:v>
                </c:pt>
                <c:pt idx="731">
                  <c:v>20238645.368999999</c:v>
                </c:pt>
                <c:pt idx="732">
                  <c:v>20238645.368999999</c:v>
                </c:pt>
                <c:pt idx="733">
                  <c:v>20047534.458999999</c:v>
                </c:pt>
                <c:pt idx="734">
                  <c:v>19684423.73</c:v>
                </c:pt>
                <c:pt idx="735">
                  <c:v>20047534.458999999</c:v>
                </c:pt>
                <c:pt idx="736">
                  <c:v>19951979.004000001</c:v>
                </c:pt>
                <c:pt idx="737">
                  <c:v>19951979.004000001</c:v>
                </c:pt>
                <c:pt idx="738">
                  <c:v>19856423.548999999</c:v>
                </c:pt>
                <c:pt idx="739">
                  <c:v>19856423.548999999</c:v>
                </c:pt>
                <c:pt idx="740">
                  <c:v>19779979.184999999</c:v>
                </c:pt>
                <c:pt idx="741">
                  <c:v>19779979.184999999</c:v>
                </c:pt>
                <c:pt idx="742">
                  <c:v>19779979.184999999</c:v>
                </c:pt>
                <c:pt idx="743">
                  <c:v>19493312.82</c:v>
                </c:pt>
                <c:pt idx="744">
                  <c:v>19302201.91</c:v>
                </c:pt>
                <c:pt idx="745">
                  <c:v>19111091</c:v>
                </c:pt>
                <c:pt idx="746">
                  <c:v>19111091</c:v>
                </c:pt>
                <c:pt idx="747">
                  <c:v>18919980.09</c:v>
                </c:pt>
                <c:pt idx="748">
                  <c:v>19206646.454999998</c:v>
                </c:pt>
                <c:pt idx="749">
                  <c:v>18671535.906999998</c:v>
                </c:pt>
                <c:pt idx="750">
                  <c:v>18919980.09</c:v>
                </c:pt>
                <c:pt idx="751">
                  <c:v>19015535.544999998</c:v>
                </c:pt>
                <c:pt idx="752">
                  <c:v>18461313.905999999</c:v>
                </c:pt>
                <c:pt idx="753">
                  <c:v>18556869.360999998</c:v>
                </c:pt>
                <c:pt idx="754">
                  <c:v>18537758.27</c:v>
                </c:pt>
                <c:pt idx="755">
                  <c:v>18461313.905999999</c:v>
                </c:pt>
                <c:pt idx="756">
                  <c:v>17811536.812000003</c:v>
                </c:pt>
                <c:pt idx="757">
                  <c:v>18824424.634999998</c:v>
                </c:pt>
                <c:pt idx="758">
                  <c:v>18423091.723999999</c:v>
                </c:pt>
                <c:pt idx="759">
                  <c:v>18423091.723999999</c:v>
                </c:pt>
                <c:pt idx="760">
                  <c:v>18824424.634999998</c:v>
                </c:pt>
                <c:pt idx="761">
                  <c:v>18919980.09</c:v>
                </c:pt>
                <c:pt idx="762">
                  <c:v>18747980.270999998</c:v>
                </c:pt>
                <c:pt idx="763">
                  <c:v>18537758.27</c:v>
                </c:pt>
                <c:pt idx="764">
                  <c:v>18671535.906999998</c:v>
                </c:pt>
                <c:pt idx="765">
                  <c:v>18747980.270999998</c:v>
                </c:pt>
                <c:pt idx="766">
                  <c:v>19015535.544999998</c:v>
                </c:pt>
                <c:pt idx="767">
                  <c:v>18747980.270999998</c:v>
                </c:pt>
                <c:pt idx="768">
                  <c:v>18671535.906999998</c:v>
                </c:pt>
                <c:pt idx="769">
                  <c:v>18747980.270999998</c:v>
                </c:pt>
                <c:pt idx="770">
                  <c:v>18384869.541999999</c:v>
                </c:pt>
                <c:pt idx="771">
                  <c:v>18499536.088</c:v>
                </c:pt>
                <c:pt idx="772">
                  <c:v>18384869.541999999</c:v>
                </c:pt>
                <c:pt idx="773">
                  <c:v>18384869.541999999</c:v>
                </c:pt>
                <c:pt idx="774">
                  <c:v>18384869.541999999</c:v>
                </c:pt>
                <c:pt idx="775">
                  <c:v>18556869.360999998</c:v>
                </c:pt>
                <c:pt idx="776">
                  <c:v>18499536.088</c:v>
                </c:pt>
                <c:pt idx="777">
                  <c:v>18595091.542999998</c:v>
                </c:pt>
                <c:pt idx="778">
                  <c:v>19588868.274999999</c:v>
                </c:pt>
                <c:pt idx="779">
                  <c:v>19493312.82</c:v>
                </c:pt>
                <c:pt idx="780">
                  <c:v>19684423.73</c:v>
                </c:pt>
                <c:pt idx="781">
                  <c:v>19493312.82</c:v>
                </c:pt>
                <c:pt idx="782">
                  <c:v>19493312.82</c:v>
                </c:pt>
                <c:pt idx="783">
                  <c:v>19493312.82</c:v>
                </c:pt>
                <c:pt idx="784">
                  <c:v>19111091</c:v>
                </c:pt>
                <c:pt idx="785">
                  <c:v>18919980.09</c:v>
                </c:pt>
                <c:pt idx="786">
                  <c:v>18117314.267999999</c:v>
                </c:pt>
                <c:pt idx="787">
                  <c:v>18919980.09</c:v>
                </c:pt>
                <c:pt idx="788">
                  <c:v>18384869.541999999</c:v>
                </c:pt>
                <c:pt idx="789">
                  <c:v>18423091.723999999</c:v>
                </c:pt>
                <c:pt idx="790">
                  <c:v>18671535.906999998</c:v>
                </c:pt>
                <c:pt idx="791">
                  <c:v>18786202.452999998</c:v>
                </c:pt>
                <c:pt idx="792">
                  <c:v>18633313.724999998</c:v>
                </c:pt>
                <c:pt idx="793">
                  <c:v>18423091.723999999</c:v>
                </c:pt>
                <c:pt idx="794">
                  <c:v>18824424.634999998</c:v>
                </c:pt>
                <c:pt idx="795">
                  <c:v>18461313.905999999</c:v>
                </c:pt>
                <c:pt idx="796">
                  <c:v>18270202.995999999</c:v>
                </c:pt>
                <c:pt idx="797">
                  <c:v>18270202.995999999</c:v>
                </c:pt>
                <c:pt idx="798">
                  <c:v>18270202.995999999</c:v>
                </c:pt>
                <c:pt idx="799">
                  <c:v>18499536.088</c:v>
                </c:pt>
                <c:pt idx="800">
                  <c:v>18499536.088</c:v>
                </c:pt>
                <c:pt idx="801">
                  <c:v>18499536.088</c:v>
                </c:pt>
                <c:pt idx="802">
                  <c:v>18461313.905999999</c:v>
                </c:pt>
                <c:pt idx="803">
                  <c:v>18556869.360999998</c:v>
                </c:pt>
                <c:pt idx="804">
                  <c:v>18556869.360999998</c:v>
                </c:pt>
                <c:pt idx="805">
                  <c:v>18556869.360999998</c:v>
                </c:pt>
                <c:pt idx="806">
                  <c:v>18384869.541999999</c:v>
                </c:pt>
                <c:pt idx="807">
                  <c:v>18633313.724999998</c:v>
                </c:pt>
                <c:pt idx="808">
                  <c:v>18556869.360999998</c:v>
                </c:pt>
                <c:pt idx="809">
                  <c:v>18556869.360999998</c:v>
                </c:pt>
                <c:pt idx="810">
                  <c:v>18556869.360999998</c:v>
                </c:pt>
                <c:pt idx="811">
                  <c:v>18556869.360999998</c:v>
                </c:pt>
                <c:pt idx="812">
                  <c:v>18633313.724999998</c:v>
                </c:pt>
                <c:pt idx="813">
                  <c:v>21748421.557999998</c:v>
                </c:pt>
                <c:pt idx="814">
                  <c:v>22035087.923</c:v>
                </c:pt>
                <c:pt idx="815">
                  <c:v>21843977.013</c:v>
                </c:pt>
                <c:pt idx="816">
                  <c:v>22875975.927000001</c:v>
                </c:pt>
                <c:pt idx="817">
                  <c:v>24767973.936000001</c:v>
                </c:pt>
                <c:pt idx="818">
                  <c:v>25131084.664999999</c:v>
                </c:pt>
                <c:pt idx="819">
                  <c:v>25226640.120000001</c:v>
                </c:pt>
                <c:pt idx="820">
                  <c:v>25226640.120000001</c:v>
                </c:pt>
                <c:pt idx="821">
                  <c:v>25131084.664999999</c:v>
                </c:pt>
                <c:pt idx="822">
                  <c:v>25322195.574999999</c:v>
                </c:pt>
                <c:pt idx="823">
                  <c:v>25608861.940000001</c:v>
                </c:pt>
                <c:pt idx="824">
                  <c:v>25417751.030000001</c:v>
                </c:pt>
                <c:pt idx="825">
                  <c:v>25322195.574999999</c:v>
                </c:pt>
                <c:pt idx="826">
                  <c:v>25417751.030000001</c:v>
                </c:pt>
                <c:pt idx="827">
                  <c:v>25417751.030000001</c:v>
                </c:pt>
                <c:pt idx="828">
                  <c:v>24863529.390999999</c:v>
                </c:pt>
                <c:pt idx="829">
                  <c:v>24767973.936000001</c:v>
                </c:pt>
                <c:pt idx="830">
                  <c:v>24672418.480999999</c:v>
                </c:pt>
                <c:pt idx="831">
                  <c:v>24959084.846000001</c:v>
                </c:pt>
                <c:pt idx="832">
                  <c:v>24959084.846000001</c:v>
                </c:pt>
                <c:pt idx="833">
                  <c:v>24767973.936000001</c:v>
                </c:pt>
                <c:pt idx="834">
                  <c:v>24959084.846000001</c:v>
                </c:pt>
                <c:pt idx="835">
                  <c:v>24863529.390999999</c:v>
                </c:pt>
                <c:pt idx="836">
                  <c:v>24959084.846000001</c:v>
                </c:pt>
                <c:pt idx="837">
                  <c:v>25131084.664999999</c:v>
                </c:pt>
                <c:pt idx="838">
                  <c:v>25035529.210000001</c:v>
                </c:pt>
                <c:pt idx="839">
                  <c:v>24959084.846000001</c:v>
                </c:pt>
                <c:pt idx="840">
                  <c:v>25226640.120000001</c:v>
                </c:pt>
                <c:pt idx="841">
                  <c:v>25322195.574999999</c:v>
                </c:pt>
                <c:pt idx="842">
                  <c:v>26354194.489</c:v>
                </c:pt>
                <c:pt idx="843">
                  <c:v>26258639.034000002</c:v>
                </c:pt>
                <c:pt idx="844">
                  <c:v>26258639.034000002</c:v>
                </c:pt>
                <c:pt idx="845">
                  <c:v>28150637.043000001</c:v>
                </c:pt>
                <c:pt idx="846">
                  <c:v>28055081.588</c:v>
                </c:pt>
                <c:pt idx="847">
                  <c:v>27768415.223000001</c:v>
                </c:pt>
                <c:pt idx="848">
                  <c:v>30042635.052000001</c:v>
                </c:pt>
                <c:pt idx="849">
                  <c:v>28532858.863000002</c:v>
                </c:pt>
                <c:pt idx="850">
                  <c:v>28723969.772999998</c:v>
                </c:pt>
                <c:pt idx="851">
                  <c:v>29373746.866999999</c:v>
                </c:pt>
                <c:pt idx="852">
                  <c:v>29373746.866999999</c:v>
                </c:pt>
                <c:pt idx="853">
                  <c:v>29469302.322000001</c:v>
                </c:pt>
                <c:pt idx="854">
                  <c:v>28895969.592</c:v>
                </c:pt>
                <c:pt idx="855">
                  <c:v>30405745.780999999</c:v>
                </c:pt>
                <c:pt idx="856">
                  <c:v>30119079.416000001</c:v>
                </c:pt>
                <c:pt idx="857">
                  <c:v>30979078.511</c:v>
                </c:pt>
                <c:pt idx="858">
                  <c:v>31437744.695</c:v>
                </c:pt>
                <c:pt idx="859">
                  <c:v>32297743.789999999</c:v>
                </c:pt>
                <c:pt idx="860">
                  <c:v>32297743.789999999</c:v>
                </c:pt>
                <c:pt idx="861">
                  <c:v>32011077.425000001</c:v>
                </c:pt>
                <c:pt idx="862">
                  <c:v>31265744.875999998</c:v>
                </c:pt>
                <c:pt idx="863">
                  <c:v>31170189.421</c:v>
                </c:pt>
                <c:pt idx="864">
                  <c:v>31074633.965999998</c:v>
                </c:pt>
                <c:pt idx="865">
                  <c:v>31437744.695</c:v>
                </c:pt>
                <c:pt idx="866">
                  <c:v>32297743.789999999</c:v>
                </c:pt>
                <c:pt idx="867">
                  <c:v>32011077.425000001</c:v>
                </c:pt>
                <c:pt idx="868">
                  <c:v>32851965.429000001</c:v>
                </c:pt>
                <c:pt idx="869">
                  <c:v>32393299.245000001</c:v>
                </c:pt>
                <c:pt idx="870">
                  <c:v>35202629.622000001</c:v>
                </c:pt>
                <c:pt idx="871">
                  <c:v>34935074.348000005</c:v>
                </c:pt>
                <c:pt idx="872">
                  <c:v>35030629.802999996</c:v>
                </c:pt>
                <c:pt idx="873">
                  <c:v>35030629.802999996</c:v>
                </c:pt>
                <c:pt idx="874">
                  <c:v>34935074.348000005</c:v>
                </c:pt>
                <c:pt idx="875">
                  <c:v>35030629.802999996</c:v>
                </c:pt>
                <c:pt idx="876">
                  <c:v>34935074.348000005</c:v>
                </c:pt>
                <c:pt idx="877">
                  <c:v>34839518.892999999</c:v>
                </c:pt>
                <c:pt idx="878">
                  <c:v>34935074.348000005</c:v>
                </c:pt>
                <c:pt idx="879">
                  <c:v>34935074.348000005</c:v>
                </c:pt>
                <c:pt idx="880">
                  <c:v>34935074.348000005</c:v>
                </c:pt>
                <c:pt idx="881">
                  <c:v>34935074.348000005</c:v>
                </c:pt>
                <c:pt idx="882">
                  <c:v>35126185.258000001</c:v>
                </c:pt>
                <c:pt idx="883">
                  <c:v>35126185.258000001</c:v>
                </c:pt>
                <c:pt idx="884">
                  <c:v>35202629.622000001</c:v>
                </c:pt>
                <c:pt idx="885">
                  <c:v>35030629.802999996</c:v>
                </c:pt>
                <c:pt idx="886">
                  <c:v>35030629.802999996</c:v>
                </c:pt>
                <c:pt idx="887">
                  <c:v>35030629.802999996</c:v>
                </c:pt>
                <c:pt idx="888">
                  <c:v>35393740.532000005</c:v>
                </c:pt>
                <c:pt idx="889">
                  <c:v>35030629.802999996</c:v>
                </c:pt>
                <c:pt idx="890">
                  <c:v>35030629.802999996</c:v>
                </c:pt>
                <c:pt idx="891">
                  <c:v>35030629.802999996</c:v>
                </c:pt>
                <c:pt idx="892">
                  <c:v>35030629.802999996</c:v>
                </c:pt>
                <c:pt idx="893">
                  <c:v>35030629.802999996</c:v>
                </c:pt>
                <c:pt idx="894">
                  <c:v>35126185.258000001</c:v>
                </c:pt>
                <c:pt idx="895">
                  <c:v>35202629.622000001</c:v>
                </c:pt>
                <c:pt idx="896">
                  <c:v>35298185.077</c:v>
                </c:pt>
                <c:pt idx="897">
                  <c:v>35126185.258000001</c:v>
                </c:pt>
                <c:pt idx="898">
                  <c:v>35202629.622000001</c:v>
                </c:pt>
                <c:pt idx="899">
                  <c:v>35202629.622000001</c:v>
                </c:pt>
                <c:pt idx="900">
                  <c:v>35126185.258000001</c:v>
                </c:pt>
                <c:pt idx="901">
                  <c:v>35202629.622000001</c:v>
                </c:pt>
                <c:pt idx="902">
                  <c:v>35126185.258000001</c:v>
                </c:pt>
                <c:pt idx="903">
                  <c:v>35030629.802999996</c:v>
                </c:pt>
                <c:pt idx="904">
                  <c:v>35126185.258000001</c:v>
                </c:pt>
                <c:pt idx="905">
                  <c:v>35126185.258000001</c:v>
                </c:pt>
                <c:pt idx="906">
                  <c:v>35030629.802999996</c:v>
                </c:pt>
                <c:pt idx="907">
                  <c:v>35030629.802999996</c:v>
                </c:pt>
                <c:pt idx="908">
                  <c:v>35202629.622000001</c:v>
                </c:pt>
                <c:pt idx="909">
                  <c:v>35126185.258000001</c:v>
                </c:pt>
                <c:pt idx="910">
                  <c:v>35202629.622000001</c:v>
                </c:pt>
                <c:pt idx="911">
                  <c:v>35202629.622000001</c:v>
                </c:pt>
                <c:pt idx="912">
                  <c:v>35202629.622000001</c:v>
                </c:pt>
                <c:pt idx="913">
                  <c:v>35202629.622000001</c:v>
                </c:pt>
                <c:pt idx="914">
                  <c:v>35202629.622000001</c:v>
                </c:pt>
                <c:pt idx="915">
                  <c:v>35202629.622000001</c:v>
                </c:pt>
                <c:pt idx="916">
                  <c:v>35126185.258000001</c:v>
                </c:pt>
                <c:pt idx="917">
                  <c:v>35126185.258000001</c:v>
                </c:pt>
                <c:pt idx="918">
                  <c:v>35126185.258000001</c:v>
                </c:pt>
                <c:pt idx="919">
                  <c:v>35030629.802999996</c:v>
                </c:pt>
                <c:pt idx="920">
                  <c:v>35126185.258000001</c:v>
                </c:pt>
                <c:pt idx="921">
                  <c:v>35126185.258000001</c:v>
                </c:pt>
                <c:pt idx="922">
                  <c:v>35030629.802999996</c:v>
                </c:pt>
                <c:pt idx="923">
                  <c:v>35126185.258000001</c:v>
                </c:pt>
                <c:pt idx="924">
                  <c:v>35126185.258000001</c:v>
                </c:pt>
                <c:pt idx="925">
                  <c:v>35202629.622000001</c:v>
                </c:pt>
                <c:pt idx="926">
                  <c:v>35202629.622000001</c:v>
                </c:pt>
                <c:pt idx="927">
                  <c:v>35202629.622000001</c:v>
                </c:pt>
                <c:pt idx="928">
                  <c:v>35126185.258000001</c:v>
                </c:pt>
                <c:pt idx="929">
                  <c:v>35680406.897</c:v>
                </c:pt>
                <c:pt idx="930">
                  <c:v>35298185.077</c:v>
                </c:pt>
                <c:pt idx="931">
                  <c:v>35680406.897</c:v>
                </c:pt>
                <c:pt idx="932">
                  <c:v>34648407.982999995</c:v>
                </c:pt>
                <c:pt idx="933">
                  <c:v>32393299.245000001</c:v>
                </c:pt>
                <c:pt idx="934">
                  <c:v>33616409.068999998</c:v>
                </c:pt>
                <c:pt idx="935">
                  <c:v>33425298.159000002</c:v>
                </c:pt>
                <c:pt idx="936">
                  <c:v>33711964.524000004</c:v>
                </c:pt>
                <c:pt idx="937">
                  <c:v>33711964.524000004</c:v>
                </c:pt>
                <c:pt idx="938">
                  <c:v>33711964.524000004</c:v>
                </c:pt>
                <c:pt idx="939">
                  <c:v>33711964.524000004</c:v>
                </c:pt>
                <c:pt idx="940">
                  <c:v>33616409.068999998</c:v>
                </c:pt>
                <c:pt idx="941">
                  <c:v>33520853.614</c:v>
                </c:pt>
                <c:pt idx="942">
                  <c:v>33807519.978999995</c:v>
                </c:pt>
                <c:pt idx="943">
                  <c:v>33903075.434</c:v>
                </c:pt>
                <c:pt idx="944">
                  <c:v>33329742.704</c:v>
                </c:pt>
                <c:pt idx="945">
                  <c:v>33234187.249000002</c:v>
                </c:pt>
                <c:pt idx="946">
                  <c:v>36242272.799999997</c:v>
                </c:pt>
                <c:pt idx="947">
                  <c:v>35926939.800000004</c:v>
                </c:pt>
                <c:pt idx="948">
                  <c:v>35926939.800000004</c:v>
                </c:pt>
                <c:pt idx="949">
                  <c:v>35317296</c:v>
                </c:pt>
                <c:pt idx="950">
                  <c:v>34791741</c:v>
                </c:pt>
                <c:pt idx="951">
                  <c:v>34686630</c:v>
                </c:pt>
                <c:pt idx="952">
                  <c:v>34686630</c:v>
                </c:pt>
                <c:pt idx="953">
                  <c:v>34791741</c:v>
                </c:pt>
                <c:pt idx="954">
                  <c:v>34791741</c:v>
                </c:pt>
                <c:pt idx="955">
                  <c:v>34791741</c:v>
                </c:pt>
                <c:pt idx="956">
                  <c:v>34287208.200000003</c:v>
                </c:pt>
                <c:pt idx="957">
                  <c:v>32521343.399999999</c:v>
                </c:pt>
                <c:pt idx="958">
                  <c:v>32626454.400000002</c:v>
                </c:pt>
                <c:pt idx="959">
                  <c:v>32836676.400000002</c:v>
                </c:pt>
                <c:pt idx="960">
                  <c:v>32626454.400000002</c:v>
                </c:pt>
                <c:pt idx="961">
                  <c:v>32731565.399999999</c:v>
                </c:pt>
                <c:pt idx="962">
                  <c:v>32731565.399999999</c:v>
                </c:pt>
                <c:pt idx="963">
                  <c:v>31785566.399999999</c:v>
                </c:pt>
                <c:pt idx="964">
                  <c:v>32100899.399999999</c:v>
                </c:pt>
                <c:pt idx="965">
                  <c:v>31785566.399999999</c:v>
                </c:pt>
                <c:pt idx="966">
                  <c:v>32206010.400000002</c:v>
                </c:pt>
                <c:pt idx="967">
                  <c:v>32100899.399999999</c:v>
                </c:pt>
                <c:pt idx="968">
                  <c:v>32100899.399999999</c:v>
                </c:pt>
                <c:pt idx="969">
                  <c:v>32100899.399999999</c:v>
                </c:pt>
                <c:pt idx="970">
                  <c:v>32100899.399999999</c:v>
                </c:pt>
                <c:pt idx="971">
                  <c:v>32100899.399999999</c:v>
                </c:pt>
                <c:pt idx="972">
                  <c:v>32206010.400000002</c:v>
                </c:pt>
                <c:pt idx="973">
                  <c:v>32311121.399999999</c:v>
                </c:pt>
                <c:pt idx="974">
                  <c:v>32100899.399999999</c:v>
                </c:pt>
                <c:pt idx="975">
                  <c:v>32206010.400000002</c:v>
                </c:pt>
                <c:pt idx="976">
                  <c:v>31785566.399999999</c:v>
                </c:pt>
                <c:pt idx="977">
                  <c:v>32100899.399999999</c:v>
                </c:pt>
                <c:pt idx="978">
                  <c:v>32100899.399999999</c:v>
                </c:pt>
                <c:pt idx="979">
                  <c:v>32206010.400000002</c:v>
                </c:pt>
                <c:pt idx="980">
                  <c:v>32206010.400000002</c:v>
                </c:pt>
                <c:pt idx="981">
                  <c:v>32206010.400000002</c:v>
                </c:pt>
                <c:pt idx="982">
                  <c:v>32206010.400000002</c:v>
                </c:pt>
                <c:pt idx="983">
                  <c:v>31995788.400000002</c:v>
                </c:pt>
                <c:pt idx="984">
                  <c:v>31995788.400000002</c:v>
                </c:pt>
                <c:pt idx="985">
                  <c:v>31680455.399999999</c:v>
                </c:pt>
                <c:pt idx="986">
                  <c:v>32311121.399999999</c:v>
                </c:pt>
                <c:pt idx="987">
                  <c:v>32100899.399999999</c:v>
                </c:pt>
                <c:pt idx="988">
                  <c:v>32416232.400000002</c:v>
                </c:pt>
                <c:pt idx="989">
                  <c:v>32206010.400000002</c:v>
                </c:pt>
                <c:pt idx="990">
                  <c:v>32521343.399999999</c:v>
                </c:pt>
                <c:pt idx="991">
                  <c:v>32731565.399999999</c:v>
                </c:pt>
                <c:pt idx="992">
                  <c:v>32311121.399999999</c:v>
                </c:pt>
                <c:pt idx="993">
                  <c:v>32311121.399999999</c:v>
                </c:pt>
                <c:pt idx="994">
                  <c:v>32311121.399999999</c:v>
                </c:pt>
                <c:pt idx="995">
                  <c:v>32626454.400000002</c:v>
                </c:pt>
                <c:pt idx="996">
                  <c:v>32311121.399999999</c:v>
                </c:pt>
                <c:pt idx="997">
                  <c:v>32311121.399999999</c:v>
                </c:pt>
                <c:pt idx="998">
                  <c:v>32311121.399999999</c:v>
                </c:pt>
                <c:pt idx="999">
                  <c:v>32206010.400000002</c:v>
                </c:pt>
                <c:pt idx="1000">
                  <c:v>32206010.400000002</c:v>
                </c:pt>
                <c:pt idx="1001">
                  <c:v>32206010.400000002</c:v>
                </c:pt>
                <c:pt idx="1002">
                  <c:v>32521343.399999999</c:v>
                </c:pt>
                <c:pt idx="1003">
                  <c:v>32521343.399999999</c:v>
                </c:pt>
                <c:pt idx="1004">
                  <c:v>32626454.400000002</c:v>
                </c:pt>
                <c:pt idx="1005">
                  <c:v>32100899.399999999</c:v>
                </c:pt>
                <c:pt idx="1006">
                  <c:v>32206010.400000002</c:v>
                </c:pt>
                <c:pt idx="1007">
                  <c:v>32311121.399999999</c:v>
                </c:pt>
                <c:pt idx="1008">
                  <c:v>32311121.399999999</c:v>
                </c:pt>
                <c:pt idx="1009">
                  <c:v>32941787.399999999</c:v>
                </c:pt>
                <c:pt idx="1010">
                  <c:v>32626454.400000002</c:v>
                </c:pt>
                <c:pt idx="1011">
                  <c:v>32626454.400000002</c:v>
                </c:pt>
                <c:pt idx="1012">
                  <c:v>32731565.399999999</c:v>
                </c:pt>
                <c:pt idx="1013">
                  <c:v>32311121.399999999</c:v>
                </c:pt>
                <c:pt idx="1014">
                  <c:v>32100899.399999999</c:v>
                </c:pt>
                <c:pt idx="1015">
                  <c:v>32416232.400000002</c:v>
                </c:pt>
                <c:pt idx="1016">
                  <c:v>32521343.399999999</c:v>
                </c:pt>
                <c:pt idx="1017">
                  <c:v>32731565.399999999</c:v>
                </c:pt>
                <c:pt idx="1018">
                  <c:v>32311121.399999999</c:v>
                </c:pt>
                <c:pt idx="1019">
                  <c:v>32521343.399999999</c:v>
                </c:pt>
                <c:pt idx="1020">
                  <c:v>32521343.399999999</c:v>
                </c:pt>
                <c:pt idx="1021">
                  <c:v>32100899.399999999</c:v>
                </c:pt>
                <c:pt idx="1022">
                  <c:v>32521343.399999999</c:v>
                </c:pt>
                <c:pt idx="1023">
                  <c:v>32626454.400000002</c:v>
                </c:pt>
                <c:pt idx="1024">
                  <c:v>32941787.399999999</c:v>
                </c:pt>
                <c:pt idx="1025">
                  <c:v>32836676.400000002</c:v>
                </c:pt>
                <c:pt idx="1026">
                  <c:v>32836676.400000002</c:v>
                </c:pt>
                <c:pt idx="1027">
                  <c:v>32836676.400000002</c:v>
                </c:pt>
                <c:pt idx="1028">
                  <c:v>32836676.400000002</c:v>
                </c:pt>
                <c:pt idx="1029">
                  <c:v>32836676.400000002</c:v>
                </c:pt>
                <c:pt idx="1030">
                  <c:v>32836676.400000002</c:v>
                </c:pt>
                <c:pt idx="1031">
                  <c:v>32836676.400000002</c:v>
                </c:pt>
                <c:pt idx="1032">
                  <c:v>32836676.400000002</c:v>
                </c:pt>
                <c:pt idx="1033">
                  <c:v>32626454.400000002</c:v>
                </c:pt>
                <c:pt idx="1034">
                  <c:v>32836676.400000002</c:v>
                </c:pt>
                <c:pt idx="1035">
                  <c:v>32836676.400000002</c:v>
                </c:pt>
                <c:pt idx="1036">
                  <c:v>32836676.400000002</c:v>
                </c:pt>
                <c:pt idx="1037">
                  <c:v>32836676.400000002</c:v>
                </c:pt>
                <c:pt idx="1038">
                  <c:v>32836676.400000002</c:v>
                </c:pt>
                <c:pt idx="1039">
                  <c:v>32836676.400000002</c:v>
                </c:pt>
                <c:pt idx="1040">
                  <c:v>32836676.400000002</c:v>
                </c:pt>
                <c:pt idx="1041">
                  <c:v>32836676.400000002</c:v>
                </c:pt>
                <c:pt idx="1042">
                  <c:v>32836676.400000002</c:v>
                </c:pt>
                <c:pt idx="1043">
                  <c:v>32100899.399999999</c:v>
                </c:pt>
                <c:pt idx="1044">
                  <c:v>32626454.400000002</c:v>
                </c:pt>
                <c:pt idx="1045">
                  <c:v>32626454.400000002</c:v>
                </c:pt>
                <c:pt idx="1046">
                  <c:v>32626454.400000002</c:v>
                </c:pt>
                <c:pt idx="1047">
                  <c:v>32626454.400000002</c:v>
                </c:pt>
                <c:pt idx="1048">
                  <c:v>32311121.399999999</c:v>
                </c:pt>
                <c:pt idx="1049">
                  <c:v>32311121.399999999</c:v>
                </c:pt>
                <c:pt idx="1050">
                  <c:v>31680455.399999999</c:v>
                </c:pt>
                <c:pt idx="1051">
                  <c:v>29830501.800000001</c:v>
                </c:pt>
                <c:pt idx="1052">
                  <c:v>29935612.799999997</c:v>
                </c:pt>
                <c:pt idx="1053">
                  <c:v>32100899.399999999</c:v>
                </c:pt>
                <c:pt idx="1054">
                  <c:v>31890677.399999999</c:v>
                </c:pt>
                <c:pt idx="1055">
                  <c:v>31386144.600000001</c:v>
                </c:pt>
                <c:pt idx="1056">
                  <c:v>31281033.600000001</c:v>
                </c:pt>
                <c:pt idx="1057">
                  <c:v>31281033.600000001</c:v>
                </c:pt>
                <c:pt idx="1058">
                  <c:v>31281033.600000001</c:v>
                </c:pt>
                <c:pt idx="1059">
                  <c:v>25899350.399999999</c:v>
                </c:pt>
                <c:pt idx="1060">
                  <c:v>24848240.399999999</c:v>
                </c:pt>
                <c:pt idx="1061">
                  <c:v>28989613.800000001</c:v>
                </c:pt>
                <c:pt idx="1062">
                  <c:v>24848240.399999999</c:v>
                </c:pt>
                <c:pt idx="1063">
                  <c:v>22472731.800000001</c:v>
                </c:pt>
                <c:pt idx="1064">
                  <c:v>24238596.600000001</c:v>
                </c:pt>
                <c:pt idx="1065">
                  <c:v>25163573.400000002</c:v>
                </c:pt>
                <c:pt idx="1066">
                  <c:v>23923263.599999998</c:v>
                </c:pt>
                <c:pt idx="1067">
                  <c:v>24743129.400000002</c:v>
                </c:pt>
                <c:pt idx="1068">
                  <c:v>24848240.399999999</c:v>
                </c:pt>
                <c:pt idx="1069">
                  <c:v>24133485.599999998</c:v>
                </c:pt>
                <c:pt idx="1070">
                  <c:v>24133485.599999998</c:v>
                </c:pt>
                <c:pt idx="1071">
                  <c:v>24343707.599999998</c:v>
                </c:pt>
                <c:pt idx="1072">
                  <c:v>24448818.600000001</c:v>
                </c:pt>
                <c:pt idx="1073">
                  <c:v>25478906.399999999</c:v>
                </c:pt>
                <c:pt idx="1074">
                  <c:v>24848240.399999999</c:v>
                </c:pt>
                <c:pt idx="1075">
                  <c:v>25689128.399999999</c:v>
                </c:pt>
                <c:pt idx="1076">
                  <c:v>25058462.399999999</c:v>
                </c:pt>
                <c:pt idx="1077">
                  <c:v>26088550.200000003</c:v>
                </c:pt>
                <c:pt idx="1078">
                  <c:v>25689128.399999999</c:v>
                </c:pt>
                <c:pt idx="1079">
                  <c:v>25899350.399999999</c:v>
                </c:pt>
                <c:pt idx="1080">
                  <c:v>25899350.399999999</c:v>
                </c:pt>
                <c:pt idx="1081">
                  <c:v>25899350.399999999</c:v>
                </c:pt>
                <c:pt idx="1082">
                  <c:v>25899350.399999999</c:v>
                </c:pt>
                <c:pt idx="1083">
                  <c:v>28169748</c:v>
                </c:pt>
                <c:pt idx="1084">
                  <c:v>26508994.199999999</c:v>
                </c:pt>
                <c:pt idx="1085">
                  <c:v>26508994.199999999</c:v>
                </c:pt>
                <c:pt idx="1086">
                  <c:v>26508994.199999999</c:v>
                </c:pt>
                <c:pt idx="1087">
                  <c:v>26508994.199999999</c:v>
                </c:pt>
                <c:pt idx="1088">
                  <c:v>27349882.199999999</c:v>
                </c:pt>
                <c:pt idx="1089">
                  <c:v>26508994.199999999</c:v>
                </c:pt>
                <c:pt idx="1090">
                  <c:v>26719216.199999999</c:v>
                </c:pt>
                <c:pt idx="1091">
                  <c:v>26298772.199999999</c:v>
                </c:pt>
                <c:pt idx="1092">
                  <c:v>24448818.600000001</c:v>
                </c:pt>
                <c:pt idx="1093">
                  <c:v>25478906.399999999</c:v>
                </c:pt>
                <c:pt idx="1094">
                  <c:v>25899350.399999999</c:v>
                </c:pt>
                <c:pt idx="1095">
                  <c:v>25899350.399999999</c:v>
                </c:pt>
                <c:pt idx="1096">
                  <c:v>26929438.199999999</c:v>
                </c:pt>
                <c:pt idx="1097">
                  <c:v>27539082</c:v>
                </c:pt>
                <c:pt idx="1098">
                  <c:v>27959526</c:v>
                </c:pt>
                <c:pt idx="1099">
                  <c:v>27349882.199999999</c:v>
                </c:pt>
                <c:pt idx="1100">
                  <c:v>27349882.199999999</c:v>
                </c:pt>
                <c:pt idx="1101">
                  <c:v>27749304</c:v>
                </c:pt>
                <c:pt idx="1102">
                  <c:v>27749304</c:v>
                </c:pt>
                <c:pt idx="1103">
                  <c:v>27749304</c:v>
                </c:pt>
                <c:pt idx="1104">
                  <c:v>28379970.000000004</c:v>
                </c:pt>
                <c:pt idx="1105">
                  <c:v>28590192.000000004</c:v>
                </c:pt>
                <c:pt idx="1106">
                  <c:v>28590192.000000004</c:v>
                </c:pt>
                <c:pt idx="1107">
                  <c:v>28379970.000000004</c:v>
                </c:pt>
                <c:pt idx="1108">
                  <c:v>29199835.800000001</c:v>
                </c:pt>
                <c:pt idx="1109">
                  <c:v>30040723.800000001</c:v>
                </c:pt>
                <c:pt idx="1110">
                  <c:v>30250945.800000001</c:v>
                </c:pt>
                <c:pt idx="1111">
                  <c:v>29620279.800000001</c:v>
                </c:pt>
                <c:pt idx="1112">
                  <c:v>29620279.800000001</c:v>
                </c:pt>
                <c:pt idx="1113">
                  <c:v>29620279.800000001</c:v>
                </c:pt>
                <c:pt idx="1114">
                  <c:v>29410057.800000001</c:v>
                </c:pt>
                <c:pt idx="1115">
                  <c:v>29620279.800000001</c:v>
                </c:pt>
                <c:pt idx="1116">
                  <c:v>29620279.800000001</c:v>
                </c:pt>
                <c:pt idx="1117">
                  <c:v>29410057.800000001</c:v>
                </c:pt>
                <c:pt idx="1118">
                  <c:v>29410057.800000001</c:v>
                </c:pt>
                <c:pt idx="1119">
                  <c:v>29620279.800000001</c:v>
                </c:pt>
                <c:pt idx="1120">
                  <c:v>29620279.800000001</c:v>
                </c:pt>
                <c:pt idx="1121">
                  <c:v>28989613.800000001</c:v>
                </c:pt>
                <c:pt idx="1122">
                  <c:v>29199835.800000001</c:v>
                </c:pt>
                <c:pt idx="1123">
                  <c:v>28590192.000000004</c:v>
                </c:pt>
                <c:pt idx="1124">
                  <c:v>28800414.000000004</c:v>
                </c:pt>
                <c:pt idx="1125">
                  <c:v>28590192.000000004</c:v>
                </c:pt>
                <c:pt idx="1126">
                  <c:v>28800414.000000004</c:v>
                </c:pt>
                <c:pt idx="1127">
                  <c:v>28590192.000000004</c:v>
                </c:pt>
                <c:pt idx="1128">
                  <c:v>28590192.000000004</c:v>
                </c:pt>
                <c:pt idx="1129">
                  <c:v>28800414.000000004</c:v>
                </c:pt>
                <c:pt idx="1130">
                  <c:v>28800414.000000004</c:v>
                </c:pt>
                <c:pt idx="1131">
                  <c:v>28800414.000000004</c:v>
                </c:pt>
                <c:pt idx="1132">
                  <c:v>28989613.800000001</c:v>
                </c:pt>
                <c:pt idx="1133">
                  <c:v>28989613.800000001</c:v>
                </c:pt>
                <c:pt idx="1134">
                  <c:v>29199835.800000001</c:v>
                </c:pt>
                <c:pt idx="1135">
                  <c:v>29199835.800000001</c:v>
                </c:pt>
                <c:pt idx="1136">
                  <c:v>29410057.800000001</c:v>
                </c:pt>
                <c:pt idx="1137">
                  <c:v>28989613.800000001</c:v>
                </c:pt>
                <c:pt idx="1138">
                  <c:v>28169748</c:v>
                </c:pt>
                <c:pt idx="1139">
                  <c:v>28800414.000000004</c:v>
                </c:pt>
                <c:pt idx="1140">
                  <c:v>28590192.000000004</c:v>
                </c:pt>
                <c:pt idx="1141">
                  <c:v>28590192.000000004</c:v>
                </c:pt>
                <c:pt idx="1142">
                  <c:v>28379970.000000004</c:v>
                </c:pt>
                <c:pt idx="1143">
                  <c:v>28379970.000000004</c:v>
                </c:pt>
                <c:pt idx="1144">
                  <c:v>28379970.000000004</c:v>
                </c:pt>
                <c:pt idx="1145">
                  <c:v>28379970.000000004</c:v>
                </c:pt>
                <c:pt idx="1146">
                  <c:v>28169748</c:v>
                </c:pt>
                <c:pt idx="1147">
                  <c:v>28169748</c:v>
                </c:pt>
                <c:pt idx="1148">
                  <c:v>28800414.000000004</c:v>
                </c:pt>
                <c:pt idx="1149">
                  <c:v>28989613.800000001</c:v>
                </c:pt>
                <c:pt idx="1150">
                  <c:v>27539082</c:v>
                </c:pt>
                <c:pt idx="1151">
                  <c:v>27539082</c:v>
                </c:pt>
                <c:pt idx="1152">
                  <c:v>27539082</c:v>
                </c:pt>
                <c:pt idx="1153">
                  <c:v>27539082</c:v>
                </c:pt>
                <c:pt idx="1154">
                  <c:v>27539082</c:v>
                </c:pt>
                <c:pt idx="1155">
                  <c:v>27539082</c:v>
                </c:pt>
                <c:pt idx="1156">
                  <c:v>27539082</c:v>
                </c:pt>
                <c:pt idx="1157">
                  <c:v>27349882.199999999</c:v>
                </c:pt>
                <c:pt idx="1158">
                  <c:v>27349882.199999999</c:v>
                </c:pt>
                <c:pt idx="1159">
                  <c:v>27349882.199999999</c:v>
                </c:pt>
                <c:pt idx="1160">
                  <c:v>28590192.000000004</c:v>
                </c:pt>
                <c:pt idx="1161">
                  <c:v>28379970.000000004</c:v>
                </c:pt>
                <c:pt idx="1162">
                  <c:v>27139660.199999999</c:v>
                </c:pt>
                <c:pt idx="1163">
                  <c:v>27539082</c:v>
                </c:pt>
                <c:pt idx="1164">
                  <c:v>27539082</c:v>
                </c:pt>
                <c:pt idx="1165">
                  <c:v>27959526</c:v>
                </c:pt>
                <c:pt idx="1166">
                  <c:v>28590192.000000004</c:v>
                </c:pt>
                <c:pt idx="1167">
                  <c:v>28169748</c:v>
                </c:pt>
                <c:pt idx="1168">
                  <c:v>28800414.000000004</c:v>
                </c:pt>
                <c:pt idx="1169">
                  <c:v>28800414.000000004</c:v>
                </c:pt>
                <c:pt idx="1170">
                  <c:v>28590192.000000004</c:v>
                </c:pt>
                <c:pt idx="1171">
                  <c:v>28590192.000000004</c:v>
                </c:pt>
                <c:pt idx="1172">
                  <c:v>28590192.000000004</c:v>
                </c:pt>
                <c:pt idx="1173">
                  <c:v>28590192.000000004</c:v>
                </c:pt>
                <c:pt idx="1174">
                  <c:v>33884672</c:v>
                </c:pt>
                <c:pt idx="1175">
                  <c:v>33137216</c:v>
                </c:pt>
                <c:pt idx="1176">
                  <c:v>32888064</c:v>
                </c:pt>
                <c:pt idx="1177">
                  <c:v>33386368.000000004</c:v>
                </c:pt>
                <c:pt idx="1178">
                  <c:v>33137216</c:v>
                </c:pt>
                <c:pt idx="1179">
                  <c:v>33137216</c:v>
                </c:pt>
                <c:pt idx="1180">
                  <c:v>33137216</c:v>
                </c:pt>
                <c:pt idx="1181">
                  <c:v>32888064</c:v>
                </c:pt>
                <c:pt idx="1182">
                  <c:v>32389760</c:v>
                </c:pt>
                <c:pt idx="1183">
                  <c:v>32888064</c:v>
                </c:pt>
                <c:pt idx="1184">
                  <c:v>32888064</c:v>
                </c:pt>
                <c:pt idx="1185">
                  <c:v>32888064</c:v>
                </c:pt>
                <c:pt idx="1186">
                  <c:v>33635520</c:v>
                </c:pt>
                <c:pt idx="1187">
                  <c:v>33635520</c:v>
                </c:pt>
                <c:pt idx="1188">
                  <c:v>33137216</c:v>
                </c:pt>
                <c:pt idx="1189">
                  <c:v>33137216</c:v>
                </c:pt>
                <c:pt idx="1190">
                  <c:v>33386368.000000004</c:v>
                </c:pt>
                <c:pt idx="1191">
                  <c:v>33137216</c:v>
                </c:pt>
                <c:pt idx="1192">
                  <c:v>34632128</c:v>
                </c:pt>
                <c:pt idx="1193">
                  <c:v>35130432</c:v>
                </c:pt>
                <c:pt idx="1194">
                  <c:v>34881280</c:v>
                </c:pt>
                <c:pt idx="1195">
                  <c:v>34881280</c:v>
                </c:pt>
                <c:pt idx="1196">
                  <c:v>35877888</c:v>
                </c:pt>
                <c:pt idx="1197">
                  <c:v>36127040</c:v>
                </c:pt>
                <c:pt idx="1198">
                  <c:v>35877888</c:v>
                </c:pt>
                <c:pt idx="1199">
                  <c:v>35379584</c:v>
                </c:pt>
                <c:pt idx="1200">
                  <c:v>35379584</c:v>
                </c:pt>
                <c:pt idx="1201">
                  <c:v>34632128</c:v>
                </c:pt>
                <c:pt idx="1202">
                  <c:v>34382976</c:v>
                </c:pt>
                <c:pt idx="1203">
                  <c:v>34382976</c:v>
                </c:pt>
                <c:pt idx="1204">
                  <c:v>34382976</c:v>
                </c:pt>
                <c:pt idx="1205">
                  <c:v>35379584</c:v>
                </c:pt>
                <c:pt idx="1206">
                  <c:v>36127040</c:v>
                </c:pt>
                <c:pt idx="1207">
                  <c:v>35628736</c:v>
                </c:pt>
                <c:pt idx="1208">
                  <c:v>36127040</c:v>
                </c:pt>
                <c:pt idx="1209">
                  <c:v>35877888</c:v>
                </c:pt>
                <c:pt idx="1210">
                  <c:v>35877888</c:v>
                </c:pt>
                <c:pt idx="1211">
                  <c:v>35877888</c:v>
                </c:pt>
                <c:pt idx="1212">
                  <c:v>35877888</c:v>
                </c:pt>
                <c:pt idx="1213">
                  <c:v>35877888</c:v>
                </c:pt>
                <c:pt idx="1214">
                  <c:v>35628736</c:v>
                </c:pt>
                <c:pt idx="1215">
                  <c:v>35628736</c:v>
                </c:pt>
                <c:pt idx="1216">
                  <c:v>35877888</c:v>
                </c:pt>
                <c:pt idx="1217">
                  <c:v>35877888</c:v>
                </c:pt>
                <c:pt idx="1218">
                  <c:v>34881280</c:v>
                </c:pt>
                <c:pt idx="1219">
                  <c:v>29399936</c:v>
                </c:pt>
                <c:pt idx="1220">
                  <c:v>32389760</c:v>
                </c:pt>
                <c:pt idx="1221">
                  <c:v>33137216</c:v>
                </c:pt>
                <c:pt idx="1222">
                  <c:v>33386368.000000004</c:v>
                </c:pt>
                <c:pt idx="1223">
                  <c:v>33386368.000000004</c:v>
                </c:pt>
                <c:pt idx="1224">
                  <c:v>33386368.000000004</c:v>
                </c:pt>
                <c:pt idx="1225">
                  <c:v>34133824</c:v>
                </c:pt>
                <c:pt idx="1226">
                  <c:v>34382976</c:v>
                </c:pt>
                <c:pt idx="1227">
                  <c:v>35379584</c:v>
                </c:pt>
                <c:pt idx="1228">
                  <c:v>35379584</c:v>
                </c:pt>
                <c:pt idx="1229">
                  <c:v>35130432</c:v>
                </c:pt>
                <c:pt idx="1230">
                  <c:v>34881280</c:v>
                </c:pt>
                <c:pt idx="1231">
                  <c:v>34382976</c:v>
                </c:pt>
                <c:pt idx="1232">
                  <c:v>34881280</c:v>
                </c:pt>
                <c:pt idx="1233">
                  <c:v>34881280</c:v>
                </c:pt>
                <c:pt idx="1234">
                  <c:v>34632128</c:v>
                </c:pt>
                <c:pt idx="1235">
                  <c:v>34881280</c:v>
                </c:pt>
                <c:pt idx="1236">
                  <c:v>34632128</c:v>
                </c:pt>
                <c:pt idx="1237">
                  <c:v>35628736</c:v>
                </c:pt>
                <c:pt idx="1238">
                  <c:v>35628736</c:v>
                </c:pt>
                <c:pt idx="1239">
                  <c:v>35379584</c:v>
                </c:pt>
                <c:pt idx="1240">
                  <c:v>35628736</c:v>
                </c:pt>
                <c:pt idx="1241">
                  <c:v>35628736</c:v>
                </c:pt>
                <c:pt idx="1242">
                  <c:v>35379584</c:v>
                </c:pt>
                <c:pt idx="1243">
                  <c:v>35379584</c:v>
                </c:pt>
                <c:pt idx="1244">
                  <c:v>35379584</c:v>
                </c:pt>
                <c:pt idx="1245">
                  <c:v>35379584</c:v>
                </c:pt>
                <c:pt idx="1246">
                  <c:v>35379584</c:v>
                </c:pt>
                <c:pt idx="1247">
                  <c:v>35379584</c:v>
                </c:pt>
                <c:pt idx="1248">
                  <c:v>36127040</c:v>
                </c:pt>
                <c:pt idx="1249">
                  <c:v>36127040</c:v>
                </c:pt>
                <c:pt idx="1250">
                  <c:v>36127040</c:v>
                </c:pt>
                <c:pt idx="1251">
                  <c:v>36127040</c:v>
                </c:pt>
                <c:pt idx="1252">
                  <c:v>35877888</c:v>
                </c:pt>
                <c:pt idx="1253">
                  <c:v>35379584</c:v>
                </c:pt>
                <c:pt idx="1254">
                  <c:v>35379584</c:v>
                </c:pt>
                <c:pt idx="1255">
                  <c:v>37123648</c:v>
                </c:pt>
                <c:pt idx="1256">
                  <c:v>38867712</c:v>
                </c:pt>
                <c:pt idx="1257">
                  <c:v>40611776</c:v>
                </c:pt>
                <c:pt idx="1258">
                  <c:v>38867712</c:v>
                </c:pt>
                <c:pt idx="1259">
                  <c:v>39366016</c:v>
                </c:pt>
                <c:pt idx="1260">
                  <c:v>38618560</c:v>
                </c:pt>
                <c:pt idx="1261">
                  <c:v>38867712</c:v>
                </c:pt>
                <c:pt idx="1262">
                  <c:v>38867712</c:v>
                </c:pt>
                <c:pt idx="1263">
                  <c:v>38867712</c:v>
                </c:pt>
                <c:pt idx="1264">
                  <c:v>38369408</c:v>
                </c:pt>
                <c:pt idx="1265">
                  <c:v>38120256</c:v>
                </c:pt>
                <c:pt idx="1266">
                  <c:v>38618560</c:v>
                </c:pt>
                <c:pt idx="1267">
                  <c:v>38369408</c:v>
                </c:pt>
                <c:pt idx="1268">
                  <c:v>37621952</c:v>
                </c:pt>
                <c:pt idx="1269">
                  <c:v>37123648</c:v>
                </c:pt>
                <c:pt idx="1270">
                  <c:v>37372800</c:v>
                </c:pt>
                <c:pt idx="1271">
                  <c:v>37372800</c:v>
                </c:pt>
                <c:pt idx="1272">
                  <c:v>36376192</c:v>
                </c:pt>
                <c:pt idx="1273">
                  <c:v>34382976</c:v>
                </c:pt>
                <c:pt idx="1274">
                  <c:v>39366016</c:v>
                </c:pt>
                <c:pt idx="1275">
                  <c:v>37871104</c:v>
                </c:pt>
                <c:pt idx="1276">
                  <c:v>38867712</c:v>
                </c:pt>
                <c:pt idx="1277">
                  <c:v>38120256</c:v>
                </c:pt>
                <c:pt idx="1278">
                  <c:v>37871104</c:v>
                </c:pt>
                <c:pt idx="1279">
                  <c:v>37621952</c:v>
                </c:pt>
                <c:pt idx="1280">
                  <c:v>38369408</c:v>
                </c:pt>
                <c:pt idx="1281">
                  <c:v>38369408</c:v>
                </c:pt>
                <c:pt idx="1282">
                  <c:v>38618560</c:v>
                </c:pt>
                <c:pt idx="1283">
                  <c:v>38867712</c:v>
                </c:pt>
                <c:pt idx="1284">
                  <c:v>38867712</c:v>
                </c:pt>
                <c:pt idx="1285">
                  <c:v>38369408</c:v>
                </c:pt>
                <c:pt idx="1286">
                  <c:v>38867712</c:v>
                </c:pt>
                <c:pt idx="1287">
                  <c:v>38867712</c:v>
                </c:pt>
                <c:pt idx="1288">
                  <c:v>39116864</c:v>
                </c:pt>
                <c:pt idx="1289">
                  <c:v>39864320</c:v>
                </c:pt>
                <c:pt idx="1290">
                  <c:v>39366016</c:v>
                </c:pt>
                <c:pt idx="1291">
                  <c:v>39366016</c:v>
                </c:pt>
                <c:pt idx="1292">
                  <c:v>39116864</c:v>
                </c:pt>
                <c:pt idx="1293">
                  <c:v>38867712</c:v>
                </c:pt>
                <c:pt idx="1294">
                  <c:v>38867712</c:v>
                </c:pt>
                <c:pt idx="1295">
                  <c:v>39116864</c:v>
                </c:pt>
                <c:pt idx="1296">
                  <c:v>39116864</c:v>
                </c:pt>
                <c:pt idx="1297">
                  <c:v>39116864</c:v>
                </c:pt>
                <c:pt idx="1298">
                  <c:v>39116864</c:v>
                </c:pt>
                <c:pt idx="1299">
                  <c:v>38120256</c:v>
                </c:pt>
                <c:pt idx="1300">
                  <c:v>38120256</c:v>
                </c:pt>
                <c:pt idx="1301">
                  <c:v>37621952</c:v>
                </c:pt>
                <c:pt idx="1302">
                  <c:v>37871104</c:v>
                </c:pt>
                <c:pt idx="1303">
                  <c:v>37871104</c:v>
                </c:pt>
                <c:pt idx="1304">
                  <c:v>37871104</c:v>
                </c:pt>
                <c:pt idx="1305">
                  <c:v>38120256</c:v>
                </c:pt>
                <c:pt idx="1306">
                  <c:v>37621952</c:v>
                </c:pt>
                <c:pt idx="1307">
                  <c:v>37621952</c:v>
                </c:pt>
                <c:pt idx="1308">
                  <c:v>37621952</c:v>
                </c:pt>
                <c:pt idx="1309">
                  <c:v>37621952</c:v>
                </c:pt>
                <c:pt idx="1310">
                  <c:v>36874496</c:v>
                </c:pt>
                <c:pt idx="1311">
                  <c:v>36874496</c:v>
                </c:pt>
                <c:pt idx="1312">
                  <c:v>36874496</c:v>
                </c:pt>
                <c:pt idx="1313">
                  <c:v>36874496</c:v>
                </c:pt>
                <c:pt idx="1314">
                  <c:v>37871104</c:v>
                </c:pt>
                <c:pt idx="1315">
                  <c:v>38120256</c:v>
                </c:pt>
                <c:pt idx="1316">
                  <c:v>38120256</c:v>
                </c:pt>
                <c:pt idx="1317">
                  <c:v>37621952</c:v>
                </c:pt>
                <c:pt idx="1318">
                  <c:v>37871104</c:v>
                </c:pt>
                <c:pt idx="1319">
                  <c:v>37871104</c:v>
                </c:pt>
                <c:pt idx="1320">
                  <c:v>37372800</c:v>
                </c:pt>
                <c:pt idx="1321">
                  <c:v>37372800</c:v>
                </c:pt>
                <c:pt idx="1322">
                  <c:v>37372800</c:v>
                </c:pt>
                <c:pt idx="1323">
                  <c:v>37372800</c:v>
                </c:pt>
                <c:pt idx="1324">
                  <c:v>36874496</c:v>
                </c:pt>
                <c:pt idx="1325">
                  <c:v>37123648</c:v>
                </c:pt>
                <c:pt idx="1326">
                  <c:v>37123648</c:v>
                </c:pt>
                <c:pt idx="1327">
                  <c:v>37621952</c:v>
                </c:pt>
                <c:pt idx="1328">
                  <c:v>38120256</c:v>
                </c:pt>
                <c:pt idx="1329">
                  <c:v>39116864</c:v>
                </c:pt>
                <c:pt idx="1330">
                  <c:v>39366016</c:v>
                </c:pt>
                <c:pt idx="1331">
                  <c:v>39116864</c:v>
                </c:pt>
                <c:pt idx="1332">
                  <c:v>39116864</c:v>
                </c:pt>
                <c:pt idx="1333">
                  <c:v>39116864</c:v>
                </c:pt>
                <c:pt idx="1334">
                  <c:v>39116864</c:v>
                </c:pt>
                <c:pt idx="1335">
                  <c:v>39116864</c:v>
                </c:pt>
                <c:pt idx="1336">
                  <c:v>39116864</c:v>
                </c:pt>
                <c:pt idx="1337">
                  <c:v>39366016</c:v>
                </c:pt>
                <c:pt idx="1338">
                  <c:v>39366016</c:v>
                </c:pt>
                <c:pt idx="1339">
                  <c:v>39366016</c:v>
                </c:pt>
                <c:pt idx="1340">
                  <c:v>39116864</c:v>
                </c:pt>
                <c:pt idx="1341">
                  <c:v>39366016</c:v>
                </c:pt>
                <c:pt idx="1342">
                  <c:v>39366016</c:v>
                </c:pt>
                <c:pt idx="1343">
                  <c:v>39116864</c:v>
                </c:pt>
                <c:pt idx="1344">
                  <c:v>38867712</c:v>
                </c:pt>
                <c:pt idx="1345">
                  <c:v>38369408</c:v>
                </c:pt>
                <c:pt idx="1346">
                  <c:v>38618560</c:v>
                </c:pt>
                <c:pt idx="1347">
                  <c:v>38369408</c:v>
                </c:pt>
                <c:pt idx="1348">
                  <c:v>38369408</c:v>
                </c:pt>
                <c:pt idx="1349">
                  <c:v>38369408</c:v>
                </c:pt>
                <c:pt idx="1350">
                  <c:v>38618560</c:v>
                </c:pt>
                <c:pt idx="1351">
                  <c:v>38618560</c:v>
                </c:pt>
                <c:pt idx="1352">
                  <c:v>38369408</c:v>
                </c:pt>
                <c:pt idx="1353">
                  <c:v>37871104</c:v>
                </c:pt>
                <c:pt idx="1354">
                  <c:v>38120256</c:v>
                </c:pt>
                <c:pt idx="1355">
                  <c:v>37621952</c:v>
                </c:pt>
                <c:pt idx="1356">
                  <c:v>38120256</c:v>
                </c:pt>
                <c:pt idx="1357">
                  <c:v>39116864</c:v>
                </c:pt>
                <c:pt idx="1358">
                  <c:v>38120256</c:v>
                </c:pt>
                <c:pt idx="1359">
                  <c:v>38369408</c:v>
                </c:pt>
                <c:pt idx="1360">
                  <c:v>38618560</c:v>
                </c:pt>
                <c:pt idx="1361">
                  <c:v>39366016</c:v>
                </c:pt>
                <c:pt idx="1362">
                  <c:v>38867712</c:v>
                </c:pt>
                <c:pt idx="1363">
                  <c:v>38618560</c:v>
                </c:pt>
                <c:pt idx="1364">
                  <c:v>38618560</c:v>
                </c:pt>
                <c:pt idx="1365">
                  <c:v>39116864</c:v>
                </c:pt>
                <c:pt idx="1366">
                  <c:v>39366016</c:v>
                </c:pt>
                <c:pt idx="1367">
                  <c:v>39615168</c:v>
                </c:pt>
                <c:pt idx="1368">
                  <c:v>39615168</c:v>
                </c:pt>
                <c:pt idx="1369">
                  <c:v>40113472</c:v>
                </c:pt>
                <c:pt idx="1370">
                  <c:v>40362624</c:v>
                </c:pt>
                <c:pt idx="1371">
                  <c:v>40362624</c:v>
                </c:pt>
                <c:pt idx="1372">
                  <c:v>40362624</c:v>
                </c:pt>
                <c:pt idx="1373">
                  <c:v>40113472</c:v>
                </c:pt>
                <c:pt idx="1374">
                  <c:v>40113472</c:v>
                </c:pt>
                <c:pt idx="1375">
                  <c:v>39615168</c:v>
                </c:pt>
                <c:pt idx="1376">
                  <c:v>39366016</c:v>
                </c:pt>
                <c:pt idx="1377">
                  <c:v>38369408</c:v>
                </c:pt>
                <c:pt idx="1378">
                  <c:v>38120256</c:v>
                </c:pt>
                <c:pt idx="1379">
                  <c:v>38369408</c:v>
                </c:pt>
                <c:pt idx="1380">
                  <c:v>39116864</c:v>
                </c:pt>
                <c:pt idx="1381">
                  <c:v>38867712</c:v>
                </c:pt>
                <c:pt idx="1382">
                  <c:v>39615168</c:v>
                </c:pt>
                <c:pt idx="1383">
                  <c:v>39366016</c:v>
                </c:pt>
                <c:pt idx="1384">
                  <c:v>39366016</c:v>
                </c:pt>
                <c:pt idx="1385">
                  <c:v>38618560</c:v>
                </c:pt>
                <c:pt idx="1386">
                  <c:v>38369408</c:v>
                </c:pt>
                <c:pt idx="1387">
                  <c:v>38618560</c:v>
                </c:pt>
                <c:pt idx="1388">
                  <c:v>38618560</c:v>
                </c:pt>
                <c:pt idx="1389">
                  <c:v>38618560</c:v>
                </c:pt>
                <c:pt idx="1390">
                  <c:v>38618560</c:v>
                </c:pt>
                <c:pt idx="1391">
                  <c:v>38120256</c:v>
                </c:pt>
                <c:pt idx="1392">
                  <c:v>38369408</c:v>
                </c:pt>
                <c:pt idx="1393">
                  <c:v>38618560</c:v>
                </c:pt>
                <c:pt idx="1394">
                  <c:v>38120256</c:v>
                </c:pt>
                <c:pt idx="1395">
                  <c:v>37621952</c:v>
                </c:pt>
                <c:pt idx="1396">
                  <c:v>39615168</c:v>
                </c:pt>
                <c:pt idx="1397">
                  <c:v>37871104</c:v>
                </c:pt>
                <c:pt idx="1398">
                  <c:v>37621952</c:v>
                </c:pt>
                <c:pt idx="1399">
                  <c:v>38120256</c:v>
                </c:pt>
                <c:pt idx="1400">
                  <c:v>37621952</c:v>
                </c:pt>
                <c:pt idx="1401">
                  <c:v>37123648</c:v>
                </c:pt>
                <c:pt idx="1402">
                  <c:v>38867712</c:v>
                </c:pt>
                <c:pt idx="1403">
                  <c:v>38369408</c:v>
                </c:pt>
                <c:pt idx="1404">
                  <c:v>38369408</c:v>
                </c:pt>
                <c:pt idx="1405">
                  <c:v>37621952</c:v>
                </c:pt>
                <c:pt idx="1406">
                  <c:v>37621952</c:v>
                </c:pt>
                <c:pt idx="1407">
                  <c:v>37621952</c:v>
                </c:pt>
                <c:pt idx="1408">
                  <c:v>38120256</c:v>
                </c:pt>
                <c:pt idx="1409">
                  <c:v>38120256</c:v>
                </c:pt>
                <c:pt idx="1410">
                  <c:v>38120256</c:v>
                </c:pt>
                <c:pt idx="1411">
                  <c:v>37621952</c:v>
                </c:pt>
                <c:pt idx="1412">
                  <c:v>37621952</c:v>
                </c:pt>
                <c:pt idx="1413">
                  <c:v>37621952</c:v>
                </c:pt>
                <c:pt idx="1414">
                  <c:v>37871104</c:v>
                </c:pt>
                <c:pt idx="1415">
                  <c:v>37621952</c:v>
                </c:pt>
                <c:pt idx="1416">
                  <c:v>39366016</c:v>
                </c:pt>
                <c:pt idx="1417">
                  <c:v>39366016</c:v>
                </c:pt>
                <c:pt idx="1418">
                  <c:v>39366016</c:v>
                </c:pt>
                <c:pt idx="1419">
                  <c:v>39366016</c:v>
                </c:pt>
                <c:pt idx="1420">
                  <c:v>39366016</c:v>
                </c:pt>
                <c:pt idx="1421">
                  <c:v>38120256</c:v>
                </c:pt>
                <c:pt idx="1422">
                  <c:v>38120256</c:v>
                </c:pt>
                <c:pt idx="1423">
                  <c:v>38867712</c:v>
                </c:pt>
                <c:pt idx="1424">
                  <c:v>38867712</c:v>
                </c:pt>
                <c:pt idx="1425">
                  <c:v>38867712</c:v>
                </c:pt>
                <c:pt idx="1426">
                  <c:v>38867712</c:v>
                </c:pt>
                <c:pt idx="1427">
                  <c:v>39615168</c:v>
                </c:pt>
                <c:pt idx="1428">
                  <c:v>39615168</c:v>
                </c:pt>
                <c:pt idx="1429">
                  <c:v>40113472</c:v>
                </c:pt>
                <c:pt idx="1430">
                  <c:v>39864320</c:v>
                </c:pt>
                <c:pt idx="1431">
                  <c:v>39366016</c:v>
                </c:pt>
                <c:pt idx="1432">
                  <c:v>39116864</c:v>
                </c:pt>
                <c:pt idx="1433">
                  <c:v>39615168</c:v>
                </c:pt>
                <c:pt idx="1434">
                  <c:v>39864320</c:v>
                </c:pt>
                <c:pt idx="1435">
                  <c:v>39116864</c:v>
                </c:pt>
                <c:pt idx="1436">
                  <c:v>40362624</c:v>
                </c:pt>
                <c:pt idx="1437">
                  <c:v>39615168</c:v>
                </c:pt>
                <c:pt idx="1438">
                  <c:v>39864320</c:v>
                </c:pt>
                <c:pt idx="1439">
                  <c:v>39116864</c:v>
                </c:pt>
                <c:pt idx="1440">
                  <c:v>38618560</c:v>
                </c:pt>
                <c:pt idx="1441">
                  <c:v>39366016</c:v>
                </c:pt>
                <c:pt idx="1442">
                  <c:v>39116864</c:v>
                </c:pt>
                <c:pt idx="1443">
                  <c:v>38867712</c:v>
                </c:pt>
                <c:pt idx="1444">
                  <c:v>38867712</c:v>
                </c:pt>
                <c:pt idx="1445">
                  <c:v>39116864</c:v>
                </c:pt>
                <c:pt idx="1446">
                  <c:v>39116864</c:v>
                </c:pt>
                <c:pt idx="1447">
                  <c:v>38618560</c:v>
                </c:pt>
                <c:pt idx="1448">
                  <c:v>39116864</c:v>
                </c:pt>
                <c:pt idx="1449">
                  <c:v>39116864</c:v>
                </c:pt>
                <c:pt idx="1450">
                  <c:v>40113472</c:v>
                </c:pt>
                <c:pt idx="1451">
                  <c:v>39615168</c:v>
                </c:pt>
                <c:pt idx="1452">
                  <c:v>40113472</c:v>
                </c:pt>
                <c:pt idx="1453">
                  <c:v>38618560</c:v>
                </c:pt>
                <c:pt idx="1454">
                  <c:v>38867712</c:v>
                </c:pt>
                <c:pt idx="1455">
                  <c:v>37871104</c:v>
                </c:pt>
                <c:pt idx="1456">
                  <c:v>38369408</c:v>
                </c:pt>
                <c:pt idx="1457">
                  <c:v>40611776</c:v>
                </c:pt>
                <c:pt idx="1458">
                  <c:v>41857536</c:v>
                </c:pt>
                <c:pt idx="1459">
                  <c:v>44847360</c:v>
                </c:pt>
                <c:pt idx="1460">
                  <c:v>44349056</c:v>
                </c:pt>
                <c:pt idx="1461">
                  <c:v>44847360</c:v>
                </c:pt>
                <c:pt idx="1462">
                  <c:v>43601600</c:v>
                </c:pt>
                <c:pt idx="1463">
                  <c:v>42106688</c:v>
                </c:pt>
                <c:pt idx="1464">
                  <c:v>43601600</c:v>
                </c:pt>
                <c:pt idx="1465">
                  <c:v>43352448</c:v>
                </c:pt>
                <c:pt idx="1466">
                  <c:v>43601600</c:v>
                </c:pt>
                <c:pt idx="1467">
                  <c:v>43352448</c:v>
                </c:pt>
                <c:pt idx="1468">
                  <c:v>42604992</c:v>
                </c:pt>
                <c:pt idx="1469">
                  <c:v>42355840</c:v>
                </c:pt>
                <c:pt idx="1470">
                  <c:v>44099904</c:v>
                </c:pt>
                <c:pt idx="1471">
                  <c:v>43352448</c:v>
                </c:pt>
                <c:pt idx="1472">
                  <c:v>41359232</c:v>
                </c:pt>
                <c:pt idx="1473">
                  <c:v>45096512</c:v>
                </c:pt>
                <c:pt idx="1474">
                  <c:v>44099904</c:v>
                </c:pt>
                <c:pt idx="1475">
                  <c:v>44598208</c:v>
                </c:pt>
                <c:pt idx="1476">
                  <c:v>44349056</c:v>
                </c:pt>
                <c:pt idx="1477">
                  <c:v>43850752</c:v>
                </c:pt>
                <c:pt idx="1478">
                  <c:v>44099904</c:v>
                </c:pt>
                <c:pt idx="1479">
                  <c:v>44349056</c:v>
                </c:pt>
                <c:pt idx="1480">
                  <c:v>42854144</c:v>
                </c:pt>
                <c:pt idx="1481">
                  <c:v>42604992</c:v>
                </c:pt>
                <c:pt idx="1482">
                  <c:v>42604992</c:v>
                </c:pt>
                <c:pt idx="1483">
                  <c:v>42604992</c:v>
                </c:pt>
                <c:pt idx="1484">
                  <c:v>41857536</c:v>
                </c:pt>
                <c:pt idx="1485">
                  <c:v>42355840</c:v>
                </c:pt>
                <c:pt idx="1486">
                  <c:v>43352448</c:v>
                </c:pt>
                <c:pt idx="1487">
                  <c:v>42854144</c:v>
                </c:pt>
                <c:pt idx="1488">
                  <c:v>41608384</c:v>
                </c:pt>
                <c:pt idx="1489">
                  <c:v>40611776</c:v>
                </c:pt>
                <c:pt idx="1490">
                  <c:v>39864320</c:v>
                </c:pt>
                <c:pt idx="1491">
                  <c:v>39864320</c:v>
                </c:pt>
                <c:pt idx="1492">
                  <c:v>39366016</c:v>
                </c:pt>
                <c:pt idx="1493">
                  <c:v>42854144</c:v>
                </c:pt>
                <c:pt idx="1494">
                  <c:v>42106688</c:v>
                </c:pt>
                <c:pt idx="1495">
                  <c:v>41359232</c:v>
                </c:pt>
                <c:pt idx="1496">
                  <c:v>41359232</c:v>
                </c:pt>
                <c:pt idx="1497">
                  <c:v>41608384</c:v>
                </c:pt>
                <c:pt idx="1498">
                  <c:v>41359232</c:v>
                </c:pt>
                <c:pt idx="1499">
                  <c:v>40860928</c:v>
                </c:pt>
                <c:pt idx="1500">
                  <c:v>40113472</c:v>
                </c:pt>
                <c:pt idx="1501">
                  <c:v>40611776</c:v>
                </c:pt>
                <c:pt idx="1502">
                  <c:v>40611776</c:v>
                </c:pt>
                <c:pt idx="1503">
                  <c:v>40611776</c:v>
                </c:pt>
                <c:pt idx="1504">
                  <c:v>40362624</c:v>
                </c:pt>
                <c:pt idx="1505">
                  <c:v>40113472</c:v>
                </c:pt>
                <c:pt idx="1506">
                  <c:v>40362624</c:v>
                </c:pt>
                <c:pt idx="1507">
                  <c:v>40362624</c:v>
                </c:pt>
                <c:pt idx="1508">
                  <c:v>40362624</c:v>
                </c:pt>
                <c:pt idx="1509">
                  <c:v>40362624</c:v>
                </c:pt>
                <c:pt idx="1510">
                  <c:v>38369408</c:v>
                </c:pt>
                <c:pt idx="1511">
                  <c:v>39366016</c:v>
                </c:pt>
                <c:pt idx="1512">
                  <c:v>39116864</c:v>
                </c:pt>
                <c:pt idx="1513">
                  <c:v>40860928</c:v>
                </c:pt>
                <c:pt idx="1514">
                  <c:v>40611776</c:v>
                </c:pt>
                <c:pt idx="1515">
                  <c:v>38618560</c:v>
                </c:pt>
                <c:pt idx="1516">
                  <c:v>39366016</c:v>
                </c:pt>
                <c:pt idx="1517">
                  <c:v>39615168</c:v>
                </c:pt>
                <c:pt idx="1518">
                  <c:v>38369408</c:v>
                </c:pt>
                <c:pt idx="1519">
                  <c:v>39116864</c:v>
                </c:pt>
                <c:pt idx="1520">
                  <c:v>39366016</c:v>
                </c:pt>
                <c:pt idx="1521">
                  <c:v>39366016</c:v>
                </c:pt>
                <c:pt idx="1522">
                  <c:v>39864320</c:v>
                </c:pt>
                <c:pt idx="1523">
                  <c:v>40113472</c:v>
                </c:pt>
                <c:pt idx="1524">
                  <c:v>38618560</c:v>
                </c:pt>
                <c:pt idx="1525">
                  <c:v>39116864</c:v>
                </c:pt>
                <c:pt idx="1526">
                  <c:v>39366016</c:v>
                </c:pt>
                <c:pt idx="1527">
                  <c:v>39615168</c:v>
                </c:pt>
                <c:pt idx="1528">
                  <c:v>39116864</c:v>
                </c:pt>
                <c:pt idx="1529">
                  <c:v>39116864</c:v>
                </c:pt>
                <c:pt idx="1530">
                  <c:v>39366016</c:v>
                </c:pt>
                <c:pt idx="1531">
                  <c:v>38369408</c:v>
                </c:pt>
                <c:pt idx="1532">
                  <c:v>38369408</c:v>
                </c:pt>
                <c:pt idx="1533">
                  <c:v>38369408</c:v>
                </c:pt>
                <c:pt idx="1534">
                  <c:v>37372800</c:v>
                </c:pt>
                <c:pt idx="1535">
                  <c:v>37871104</c:v>
                </c:pt>
                <c:pt idx="1536">
                  <c:v>37871104</c:v>
                </c:pt>
                <c:pt idx="1537">
                  <c:v>41608384</c:v>
                </c:pt>
                <c:pt idx="1538">
                  <c:v>41110080</c:v>
                </c:pt>
                <c:pt idx="1539">
                  <c:v>41857536</c:v>
                </c:pt>
                <c:pt idx="1540">
                  <c:v>41110080</c:v>
                </c:pt>
                <c:pt idx="1541">
                  <c:v>41857536</c:v>
                </c:pt>
                <c:pt idx="1542">
                  <c:v>41608384</c:v>
                </c:pt>
                <c:pt idx="1543">
                  <c:v>41608384</c:v>
                </c:pt>
                <c:pt idx="1544">
                  <c:v>41359232</c:v>
                </c:pt>
                <c:pt idx="1545">
                  <c:v>41608384</c:v>
                </c:pt>
                <c:pt idx="1546">
                  <c:v>41857536</c:v>
                </c:pt>
                <c:pt idx="1547">
                  <c:v>40611776</c:v>
                </c:pt>
                <c:pt idx="1548">
                  <c:v>40860928</c:v>
                </c:pt>
                <c:pt idx="1549">
                  <c:v>41110080</c:v>
                </c:pt>
                <c:pt idx="1550">
                  <c:v>41110080</c:v>
                </c:pt>
                <c:pt idx="1551">
                  <c:v>41359232</c:v>
                </c:pt>
                <c:pt idx="1552">
                  <c:v>40611776</c:v>
                </c:pt>
                <c:pt idx="1553">
                  <c:v>40113472</c:v>
                </c:pt>
                <c:pt idx="1554">
                  <c:v>40113472</c:v>
                </c:pt>
                <c:pt idx="1555">
                  <c:v>39864320</c:v>
                </c:pt>
                <c:pt idx="1556">
                  <c:v>39864320</c:v>
                </c:pt>
                <c:pt idx="1557">
                  <c:v>40362624</c:v>
                </c:pt>
                <c:pt idx="1558">
                  <c:v>38618560</c:v>
                </c:pt>
                <c:pt idx="1559">
                  <c:v>40860928</c:v>
                </c:pt>
                <c:pt idx="1560">
                  <c:v>40362624</c:v>
                </c:pt>
                <c:pt idx="1561">
                  <c:v>38867712</c:v>
                </c:pt>
                <c:pt idx="1562">
                  <c:v>39615168</c:v>
                </c:pt>
                <c:pt idx="1563">
                  <c:v>39864320</c:v>
                </c:pt>
                <c:pt idx="1564">
                  <c:v>39864320</c:v>
                </c:pt>
                <c:pt idx="1565">
                  <c:v>39615168</c:v>
                </c:pt>
                <c:pt idx="1566">
                  <c:v>41608384</c:v>
                </c:pt>
                <c:pt idx="1567">
                  <c:v>42355840</c:v>
                </c:pt>
                <c:pt idx="1568">
                  <c:v>40611776</c:v>
                </c:pt>
                <c:pt idx="1569">
                  <c:v>41857536</c:v>
                </c:pt>
                <c:pt idx="1570">
                  <c:v>41359232</c:v>
                </c:pt>
                <c:pt idx="1571">
                  <c:v>42106688</c:v>
                </c:pt>
                <c:pt idx="1572">
                  <c:v>41110080</c:v>
                </c:pt>
                <c:pt idx="1573">
                  <c:v>41110080</c:v>
                </c:pt>
                <c:pt idx="1574">
                  <c:v>41110080</c:v>
                </c:pt>
                <c:pt idx="1575">
                  <c:v>41110080</c:v>
                </c:pt>
                <c:pt idx="1576">
                  <c:v>41110080</c:v>
                </c:pt>
                <c:pt idx="1577">
                  <c:v>41857536</c:v>
                </c:pt>
                <c:pt idx="1578">
                  <c:v>41359232</c:v>
                </c:pt>
                <c:pt idx="1579">
                  <c:v>41359232</c:v>
                </c:pt>
                <c:pt idx="1580">
                  <c:v>40362624</c:v>
                </c:pt>
                <c:pt idx="1581">
                  <c:v>39864320</c:v>
                </c:pt>
                <c:pt idx="1582">
                  <c:v>38369408</c:v>
                </c:pt>
                <c:pt idx="1583">
                  <c:v>39615168</c:v>
                </c:pt>
                <c:pt idx="1584">
                  <c:v>39366016</c:v>
                </c:pt>
                <c:pt idx="1585">
                  <c:v>38618560</c:v>
                </c:pt>
                <c:pt idx="1586">
                  <c:v>38867712</c:v>
                </c:pt>
                <c:pt idx="1587">
                  <c:v>38618560</c:v>
                </c:pt>
                <c:pt idx="1588">
                  <c:v>38867712</c:v>
                </c:pt>
                <c:pt idx="1589">
                  <c:v>38867712</c:v>
                </c:pt>
                <c:pt idx="1590">
                  <c:v>38867712</c:v>
                </c:pt>
                <c:pt idx="1591">
                  <c:v>38369408</c:v>
                </c:pt>
                <c:pt idx="1592">
                  <c:v>38618560</c:v>
                </c:pt>
                <c:pt idx="1593">
                  <c:v>38369408</c:v>
                </c:pt>
                <c:pt idx="1594">
                  <c:v>37871104</c:v>
                </c:pt>
                <c:pt idx="1595">
                  <c:v>37621952</c:v>
                </c:pt>
                <c:pt idx="1596">
                  <c:v>37871104</c:v>
                </c:pt>
                <c:pt idx="1597">
                  <c:v>37372800</c:v>
                </c:pt>
                <c:pt idx="1598">
                  <c:v>37372800</c:v>
                </c:pt>
                <c:pt idx="1599">
                  <c:v>37372800</c:v>
                </c:pt>
                <c:pt idx="1600">
                  <c:v>38369408</c:v>
                </c:pt>
                <c:pt idx="1601">
                  <c:v>38120256</c:v>
                </c:pt>
                <c:pt idx="1602">
                  <c:v>38369408</c:v>
                </c:pt>
                <c:pt idx="1603">
                  <c:v>38369408</c:v>
                </c:pt>
                <c:pt idx="1604">
                  <c:v>38120256</c:v>
                </c:pt>
                <c:pt idx="1605">
                  <c:v>38120256</c:v>
                </c:pt>
                <c:pt idx="1606">
                  <c:v>36376192</c:v>
                </c:pt>
                <c:pt idx="1607">
                  <c:v>34632128</c:v>
                </c:pt>
                <c:pt idx="1608">
                  <c:v>33386368.000000004</c:v>
                </c:pt>
                <c:pt idx="1609">
                  <c:v>33137216</c:v>
                </c:pt>
                <c:pt idx="1610">
                  <c:v>33137216</c:v>
                </c:pt>
                <c:pt idx="1611">
                  <c:v>33137216</c:v>
                </c:pt>
                <c:pt idx="1612">
                  <c:v>31891456</c:v>
                </c:pt>
                <c:pt idx="1613">
                  <c:v>30894848</c:v>
                </c:pt>
                <c:pt idx="1614">
                  <c:v>30645696</c:v>
                </c:pt>
                <c:pt idx="1615">
                  <c:v>31393152</c:v>
                </c:pt>
                <c:pt idx="1616">
                  <c:v>30147392</c:v>
                </c:pt>
                <c:pt idx="1617">
                  <c:v>30645696</c:v>
                </c:pt>
                <c:pt idx="1618">
                  <c:v>30894848</c:v>
                </c:pt>
                <c:pt idx="1619">
                  <c:v>31891456</c:v>
                </c:pt>
                <c:pt idx="1620">
                  <c:v>32389760</c:v>
                </c:pt>
                <c:pt idx="1621">
                  <c:v>32389760</c:v>
                </c:pt>
                <c:pt idx="1622">
                  <c:v>32888064</c:v>
                </c:pt>
                <c:pt idx="1623">
                  <c:v>32888064</c:v>
                </c:pt>
                <c:pt idx="1624">
                  <c:v>32888064</c:v>
                </c:pt>
                <c:pt idx="1625">
                  <c:v>32888064</c:v>
                </c:pt>
                <c:pt idx="1626">
                  <c:v>32389760</c:v>
                </c:pt>
                <c:pt idx="1627">
                  <c:v>31891456</c:v>
                </c:pt>
                <c:pt idx="1628">
                  <c:v>33386368.000000004</c:v>
                </c:pt>
                <c:pt idx="1629">
                  <c:v>32389760</c:v>
                </c:pt>
                <c:pt idx="1630">
                  <c:v>31642304</c:v>
                </c:pt>
                <c:pt idx="1631">
                  <c:v>31642304</c:v>
                </c:pt>
                <c:pt idx="1632">
                  <c:v>31891456</c:v>
                </c:pt>
                <c:pt idx="1633">
                  <c:v>31642304</c:v>
                </c:pt>
                <c:pt idx="1634">
                  <c:v>33635520</c:v>
                </c:pt>
                <c:pt idx="1635">
                  <c:v>33635520</c:v>
                </c:pt>
                <c:pt idx="1636">
                  <c:v>31891456</c:v>
                </c:pt>
                <c:pt idx="1637">
                  <c:v>31891456</c:v>
                </c:pt>
                <c:pt idx="1638">
                  <c:v>31891456</c:v>
                </c:pt>
                <c:pt idx="1639">
                  <c:v>31393152</c:v>
                </c:pt>
                <c:pt idx="1640">
                  <c:v>31144000</c:v>
                </c:pt>
                <c:pt idx="1641">
                  <c:v>31891456</c:v>
                </c:pt>
                <c:pt idx="1642">
                  <c:v>30645696</c:v>
                </c:pt>
                <c:pt idx="1643">
                  <c:v>30894848</c:v>
                </c:pt>
                <c:pt idx="1644">
                  <c:v>30894848</c:v>
                </c:pt>
                <c:pt idx="1645">
                  <c:v>31144000</c:v>
                </c:pt>
                <c:pt idx="1646">
                  <c:v>31144000</c:v>
                </c:pt>
                <c:pt idx="1647">
                  <c:v>31144000</c:v>
                </c:pt>
                <c:pt idx="1648">
                  <c:v>31144000</c:v>
                </c:pt>
                <c:pt idx="1649">
                  <c:v>30396544</c:v>
                </c:pt>
                <c:pt idx="1650">
                  <c:v>30396544</c:v>
                </c:pt>
                <c:pt idx="1651">
                  <c:v>29399936</c:v>
                </c:pt>
                <c:pt idx="1652">
                  <c:v>29150784</c:v>
                </c:pt>
                <c:pt idx="1653">
                  <c:v>25413504</c:v>
                </c:pt>
                <c:pt idx="1654">
                  <c:v>26659264</c:v>
                </c:pt>
                <c:pt idx="1655">
                  <c:v>27655872.000000004</c:v>
                </c:pt>
                <c:pt idx="1656">
                  <c:v>27406720.000000004</c:v>
                </c:pt>
                <c:pt idx="1657">
                  <c:v>29649088</c:v>
                </c:pt>
                <c:pt idx="1658">
                  <c:v>28901631.999999996</c:v>
                </c:pt>
                <c:pt idx="1659">
                  <c:v>28901631.999999996</c:v>
                </c:pt>
                <c:pt idx="1660">
                  <c:v>29649088</c:v>
                </c:pt>
                <c:pt idx="1661">
                  <c:v>30645696</c:v>
                </c:pt>
                <c:pt idx="1662">
                  <c:v>30147392</c:v>
                </c:pt>
                <c:pt idx="1663">
                  <c:v>30396544</c:v>
                </c:pt>
                <c:pt idx="1664">
                  <c:v>30645696</c:v>
                </c:pt>
                <c:pt idx="1665">
                  <c:v>29649088</c:v>
                </c:pt>
                <c:pt idx="1666">
                  <c:v>29150784</c:v>
                </c:pt>
                <c:pt idx="1667">
                  <c:v>28652479.999999996</c:v>
                </c:pt>
                <c:pt idx="1668">
                  <c:v>29150784</c:v>
                </c:pt>
                <c:pt idx="1669">
                  <c:v>29399936</c:v>
                </c:pt>
                <c:pt idx="1670">
                  <c:v>30147392</c:v>
                </c:pt>
                <c:pt idx="1671">
                  <c:v>33137216</c:v>
                </c:pt>
                <c:pt idx="1672">
                  <c:v>31144000</c:v>
                </c:pt>
                <c:pt idx="1673">
                  <c:v>32638912</c:v>
                </c:pt>
                <c:pt idx="1674">
                  <c:v>31642304</c:v>
                </c:pt>
                <c:pt idx="1675">
                  <c:v>31891456</c:v>
                </c:pt>
                <c:pt idx="1676">
                  <c:v>31891456</c:v>
                </c:pt>
                <c:pt idx="1677">
                  <c:v>30396544</c:v>
                </c:pt>
                <c:pt idx="1678">
                  <c:v>30147392</c:v>
                </c:pt>
                <c:pt idx="1679">
                  <c:v>29898240</c:v>
                </c:pt>
                <c:pt idx="1680">
                  <c:v>31144000</c:v>
                </c:pt>
                <c:pt idx="1681">
                  <c:v>28901631.999999996</c:v>
                </c:pt>
                <c:pt idx="1682">
                  <c:v>28403327.999999996</c:v>
                </c:pt>
                <c:pt idx="1683">
                  <c:v>28403327.999999996</c:v>
                </c:pt>
                <c:pt idx="1684">
                  <c:v>30147392</c:v>
                </c:pt>
                <c:pt idx="1685">
                  <c:v>28901631.999999996</c:v>
                </c:pt>
                <c:pt idx="1686">
                  <c:v>29150784</c:v>
                </c:pt>
                <c:pt idx="1687">
                  <c:v>28901631.999999996</c:v>
                </c:pt>
                <c:pt idx="1688">
                  <c:v>29649088</c:v>
                </c:pt>
                <c:pt idx="1689">
                  <c:v>29649088</c:v>
                </c:pt>
                <c:pt idx="1690">
                  <c:v>29649088</c:v>
                </c:pt>
                <c:pt idx="1691">
                  <c:v>29649088</c:v>
                </c:pt>
                <c:pt idx="1692">
                  <c:v>29649088</c:v>
                </c:pt>
                <c:pt idx="1693">
                  <c:v>28652479.999999996</c:v>
                </c:pt>
                <c:pt idx="1694">
                  <c:v>29898240</c:v>
                </c:pt>
                <c:pt idx="1695">
                  <c:v>30645696</c:v>
                </c:pt>
                <c:pt idx="1696">
                  <c:v>30645696</c:v>
                </c:pt>
                <c:pt idx="1697">
                  <c:v>30147392</c:v>
                </c:pt>
                <c:pt idx="1698">
                  <c:v>29399936</c:v>
                </c:pt>
                <c:pt idx="1699">
                  <c:v>28901631.999999996</c:v>
                </c:pt>
                <c:pt idx="1700">
                  <c:v>28154175.999999996</c:v>
                </c:pt>
                <c:pt idx="1701">
                  <c:v>28403327.999999996</c:v>
                </c:pt>
                <c:pt idx="1702">
                  <c:v>28403327.999999996</c:v>
                </c:pt>
                <c:pt idx="1703">
                  <c:v>28527904</c:v>
                </c:pt>
                <c:pt idx="1704">
                  <c:v>28652479.999999996</c:v>
                </c:pt>
                <c:pt idx="1705">
                  <c:v>27406720.000000004</c:v>
                </c:pt>
                <c:pt idx="1706">
                  <c:v>27406720.000000004</c:v>
                </c:pt>
                <c:pt idx="1707">
                  <c:v>27406720.000000004</c:v>
                </c:pt>
                <c:pt idx="1708">
                  <c:v>27406720.000000004</c:v>
                </c:pt>
                <c:pt idx="1709">
                  <c:v>27157568.000000004</c:v>
                </c:pt>
                <c:pt idx="1710">
                  <c:v>28154175.999999996</c:v>
                </c:pt>
                <c:pt idx="1711">
                  <c:v>26908416</c:v>
                </c:pt>
                <c:pt idx="1712">
                  <c:v>27406720.000000004</c:v>
                </c:pt>
                <c:pt idx="1713">
                  <c:v>26160960</c:v>
                </c:pt>
                <c:pt idx="1714">
                  <c:v>26160960</c:v>
                </c:pt>
                <c:pt idx="1715">
                  <c:v>26410112</c:v>
                </c:pt>
                <c:pt idx="1716">
                  <c:v>27655872.000000004</c:v>
                </c:pt>
                <c:pt idx="1717">
                  <c:v>27406720.000000004</c:v>
                </c:pt>
                <c:pt idx="1718">
                  <c:v>27406720.000000004</c:v>
                </c:pt>
                <c:pt idx="1719">
                  <c:v>27655872.000000004</c:v>
                </c:pt>
                <c:pt idx="1720">
                  <c:v>26160960</c:v>
                </c:pt>
                <c:pt idx="1721">
                  <c:v>26908416</c:v>
                </c:pt>
                <c:pt idx="1722">
                  <c:v>26659264</c:v>
                </c:pt>
                <c:pt idx="1723">
                  <c:v>26659264</c:v>
                </c:pt>
                <c:pt idx="1724">
                  <c:v>26659264</c:v>
                </c:pt>
                <c:pt idx="1725">
                  <c:v>27406720.000000004</c:v>
                </c:pt>
                <c:pt idx="1726">
                  <c:v>27406720.000000004</c:v>
                </c:pt>
                <c:pt idx="1727">
                  <c:v>27406720.000000004</c:v>
                </c:pt>
                <c:pt idx="1728">
                  <c:v>27157568.000000004</c:v>
                </c:pt>
                <c:pt idx="1729">
                  <c:v>28403327.999999996</c:v>
                </c:pt>
                <c:pt idx="1730">
                  <c:v>27157568</c:v>
                </c:pt>
                <c:pt idx="1731">
                  <c:v>27157568</c:v>
                </c:pt>
                <c:pt idx="1732">
                  <c:v>27157568</c:v>
                </c:pt>
                <c:pt idx="1733">
                  <c:v>26908416</c:v>
                </c:pt>
                <c:pt idx="1734">
                  <c:v>26908416</c:v>
                </c:pt>
                <c:pt idx="1735">
                  <c:v>27157568</c:v>
                </c:pt>
                <c:pt idx="1736">
                  <c:v>26908416</c:v>
                </c:pt>
                <c:pt idx="1737">
                  <c:v>27157568</c:v>
                </c:pt>
                <c:pt idx="1738">
                  <c:v>27157568</c:v>
                </c:pt>
                <c:pt idx="1739">
                  <c:v>26659264</c:v>
                </c:pt>
                <c:pt idx="1740">
                  <c:v>26908416</c:v>
                </c:pt>
                <c:pt idx="1741">
                  <c:v>26908416</c:v>
                </c:pt>
                <c:pt idx="1742">
                  <c:v>26908416</c:v>
                </c:pt>
                <c:pt idx="1743">
                  <c:v>26908416</c:v>
                </c:pt>
                <c:pt idx="1744">
                  <c:v>26908416</c:v>
                </c:pt>
                <c:pt idx="1745">
                  <c:v>26659264</c:v>
                </c:pt>
                <c:pt idx="1746">
                  <c:v>26659264</c:v>
                </c:pt>
                <c:pt idx="1747">
                  <c:v>27157568</c:v>
                </c:pt>
                <c:pt idx="1748">
                  <c:v>26908416</c:v>
                </c:pt>
                <c:pt idx="1749">
                  <c:v>27157568</c:v>
                </c:pt>
                <c:pt idx="1750">
                  <c:v>26908416</c:v>
                </c:pt>
                <c:pt idx="1751">
                  <c:v>26659264</c:v>
                </c:pt>
                <c:pt idx="1752">
                  <c:v>26908416</c:v>
                </c:pt>
                <c:pt idx="1753">
                  <c:v>27157568.000000004</c:v>
                </c:pt>
                <c:pt idx="1754">
                  <c:v>27157568.000000004</c:v>
                </c:pt>
                <c:pt idx="1755">
                  <c:v>27157568.000000004</c:v>
                </c:pt>
                <c:pt idx="1756">
                  <c:v>27157568.000000004</c:v>
                </c:pt>
                <c:pt idx="1757">
                  <c:v>27157568.000000004</c:v>
                </c:pt>
                <c:pt idx="1758">
                  <c:v>27905024.000000004</c:v>
                </c:pt>
                <c:pt idx="1759">
                  <c:v>27655872.000000004</c:v>
                </c:pt>
                <c:pt idx="1760">
                  <c:v>26659264</c:v>
                </c:pt>
                <c:pt idx="1761">
                  <c:v>27157568.000000004</c:v>
                </c:pt>
                <c:pt idx="1762">
                  <c:v>27157568.000000004</c:v>
                </c:pt>
                <c:pt idx="1763">
                  <c:v>27406720.000000004</c:v>
                </c:pt>
                <c:pt idx="1764">
                  <c:v>27406720.000000004</c:v>
                </c:pt>
                <c:pt idx="1765">
                  <c:v>27406720.000000004</c:v>
                </c:pt>
                <c:pt idx="1766">
                  <c:v>27406720.000000004</c:v>
                </c:pt>
                <c:pt idx="1767">
                  <c:v>27157568.000000004</c:v>
                </c:pt>
                <c:pt idx="1768">
                  <c:v>27157568.000000004</c:v>
                </c:pt>
                <c:pt idx="1769">
                  <c:v>26410112</c:v>
                </c:pt>
                <c:pt idx="1770">
                  <c:v>27157568.000000004</c:v>
                </c:pt>
                <c:pt idx="1771">
                  <c:v>27157568.000000004</c:v>
                </c:pt>
                <c:pt idx="1772">
                  <c:v>27157568.000000004</c:v>
                </c:pt>
                <c:pt idx="1773">
                  <c:v>27157568.000000004</c:v>
                </c:pt>
                <c:pt idx="1774">
                  <c:v>27157568.000000004</c:v>
                </c:pt>
                <c:pt idx="1775">
                  <c:v>27157568.000000004</c:v>
                </c:pt>
                <c:pt idx="1776">
                  <c:v>26659264</c:v>
                </c:pt>
                <c:pt idx="1777">
                  <c:v>27157568.000000004</c:v>
                </c:pt>
                <c:pt idx="1778">
                  <c:v>27157568.000000004</c:v>
                </c:pt>
                <c:pt idx="1779">
                  <c:v>27157568.000000004</c:v>
                </c:pt>
                <c:pt idx="1780">
                  <c:v>27157568.000000004</c:v>
                </c:pt>
                <c:pt idx="1781">
                  <c:v>27157568.000000004</c:v>
                </c:pt>
                <c:pt idx="1782">
                  <c:v>27157568.000000004</c:v>
                </c:pt>
                <c:pt idx="1783">
                  <c:v>26659264</c:v>
                </c:pt>
                <c:pt idx="1784">
                  <c:v>26659264</c:v>
                </c:pt>
                <c:pt idx="1785">
                  <c:v>26659264</c:v>
                </c:pt>
                <c:pt idx="1786">
                  <c:v>26659264</c:v>
                </c:pt>
                <c:pt idx="1787">
                  <c:v>26659264</c:v>
                </c:pt>
                <c:pt idx="1788">
                  <c:v>26659264</c:v>
                </c:pt>
                <c:pt idx="1789">
                  <c:v>27157568.000000004</c:v>
                </c:pt>
                <c:pt idx="1790">
                  <c:v>26659264</c:v>
                </c:pt>
                <c:pt idx="1791">
                  <c:v>26659264</c:v>
                </c:pt>
                <c:pt idx="1792">
                  <c:v>26659264</c:v>
                </c:pt>
                <c:pt idx="1793">
                  <c:v>26659264</c:v>
                </c:pt>
                <c:pt idx="1794">
                  <c:v>26659264</c:v>
                </c:pt>
                <c:pt idx="1795">
                  <c:v>26659264</c:v>
                </c:pt>
                <c:pt idx="1796">
                  <c:v>26659264</c:v>
                </c:pt>
                <c:pt idx="1797">
                  <c:v>26659264</c:v>
                </c:pt>
                <c:pt idx="1798">
                  <c:v>26659264</c:v>
                </c:pt>
                <c:pt idx="1799">
                  <c:v>26659264</c:v>
                </c:pt>
                <c:pt idx="1800">
                  <c:v>26659264</c:v>
                </c:pt>
                <c:pt idx="1801">
                  <c:v>26659264</c:v>
                </c:pt>
                <c:pt idx="1802">
                  <c:v>26410112</c:v>
                </c:pt>
                <c:pt idx="1803">
                  <c:v>26410112</c:v>
                </c:pt>
                <c:pt idx="1804">
                  <c:v>26410112</c:v>
                </c:pt>
                <c:pt idx="1805">
                  <c:v>26410112</c:v>
                </c:pt>
                <c:pt idx="1806">
                  <c:v>26410112</c:v>
                </c:pt>
                <c:pt idx="1807">
                  <c:v>26410112</c:v>
                </c:pt>
                <c:pt idx="1808">
                  <c:v>26410112</c:v>
                </c:pt>
                <c:pt idx="1809">
                  <c:v>27157568.000000004</c:v>
                </c:pt>
                <c:pt idx="1810">
                  <c:v>27157568.000000004</c:v>
                </c:pt>
                <c:pt idx="1811">
                  <c:v>27157568.000000004</c:v>
                </c:pt>
                <c:pt idx="1812">
                  <c:v>26908416</c:v>
                </c:pt>
                <c:pt idx="1813">
                  <c:v>26908416</c:v>
                </c:pt>
                <c:pt idx="1814">
                  <c:v>25911808</c:v>
                </c:pt>
                <c:pt idx="1815">
                  <c:v>25662656</c:v>
                </c:pt>
                <c:pt idx="1816">
                  <c:v>25413504</c:v>
                </c:pt>
                <c:pt idx="1817">
                  <c:v>25413504</c:v>
                </c:pt>
                <c:pt idx="1818">
                  <c:v>25662656</c:v>
                </c:pt>
                <c:pt idx="1819">
                  <c:v>25413504</c:v>
                </c:pt>
                <c:pt idx="1820">
                  <c:v>25662656</c:v>
                </c:pt>
                <c:pt idx="1821">
                  <c:v>25413504</c:v>
                </c:pt>
                <c:pt idx="1822">
                  <c:v>25662656</c:v>
                </c:pt>
                <c:pt idx="1823">
                  <c:v>24915200</c:v>
                </c:pt>
                <c:pt idx="1824">
                  <c:v>25413504</c:v>
                </c:pt>
                <c:pt idx="1825">
                  <c:v>25413504</c:v>
                </c:pt>
                <c:pt idx="1826">
                  <c:v>25911808</c:v>
                </c:pt>
                <c:pt idx="1827">
                  <c:v>25911808</c:v>
                </c:pt>
                <c:pt idx="1828">
                  <c:v>25911808</c:v>
                </c:pt>
                <c:pt idx="1829">
                  <c:v>25911808</c:v>
                </c:pt>
                <c:pt idx="1830">
                  <c:v>25911808</c:v>
                </c:pt>
                <c:pt idx="1831">
                  <c:v>25911808</c:v>
                </c:pt>
                <c:pt idx="1832">
                  <c:v>25164352</c:v>
                </c:pt>
                <c:pt idx="1833">
                  <c:v>27157568.000000004</c:v>
                </c:pt>
                <c:pt idx="1834">
                  <c:v>26659264</c:v>
                </c:pt>
                <c:pt idx="1835">
                  <c:v>27157568.000000004</c:v>
                </c:pt>
                <c:pt idx="1836">
                  <c:v>27655872.000000004</c:v>
                </c:pt>
                <c:pt idx="1837">
                  <c:v>27655872.000000004</c:v>
                </c:pt>
                <c:pt idx="1838">
                  <c:v>28901631.999999996</c:v>
                </c:pt>
                <c:pt idx="1839">
                  <c:v>28154175.999999996</c:v>
                </c:pt>
                <c:pt idx="1840">
                  <c:v>28154175.999999996</c:v>
                </c:pt>
                <c:pt idx="1841">
                  <c:v>28154175.999999996</c:v>
                </c:pt>
                <c:pt idx="1842">
                  <c:v>25662656</c:v>
                </c:pt>
                <c:pt idx="1843">
                  <c:v>26160960</c:v>
                </c:pt>
                <c:pt idx="1844">
                  <c:v>27406720.000000004</c:v>
                </c:pt>
                <c:pt idx="1845">
                  <c:v>27406720.000000004</c:v>
                </c:pt>
                <c:pt idx="1846">
                  <c:v>26659264</c:v>
                </c:pt>
                <c:pt idx="1847">
                  <c:v>27157568.000000004</c:v>
                </c:pt>
                <c:pt idx="1848">
                  <c:v>26659264</c:v>
                </c:pt>
                <c:pt idx="1849">
                  <c:v>26160960</c:v>
                </c:pt>
                <c:pt idx="1850">
                  <c:v>27406720.000000004</c:v>
                </c:pt>
                <c:pt idx="1851">
                  <c:v>27905024.000000004</c:v>
                </c:pt>
                <c:pt idx="1852">
                  <c:v>27905024.000000004</c:v>
                </c:pt>
                <c:pt idx="1853">
                  <c:v>27406720.000000004</c:v>
                </c:pt>
                <c:pt idx="1854">
                  <c:v>27406720.000000004</c:v>
                </c:pt>
                <c:pt idx="1855">
                  <c:v>25413504</c:v>
                </c:pt>
                <c:pt idx="1856">
                  <c:v>25413504</c:v>
                </c:pt>
                <c:pt idx="1857">
                  <c:v>25662656</c:v>
                </c:pt>
                <c:pt idx="1858">
                  <c:v>25662656</c:v>
                </c:pt>
                <c:pt idx="1859">
                  <c:v>25413504</c:v>
                </c:pt>
                <c:pt idx="1860">
                  <c:v>25911808</c:v>
                </c:pt>
                <c:pt idx="1861">
                  <c:v>26160960</c:v>
                </c:pt>
                <c:pt idx="1862">
                  <c:v>26160960</c:v>
                </c:pt>
                <c:pt idx="1863">
                  <c:v>26410112</c:v>
                </c:pt>
                <c:pt idx="1864">
                  <c:v>26160960</c:v>
                </c:pt>
                <c:pt idx="1865">
                  <c:v>26160960</c:v>
                </c:pt>
                <c:pt idx="1866">
                  <c:v>25911808</c:v>
                </c:pt>
                <c:pt idx="1867">
                  <c:v>25911808</c:v>
                </c:pt>
                <c:pt idx="1868">
                  <c:v>25911808</c:v>
                </c:pt>
                <c:pt idx="1869">
                  <c:v>25911808</c:v>
                </c:pt>
                <c:pt idx="1870">
                  <c:v>25662656</c:v>
                </c:pt>
                <c:pt idx="1871">
                  <c:v>25911808</c:v>
                </c:pt>
                <c:pt idx="1872">
                  <c:v>25164352</c:v>
                </c:pt>
                <c:pt idx="1873">
                  <c:v>25164352</c:v>
                </c:pt>
                <c:pt idx="1874">
                  <c:v>25164352</c:v>
                </c:pt>
                <c:pt idx="1875">
                  <c:v>25413504</c:v>
                </c:pt>
                <c:pt idx="1876">
                  <c:v>25164352</c:v>
                </c:pt>
                <c:pt idx="1877">
                  <c:v>25413504</c:v>
                </c:pt>
                <c:pt idx="1878">
                  <c:v>25164352</c:v>
                </c:pt>
                <c:pt idx="1879">
                  <c:v>25911808</c:v>
                </c:pt>
                <c:pt idx="1880">
                  <c:v>25164352</c:v>
                </c:pt>
                <c:pt idx="1881">
                  <c:v>25164352</c:v>
                </c:pt>
                <c:pt idx="1882">
                  <c:v>25413504</c:v>
                </c:pt>
                <c:pt idx="1883">
                  <c:v>25413504</c:v>
                </c:pt>
                <c:pt idx="1884">
                  <c:v>25413504</c:v>
                </c:pt>
                <c:pt idx="1885">
                  <c:v>25164352</c:v>
                </c:pt>
                <c:pt idx="1886">
                  <c:v>25164352</c:v>
                </c:pt>
                <c:pt idx="1887">
                  <c:v>25164352</c:v>
                </c:pt>
                <c:pt idx="1888">
                  <c:v>24541472</c:v>
                </c:pt>
                <c:pt idx="1889">
                  <c:v>24666048</c:v>
                </c:pt>
                <c:pt idx="1890">
                  <c:v>24666048</c:v>
                </c:pt>
                <c:pt idx="1891">
                  <c:v>24666048</c:v>
                </c:pt>
                <c:pt idx="1892">
                  <c:v>24666048</c:v>
                </c:pt>
                <c:pt idx="1893">
                  <c:v>24666048</c:v>
                </c:pt>
                <c:pt idx="1894">
                  <c:v>25164352</c:v>
                </c:pt>
                <c:pt idx="1895">
                  <c:v>25164352</c:v>
                </c:pt>
                <c:pt idx="1896">
                  <c:v>24043168</c:v>
                </c:pt>
                <c:pt idx="1897">
                  <c:v>24043168</c:v>
                </c:pt>
                <c:pt idx="1898">
                  <c:v>23918592</c:v>
                </c:pt>
                <c:pt idx="1899">
                  <c:v>24043168</c:v>
                </c:pt>
                <c:pt idx="1900">
                  <c:v>23794016</c:v>
                </c:pt>
                <c:pt idx="1901">
                  <c:v>23918592</c:v>
                </c:pt>
                <c:pt idx="1902">
                  <c:v>23918592</c:v>
                </c:pt>
                <c:pt idx="1903">
                  <c:v>23669440</c:v>
                </c:pt>
                <c:pt idx="1904">
                  <c:v>23794016</c:v>
                </c:pt>
                <c:pt idx="1905">
                  <c:v>23918592</c:v>
                </c:pt>
                <c:pt idx="1906">
                  <c:v>22423680</c:v>
                </c:pt>
                <c:pt idx="1907">
                  <c:v>23046560</c:v>
                </c:pt>
                <c:pt idx="1908">
                  <c:v>23918592</c:v>
                </c:pt>
                <c:pt idx="1909">
                  <c:v>23295712</c:v>
                </c:pt>
                <c:pt idx="1910">
                  <c:v>23171136</c:v>
                </c:pt>
                <c:pt idx="1911">
                  <c:v>22797408</c:v>
                </c:pt>
                <c:pt idx="1912">
                  <c:v>22672832</c:v>
                </c:pt>
                <c:pt idx="1913">
                  <c:v>22921984</c:v>
                </c:pt>
                <c:pt idx="1914">
                  <c:v>22921984</c:v>
                </c:pt>
                <c:pt idx="1915">
                  <c:v>22672832</c:v>
                </c:pt>
                <c:pt idx="1916">
                  <c:v>22672832</c:v>
                </c:pt>
                <c:pt idx="1917">
                  <c:v>22672832</c:v>
                </c:pt>
                <c:pt idx="1918">
                  <c:v>22299104</c:v>
                </c:pt>
                <c:pt idx="1919">
                  <c:v>22548256</c:v>
                </c:pt>
                <c:pt idx="1920">
                  <c:v>22548256</c:v>
                </c:pt>
                <c:pt idx="1921">
                  <c:v>22921984</c:v>
                </c:pt>
                <c:pt idx="1922">
                  <c:v>23171136</c:v>
                </c:pt>
                <c:pt idx="1923">
                  <c:v>21551648</c:v>
                </c:pt>
                <c:pt idx="1924">
                  <c:v>21427072</c:v>
                </c:pt>
                <c:pt idx="1925">
                  <c:v>21676224</c:v>
                </c:pt>
                <c:pt idx="1926">
                  <c:v>19932160</c:v>
                </c:pt>
                <c:pt idx="1927">
                  <c:v>19807584</c:v>
                </c:pt>
                <c:pt idx="1928">
                  <c:v>20804192</c:v>
                </c:pt>
                <c:pt idx="1929">
                  <c:v>21676224</c:v>
                </c:pt>
                <c:pt idx="1930">
                  <c:v>20430464</c:v>
                </c:pt>
                <c:pt idx="1931">
                  <c:v>20679616</c:v>
                </c:pt>
                <c:pt idx="1932">
                  <c:v>20928768</c:v>
                </c:pt>
                <c:pt idx="1933">
                  <c:v>21427072</c:v>
                </c:pt>
                <c:pt idx="1934">
                  <c:v>21676224</c:v>
                </c:pt>
                <c:pt idx="1935">
                  <c:v>21676224</c:v>
                </c:pt>
                <c:pt idx="1936">
                  <c:v>21551648</c:v>
                </c:pt>
                <c:pt idx="1937">
                  <c:v>21177920</c:v>
                </c:pt>
                <c:pt idx="1938">
                  <c:v>21177920</c:v>
                </c:pt>
                <c:pt idx="1939">
                  <c:v>21177920</c:v>
                </c:pt>
                <c:pt idx="1940">
                  <c:v>21177920</c:v>
                </c:pt>
                <c:pt idx="1941">
                  <c:v>21177920</c:v>
                </c:pt>
                <c:pt idx="1942">
                  <c:v>21177920</c:v>
                </c:pt>
                <c:pt idx="1943">
                  <c:v>21177920</c:v>
                </c:pt>
                <c:pt idx="1944">
                  <c:v>22049952</c:v>
                </c:pt>
                <c:pt idx="1945">
                  <c:v>21551648</c:v>
                </c:pt>
                <c:pt idx="1946">
                  <c:v>20928768</c:v>
                </c:pt>
                <c:pt idx="1947">
                  <c:v>20928768</c:v>
                </c:pt>
                <c:pt idx="1948">
                  <c:v>20305888</c:v>
                </c:pt>
                <c:pt idx="1949">
                  <c:v>20305888</c:v>
                </c:pt>
                <c:pt idx="1950">
                  <c:v>20305888</c:v>
                </c:pt>
                <c:pt idx="1951">
                  <c:v>20305888</c:v>
                </c:pt>
                <c:pt idx="1952">
                  <c:v>20305888</c:v>
                </c:pt>
                <c:pt idx="1953">
                  <c:v>20305888</c:v>
                </c:pt>
                <c:pt idx="1954">
                  <c:v>19433856</c:v>
                </c:pt>
                <c:pt idx="1955">
                  <c:v>21053344</c:v>
                </c:pt>
                <c:pt idx="1956">
                  <c:v>21676224</c:v>
                </c:pt>
                <c:pt idx="1957">
                  <c:v>22548256</c:v>
                </c:pt>
                <c:pt idx="1958">
                  <c:v>21551648</c:v>
                </c:pt>
              </c:numCache>
            </c:numRef>
          </c:yVal>
          <c:smooth val="0"/>
          <c:extLst>
            <c:ext xmlns:c16="http://schemas.microsoft.com/office/drawing/2014/chart" uri="{C3380CC4-5D6E-409C-BE32-E72D297353CC}">
              <c16:uniqueId val="{00000000-B239-BF47-8C7C-977ED31F1CC7}"/>
            </c:ext>
          </c:extLst>
        </c:ser>
        <c:dLbls>
          <c:showLegendKey val="0"/>
          <c:showVal val="0"/>
          <c:showCatName val="0"/>
          <c:showSerName val="0"/>
          <c:showPercent val="0"/>
          <c:showBubbleSize val="0"/>
        </c:dLbls>
        <c:axId val="1679778751"/>
        <c:axId val="1"/>
      </c:scatterChart>
      <c:valAx>
        <c:axId val="1679778751"/>
        <c:scaling>
          <c:orientation val="minMax"/>
          <c:max val="19723"/>
          <c:min val="16801"/>
        </c:scaling>
        <c:delete val="0"/>
        <c:axPos val="b"/>
        <c:majorGridlines>
          <c:spPr>
            <a:ln>
              <a:noFill/>
            </a:ln>
          </c:spPr>
        </c:majorGridlines>
        <c:numFmt formatCode="General" sourceLinked="1"/>
        <c:majorTickMark val="none"/>
        <c:minorTickMark val="none"/>
        <c:tickLblPos val="none"/>
        <c:spPr>
          <a:ln w="9525" algn="ctr">
            <a:solidFill>
              <a:schemeClr val="tx1"/>
            </a:solidFill>
            <a:prstDash val="solid"/>
          </a:ln>
        </c:spPr>
        <c:crossAx val="1"/>
        <c:crosses val="min"/>
        <c:crossBetween val="midCat"/>
      </c:valAx>
      <c:valAx>
        <c:axId val="1"/>
        <c:scaling>
          <c:orientation val="minMax"/>
          <c:max val="45096512"/>
          <c:min val="0"/>
        </c:scaling>
        <c:delete val="0"/>
        <c:axPos val="l"/>
        <c:majorGridlines>
          <c:spPr>
            <a:ln w="3175" algn="ctr">
              <a:solidFill>
                <a:schemeClr val="tx1"/>
              </a:solidFill>
              <a:prstDash val="solid"/>
            </a:ln>
          </c:spPr>
        </c:majorGridlines>
        <c:numFmt formatCode="General" sourceLinked="1"/>
        <c:majorTickMark val="none"/>
        <c:minorTickMark val="none"/>
        <c:tickLblPos val="none"/>
        <c:spPr>
          <a:ln>
            <a:noFill/>
          </a:ln>
        </c:spPr>
        <c:crossAx val="1679778751"/>
        <c:crosses val="min"/>
        <c:crossBetween val="midCat"/>
        <c:majorUnit val="20000000"/>
      </c:valAx>
    </c:plotArea>
    <c:plotVisOnly val="0"/>
    <c:dispBlanksAs val="gap"/>
    <c:showDLblsOverMax val="1"/>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417475728155338E-2"/>
          <c:y val="9.9808061420345484E-2"/>
          <c:w val="0.96116504854368934"/>
          <c:h val="0.80038387715930903"/>
        </c:manualLayout>
      </c:layout>
      <c:scatterChart>
        <c:scatterStyle val="lineMarker"/>
        <c:varyColors val="0"/>
        <c:ser>
          <c:idx val="0"/>
          <c:order val="0"/>
          <c:spPr>
            <a:ln w="19050" algn="ctr">
              <a:solidFill>
                <a:schemeClr val="accent1"/>
              </a:solidFill>
              <a:prstDash val="solid"/>
            </a:ln>
          </c:spPr>
          <c:marker>
            <c:symbol val="none"/>
          </c:marker>
          <c:xVal>
            <c:numRef>
              <c:f>Sheet1!$A$1:$BVL$1</c:f>
              <c:numCache>
                <c:formatCode>General</c:formatCode>
                <c:ptCount val="1936"/>
                <c:pt idx="0">
                  <c:v>16804</c:v>
                </c:pt>
                <c:pt idx="1">
                  <c:v>16805</c:v>
                </c:pt>
                <c:pt idx="2">
                  <c:v>16806</c:v>
                </c:pt>
                <c:pt idx="3">
                  <c:v>16807</c:v>
                </c:pt>
                <c:pt idx="4">
                  <c:v>16808</c:v>
                </c:pt>
                <c:pt idx="5">
                  <c:v>16811</c:v>
                </c:pt>
                <c:pt idx="6">
                  <c:v>16812</c:v>
                </c:pt>
                <c:pt idx="7">
                  <c:v>16813</c:v>
                </c:pt>
                <c:pt idx="8">
                  <c:v>16814</c:v>
                </c:pt>
                <c:pt idx="9">
                  <c:v>16815</c:v>
                </c:pt>
                <c:pt idx="10">
                  <c:v>16818</c:v>
                </c:pt>
                <c:pt idx="11">
                  <c:v>16819</c:v>
                </c:pt>
                <c:pt idx="12">
                  <c:v>16820</c:v>
                </c:pt>
                <c:pt idx="13">
                  <c:v>16821</c:v>
                </c:pt>
                <c:pt idx="14">
                  <c:v>16822</c:v>
                </c:pt>
                <c:pt idx="15">
                  <c:v>16825</c:v>
                </c:pt>
                <c:pt idx="16">
                  <c:v>16826</c:v>
                </c:pt>
                <c:pt idx="17">
                  <c:v>16827</c:v>
                </c:pt>
                <c:pt idx="18">
                  <c:v>16828</c:v>
                </c:pt>
                <c:pt idx="19">
                  <c:v>16829</c:v>
                </c:pt>
                <c:pt idx="20">
                  <c:v>16832</c:v>
                </c:pt>
                <c:pt idx="21">
                  <c:v>16833</c:v>
                </c:pt>
                <c:pt idx="22">
                  <c:v>16834</c:v>
                </c:pt>
                <c:pt idx="23">
                  <c:v>16835</c:v>
                </c:pt>
                <c:pt idx="24">
                  <c:v>16836</c:v>
                </c:pt>
                <c:pt idx="25">
                  <c:v>16839</c:v>
                </c:pt>
                <c:pt idx="26">
                  <c:v>16840</c:v>
                </c:pt>
                <c:pt idx="27">
                  <c:v>16841</c:v>
                </c:pt>
                <c:pt idx="28">
                  <c:v>16842</c:v>
                </c:pt>
                <c:pt idx="29">
                  <c:v>16843</c:v>
                </c:pt>
                <c:pt idx="30">
                  <c:v>16846</c:v>
                </c:pt>
                <c:pt idx="31">
                  <c:v>16847</c:v>
                </c:pt>
                <c:pt idx="32">
                  <c:v>16848</c:v>
                </c:pt>
                <c:pt idx="33">
                  <c:v>16849</c:v>
                </c:pt>
                <c:pt idx="34">
                  <c:v>16850</c:v>
                </c:pt>
                <c:pt idx="35">
                  <c:v>16853</c:v>
                </c:pt>
                <c:pt idx="36">
                  <c:v>16854</c:v>
                </c:pt>
                <c:pt idx="37">
                  <c:v>16855</c:v>
                </c:pt>
                <c:pt idx="38">
                  <c:v>16856</c:v>
                </c:pt>
                <c:pt idx="39">
                  <c:v>16857</c:v>
                </c:pt>
                <c:pt idx="40">
                  <c:v>16860</c:v>
                </c:pt>
                <c:pt idx="41">
                  <c:v>16861</c:v>
                </c:pt>
                <c:pt idx="42">
                  <c:v>16862</c:v>
                </c:pt>
                <c:pt idx="43">
                  <c:v>16863</c:v>
                </c:pt>
                <c:pt idx="44">
                  <c:v>16864</c:v>
                </c:pt>
                <c:pt idx="45">
                  <c:v>16867</c:v>
                </c:pt>
                <c:pt idx="46">
                  <c:v>16868</c:v>
                </c:pt>
                <c:pt idx="47">
                  <c:v>16869</c:v>
                </c:pt>
                <c:pt idx="48">
                  <c:v>16870</c:v>
                </c:pt>
                <c:pt idx="49">
                  <c:v>16871</c:v>
                </c:pt>
                <c:pt idx="50">
                  <c:v>16874</c:v>
                </c:pt>
                <c:pt idx="51">
                  <c:v>16875</c:v>
                </c:pt>
                <c:pt idx="52">
                  <c:v>16876</c:v>
                </c:pt>
                <c:pt idx="53">
                  <c:v>16877</c:v>
                </c:pt>
                <c:pt idx="54">
                  <c:v>16878</c:v>
                </c:pt>
                <c:pt idx="55">
                  <c:v>16881</c:v>
                </c:pt>
                <c:pt idx="56">
                  <c:v>16882</c:v>
                </c:pt>
                <c:pt idx="57">
                  <c:v>16883</c:v>
                </c:pt>
                <c:pt idx="58">
                  <c:v>16884</c:v>
                </c:pt>
                <c:pt idx="59">
                  <c:v>16889</c:v>
                </c:pt>
                <c:pt idx="60">
                  <c:v>16890</c:v>
                </c:pt>
                <c:pt idx="61">
                  <c:v>16891</c:v>
                </c:pt>
                <c:pt idx="62">
                  <c:v>16892</c:v>
                </c:pt>
                <c:pt idx="63">
                  <c:v>16895</c:v>
                </c:pt>
                <c:pt idx="64">
                  <c:v>16896</c:v>
                </c:pt>
                <c:pt idx="65">
                  <c:v>16897</c:v>
                </c:pt>
                <c:pt idx="66">
                  <c:v>16898</c:v>
                </c:pt>
                <c:pt idx="67">
                  <c:v>16899</c:v>
                </c:pt>
                <c:pt idx="68">
                  <c:v>16902</c:v>
                </c:pt>
                <c:pt idx="69">
                  <c:v>16903</c:v>
                </c:pt>
                <c:pt idx="70">
                  <c:v>16904</c:v>
                </c:pt>
                <c:pt idx="71">
                  <c:v>16905</c:v>
                </c:pt>
                <c:pt idx="72">
                  <c:v>16906</c:v>
                </c:pt>
                <c:pt idx="73">
                  <c:v>16909</c:v>
                </c:pt>
                <c:pt idx="74">
                  <c:v>16910</c:v>
                </c:pt>
                <c:pt idx="75">
                  <c:v>16911</c:v>
                </c:pt>
                <c:pt idx="76">
                  <c:v>16912</c:v>
                </c:pt>
                <c:pt idx="77">
                  <c:v>16913</c:v>
                </c:pt>
                <c:pt idx="78">
                  <c:v>16916</c:v>
                </c:pt>
                <c:pt idx="79">
                  <c:v>16917</c:v>
                </c:pt>
                <c:pt idx="80">
                  <c:v>16918</c:v>
                </c:pt>
                <c:pt idx="81">
                  <c:v>16919</c:v>
                </c:pt>
                <c:pt idx="82">
                  <c:v>16920</c:v>
                </c:pt>
                <c:pt idx="83">
                  <c:v>16923</c:v>
                </c:pt>
                <c:pt idx="84">
                  <c:v>16924</c:v>
                </c:pt>
                <c:pt idx="85">
                  <c:v>16925</c:v>
                </c:pt>
                <c:pt idx="86">
                  <c:v>16926</c:v>
                </c:pt>
                <c:pt idx="87">
                  <c:v>16927</c:v>
                </c:pt>
                <c:pt idx="88">
                  <c:v>16930</c:v>
                </c:pt>
                <c:pt idx="89">
                  <c:v>16931</c:v>
                </c:pt>
                <c:pt idx="90">
                  <c:v>16932</c:v>
                </c:pt>
                <c:pt idx="91">
                  <c:v>16933</c:v>
                </c:pt>
                <c:pt idx="92">
                  <c:v>16934</c:v>
                </c:pt>
                <c:pt idx="93">
                  <c:v>16938</c:v>
                </c:pt>
                <c:pt idx="94">
                  <c:v>16939</c:v>
                </c:pt>
                <c:pt idx="95">
                  <c:v>16940</c:v>
                </c:pt>
                <c:pt idx="96">
                  <c:v>16941</c:v>
                </c:pt>
                <c:pt idx="97">
                  <c:v>16944</c:v>
                </c:pt>
                <c:pt idx="98">
                  <c:v>16945</c:v>
                </c:pt>
                <c:pt idx="99">
                  <c:v>16946</c:v>
                </c:pt>
                <c:pt idx="100">
                  <c:v>16947</c:v>
                </c:pt>
                <c:pt idx="101">
                  <c:v>16948</c:v>
                </c:pt>
                <c:pt idx="102">
                  <c:v>16951</c:v>
                </c:pt>
                <c:pt idx="103">
                  <c:v>16952</c:v>
                </c:pt>
                <c:pt idx="104">
                  <c:v>16953</c:v>
                </c:pt>
                <c:pt idx="105">
                  <c:v>16954</c:v>
                </c:pt>
                <c:pt idx="106">
                  <c:v>16955</c:v>
                </c:pt>
                <c:pt idx="107">
                  <c:v>16958</c:v>
                </c:pt>
                <c:pt idx="108">
                  <c:v>16959</c:v>
                </c:pt>
                <c:pt idx="109">
                  <c:v>16960</c:v>
                </c:pt>
                <c:pt idx="110">
                  <c:v>16961</c:v>
                </c:pt>
                <c:pt idx="111">
                  <c:v>16962</c:v>
                </c:pt>
                <c:pt idx="112">
                  <c:v>16965</c:v>
                </c:pt>
                <c:pt idx="113">
                  <c:v>16966</c:v>
                </c:pt>
                <c:pt idx="114">
                  <c:v>16967</c:v>
                </c:pt>
                <c:pt idx="115">
                  <c:v>16968</c:v>
                </c:pt>
                <c:pt idx="116">
                  <c:v>16969</c:v>
                </c:pt>
                <c:pt idx="117">
                  <c:v>16972</c:v>
                </c:pt>
                <c:pt idx="118">
                  <c:v>16973</c:v>
                </c:pt>
                <c:pt idx="119">
                  <c:v>16974</c:v>
                </c:pt>
                <c:pt idx="120">
                  <c:v>16975</c:v>
                </c:pt>
                <c:pt idx="121">
                  <c:v>16976</c:v>
                </c:pt>
                <c:pt idx="122">
                  <c:v>16979</c:v>
                </c:pt>
                <c:pt idx="123">
                  <c:v>16980</c:v>
                </c:pt>
                <c:pt idx="124">
                  <c:v>16981</c:v>
                </c:pt>
                <c:pt idx="125">
                  <c:v>16982</c:v>
                </c:pt>
                <c:pt idx="126">
                  <c:v>16983</c:v>
                </c:pt>
                <c:pt idx="127">
                  <c:v>16986</c:v>
                </c:pt>
                <c:pt idx="128">
                  <c:v>16987</c:v>
                </c:pt>
                <c:pt idx="129">
                  <c:v>16988</c:v>
                </c:pt>
                <c:pt idx="130">
                  <c:v>16989</c:v>
                </c:pt>
                <c:pt idx="131">
                  <c:v>16990</c:v>
                </c:pt>
                <c:pt idx="132">
                  <c:v>16993</c:v>
                </c:pt>
                <c:pt idx="133">
                  <c:v>16994</c:v>
                </c:pt>
                <c:pt idx="134">
                  <c:v>16995</c:v>
                </c:pt>
                <c:pt idx="135">
                  <c:v>16996</c:v>
                </c:pt>
                <c:pt idx="136">
                  <c:v>16997</c:v>
                </c:pt>
                <c:pt idx="137">
                  <c:v>17000</c:v>
                </c:pt>
                <c:pt idx="138">
                  <c:v>17001</c:v>
                </c:pt>
                <c:pt idx="139">
                  <c:v>17002</c:v>
                </c:pt>
                <c:pt idx="140">
                  <c:v>17003</c:v>
                </c:pt>
                <c:pt idx="141">
                  <c:v>17004</c:v>
                </c:pt>
                <c:pt idx="142">
                  <c:v>17007</c:v>
                </c:pt>
                <c:pt idx="143">
                  <c:v>17008</c:v>
                </c:pt>
                <c:pt idx="144">
                  <c:v>17009</c:v>
                </c:pt>
                <c:pt idx="145">
                  <c:v>17010</c:v>
                </c:pt>
                <c:pt idx="146">
                  <c:v>17011</c:v>
                </c:pt>
                <c:pt idx="147">
                  <c:v>17014</c:v>
                </c:pt>
                <c:pt idx="148">
                  <c:v>17015</c:v>
                </c:pt>
                <c:pt idx="149">
                  <c:v>17016</c:v>
                </c:pt>
                <c:pt idx="150">
                  <c:v>17017</c:v>
                </c:pt>
                <c:pt idx="151">
                  <c:v>17018</c:v>
                </c:pt>
                <c:pt idx="152">
                  <c:v>17021</c:v>
                </c:pt>
                <c:pt idx="153">
                  <c:v>17022</c:v>
                </c:pt>
                <c:pt idx="154">
                  <c:v>17023</c:v>
                </c:pt>
                <c:pt idx="155">
                  <c:v>17024</c:v>
                </c:pt>
                <c:pt idx="156">
                  <c:v>17025</c:v>
                </c:pt>
                <c:pt idx="157">
                  <c:v>17028</c:v>
                </c:pt>
                <c:pt idx="158">
                  <c:v>17029</c:v>
                </c:pt>
                <c:pt idx="159">
                  <c:v>17030</c:v>
                </c:pt>
                <c:pt idx="160">
                  <c:v>17031</c:v>
                </c:pt>
                <c:pt idx="161">
                  <c:v>17032</c:v>
                </c:pt>
                <c:pt idx="162">
                  <c:v>17035</c:v>
                </c:pt>
                <c:pt idx="163">
                  <c:v>17036</c:v>
                </c:pt>
                <c:pt idx="164">
                  <c:v>17037</c:v>
                </c:pt>
                <c:pt idx="165">
                  <c:v>17038</c:v>
                </c:pt>
                <c:pt idx="166">
                  <c:v>17039</c:v>
                </c:pt>
                <c:pt idx="167">
                  <c:v>17042</c:v>
                </c:pt>
                <c:pt idx="168">
                  <c:v>17043</c:v>
                </c:pt>
                <c:pt idx="169">
                  <c:v>17044</c:v>
                </c:pt>
                <c:pt idx="170">
                  <c:v>17045</c:v>
                </c:pt>
                <c:pt idx="171">
                  <c:v>17046</c:v>
                </c:pt>
                <c:pt idx="172">
                  <c:v>17049</c:v>
                </c:pt>
                <c:pt idx="173">
                  <c:v>17050</c:v>
                </c:pt>
                <c:pt idx="174">
                  <c:v>17051</c:v>
                </c:pt>
                <c:pt idx="175">
                  <c:v>17052</c:v>
                </c:pt>
                <c:pt idx="176">
                  <c:v>17053</c:v>
                </c:pt>
                <c:pt idx="177">
                  <c:v>17056</c:v>
                </c:pt>
                <c:pt idx="178">
                  <c:v>17057</c:v>
                </c:pt>
                <c:pt idx="179">
                  <c:v>17058</c:v>
                </c:pt>
                <c:pt idx="180">
                  <c:v>17059</c:v>
                </c:pt>
                <c:pt idx="181">
                  <c:v>17060</c:v>
                </c:pt>
                <c:pt idx="182">
                  <c:v>17063</c:v>
                </c:pt>
                <c:pt idx="183">
                  <c:v>17064</c:v>
                </c:pt>
                <c:pt idx="184">
                  <c:v>17065</c:v>
                </c:pt>
                <c:pt idx="185">
                  <c:v>17066</c:v>
                </c:pt>
                <c:pt idx="186">
                  <c:v>17067</c:v>
                </c:pt>
                <c:pt idx="187">
                  <c:v>17070</c:v>
                </c:pt>
                <c:pt idx="188">
                  <c:v>17071</c:v>
                </c:pt>
                <c:pt idx="189">
                  <c:v>17072</c:v>
                </c:pt>
                <c:pt idx="190">
                  <c:v>17073</c:v>
                </c:pt>
                <c:pt idx="191">
                  <c:v>17074</c:v>
                </c:pt>
                <c:pt idx="192">
                  <c:v>17078</c:v>
                </c:pt>
                <c:pt idx="193">
                  <c:v>17079</c:v>
                </c:pt>
                <c:pt idx="194">
                  <c:v>17080</c:v>
                </c:pt>
                <c:pt idx="195">
                  <c:v>17081</c:v>
                </c:pt>
                <c:pt idx="196">
                  <c:v>17084</c:v>
                </c:pt>
                <c:pt idx="197">
                  <c:v>17085</c:v>
                </c:pt>
                <c:pt idx="198">
                  <c:v>17086</c:v>
                </c:pt>
                <c:pt idx="199">
                  <c:v>17087</c:v>
                </c:pt>
                <c:pt idx="200">
                  <c:v>17088</c:v>
                </c:pt>
                <c:pt idx="201">
                  <c:v>17091</c:v>
                </c:pt>
                <c:pt idx="202">
                  <c:v>17092</c:v>
                </c:pt>
                <c:pt idx="203">
                  <c:v>17093</c:v>
                </c:pt>
                <c:pt idx="204">
                  <c:v>17094</c:v>
                </c:pt>
                <c:pt idx="205">
                  <c:v>17095</c:v>
                </c:pt>
                <c:pt idx="206">
                  <c:v>17098</c:v>
                </c:pt>
                <c:pt idx="207">
                  <c:v>17099</c:v>
                </c:pt>
                <c:pt idx="208">
                  <c:v>17100</c:v>
                </c:pt>
                <c:pt idx="209">
                  <c:v>17101</c:v>
                </c:pt>
                <c:pt idx="210">
                  <c:v>17102</c:v>
                </c:pt>
                <c:pt idx="211">
                  <c:v>17105</c:v>
                </c:pt>
                <c:pt idx="212">
                  <c:v>17106</c:v>
                </c:pt>
                <c:pt idx="213">
                  <c:v>17107</c:v>
                </c:pt>
                <c:pt idx="214">
                  <c:v>17108</c:v>
                </c:pt>
                <c:pt idx="215">
                  <c:v>17109</c:v>
                </c:pt>
                <c:pt idx="216">
                  <c:v>17112</c:v>
                </c:pt>
                <c:pt idx="217">
                  <c:v>17113</c:v>
                </c:pt>
                <c:pt idx="218">
                  <c:v>17114</c:v>
                </c:pt>
                <c:pt idx="219">
                  <c:v>17115</c:v>
                </c:pt>
                <c:pt idx="220">
                  <c:v>17116</c:v>
                </c:pt>
                <c:pt idx="221">
                  <c:v>17119</c:v>
                </c:pt>
                <c:pt idx="222">
                  <c:v>17120</c:v>
                </c:pt>
                <c:pt idx="223">
                  <c:v>17121</c:v>
                </c:pt>
                <c:pt idx="224">
                  <c:v>17122</c:v>
                </c:pt>
                <c:pt idx="225">
                  <c:v>17123</c:v>
                </c:pt>
                <c:pt idx="226">
                  <c:v>17126</c:v>
                </c:pt>
                <c:pt idx="227">
                  <c:v>17127</c:v>
                </c:pt>
                <c:pt idx="228">
                  <c:v>17128</c:v>
                </c:pt>
                <c:pt idx="229">
                  <c:v>17129</c:v>
                </c:pt>
                <c:pt idx="230">
                  <c:v>17130</c:v>
                </c:pt>
                <c:pt idx="231">
                  <c:v>17133</c:v>
                </c:pt>
                <c:pt idx="232">
                  <c:v>17134</c:v>
                </c:pt>
                <c:pt idx="233">
                  <c:v>17135</c:v>
                </c:pt>
                <c:pt idx="234">
                  <c:v>17136</c:v>
                </c:pt>
                <c:pt idx="235">
                  <c:v>17137</c:v>
                </c:pt>
                <c:pt idx="236">
                  <c:v>17140</c:v>
                </c:pt>
                <c:pt idx="237">
                  <c:v>17141</c:v>
                </c:pt>
                <c:pt idx="238">
                  <c:v>17142</c:v>
                </c:pt>
                <c:pt idx="239">
                  <c:v>17143</c:v>
                </c:pt>
                <c:pt idx="240">
                  <c:v>17144</c:v>
                </c:pt>
                <c:pt idx="241">
                  <c:v>17147</c:v>
                </c:pt>
                <c:pt idx="242">
                  <c:v>17148</c:v>
                </c:pt>
                <c:pt idx="243">
                  <c:v>17149</c:v>
                </c:pt>
                <c:pt idx="244">
                  <c:v>17150</c:v>
                </c:pt>
                <c:pt idx="245">
                  <c:v>17151</c:v>
                </c:pt>
                <c:pt idx="246">
                  <c:v>17154</c:v>
                </c:pt>
                <c:pt idx="247">
                  <c:v>17155</c:v>
                </c:pt>
                <c:pt idx="248">
                  <c:v>17156</c:v>
                </c:pt>
                <c:pt idx="249">
                  <c:v>17157</c:v>
                </c:pt>
                <c:pt idx="250">
                  <c:v>17158</c:v>
                </c:pt>
                <c:pt idx="251">
                  <c:v>17162</c:v>
                </c:pt>
                <c:pt idx="252">
                  <c:v>17163</c:v>
                </c:pt>
                <c:pt idx="253">
                  <c:v>17164</c:v>
                </c:pt>
                <c:pt idx="254">
                  <c:v>17165</c:v>
                </c:pt>
                <c:pt idx="255">
                  <c:v>17168</c:v>
                </c:pt>
                <c:pt idx="256">
                  <c:v>17169</c:v>
                </c:pt>
                <c:pt idx="257">
                  <c:v>17170</c:v>
                </c:pt>
                <c:pt idx="258">
                  <c:v>17171</c:v>
                </c:pt>
                <c:pt idx="259">
                  <c:v>17172</c:v>
                </c:pt>
                <c:pt idx="260">
                  <c:v>17175</c:v>
                </c:pt>
                <c:pt idx="261">
                  <c:v>17176</c:v>
                </c:pt>
                <c:pt idx="262">
                  <c:v>17177</c:v>
                </c:pt>
                <c:pt idx="263">
                  <c:v>17178</c:v>
                </c:pt>
                <c:pt idx="264">
                  <c:v>17179</c:v>
                </c:pt>
                <c:pt idx="265">
                  <c:v>17182</c:v>
                </c:pt>
                <c:pt idx="266">
                  <c:v>17183</c:v>
                </c:pt>
                <c:pt idx="267">
                  <c:v>17184</c:v>
                </c:pt>
                <c:pt idx="268">
                  <c:v>17185</c:v>
                </c:pt>
                <c:pt idx="269">
                  <c:v>17186</c:v>
                </c:pt>
                <c:pt idx="270">
                  <c:v>17189</c:v>
                </c:pt>
                <c:pt idx="271">
                  <c:v>17190</c:v>
                </c:pt>
                <c:pt idx="272">
                  <c:v>17191</c:v>
                </c:pt>
                <c:pt idx="273">
                  <c:v>17192</c:v>
                </c:pt>
                <c:pt idx="274">
                  <c:v>17193</c:v>
                </c:pt>
                <c:pt idx="275">
                  <c:v>17196</c:v>
                </c:pt>
                <c:pt idx="276">
                  <c:v>17197</c:v>
                </c:pt>
                <c:pt idx="277">
                  <c:v>17198</c:v>
                </c:pt>
                <c:pt idx="278">
                  <c:v>17199</c:v>
                </c:pt>
                <c:pt idx="279">
                  <c:v>17200</c:v>
                </c:pt>
                <c:pt idx="280">
                  <c:v>17203</c:v>
                </c:pt>
                <c:pt idx="281">
                  <c:v>17204</c:v>
                </c:pt>
                <c:pt idx="282">
                  <c:v>17205</c:v>
                </c:pt>
                <c:pt idx="283">
                  <c:v>17206</c:v>
                </c:pt>
                <c:pt idx="284">
                  <c:v>17207</c:v>
                </c:pt>
                <c:pt idx="285">
                  <c:v>17210</c:v>
                </c:pt>
                <c:pt idx="286">
                  <c:v>17211</c:v>
                </c:pt>
                <c:pt idx="287">
                  <c:v>17212</c:v>
                </c:pt>
                <c:pt idx="288">
                  <c:v>17213</c:v>
                </c:pt>
                <c:pt idx="289">
                  <c:v>17214</c:v>
                </c:pt>
                <c:pt idx="290">
                  <c:v>17217</c:v>
                </c:pt>
                <c:pt idx="291">
                  <c:v>17218</c:v>
                </c:pt>
                <c:pt idx="292">
                  <c:v>17219</c:v>
                </c:pt>
                <c:pt idx="293">
                  <c:v>17220</c:v>
                </c:pt>
                <c:pt idx="294">
                  <c:v>17221</c:v>
                </c:pt>
                <c:pt idx="295">
                  <c:v>17224</c:v>
                </c:pt>
                <c:pt idx="296">
                  <c:v>17225</c:v>
                </c:pt>
                <c:pt idx="297">
                  <c:v>17226</c:v>
                </c:pt>
                <c:pt idx="298">
                  <c:v>17227</c:v>
                </c:pt>
                <c:pt idx="299">
                  <c:v>17228</c:v>
                </c:pt>
                <c:pt idx="300">
                  <c:v>17231</c:v>
                </c:pt>
                <c:pt idx="301">
                  <c:v>17232</c:v>
                </c:pt>
                <c:pt idx="302">
                  <c:v>17233</c:v>
                </c:pt>
                <c:pt idx="303">
                  <c:v>17234</c:v>
                </c:pt>
                <c:pt idx="304">
                  <c:v>17235</c:v>
                </c:pt>
                <c:pt idx="305">
                  <c:v>17238</c:v>
                </c:pt>
                <c:pt idx="306">
                  <c:v>17239</c:v>
                </c:pt>
                <c:pt idx="307">
                  <c:v>17240</c:v>
                </c:pt>
                <c:pt idx="308">
                  <c:v>17241</c:v>
                </c:pt>
                <c:pt idx="309">
                  <c:v>17242</c:v>
                </c:pt>
                <c:pt idx="310">
                  <c:v>17245</c:v>
                </c:pt>
                <c:pt idx="311">
                  <c:v>17246</c:v>
                </c:pt>
                <c:pt idx="312">
                  <c:v>17247</c:v>
                </c:pt>
                <c:pt idx="313">
                  <c:v>17248</c:v>
                </c:pt>
                <c:pt idx="314">
                  <c:v>17249</c:v>
                </c:pt>
                <c:pt idx="315">
                  <c:v>17252</c:v>
                </c:pt>
                <c:pt idx="316">
                  <c:v>17253</c:v>
                </c:pt>
                <c:pt idx="317">
                  <c:v>17254</c:v>
                </c:pt>
                <c:pt idx="318">
                  <c:v>17255</c:v>
                </c:pt>
                <c:pt idx="319">
                  <c:v>17256</c:v>
                </c:pt>
                <c:pt idx="320">
                  <c:v>17259</c:v>
                </c:pt>
                <c:pt idx="321">
                  <c:v>17260</c:v>
                </c:pt>
                <c:pt idx="322">
                  <c:v>17261</c:v>
                </c:pt>
                <c:pt idx="323">
                  <c:v>17262</c:v>
                </c:pt>
                <c:pt idx="324">
                  <c:v>17263</c:v>
                </c:pt>
                <c:pt idx="325">
                  <c:v>17266</c:v>
                </c:pt>
                <c:pt idx="326">
                  <c:v>17267</c:v>
                </c:pt>
                <c:pt idx="327">
                  <c:v>17268</c:v>
                </c:pt>
                <c:pt idx="328">
                  <c:v>17269</c:v>
                </c:pt>
                <c:pt idx="329">
                  <c:v>17274</c:v>
                </c:pt>
                <c:pt idx="330">
                  <c:v>17275</c:v>
                </c:pt>
                <c:pt idx="331">
                  <c:v>17276</c:v>
                </c:pt>
                <c:pt idx="332">
                  <c:v>17277</c:v>
                </c:pt>
                <c:pt idx="333">
                  <c:v>17280</c:v>
                </c:pt>
                <c:pt idx="334">
                  <c:v>17281</c:v>
                </c:pt>
                <c:pt idx="335">
                  <c:v>17282</c:v>
                </c:pt>
                <c:pt idx="336">
                  <c:v>17283</c:v>
                </c:pt>
                <c:pt idx="337">
                  <c:v>17284</c:v>
                </c:pt>
                <c:pt idx="338">
                  <c:v>17288</c:v>
                </c:pt>
                <c:pt idx="339">
                  <c:v>17289</c:v>
                </c:pt>
                <c:pt idx="340">
                  <c:v>17290</c:v>
                </c:pt>
                <c:pt idx="341">
                  <c:v>17291</c:v>
                </c:pt>
                <c:pt idx="342">
                  <c:v>17294</c:v>
                </c:pt>
                <c:pt idx="343">
                  <c:v>17295</c:v>
                </c:pt>
                <c:pt idx="344">
                  <c:v>17296</c:v>
                </c:pt>
                <c:pt idx="345">
                  <c:v>17297</c:v>
                </c:pt>
                <c:pt idx="346">
                  <c:v>17298</c:v>
                </c:pt>
                <c:pt idx="347">
                  <c:v>17301</c:v>
                </c:pt>
                <c:pt idx="348">
                  <c:v>17302</c:v>
                </c:pt>
                <c:pt idx="349">
                  <c:v>17303</c:v>
                </c:pt>
                <c:pt idx="350">
                  <c:v>17304</c:v>
                </c:pt>
                <c:pt idx="351">
                  <c:v>17305</c:v>
                </c:pt>
                <c:pt idx="352">
                  <c:v>17308</c:v>
                </c:pt>
                <c:pt idx="353">
                  <c:v>17309</c:v>
                </c:pt>
                <c:pt idx="354">
                  <c:v>17310</c:v>
                </c:pt>
                <c:pt idx="355">
                  <c:v>17311</c:v>
                </c:pt>
                <c:pt idx="356">
                  <c:v>17312</c:v>
                </c:pt>
                <c:pt idx="357">
                  <c:v>17315</c:v>
                </c:pt>
                <c:pt idx="358">
                  <c:v>17316</c:v>
                </c:pt>
                <c:pt idx="359">
                  <c:v>17317</c:v>
                </c:pt>
                <c:pt idx="360">
                  <c:v>17318</c:v>
                </c:pt>
                <c:pt idx="361">
                  <c:v>17319</c:v>
                </c:pt>
                <c:pt idx="362">
                  <c:v>17323</c:v>
                </c:pt>
                <c:pt idx="363">
                  <c:v>17324</c:v>
                </c:pt>
                <c:pt idx="364">
                  <c:v>17325</c:v>
                </c:pt>
                <c:pt idx="365">
                  <c:v>17326</c:v>
                </c:pt>
                <c:pt idx="366">
                  <c:v>17329</c:v>
                </c:pt>
                <c:pt idx="367">
                  <c:v>17330</c:v>
                </c:pt>
                <c:pt idx="368">
                  <c:v>17331</c:v>
                </c:pt>
                <c:pt idx="369">
                  <c:v>17332</c:v>
                </c:pt>
                <c:pt idx="370">
                  <c:v>17333</c:v>
                </c:pt>
                <c:pt idx="371">
                  <c:v>17336</c:v>
                </c:pt>
                <c:pt idx="372">
                  <c:v>17337</c:v>
                </c:pt>
                <c:pt idx="373">
                  <c:v>17338</c:v>
                </c:pt>
                <c:pt idx="374">
                  <c:v>17339</c:v>
                </c:pt>
                <c:pt idx="375">
                  <c:v>17340</c:v>
                </c:pt>
                <c:pt idx="376">
                  <c:v>17343</c:v>
                </c:pt>
                <c:pt idx="377">
                  <c:v>17344</c:v>
                </c:pt>
                <c:pt idx="378">
                  <c:v>17345</c:v>
                </c:pt>
                <c:pt idx="379">
                  <c:v>17346</c:v>
                </c:pt>
                <c:pt idx="380">
                  <c:v>17347</c:v>
                </c:pt>
                <c:pt idx="381">
                  <c:v>17350</c:v>
                </c:pt>
                <c:pt idx="382">
                  <c:v>17351</c:v>
                </c:pt>
                <c:pt idx="383">
                  <c:v>17352</c:v>
                </c:pt>
                <c:pt idx="384">
                  <c:v>17353</c:v>
                </c:pt>
                <c:pt idx="385">
                  <c:v>17354</c:v>
                </c:pt>
                <c:pt idx="386">
                  <c:v>17357</c:v>
                </c:pt>
                <c:pt idx="387">
                  <c:v>17358</c:v>
                </c:pt>
                <c:pt idx="388">
                  <c:v>17359</c:v>
                </c:pt>
                <c:pt idx="389">
                  <c:v>17360</c:v>
                </c:pt>
                <c:pt idx="390">
                  <c:v>17361</c:v>
                </c:pt>
                <c:pt idx="391">
                  <c:v>17364</c:v>
                </c:pt>
                <c:pt idx="392">
                  <c:v>17365</c:v>
                </c:pt>
                <c:pt idx="393">
                  <c:v>17366</c:v>
                </c:pt>
                <c:pt idx="394">
                  <c:v>17367</c:v>
                </c:pt>
                <c:pt idx="395">
                  <c:v>17368</c:v>
                </c:pt>
                <c:pt idx="396">
                  <c:v>17371</c:v>
                </c:pt>
                <c:pt idx="397">
                  <c:v>17372</c:v>
                </c:pt>
                <c:pt idx="398">
                  <c:v>17373</c:v>
                </c:pt>
                <c:pt idx="399">
                  <c:v>17374</c:v>
                </c:pt>
                <c:pt idx="400">
                  <c:v>17375</c:v>
                </c:pt>
                <c:pt idx="401">
                  <c:v>17378</c:v>
                </c:pt>
                <c:pt idx="402">
                  <c:v>17379</c:v>
                </c:pt>
                <c:pt idx="403">
                  <c:v>17380</c:v>
                </c:pt>
                <c:pt idx="404">
                  <c:v>17381</c:v>
                </c:pt>
                <c:pt idx="405">
                  <c:v>17382</c:v>
                </c:pt>
                <c:pt idx="406">
                  <c:v>17385</c:v>
                </c:pt>
                <c:pt idx="407">
                  <c:v>17386</c:v>
                </c:pt>
                <c:pt idx="408">
                  <c:v>17387</c:v>
                </c:pt>
                <c:pt idx="409">
                  <c:v>17388</c:v>
                </c:pt>
                <c:pt idx="410">
                  <c:v>17389</c:v>
                </c:pt>
                <c:pt idx="411">
                  <c:v>17392</c:v>
                </c:pt>
                <c:pt idx="412">
                  <c:v>17393</c:v>
                </c:pt>
                <c:pt idx="413">
                  <c:v>17394</c:v>
                </c:pt>
                <c:pt idx="414">
                  <c:v>17395</c:v>
                </c:pt>
                <c:pt idx="415">
                  <c:v>17396</c:v>
                </c:pt>
                <c:pt idx="416">
                  <c:v>17399</c:v>
                </c:pt>
                <c:pt idx="417">
                  <c:v>17400</c:v>
                </c:pt>
                <c:pt idx="418">
                  <c:v>17401</c:v>
                </c:pt>
                <c:pt idx="419">
                  <c:v>17402</c:v>
                </c:pt>
                <c:pt idx="420">
                  <c:v>17403</c:v>
                </c:pt>
                <c:pt idx="421">
                  <c:v>17406</c:v>
                </c:pt>
                <c:pt idx="422">
                  <c:v>17407</c:v>
                </c:pt>
                <c:pt idx="423">
                  <c:v>17408</c:v>
                </c:pt>
                <c:pt idx="424">
                  <c:v>17409</c:v>
                </c:pt>
                <c:pt idx="425">
                  <c:v>17410</c:v>
                </c:pt>
                <c:pt idx="426">
                  <c:v>17413</c:v>
                </c:pt>
                <c:pt idx="427">
                  <c:v>17414</c:v>
                </c:pt>
                <c:pt idx="428">
                  <c:v>17415</c:v>
                </c:pt>
                <c:pt idx="429">
                  <c:v>17416</c:v>
                </c:pt>
                <c:pt idx="430">
                  <c:v>17417</c:v>
                </c:pt>
                <c:pt idx="431">
                  <c:v>17420</c:v>
                </c:pt>
                <c:pt idx="432">
                  <c:v>17421</c:v>
                </c:pt>
                <c:pt idx="433">
                  <c:v>17422</c:v>
                </c:pt>
                <c:pt idx="434">
                  <c:v>17423</c:v>
                </c:pt>
                <c:pt idx="435">
                  <c:v>17424</c:v>
                </c:pt>
                <c:pt idx="436">
                  <c:v>17427</c:v>
                </c:pt>
                <c:pt idx="437">
                  <c:v>17428</c:v>
                </c:pt>
                <c:pt idx="438">
                  <c:v>17429</c:v>
                </c:pt>
                <c:pt idx="439">
                  <c:v>17430</c:v>
                </c:pt>
                <c:pt idx="440">
                  <c:v>17431</c:v>
                </c:pt>
                <c:pt idx="441">
                  <c:v>17434</c:v>
                </c:pt>
                <c:pt idx="442">
                  <c:v>17435</c:v>
                </c:pt>
                <c:pt idx="443">
                  <c:v>17436</c:v>
                </c:pt>
                <c:pt idx="444">
                  <c:v>17437</c:v>
                </c:pt>
                <c:pt idx="445">
                  <c:v>17438</c:v>
                </c:pt>
                <c:pt idx="446">
                  <c:v>17441</c:v>
                </c:pt>
                <c:pt idx="447">
                  <c:v>17443</c:v>
                </c:pt>
                <c:pt idx="448">
                  <c:v>17444</c:v>
                </c:pt>
                <c:pt idx="449">
                  <c:v>17445</c:v>
                </c:pt>
                <c:pt idx="450">
                  <c:v>17448</c:v>
                </c:pt>
                <c:pt idx="451">
                  <c:v>17449</c:v>
                </c:pt>
                <c:pt idx="452">
                  <c:v>17450</c:v>
                </c:pt>
                <c:pt idx="453">
                  <c:v>17451</c:v>
                </c:pt>
                <c:pt idx="454">
                  <c:v>17452</c:v>
                </c:pt>
                <c:pt idx="455">
                  <c:v>17455</c:v>
                </c:pt>
                <c:pt idx="456">
                  <c:v>17456</c:v>
                </c:pt>
                <c:pt idx="457">
                  <c:v>17457</c:v>
                </c:pt>
                <c:pt idx="458">
                  <c:v>17458</c:v>
                </c:pt>
                <c:pt idx="459">
                  <c:v>17459</c:v>
                </c:pt>
                <c:pt idx="460">
                  <c:v>17462</c:v>
                </c:pt>
                <c:pt idx="461">
                  <c:v>17463</c:v>
                </c:pt>
                <c:pt idx="462">
                  <c:v>17464</c:v>
                </c:pt>
                <c:pt idx="463">
                  <c:v>17465</c:v>
                </c:pt>
                <c:pt idx="464">
                  <c:v>17466</c:v>
                </c:pt>
                <c:pt idx="465">
                  <c:v>17469</c:v>
                </c:pt>
                <c:pt idx="466">
                  <c:v>17471</c:v>
                </c:pt>
                <c:pt idx="467">
                  <c:v>17472</c:v>
                </c:pt>
                <c:pt idx="468">
                  <c:v>17473</c:v>
                </c:pt>
                <c:pt idx="469">
                  <c:v>17476</c:v>
                </c:pt>
                <c:pt idx="470">
                  <c:v>17477</c:v>
                </c:pt>
                <c:pt idx="471">
                  <c:v>17478</c:v>
                </c:pt>
                <c:pt idx="472">
                  <c:v>17479</c:v>
                </c:pt>
                <c:pt idx="473">
                  <c:v>17480</c:v>
                </c:pt>
                <c:pt idx="474">
                  <c:v>17483</c:v>
                </c:pt>
                <c:pt idx="475">
                  <c:v>17484</c:v>
                </c:pt>
                <c:pt idx="476">
                  <c:v>17485</c:v>
                </c:pt>
                <c:pt idx="477">
                  <c:v>17486</c:v>
                </c:pt>
                <c:pt idx="478">
                  <c:v>17487</c:v>
                </c:pt>
                <c:pt idx="479">
                  <c:v>17490</c:v>
                </c:pt>
                <c:pt idx="480">
                  <c:v>17491</c:v>
                </c:pt>
                <c:pt idx="481">
                  <c:v>17492</c:v>
                </c:pt>
                <c:pt idx="482">
                  <c:v>17493</c:v>
                </c:pt>
                <c:pt idx="483">
                  <c:v>17494</c:v>
                </c:pt>
                <c:pt idx="484">
                  <c:v>17497</c:v>
                </c:pt>
                <c:pt idx="485">
                  <c:v>17498</c:v>
                </c:pt>
                <c:pt idx="486">
                  <c:v>17499</c:v>
                </c:pt>
                <c:pt idx="487">
                  <c:v>17500</c:v>
                </c:pt>
                <c:pt idx="488">
                  <c:v>17501</c:v>
                </c:pt>
                <c:pt idx="489">
                  <c:v>17504</c:v>
                </c:pt>
                <c:pt idx="490">
                  <c:v>17505</c:v>
                </c:pt>
                <c:pt idx="491">
                  <c:v>17506</c:v>
                </c:pt>
                <c:pt idx="492">
                  <c:v>17507</c:v>
                </c:pt>
                <c:pt idx="493">
                  <c:v>17508</c:v>
                </c:pt>
                <c:pt idx="494">
                  <c:v>17511</c:v>
                </c:pt>
                <c:pt idx="495">
                  <c:v>17512</c:v>
                </c:pt>
                <c:pt idx="496">
                  <c:v>17513</c:v>
                </c:pt>
                <c:pt idx="497">
                  <c:v>17514</c:v>
                </c:pt>
                <c:pt idx="498">
                  <c:v>17515</c:v>
                </c:pt>
                <c:pt idx="499">
                  <c:v>17518</c:v>
                </c:pt>
                <c:pt idx="500">
                  <c:v>17519</c:v>
                </c:pt>
                <c:pt idx="501">
                  <c:v>17520</c:v>
                </c:pt>
                <c:pt idx="502">
                  <c:v>17521</c:v>
                </c:pt>
                <c:pt idx="503">
                  <c:v>17522</c:v>
                </c:pt>
                <c:pt idx="504">
                  <c:v>17527</c:v>
                </c:pt>
                <c:pt idx="505">
                  <c:v>17528</c:v>
                </c:pt>
                <c:pt idx="506">
                  <c:v>17529</c:v>
                </c:pt>
                <c:pt idx="507">
                  <c:v>17533</c:v>
                </c:pt>
                <c:pt idx="508">
                  <c:v>17534</c:v>
                </c:pt>
                <c:pt idx="509">
                  <c:v>17535</c:v>
                </c:pt>
                <c:pt idx="510">
                  <c:v>17536</c:v>
                </c:pt>
                <c:pt idx="511">
                  <c:v>17539</c:v>
                </c:pt>
                <c:pt idx="512">
                  <c:v>17540</c:v>
                </c:pt>
                <c:pt idx="513">
                  <c:v>17541</c:v>
                </c:pt>
                <c:pt idx="514">
                  <c:v>17542</c:v>
                </c:pt>
                <c:pt idx="515">
                  <c:v>17543</c:v>
                </c:pt>
                <c:pt idx="516">
                  <c:v>17546</c:v>
                </c:pt>
                <c:pt idx="517">
                  <c:v>17547</c:v>
                </c:pt>
                <c:pt idx="518">
                  <c:v>17548</c:v>
                </c:pt>
                <c:pt idx="519">
                  <c:v>17549</c:v>
                </c:pt>
                <c:pt idx="520">
                  <c:v>17550</c:v>
                </c:pt>
                <c:pt idx="521">
                  <c:v>17553</c:v>
                </c:pt>
                <c:pt idx="522">
                  <c:v>17554</c:v>
                </c:pt>
                <c:pt idx="523">
                  <c:v>17555</c:v>
                </c:pt>
                <c:pt idx="524">
                  <c:v>17556</c:v>
                </c:pt>
                <c:pt idx="525">
                  <c:v>17557</c:v>
                </c:pt>
                <c:pt idx="526">
                  <c:v>17560</c:v>
                </c:pt>
                <c:pt idx="527">
                  <c:v>17561</c:v>
                </c:pt>
                <c:pt idx="528">
                  <c:v>17562</c:v>
                </c:pt>
                <c:pt idx="529">
                  <c:v>17563</c:v>
                </c:pt>
                <c:pt idx="530">
                  <c:v>17564</c:v>
                </c:pt>
                <c:pt idx="531">
                  <c:v>17567</c:v>
                </c:pt>
                <c:pt idx="532">
                  <c:v>17568</c:v>
                </c:pt>
                <c:pt idx="533">
                  <c:v>17569</c:v>
                </c:pt>
                <c:pt idx="534">
                  <c:v>17570</c:v>
                </c:pt>
                <c:pt idx="535">
                  <c:v>17571</c:v>
                </c:pt>
                <c:pt idx="536">
                  <c:v>17574</c:v>
                </c:pt>
                <c:pt idx="537">
                  <c:v>17575</c:v>
                </c:pt>
                <c:pt idx="538">
                  <c:v>17576</c:v>
                </c:pt>
                <c:pt idx="539">
                  <c:v>17577</c:v>
                </c:pt>
                <c:pt idx="540">
                  <c:v>17578</c:v>
                </c:pt>
                <c:pt idx="541">
                  <c:v>17581</c:v>
                </c:pt>
                <c:pt idx="542">
                  <c:v>17582</c:v>
                </c:pt>
                <c:pt idx="543">
                  <c:v>17583</c:v>
                </c:pt>
                <c:pt idx="544">
                  <c:v>17584</c:v>
                </c:pt>
                <c:pt idx="545">
                  <c:v>17585</c:v>
                </c:pt>
                <c:pt idx="546">
                  <c:v>17588</c:v>
                </c:pt>
                <c:pt idx="547">
                  <c:v>17589</c:v>
                </c:pt>
                <c:pt idx="548">
                  <c:v>17590</c:v>
                </c:pt>
                <c:pt idx="549">
                  <c:v>17591</c:v>
                </c:pt>
                <c:pt idx="550">
                  <c:v>17592</c:v>
                </c:pt>
                <c:pt idx="551">
                  <c:v>17595</c:v>
                </c:pt>
                <c:pt idx="552">
                  <c:v>17596</c:v>
                </c:pt>
                <c:pt idx="553">
                  <c:v>17597</c:v>
                </c:pt>
                <c:pt idx="554">
                  <c:v>17598</c:v>
                </c:pt>
                <c:pt idx="555">
                  <c:v>17599</c:v>
                </c:pt>
                <c:pt idx="556">
                  <c:v>17602</c:v>
                </c:pt>
                <c:pt idx="557">
                  <c:v>17603</c:v>
                </c:pt>
                <c:pt idx="558">
                  <c:v>17604</c:v>
                </c:pt>
                <c:pt idx="559">
                  <c:v>17605</c:v>
                </c:pt>
                <c:pt idx="560">
                  <c:v>17606</c:v>
                </c:pt>
                <c:pt idx="561">
                  <c:v>17609</c:v>
                </c:pt>
                <c:pt idx="562">
                  <c:v>17610</c:v>
                </c:pt>
                <c:pt idx="563">
                  <c:v>17611</c:v>
                </c:pt>
                <c:pt idx="564">
                  <c:v>17612</c:v>
                </c:pt>
                <c:pt idx="565">
                  <c:v>17613</c:v>
                </c:pt>
                <c:pt idx="566">
                  <c:v>17616</c:v>
                </c:pt>
                <c:pt idx="567">
                  <c:v>17617</c:v>
                </c:pt>
                <c:pt idx="568">
                  <c:v>17618</c:v>
                </c:pt>
                <c:pt idx="569">
                  <c:v>17619</c:v>
                </c:pt>
                <c:pt idx="570">
                  <c:v>17624</c:v>
                </c:pt>
                <c:pt idx="571">
                  <c:v>17625</c:v>
                </c:pt>
                <c:pt idx="572">
                  <c:v>17626</c:v>
                </c:pt>
                <c:pt idx="573">
                  <c:v>17627</c:v>
                </c:pt>
                <c:pt idx="574">
                  <c:v>17630</c:v>
                </c:pt>
                <c:pt idx="575">
                  <c:v>17631</c:v>
                </c:pt>
                <c:pt idx="576">
                  <c:v>17632</c:v>
                </c:pt>
                <c:pt idx="577">
                  <c:v>17633</c:v>
                </c:pt>
                <c:pt idx="578">
                  <c:v>17634</c:v>
                </c:pt>
                <c:pt idx="579">
                  <c:v>17637</c:v>
                </c:pt>
                <c:pt idx="580">
                  <c:v>17638</c:v>
                </c:pt>
                <c:pt idx="581">
                  <c:v>17639</c:v>
                </c:pt>
                <c:pt idx="582">
                  <c:v>17640</c:v>
                </c:pt>
                <c:pt idx="583">
                  <c:v>17641</c:v>
                </c:pt>
                <c:pt idx="584">
                  <c:v>17644</c:v>
                </c:pt>
                <c:pt idx="585">
                  <c:v>17645</c:v>
                </c:pt>
                <c:pt idx="586">
                  <c:v>17646</c:v>
                </c:pt>
                <c:pt idx="587">
                  <c:v>17647</c:v>
                </c:pt>
                <c:pt idx="588">
                  <c:v>17648</c:v>
                </c:pt>
                <c:pt idx="589">
                  <c:v>17651</c:v>
                </c:pt>
                <c:pt idx="590">
                  <c:v>17653</c:v>
                </c:pt>
                <c:pt idx="591">
                  <c:v>17654</c:v>
                </c:pt>
                <c:pt idx="592">
                  <c:v>17655</c:v>
                </c:pt>
                <c:pt idx="593">
                  <c:v>17658</c:v>
                </c:pt>
                <c:pt idx="594">
                  <c:v>17659</c:v>
                </c:pt>
                <c:pt idx="595">
                  <c:v>17660</c:v>
                </c:pt>
                <c:pt idx="596">
                  <c:v>17661</c:v>
                </c:pt>
                <c:pt idx="597">
                  <c:v>17662</c:v>
                </c:pt>
                <c:pt idx="598">
                  <c:v>17665</c:v>
                </c:pt>
                <c:pt idx="599">
                  <c:v>17666</c:v>
                </c:pt>
                <c:pt idx="600">
                  <c:v>17667</c:v>
                </c:pt>
                <c:pt idx="601">
                  <c:v>17668</c:v>
                </c:pt>
                <c:pt idx="602">
                  <c:v>17669</c:v>
                </c:pt>
                <c:pt idx="603">
                  <c:v>17673</c:v>
                </c:pt>
                <c:pt idx="604">
                  <c:v>17674</c:v>
                </c:pt>
                <c:pt idx="605">
                  <c:v>17675</c:v>
                </c:pt>
                <c:pt idx="606">
                  <c:v>17676</c:v>
                </c:pt>
                <c:pt idx="607">
                  <c:v>17679</c:v>
                </c:pt>
                <c:pt idx="608">
                  <c:v>17680</c:v>
                </c:pt>
                <c:pt idx="609">
                  <c:v>17681</c:v>
                </c:pt>
                <c:pt idx="610">
                  <c:v>17682</c:v>
                </c:pt>
                <c:pt idx="611">
                  <c:v>17683</c:v>
                </c:pt>
                <c:pt idx="612">
                  <c:v>17686</c:v>
                </c:pt>
                <c:pt idx="613">
                  <c:v>17687</c:v>
                </c:pt>
                <c:pt idx="614">
                  <c:v>17688</c:v>
                </c:pt>
                <c:pt idx="615">
                  <c:v>17689</c:v>
                </c:pt>
                <c:pt idx="616">
                  <c:v>17690</c:v>
                </c:pt>
                <c:pt idx="617">
                  <c:v>17693</c:v>
                </c:pt>
                <c:pt idx="618">
                  <c:v>17694</c:v>
                </c:pt>
                <c:pt idx="619">
                  <c:v>17695</c:v>
                </c:pt>
                <c:pt idx="620">
                  <c:v>17696</c:v>
                </c:pt>
                <c:pt idx="621">
                  <c:v>17697</c:v>
                </c:pt>
                <c:pt idx="622">
                  <c:v>17700</c:v>
                </c:pt>
                <c:pt idx="623">
                  <c:v>17701</c:v>
                </c:pt>
                <c:pt idx="624">
                  <c:v>17702</c:v>
                </c:pt>
                <c:pt idx="625">
                  <c:v>17703</c:v>
                </c:pt>
                <c:pt idx="626">
                  <c:v>17704</c:v>
                </c:pt>
                <c:pt idx="627">
                  <c:v>17707</c:v>
                </c:pt>
                <c:pt idx="628">
                  <c:v>17708</c:v>
                </c:pt>
                <c:pt idx="629">
                  <c:v>17709</c:v>
                </c:pt>
                <c:pt idx="630">
                  <c:v>17710</c:v>
                </c:pt>
                <c:pt idx="631">
                  <c:v>17711</c:v>
                </c:pt>
                <c:pt idx="632">
                  <c:v>17714</c:v>
                </c:pt>
                <c:pt idx="633">
                  <c:v>17715</c:v>
                </c:pt>
                <c:pt idx="634">
                  <c:v>17716</c:v>
                </c:pt>
                <c:pt idx="635">
                  <c:v>17717</c:v>
                </c:pt>
                <c:pt idx="636">
                  <c:v>17718</c:v>
                </c:pt>
                <c:pt idx="637">
                  <c:v>17721</c:v>
                </c:pt>
                <c:pt idx="638">
                  <c:v>17722</c:v>
                </c:pt>
                <c:pt idx="639">
                  <c:v>17723</c:v>
                </c:pt>
                <c:pt idx="640">
                  <c:v>17724</c:v>
                </c:pt>
                <c:pt idx="641">
                  <c:v>17725</c:v>
                </c:pt>
                <c:pt idx="642">
                  <c:v>17728</c:v>
                </c:pt>
                <c:pt idx="643">
                  <c:v>17729</c:v>
                </c:pt>
                <c:pt idx="644">
                  <c:v>17730</c:v>
                </c:pt>
                <c:pt idx="645">
                  <c:v>17731</c:v>
                </c:pt>
                <c:pt idx="646">
                  <c:v>17732</c:v>
                </c:pt>
                <c:pt idx="647">
                  <c:v>17735</c:v>
                </c:pt>
                <c:pt idx="648">
                  <c:v>17736</c:v>
                </c:pt>
                <c:pt idx="649">
                  <c:v>17737</c:v>
                </c:pt>
                <c:pt idx="650">
                  <c:v>17738</c:v>
                </c:pt>
                <c:pt idx="651">
                  <c:v>17739</c:v>
                </c:pt>
                <c:pt idx="652">
                  <c:v>17742</c:v>
                </c:pt>
                <c:pt idx="653">
                  <c:v>17743</c:v>
                </c:pt>
                <c:pt idx="654">
                  <c:v>17744</c:v>
                </c:pt>
                <c:pt idx="655">
                  <c:v>17745</c:v>
                </c:pt>
                <c:pt idx="656">
                  <c:v>17746</c:v>
                </c:pt>
                <c:pt idx="657">
                  <c:v>17749</c:v>
                </c:pt>
                <c:pt idx="658">
                  <c:v>17750</c:v>
                </c:pt>
                <c:pt idx="659">
                  <c:v>17751</c:v>
                </c:pt>
                <c:pt idx="660">
                  <c:v>17752</c:v>
                </c:pt>
                <c:pt idx="661">
                  <c:v>17753</c:v>
                </c:pt>
                <c:pt idx="662">
                  <c:v>17756</c:v>
                </c:pt>
                <c:pt idx="663">
                  <c:v>17757</c:v>
                </c:pt>
                <c:pt idx="664">
                  <c:v>17758</c:v>
                </c:pt>
                <c:pt idx="665">
                  <c:v>17759</c:v>
                </c:pt>
                <c:pt idx="666">
                  <c:v>17760</c:v>
                </c:pt>
                <c:pt idx="667">
                  <c:v>17763</c:v>
                </c:pt>
                <c:pt idx="668">
                  <c:v>17764</c:v>
                </c:pt>
                <c:pt idx="669">
                  <c:v>17765</c:v>
                </c:pt>
                <c:pt idx="670">
                  <c:v>17766</c:v>
                </c:pt>
                <c:pt idx="671">
                  <c:v>17767</c:v>
                </c:pt>
                <c:pt idx="672">
                  <c:v>17770</c:v>
                </c:pt>
                <c:pt idx="673">
                  <c:v>17771</c:v>
                </c:pt>
                <c:pt idx="674">
                  <c:v>17772</c:v>
                </c:pt>
                <c:pt idx="675">
                  <c:v>17773</c:v>
                </c:pt>
                <c:pt idx="676">
                  <c:v>17774</c:v>
                </c:pt>
                <c:pt idx="677">
                  <c:v>17777</c:v>
                </c:pt>
                <c:pt idx="678">
                  <c:v>17778</c:v>
                </c:pt>
                <c:pt idx="679">
                  <c:v>17779</c:v>
                </c:pt>
                <c:pt idx="680">
                  <c:v>17780</c:v>
                </c:pt>
                <c:pt idx="681">
                  <c:v>17781</c:v>
                </c:pt>
                <c:pt idx="682">
                  <c:v>17784</c:v>
                </c:pt>
                <c:pt idx="683">
                  <c:v>17785</c:v>
                </c:pt>
                <c:pt idx="684">
                  <c:v>17786</c:v>
                </c:pt>
                <c:pt idx="685">
                  <c:v>17787</c:v>
                </c:pt>
                <c:pt idx="686">
                  <c:v>17788</c:v>
                </c:pt>
                <c:pt idx="687">
                  <c:v>17791</c:v>
                </c:pt>
                <c:pt idx="688">
                  <c:v>17792</c:v>
                </c:pt>
                <c:pt idx="689">
                  <c:v>17793</c:v>
                </c:pt>
                <c:pt idx="690">
                  <c:v>17794</c:v>
                </c:pt>
                <c:pt idx="691">
                  <c:v>17795</c:v>
                </c:pt>
                <c:pt idx="692">
                  <c:v>17798</c:v>
                </c:pt>
                <c:pt idx="693">
                  <c:v>17799</c:v>
                </c:pt>
                <c:pt idx="694">
                  <c:v>17800</c:v>
                </c:pt>
                <c:pt idx="695">
                  <c:v>17801</c:v>
                </c:pt>
                <c:pt idx="696">
                  <c:v>17802</c:v>
                </c:pt>
                <c:pt idx="697">
                  <c:v>17805</c:v>
                </c:pt>
                <c:pt idx="698">
                  <c:v>17806</c:v>
                </c:pt>
                <c:pt idx="699">
                  <c:v>17808</c:v>
                </c:pt>
                <c:pt idx="700">
                  <c:v>17809</c:v>
                </c:pt>
                <c:pt idx="701">
                  <c:v>17812</c:v>
                </c:pt>
                <c:pt idx="702">
                  <c:v>17813</c:v>
                </c:pt>
                <c:pt idx="703">
                  <c:v>17814</c:v>
                </c:pt>
                <c:pt idx="704">
                  <c:v>17815</c:v>
                </c:pt>
                <c:pt idx="705">
                  <c:v>17816</c:v>
                </c:pt>
                <c:pt idx="706">
                  <c:v>17819</c:v>
                </c:pt>
                <c:pt idx="707">
                  <c:v>17820</c:v>
                </c:pt>
                <c:pt idx="708">
                  <c:v>17821</c:v>
                </c:pt>
                <c:pt idx="709">
                  <c:v>17822</c:v>
                </c:pt>
                <c:pt idx="710">
                  <c:v>17823</c:v>
                </c:pt>
                <c:pt idx="711">
                  <c:v>17826</c:v>
                </c:pt>
                <c:pt idx="712">
                  <c:v>17827</c:v>
                </c:pt>
                <c:pt idx="713">
                  <c:v>17828</c:v>
                </c:pt>
                <c:pt idx="714">
                  <c:v>17829</c:v>
                </c:pt>
                <c:pt idx="715">
                  <c:v>17830</c:v>
                </c:pt>
                <c:pt idx="716">
                  <c:v>17833</c:v>
                </c:pt>
                <c:pt idx="717">
                  <c:v>17834</c:v>
                </c:pt>
                <c:pt idx="718">
                  <c:v>17835</c:v>
                </c:pt>
                <c:pt idx="719">
                  <c:v>17836</c:v>
                </c:pt>
                <c:pt idx="720">
                  <c:v>17837</c:v>
                </c:pt>
                <c:pt idx="721">
                  <c:v>17840</c:v>
                </c:pt>
                <c:pt idx="722">
                  <c:v>17841</c:v>
                </c:pt>
                <c:pt idx="723">
                  <c:v>17842</c:v>
                </c:pt>
                <c:pt idx="724">
                  <c:v>17843</c:v>
                </c:pt>
                <c:pt idx="725">
                  <c:v>17844</c:v>
                </c:pt>
                <c:pt idx="726">
                  <c:v>17847</c:v>
                </c:pt>
                <c:pt idx="727">
                  <c:v>17848</c:v>
                </c:pt>
                <c:pt idx="728">
                  <c:v>17849</c:v>
                </c:pt>
                <c:pt idx="729">
                  <c:v>17850</c:v>
                </c:pt>
                <c:pt idx="730">
                  <c:v>17851</c:v>
                </c:pt>
                <c:pt idx="731">
                  <c:v>17854</c:v>
                </c:pt>
                <c:pt idx="732">
                  <c:v>17855</c:v>
                </c:pt>
                <c:pt idx="733">
                  <c:v>17856</c:v>
                </c:pt>
                <c:pt idx="734">
                  <c:v>17857</c:v>
                </c:pt>
                <c:pt idx="735">
                  <c:v>17858</c:v>
                </c:pt>
                <c:pt idx="736">
                  <c:v>17861</c:v>
                </c:pt>
                <c:pt idx="737">
                  <c:v>17862</c:v>
                </c:pt>
                <c:pt idx="738">
                  <c:v>17863</c:v>
                </c:pt>
                <c:pt idx="739">
                  <c:v>17864</c:v>
                </c:pt>
                <c:pt idx="740">
                  <c:v>17865</c:v>
                </c:pt>
                <c:pt idx="741">
                  <c:v>17868</c:v>
                </c:pt>
                <c:pt idx="742">
                  <c:v>17869</c:v>
                </c:pt>
                <c:pt idx="743">
                  <c:v>17870</c:v>
                </c:pt>
                <c:pt idx="744">
                  <c:v>17871</c:v>
                </c:pt>
                <c:pt idx="745">
                  <c:v>17872</c:v>
                </c:pt>
                <c:pt idx="746">
                  <c:v>17875</c:v>
                </c:pt>
                <c:pt idx="747">
                  <c:v>17876</c:v>
                </c:pt>
                <c:pt idx="748">
                  <c:v>17877</c:v>
                </c:pt>
                <c:pt idx="749">
                  <c:v>17878</c:v>
                </c:pt>
                <c:pt idx="750">
                  <c:v>17879</c:v>
                </c:pt>
                <c:pt idx="751">
                  <c:v>17882</c:v>
                </c:pt>
                <c:pt idx="752">
                  <c:v>17883</c:v>
                </c:pt>
                <c:pt idx="753">
                  <c:v>17884</c:v>
                </c:pt>
                <c:pt idx="754">
                  <c:v>17885</c:v>
                </c:pt>
                <c:pt idx="755">
                  <c:v>17886</c:v>
                </c:pt>
                <c:pt idx="756">
                  <c:v>17892</c:v>
                </c:pt>
                <c:pt idx="757">
                  <c:v>17893</c:v>
                </c:pt>
                <c:pt idx="758">
                  <c:v>17898</c:v>
                </c:pt>
                <c:pt idx="759">
                  <c:v>17899</c:v>
                </c:pt>
                <c:pt idx="760">
                  <c:v>17900</c:v>
                </c:pt>
                <c:pt idx="761">
                  <c:v>17903</c:v>
                </c:pt>
                <c:pt idx="762">
                  <c:v>17904</c:v>
                </c:pt>
                <c:pt idx="763">
                  <c:v>17905</c:v>
                </c:pt>
                <c:pt idx="764">
                  <c:v>17906</c:v>
                </c:pt>
                <c:pt idx="765">
                  <c:v>17907</c:v>
                </c:pt>
                <c:pt idx="766">
                  <c:v>17910</c:v>
                </c:pt>
                <c:pt idx="767">
                  <c:v>17911</c:v>
                </c:pt>
                <c:pt idx="768">
                  <c:v>17912</c:v>
                </c:pt>
                <c:pt idx="769">
                  <c:v>17913</c:v>
                </c:pt>
                <c:pt idx="770">
                  <c:v>17914</c:v>
                </c:pt>
                <c:pt idx="771">
                  <c:v>17917</c:v>
                </c:pt>
                <c:pt idx="772">
                  <c:v>17918</c:v>
                </c:pt>
                <c:pt idx="773">
                  <c:v>17919</c:v>
                </c:pt>
                <c:pt idx="774">
                  <c:v>17920</c:v>
                </c:pt>
                <c:pt idx="775">
                  <c:v>17921</c:v>
                </c:pt>
                <c:pt idx="776">
                  <c:v>17924</c:v>
                </c:pt>
                <c:pt idx="777">
                  <c:v>17925</c:v>
                </c:pt>
                <c:pt idx="778">
                  <c:v>17926</c:v>
                </c:pt>
                <c:pt idx="779">
                  <c:v>17927</c:v>
                </c:pt>
                <c:pt idx="780">
                  <c:v>17928</c:v>
                </c:pt>
                <c:pt idx="781">
                  <c:v>17931</c:v>
                </c:pt>
                <c:pt idx="782">
                  <c:v>17932</c:v>
                </c:pt>
                <c:pt idx="783">
                  <c:v>17933</c:v>
                </c:pt>
                <c:pt idx="784">
                  <c:v>17934</c:v>
                </c:pt>
                <c:pt idx="785">
                  <c:v>17935</c:v>
                </c:pt>
                <c:pt idx="786">
                  <c:v>17938</c:v>
                </c:pt>
                <c:pt idx="787">
                  <c:v>17939</c:v>
                </c:pt>
                <c:pt idx="788">
                  <c:v>17940</c:v>
                </c:pt>
                <c:pt idx="789">
                  <c:v>17941</c:v>
                </c:pt>
                <c:pt idx="790">
                  <c:v>17942</c:v>
                </c:pt>
                <c:pt idx="791">
                  <c:v>17945</c:v>
                </c:pt>
                <c:pt idx="792">
                  <c:v>17946</c:v>
                </c:pt>
                <c:pt idx="793">
                  <c:v>17947</c:v>
                </c:pt>
                <c:pt idx="794">
                  <c:v>17948</c:v>
                </c:pt>
                <c:pt idx="795">
                  <c:v>17949</c:v>
                </c:pt>
                <c:pt idx="796">
                  <c:v>17952</c:v>
                </c:pt>
                <c:pt idx="797">
                  <c:v>17953</c:v>
                </c:pt>
                <c:pt idx="798">
                  <c:v>17954</c:v>
                </c:pt>
                <c:pt idx="799">
                  <c:v>17955</c:v>
                </c:pt>
                <c:pt idx="800">
                  <c:v>17956</c:v>
                </c:pt>
                <c:pt idx="801">
                  <c:v>17959</c:v>
                </c:pt>
                <c:pt idx="802">
                  <c:v>17960</c:v>
                </c:pt>
                <c:pt idx="803">
                  <c:v>17961</c:v>
                </c:pt>
                <c:pt idx="804">
                  <c:v>17962</c:v>
                </c:pt>
                <c:pt idx="805">
                  <c:v>17963</c:v>
                </c:pt>
                <c:pt idx="806">
                  <c:v>17966</c:v>
                </c:pt>
                <c:pt idx="807">
                  <c:v>17967</c:v>
                </c:pt>
                <c:pt idx="808">
                  <c:v>17968</c:v>
                </c:pt>
                <c:pt idx="809">
                  <c:v>17969</c:v>
                </c:pt>
                <c:pt idx="810">
                  <c:v>17970</c:v>
                </c:pt>
                <c:pt idx="811">
                  <c:v>17973</c:v>
                </c:pt>
                <c:pt idx="812">
                  <c:v>17974</c:v>
                </c:pt>
                <c:pt idx="813">
                  <c:v>17975</c:v>
                </c:pt>
                <c:pt idx="814">
                  <c:v>17976</c:v>
                </c:pt>
                <c:pt idx="815">
                  <c:v>17977</c:v>
                </c:pt>
                <c:pt idx="816">
                  <c:v>17980</c:v>
                </c:pt>
                <c:pt idx="817">
                  <c:v>17981</c:v>
                </c:pt>
                <c:pt idx="818">
                  <c:v>17982</c:v>
                </c:pt>
                <c:pt idx="819">
                  <c:v>17983</c:v>
                </c:pt>
                <c:pt idx="820">
                  <c:v>17984</c:v>
                </c:pt>
                <c:pt idx="821">
                  <c:v>17987</c:v>
                </c:pt>
                <c:pt idx="822">
                  <c:v>17988</c:v>
                </c:pt>
                <c:pt idx="823">
                  <c:v>17989</c:v>
                </c:pt>
                <c:pt idx="824">
                  <c:v>17990</c:v>
                </c:pt>
                <c:pt idx="825">
                  <c:v>17991</c:v>
                </c:pt>
                <c:pt idx="826">
                  <c:v>17994</c:v>
                </c:pt>
                <c:pt idx="827">
                  <c:v>17995</c:v>
                </c:pt>
                <c:pt idx="828">
                  <c:v>17996</c:v>
                </c:pt>
                <c:pt idx="829">
                  <c:v>17997</c:v>
                </c:pt>
                <c:pt idx="830">
                  <c:v>17998</c:v>
                </c:pt>
                <c:pt idx="831">
                  <c:v>18001</c:v>
                </c:pt>
                <c:pt idx="832">
                  <c:v>18002</c:v>
                </c:pt>
                <c:pt idx="833">
                  <c:v>18003</c:v>
                </c:pt>
                <c:pt idx="834">
                  <c:v>18004</c:v>
                </c:pt>
                <c:pt idx="835">
                  <c:v>18009</c:v>
                </c:pt>
                <c:pt idx="836">
                  <c:v>18010</c:v>
                </c:pt>
                <c:pt idx="837">
                  <c:v>18011</c:v>
                </c:pt>
                <c:pt idx="838">
                  <c:v>18012</c:v>
                </c:pt>
                <c:pt idx="839">
                  <c:v>18015</c:v>
                </c:pt>
                <c:pt idx="840">
                  <c:v>18016</c:v>
                </c:pt>
                <c:pt idx="841">
                  <c:v>18018</c:v>
                </c:pt>
                <c:pt idx="842">
                  <c:v>18019</c:v>
                </c:pt>
                <c:pt idx="843">
                  <c:v>18022</c:v>
                </c:pt>
                <c:pt idx="844">
                  <c:v>18023</c:v>
                </c:pt>
                <c:pt idx="845">
                  <c:v>18024</c:v>
                </c:pt>
                <c:pt idx="846">
                  <c:v>18025</c:v>
                </c:pt>
                <c:pt idx="847">
                  <c:v>18026</c:v>
                </c:pt>
                <c:pt idx="848">
                  <c:v>18029</c:v>
                </c:pt>
                <c:pt idx="849">
                  <c:v>18030</c:v>
                </c:pt>
                <c:pt idx="850">
                  <c:v>18031</c:v>
                </c:pt>
                <c:pt idx="851">
                  <c:v>18032</c:v>
                </c:pt>
                <c:pt idx="852">
                  <c:v>18033</c:v>
                </c:pt>
                <c:pt idx="853">
                  <c:v>18036</c:v>
                </c:pt>
                <c:pt idx="854">
                  <c:v>18037</c:v>
                </c:pt>
                <c:pt idx="855">
                  <c:v>18038</c:v>
                </c:pt>
                <c:pt idx="856">
                  <c:v>18039</c:v>
                </c:pt>
                <c:pt idx="857">
                  <c:v>18040</c:v>
                </c:pt>
                <c:pt idx="858">
                  <c:v>18043</c:v>
                </c:pt>
                <c:pt idx="859">
                  <c:v>18044</c:v>
                </c:pt>
                <c:pt idx="860">
                  <c:v>18045</c:v>
                </c:pt>
                <c:pt idx="861">
                  <c:v>18046</c:v>
                </c:pt>
                <c:pt idx="862">
                  <c:v>18047</c:v>
                </c:pt>
                <c:pt idx="863">
                  <c:v>18050</c:v>
                </c:pt>
                <c:pt idx="864">
                  <c:v>18051</c:v>
                </c:pt>
                <c:pt idx="865">
                  <c:v>18052</c:v>
                </c:pt>
                <c:pt idx="866">
                  <c:v>18053</c:v>
                </c:pt>
                <c:pt idx="867">
                  <c:v>18054</c:v>
                </c:pt>
                <c:pt idx="868">
                  <c:v>18058</c:v>
                </c:pt>
                <c:pt idx="869">
                  <c:v>18059</c:v>
                </c:pt>
                <c:pt idx="870">
                  <c:v>18060</c:v>
                </c:pt>
                <c:pt idx="871">
                  <c:v>18061</c:v>
                </c:pt>
                <c:pt idx="872">
                  <c:v>18064</c:v>
                </c:pt>
                <c:pt idx="873">
                  <c:v>18065</c:v>
                </c:pt>
                <c:pt idx="874">
                  <c:v>18066</c:v>
                </c:pt>
                <c:pt idx="875">
                  <c:v>18067</c:v>
                </c:pt>
                <c:pt idx="876">
                  <c:v>18068</c:v>
                </c:pt>
                <c:pt idx="877">
                  <c:v>18071</c:v>
                </c:pt>
                <c:pt idx="878">
                  <c:v>18072</c:v>
                </c:pt>
                <c:pt idx="879">
                  <c:v>18073</c:v>
                </c:pt>
                <c:pt idx="880">
                  <c:v>18074</c:v>
                </c:pt>
                <c:pt idx="881">
                  <c:v>18075</c:v>
                </c:pt>
                <c:pt idx="882">
                  <c:v>18078</c:v>
                </c:pt>
                <c:pt idx="883">
                  <c:v>18079</c:v>
                </c:pt>
                <c:pt idx="884">
                  <c:v>18080</c:v>
                </c:pt>
                <c:pt idx="885">
                  <c:v>18081</c:v>
                </c:pt>
                <c:pt idx="886">
                  <c:v>18082</c:v>
                </c:pt>
                <c:pt idx="887">
                  <c:v>18085</c:v>
                </c:pt>
                <c:pt idx="888">
                  <c:v>18086</c:v>
                </c:pt>
                <c:pt idx="889">
                  <c:v>18087</c:v>
                </c:pt>
                <c:pt idx="890">
                  <c:v>18088</c:v>
                </c:pt>
                <c:pt idx="891">
                  <c:v>18089</c:v>
                </c:pt>
                <c:pt idx="892">
                  <c:v>18092</c:v>
                </c:pt>
                <c:pt idx="893">
                  <c:v>18093</c:v>
                </c:pt>
                <c:pt idx="894">
                  <c:v>18094</c:v>
                </c:pt>
                <c:pt idx="895">
                  <c:v>18095</c:v>
                </c:pt>
                <c:pt idx="896">
                  <c:v>18096</c:v>
                </c:pt>
                <c:pt idx="897">
                  <c:v>18099</c:v>
                </c:pt>
                <c:pt idx="898">
                  <c:v>18100</c:v>
                </c:pt>
                <c:pt idx="899">
                  <c:v>18101</c:v>
                </c:pt>
                <c:pt idx="900">
                  <c:v>18102</c:v>
                </c:pt>
                <c:pt idx="901">
                  <c:v>18103</c:v>
                </c:pt>
                <c:pt idx="902">
                  <c:v>18106</c:v>
                </c:pt>
                <c:pt idx="903">
                  <c:v>18107</c:v>
                </c:pt>
                <c:pt idx="904">
                  <c:v>18108</c:v>
                </c:pt>
                <c:pt idx="905">
                  <c:v>18109</c:v>
                </c:pt>
                <c:pt idx="906">
                  <c:v>18110</c:v>
                </c:pt>
                <c:pt idx="907">
                  <c:v>18113</c:v>
                </c:pt>
                <c:pt idx="908">
                  <c:v>18114</c:v>
                </c:pt>
                <c:pt idx="909">
                  <c:v>18115</c:v>
                </c:pt>
                <c:pt idx="910">
                  <c:v>18116</c:v>
                </c:pt>
                <c:pt idx="911">
                  <c:v>18117</c:v>
                </c:pt>
                <c:pt idx="912">
                  <c:v>18120</c:v>
                </c:pt>
                <c:pt idx="913">
                  <c:v>18121</c:v>
                </c:pt>
                <c:pt idx="914">
                  <c:v>18122</c:v>
                </c:pt>
                <c:pt idx="915">
                  <c:v>18123</c:v>
                </c:pt>
                <c:pt idx="916">
                  <c:v>18124</c:v>
                </c:pt>
                <c:pt idx="917">
                  <c:v>18127</c:v>
                </c:pt>
                <c:pt idx="918">
                  <c:v>18128</c:v>
                </c:pt>
                <c:pt idx="919">
                  <c:v>18129</c:v>
                </c:pt>
                <c:pt idx="920">
                  <c:v>18130</c:v>
                </c:pt>
                <c:pt idx="921">
                  <c:v>18131</c:v>
                </c:pt>
                <c:pt idx="922">
                  <c:v>18134</c:v>
                </c:pt>
                <c:pt idx="923">
                  <c:v>18135</c:v>
                </c:pt>
                <c:pt idx="924">
                  <c:v>18136</c:v>
                </c:pt>
                <c:pt idx="925">
                  <c:v>18137</c:v>
                </c:pt>
                <c:pt idx="926">
                  <c:v>18138</c:v>
                </c:pt>
                <c:pt idx="927">
                  <c:v>18141</c:v>
                </c:pt>
                <c:pt idx="928">
                  <c:v>18142</c:v>
                </c:pt>
                <c:pt idx="929">
                  <c:v>18143</c:v>
                </c:pt>
                <c:pt idx="930">
                  <c:v>18144</c:v>
                </c:pt>
                <c:pt idx="931">
                  <c:v>18145</c:v>
                </c:pt>
                <c:pt idx="932">
                  <c:v>18148</c:v>
                </c:pt>
                <c:pt idx="933">
                  <c:v>18149</c:v>
                </c:pt>
                <c:pt idx="934">
                  <c:v>18150</c:v>
                </c:pt>
                <c:pt idx="935">
                  <c:v>18151</c:v>
                </c:pt>
                <c:pt idx="936">
                  <c:v>18152</c:v>
                </c:pt>
                <c:pt idx="937">
                  <c:v>18155</c:v>
                </c:pt>
                <c:pt idx="938">
                  <c:v>18156</c:v>
                </c:pt>
                <c:pt idx="939">
                  <c:v>18157</c:v>
                </c:pt>
                <c:pt idx="940">
                  <c:v>18158</c:v>
                </c:pt>
                <c:pt idx="941">
                  <c:v>18159</c:v>
                </c:pt>
                <c:pt idx="942">
                  <c:v>18162</c:v>
                </c:pt>
                <c:pt idx="943">
                  <c:v>18163</c:v>
                </c:pt>
                <c:pt idx="944">
                  <c:v>18164</c:v>
                </c:pt>
                <c:pt idx="945">
                  <c:v>18165</c:v>
                </c:pt>
                <c:pt idx="946">
                  <c:v>18166</c:v>
                </c:pt>
                <c:pt idx="947">
                  <c:v>18169</c:v>
                </c:pt>
                <c:pt idx="948">
                  <c:v>18170</c:v>
                </c:pt>
                <c:pt idx="949">
                  <c:v>18171</c:v>
                </c:pt>
                <c:pt idx="950">
                  <c:v>18173</c:v>
                </c:pt>
                <c:pt idx="951">
                  <c:v>18176</c:v>
                </c:pt>
                <c:pt idx="952">
                  <c:v>18177</c:v>
                </c:pt>
                <c:pt idx="953">
                  <c:v>18178</c:v>
                </c:pt>
                <c:pt idx="954">
                  <c:v>18179</c:v>
                </c:pt>
                <c:pt idx="955">
                  <c:v>18180</c:v>
                </c:pt>
                <c:pt idx="956">
                  <c:v>18183</c:v>
                </c:pt>
                <c:pt idx="957">
                  <c:v>18184</c:v>
                </c:pt>
                <c:pt idx="958">
                  <c:v>18185</c:v>
                </c:pt>
                <c:pt idx="959">
                  <c:v>18186</c:v>
                </c:pt>
                <c:pt idx="960">
                  <c:v>18187</c:v>
                </c:pt>
                <c:pt idx="961">
                  <c:v>18190</c:v>
                </c:pt>
                <c:pt idx="962">
                  <c:v>18191</c:v>
                </c:pt>
                <c:pt idx="963">
                  <c:v>18192</c:v>
                </c:pt>
                <c:pt idx="964">
                  <c:v>18193</c:v>
                </c:pt>
                <c:pt idx="965">
                  <c:v>18194</c:v>
                </c:pt>
                <c:pt idx="966">
                  <c:v>18197</c:v>
                </c:pt>
                <c:pt idx="967">
                  <c:v>18198</c:v>
                </c:pt>
                <c:pt idx="968">
                  <c:v>18199</c:v>
                </c:pt>
                <c:pt idx="969">
                  <c:v>18200</c:v>
                </c:pt>
                <c:pt idx="970">
                  <c:v>18201</c:v>
                </c:pt>
                <c:pt idx="971">
                  <c:v>18204</c:v>
                </c:pt>
                <c:pt idx="972">
                  <c:v>18205</c:v>
                </c:pt>
                <c:pt idx="973">
                  <c:v>18206</c:v>
                </c:pt>
                <c:pt idx="974">
                  <c:v>18207</c:v>
                </c:pt>
                <c:pt idx="975">
                  <c:v>18208</c:v>
                </c:pt>
                <c:pt idx="976">
                  <c:v>18211</c:v>
                </c:pt>
                <c:pt idx="977">
                  <c:v>18212</c:v>
                </c:pt>
                <c:pt idx="978">
                  <c:v>18213</c:v>
                </c:pt>
                <c:pt idx="979">
                  <c:v>18214</c:v>
                </c:pt>
                <c:pt idx="980">
                  <c:v>18215</c:v>
                </c:pt>
                <c:pt idx="981">
                  <c:v>18218</c:v>
                </c:pt>
                <c:pt idx="982">
                  <c:v>18219</c:v>
                </c:pt>
                <c:pt idx="983">
                  <c:v>18220</c:v>
                </c:pt>
                <c:pt idx="984">
                  <c:v>18221</c:v>
                </c:pt>
                <c:pt idx="985">
                  <c:v>18222</c:v>
                </c:pt>
                <c:pt idx="986">
                  <c:v>18225</c:v>
                </c:pt>
                <c:pt idx="987">
                  <c:v>18226</c:v>
                </c:pt>
                <c:pt idx="988">
                  <c:v>18227</c:v>
                </c:pt>
                <c:pt idx="989">
                  <c:v>18228</c:v>
                </c:pt>
                <c:pt idx="990">
                  <c:v>18229</c:v>
                </c:pt>
                <c:pt idx="991">
                  <c:v>18232</c:v>
                </c:pt>
                <c:pt idx="992">
                  <c:v>18233</c:v>
                </c:pt>
                <c:pt idx="993">
                  <c:v>18234</c:v>
                </c:pt>
                <c:pt idx="994">
                  <c:v>18235</c:v>
                </c:pt>
                <c:pt idx="995">
                  <c:v>18236</c:v>
                </c:pt>
                <c:pt idx="996">
                  <c:v>18239</c:v>
                </c:pt>
                <c:pt idx="997">
                  <c:v>18240</c:v>
                </c:pt>
                <c:pt idx="998">
                  <c:v>18241</c:v>
                </c:pt>
                <c:pt idx="999">
                  <c:v>18242</c:v>
                </c:pt>
                <c:pt idx="1000">
                  <c:v>18243</c:v>
                </c:pt>
                <c:pt idx="1001">
                  <c:v>18246</c:v>
                </c:pt>
                <c:pt idx="1002">
                  <c:v>18247</c:v>
                </c:pt>
                <c:pt idx="1003">
                  <c:v>18248</c:v>
                </c:pt>
                <c:pt idx="1004">
                  <c:v>18249</c:v>
                </c:pt>
                <c:pt idx="1005">
                  <c:v>18250</c:v>
                </c:pt>
                <c:pt idx="1006">
                  <c:v>18253</c:v>
                </c:pt>
                <c:pt idx="1007">
                  <c:v>18257</c:v>
                </c:pt>
                <c:pt idx="1008">
                  <c:v>18260</c:v>
                </c:pt>
                <c:pt idx="1009">
                  <c:v>18263</c:v>
                </c:pt>
                <c:pt idx="1010">
                  <c:v>18264</c:v>
                </c:pt>
                <c:pt idx="1011">
                  <c:v>18267</c:v>
                </c:pt>
                <c:pt idx="1012">
                  <c:v>18268</c:v>
                </c:pt>
                <c:pt idx="1013">
                  <c:v>18269</c:v>
                </c:pt>
                <c:pt idx="1014">
                  <c:v>18270</c:v>
                </c:pt>
                <c:pt idx="1015">
                  <c:v>18271</c:v>
                </c:pt>
                <c:pt idx="1016">
                  <c:v>18274</c:v>
                </c:pt>
                <c:pt idx="1017">
                  <c:v>18275</c:v>
                </c:pt>
                <c:pt idx="1018">
                  <c:v>18276</c:v>
                </c:pt>
                <c:pt idx="1019">
                  <c:v>18277</c:v>
                </c:pt>
                <c:pt idx="1020">
                  <c:v>18278</c:v>
                </c:pt>
                <c:pt idx="1021">
                  <c:v>18281</c:v>
                </c:pt>
                <c:pt idx="1022">
                  <c:v>18282</c:v>
                </c:pt>
                <c:pt idx="1023">
                  <c:v>18283</c:v>
                </c:pt>
                <c:pt idx="1024">
                  <c:v>18284</c:v>
                </c:pt>
                <c:pt idx="1025">
                  <c:v>18285</c:v>
                </c:pt>
                <c:pt idx="1026">
                  <c:v>18288</c:v>
                </c:pt>
                <c:pt idx="1027">
                  <c:v>18289</c:v>
                </c:pt>
                <c:pt idx="1028">
                  <c:v>18290</c:v>
                </c:pt>
                <c:pt idx="1029">
                  <c:v>18291</c:v>
                </c:pt>
                <c:pt idx="1030">
                  <c:v>18292</c:v>
                </c:pt>
                <c:pt idx="1031">
                  <c:v>18295</c:v>
                </c:pt>
                <c:pt idx="1032">
                  <c:v>18296</c:v>
                </c:pt>
                <c:pt idx="1033">
                  <c:v>18297</c:v>
                </c:pt>
                <c:pt idx="1034">
                  <c:v>18298</c:v>
                </c:pt>
                <c:pt idx="1035">
                  <c:v>18299</c:v>
                </c:pt>
                <c:pt idx="1036">
                  <c:v>18302</c:v>
                </c:pt>
                <c:pt idx="1037">
                  <c:v>18303</c:v>
                </c:pt>
                <c:pt idx="1038">
                  <c:v>18304</c:v>
                </c:pt>
                <c:pt idx="1039">
                  <c:v>18305</c:v>
                </c:pt>
                <c:pt idx="1040">
                  <c:v>18306</c:v>
                </c:pt>
                <c:pt idx="1041">
                  <c:v>18309</c:v>
                </c:pt>
                <c:pt idx="1042">
                  <c:v>18310</c:v>
                </c:pt>
                <c:pt idx="1043">
                  <c:v>18311</c:v>
                </c:pt>
                <c:pt idx="1044">
                  <c:v>18312</c:v>
                </c:pt>
                <c:pt idx="1045">
                  <c:v>18313</c:v>
                </c:pt>
                <c:pt idx="1046">
                  <c:v>18316</c:v>
                </c:pt>
                <c:pt idx="1047">
                  <c:v>18317</c:v>
                </c:pt>
                <c:pt idx="1048">
                  <c:v>18318</c:v>
                </c:pt>
                <c:pt idx="1049">
                  <c:v>18319</c:v>
                </c:pt>
                <c:pt idx="1050">
                  <c:v>18320</c:v>
                </c:pt>
                <c:pt idx="1051">
                  <c:v>18323</c:v>
                </c:pt>
                <c:pt idx="1052">
                  <c:v>18324</c:v>
                </c:pt>
                <c:pt idx="1053">
                  <c:v>18325</c:v>
                </c:pt>
                <c:pt idx="1054">
                  <c:v>18326</c:v>
                </c:pt>
                <c:pt idx="1055">
                  <c:v>18327</c:v>
                </c:pt>
                <c:pt idx="1056">
                  <c:v>18330</c:v>
                </c:pt>
                <c:pt idx="1057">
                  <c:v>18331</c:v>
                </c:pt>
                <c:pt idx="1058">
                  <c:v>18332</c:v>
                </c:pt>
                <c:pt idx="1059">
                  <c:v>18333</c:v>
                </c:pt>
                <c:pt idx="1060">
                  <c:v>18334</c:v>
                </c:pt>
                <c:pt idx="1061">
                  <c:v>18337</c:v>
                </c:pt>
                <c:pt idx="1062">
                  <c:v>18338</c:v>
                </c:pt>
                <c:pt idx="1063">
                  <c:v>18339</c:v>
                </c:pt>
                <c:pt idx="1064">
                  <c:v>18340</c:v>
                </c:pt>
                <c:pt idx="1065">
                  <c:v>18341</c:v>
                </c:pt>
                <c:pt idx="1066">
                  <c:v>18344</c:v>
                </c:pt>
                <c:pt idx="1067">
                  <c:v>18345</c:v>
                </c:pt>
                <c:pt idx="1068">
                  <c:v>18346</c:v>
                </c:pt>
                <c:pt idx="1069">
                  <c:v>18347</c:v>
                </c:pt>
                <c:pt idx="1070">
                  <c:v>18348</c:v>
                </c:pt>
                <c:pt idx="1071">
                  <c:v>18351</c:v>
                </c:pt>
                <c:pt idx="1072">
                  <c:v>18352</c:v>
                </c:pt>
                <c:pt idx="1073">
                  <c:v>18353</c:v>
                </c:pt>
                <c:pt idx="1074">
                  <c:v>18354</c:v>
                </c:pt>
                <c:pt idx="1075">
                  <c:v>18355</c:v>
                </c:pt>
                <c:pt idx="1076">
                  <c:v>18358</c:v>
                </c:pt>
                <c:pt idx="1077">
                  <c:v>18359</c:v>
                </c:pt>
                <c:pt idx="1078">
                  <c:v>18360</c:v>
                </c:pt>
                <c:pt idx="1079">
                  <c:v>18361</c:v>
                </c:pt>
                <c:pt idx="1080">
                  <c:v>18366</c:v>
                </c:pt>
                <c:pt idx="1081">
                  <c:v>18367</c:v>
                </c:pt>
                <c:pt idx="1082">
                  <c:v>18368</c:v>
                </c:pt>
                <c:pt idx="1083">
                  <c:v>18369</c:v>
                </c:pt>
                <c:pt idx="1084">
                  <c:v>18372</c:v>
                </c:pt>
                <c:pt idx="1085">
                  <c:v>18373</c:v>
                </c:pt>
                <c:pt idx="1086">
                  <c:v>18374</c:v>
                </c:pt>
                <c:pt idx="1087">
                  <c:v>18375</c:v>
                </c:pt>
                <c:pt idx="1088">
                  <c:v>18376</c:v>
                </c:pt>
                <c:pt idx="1089">
                  <c:v>18379</c:v>
                </c:pt>
                <c:pt idx="1090">
                  <c:v>18380</c:v>
                </c:pt>
                <c:pt idx="1091">
                  <c:v>18381</c:v>
                </c:pt>
                <c:pt idx="1092">
                  <c:v>18382</c:v>
                </c:pt>
                <c:pt idx="1093">
                  <c:v>18386</c:v>
                </c:pt>
                <c:pt idx="1094">
                  <c:v>18387</c:v>
                </c:pt>
                <c:pt idx="1095">
                  <c:v>18388</c:v>
                </c:pt>
                <c:pt idx="1096">
                  <c:v>18389</c:v>
                </c:pt>
                <c:pt idx="1097">
                  <c:v>18390</c:v>
                </c:pt>
                <c:pt idx="1098">
                  <c:v>18393</c:v>
                </c:pt>
                <c:pt idx="1099">
                  <c:v>18394</c:v>
                </c:pt>
                <c:pt idx="1100">
                  <c:v>18395</c:v>
                </c:pt>
                <c:pt idx="1101">
                  <c:v>18396</c:v>
                </c:pt>
                <c:pt idx="1102">
                  <c:v>18397</c:v>
                </c:pt>
                <c:pt idx="1103">
                  <c:v>18400</c:v>
                </c:pt>
                <c:pt idx="1104">
                  <c:v>18401</c:v>
                </c:pt>
                <c:pt idx="1105">
                  <c:v>18402</c:v>
                </c:pt>
                <c:pt idx="1106">
                  <c:v>18403</c:v>
                </c:pt>
                <c:pt idx="1107">
                  <c:v>18404</c:v>
                </c:pt>
                <c:pt idx="1108">
                  <c:v>18407</c:v>
                </c:pt>
                <c:pt idx="1109">
                  <c:v>18408</c:v>
                </c:pt>
                <c:pt idx="1110">
                  <c:v>18409</c:v>
                </c:pt>
                <c:pt idx="1111">
                  <c:v>18410</c:v>
                </c:pt>
                <c:pt idx="1112">
                  <c:v>18411</c:v>
                </c:pt>
                <c:pt idx="1113">
                  <c:v>18415</c:v>
                </c:pt>
                <c:pt idx="1114">
                  <c:v>18416</c:v>
                </c:pt>
                <c:pt idx="1115">
                  <c:v>18417</c:v>
                </c:pt>
                <c:pt idx="1116">
                  <c:v>18418</c:v>
                </c:pt>
                <c:pt idx="1117">
                  <c:v>18421</c:v>
                </c:pt>
                <c:pt idx="1118">
                  <c:v>18422</c:v>
                </c:pt>
                <c:pt idx="1119">
                  <c:v>18423</c:v>
                </c:pt>
                <c:pt idx="1120">
                  <c:v>18424</c:v>
                </c:pt>
                <c:pt idx="1121">
                  <c:v>18425</c:v>
                </c:pt>
                <c:pt idx="1122">
                  <c:v>18428</c:v>
                </c:pt>
                <c:pt idx="1123">
                  <c:v>18429</c:v>
                </c:pt>
                <c:pt idx="1124">
                  <c:v>18430</c:v>
                </c:pt>
                <c:pt idx="1125">
                  <c:v>18431</c:v>
                </c:pt>
                <c:pt idx="1126">
                  <c:v>18432</c:v>
                </c:pt>
                <c:pt idx="1127">
                  <c:v>18435</c:v>
                </c:pt>
                <c:pt idx="1128">
                  <c:v>18436</c:v>
                </c:pt>
                <c:pt idx="1129">
                  <c:v>18437</c:v>
                </c:pt>
                <c:pt idx="1130">
                  <c:v>18438</c:v>
                </c:pt>
                <c:pt idx="1131">
                  <c:v>18439</c:v>
                </c:pt>
                <c:pt idx="1132">
                  <c:v>18442</c:v>
                </c:pt>
                <c:pt idx="1133">
                  <c:v>18443</c:v>
                </c:pt>
                <c:pt idx="1134">
                  <c:v>18444</c:v>
                </c:pt>
                <c:pt idx="1135">
                  <c:v>18445</c:v>
                </c:pt>
                <c:pt idx="1136">
                  <c:v>18446</c:v>
                </c:pt>
                <c:pt idx="1137">
                  <c:v>18449</c:v>
                </c:pt>
                <c:pt idx="1138">
                  <c:v>18450</c:v>
                </c:pt>
                <c:pt idx="1139">
                  <c:v>18451</c:v>
                </c:pt>
                <c:pt idx="1140">
                  <c:v>18452</c:v>
                </c:pt>
                <c:pt idx="1141">
                  <c:v>18453</c:v>
                </c:pt>
                <c:pt idx="1142">
                  <c:v>18456</c:v>
                </c:pt>
                <c:pt idx="1143">
                  <c:v>18457</c:v>
                </c:pt>
                <c:pt idx="1144">
                  <c:v>18458</c:v>
                </c:pt>
                <c:pt idx="1145">
                  <c:v>18459</c:v>
                </c:pt>
                <c:pt idx="1146">
                  <c:v>18460</c:v>
                </c:pt>
                <c:pt idx="1147">
                  <c:v>18463</c:v>
                </c:pt>
                <c:pt idx="1148">
                  <c:v>18464</c:v>
                </c:pt>
                <c:pt idx="1149">
                  <c:v>18465</c:v>
                </c:pt>
                <c:pt idx="1150">
                  <c:v>18466</c:v>
                </c:pt>
                <c:pt idx="1151">
                  <c:v>18467</c:v>
                </c:pt>
                <c:pt idx="1152">
                  <c:v>18470</c:v>
                </c:pt>
                <c:pt idx="1153">
                  <c:v>18471</c:v>
                </c:pt>
                <c:pt idx="1154">
                  <c:v>18472</c:v>
                </c:pt>
                <c:pt idx="1155">
                  <c:v>18473</c:v>
                </c:pt>
                <c:pt idx="1156">
                  <c:v>18474</c:v>
                </c:pt>
                <c:pt idx="1157">
                  <c:v>18477</c:v>
                </c:pt>
                <c:pt idx="1158">
                  <c:v>18478</c:v>
                </c:pt>
                <c:pt idx="1159">
                  <c:v>18479</c:v>
                </c:pt>
                <c:pt idx="1160">
                  <c:v>18480</c:v>
                </c:pt>
                <c:pt idx="1161">
                  <c:v>18481</c:v>
                </c:pt>
                <c:pt idx="1162">
                  <c:v>18484</c:v>
                </c:pt>
                <c:pt idx="1163">
                  <c:v>18485</c:v>
                </c:pt>
                <c:pt idx="1164">
                  <c:v>18486</c:v>
                </c:pt>
                <c:pt idx="1165">
                  <c:v>18487</c:v>
                </c:pt>
                <c:pt idx="1166">
                  <c:v>18488</c:v>
                </c:pt>
                <c:pt idx="1167">
                  <c:v>18491</c:v>
                </c:pt>
                <c:pt idx="1168">
                  <c:v>18492</c:v>
                </c:pt>
                <c:pt idx="1169">
                  <c:v>18493</c:v>
                </c:pt>
                <c:pt idx="1170">
                  <c:v>18494</c:v>
                </c:pt>
                <c:pt idx="1171">
                  <c:v>18495</c:v>
                </c:pt>
                <c:pt idx="1172">
                  <c:v>18498</c:v>
                </c:pt>
                <c:pt idx="1173">
                  <c:v>18499</c:v>
                </c:pt>
                <c:pt idx="1174">
                  <c:v>18500</c:v>
                </c:pt>
                <c:pt idx="1175">
                  <c:v>18501</c:v>
                </c:pt>
                <c:pt idx="1176">
                  <c:v>18502</c:v>
                </c:pt>
                <c:pt idx="1177">
                  <c:v>18505</c:v>
                </c:pt>
                <c:pt idx="1178">
                  <c:v>18506</c:v>
                </c:pt>
                <c:pt idx="1179">
                  <c:v>18507</c:v>
                </c:pt>
                <c:pt idx="1180">
                  <c:v>18508</c:v>
                </c:pt>
                <c:pt idx="1181">
                  <c:v>18509</c:v>
                </c:pt>
                <c:pt idx="1182">
                  <c:v>18512</c:v>
                </c:pt>
                <c:pt idx="1183">
                  <c:v>18513</c:v>
                </c:pt>
                <c:pt idx="1184">
                  <c:v>18514</c:v>
                </c:pt>
                <c:pt idx="1185">
                  <c:v>18515</c:v>
                </c:pt>
                <c:pt idx="1186">
                  <c:v>18516</c:v>
                </c:pt>
                <c:pt idx="1187">
                  <c:v>18519</c:v>
                </c:pt>
                <c:pt idx="1188">
                  <c:v>18520</c:v>
                </c:pt>
                <c:pt idx="1189">
                  <c:v>18521</c:v>
                </c:pt>
                <c:pt idx="1190">
                  <c:v>18522</c:v>
                </c:pt>
                <c:pt idx="1191">
                  <c:v>18523</c:v>
                </c:pt>
                <c:pt idx="1192">
                  <c:v>18526</c:v>
                </c:pt>
                <c:pt idx="1193">
                  <c:v>18527</c:v>
                </c:pt>
                <c:pt idx="1194">
                  <c:v>18528</c:v>
                </c:pt>
                <c:pt idx="1195">
                  <c:v>18529</c:v>
                </c:pt>
                <c:pt idx="1196">
                  <c:v>18530</c:v>
                </c:pt>
                <c:pt idx="1197">
                  <c:v>18533</c:v>
                </c:pt>
                <c:pt idx="1198">
                  <c:v>18534</c:v>
                </c:pt>
                <c:pt idx="1199">
                  <c:v>18535</c:v>
                </c:pt>
                <c:pt idx="1200">
                  <c:v>18536</c:v>
                </c:pt>
                <c:pt idx="1201">
                  <c:v>18537</c:v>
                </c:pt>
                <c:pt idx="1202">
                  <c:v>18540</c:v>
                </c:pt>
                <c:pt idx="1203">
                  <c:v>18541</c:v>
                </c:pt>
                <c:pt idx="1204">
                  <c:v>18542</c:v>
                </c:pt>
                <c:pt idx="1205">
                  <c:v>18543</c:v>
                </c:pt>
                <c:pt idx="1206">
                  <c:v>18544</c:v>
                </c:pt>
                <c:pt idx="1207">
                  <c:v>18547</c:v>
                </c:pt>
                <c:pt idx="1208">
                  <c:v>18548</c:v>
                </c:pt>
                <c:pt idx="1209">
                  <c:v>18549</c:v>
                </c:pt>
                <c:pt idx="1210">
                  <c:v>18550</c:v>
                </c:pt>
                <c:pt idx="1211">
                  <c:v>18551</c:v>
                </c:pt>
                <c:pt idx="1212">
                  <c:v>18554</c:v>
                </c:pt>
                <c:pt idx="1213">
                  <c:v>18555</c:v>
                </c:pt>
                <c:pt idx="1214">
                  <c:v>18556</c:v>
                </c:pt>
                <c:pt idx="1215">
                  <c:v>18557</c:v>
                </c:pt>
                <c:pt idx="1216">
                  <c:v>18558</c:v>
                </c:pt>
                <c:pt idx="1217">
                  <c:v>18561</c:v>
                </c:pt>
                <c:pt idx="1218">
                  <c:v>18562</c:v>
                </c:pt>
                <c:pt idx="1219">
                  <c:v>18563</c:v>
                </c:pt>
                <c:pt idx="1220">
                  <c:v>18564</c:v>
                </c:pt>
                <c:pt idx="1221">
                  <c:v>18565</c:v>
                </c:pt>
                <c:pt idx="1222">
                  <c:v>18568</c:v>
                </c:pt>
                <c:pt idx="1223">
                  <c:v>18569</c:v>
                </c:pt>
                <c:pt idx="1224">
                  <c:v>18570</c:v>
                </c:pt>
                <c:pt idx="1225">
                  <c:v>18571</c:v>
                </c:pt>
                <c:pt idx="1226">
                  <c:v>18572</c:v>
                </c:pt>
                <c:pt idx="1227">
                  <c:v>18575</c:v>
                </c:pt>
                <c:pt idx="1228">
                  <c:v>18576</c:v>
                </c:pt>
                <c:pt idx="1229">
                  <c:v>18577</c:v>
                </c:pt>
                <c:pt idx="1230">
                  <c:v>18578</c:v>
                </c:pt>
                <c:pt idx="1231">
                  <c:v>18579</c:v>
                </c:pt>
                <c:pt idx="1232">
                  <c:v>18582</c:v>
                </c:pt>
                <c:pt idx="1233">
                  <c:v>18583</c:v>
                </c:pt>
                <c:pt idx="1234">
                  <c:v>18584</c:v>
                </c:pt>
                <c:pt idx="1235">
                  <c:v>18585</c:v>
                </c:pt>
                <c:pt idx="1236">
                  <c:v>18586</c:v>
                </c:pt>
                <c:pt idx="1237">
                  <c:v>18589</c:v>
                </c:pt>
                <c:pt idx="1238">
                  <c:v>18590</c:v>
                </c:pt>
                <c:pt idx="1239">
                  <c:v>18591</c:v>
                </c:pt>
                <c:pt idx="1240">
                  <c:v>18592</c:v>
                </c:pt>
                <c:pt idx="1241">
                  <c:v>18593</c:v>
                </c:pt>
                <c:pt idx="1242">
                  <c:v>18596</c:v>
                </c:pt>
                <c:pt idx="1243">
                  <c:v>18597</c:v>
                </c:pt>
                <c:pt idx="1244">
                  <c:v>18598</c:v>
                </c:pt>
                <c:pt idx="1245">
                  <c:v>18599</c:v>
                </c:pt>
                <c:pt idx="1246">
                  <c:v>18600</c:v>
                </c:pt>
                <c:pt idx="1247">
                  <c:v>18603</c:v>
                </c:pt>
                <c:pt idx="1248">
                  <c:v>18604</c:v>
                </c:pt>
                <c:pt idx="1249">
                  <c:v>18605</c:v>
                </c:pt>
                <c:pt idx="1250">
                  <c:v>18606</c:v>
                </c:pt>
                <c:pt idx="1251">
                  <c:v>18607</c:v>
                </c:pt>
                <c:pt idx="1252">
                  <c:v>18610</c:v>
                </c:pt>
                <c:pt idx="1253">
                  <c:v>18611</c:v>
                </c:pt>
                <c:pt idx="1254">
                  <c:v>18612</c:v>
                </c:pt>
                <c:pt idx="1255">
                  <c:v>18613</c:v>
                </c:pt>
                <c:pt idx="1256">
                  <c:v>18614</c:v>
                </c:pt>
                <c:pt idx="1257">
                  <c:v>18617</c:v>
                </c:pt>
                <c:pt idx="1258">
                  <c:v>18618</c:v>
                </c:pt>
                <c:pt idx="1259">
                  <c:v>18619</c:v>
                </c:pt>
                <c:pt idx="1260">
                  <c:v>18624</c:v>
                </c:pt>
                <c:pt idx="1261">
                  <c:v>18625</c:v>
                </c:pt>
                <c:pt idx="1262">
                  <c:v>18626</c:v>
                </c:pt>
                <c:pt idx="1263">
                  <c:v>18631</c:v>
                </c:pt>
                <c:pt idx="1264">
                  <c:v>18632</c:v>
                </c:pt>
                <c:pt idx="1265">
                  <c:v>18633</c:v>
                </c:pt>
                <c:pt idx="1266">
                  <c:v>18634</c:v>
                </c:pt>
                <c:pt idx="1267">
                  <c:v>18635</c:v>
                </c:pt>
                <c:pt idx="1268">
                  <c:v>18638</c:v>
                </c:pt>
                <c:pt idx="1269">
                  <c:v>18639</c:v>
                </c:pt>
                <c:pt idx="1270">
                  <c:v>18640</c:v>
                </c:pt>
                <c:pt idx="1271">
                  <c:v>18641</c:v>
                </c:pt>
                <c:pt idx="1272">
                  <c:v>18642</c:v>
                </c:pt>
                <c:pt idx="1273">
                  <c:v>18645</c:v>
                </c:pt>
                <c:pt idx="1274">
                  <c:v>18646</c:v>
                </c:pt>
                <c:pt idx="1275">
                  <c:v>18647</c:v>
                </c:pt>
                <c:pt idx="1276">
                  <c:v>18648</c:v>
                </c:pt>
                <c:pt idx="1277">
                  <c:v>18649</c:v>
                </c:pt>
                <c:pt idx="1278">
                  <c:v>18652</c:v>
                </c:pt>
                <c:pt idx="1279">
                  <c:v>18653</c:v>
                </c:pt>
                <c:pt idx="1280">
                  <c:v>18654</c:v>
                </c:pt>
                <c:pt idx="1281">
                  <c:v>18655</c:v>
                </c:pt>
                <c:pt idx="1282">
                  <c:v>18656</c:v>
                </c:pt>
                <c:pt idx="1283">
                  <c:v>18659</c:v>
                </c:pt>
                <c:pt idx="1284">
                  <c:v>18660</c:v>
                </c:pt>
                <c:pt idx="1285">
                  <c:v>18661</c:v>
                </c:pt>
                <c:pt idx="1286">
                  <c:v>18662</c:v>
                </c:pt>
                <c:pt idx="1287">
                  <c:v>18663</c:v>
                </c:pt>
                <c:pt idx="1288">
                  <c:v>18666</c:v>
                </c:pt>
                <c:pt idx="1289">
                  <c:v>18667</c:v>
                </c:pt>
                <c:pt idx="1290">
                  <c:v>18668</c:v>
                </c:pt>
                <c:pt idx="1291">
                  <c:v>18669</c:v>
                </c:pt>
                <c:pt idx="1292">
                  <c:v>18670</c:v>
                </c:pt>
                <c:pt idx="1293">
                  <c:v>18673</c:v>
                </c:pt>
                <c:pt idx="1294">
                  <c:v>18674</c:v>
                </c:pt>
                <c:pt idx="1295">
                  <c:v>18675</c:v>
                </c:pt>
                <c:pt idx="1296">
                  <c:v>18676</c:v>
                </c:pt>
                <c:pt idx="1297">
                  <c:v>18677</c:v>
                </c:pt>
                <c:pt idx="1298">
                  <c:v>18680</c:v>
                </c:pt>
                <c:pt idx="1299">
                  <c:v>18681</c:v>
                </c:pt>
                <c:pt idx="1300">
                  <c:v>18682</c:v>
                </c:pt>
                <c:pt idx="1301">
                  <c:v>18683</c:v>
                </c:pt>
                <c:pt idx="1302">
                  <c:v>18684</c:v>
                </c:pt>
                <c:pt idx="1303">
                  <c:v>18687</c:v>
                </c:pt>
                <c:pt idx="1304">
                  <c:v>18688</c:v>
                </c:pt>
                <c:pt idx="1305">
                  <c:v>18689</c:v>
                </c:pt>
                <c:pt idx="1306">
                  <c:v>18690</c:v>
                </c:pt>
                <c:pt idx="1307">
                  <c:v>18691</c:v>
                </c:pt>
                <c:pt idx="1308">
                  <c:v>18694</c:v>
                </c:pt>
                <c:pt idx="1309">
                  <c:v>18695</c:v>
                </c:pt>
                <c:pt idx="1310">
                  <c:v>18696</c:v>
                </c:pt>
                <c:pt idx="1311">
                  <c:v>18697</c:v>
                </c:pt>
                <c:pt idx="1312">
                  <c:v>18698</c:v>
                </c:pt>
                <c:pt idx="1313">
                  <c:v>18701</c:v>
                </c:pt>
                <c:pt idx="1314">
                  <c:v>18702</c:v>
                </c:pt>
                <c:pt idx="1315">
                  <c:v>18703</c:v>
                </c:pt>
                <c:pt idx="1316">
                  <c:v>18704</c:v>
                </c:pt>
                <c:pt idx="1317">
                  <c:v>18705</c:v>
                </c:pt>
                <c:pt idx="1318">
                  <c:v>18708</c:v>
                </c:pt>
                <c:pt idx="1319">
                  <c:v>18709</c:v>
                </c:pt>
                <c:pt idx="1320">
                  <c:v>18710</c:v>
                </c:pt>
                <c:pt idx="1321">
                  <c:v>18711</c:v>
                </c:pt>
                <c:pt idx="1322">
                  <c:v>18712</c:v>
                </c:pt>
                <c:pt idx="1323">
                  <c:v>18715</c:v>
                </c:pt>
                <c:pt idx="1324">
                  <c:v>18716</c:v>
                </c:pt>
                <c:pt idx="1325">
                  <c:v>18717</c:v>
                </c:pt>
                <c:pt idx="1326">
                  <c:v>18718</c:v>
                </c:pt>
                <c:pt idx="1327">
                  <c:v>18723</c:v>
                </c:pt>
                <c:pt idx="1328">
                  <c:v>18724</c:v>
                </c:pt>
                <c:pt idx="1329">
                  <c:v>18725</c:v>
                </c:pt>
                <c:pt idx="1330">
                  <c:v>18726</c:v>
                </c:pt>
                <c:pt idx="1331">
                  <c:v>18729</c:v>
                </c:pt>
                <c:pt idx="1332">
                  <c:v>18730</c:v>
                </c:pt>
                <c:pt idx="1333">
                  <c:v>18731</c:v>
                </c:pt>
                <c:pt idx="1334">
                  <c:v>18732</c:v>
                </c:pt>
                <c:pt idx="1335">
                  <c:v>18733</c:v>
                </c:pt>
                <c:pt idx="1336">
                  <c:v>18736</c:v>
                </c:pt>
                <c:pt idx="1337">
                  <c:v>18737</c:v>
                </c:pt>
                <c:pt idx="1338">
                  <c:v>18738</c:v>
                </c:pt>
                <c:pt idx="1339">
                  <c:v>18739</c:v>
                </c:pt>
                <c:pt idx="1340">
                  <c:v>18740</c:v>
                </c:pt>
                <c:pt idx="1341">
                  <c:v>18743</c:v>
                </c:pt>
                <c:pt idx="1342">
                  <c:v>18744</c:v>
                </c:pt>
                <c:pt idx="1343">
                  <c:v>18745</c:v>
                </c:pt>
                <c:pt idx="1344">
                  <c:v>18746</c:v>
                </c:pt>
                <c:pt idx="1345">
                  <c:v>18747</c:v>
                </c:pt>
                <c:pt idx="1346">
                  <c:v>18750</c:v>
                </c:pt>
                <c:pt idx="1347">
                  <c:v>18751</c:v>
                </c:pt>
                <c:pt idx="1348">
                  <c:v>18752</c:v>
                </c:pt>
                <c:pt idx="1349">
                  <c:v>18753</c:v>
                </c:pt>
                <c:pt idx="1350">
                  <c:v>18754</c:v>
                </c:pt>
                <c:pt idx="1351">
                  <c:v>18757</c:v>
                </c:pt>
                <c:pt idx="1352">
                  <c:v>18758</c:v>
                </c:pt>
                <c:pt idx="1353">
                  <c:v>18759</c:v>
                </c:pt>
                <c:pt idx="1354">
                  <c:v>18760</c:v>
                </c:pt>
                <c:pt idx="1355">
                  <c:v>18761</c:v>
                </c:pt>
                <c:pt idx="1356">
                  <c:v>18764</c:v>
                </c:pt>
                <c:pt idx="1357">
                  <c:v>18765</c:v>
                </c:pt>
                <c:pt idx="1358">
                  <c:v>18766</c:v>
                </c:pt>
                <c:pt idx="1359">
                  <c:v>18767</c:v>
                </c:pt>
                <c:pt idx="1360">
                  <c:v>18768</c:v>
                </c:pt>
                <c:pt idx="1361">
                  <c:v>18772</c:v>
                </c:pt>
                <c:pt idx="1362">
                  <c:v>18773</c:v>
                </c:pt>
                <c:pt idx="1363">
                  <c:v>18774</c:v>
                </c:pt>
                <c:pt idx="1364">
                  <c:v>18775</c:v>
                </c:pt>
                <c:pt idx="1365">
                  <c:v>18778</c:v>
                </c:pt>
                <c:pt idx="1366">
                  <c:v>18779</c:v>
                </c:pt>
                <c:pt idx="1367">
                  <c:v>18780</c:v>
                </c:pt>
                <c:pt idx="1368">
                  <c:v>18781</c:v>
                </c:pt>
                <c:pt idx="1369">
                  <c:v>18782</c:v>
                </c:pt>
                <c:pt idx="1370">
                  <c:v>18785</c:v>
                </c:pt>
                <c:pt idx="1371">
                  <c:v>18786</c:v>
                </c:pt>
                <c:pt idx="1372">
                  <c:v>18787</c:v>
                </c:pt>
                <c:pt idx="1373">
                  <c:v>18788</c:v>
                </c:pt>
                <c:pt idx="1374">
                  <c:v>18789</c:v>
                </c:pt>
                <c:pt idx="1375">
                  <c:v>18792</c:v>
                </c:pt>
                <c:pt idx="1376">
                  <c:v>18793</c:v>
                </c:pt>
                <c:pt idx="1377">
                  <c:v>18794</c:v>
                </c:pt>
                <c:pt idx="1378">
                  <c:v>18795</c:v>
                </c:pt>
                <c:pt idx="1379">
                  <c:v>18796</c:v>
                </c:pt>
                <c:pt idx="1380">
                  <c:v>18799</c:v>
                </c:pt>
                <c:pt idx="1381">
                  <c:v>18800</c:v>
                </c:pt>
                <c:pt idx="1382">
                  <c:v>18801</c:v>
                </c:pt>
                <c:pt idx="1383">
                  <c:v>18802</c:v>
                </c:pt>
                <c:pt idx="1384">
                  <c:v>18803</c:v>
                </c:pt>
                <c:pt idx="1385">
                  <c:v>18806</c:v>
                </c:pt>
                <c:pt idx="1386">
                  <c:v>18807</c:v>
                </c:pt>
                <c:pt idx="1387">
                  <c:v>18808</c:v>
                </c:pt>
                <c:pt idx="1388">
                  <c:v>18809</c:v>
                </c:pt>
                <c:pt idx="1389">
                  <c:v>18810</c:v>
                </c:pt>
                <c:pt idx="1390">
                  <c:v>18813</c:v>
                </c:pt>
                <c:pt idx="1391">
                  <c:v>18814</c:v>
                </c:pt>
                <c:pt idx="1392">
                  <c:v>18815</c:v>
                </c:pt>
                <c:pt idx="1393">
                  <c:v>18816</c:v>
                </c:pt>
                <c:pt idx="1394">
                  <c:v>18817</c:v>
                </c:pt>
                <c:pt idx="1395">
                  <c:v>18820</c:v>
                </c:pt>
                <c:pt idx="1396">
                  <c:v>18821</c:v>
                </c:pt>
                <c:pt idx="1397">
                  <c:v>18822</c:v>
                </c:pt>
                <c:pt idx="1398">
                  <c:v>18823</c:v>
                </c:pt>
                <c:pt idx="1399">
                  <c:v>18824</c:v>
                </c:pt>
                <c:pt idx="1400">
                  <c:v>18827</c:v>
                </c:pt>
                <c:pt idx="1401">
                  <c:v>18828</c:v>
                </c:pt>
                <c:pt idx="1402">
                  <c:v>18829</c:v>
                </c:pt>
                <c:pt idx="1403">
                  <c:v>18830</c:v>
                </c:pt>
                <c:pt idx="1404">
                  <c:v>18831</c:v>
                </c:pt>
                <c:pt idx="1405">
                  <c:v>18834</c:v>
                </c:pt>
                <c:pt idx="1406">
                  <c:v>18835</c:v>
                </c:pt>
                <c:pt idx="1407">
                  <c:v>18836</c:v>
                </c:pt>
                <c:pt idx="1408">
                  <c:v>18837</c:v>
                </c:pt>
                <c:pt idx="1409">
                  <c:v>18838</c:v>
                </c:pt>
                <c:pt idx="1410">
                  <c:v>18841</c:v>
                </c:pt>
                <c:pt idx="1411">
                  <c:v>18842</c:v>
                </c:pt>
                <c:pt idx="1412">
                  <c:v>18843</c:v>
                </c:pt>
                <c:pt idx="1413">
                  <c:v>18844</c:v>
                </c:pt>
                <c:pt idx="1414">
                  <c:v>18845</c:v>
                </c:pt>
                <c:pt idx="1415">
                  <c:v>18848</c:v>
                </c:pt>
                <c:pt idx="1416">
                  <c:v>18849</c:v>
                </c:pt>
                <c:pt idx="1417">
                  <c:v>18850</c:v>
                </c:pt>
                <c:pt idx="1418">
                  <c:v>18851</c:v>
                </c:pt>
                <c:pt idx="1419">
                  <c:v>18852</c:v>
                </c:pt>
                <c:pt idx="1420">
                  <c:v>18855</c:v>
                </c:pt>
                <c:pt idx="1421">
                  <c:v>18856</c:v>
                </c:pt>
                <c:pt idx="1422">
                  <c:v>18857</c:v>
                </c:pt>
                <c:pt idx="1423">
                  <c:v>18858</c:v>
                </c:pt>
                <c:pt idx="1424">
                  <c:v>18859</c:v>
                </c:pt>
                <c:pt idx="1425">
                  <c:v>18862</c:v>
                </c:pt>
                <c:pt idx="1426">
                  <c:v>18863</c:v>
                </c:pt>
                <c:pt idx="1427">
                  <c:v>18864</c:v>
                </c:pt>
                <c:pt idx="1428">
                  <c:v>18865</c:v>
                </c:pt>
                <c:pt idx="1429">
                  <c:v>18866</c:v>
                </c:pt>
                <c:pt idx="1430">
                  <c:v>18869</c:v>
                </c:pt>
                <c:pt idx="1431">
                  <c:v>18870</c:v>
                </c:pt>
                <c:pt idx="1432">
                  <c:v>18871</c:v>
                </c:pt>
                <c:pt idx="1433">
                  <c:v>18872</c:v>
                </c:pt>
                <c:pt idx="1434">
                  <c:v>18873</c:v>
                </c:pt>
                <c:pt idx="1435">
                  <c:v>18876</c:v>
                </c:pt>
                <c:pt idx="1436">
                  <c:v>18877</c:v>
                </c:pt>
                <c:pt idx="1437">
                  <c:v>18878</c:v>
                </c:pt>
                <c:pt idx="1438">
                  <c:v>18879</c:v>
                </c:pt>
                <c:pt idx="1439">
                  <c:v>18880</c:v>
                </c:pt>
                <c:pt idx="1440">
                  <c:v>18883</c:v>
                </c:pt>
                <c:pt idx="1441">
                  <c:v>18884</c:v>
                </c:pt>
                <c:pt idx="1442">
                  <c:v>18885</c:v>
                </c:pt>
                <c:pt idx="1443">
                  <c:v>18886</c:v>
                </c:pt>
                <c:pt idx="1444">
                  <c:v>18887</c:v>
                </c:pt>
                <c:pt idx="1445">
                  <c:v>18890</c:v>
                </c:pt>
                <c:pt idx="1446">
                  <c:v>18891</c:v>
                </c:pt>
                <c:pt idx="1447">
                  <c:v>18892</c:v>
                </c:pt>
                <c:pt idx="1448">
                  <c:v>18893</c:v>
                </c:pt>
                <c:pt idx="1449">
                  <c:v>18894</c:v>
                </c:pt>
                <c:pt idx="1450">
                  <c:v>18897</c:v>
                </c:pt>
                <c:pt idx="1451">
                  <c:v>18898</c:v>
                </c:pt>
                <c:pt idx="1452">
                  <c:v>18899</c:v>
                </c:pt>
                <c:pt idx="1453">
                  <c:v>18900</c:v>
                </c:pt>
                <c:pt idx="1454">
                  <c:v>18901</c:v>
                </c:pt>
                <c:pt idx="1455">
                  <c:v>18904</c:v>
                </c:pt>
                <c:pt idx="1456">
                  <c:v>18905</c:v>
                </c:pt>
                <c:pt idx="1457">
                  <c:v>18906</c:v>
                </c:pt>
                <c:pt idx="1458">
                  <c:v>18907</c:v>
                </c:pt>
                <c:pt idx="1459">
                  <c:v>18908</c:v>
                </c:pt>
                <c:pt idx="1460">
                  <c:v>18911</c:v>
                </c:pt>
                <c:pt idx="1461">
                  <c:v>18912</c:v>
                </c:pt>
                <c:pt idx="1462">
                  <c:v>18913</c:v>
                </c:pt>
                <c:pt idx="1463">
                  <c:v>18914</c:v>
                </c:pt>
                <c:pt idx="1464">
                  <c:v>18915</c:v>
                </c:pt>
                <c:pt idx="1465">
                  <c:v>18918</c:v>
                </c:pt>
                <c:pt idx="1466">
                  <c:v>18919</c:v>
                </c:pt>
                <c:pt idx="1467">
                  <c:v>18920</c:v>
                </c:pt>
                <c:pt idx="1468">
                  <c:v>18921</c:v>
                </c:pt>
                <c:pt idx="1469">
                  <c:v>18922</c:v>
                </c:pt>
                <c:pt idx="1470">
                  <c:v>18925</c:v>
                </c:pt>
                <c:pt idx="1471">
                  <c:v>18926</c:v>
                </c:pt>
                <c:pt idx="1472">
                  <c:v>18927</c:v>
                </c:pt>
                <c:pt idx="1473">
                  <c:v>18928</c:v>
                </c:pt>
                <c:pt idx="1474">
                  <c:v>18929</c:v>
                </c:pt>
                <c:pt idx="1475">
                  <c:v>18932</c:v>
                </c:pt>
                <c:pt idx="1476">
                  <c:v>18933</c:v>
                </c:pt>
                <c:pt idx="1477">
                  <c:v>18934</c:v>
                </c:pt>
                <c:pt idx="1478">
                  <c:v>18935</c:v>
                </c:pt>
                <c:pt idx="1479">
                  <c:v>18936</c:v>
                </c:pt>
                <c:pt idx="1480">
                  <c:v>18939</c:v>
                </c:pt>
                <c:pt idx="1481">
                  <c:v>18940</c:v>
                </c:pt>
                <c:pt idx="1482">
                  <c:v>18941</c:v>
                </c:pt>
                <c:pt idx="1483">
                  <c:v>18942</c:v>
                </c:pt>
                <c:pt idx="1484">
                  <c:v>18943</c:v>
                </c:pt>
                <c:pt idx="1485">
                  <c:v>18946</c:v>
                </c:pt>
                <c:pt idx="1486">
                  <c:v>18947</c:v>
                </c:pt>
                <c:pt idx="1487">
                  <c:v>18948</c:v>
                </c:pt>
                <c:pt idx="1488">
                  <c:v>18949</c:v>
                </c:pt>
                <c:pt idx="1489">
                  <c:v>18950</c:v>
                </c:pt>
                <c:pt idx="1490">
                  <c:v>18953</c:v>
                </c:pt>
                <c:pt idx="1491">
                  <c:v>18954</c:v>
                </c:pt>
                <c:pt idx="1492">
                  <c:v>18955</c:v>
                </c:pt>
                <c:pt idx="1493">
                  <c:v>18956</c:v>
                </c:pt>
                <c:pt idx="1494">
                  <c:v>18957</c:v>
                </c:pt>
                <c:pt idx="1495">
                  <c:v>18960</c:v>
                </c:pt>
                <c:pt idx="1496">
                  <c:v>18961</c:v>
                </c:pt>
                <c:pt idx="1497">
                  <c:v>18962</c:v>
                </c:pt>
                <c:pt idx="1498">
                  <c:v>18963</c:v>
                </c:pt>
                <c:pt idx="1499">
                  <c:v>18964</c:v>
                </c:pt>
                <c:pt idx="1500">
                  <c:v>18967</c:v>
                </c:pt>
                <c:pt idx="1501">
                  <c:v>18968</c:v>
                </c:pt>
                <c:pt idx="1502">
                  <c:v>18969</c:v>
                </c:pt>
                <c:pt idx="1503">
                  <c:v>18970</c:v>
                </c:pt>
                <c:pt idx="1504">
                  <c:v>18971</c:v>
                </c:pt>
                <c:pt idx="1505">
                  <c:v>18974</c:v>
                </c:pt>
                <c:pt idx="1506">
                  <c:v>18975</c:v>
                </c:pt>
                <c:pt idx="1507">
                  <c:v>18976</c:v>
                </c:pt>
                <c:pt idx="1508">
                  <c:v>18977</c:v>
                </c:pt>
                <c:pt idx="1509">
                  <c:v>18978</c:v>
                </c:pt>
                <c:pt idx="1510">
                  <c:v>18981</c:v>
                </c:pt>
                <c:pt idx="1511">
                  <c:v>18982</c:v>
                </c:pt>
                <c:pt idx="1512">
                  <c:v>18983</c:v>
                </c:pt>
                <c:pt idx="1513">
                  <c:v>18988</c:v>
                </c:pt>
                <c:pt idx="1514">
                  <c:v>18989</c:v>
                </c:pt>
                <c:pt idx="1515">
                  <c:v>18990</c:v>
                </c:pt>
                <c:pt idx="1516">
                  <c:v>18991</c:v>
                </c:pt>
                <c:pt idx="1517">
                  <c:v>18995</c:v>
                </c:pt>
                <c:pt idx="1518">
                  <c:v>18996</c:v>
                </c:pt>
                <c:pt idx="1519">
                  <c:v>18997</c:v>
                </c:pt>
                <c:pt idx="1520">
                  <c:v>18998</c:v>
                </c:pt>
                <c:pt idx="1521">
                  <c:v>18999</c:v>
                </c:pt>
                <c:pt idx="1522">
                  <c:v>19002</c:v>
                </c:pt>
                <c:pt idx="1523">
                  <c:v>19003</c:v>
                </c:pt>
                <c:pt idx="1524">
                  <c:v>19004</c:v>
                </c:pt>
                <c:pt idx="1525">
                  <c:v>19005</c:v>
                </c:pt>
                <c:pt idx="1526">
                  <c:v>19006</c:v>
                </c:pt>
                <c:pt idx="1527">
                  <c:v>19009</c:v>
                </c:pt>
                <c:pt idx="1528">
                  <c:v>19010</c:v>
                </c:pt>
                <c:pt idx="1529">
                  <c:v>19011</c:v>
                </c:pt>
                <c:pt idx="1530">
                  <c:v>19012</c:v>
                </c:pt>
                <c:pt idx="1531">
                  <c:v>19013</c:v>
                </c:pt>
                <c:pt idx="1532">
                  <c:v>19016</c:v>
                </c:pt>
                <c:pt idx="1533">
                  <c:v>19017</c:v>
                </c:pt>
                <c:pt idx="1534">
                  <c:v>19018</c:v>
                </c:pt>
                <c:pt idx="1535">
                  <c:v>19019</c:v>
                </c:pt>
                <c:pt idx="1536">
                  <c:v>19020</c:v>
                </c:pt>
                <c:pt idx="1537">
                  <c:v>19023</c:v>
                </c:pt>
                <c:pt idx="1538">
                  <c:v>19024</c:v>
                </c:pt>
                <c:pt idx="1539">
                  <c:v>19025</c:v>
                </c:pt>
                <c:pt idx="1540">
                  <c:v>19026</c:v>
                </c:pt>
                <c:pt idx="1541">
                  <c:v>19027</c:v>
                </c:pt>
                <c:pt idx="1542">
                  <c:v>19030</c:v>
                </c:pt>
                <c:pt idx="1543">
                  <c:v>19031</c:v>
                </c:pt>
                <c:pt idx="1544">
                  <c:v>19032</c:v>
                </c:pt>
                <c:pt idx="1545">
                  <c:v>19033</c:v>
                </c:pt>
                <c:pt idx="1546">
                  <c:v>19034</c:v>
                </c:pt>
                <c:pt idx="1547">
                  <c:v>19037</c:v>
                </c:pt>
                <c:pt idx="1548">
                  <c:v>19038</c:v>
                </c:pt>
                <c:pt idx="1549">
                  <c:v>19039</c:v>
                </c:pt>
                <c:pt idx="1550">
                  <c:v>19040</c:v>
                </c:pt>
                <c:pt idx="1551">
                  <c:v>19041</c:v>
                </c:pt>
                <c:pt idx="1552">
                  <c:v>19044</c:v>
                </c:pt>
                <c:pt idx="1553">
                  <c:v>19045</c:v>
                </c:pt>
                <c:pt idx="1554">
                  <c:v>19046</c:v>
                </c:pt>
                <c:pt idx="1555">
                  <c:v>19047</c:v>
                </c:pt>
                <c:pt idx="1556">
                  <c:v>19048</c:v>
                </c:pt>
                <c:pt idx="1557">
                  <c:v>19051</c:v>
                </c:pt>
                <c:pt idx="1558">
                  <c:v>19052</c:v>
                </c:pt>
                <c:pt idx="1559">
                  <c:v>19053</c:v>
                </c:pt>
                <c:pt idx="1560">
                  <c:v>19054</c:v>
                </c:pt>
                <c:pt idx="1561">
                  <c:v>19055</c:v>
                </c:pt>
                <c:pt idx="1562">
                  <c:v>19058</c:v>
                </c:pt>
                <c:pt idx="1563">
                  <c:v>19059</c:v>
                </c:pt>
                <c:pt idx="1564">
                  <c:v>19060</c:v>
                </c:pt>
                <c:pt idx="1565">
                  <c:v>19061</c:v>
                </c:pt>
                <c:pt idx="1566">
                  <c:v>19062</c:v>
                </c:pt>
                <c:pt idx="1567">
                  <c:v>19065</c:v>
                </c:pt>
                <c:pt idx="1568">
                  <c:v>19066</c:v>
                </c:pt>
                <c:pt idx="1569">
                  <c:v>19067</c:v>
                </c:pt>
                <c:pt idx="1570">
                  <c:v>19068</c:v>
                </c:pt>
                <c:pt idx="1571">
                  <c:v>19069</c:v>
                </c:pt>
                <c:pt idx="1572">
                  <c:v>19072</c:v>
                </c:pt>
                <c:pt idx="1573">
                  <c:v>19073</c:v>
                </c:pt>
                <c:pt idx="1574">
                  <c:v>19074</c:v>
                </c:pt>
                <c:pt idx="1575">
                  <c:v>19075</c:v>
                </c:pt>
                <c:pt idx="1576">
                  <c:v>19076</c:v>
                </c:pt>
                <c:pt idx="1577">
                  <c:v>19079</c:v>
                </c:pt>
                <c:pt idx="1578">
                  <c:v>19080</c:v>
                </c:pt>
                <c:pt idx="1579">
                  <c:v>19081</c:v>
                </c:pt>
                <c:pt idx="1580">
                  <c:v>19082</c:v>
                </c:pt>
                <c:pt idx="1581">
                  <c:v>19083</c:v>
                </c:pt>
                <c:pt idx="1582">
                  <c:v>19086</c:v>
                </c:pt>
                <c:pt idx="1583">
                  <c:v>19087</c:v>
                </c:pt>
                <c:pt idx="1584">
                  <c:v>19088</c:v>
                </c:pt>
                <c:pt idx="1585">
                  <c:v>19089</c:v>
                </c:pt>
                <c:pt idx="1586">
                  <c:v>19090</c:v>
                </c:pt>
                <c:pt idx="1587">
                  <c:v>19093</c:v>
                </c:pt>
                <c:pt idx="1588">
                  <c:v>19094</c:v>
                </c:pt>
                <c:pt idx="1589">
                  <c:v>19095</c:v>
                </c:pt>
                <c:pt idx="1590">
                  <c:v>19096</c:v>
                </c:pt>
                <c:pt idx="1591">
                  <c:v>19101</c:v>
                </c:pt>
                <c:pt idx="1592">
                  <c:v>19102</c:v>
                </c:pt>
                <c:pt idx="1593">
                  <c:v>19103</c:v>
                </c:pt>
                <c:pt idx="1594">
                  <c:v>19104</c:v>
                </c:pt>
                <c:pt idx="1595">
                  <c:v>19107</c:v>
                </c:pt>
                <c:pt idx="1596">
                  <c:v>19108</c:v>
                </c:pt>
                <c:pt idx="1597">
                  <c:v>19109</c:v>
                </c:pt>
                <c:pt idx="1598">
                  <c:v>19110</c:v>
                </c:pt>
                <c:pt idx="1599">
                  <c:v>19111</c:v>
                </c:pt>
                <c:pt idx="1600">
                  <c:v>19114</c:v>
                </c:pt>
                <c:pt idx="1601">
                  <c:v>19115</c:v>
                </c:pt>
                <c:pt idx="1602">
                  <c:v>19116</c:v>
                </c:pt>
                <c:pt idx="1603">
                  <c:v>19117</c:v>
                </c:pt>
                <c:pt idx="1604">
                  <c:v>19118</c:v>
                </c:pt>
                <c:pt idx="1605">
                  <c:v>19121</c:v>
                </c:pt>
                <c:pt idx="1606">
                  <c:v>19122</c:v>
                </c:pt>
                <c:pt idx="1607">
                  <c:v>19123</c:v>
                </c:pt>
                <c:pt idx="1608">
                  <c:v>19124</c:v>
                </c:pt>
                <c:pt idx="1609">
                  <c:v>19125</c:v>
                </c:pt>
                <c:pt idx="1610">
                  <c:v>19128</c:v>
                </c:pt>
                <c:pt idx="1611">
                  <c:v>19129</c:v>
                </c:pt>
                <c:pt idx="1612">
                  <c:v>19130</c:v>
                </c:pt>
                <c:pt idx="1613">
                  <c:v>19131</c:v>
                </c:pt>
                <c:pt idx="1614">
                  <c:v>19132</c:v>
                </c:pt>
                <c:pt idx="1615">
                  <c:v>19135</c:v>
                </c:pt>
                <c:pt idx="1616">
                  <c:v>19136</c:v>
                </c:pt>
                <c:pt idx="1617">
                  <c:v>19137</c:v>
                </c:pt>
                <c:pt idx="1618">
                  <c:v>19138</c:v>
                </c:pt>
                <c:pt idx="1619">
                  <c:v>19139</c:v>
                </c:pt>
                <c:pt idx="1620">
                  <c:v>19142</c:v>
                </c:pt>
                <c:pt idx="1621">
                  <c:v>19143</c:v>
                </c:pt>
                <c:pt idx="1622">
                  <c:v>19144</c:v>
                </c:pt>
                <c:pt idx="1623">
                  <c:v>19145</c:v>
                </c:pt>
                <c:pt idx="1624">
                  <c:v>19146</c:v>
                </c:pt>
                <c:pt idx="1625">
                  <c:v>19149</c:v>
                </c:pt>
                <c:pt idx="1626">
                  <c:v>19150</c:v>
                </c:pt>
                <c:pt idx="1627">
                  <c:v>19151</c:v>
                </c:pt>
                <c:pt idx="1628">
                  <c:v>19152</c:v>
                </c:pt>
                <c:pt idx="1629">
                  <c:v>19153</c:v>
                </c:pt>
                <c:pt idx="1630">
                  <c:v>19156</c:v>
                </c:pt>
                <c:pt idx="1631">
                  <c:v>19157</c:v>
                </c:pt>
                <c:pt idx="1632">
                  <c:v>19158</c:v>
                </c:pt>
                <c:pt idx="1633">
                  <c:v>19159</c:v>
                </c:pt>
                <c:pt idx="1634">
                  <c:v>19160</c:v>
                </c:pt>
                <c:pt idx="1635">
                  <c:v>19163</c:v>
                </c:pt>
                <c:pt idx="1636">
                  <c:v>19164</c:v>
                </c:pt>
                <c:pt idx="1637">
                  <c:v>19165</c:v>
                </c:pt>
                <c:pt idx="1638">
                  <c:v>19166</c:v>
                </c:pt>
                <c:pt idx="1639">
                  <c:v>19167</c:v>
                </c:pt>
                <c:pt idx="1640">
                  <c:v>19170</c:v>
                </c:pt>
                <c:pt idx="1641">
                  <c:v>19171</c:v>
                </c:pt>
                <c:pt idx="1642">
                  <c:v>19172</c:v>
                </c:pt>
                <c:pt idx="1643">
                  <c:v>19173</c:v>
                </c:pt>
                <c:pt idx="1644">
                  <c:v>19174</c:v>
                </c:pt>
                <c:pt idx="1645">
                  <c:v>19177</c:v>
                </c:pt>
                <c:pt idx="1646">
                  <c:v>19178</c:v>
                </c:pt>
                <c:pt idx="1647">
                  <c:v>19179</c:v>
                </c:pt>
                <c:pt idx="1648">
                  <c:v>19180</c:v>
                </c:pt>
                <c:pt idx="1649">
                  <c:v>19181</c:v>
                </c:pt>
                <c:pt idx="1650">
                  <c:v>19184</c:v>
                </c:pt>
                <c:pt idx="1651">
                  <c:v>19185</c:v>
                </c:pt>
                <c:pt idx="1652">
                  <c:v>19186</c:v>
                </c:pt>
                <c:pt idx="1653">
                  <c:v>19187</c:v>
                </c:pt>
                <c:pt idx="1654">
                  <c:v>19188</c:v>
                </c:pt>
                <c:pt idx="1655">
                  <c:v>19191</c:v>
                </c:pt>
                <c:pt idx="1656">
                  <c:v>19192</c:v>
                </c:pt>
                <c:pt idx="1657">
                  <c:v>19193</c:v>
                </c:pt>
                <c:pt idx="1658">
                  <c:v>19194</c:v>
                </c:pt>
                <c:pt idx="1659">
                  <c:v>19195</c:v>
                </c:pt>
                <c:pt idx="1660">
                  <c:v>19198</c:v>
                </c:pt>
                <c:pt idx="1661">
                  <c:v>19199</c:v>
                </c:pt>
                <c:pt idx="1662">
                  <c:v>19200</c:v>
                </c:pt>
                <c:pt idx="1663">
                  <c:v>19201</c:v>
                </c:pt>
                <c:pt idx="1664">
                  <c:v>19202</c:v>
                </c:pt>
                <c:pt idx="1665">
                  <c:v>19236</c:v>
                </c:pt>
                <c:pt idx="1666">
                  <c:v>19237</c:v>
                </c:pt>
                <c:pt idx="1667">
                  <c:v>19240</c:v>
                </c:pt>
                <c:pt idx="1668">
                  <c:v>19241</c:v>
                </c:pt>
                <c:pt idx="1669">
                  <c:v>19242</c:v>
                </c:pt>
                <c:pt idx="1670">
                  <c:v>19243</c:v>
                </c:pt>
                <c:pt idx="1671">
                  <c:v>19244</c:v>
                </c:pt>
                <c:pt idx="1672">
                  <c:v>19247</c:v>
                </c:pt>
                <c:pt idx="1673">
                  <c:v>19248</c:v>
                </c:pt>
                <c:pt idx="1674">
                  <c:v>19249</c:v>
                </c:pt>
                <c:pt idx="1675">
                  <c:v>19251</c:v>
                </c:pt>
                <c:pt idx="1676">
                  <c:v>19254</c:v>
                </c:pt>
                <c:pt idx="1677">
                  <c:v>19255</c:v>
                </c:pt>
                <c:pt idx="1678">
                  <c:v>19256</c:v>
                </c:pt>
                <c:pt idx="1679">
                  <c:v>19257</c:v>
                </c:pt>
                <c:pt idx="1680">
                  <c:v>19258</c:v>
                </c:pt>
                <c:pt idx="1681">
                  <c:v>19261</c:v>
                </c:pt>
                <c:pt idx="1682">
                  <c:v>19262</c:v>
                </c:pt>
                <c:pt idx="1683">
                  <c:v>19263</c:v>
                </c:pt>
                <c:pt idx="1684">
                  <c:v>19264</c:v>
                </c:pt>
                <c:pt idx="1685">
                  <c:v>19265</c:v>
                </c:pt>
                <c:pt idx="1686">
                  <c:v>19268</c:v>
                </c:pt>
                <c:pt idx="1687">
                  <c:v>19269</c:v>
                </c:pt>
                <c:pt idx="1688">
                  <c:v>19270</c:v>
                </c:pt>
                <c:pt idx="1689">
                  <c:v>19271</c:v>
                </c:pt>
                <c:pt idx="1690">
                  <c:v>19272</c:v>
                </c:pt>
                <c:pt idx="1691">
                  <c:v>19275</c:v>
                </c:pt>
                <c:pt idx="1692">
                  <c:v>19276</c:v>
                </c:pt>
                <c:pt idx="1693">
                  <c:v>19277</c:v>
                </c:pt>
                <c:pt idx="1694">
                  <c:v>19278</c:v>
                </c:pt>
                <c:pt idx="1695">
                  <c:v>19279</c:v>
                </c:pt>
                <c:pt idx="1696">
                  <c:v>19282</c:v>
                </c:pt>
                <c:pt idx="1697">
                  <c:v>19283</c:v>
                </c:pt>
                <c:pt idx="1698">
                  <c:v>19284</c:v>
                </c:pt>
                <c:pt idx="1699">
                  <c:v>19285</c:v>
                </c:pt>
                <c:pt idx="1700">
                  <c:v>19286</c:v>
                </c:pt>
                <c:pt idx="1701">
                  <c:v>19289</c:v>
                </c:pt>
                <c:pt idx="1702">
                  <c:v>19290</c:v>
                </c:pt>
                <c:pt idx="1703">
                  <c:v>19291</c:v>
                </c:pt>
                <c:pt idx="1704">
                  <c:v>19292</c:v>
                </c:pt>
                <c:pt idx="1705">
                  <c:v>19293</c:v>
                </c:pt>
                <c:pt idx="1706">
                  <c:v>19296</c:v>
                </c:pt>
                <c:pt idx="1707">
                  <c:v>19297</c:v>
                </c:pt>
                <c:pt idx="1708">
                  <c:v>19298</c:v>
                </c:pt>
                <c:pt idx="1709">
                  <c:v>19299</c:v>
                </c:pt>
                <c:pt idx="1710">
                  <c:v>19300</c:v>
                </c:pt>
                <c:pt idx="1711">
                  <c:v>19303</c:v>
                </c:pt>
                <c:pt idx="1712">
                  <c:v>19304</c:v>
                </c:pt>
                <c:pt idx="1713">
                  <c:v>19305</c:v>
                </c:pt>
                <c:pt idx="1714">
                  <c:v>19306</c:v>
                </c:pt>
                <c:pt idx="1715">
                  <c:v>19307</c:v>
                </c:pt>
                <c:pt idx="1716">
                  <c:v>19310</c:v>
                </c:pt>
                <c:pt idx="1717">
                  <c:v>19311</c:v>
                </c:pt>
                <c:pt idx="1718">
                  <c:v>19312</c:v>
                </c:pt>
                <c:pt idx="1719">
                  <c:v>19313</c:v>
                </c:pt>
                <c:pt idx="1720">
                  <c:v>19314</c:v>
                </c:pt>
                <c:pt idx="1721">
                  <c:v>19317</c:v>
                </c:pt>
                <c:pt idx="1722">
                  <c:v>19318</c:v>
                </c:pt>
                <c:pt idx="1723">
                  <c:v>19319</c:v>
                </c:pt>
                <c:pt idx="1724">
                  <c:v>19320</c:v>
                </c:pt>
                <c:pt idx="1725">
                  <c:v>19321</c:v>
                </c:pt>
                <c:pt idx="1726">
                  <c:v>19324</c:v>
                </c:pt>
                <c:pt idx="1727">
                  <c:v>19325</c:v>
                </c:pt>
                <c:pt idx="1728">
                  <c:v>19326</c:v>
                </c:pt>
                <c:pt idx="1729">
                  <c:v>19327</c:v>
                </c:pt>
                <c:pt idx="1730">
                  <c:v>19328</c:v>
                </c:pt>
                <c:pt idx="1731">
                  <c:v>19331</c:v>
                </c:pt>
                <c:pt idx="1732">
                  <c:v>19332</c:v>
                </c:pt>
                <c:pt idx="1733">
                  <c:v>19333</c:v>
                </c:pt>
                <c:pt idx="1734">
                  <c:v>19334</c:v>
                </c:pt>
                <c:pt idx="1735">
                  <c:v>19335</c:v>
                </c:pt>
                <c:pt idx="1736">
                  <c:v>19338</c:v>
                </c:pt>
                <c:pt idx="1737">
                  <c:v>19339</c:v>
                </c:pt>
                <c:pt idx="1738">
                  <c:v>19340</c:v>
                </c:pt>
                <c:pt idx="1739">
                  <c:v>19341</c:v>
                </c:pt>
                <c:pt idx="1740">
                  <c:v>19342</c:v>
                </c:pt>
                <c:pt idx="1741">
                  <c:v>19345</c:v>
                </c:pt>
                <c:pt idx="1742">
                  <c:v>19346</c:v>
                </c:pt>
                <c:pt idx="1743">
                  <c:v>19347</c:v>
                </c:pt>
                <c:pt idx="1744">
                  <c:v>19359</c:v>
                </c:pt>
                <c:pt idx="1745">
                  <c:v>19360</c:v>
                </c:pt>
                <c:pt idx="1746">
                  <c:v>19361</c:v>
                </c:pt>
                <c:pt idx="1747">
                  <c:v>19362</c:v>
                </c:pt>
                <c:pt idx="1748">
                  <c:v>19363</c:v>
                </c:pt>
                <c:pt idx="1749">
                  <c:v>19366</c:v>
                </c:pt>
                <c:pt idx="1750">
                  <c:v>19367</c:v>
                </c:pt>
                <c:pt idx="1751">
                  <c:v>19368</c:v>
                </c:pt>
                <c:pt idx="1752">
                  <c:v>19369</c:v>
                </c:pt>
                <c:pt idx="1753">
                  <c:v>19370</c:v>
                </c:pt>
                <c:pt idx="1754">
                  <c:v>19373</c:v>
                </c:pt>
                <c:pt idx="1755">
                  <c:v>19374</c:v>
                </c:pt>
                <c:pt idx="1756">
                  <c:v>19375</c:v>
                </c:pt>
                <c:pt idx="1757">
                  <c:v>19376</c:v>
                </c:pt>
                <c:pt idx="1758">
                  <c:v>19377</c:v>
                </c:pt>
                <c:pt idx="1759">
                  <c:v>19380</c:v>
                </c:pt>
                <c:pt idx="1760">
                  <c:v>19381</c:v>
                </c:pt>
                <c:pt idx="1761">
                  <c:v>19382</c:v>
                </c:pt>
                <c:pt idx="1762">
                  <c:v>19383</c:v>
                </c:pt>
                <c:pt idx="1763">
                  <c:v>19384</c:v>
                </c:pt>
                <c:pt idx="1764">
                  <c:v>19387</c:v>
                </c:pt>
                <c:pt idx="1765">
                  <c:v>19388</c:v>
                </c:pt>
                <c:pt idx="1766">
                  <c:v>19389</c:v>
                </c:pt>
                <c:pt idx="1767">
                  <c:v>19390</c:v>
                </c:pt>
                <c:pt idx="1768">
                  <c:v>19391</c:v>
                </c:pt>
                <c:pt idx="1769">
                  <c:v>19394</c:v>
                </c:pt>
                <c:pt idx="1770">
                  <c:v>19395</c:v>
                </c:pt>
                <c:pt idx="1771">
                  <c:v>19396</c:v>
                </c:pt>
                <c:pt idx="1772">
                  <c:v>19397</c:v>
                </c:pt>
                <c:pt idx="1773">
                  <c:v>19398</c:v>
                </c:pt>
                <c:pt idx="1774">
                  <c:v>19401</c:v>
                </c:pt>
                <c:pt idx="1775">
                  <c:v>19402</c:v>
                </c:pt>
                <c:pt idx="1776">
                  <c:v>19403</c:v>
                </c:pt>
                <c:pt idx="1777">
                  <c:v>19404</c:v>
                </c:pt>
                <c:pt idx="1778">
                  <c:v>19405</c:v>
                </c:pt>
                <c:pt idx="1779">
                  <c:v>19408</c:v>
                </c:pt>
                <c:pt idx="1780">
                  <c:v>19409</c:v>
                </c:pt>
                <c:pt idx="1781">
                  <c:v>19410</c:v>
                </c:pt>
                <c:pt idx="1782">
                  <c:v>19411</c:v>
                </c:pt>
                <c:pt idx="1783">
                  <c:v>19412</c:v>
                </c:pt>
                <c:pt idx="1784">
                  <c:v>19415</c:v>
                </c:pt>
                <c:pt idx="1785">
                  <c:v>19416</c:v>
                </c:pt>
                <c:pt idx="1786">
                  <c:v>19417</c:v>
                </c:pt>
                <c:pt idx="1787">
                  <c:v>19418</c:v>
                </c:pt>
                <c:pt idx="1788">
                  <c:v>19419</c:v>
                </c:pt>
                <c:pt idx="1789">
                  <c:v>19422</c:v>
                </c:pt>
                <c:pt idx="1790">
                  <c:v>19423</c:v>
                </c:pt>
                <c:pt idx="1791">
                  <c:v>19424</c:v>
                </c:pt>
                <c:pt idx="1792">
                  <c:v>19425</c:v>
                </c:pt>
                <c:pt idx="1793">
                  <c:v>19426</c:v>
                </c:pt>
                <c:pt idx="1794">
                  <c:v>19429</c:v>
                </c:pt>
                <c:pt idx="1795">
                  <c:v>19430</c:v>
                </c:pt>
                <c:pt idx="1796">
                  <c:v>19431</c:v>
                </c:pt>
                <c:pt idx="1797">
                  <c:v>19432</c:v>
                </c:pt>
                <c:pt idx="1798">
                  <c:v>19433</c:v>
                </c:pt>
                <c:pt idx="1799">
                  <c:v>19436</c:v>
                </c:pt>
                <c:pt idx="1800">
                  <c:v>19437</c:v>
                </c:pt>
                <c:pt idx="1801">
                  <c:v>19438</c:v>
                </c:pt>
                <c:pt idx="1802">
                  <c:v>19439</c:v>
                </c:pt>
                <c:pt idx="1803">
                  <c:v>19440</c:v>
                </c:pt>
                <c:pt idx="1804">
                  <c:v>19443</c:v>
                </c:pt>
                <c:pt idx="1805">
                  <c:v>19444</c:v>
                </c:pt>
                <c:pt idx="1806">
                  <c:v>19445</c:v>
                </c:pt>
                <c:pt idx="1807">
                  <c:v>19446</c:v>
                </c:pt>
                <c:pt idx="1808">
                  <c:v>19447</c:v>
                </c:pt>
                <c:pt idx="1809">
                  <c:v>19450</c:v>
                </c:pt>
                <c:pt idx="1810">
                  <c:v>19451</c:v>
                </c:pt>
                <c:pt idx="1811">
                  <c:v>19452</c:v>
                </c:pt>
                <c:pt idx="1812">
                  <c:v>19453</c:v>
                </c:pt>
                <c:pt idx="1813">
                  <c:v>19458</c:v>
                </c:pt>
                <c:pt idx="1814">
                  <c:v>19459</c:v>
                </c:pt>
                <c:pt idx="1815">
                  <c:v>19460</c:v>
                </c:pt>
                <c:pt idx="1816">
                  <c:v>19461</c:v>
                </c:pt>
                <c:pt idx="1817">
                  <c:v>19464</c:v>
                </c:pt>
                <c:pt idx="1818">
                  <c:v>19465</c:v>
                </c:pt>
                <c:pt idx="1819">
                  <c:v>19466</c:v>
                </c:pt>
                <c:pt idx="1820">
                  <c:v>19467</c:v>
                </c:pt>
                <c:pt idx="1821">
                  <c:v>19468</c:v>
                </c:pt>
                <c:pt idx="1822">
                  <c:v>19471</c:v>
                </c:pt>
                <c:pt idx="1823">
                  <c:v>19472</c:v>
                </c:pt>
                <c:pt idx="1824">
                  <c:v>19473</c:v>
                </c:pt>
                <c:pt idx="1825">
                  <c:v>19474</c:v>
                </c:pt>
                <c:pt idx="1826">
                  <c:v>19475</c:v>
                </c:pt>
                <c:pt idx="1827">
                  <c:v>19479</c:v>
                </c:pt>
                <c:pt idx="1828">
                  <c:v>19480</c:v>
                </c:pt>
                <c:pt idx="1829">
                  <c:v>19481</c:v>
                </c:pt>
                <c:pt idx="1830">
                  <c:v>19482</c:v>
                </c:pt>
                <c:pt idx="1831">
                  <c:v>19485</c:v>
                </c:pt>
                <c:pt idx="1832">
                  <c:v>19486</c:v>
                </c:pt>
                <c:pt idx="1833">
                  <c:v>19487</c:v>
                </c:pt>
                <c:pt idx="1834">
                  <c:v>19488</c:v>
                </c:pt>
                <c:pt idx="1835">
                  <c:v>19489</c:v>
                </c:pt>
                <c:pt idx="1836">
                  <c:v>19492</c:v>
                </c:pt>
                <c:pt idx="1837">
                  <c:v>19493</c:v>
                </c:pt>
                <c:pt idx="1838">
                  <c:v>19494</c:v>
                </c:pt>
                <c:pt idx="1839">
                  <c:v>19495</c:v>
                </c:pt>
                <c:pt idx="1840">
                  <c:v>19496</c:v>
                </c:pt>
                <c:pt idx="1841">
                  <c:v>19499</c:v>
                </c:pt>
                <c:pt idx="1842">
                  <c:v>19500</c:v>
                </c:pt>
                <c:pt idx="1843">
                  <c:v>19501</c:v>
                </c:pt>
                <c:pt idx="1844">
                  <c:v>19502</c:v>
                </c:pt>
                <c:pt idx="1845">
                  <c:v>19503</c:v>
                </c:pt>
                <c:pt idx="1846">
                  <c:v>19506</c:v>
                </c:pt>
                <c:pt idx="1847">
                  <c:v>19507</c:v>
                </c:pt>
                <c:pt idx="1848">
                  <c:v>19508</c:v>
                </c:pt>
                <c:pt idx="1849">
                  <c:v>19509</c:v>
                </c:pt>
                <c:pt idx="1850">
                  <c:v>19510</c:v>
                </c:pt>
                <c:pt idx="1851">
                  <c:v>19513</c:v>
                </c:pt>
                <c:pt idx="1852">
                  <c:v>19514</c:v>
                </c:pt>
                <c:pt idx="1853">
                  <c:v>19515</c:v>
                </c:pt>
                <c:pt idx="1854">
                  <c:v>19516</c:v>
                </c:pt>
                <c:pt idx="1855">
                  <c:v>19517</c:v>
                </c:pt>
                <c:pt idx="1856">
                  <c:v>19520</c:v>
                </c:pt>
                <c:pt idx="1857">
                  <c:v>19521</c:v>
                </c:pt>
                <c:pt idx="1858">
                  <c:v>19522</c:v>
                </c:pt>
                <c:pt idx="1859">
                  <c:v>19523</c:v>
                </c:pt>
                <c:pt idx="1860">
                  <c:v>19524</c:v>
                </c:pt>
                <c:pt idx="1861">
                  <c:v>19527</c:v>
                </c:pt>
                <c:pt idx="1862">
                  <c:v>19528</c:v>
                </c:pt>
                <c:pt idx="1863">
                  <c:v>19529</c:v>
                </c:pt>
                <c:pt idx="1864">
                  <c:v>19530</c:v>
                </c:pt>
                <c:pt idx="1865">
                  <c:v>19531</c:v>
                </c:pt>
                <c:pt idx="1866">
                  <c:v>19534</c:v>
                </c:pt>
                <c:pt idx="1867">
                  <c:v>19535</c:v>
                </c:pt>
                <c:pt idx="1868">
                  <c:v>19536</c:v>
                </c:pt>
                <c:pt idx="1869">
                  <c:v>19537</c:v>
                </c:pt>
                <c:pt idx="1870">
                  <c:v>19538</c:v>
                </c:pt>
                <c:pt idx="1871">
                  <c:v>19541</c:v>
                </c:pt>
                <c:pt idx="1872">
                  <c:v>19542</c:v>
                </c:pt>
                <c:pt idx="1873">
                  <c:v>19543</c:v>
                </c:pt>
                <c:pt idx="1874">
                  <c:v>19544</c:v>
                </c:pt>
                <c:pt idx="1875">
                  <c:v>19545</c:v>
                </c:pt>
                <c:pt idx="1876">
                  <c:v>19548</c:v>
                </c:pt>
                <c:pt idx="1877">
                  <c:v>19549</c:v>
                </c:pt>
                <c:pt idx="1878">
                  <c:v>19550</c:v>
                </c:pt>
                <c:pt idx="1879">
                  <c:v>19551</c:v>
                </c:pt>
                <c:pt idx="1880">
                  <c:v>19552</c:v>
                </c:pt>
                <c:pt idx="1881">
                  <c:v>19555</c:v>
                </c:pt>
                <c:pt idx="1882">
                  <c:v>19556</c:v>
                </c:pt>
                <c:pt idx="1883">
                  <c:v>19557</c:v>
                </c:pt>
                <c:pt idx="1884">
                  <c:v>19558</c:v>
                </c:pt>
                <c:pt idx="1885">
                  <c:v>19559</c:v>
                </c:pt>
                <c:pt idx="1886">
                  <c:v>19562</c:v>
                </c:pt>
                <c:pt idx="1887">
                  <c:v>19563</c:v>
                </c:pt>
                <c:pt idx="1888">
                  <c:v>19564</c:v>
                </c:pt>
                <c:pt idx="1889">
                  <c:v>19565</c:v>
                </c:pt>
                <c:pt idx="1890">
                  <c:v>19566</c:v>
                </c:pt>
                <c:pt idx="1891">
                  <c:v>19569</c:v>
                </c:pt>
                <c:pt idx="1892">
                  <c:v>19570</c:v>
                </c:pt>
                <c:pt idx="1893">
                  <c:v>19571</c:v>
                </c:pt>
                <c:pt idx="1894">
                  <c:v>19572</c:v>
                </c:pt>
                <c:pt idx="1895">
                  <c:v>19573</c:v>
                </c:pt>
                <c:pt idx="1896">
                  <c:v>19576</c:v>
                </c:pt>
                <c:pt idx="1897">
                  <c:v>19577</c:v>
                </c:pt>
                <c:pt idx="1898">
                  <c:v>19578</c:v>
                </c:pt>
                <c:pt idx="1899">
                  <c:v>19579</c:v>
                </c:pt>
                <c:pt idx="1900">
                  <c:v>19580</c:v>
                </c:pt>
                <c:pt idx="1901">
                  <c:v>19583</c:v>
                </c:pt>
                <c:pt idx="1902">
                  <c:v>19584</c:v>
                </c:pt>
                <c:pt idx="1903">
                  <c:v>19585</c:v>
                </c:pt>
                <c:pt idx="1904">
                  <c:v>19586</c:v>
                </c:pt>
                <c:pt idx="1905">
                  <c:v>19587</c:v>
                </c:pt>
                <c:pt idx="1906">
                  <c:v>19590</c:v>
                </c:pt>
                <c:pt idx="1907">
                  <c:v>19591</c:v>
                </c:pt>
                <c:pt idx="1908">
                  <c:v>19592</c:v>
                </c:pt>
                <c:pt idx="1909">
                  <c:v>19593</c:v>
                </c:pt>
                <c:pt idx="1910">
                  <c:v>19594</c:v>
                </c:pt>
                <c:pt idx="1911">
                  <c:v>19597</c:v>
                </c:pt>
                <c:pt idx="1912">
                  <c:v>19598</c:v>
                </c:pt>
                <c:pt idx="1913">
                  <c:v>19599</c:v>
                </c:pt>
                <c:pt idx="1914">
                  <c:v>19600</c:v>
                </c:pt>
                <c:pt idx="1915">
                  <c:v>19601</c:v>
                </c:pt>
                <c:pt idx="1916">
                  <c:v>19604</c:v>
                </c:pt>
                <c:pt idx="1917">
                  <c:v>19605</c:v>
                </c:pt>
                <c:pt idx="1918">
                  <c:v>19606</c:v>
                </c:pt>
                <c:pt idx="1919">
                  <c:v>19607</c:v>
                </c:pt>
                <c:pt idx="1920">
                  <c:v>19608</c:v>
                </c:pt>
                <c:pt idx="1921">
                  <c:v>19611</c:v>
                </c:pt>
                <c:pt idx="1922">
                  <c:v>19612</c:v>
                </c:pt>
                <c:pt idx="1923">
                  <c:v>19613</c:v>
                </c:pt>
                <c:pt idx="1924">
                  <c:v>19614</c:v>
                </c:pt>
                <c:pt idx="1925">
                  <c:v>19615</c:v>
                </c:pt>
                <c:pt idx="1926">
                  <c:v>19618</c:v>
                </c:pt>
                <c:pt idx="1927">
                  <c:v>19619</c:v>
                </c:pt>
                <c:pt idx="1928">
                  <c:v>19620</c:v>
                </c:pt>
                <c:pt idx="1929">
                  <c:v>19621</c:v>
                </c:pt>
                <c:pt idx="1930">
                  <c:v>19622</c:v>
                </c:pt>
                <c:pt idx="1931">
                  <c:v>19625</c:v>
                </c:pt>
                <c:pt idx="1932">
                  <c:v>19626</c:v>
                </c:pt>
                <c:pt idx="1933">
                  <c:v>19627</c:v>
                </c:pt>
                <c:pt idx="1934">
                  <c:v>19628</c:v>
                </c:pt>
                <c:pt idx="1935">
                  <c:v>19629</c:v>
                </c:pt>
              </c:numCache>
            </c:numRef>
          </c:xVal>
          <c:yVal>
            <c:numRef>
              <c:f>Sheet1!$A$2:$BVL$2</c:f>
              <c:numCache>
                <c:formatCode>General</c:formatCode>
                <c:ptCount val="1936"/>
                <c:pt idx="0">
                  <c:v>22912</c:v>
                </c:pt>
                <c:pt idx="1">
                  <c:v>18028</c:v>
                </c:pt>
                <c:pt idx="2">
                  <c:v>12685</c:v>
                </c:pt>
                <c:pt idx="3">
                  <c:v>7342</c:v>
                </c:pt>
                <c:pt idx="4">
                  <c:v>1999</c:v>
                </c:pt>
                <c:pt idx="5">
                  <c:v>1015</c:v>
                </c:pt>
                <c:pt idx="6">
                  <c:v>10876</c:v>
                </c:pt>
                <c:pt idx="7">
                  <c:v>14593</c:v>
                </c:pt>
                <c:pt idx="8">
                  <c:v>9980</c:v>
                </c:pt>
                <c:pt idx="9">
                  <c:v>33842</c:v>
                </c:pt>
                <c:pt idx="10">
                  <c:v>11131.25</c:v>
                </c:pt>
                <c:pt idx="11">
                  <c:v>3561</c:v>
                </c:pt>
                <c:pt idx="12">
                  <c:v>6052</c:v>
                </c:pt>
                <c:pt idx="13">
                  <c:v>20044</c:v>
                </c:pt>
                <c:pt idx="14">
                  <c:v>4780</c:v>
                </c:pt>
                <c:pt idx="15">
                  <c:v>1206</c:v>
                </c:pt>
                <c:pt idx="16">
                  <c:v>27</c:v>
                </c:pt>
                <c:pt idx="17">
                  <c:v>2717</c:v>
                </c:pt>
                <c:pt idx="18">
                  <c:v>16286</c:v>
                </c:pt>
                <c:pt idx="19">
                  <c:v>1928</c:v>
                </c:pt>
                <c:pt idx="20">
                  <c:v>39299</c:v>
                </c:pt>
                <c:pt idx="21">
                  <c:v>20548</c:v>
                </c:pt>
                <c:pt idx="22">
                  <c:v>1797</c:v>
                </c:pt>
                <c:pt idx="23">
                  <c:v>699</c:v>
                </c:pt>
                <c:pt idx="24">
                  <c:v>10149</c:v>
                </c:pt>
                <c:pt idx="25">
                  <c:v>13624</c:v>
                </c:pt>
                <c:pt idx="26">
                  <c:v>28086</c:v>
                </c:pt>
                <c:pt idx="27">
                  <c:v>3418</c:v>
                </c:pt>
                <c:pt idx="28">
                  <c:v>1854.5</c:v>
                </c:pt>
                <c:pt idx="29">
                  <c:v>291</c:v>
                </c:pt>
                <c:pt idx="30">
                  <c:v>1348</c:v>
                </c:pt>
                <c:pt idx="31">
                  <c:v>13878</c:v>
                </c:pt>
                <c:pt idx="32">
                  <c:v>5075</c:v>
                </c:pt>
                <c:pt idx="33">
                  <c:v>40366</c:v>
                </c:pt>
                <c:pt idx="34">
                  <c:v>805</c:v>
                </c:pt>
                <c:pt idx="35">
                  <c:v>50462</c:v>
                </c:pt>
                <c:pt idx="36">
                  <c:v>44926</c:v>
                </c:pt>
                <c:pt idx="37">
                  <c:v>22246</c:v>
                </c:pt>
                <c:pt idx="38">
                  <c:v>2030</c:v>
                </c:pt>
                <c:pt idx="39">
                  <c:v>2186.5</c:v>
                </c:pt>
                <c:pt idx="40">
                  <c:v>2656</c:v>
                </c:pt>
                <c:pt idx="41">
                  <c:v>2030</c:v>
                </c:pt>
                <c:pt idx="42">
                  <c:v>2506</c:v>
                </c:pt>
                <c:pt idx="43">
                  <c:v>9164</c:v>
                </c:pt>
                <c:pt idx="44">
                  <c:v>10974</c:v>
                </c:pt>
                <c:pt idx="45">
                  <c:v>888</c:v>
                </c:pt>
                <c:pt idx="46">
                  <c:v>10725</c:v>
                </c:pt>
                <c:pt idx="47">
                  <c:v>285</c:v>
                </c:pt>
                <c:pt idx="48">
                  <c:v>7804</c:v>
                </c:pt>
                <c:pt idx="49">
                  <c:v>6283</c:v>
                </c:pt>
                <c:pt idx="50">
                  <c:v>9861</c:v>
                </c:pt>
                <c:pt idx="51">
                  <c:v>10383.5</c:v>
                </c:pt>
                <c:pt idx="52">
                  <c:v>10906</c:v>
                </c:pt>
                <c:pt idx="53">
                  <c:v>65627</c:v>
                </c:pt>
                <c:pt idx="54">
                  <c:v>19885</c:v>
                </c:pt>
                <c:pt idx="55">
                  <c:v>5504.5</c:v>
                </c:pt>
                <c:pt idx="56">
                  <c:v>711</c:v>
                </c:pt>
                <c:pt idx="57">
                  <c:v>7607</c:v>
                </c:pt>
                <c:pt idx="58">
                  <c:v>561</c:v>
                </c:pt>
                <c:pt idx="59">
                  <c:v>45121</c:v>
                </c:pt>
                <c:pt idx="60">
                  <c:v>7715</c:v>
                </c:pt>
                <c:pt idx="61">
                  <c:v>2870</c:v>
                </c:pt>
                <c:pt idx="62">
                  <c:v>2812.25</c:v>
                </c:pt>
                <c:pt idx="63">
                  <c:v>2639</c:v>
                </c:pt>
                <c:pt idx="64">
                  <c:v>978</c:v>
                </c:pt>
                <c:pt idx="65">
                  <c:v>7396</c:v>
                </c:pt>
                <c:pt idx="66">
                  <c:v>6653.5</c:v>
                </c:pt>
                <c:pt idx="67">
                  <c:v>5911</c:v>
                </c:pt>
                <c:pt idx="68">
                  <c:v>41</c:v>
                </c:pt>
                <c:pt idx="69">
                  <c:v>2801</c:v>
                </c:pt>
                <c:pt idx="70">
                  <c:v>6730</c:v>
                </c:pt>
                <c:pt idx="71">
                  <c:v>10659</c:v>
                </c:pt>
                <c:pt idx="72">
                  <c:v>14588</c:v>
                </c:pt>
                <c:pt idx="73">
                  <c:v>1370</c:v>
                </c:pt>
                <c:pt idx="74">
                  <c:v>1208.875</c:v>
                </c:pt>
                <c:pt idx="75">
                  <c:v>1047.75</c:v>
                </c:pt>
                <c:pt idx="76">
                  <c:v>886.625</c:v>
                </c:pt>
                <c:pt idx="77">
                  <c:v>725.5</c:v>
                </c:pt>
                <c:pt idx="78">
                  <c:v>242.125</c:v>
                </c:pt>
                <c:pt idx="79">
                  <c:v>81</c:v>
                </c:pt>
                <c:pt idx="80">
                  <c:v>1849</c:v>
                </c:pt>
                <c:pt idx="81">
                  <c:v>44962</c:v>
                </c:pt>
                <c:pt idx="82">
                  <c:v>2233</c:v>
                </c:pt>
                <c:pt idx="83">
                  <c:v>568</c:v>
                </c:pt>
                <c:pt idx="84">
                  <c:v>3227.5</c:v>
                </c:pt>
                <c:pt idx="85">
                  <c:v>5887</c:v>
                </c:pt>
                <c:pt idx="86">
                  <c:v>17204</c:v>
                </c:pt>
                <c:pt idx="87">
                  <c:v>14631.5</c:v>
                </c:pt>
                <c:pt idx="88">
                  <c:v>6914</c:v>
                </c:pt>
                <c:pt idx="89">
                  <c:v>4821</c:v>
                </c:pt>
                <c:pt idx="90">
                  <c:v>206031</c:v>
                </c:pt>
                <c:pt idx="91">
                  <c:v>136019</c:v>
                </c:pt>
                <c:pt idx="92">
                  <c:v>91135</c:v>
                </c:pt>
                <c:pt idx="93">
                  <c:v>109187</c:v>
                </c:pt>
                <c:pt idx="94">
                  <c:v>29002</c:v>
                </c:pt>
                <c:pt idx="95">
                  <c:v>1870</c:v>
                </c:pt>
                <c:pt idx="96">
                  <c:v>13184</c:v>
                </c:pt>
                <c:pt idx="97">
                  <c:v>1274</c:v>
                </c:pt>
                <c:pt idx="98">
                  <c:v>1807</c:v>
                </c:pt>
                <c:pt idx="99">
                  <c:v>700</c:v>
                </c:pt>
                <c:pt idx="100">
                  <c:v>5278</c:v>
                </c:pt>
                <c:pt idx="101">
                  <c:v>9507</c:v>
                </c:pt>
                <c:pt idx="102">
                  <c:v>50172</c:v>
                </c:pt>
                <c:pt idx="103">
                  <c:v>45227</c:v>
                </c:pt>
                <c:pt idx="104">
                  <c:v>35396</c:v>
                </c:pt>
                <c:pt idx="105">
                  <c:v>25565</c:v>
                </c:pt>
                <c:pt idx="106">
                  <c:v>24172</c:v>
                </c:pt>
                <c:pt idx="107">
                  <c:v>120118</c:v>
                </c:pt>
                <c:pt idx="108">
                  <c:v>2705</c:v>
                </c:pt>
                <c:pt idx="109">
                  <c:v>65552</c:v>
                </c:pt>
                <c:pt idx="110">
                  <c:v>5379</c:v>
                </c:pt>
                <c:pt idx="111">
                  <c:v>392</c:v>
                </c:pt>
                <c:pt idx="112">
                  <c:v>3214</c:v>
                </c:pt>
                <c:pt idx="113">
                  <c:v>1739.5</c:v>
                </c:pt>
                <c:pt idx="114">
                  <c:v>265</c:v>
                </c:pt>
                <c:pt idx="115">
                  <c:v>204</c:v>
                </c:pt>
                <c:pt idx="116">
                  <c:v>20580</c:v>
                </c:pt>
                <c:pt idx="117">
                  <c:v>51160</c:v>
                </c:pt>
                <c:pt idx="118">
                  <c:v>2537</c:v>
                </c:pt>
                <c:pt idx="119">
                  <c:v>12687</c:v>
                </c:pt>
                <c:pt idx="120">
                  <c:v>1760</c:v>
                </c:pt>
                <c:pt idx="121">
                  <c:v>43376</c:v>
                </c:pt>
                <c:pt idx="122">
                  <c:v>9829</c:v>
                </c:pt>
                <c:pt idx="123">
                  <c:v>30</c:v>
                </c:pt>
                <c:pt idx="124">
                  <c:v>407</c:v>
                </c:pt>
                <c:pt idx="125">
                  <c:v>548</c:v>
                </c:pt>
                <c:pt idx="126">
                  <c:v>182</c:v>
                </c:pt>
                <c:pt idx="127">
                  <c:v>95</c:v>
                </c:pt>
                <c:pt idx="128">
                  <c:v>66</c:v>
                </c:pt>
                <c:pt idx="129">
                  <c:v>895.5</c:v>
                </c:pt>
                <c:pt idx="130">
                  <c:v>1725</c:v>
                </c:pt>
                <c:pt idx="131">
                  <c:v>507</c:v>
                </c:pt>
                <c:pt idx="132">
                  <c:v>101</c:v>
                </c:pt>
                <c:pt idx="133">
                  <c:v>38679</c:v>
                </c:pt>
                <c:pt idx="134">
                  <c:v>3933</c:v>
                </c:pt>
                <c:pt idx="135">
                  <c:v>36904</c:v>
                </c:pt>
                <c:pt idx="136">
                  <c:v>32298.5</c:v>
                </c:pt>
                <c:pt idx="137">
                  <c:v>18482</c:v>
                </c:pt>
                <c:pt idx="138">
                  <c:v>1736</c:v>
                </c:pt>
                <c:pt idx="139">
                  <c:v>979.5</c:v>
                </c:pt>
                <c:pt idx="140">
                  <c:v>223</c:v>
                </c:pt>
                <c:pt idx="141">
                  <c:v>4115</c:v>
                </c:pt>
                <c:pt idx="142">
                  <c:v>40687.25</c:v>
                </c:pt>
                <c:pt idx="143">
                  <c:v>52878</c:v>
                </c:pt>
                <c:pt idx="144">
                  <c:v>48818</c:v>
                </c:pt>
                <c:pt idx="145">
                  <c:v>34168.5</c:v>
                </c:pt>
                <c:pt idx="146">
                  <c:v>19519</c:v>
                </c:pt>
                <c:pt idx="147">
                  <c:v>357</c:v>
                </c:pt>
                <c:pt idx="148">
                  <c:v>36451</c:v>
                </c:pt>
                <c:pt idx="149">
                  <c:v>43856</c:v>
                </c:pt>
                <c:pt idx="150">
                  <c:v>51261</c:v>
                </c:pt>
                <c:pt idx="151">
                  <c:v>9134</c:v>
                </c:pt>
                <c:pt idx="152">
                  <c:v>13436</c:v>
                </c:pt>
                <c:pt idx="153">
                  <c:v>20608</c:v>
                </c:pt>
                <c:pt idx="154">
                  <c:v>8424</c:v>
                </c:pt>
                <c:pt idx="155">
                  <c:v>21965</c:v>
                </c:pt>
                <c:pt idx="156">
                  <c:v>4398</c:v>
                </c:pt>
                <c:pt idx="157">
                  <c:v>1302</c:v>
                </c:pt>
                <c:pt idx="158">
                  <c:v>2050</c:v>
                </c:pt>
                <c:pt idx="159">
                  <c:v>18187</c:v>
                </c:pt>
                <c:pt idx="160">
                  <c:v>1541</c:v>
                </c:pt>
                <c:pt idx="161">
                  <c:v>8079</c:v>
                </c:pt>
                <c:pt idx="162">
                  <c:v>6443</c:v>
                </c:pt>
                <c:pt idx="163">
                  <c:v>1617</c:v>
                </c:pt>
                <c:pt idx="164">
                  <c:v>4466</c:v>
                </c:pt>
                <c:pt idx="165">
                  <c:v>4947</c:v>
                </c:pt>
                <c:pt idx="166">
                  <c:v>5428</c:v>
                </c:pt>
                <c:pt idx="167">
                  <c:v>6090</c:v>
                </c:pt>
                <c:pt idx="168">
                  <c:v>4269.5</c:v>
                </c:pt>
                <c:pt idx="169">
                  <c:v>2449</c:v>
                </c:pt>
                <c:pt idx="170">
                  <c:v>4255</c:v>
                </c:pt>
                <c:pt idx="171">
                  <c:v>7471.5</c:v>
                </c:pt>
                <c:pt idx="172">
                  <c:v>17121</c:v>
                </c:pt>
                <c:pt idx="173">
                  <c:v>51</c:v>
                </c:pt>
                <c:pt idx="174">
                  <c:v>9114</c:v>
                </c:pt>
                <c:pt idx="175">
                  <c:v>18177</c:v>
                </c:pt>
                <c:pt idx="176">
                  <c:v>27240</c:v>
                </c:pt>
                <c:pt idx="177">
                  <c:v>62133</c:v>
                </c:pt>
                <c:pt idx="178">
                  <c:v>56603</c:v>
                </c:pt>
                <c:pt idx="179">
                  <c:v>8810</c:v>
                </c:pt>
                <c:pt idx="180">
                  <c:v>244</c:v>
                </c:pt>
                <c:pt idx="181">
                  <c:v>12179</c:v>
                </c:pt>
                <c:pt idx="182">
                  <c:v>4238</c:v>
                </c:pt>
                <c:pt idx="183">
                  <c:v>536</c:v>
                </c:pt>
                <c:pt idx="184">
                  <c:v>61385</c:v>
                </c:pt>
                <c:pt idx="185">
                  <c:v>13965</c:v>
                </c:pt>
                <c:pt idx="186">
                  <c:v>710</c:v>
                </c:pt>
                <c:pt idx="187">
                  <c:v>283</c:v>
                </c:pt>
                <c:pt idx="188">
                  <c:v>507</c:v>
                </c:pt>
                <c:pt idx="189">
                  <c:v>6</c:v>
                </c:pt>
                <c:pt idx="190">
                  <c:v>14</c:v>
                </c:pt>
                <c:pt idx="191">
                  <c:v>205.20000000000002</c:v>
                </c:pt>
                <c:pt idx="192">
                  <c:v>970</c:v>
                </c:pt>
                <c:pt idx="193">
                  <c:v>3249</c:v>
                </c:pt>
                <c:pt idx="194">
                  <c:v>5379</c:v>
                </c:pt>
                <c:pt idx="195">
                  <c:v>24275</c:v>
                </c:pt>
                <c:pt idx="196">
                  <c:v>23897</c:v>
                </c:pt>
                <c:pt idx="197">
                  <c:v>15177</c:v>
                </c:pt>
                <c:pt idx="198">
                  <c:v>105789</c:v>
                </c:pt>
                <c:pt idx="199">
                  <c:v>105189</c:v>
                </c:pt>
                <c:pt idx="200">
                  <c:v>123518</c:v>
                </c:pt>
                <c:pt idx="201">
                  <c:v>172544</c:v>
                </c:pt>
                <c:pt idx="202">
                  <c:v>38429</c:v>
                </c:pt>
                <c:pt idx="203">
                  <c:v>90772</c:v>
                </c:pt>
                <c:pt idx="204">
                  <c:v>35993</c:v>
                </c:pt>
                <c:pt idx="205">
                  <c:v>4060</c:v>
                </c:pt>
                <c:pt idx="206">
                  <c:v>24826</c:v>
                </c:pt>
                <c:pt idx="207">
                  <c:v>30124.5</c:v>
                </c:pt>
                <c:pt idx="208">
                  <c:v>35423</c:v>
                </c:pt>
                <c:pt idx="209">
                  <c:v>28460.2</c:v>
                </c:pt>
                <c:pt idx="210">
                  <c:v>21497.4</c:v>
                </c:pt>
                <c:pt idx="211">
                  <c:v>609</c:v>
                </c:pt>
                <c:pt idx="212">
                  <c:v>358</c:v>
                </c:pt>
                <c:pt idx="213">
                  <c:v>107</c:v>
                </c:pt>
                <c:pt idx="214">
                  <c:v>86934</c:v>
                </c:pt>
                <c:pt idx="215">
                  <c:v>1015</c:v>
                </c:pt>
                <c:pt idx="216">
                  <c:v>8120</c:v>
                </c:pt>
                <c:pt idx="217">
                  <c:v>254</c:v>
                </c:pt>
                <c:pt idx="218">
                  <c:v>13158</c:v>
                </c:pt>
                <c:pt idx="219">
                  <c:v>9439</c:v>
                </c:pt>
                <c:pt idx="220">
                  <c:v>41931</c:v>
                </c:pt>
                <c:pt idx="221">
                  <c:v>5075</c:v>
                </c:pt>
                <c:pt idx="222">
                  <c:v>7815</c:v>
                </c:pt>
                <c:pt idx="223">
                  <c:v>4780</c:v>
                </c:pt>
                <c:pt idx="224">
                  <c:v>1224</c:v>
                </c:pt>
                <c:pt idx="225">
                  <c:v>42862</c:v>
                </c:pt>
                <c:pt idx="226">
                  <c:v>2918</c:v>
                </c:pt>
                <c:pt idx="227">
                  <c:v>28266</c:v>
                </c:pt>
                <c:pt idx="228">
                  <c:v>3614</c:v>
                </c:pt>
                <c:pt idx="229">
                  <c:v>23481.5</c:v>
                </c:pt>
                <c:pt idx="230">
                  <c:v>43349</c:v>
                </c:pt>
                <c:pt idx="231">
                  <c:v>13070</c:v>
                </c:pt>
                <c:pt idx="232">
                  <c:v>71321</c:v>
                </c:pt>
                <c:pt idx="233">
                  <c:v>3651</c:v>
                </c:pt>
                <c:pt idx="234">
                  <c:v>21337</c:v>
                </c:pt>
                <c:pt idx="235">
                  <c:v>16383.25</c:v>
                </c:pt>
                <c:pt idx="236">
                  <c:v>1522</c:v>
                </c:pt>
                <c:pt idx="237">
                  <c:v>20880</c:v>
                </c:pt>
                <c:pt idx="238">
                  <c:v>40238</c:v>
                </c:pt>
                <c:pt idx="239">
                  <c:v>13659</c:v>
                </c:pt>
                <c:pt idx="240">
                  <c:v>2334</c:v>
                </c:pt>
                <c:pt idx="241">
                  <c:v>21</c:v>
                </c:pt>
                <c:pt idx="242">
                  <c:v>5176</c:v>
                </c:pt>
                <c:pt idx="243">
                  <c:v>53163</c:v>
                </c:pt>
                <c:pt idx="244">
                  <c:v>23048</c:v>
                </c:pt>
                <c:pt idx="245">
                  <c:v>2030</c:v>
                </c:pt>
                <c:pt idx="246">
                  <c:v>856</c:v>
                </c:pt>
                <c:pt idx="247">
                  <c:v>19038</c:v>
                </c:pt>
                <c:pt idx="248">
                  <c:v>14715</c:v>
                </c:pt>
                <c:pt idx="249">
                  <c:v>25960</c:v>
                </c:pt>
                <c:pt idx="250">
                  <c:v>9542</c:v>
                </c:pt>
                <c:pt idx="251">
                  <c:v>46064</c:v>
                </c:pt>
                <c:pt idx="252">
                  <c:v>52825</c:v>
                </c:pt>
                <c:pt idx="253">
                  <c:v>7903</c:v>
                </c:pt>
                <c:pt idx="254">
                  <c:v>24945</c:v>
                </c:pt>
                <c:pt idx="255">
                  <c:v>203</c:v>
                </c:pt>
                <c:pt idx="256">
                  <c:v>817</c:v>
                </c:pt>
                <c:pt idx="257">
                  <c:v>5886</c:v>
                </c:pt>
                <c:pt idx="258">
                  <c:v>739</c:v>
                </c:pt>
                <c:pt idx="259">
                  <c:v>660</c:v>
                </c:pt>
                <c:pt idx="260">
                  <c:v>1575</c:v>
                </c:pt>
                <c:pt idx="261">
                  <c:v>4120</c:v>
                </c:pt>
                <c:pt idx="262">
                  <c:v>7275</c:v>
                </c:pt>
                <c:pt idx="263">
                  <c:v>36713</c:v>
                </c:pt>
                <c:pt idx="264">
                  <c:v>117753</c:v>
                </c:pt>
                <c:pt idx="265">
                  <c:v>17466</c:v>
                </c:pt>
                <c:pt idx="266">
                  <c:v>19187</c:v>
                </c:pt>
                <c:pt idx="267">
                  <c:v>15643</c:v>
                </c:pt>
                <c:pt idx="268">
                  <c:v>78966</c:v>
                </c:pt>
                <c:pt idx="269">
                  <c:v>81417</c:v>
                </c:pt>
                <c:pt idx="270">
                  <c:v>42323</c:v>
                </c:pt>
                <c:pt idx="271">
                  <c:v>53261</c:v>
                </c:pt>
                <c:pt idx="272">
                  <c:v>1641</c:v>
                </c:pt>
                <c:pt idx="273">
                  <c:v>12677</c:v>
                </c:pt>
                <c:pt idx="274">
                  <c:v>10885</c:v>
                </c:pt>
                <c:pt idx="275">
                  <c:v>20</c:v>
                </c:pt>
                <c:pt idx="276">
                  <c:v>26751</c:v>
                </c:pt>
                <c:pt idx="277">
                  <c:v>14783</c:v>
                </c:pt>
                <c:pt idx="278">
                  <c:v>14209</c:v>
                </c:pt>
                <c:pt idx="279">
                  <c:v>10809</c:v>
                </c:pt>
                <c:pt idx="280">
                  <c:v>609</c:v>
                </c:pt>
                <c:pt idx="281">
                  <c:v>6069</c:v>
                </c:pt>
                <c:pt idx="282">
                  <c:v>1177</c:v>
                </c:pt>
                <c:pt idx="283">
                  <c:v>5807</c:v>
                </c:pt>
                <c:pt idx="284">
                  <c:v>8353</c:v>
                </c:pt>
                <c:pt idx="285">
                  <c:v>101</c:v>
                </c:pt>
                <c:pt idx="286">
                  <c:v>21043</c:v>
                </c:pt>
                <c:pt idx="287">
                  <c:v>41985</c:v>
                </c:pt>
                <c:pt idx="288">
                  <c:v>62927</c:v>
                </c:pt>
                <c:pt idx="289">
                  <c:v>660</c:v>
                </c:pt>
                <c:pt idx="290">
                  <c:v>9090</c:v>
                </c:pt>
                <c:pt idx="291">
                  <c:v>11900</c:v>
                </c:pt>
                <c:pt idx="292">
                  <c:v>6586</c:v>
                </c:pt>
                <c:pt idx="293">
                  <c:v>4625</c:v>
                </c:pt>
                <c:pt idx="294">
                  <c:v>8633</c:v>
                </c:pt>
                <c:pt idx="295">
                  <c:v>20657</c:v>
                </c:pt>
                <c:pt idx="296">
                  <c:v>203</c:v>
                </c:pt>
                <c:pt idx="297">
                  <c:v>14564.5</c:v>
                </c:pt>
                <c:pt idx="298">
                  <c:v>28926</c:v>
                </c:pt>
                <c:pt idx="299">
                  <c:v>70890</c:v>
                </c:pt>
                <c:pt idx="300">
                  <c:v>5125</c:v>
                </c:pt>
                <c:pt idx="301">
                  <c:v>42340</c:v>
                </c:pt>
                <c:pt idx="302">
                  <c:v>64019</c:v>
                </c:pt>
                <c:pt idx="303">
                  <c:v>72960</c:v>
                </c:pt>
                <c:pt idx="304">
                  <c:v>16385</c:v>
                </c:pt>
                <c:pt idx="305">
                  <c:v>1522</c:v>
                </c:pt>
                <c:pt idx="306">
                  <c:v>4454</c:v>
                </c:pt>
                <c:pt idx="307">
                  <c:v>9236</c:v>
                </c:pt>
                <c:pt idx="308">
                  <c:v>203</c:v>
                </c:pt>
                <c:pt idx="309">
                  <c:v>10150</c:v>
                </c:pt>
                <c:pt idx="310">
                  <c:v>17373</c:v>
                </c:pt>
                <c:pt idx="311">
                  <c:v>2489</c:v>
                </c:pt>
                <c:pt idx="312">
                  <c:v>4143</c:v>
                </c:pt>
                <c:pt idx="313">
                  <c:v>4307</c:v>
                </c:pt>
                <c:pt idx="314">
                  <c:v>4297</c:v>
                </c:pt>
                <c:pt idx="315">
                  <c:v>31623</c:v>
                </c:pt>
                <c:pt idx="316">
                  <c:v>38004</c:v>
                </c:pt>
                <c:pt idx="317">
                  <c:v>27945.5</c:v>
                </c:pt>
                <c:pt idx="318">
                  <c:v>17887</c:v>
                </c:pt>
                <c:pt idx="319">
                  <c:v>68778</c:v>
                </c:pt>
                <c:pt idx="320">
                  <c:v>3045</c:v>
                </c:pt>
                <c:pt idx="321">
                  <c:v>79194</c:v>
                </c:pt>
                <c:pt idx="322">
                  <c:v>5984</c:v>
                </c:pt>
                <c:pt idx="323">
                  <c:v>12</c:v>
                </c:pt>
                <c:pt idx="324">
                  <c:v>10352</c:v>
                </c:pt>
                <c:pt idx="325">
                  <c:v>1765</c:v>
                </c:pt>
                <c:pt idx="326">
                  <c:v>87038</c:v>
                </c:pt>
                <c:pt idx="327">
                  <c:v>5278</c:v>
                </c:pt>
                <c:pt idx="328">
                  <c:v>3054</c:v>
                </c:pt>
                <c:pt idx="329">
                  <c:v>12179</c:v>
                </c:pt>
                <c:pt idx="330">
                  <c:v>9617</c:v>
                </c:pt>
                <c:pt idx="331">
                  <c:v>12849</c:v>
                </c:pt>
                <c:pt idx="332">
                  <c:v>3045</c:v>
                </c:pt>
                <c:pt idx="333">
                  <c:v>15832</c:v>
                </c:pt>
                <c:pt idx="334">
                  <c:v>11080</c:v>
                </c:pt>
                <c:pt idx="335">
                  <c:v>3552</c:v>
                </c:pt>
                <c:pt idx="336">
                  <c:v>6496</c:v>
                </c:pt>
                <c:pt idx="337">
                  <c:v>5075</c:v>
                </c:pt>
                <c:pt idx="338">
                  <c:v>24918</c:v>
                </c:pt>
                <c:pt idx="339">
                  <c:v>18750.5</c:v>
                </c:pt>
                <c:pt idx="340">
                  <c:v>12583</c:v>
                </c:pt>
                <c:pt idx="341">
                  <c:v>1141</c:v>
                </c:pt>
                <c:pt idx="342">
                  <c:v>11163</c:v>
                </c:pt>
                <c:pt idx="343">
                  <c:v>3150</c:v>
                </c:pt>
                <c:pt idx="344">
                  <c:v>207818</c:v>
                </c:pt>
                <c:pt idx="345">
                  <c:v>52172</c:v>
                </c:pt>
                <c:pt idx="346">
                  <c:v>26488</c:v>
                </c:pt>
                <c:pt idx="347">
                  <c:v>82663</c:v>
                </c:pt>
                <c:pt idx="348">
                  <c:v>39251</c:v>
                </c:pt>
                <c:pt idx="349">
                  <c:v>52287</c:v>
                </c:pt>
                <c:pt idx="350">
                  <c:v>63852</c:v>
                </c:pt>
                <c:pt idx="351">
                  <c:v>26567</c:v>
                </c:pt>
                <c:pt idx="352">
                  <c:v>13193</c:v>
                </c:pt>
                <c:pt idx="353">
                  <c:v>68671</c:v>
                </c:pt>
                <c:pt idx="354">
                  <c:v>71367</c:v>
                </c:pt>
                <c:pt idx="355">
                  <c:v>4770</c:v>
                </c:pt>
                <c:pt idx="356">
                  <c:v>74597</c:v>
                </c:pt>
                <c:pt idx="357">
                  <c:v>74979</c:v>
                </c:pt>
                <c:pt idx="358">
                  <c:v>306387</c:v>
                </c:pt>
                <c:pt idx="359">
                  <c:v>282921</c:v>
                </c:pt>
                <c:pt idx="360">
                  <c:v>301414</c:v>
                </c:pt>
                <c:pt idx="361">
                  <c:v>256761</c:v>
                </c:pt>
                <c:pt idx="362">
                  <c:v>61270</c:v>
                </c:pt>
                <c:pt idx="363">
                  <c:v>97288</c:v>
                </c:pt>
                <c:pt idx="364">
                  <c:v>57153</c:v>
                </c:pt>
                <c:pt idx="365">
                  <c:v>222034</c:v>
                </c:pt>
                <c:pt idx="366">
                  <c:v>105700</c:v>
                </c:pt>
                <c:pt idx="367">
                  <c:v>114821</c:v>
                </c:pt>
                <c:pt idx="368">
                  <c:v>93208</c:v>
                </c:pt>
                <c:pt idx="369">
                  <c:v>44932</c:v>
                </c:pt>
                <c:pt idx="370">
                  <c:v>67357</c:v>
                </c:pt>
                <c:pt idx="371">
                  <c:v>20353</c:v>
                </c:pt>
                <c:pt idx="372">
                  <c:v>14209</c:v>
                </c:pt>
                <c:pt idx="373">
                  <c:v>36038</c:v>
                </c:pt>
                <c:pt idx="374">
                  <c:v>29107</c:v>
                </c:pt>
                <c:pt idx="375">
                  <c:v>33818.75</c:v>
                </c:pt>
                <c:pt idx="376">
                  <c:v>47954</c:v>
                </c:pt>
                <c:pt idx="377">
                  <c:v>4229</c:v>
                </c:pt>
                <c:pt idx="378">
                  <c:v>23354</c:v>
                </c:pt>
                <c:pt idx="379">
                  <c:v>27090</c:v>
                </c:pt>
                <c:pt idx="380">
                  <c:v>43353</c:v>
                </c:pt>
                <c:pt idx="381">
                  <c:v>33464</c:v>
                </c:pt>
                <c:pt idx="382">
                  <c:v>20192</c:v>
                </c:pt>
                <c:pt idx="383">
                  <c:v>91367</c:v>
                </c:pt>
                <c:pt idx="384">
                  <c:v>69965</c:v>
                </c:pt>
                <c:pt idx="385">
                  <c:v>22430</c:v>
                </c:pt>
                <c:pt idx="386">
                  <c:v>731</c:v>
                </c:pt>
                <c:pt idx="387">
                  <c:v>11579</c:v>
                </c:pt>
                <c:pt idx="388">
                  <c:v>69636</c:v>
                </c:pt>
                <c:pt idx="389">
                  <c:v>66646</c:v>
                </c:pt>
                <c:pt idx="390">
                  <c:v>16342</c:v>
                </c:pt>
                <c:pt idx="391">
                  <c:v>334585</c:v>
                </c:pt>
                <c:pt idx="392">
                  <c:v>55492</c:v>
                </c:pt>
                <c:pt idx="393">
                  <c:v>141660</c:v>
                </c:pt>
                <c:pt idx="394">
                  <c:v>21321</c:v>
                </c:pt>
                <c:pt idx="395">
                  <c:v>31741</c:v>
                </c:pt>
                <c:pt idx="396">
                  <c:v>1015</c:v>
                </c:pt>
                <c:pt idx="397">
                  <c:v>169045</c:v>
                </c:pt>
                <c:pt idx="398">
                  <c:v>17954</c:v>
                </c:pt>
                <c:pt idx="399">
                  <c:v>15072</c:v>
                </c:pt>
                <c:pt idx="400">
                  <c:v>27264</c:v>
                </c:pt>
                <c:pt idx="401">
                  <c:v>8881</c:v>
                </c:pt>
                <c:pt idx="402">
                  <c:v>12179</c:v>
                </c:pt>
                <c:pt idx="403">
                  <c:v>91696</c:v>
                </c:pt>
                <c:pt idx="404">
                  <c:v>103114</c:v>
                </c:pt>
                <c:pt idx="405">
                  <c:v>25638</c:v>
                </c:pt>
                <c:pt idx="406">
                  <c:v>64745</c:v>
                </c:pt>
                <c:pt idx="407">
                  <c:v>3647</c:v>
                </c:pt>
                <c:pt idx="408">
                  <c:v>7407</c:v>
                </c:pt>
                <c:pt idx="409">
                  <c:v>15914</c:v>
                </c:pt>
                <c:pt idx="410">
                  <c:v>63171</c:v>
                </c:pt>
                <c:pt idx="411">
                  <c:v>29189</c:v>
                </c:pt>
                <c:pt idx="412">
                  <c:v>48281</c:v>
                </c:pt>
                <c:pt idx="413">
                  <c:v>43212</c:v>
                </c:pt>
                <c:pt idx="414">
                  <c:v>14730</c:v>
                </c:pt>
                <c:pt idx="415">
                  <c:v>60419</c:v>
                </c:pt>
                <c:pt idx="416">
                  <c:v>47093</c:v>
                </c:pt>
                <c:pt idx="417">
                  <c:v>24592</c:v>
                </c:pt>
                <c:pt idx="418">
                  <c:v>32003</c:v>
                </c:pt>
                <c:pt idx="419">
                  <c:v>27958</c:v>
                </c:pt>
                <c:pt idx="420">
                  <c:v>901</c:v>
                </c:pt>
                <c:pt idx="421">
                  <c:v>14341</c:v>
                </c:pt>
                <c:pt idx="422">
                  <c:v>23493</c:v>
                </c:pt>
                <c:pt idx="423">
                  <c:v>28386</c:v>
                </c:pt>
                <c:pt idx="424">
                  <c:v>4265</c:v>
                </c:pt>
                <c:pt idx="425">
                  <c:v>3400</c:v>
                </c:pt>
                <c:pt idx="426">
                  <c:v>457</c:v>
                </c:pt>
                <c:pt idx="427">
                  <c:v>113503</c:v>
                </c:pt>
                <c:pt idx="428">
                  <c:v>180533</c:v>
                </c:pt>
                <c:pt idx="429">
                  <c:v>212360</c:v>
                </c:pt>
                <c:pt idx="430">
                  <c:v>30453</c:v>
                </c:pt>
                <c:pt idx="431">
                  <c:v>10149</c:v>
                </c:pt>
                <c:pt idx="432">
                  <c:v>464202</c:v>
                </c:pt>
                <c:pt idx="433">
                  <c:v>805188</c:v>
                </c:pt>
                <c:pt idx="434">
                  <c:v>228554</c:v>
                </c:pt>
                <c:pt idx="435">
                  <c:v>187775</c:v>
                </c:pt>
                <c:pt idx="436">
                  <c:v>325571</c:v>
                </c:pt>
                <c:pt idx="437">
                  <c:v>134629</c:v>
                </c:pt>
                <c:pt idx="438">
                  <c:v>86449</c:v>
                </c:pt>
                <c:pt idx="439">
                  <c:v>10166</c:v>
                </c:pt>
                <c:pt idx="440">
                  <c:v>120492</c:v>
                </c:pt>
                <c:pt idx="441">
                  <c:v>220276</c:v>
                </c:pt>
                <c:pt idx="442">
                  <c:v>145920</c:v>
                </c:pt>
                <c:pt idx="443">
                  <c:v>183788</c:v>
                </c:pt>
                <c:pt idx="444">
                  <c:v>493348</c:v>
                </c:pt>
                <c:pt idx="445">
                  <c:v>88753</c:v>
                </c:pt>
                <c:pt idx="446">
                  <c:v>91913</c:v>
                </c:pt>
                <c:pt idx="447">
                  <c:v>19487</c:v>
                </c:pt>
                <c:pt idx="448">
                  <c:v>52696</c:v>
                </c:pt>
                <c:pt idx="449">
                  <c:v>96393</c:v>
                </c:pt>
                <c:pt idx="450">
                  <c:v>9084</c:v>
                </c:pt>
                <c:pt idx="451">
                  <c:v>23986</c:v>
                </c:pt>
                <c:pt idx="452">
                  <c:v>2629</c:v>
                </c:pt>
                <c:pt idx="453">
                  <c:v>7785</c:v>
                </c:pt>
                <c:pt idx="454">
                  <c:v>45165</c:v>
                </c:pt>
                <c:pt idx="455">
                  <c:v>110299</c:v>
                </c:pt>
                <c:pt idx="456">
                  <c:v>96</c:v>
                </c:pt>
                <c:pt idx="457">
                  <c:v>6513</c:v>
                </c:pt>
                <c:pt idx="458">
                  <c:v>24702</c:v>
                </c:pt>
                <c:pt idx="459">
                  <c:v>37299</c:v>
                </c:pt>
                <c:pt idx="460">
                  <c:v>26555</c:v>
                </c:pt>
                <c:pt idx="461">
                  <c:v>25373</c:v>
                </c:pt>
                <c:pt idx="462">
                  <c:v>40598</c:v>
                </c:pt>
                <c:pt idx="463">
                  <c:v>12697</c:v>
                </c:pt>
                <c:pt idx="464">
                  <c:v>692</c:v>
                </c:pt>
                <c:pt idx="465">
                  <c:v>1918</c:v>
                </c:pt>
                <c:pt idx="466">
                  <c:v>22176</c:v>
                </c:pt>
                <c:pt idx="467">
                  <c:v>305</c:v>
                </c:pt>
                <c:pt idx="468">
                  <c:v>3045</c:v>
                </c:pt>
                <c:pt idx="469">
                  <c:v>81196</c:v>
                </c:pt>
                <c:pt idx="470">
                  <c:v>108927</c:v>
                </c:pt>
                <c:pt idx="471">
                  <c:v>26084</c:v>
                </c:pt>
                <c:pt idx="472">
                  <c:v>103803</c:v>
                </c:pt>
                <c:pt idx="473">
                  <c:v>24716</c:v>
                </c:pt>
                <c:pt idx="474">
                  <c:v>16793</c:v>
                </c:pt>
                <c:pt idx="475">
                  <c:v>13065</c:v>
                </c:pt>
                <c:pt idx="476">
                  <c:v>9337</c:v>
                </c:pt>
                <c:pt idx="477">
                  <c:v>6090</c:v>
                </c:pt>
                <c:pt idx="478">
                  <c:v>10148</c:v>
                </c:pt>
                <c:pt idx="479">
                  <c:v>15936</c:v>
                </c:pt>
                <c:pt idx="480">
                  <c:v>47068</c:v>
                </c:pt>
                <c:pt idx="481">
                  <c:v>7677</c:v>
                </c:pt>
                <c:pt idx="482">
                  <c:v>609</c:v>
                </c:pt>
                <c:pt idx="483">
                  <c:v>21456</c:v>
                </c:pt>
                <c:pt idx="484">
                  <c:v>58917</c:v>
                </c:pt>
                <c:pt idx="485">
                  <c:v>40230</c:v>
                </c:pt>
                <c:pt idx="486">
                  <c:v>28904</c:v>
                </c:pt>
                <c:pt idx="487">
                  <c:v>15186</c:v>
                </c:pt>
                <c:pt idx="488">
                  <c:v>5297</c:v>
                </c:pt>
                <c:pt idx="489">
                  <c:v>21720</c:v>
                </c:pt>
                <c:pt idx="490">
                  <c:v>22329</c:v>
                </c:pt>
                <c:pt idx="491">
                  <c:v>8687</c:v>
                </c:pt>
                <c:pt idx="492">
                  <c:v>9881</c:v>
                </c:pt>
                <c:pt idx="493">
                  <c:v>1332</c:v>
                </c:pt>
                <c:pt idx="494">
                  <c:v>1015</c:v>
                </c:pt>
                <c:pt idx="495">
                  <c:v>71084</c:v>
                </c:pt>
                <c:pt idx="496">
                  <c:v>8454</c:v>
                </c:pt>
                <c:pt idx="497">
                  <c:v>60450</c:v>
                </c:pt>
                <c:pt idx="498">
                  <c:v>18289</c:v>
                </c:pt>
                <c:pt idx="499">
                  <c:v>9134</c:v>
                </c:pt>
                <c:pt idx="500">
                  <c:v>10411</c:v>
                </c:pt>
                <c:pt idx="501">
                  <c:v>11132</c:v>
                </c:pt>
                <c:pt idx="502">
                  <c:v>39943</c:v>
                </c:pt>
                <c:pt idx="503">
                  <c:v>37140</c:v>
                </c:pt>
                <c:pt idx="504">
                  <c:v>114126</c:v>
                </c:pt>
                <c:pt idx="505">
                  <c:v>19312</c:v>
                </c:pt>
                <c:pt idx="506">
                  <c:v>12084</c:v>
                </c:pt>
                <c:pt idx="507">
                  <c:v>206027</c:v>
                </c:pt>
                <c:pt idx="508">
                  <c:v>131031</c:v>
                </c:pt>
                <c:pt idx="509">
                  <c:v>114655</c:v>
                </c:pt>
                <c:pt idx="510">
                  <c:v>132687</c:v>
                </c:pt>
                <c:pt idx="511">
                  <c:v>329304</c:v>
                </c:pt>
                <c:pt idx="512">
                  <c:v>200966</c:v>
                </c:pt>
                <c:pt idx="513">
                  <c:v>79651</c:v>
                </c:pt>
                <c:pt idx="514">
                  <c:v>37325</c:v>
                </c:pt>
                <c:pt idx="515">
                  <c:v>74927</c:v>
                </c:pt>
                <c:pt idx="516">
                  <c:v>25234</c:v>
                </c:pt>
                <c:pt idx="517">
                  <c:v>48398</c:v>
                </c:pt>
                <c:pt idx="518">
                  <c:v>56294</c:v>
                </c:pt>
                <c:pt idx="519">
                  <c:v>91622</c:v>
                </c:pt>
                <c:pt idx="520">
                  <c:v>277922</c:v>
                </c:pt>
                <c:pt idx="521">
                  <c:v>33525</c:v>
                </c:pt>
                <c:pt idx="522">
                  <c:v>60281</c:v>
                </c:pt>
                <c:pt idx="523">
                  <c:v>10469</c:v>
                </c:pt>
                <c:pt idx="524">
                  <c:v>16990</c:v>
                </c:pt>
                <c:pt idx="525">
                  <c:v>19877</c:v>
                </c:pt>
                <c:pt idx="526">
                  <c:v>31025</c:v>
                </c:pt>
                <c:pt idx="527">
                  <c:v>44041</c:v>
                </c:pt>
                <c:pt idx="528">
                  <c:v>29984</c:v>
                </c:pt>
                <c:pt idx="529">
                  <c:v>28141</c:v>
                </c:pt>
                <c:pt idx="530">
                  <c:v>3461</c:v>
                </c:pt>
                <c:pt idx="531">
                  <c:v>281529</c:v>
                </c:pt>
                <c:pt idx="532">
                  <c:v>31338</c:v>
                </c:pt>
                <c:pt idx="533">
                  <c:v>12482</c:v>
                </c:pt>
                <c:pt idx="534">
                  <c:v>62413</c:v>
                </c:pt>
                <c:pt idx="535">
                  <c:v>38559</c:v>
                </c:pt>
                <c:pt idx="536">
                  <c:v>187998</c:v>
                </c:pt>
                <c:pt idx="537">
                  <c:v>67250</c:v>
                </c:pt>
                <c:pt idx="538">
                  <c:v>119004</c:v>
                </c:pt>
                <c:pt idx="539">
                  <c:v>15904</c:v>
                </c:pt>
                <c:pt idx="540">
                  <c:v>36118</c:v>
                </c:pt>
                <c:pt idx="541">
                  <c:v>434202</c:v>
                </c:pt>
                <c:pt idx="542">
                  <c:v>68613</c:v>
                </c:pt>
                <c:pt idx="543">
                  <c:v>388896</c:v>
                </c:pt>
                <c:pt idx="544">
                  <c:v>36630</c:v>
                </c:pt>
                <c:pt idx="545">
                  <c:v>278184</c:v>
                </c:pt>
                <c:pt idx="546">
                  <c:v>117966</c:v>
                </c:pt>
                <c:pt idx="547">
                  <c:v>41769</c:v>
                </c:pt>
                <c:pt idx="548">
                  <c:v>17238</c:v>
                </c:pt>
                <c:pt idx="549">
                  <c:v>25573</c:v>
                </c:pt>
                <c:pt idx="550">
                  <c:v>61148</c:v>
                </c:pt>
                <c:pt idx="551">
                  <c:v>16334</c:v>
                </c:pt>
                <c:pt idx="552">
                  <c:v>4413</c:v>
                </c:pt>
                <c:pt idx="553">
                  <c:v>65813</c:v>
                </c:pt>
                <c:pt idx="554">
                  <c:v>104718</c:v>
                </c:pt>
                <c:pt idx="555">
                  <c:v>39927</c:v>
                </c:pt>
                <c:pt idx="556">
                  <c:v>10963</c:v>
                </c:pt>
                <c:pt idx="557">
                  <c:v>6712</c:v>
                </c:pt>
                <c:pt idx="558">
                  <c:v>97266</c:v>
                </c:pt>
                <c:pt idx="559">
                  <c:v>9368</c:v>
                </c:pt>
                <c:pt idx="560">
                  <c:v>6289</c:v>
                </c:pt>
                <c:pt idx="561">
                  <c:v>5684</c:v>
                </c:pt>
                <c:pt idx="562">
                  <c:v>32785</c:v>
                </c:pt>
                <c:pt idx="563">
                  <c:v>57216</c:v>
                </c:pt>
                <c:pt idx="564">
                  <c:v>241039</c:v>
                </c:pt>
                <c:pt idx="565">
                  <c:v>111671</c:v>
                </c:pt>
                <c:pt idx="566">
                  <c:v>6206</c:v>
                </c:pt>
                <c:pt idx="567">
                  <c:v>239858</c:v>
                </c:pt>
                <c:pt idx="568">
                  <c:v>17631</c:v>
                </c:pt>
                <c:pt idx="569">
                  <c:v>1803</c:v>
                </c:pt>
                <c:pt idx="570">
                  <c:v>4655</c:v>
                </c:pt>
                <c:pt idx="571">
                  <c:v>18294</c:v>
                </c:pt>
                <c:pt idx="572">
                  <c:v>3124</c:v>
                </c:pt>
                <c:pt idx="573">
                  <c:v>101</c:v>
                </c:pt>
                <c:pt idx="574">
                  <c:v>61319</c:v>
                </c:pt>
                <c:pt idx="575">
                  <c:v>188</c:v>
                </c:pt>
                <c:pt idx="576">
                  <c:v>3021</c:v>
                </c:pt>
                <c:pt idx="577">
                  <c:v>3475</c:v>
                </c:pt>
                <c:pt idx="578">
                  <c:v>10885</c:v>
                </c:pt>
                <c:pt idx="579">
                  <c:v>5176</c:v>
                </c:pt>
                <c:pt idx="580">
                  <c:v>11164</c:v>
                </c:pt>
                <c:pt idx="581">
                  <c:v>8024</c:v>
                </c:pt>
                <c:pt idx="582">
                  <c:v>18285</c:v>
                </c:pt>
                <c:pt idx="583">
                  <c:v>2556</c:v>
                </c:pt>
                <c:pt idx="584">
                  <c:v>1482</c:v>
                </c:pt>
                <c:pt idx="585">
                  <c:v>179433</c:v>
                </c:pt>
                <c:pt idx="586">
                  <c:v>2173</c:v>
                </c:pt>
                <c:pt idx="587">
                  <c:v>61746</c:v>
                </c:pt>
                <c:pt idx="588">
                  <c:v>121319</c:v>
                </c:pt>
                <c:pt idx="589">
                  <c:v>4080</c:v>
                </c:pt>
                <c:pt idx="590">
                  <c:v>3248</c:v>
                </c:pt>
                <c:pt idx="591">
                  <c:v>20</c:v>
                </c:pt>
                <c:pt idx="592">
                  <c:v>15275</c:v>
                </c:pt>
                <c:pt idx="593">
                  <c:v>13652</c:v>
                </c:pt>
                <c:pt idx="594">
                  <c:v>61018</c:v>
                </c:pt>
                <c:pt idx="595">
                  <c:v>16848</c:v>
                </c:pt>
                <c:pt idx="596">
                  <c:v>13204</c:v>
                </c:pt>
                <c:pt idx="597">
                  <c:v>9903.25</c:v>
                </c:pt>
                <c:pt idx="598">
                  <c:v>1</c:v>
                </c:pt>
                <c:pt idx="599">
                  <c:v>211</c:v>
                </c:pt>
                <c:pt idx="600">
                  <c:v>421</c:v>
                </c:pt>
                <c:pt idx="601">
                  <c:v>41105</c:v>
                </c:pt>
                <c:pt idx="602">
                  <c:v>7273</c:v>
                </c:pt>
                <c:pt idx="603">
                  <c:v>24189</c:v>
                </c:pt>
                <c:pt idx="604">
                  <c:v>8170</c:v>
                </c:pt>
                <c:pt idx="605">
                  <c:v>603</c:v>
                </c:pt>
                <c:pt idx="606">
                  <c:v>842</c:v>
                </c:pt>
                <c:pt idx="607">
                  <c:v>41464.25</c:v>
                </c:pt>
                <c:pt idx="608">
                  <c:v>55005</c:v>
                </c:pt>
                <c:pt idx="609">
                  <c:v>51274</c:v>
                </c:pt>
                <c:pt idx="610">
                  <c:v>10</c:v>
                </c:pt>
                <c:pt idx="611">
                  <c:v>61533</c:v>
                </c:pt>
                <c:pt idx="612">
                  <c:v>15935</c:v>
                </c:pt>
                <c:pt idx="613">
                  <c:v>1311</c:v>
                </c:pt>
                <c:pt idx="614">
                  <c:v>28925</c:v>
                </c:pt>
                <c:pt idx="615">
                  <c:v>6504</c:v>
                </c:pt>
                <c:pt idx="616">
                  <c:v>15300</c:v>
                </c:pt>
                <c:pt idx="617">
                  <c:v>42245</c:v>
                </c:pt>
                <c:pt idx="618">
                  <c:v>13613</c:v>
                </c:pt>
                <c:pt idx="619">
                  <c:v>28689</c:v>
                </c:pt>
                <c:pt idx="620">
                  <c:v>23075</c:v>
                </c:pt>
                <c:pt idx="621">
                  <c:v>5610</c:v>
                </c:pt>
                <c:pt idx="622">
                  <c:v>29301</c:v>
                </c:pt>
                <c:pt idx="623">
                  <c:v>88933</c:v>
                </c:pt>
                <c:pt idx="624">
                  <c:v>4166</c:v>
                </c:pt>
                <c:pt idx="625">
                  <c:v>3334</c:v>
                </c:pt>
                <c:pt idx="626">
                  <c:v>7888</c:v>
                </c:pt>
                <c:pt idx="627">
                  <c:v>9041</c:v>
                </c:pt>
                <c:pt idx="628">
                  <c:v>32423</c:v>
                </c:pt>
                <c:pt idx="629">
                  <c:v>8837</c:v>
                </c:pt>
                <c:pt idx="630">
                  <c:v>8687</c:v>
                </c:pt>
                <c:pt idx="631">
                  <c:v>3408</c:v>
                </c:pt>
                <c:pt idx="632">
                  <c:v>1089</c:v>
                </c:pt>
                <c:pt idx="633">
                  <c:v>2052.5</c:v>
                </c:pt>
                <c:pt idx="634">
                  <c:v>3016</c:v>
                </c:pt>
                <c:pt idx="635">
                  <c:v>7812</c:v>
                </c:pt>
                <c:pt idx="636">
                  <c:v>4412</c:v>
                </c:pt>
                <c:pt idx="637">
                  <c:v>10096</c:v>
                </c:pt>
                <c:pt idx="638">
                  <c:v>2444</c:v>
                </c:pt>
                <c:pt idx="639">
                  <c:v>10149</c:v>
                </c:pt>
                <c:pt idx="640">
                  <c:v>7255</c:v>
                </c:pt>
                <c:pt idx="641">
                  <c:v>9013</c:v>
                </c:pt>
                <c:pt idx="642">
                  <c:v>23590</c:v>
                </c:pt>
                <c:pt idx="643">
                  <c:v>28748</c:v>
                </c:pt>
                <c:pt idx="644">
                  <c:v>36709</c:v>
                </c:pt>
                <c:pt idx="645">
                  <c:v>4421</c:v>
                </c:pt>
                <c:pt idx="646">
                  <c:v>960</c:v>
                </c:pt>
                <c:pt idx="647">
                  <c:v>213</c:v>
                </c:pt>
                <c:pt idx="648">
                  <c:v>4213</c:v>
                </c:pt>
                <c:pt idx="649">
                  <c:v>2487</c:v>
                </c:pt>
                <c:pt idx="650">
                  <c:v>761</c:v>
                </c:pt>
                <c:pt idx="651">
                  <c:v>2285</c:v>
                </c:pt>
                <c:pt idx="652">
                  <c:v>6857</c:v>
                </c:pt>
                <c:pt idx="653">
                  <c:v>8381</c:v>
                </c:pt>
                <c:pt idx="654">
                  <c:v>5554</c:v>
                </c:pt>
                <c:pt idx="655">
                  <c:v>4618</c:v>
                </c:pt>
                <c:pt idx="656">
                  <c:v>105</c:v>
                </c:pt>
                <c:pt idx="657">
                  <c:v>1</c:v>
                </c:pt>
                <c:pt idx="658">
                  <c:v>112</c:v>
                </c:pt>
                <c:pt idx="659">
                  <c:v>203</c:v>
                </c:pt>
                <c:pt idx="660">
                  <c:v>13217</c:v>
                </c:pt>
                <c:pt idx="661">
                  <c:v>10403</c:v>
                </c:pt>
                <c:pt idx="662">
                  <c:v>22</c:v>
                </c:pt>
                <c:pt idx="663">
                  <c:v>91</c:v>
                </c:pt>
                <c:pt idx="664">
                  <c:v>43401</c:v>
                </c:pt>
                <c:pt idx="665">
                  <c:v>1</c:v>
                </c:pt>
                <c:pt idx="666">
                  <c:v>254.5</c:v>
                </c:pt>
                <c:pt idx="667">
                  <c:v>1015</c:v>
                </c:pt>
                <c:pt idx="668">
                  <c:v>4171</c:v>
                </c:pt>
                <c:pt idx="669">
                  <c:v>1015</c:v>
                </c:pt>
                <c:pt idx="670">
                  <c:v>15343</c:v>
                </c:pt>
                <c:pt idx="671">
                  <c:v>7109</c:v>
                </c:pt>
                <c:pt idx="672">
                  <c:v>51</c:v>
                </c:pt>
                <c:pt idx="673">
                  <c:v>5075</c:v>
                </c:pt>
                <c:pt idx="674">
                  <c:v>17172</c:v>
                </c:pt>
                <c:pt idx="675">
                  <c:v>50</c:v>
                </c:pt>
                <c:pt idx="676">
                  <c:v>5933</c:v>
                </c:pt>
                <c:pt idx="677">
                  <c:v>10491</c:v>
                </c:pt>
                <c:pt idx="678">
                  <c:v>6045</c:v>
                </c:pt>
                <c:pt idx="679">
                  <c:v>1522</c:v>
                </c:pt>
                <c:pt idx="680">
                  <c:v>1</c:v>
                </c:pt>
                <c:pt idx="681">
                  <c:v>3284</c:v>
                </c:pt>
                <c:pt idx="682">
                  <c:v>10200</c:v>
                </c:pt>
                <c:pt idx="683">
                  <c:v>9104.5</c:v>
                </c:pt>
                <c:pt idx="684">
                  <c:v>8009</c:v>
                </c:pt>
                <c:pt idx="685">
                  <c:v>518</c:v>
                </c:pt>
                <c:pt idx="686">
                  <c:v>9052</c:v>
                </c:pt>
                <c:pt idx="687">
                  <c:v>16401</c:v>
                </c:pt>
                <c:pt idx="688">
                  <c:v>46741</c:v>
                </c:pt>
                <c:pt idx="689">
                  <c:v>24917</c:v>
                </c:pt>
                <c:pt idx="690">
                  <c:v>513</c:v>
                </c:pt>
                <c:pt idx="691">
                  <c:v>2081</c:v>
                </c:pt>
                <c:pt idx="692">
                  <c:v>4854</c:v>
                </c:pt>
                <c:pt idx="693">
                  <c:v>31209</c:v>
                </c:pt>
                <c:pt idx="694">
                  <c:v>891</c:v>
                </c:pt>
                <c:pt idx="695">
                  <c:v>32299</c:v>
                </c:pt>
                <c:pt idx="696">
                  <c:v>13081</c:v>
                </c:pt>
                <c:pt idx="697">
                  <c:v>22907</c:v>
                </c:pt>
                <c:pt idx="698">
                  <c:v>1218</c:v>
                </c:pt>
                <c:pt idx="699">
                  <c:v>7050</c:v>
                </c:pt>
                <c:pt idx="700">
                  <c:v>6996.5</c:v>
                </c:pt>
                <c:pt idx="701">
                  <c:v>6836</c:v>
                </c:pt>
                <c:pt idx="702">
                  <c:v>6053</c:v>
                </c:pt>
                <c:pt idx="703">
                  <c:v>10709</c:v>
                </c:pt>
                <c:pt idx="704">
                  <c:v>48640</c:v>
                </c:pt>
                <c:pt idx="705">
                  <c:v>39276</c:v>
                </c:pt>
                <c:pt idx="706">
                  <c:v>11208.75</c:v>
                </c:pt>
                <c:pt idx="707">
                  <c:v>1853</c:v>
                </c:pt>
                <c:pt idx="708">
                  <c:v>2183.5</c:v>
                </c:pt>
                <c:pt idx="709">
                  <c:v>2514</c:v>
                </c:pt>
                <c:pt idx="710">
                  <c:v>21000</c:v>
                </c:pt>
                <c:pt idx="711">
                  <c:v>665</c:v>
                </c:pt>
                <c:pt idx="712">
                  <c:v>1462</c:v>
                </c:pt>
                <c:pt idx="713">
                  <c:v>8902</c:v>
                </c:pt>
                <c:pt idx="714">
                  <c:v>3552</c:v>
                </c:pt>
                <c:pt idx="715">
                  <c:v>254</c:v>
                </c:pt>
                <c:pt idx="716">
                  <c:v>224</c:v>
                </c:pt>
                <c:pt idx="717">
                  <c:v>4942</c:v>
                </c:pt>
                <c:pt idx="718">
                  <c:v>42076</c:v>
                </c:pt>
                <c:pt idx="719">
                  <c:v>13194</c:v>
                </c:pt>
                <c:pt idx="720">
                  <c:v>11250</c:v>
                </c:pt>
                <c:pt idx="721">
                  <c:v>5418</c:v>
                </c:pt>
                <c:pt idx="722">
                  <c:v>7124</c:v>
                </c:pt>
                <c:pt idx="723">
                  <c:v>8830</c:v>
                </c:pt>
                <c:pt idx="724">
                  <c:v>51</c:v>
                </c:pt>
                <c:pt idx="725">
                  <c:v>1</c:v>
                </c:pt>
                <c:pt idx="726">
                  <c:v>11947</c:v>
                </c:pt>
                <c:pt idx="727">
                  <c:v>7710</c:v>
                </c:pt>
                <c:pt idx="728">
                  <c:v>27989</c:v>
                </c:pt>
                <c:pt idx="729">
                  <c:v>4660</c:v>
                </c:pt>
                <c:pt idx="730">
                  <c:v>4063</c:v>
                </c:pt>
                <c:pt idx="731">
                  <c:v>381</c:v>
                </c:pt>
                <c:pt idx="732">
                  <c:v>10</c:v>
                </c:pt>
                <c:pt idx="733">
                  <c:v>10101.5</c:v>
                </c:pt>
                <c:pt idx="734">
                  <c:v>20193</c:v>
                </c:pt>
                <c:pt idx="735">
                  <c:v>25243</c:v>
                </c:pt>
                <c:pt idx="736">
                  <c:v>5585</c:v>
                </c:pt>
                <c:pt idx="737">
                  <c:v>451</c:v>
                </c:pt>
                <c:pt idx="738">
                  <c:v>1675</c:v>
                </c:pt>
                <c:pt idx="739">
                  <c:v>6265</c:v>
                </c:pt>
                <c:pt idx="740">
                  <c:v>52066</c:v>
                </c:pt>
                <c:pt idx="741">
                  <c:v>5145</c:v>
                </c:pt>
                <c:pt idx="742">
                  <c:v>8200</c:v>
                </c:pt>
                <c:pt idx="743">
                  <c:v>11255</c:v>
                </c:pt>
                <c:pt idx="744">
                  <c:v>39633</c:v>
                </c:pt>
                <c:pt idx="745">
                  <c:v>19284</c:v>
                </c:pt>
                <c:pt idx="746">
                  <c:v>11231</c:v>
                </c:pt>
                <c:pt idx="747">
                  <c:v>12343</c:v>
                </c:pt>
                <c:pt idx="748">
                  <c:v>18015</c:v>
                </c:pt>
                <c:pt idx="749">
                  <c:v>42091</c:v>
                </c:pt>
                <c:pt idx="750">
                  <c:v>36399.199999999997</c:v>
                </c:pt>
                <c:pt idx="751">
                  <c:v>19323.8</c:v>
                </c:pt>
                <c:pt idx="752">
                  <c:v>13632</c:v>
                </c:pt>
                <c:pt idx="753">
                  <c:v>11315.5</c:v>
                </c:pt>
                <c:pt idx="754">
                  <c:v>8999</c:v>
                </c:pt>
                <c:pt idx="755">
                  <c:v>13975</c:v>
                </c:pt>
                <c:pt idx="756">
                  <c:v>67402</c:v>
                </c:pt>
                <c:pt idx="757">
                  <c:v>44084</c:v>
                </c:pt>
                <c:pt idx="758">
                  <c:v>25578</c:v>
                </c:pt>
                <c:pt idx="759">
                  <c:v>21876.799999999999</c:v>
                </c:pt>
                <c:pt idx="760">
                  <c:v>18175.600000000002</c:v>
                </c:pt>
                <c:pt idx="761">
                  <c:v>7072</c:v>
                </c:pt>
                <c:pt idx="762">
                  <c:v>4731.666666666667</c:v>
                </c:pt>
                <c:pt idx="763">
                  <c:v>2391.3333333333339</c:v>
                </c:pt>
                <c:pt idx="764">
                  <c:v>51</c:v>
                </c:pt>
                <c:pt idx="765">
                  <c:v>4263</c:v>
                </c:pt>
                <c:pt idx="766">
                  <c:v>6515</c:v>
                </c:pt>
                <c:pt idx="767">
                  <c:v>6699</c:v>
                </c:pt>
                <c:pt idx="768">
                  <c:v>3356.5</c:v>
                </c:pt>
                <c:pt idx="769">
                  <c:v>14</c:v>
                </c:pt>
                <c:pt idx="770">
                  <c:v>4343</c:v>
                </c:pt>
                <c:pt idx="771">
                  <c:v>1</c:v>
                </c:pt>
                <c:pt idx="772">
                  <c:v>122</c:v>
                </c:pt>
                <c:pt idx="773">
                  <c:v>243</c:v>
                </c:pt>
                <c:pt idx="774">
                  <c:v>2</c:v>
                </c:pt>
                <c:pt idx="775">
                  <c:v>4311</c:v>
                </c:pt>
                <c:pt idx="776">
                  <c:v>57</c:v>
                </c:pt>
                <c:pt idx="777">
                  <c:v>5331.5</c:v>
                </c:pt>
                <c:pt idx="778">
                  <c:v>10606</c:v>
                </c:pt>
                <c:pt idx="779">
                  <c:v>7308</c:v>
                </c:pt>
                <c:pt idx="780">
                  <c:v>14343</c:v>
                </c:pt>
                <c:pt idx="781">
                  <c:v>4770</c:v>
                </c:pt>
                <c:pt idx="782">
                  <c:v>3517</c:v>
                </c:pt>
                <c:pt idx="783">
                  <c:v>327</c:v>
                </c:pt>
                <c:pt idx="784">
                  <c:v>6699</c:v>
                </c:pt>
                <c:pt idx="785">
                  <c:v>9134</c:v>
                </c:pt>
                <c:pt idx="786">
                  <c:v>11950</c:v>
                </c:pt>
                <c:pt idx="787">
                  <c:v>3046</c:v>
                </c:pt>
                <c:pt idx="788">
                  <c:v>25</c:v>
                </c:pt>
                <c:pt idx="789">
                  <c:v>15673</c:v>
                </c:pt>
                <c:pt idx="790">
                  <c:v>10</c:v>
                </c:pt>
                <c:pt idx="791">
                  <c:v>8</c:v>
                </c:pt>
                <c:pt idx="792">
                  <c:v>370</c:v>
                </c:pt>
                <c:pt idx="793">
                  <c:v>732</c:v>
                </c:pt>
                <c:pt idx="794">
                  <c:v>1094</c:v>
                </c:pt>
                <c:pt idx="795">
                  <c:v>7232</c:v>
                </c:pt>
                <c:pt idx="796">
                  <c:v>2131</c:v>
                </c:pt>
                <c:pt idx="797">
                  <c:v>944</c:v>
                </c:pt>
                <c:pt idx="798">
                  <c:v>3349</c:v>
                </c:pt>
                <c:pt idx="799">
                  <c:v>40087</c:v>
                </c:pt>
                <c:pt idx="800">
                  <c:v>101</c:v>
                </c:pt>
                <c:pt idx="801">
                  <c:v>5582.75</c:v>
                </c:pt>
                <c:pt idx="802">
                  <c:v>7410</c:v>
                </c:pt>
                <c:pt idx="803">
                  <c:v>2841</c:v>
                </c:pt>
                <c:pt idx="804">
                  <c:v>2237.5</c:v>
                </c:pt>
                <c:pt idx="805">
                  <c:v>1634</c:v>
                </c:pt>
                <c:pt idx="806">
                  <c:v>3806</c:v>
                </c:pt>
                <c:pt idx="807">
                  <c:v>609</c:v>
                </c:pt>
                <c:pt idx="808">
                  <c:v>44</c:v>
                </c:pt>
                <c:pt idx="809">
                  <c:v>1543</c:v>
                </c:pt>
                <c:pt idx="810">
                  <c:v>1571.4</c:v>
                </c:pt>
                <c:pt idx="811">
                  <c:v>1656.6</c:v>
                </c:pt>
                <c:pt idx="812">
                  <c:v>1685</c:v>
                </c:pt>
                <c:pt idx="813">
                  <c:v>59777</c:v>
                </c:pt>
                <c:pt idx="814">
                  <c:v>83294</c:v>
                </c:pt>
                <c:pt idx="815">
                  <c:v>11132</c:v>
                </c:pt>
                <c:pt idx="816">
                  <c:v>121436</c:v>
                </c:pt>
                <c:pt idx="817">
                  <c:v>321328</c:v>
                </c:pt>
                <c:pt idx="818">
                  <c:v>68766</c:v>
                </c:pt>
                <c:pt idx="819">
                  <c:v>26585</c:v>
                </c:pt>
                <c:pt idx="820">
                  <c:v>47602</c:v>
                </c:pt>
                <c:pt idx="821">
                  <c:v>7811</c:v>
                </c:pt>
                <c:pt idx="822">
                  <c:v>20045</c:v>
                </c:pt>
                <c:pt idx="823">
                  <c:v>84913</c:v>
                </c:pt>
                <c:pt idx="824">
                  <c:v>4308</c:v>
                </c:pt>
                <c:pt idx="825">
                  <c:v>39416</c:v>
                </c:pt>
                <c:pt idx="826">
                  <c:v>7322</c:v>
                </c:pt>
                <c:pt idx="827">
                  <c:v>32053</c:v>
                </c:pt>
                <c:pt idx="828">
                  <c:v>39462</c:v>
                </c:pt>
                <c:pt idx="829">
                  <c:v>10530</c:v>
                </c:pt>
                <c:pt idx="830">
                  <c:v>5419</c:v>
                </c:pt>
                <c:pt idx="831">
                  <c:v>13478</c:v>
                </c:pt>
                <c:pt idx="832">
                  <c:v>3342</c:v>
                </c:pt>
                <c:pt idx="833">
                  <c:v>9069</c:v>
                </c:pt>
                <c:pt idx="834">
                  <c:v>2238</c:v>
                </c:pt>
                <c:pt idx="835">
                  <c:v>962</c:v>
                </c:pt>
                <c:pt idx="836">
                  <c:v>335</c:v>
                </c:pt>
                <c:pt idx="837">
                  <c:v>11624</c:v>
                </c:pt>
                <c:pt idx="838">
                  <c:v>9331</c:v>
                </c:pt>
                <c:pt idx="839">
                  <c:v>27717</c:v>
                </c:pt>
                <c:pt idx="840">
                  <c:v>13193</c:v>
                </c:pt>
                <c:pt idx="841">
                  <c:v>10657</c:v>
                </c:pt>
                <c:pt idx="842">
                  <c:v>12414</c:v>
                </c:pt>
                <c:pt idx="843">
                  <c:v>58051</c:v>
                </c:pt>
                <c:pt idx="844">
                  <c:v>10458</c:v>
                </c:pt>
                <c:pt idx="845">
                  <c:v>66313</c:v>
                </c:pt>
                <c:pt idx="846">
                  <c:v>13676</c:v>
                </c:pt>
                <c:pt idx="847">
                  <c:v>2040</c:v>
                </c:pt>
                <c:pt idx="848">
                  <c:v>16402</c:v>
                </c:pt>
                <c:pt idx="849">
                  <c:v>822</c:v>
                </c:pt>
                <c:pt idx="850">
                  <c:v>152</c:v>
                </c:pt>
                <c:pt idx="851">
                  <c:v>824</c:v>
                </c:pt>
                <c:pt idx="852">
                  <c:v>2294</c:v>
                </c:pt>
                <c:pt idx="853">
                  <c:v>447</c:v>
                </c:pt>
                <c:pt idx="854">
                  <c:v>11164</c:v>
                </c:pt>
                <c:pt idx="855">
                  <c:v>47665</c:v>
                </c:pt>
                <c:pt idx="856">
                  <c:v>3349</c:v>
                </c:pt>
                <c:pt idx="857">
                  <c:v>317369</c:v>
                </c:pt>
                <c:pt idx="858">
                  <c:v>51223</c:v>
                </c:pt>
                <c:pt idx="859">
                  <c:v>28010</c:v>
                </c:pt>
                <c:pt idx="860">
                  <c:v>27144</c:v>
                </c:pt>
                <c:pt idx="861">
                  <c:v>2040</c:v>
                </c:pt>
                <c:pt idx="862">
                  <c:v>47269</c:v>
                </c:pt>
                <c:pt idx="863">
                  <c:v>21165</c:v>
                </c:pt>
                <c:pt idx="864">
                  <c:v>18404</c:v>
                </c:pt>
                <c:pt idx="865">
                  <c:v>2612</c:v>
                </c:pt>
                <c:pt idx="866">
                  <c:v>24176</c:v>
                </c:pt>
                <c:pt idx="867">
                  <c:v>2040</c:v>
                </c:pt>
                <c:pt idx="868">
                  <c:v>40705</c:v>
                </c:pt>
                <c:pt idx="869">
                  <c:v>655</c:v>
                </c:pt>
                <c:pt idx="870">
                  <c:v>823473</c:v>
                </c:pt>
                <c:pt idx="871">
                  <c:v>142958</c:v>
                </c:pt>
                <c:pt idx="872">
                  <c:v>29063</c:v>
                </c:pt>
                <c:pt idx="873">
                  <c:v>79181</c:v>
                </c:pt>
                <c:pt idx="874">
                  <c:v>112467</c:v>
                </c:pt>
                <c:pt idx="875">
                  <c:v>22957</c:v>
                </c:pt>
                <c:pt idx="876">
                  <c:v>38942</c:v>
                </c:pt>
                <c:pt idx="877">
                  <c:v>52045</c:v>
                </c:pt>
                <c:pt idx="878">
                  <c:v>2719</c:v>
                </c:pt>
                <c:pt idx="879">
                  <c:v>5582</c:v>
                </c:pt>
                <c:pt idx="880">
                  <c:v>70608</c:v>
                </c:pt>
                <c:pt idx="881">
                  <c:v>11170</c:v>
                </c:pt>
                <c:pt idx="882">
                  <c:v>11617</c:v>
                </c:pt>
                <c:pt idx="883">
                  <c:v>477</c:v>
                </c:pt>
                <c:pt idx="884">
                  <c:v>12893</c:v>
                </c:pt>
                <c:pt idx="885">
                  <c:v>29467</c:v>
                </c:pt>
                <c:pt idx="886">
                  <c:v>25436</c:v>
                </c:pt>
                <c:pt idx="887">
                  <c:v>4646</c:v>
                </c:pt>
                <c:pt idx="888">
                  <c:v>1313</c:v>
                </c:pt>
                <c:pt idx="889">
                  <c:v>13457</c:v>
                </c:pt>
                <c:pt idx="890">
                  <c:v>13489</c:v>
                </c:pt>
                <c:pt idx="891">
                  <c:v>3056</c:v>
                </c:pt>
                <c:pt idx="892">
                  <c:v>17</c:v>
                </c:pt>
                <c:pt idx="893">
                  <c:v>44814</c:v>
                </c:pt>
                <c:pt idx="894">
                  <c:v>9228</c:v>
                </c:pt>
                <c:pt idx="895">
                  <c:v>120</c:v>
                </c:pt>
                <c:pt idx="896">
                  <c:v>2730</c:v>
                </c:pt>
                <c:pt idx="897">
                  <c:v>1215</c:v>
                </c:pt>
                <c:pt idx="898">
                  <c:v>15543</c:v>
                </c:pt>
                <c:pt idx="899">
                  <c:v>52082</c:v>
                </c:pt>
                <c:pt idx="900">
                  <c:v>35340</c:v>
                </c:pt>
                <c:pt idx="901">
                  <c:v>5651</c:v>
                </c:pt>
                <c:pt idx="902">
                  <c:v>60483</c:v>
                </c:pt>
                <c:pt idx="903">
                  <c:v>129756</c:v>
                </c:pt>
                <c:pt idx="904">
                  <c:v>123091</c:v>
                </c:pt>
                <c:pt idx="905">
                  <c:v>3643</c:v>
                </c:pt>
                <c:pt idx="906">
                  <c:v>34571</c:v>
                </c:pt>
                <c:pt idx="907">
                  <c:v>27817</c:v>
                </c:pt>
                <c:pt idx="908">
                  <c:v>11213</c:v>
                </c:pt>
                <c:pt idx="909">
                  <c:v>23885</c:v>
                </c:pt>
                <c:pt idx="910">
                  <c:v>3880</c:v>
                </c:pt>
                <c:pt idx="911">
                  <c:v>3021</c:v>
                </c:pt>
                <c:pt idx="912">
                  <c:v>3903</c:v>
                </c:pt>
                <c:pt idx="913">
                  <c:v>8664</c:v>
                </c:pt>
                <c:pt idx="914">
                  <c:v>11287</c:v>
                </c:pt>
                <c:pt idx="915">
                  <c:v>41156</c:v>
                </c:pt>
                <c:pt idx="916">
                  <c:v>31399.75</c:v>
                </c:pt>
                <c:pt idx="917">
                  <c:v>2131</c:v>
                </c:pt>
                <c:pt idx="918">
                  <c:v>710</c:v>
                </c:pt>
                <c:pt idx="919">
                  <c:v>21142</c:v>
                </c:pt>
                <c:pt idx="920">
                  <c:v>14208</c:v>
                </c:pt>
                <c:pt idx="921">
                  <c:v>518</c:v>
                </c:pt>
                <c:pt idx="922">
                  <c:v>4385</c:v>
                </c:pt>
                <c:pt idx="923">
                  <c:v>25467</c:v>
                </c:pt>
                <c:pt idx="924">
                  <c:v>46549</c:v>
                </c:pt>
                <c:pt idx="925">
                  <c:v>487</c:v>
                </c:pt>
                <c:pt idx="926">
                  <c:v>2031</c:v>
                </c:pt>
                <c:pt idx="927">
                  <c:v>31782</c:v>
                </c:pt>
                <c:pt idx="928">
                  <c:v>5212</c:v>
                </c:pt>
                <c:pt idx="929">
                  <c:v>10772</c:v>
                </c:pt>
                <c:pt idx="930">
                  <c:v>406</c:v>
                </c:pt>
                <c:pt idx="931">
                  <c:v>840</c:v>
                </c:pt>
                <c:pt idx="932">
                  <c:v>274</c:v>
                </c:pt>
                <c:pt idx="933">
                  <c:v>6292</c:v>
                </c:pt>
                <c:pt idx="934">
                  <c:v>18167</c:v>
                </c:pt>
                <c:pt idx="935">
                  <c:v>8939</c:v>
                </c:pt>
                <c:pt idx="936">
                  <c:v>3045</c:v>
                </c:pt>
                <c:pt idx="937">
                  <c:v>13194</c:v>
                </c:pt>
                <c:pt idx="938">
                  <c:v>457</c:v>
                </c:pt>
                <c:pt idx="939">
                  <c:v>1522</c:v>
                </c:pt>
                <c:pt idx="940">
                  <c:v>453</c:v>
                </c:pt>
                <c:pt idx="941">
                  <c:v>9793</c:v>
                </c:pt>
                <c:pt idx="942">
                  <c:v>203</c:v>
                </c:pt>
                <c:pt idx="943">
                  <c:v>8006</c:v>
                </c:pt>
                <c:pt idx="944">
                  <c:v>15809</c:v>
                </c:pt>
                <c:pt idx="945">
                  <c:v>9628</c:v>
                </c:pt>
                <c:pt idx="946">
                  <c:v>203</c:v>
                </c:pt>
                <c:pt idx="947">
                  <c:v>2182</c:v>
                </c:pt>
                <c:pt idx="948">
                  <c:v>13</c:v>
                </c:pt>
                <c:pt idx="949">
                  <c:v>5075</c:v>
                </c:pt>
                <c:pt idx="950">
                  <c:v>1522</c:v>
                </c:pt>
                <c:pt idx="951">
                  <c:v>720.25</c:v>
                </c:pt>
                <c:pt idx="952">
                  <c:v>453</c:v>
                </c:pt>
                <c:pt idx="953">
                  <c:v>605</c:v>
                </c:pt>
                <c:pt idx="954">
                  <c:v>6</c:v>
                </c:pt>
                <c:pt idx="955">
                  <c:v>4</c:v>
                </c:pt>
                <c:pt idx="956">
                  <c:v>11677</c:v>
                </c:pt>
                <c:pt idx="957">
                  <c:v>7967</c:v>
                </c:pt>
                <c:pt idx="958">
                  <c:v>12460</c:v>
                </c:pt>
                <c:pt idx="959">
                  <c:v>1576</c:v>
                </c:pt>
                <c:pt idx="960">
                  <c:v>7728</c:v>
                </c:pt>
                <c:pt idx="961">
                  <c:v>515</c:v>
                </c:pt>
                <c:pt idx="962">
                  <c:v>14970</c:v>
                </c:pt>
                <c:pt idx="963">
                  <c:v>29425</c:v>
                </c:pt>
                <c:pt idx="964">
                  <c:v>14764.5</c:v>
                </c:pt>
                <c:pt idx="965">
                  <c:v>104</c:v>
                </c:pt>
                <c:pt idx="966">
                  <c:v>3969</c:v>
                </c:pt>
                <c:pt idx="967">
                  <c:v>10614</c:v>
                </c:pt>
                <c:pt idx="968">
                  <c:v>272</c:v>
                </c:pt>
                <c:pt idx="969">
                  <c:v>358</c:v>
                </c:pt>
                <c:pt idx="970">
                  <c:v>542.25</c:v>
                </c:pt>
                <c:pt idx="971">
                  <c:v>1095</c:v>
                </c:pt>
                <c:pt idx="972">
                  <c:v>1024</c:v>
                </c:pt>
                <c:pt idx="973">
                  <c:v>7</c:v>
                </c:pt>
                <c:pt idx="974">
                  <c:v>13716</c:v>
                </c:pt>
                <c:pt idx="975">
                  <c:v>492</c:v>
                </c:pt>
                <c:pt idx="976">
                  <c:v>6</c:v>
                </c:pt>
                <c:pt idx="977">
                  <c:v>2069</c:v>
                </c:pt>
                <c:pt idx="978">
                  <c:v>876</c:v>
                </c:pt>
                <c:pt idx="979">
                  <c:v>8</c:v>
                </c:pt>
                <c:pt idx="980">
                  <c:v>629</c:v>
                </c:pt>
                <c:pt idx="981">
                  <c:v>3097</c:v>
                </c:pt>
                <c:pt idx="982">
                  <c:v>14469</c:v>
                </c:pt>
                <c:pt idx="983">
                  <c:v>25841</c:v>
                </c:pt>
                <c:pt idx="984">
                  <c:v>21102.5</c:v>
                </c:pt>
                <c:pt idx="985">
                  <c:v>16364</c:v>
                </c:pt>
                <c:pt idx="986">
                  <c:v>6576.2000000000007</c:v>
                </c:pt>
                <c:pt idx="987">
                  <c:v>3313.5999999999985</c:v>
                </c:pt>
                <c:pt idx="988">
                  <c:v>51</c:v>
                </c:pt>
                <c:pt idx="989">
                  <c:v>7</c:v>
                </c:pt>
                <c:pt idx="990">
                  <c:v>28250</c:v>
                </c:pt>
                <c:pt idx="991">
                  <c:v>6090</c:v>
                </c:pt>
                <c:pt idx="992">
                  <c:v>183</c:v>
                </c:pt>
                <c:pt idx="993">
                  <c:v>96.5</c:v>
                </c:pt>
                <c:pt idx="994">
                  <c:v>10</c:v>
                </c:pt>
                <c:pt idx="995">
                  <c:v>10175</c:v>
                </c:pt>
                <c:pt idx="996">
                  <c:v>7285</c:v>
                </c:pt>
                <c:pt idx="997">
                  <c:v>20</c:v>
                </c:pt>
                <c:pt idx="998">
                  <c:v>1</c:v>
                </c:pt>
                <c:pt idx="999">
                  <c:v>28342</c:v>
                </c:pt>
                <c:pt idx="1000">
                  <c:v>10103</c:v>
                </c:pt>
                <c:pt idx="1001">
                  <c:v>4048.25</c:v>
                </c:pt>
                <c:pt idx="1002">
                  <c:v>2030</c:v>
                </c:pt>
                <c:pt idx="1003">
                  <c:v>46</c:v>
                </c:pt>
                <c:pt idx="1004">
                  <c:v>5075</c:v>
                </c:pt>
                <c:pt idx="1005">
                  <c:v>5217</c:v>
                </c:pt>
                <c:pt idx="1006">
                  <c:v>20</c:v>
                </c:pt>
                <c:pt idx="1007">
                  <c:v>2230.8571428571427</c:v>
                </c:pt>
                <c:pt idx="1008">
                  <c:v>3889</c:v>
                </c:pt>
                <c:pt idx="1009">
                  <c:v>20691</c:v>
                </c:pt>
                <c:pt idx="1010">
                  <c:v>6496</c:v>
                </c:pt>
                <c:pt idx="1011">
                  <c:v>3538</c:v>
                </c:pt>
                <c:pt idx="1012">
                  <c:v>6542</c:v>
                </c:pt>
                <c:pt idx="1013">
                  <c:v>4678.666666666667</c:v>
                </c:pt>
                <c:pt idx="1014">
                  <c:v>2815.3333333333335</c:v>
                </c:pt>
                <c:pt idx="1015">
                  <c:v>952</c:v>
                </c:pt>
                <c:pt idx="1016">
                  <c:v>738</c:v>
                </c:pt>
                <c:pt idx="1017">
                  <c:v>18529</c:v>
                </c:pt>
                <c:pt idx="1018">
                  <c:v>101</c:v>
                </c:pt>
                <c:pt idx="1019">
                  <c:v>1459</c:v>
                </c:pt>
                <c:pt idx="1020">
                  <c:v>1336.75</c:v>
                </c:pt>
                <c:pt idx="1021">
                  <c:v>970</c:v>
                </c:pt>
                <c:pt idx="1022">
                  <c:v>558</c:v>
                </c:pt>
                <c:pt idx="1023">
                  <c:v>4853</c:v>
                </c:pt>
                <c:pt idx="1024">
                  <c:v>1032</c:v>
                </c:pt>
                <c:pt idx="1025">
                  <c:v>11174</c:v>
                </c:pt>
                <c:pt idx="1026">
                  <c:v>15129.5</c:v>
                </c:pt>
                <c:pt idx="1027">
                  <c:v>16448</c:v>
                </c:pt>
                <c:pt idx="1028">
                  <c:v>17766.5</c:v>
                </c:pt>
                <c:pt idx="1029">
                  <c:v>19085</c:v>
                </c:pt>
                <c:pt idx="1030">
                  <c:v>20403.5</c:v>
                </c:pt>
                <c:pt idx="1031">
                  <c:v>24359</c:v>
                </c:pt>
                <c:pt idx="1032">
                  <c:v>13001.5</c:v>
                </c:pt>
                <c:pt idx="1033">
                  <c:v>1644</c:v>
                </c:pt>
                <c:pt idx="1034">
                  <c:v>1999</c:v>
                </c:pt>
                <c:pt idx="1035">
                  <c:v>5075.5</c:v>
                </c:pt>
                <c:pt idx="1036">
                  <c:v>14305</c:v>
                </c:pt>
                <c:pt idx="1037">
                  <c:v>71</c:v>
                </c:pt>
                <c:pt idx="1038">
                  <c:v>990</c:v>
                </c:pt>
                <c:pt idx="1039">
                  <c:v>828.33333333333337</c:v>
                </c:pt>
                <c:pt idx="1040">
                  <c:v>666.66666666666674</c:v>
                </c:pt>
                <c:pt idx="1041">
                  <c:v>181.66666666666663</c:v>
                </c:pt>
                <c:pt idx="1042">
                  <c:v>20</c:v>
                </c:pt>
                <c:pt idx="1043">
                  <c:v>10414</c:v>
                </c:pt>
                <c:pt idx="1044">
                  <c:v>2233</c:v>
                </c:pt>
                <c:pt idx="1045">
                  <c:v>4821</c:v>
                </c:pt>
                <c:pt idx="1046">
                  <c:v>12585</c:v>
                </c:pt>
                <c:pt idx="1047">
                  <c:v>8464.5</c:v>
                </c:pt>
                <c:pt idx="1048">
                  <c:v>4344</c:v>
                </c:pt>
                <c:pt idx="1049">
                  <c:v>5480</c:v>
                </c:pt>
                <c:pt idx="1050">
                  <c:v>46475</c:v>
                </c:pt>
                <c:pt idx="1051">
                  <c:v>22797</c:v>
                </c:pt>
                <c:pt idx="1052">
                  <c:v>2030</c:v>
                </c:pt>
                <c:pt idx="1053">
                  <c:v>2030</c:v>
                </c:pt>
                <c:pt idx="1054">
                  <c:v>2060</c:v>
                </c:pt>
                <c:pt idx="1055">
                  <c:v>22836</c:v>
                </c:pt>
                <c:pt idx="1056">
                  <c:v>18289</c:v>
                </c:pt>
                <c:pt idx="1057">
                  <c:v>6094</c:v>
                </c:pt>
                <c:pt idx="1058">
                  <c:v>208</c:v>
                </c:pt>
                <c:pt idx="1059">
                  <c:v>61461</c:v>
                </c:pt>
                <c:pt idx="1060">
                  <c:v>7133</c:v>
                </c:pt>
                <c:pt idx="1061">
                  <c:v>50747</c:v>
                </c:pt>
                <c:pt idx="1062">
                  <c:v>12179</c:v>
                </c:pt>
                <c:pt idx="1063">
                  <c:v>4003</c:v>
                </c:pt>
                <c:pt idx="1064">
                  <c:v>5000</c:v>
                </c:pt>
                <c:pt idx="1065">
                  <c:v>5581</c:v>
                </c:pt>
                <c:pt idx="1066">
                  <c:v>507</c:v>
                </c:pt>
                <c:pt idx="1067">
                  <c:v>36145</c:v>
                </c:pt>
                <c:pt idx="1068">
                  <c:v>465</c:v>
                </c:pt>
                <c:pt idx="1069">
                  <c:v>2791</c:v>
                </c:pt>
                <c:pt idx="1070">
                  <c:v>10149</c:v>
                </c:pt>
                <c:pt idx="1071">
                  <c:v>208</c:v>
                </c:pt>
                <c:pt idx="1072">
                  <c:v>21567</c:v>
                </c:pt>
                <c:pt idx="1073">
                  <c:v>812</c:v>
                </c:pt>
                <c:pt idx="1074">
                  <c:v>2679.4</c:v>
                </c:pt>
                <c:pt idx="1075">
                  <c:v>4546.8</c:v>
                </c:pt>
                <c:pt idx="1076">
                  <c:v>10149</c:v>
                </c:pt>
                <c:pt idx="1077">
                  <c:v>7001</c:v>
                </c:pt>
                <c:pt idx="1078">
                  <c:v>3853</c:v>
                </c:pt>
                <c:pt idx="1079">
                  <c:v>705</c:v>
                </c:pt>
                <c:pt idx="1080">
                  <c:v>667.5</c:v>
                </c:pt>
                <c:pt idx="1081">
                  <c:v>660</c:v>
                </c:pt>
                <c:pt idx="1082">
                  <c:v>2008</c:v>
                </c:pt>
                <c:pt idx="1083">
                  <c:v>3356</c:v>
                </c:pt>
                <c:pt idx="1084">
                  <c:v>3762</c:v>
                </c:pt>
                <c:pt idx="1085">
                  <c:v>5053</c:v>
                </c:pt>
                <c:pt idx="1086">
                  <c:v>6344</c:v>
                </c:pt>
                <c:pt idx="1087">
                  <c:v>7635</c:v>
                </c:pt>
                <c:pt idx="1088">
                  <c:v>8926</c:v>
                </c:pt>
                <c:pt idx="1089">
                  <c:v>10096</c:v>
                </c:pt>
                <c:pt idx="1090">
                  <c:v>4942</c:v>
                </c:pt>
                <c:pt idx="1091">
                  <c:v>2670</c:v>
                </c:pt>
                <c:pt idx="1092">
                  <c:v>44978</c:v>
                </c:pt>
                <c:pt idx="1093">
                  <c:v>56526</c:v>
                </c:pt>
                <c:pt idx="1094">
                  <c:v>44451.333333333336</c:v>
                </c:pt>
                <c:pt idx="1095">
                  <c:v>32376.666666666668</c:v>
                </c:pt>
                <c:pt idx="1096">
                  <c:v>20302</c:v>
                </c:pt>
                <c:pt idx="1097">
                  <c:v>23139</c:v>
                </c:pt>
                <c:pt idx="1098">
                  <c:v>22302</c:v>
                </c:pt>
                <c:pt idx="1099">
                  <c:v>17254</c:v>
                </c:pt>
                <c:pt idx="1100">
                  <c:v>5075</c:v>
                </c:pt>
                <c:pt idx="1101">
                  <c:v>42873</c:v>
                </c:pt>
                <c:pt idx="1102">
                  <c:v>32441.5</c:v>
                </c:pt>
                <c:pt idx="1103">
                  <c:v>1147</c:v>
                </c:pt>
                <c:pt idx="1104">
                  <c:v>3751</c:v>
                </c:pt>
                <c:pt idx="1105">
                  <c:v>9642</c:v>
                </c:pt>
                <c:pt idx="1106">
                  <c:v>7734.5</c:v>
                </c:pt>
                <c:pt idx="1107">
                  <c:v>5827</c:v>
                </c:pt>
                <c:pt idx="1108">
                  <c:v>38540</c:v>
                </c:pt>
                <c:pt idx="1109">
                  <c:v>18397</c:v>
                </c:pt>
                <c:pt idx="1110">
                  <c:v>11761</c:v>
                </c:pt>
                <c:pt idx="1111">
                  <c:v>5125</c:v>
                </c:pt>
                <c:pt idx="1112">
                  <c:v>5202</c:v>
                </c:pt>
                <c:pt idx="1113">
                  <c:v>101</c:v>
                </c:pt>
                <c:pt idx="1114">
                  <c:v>5685</c:v>
                </c:pt>
                <c:pt idx="1115">
                  <c:v>6651.25</c:v>
                </c:pt>
                <c:pt idx="1116">
                  <c:v>7617.5</c:v>
                </c:pt>
                <c:pt idx="1117">
                  <c:v>10516.25</c:v>
                </c:pt>
                <c:pt idx="1118">
                  <c:v>11482.5</c:v>
                </c:pt>
                <c:pt idx="1119">
                  <c:v>12448.75</c:v>
                </c:pt>
                <c:pt idx="1120">
                  <c:v>13415</c:v>
                </c:pt>
                <c:pt idx="1121">
                  <c:v>13378</c:v>
                </c:pt>
                <c:pt idx="1122">
                  <c:v>2267</c:v>
                </c:pt>
                <c:pt idx="1123">
                  <c:v>8320.5</c:v>
                </c:pt>
                <c:pt idx="1124">
                  <c:v>14374</c:v>
                </c:pt>
                <c:pt idx="1125">
                  <c:v>39</c:v>
                </c:pt>
                <c:pt idx="1126">
                  <c:v>3045</c:v>
                </c:pt>
                <c:pt idx="1127">
                  <c:v>12194</c:v>
                </c:pt>
                <c:pt idx="1128">
                  <c:v>254</c:v>
                </c:pt>
                <c:pt idx="1129">
                  <c:v>761</c:v>
                </c:pt>
                <c:pt idx="1130">
                  <c:v>4090</c:v>
                </c:pt>
                <c:pt idx="1131">
                  <c:v>7419</c:v>
                </c:pt>
                <c:pt idx="1132">
                  <c:v>17406</c:v>
                </c:pt>
                <c:pt idx="1133">
                  <c:v>8860</c:v>
                </c:pt>
                <c:pt idx="1134">
                  <c:v>314</c:v>
                </c:pt>
                <c:pt idx="1135">
                  <c:v>275.16666666666669</c:v>
                </c:pt>
                <c:pt idx="1136">
                  <c:v>236.33333333333334</c:v>
                </c:pt>
                <c:pt idx="1137">
                  <c:v>119.83333333333331</c:v>
                </c:pt>
                <c:pt idx="1138">
                  <c:v>81</c:v>
                </c:pt>
                <c:pt idx="1139">
                  <c:v>1116</c:v>
                </c:pt>
                <c:pt idx="1140">
                  <c:v>1298.8</c:v>
                </c:pt>
                <c:pt idx="1141">
                  <c:v>1481.6</c:v>
                </c:pt>
                <c:pt idx="1142">
                  <c:v>2030</c:v>
                </c:pt>
                <c:pt idx="1143">
                  <c:v>1867</c:v>
                </c:pt>
                <c:pt idx="1144">
                  <c:v>61</c:v>
                </c:pt>
                <c:pt idx="1145">
                  <c:v>2484.6</c:v>
                </c:pt>
                <c:pt idx="1146">
                  <c:v>4908.2</c:v>
                </c:pt>
                <c:pt idx="1147">
                  <c:v>12179</c:v>
                </c:pt>
                <c:pt idx="1148">
                  <c:v>3654</c:v>
                </c:pt>
                <c:pt idx="1149">
                  <c:v>25</c:v>
                </c:pt>
                <c:pt idx="1150">
                  <c:v>8121</c:v>
                </c:pt>
                <c:pt idx="1151">
                  <c:v>19284</c:v>
                </c:pt>
                <c:pt idx="1152">
                  <c:v>112</c:v>
                </c:pt>
                <c:pt idx="1153">
                  <c:v>1015</c:v>
                </c:pt>
                <c:pt idx="1154">
                  <c:v>4</c:v>
                </c:pt>
                <c:pt idx="1155">
                  <c:v>2396.5</c:v>
                </c:pt>
                <c:pt idx="1156">
                  <c:v>4789</c:v>
                </c:pt>
                <c:pt idx="1157">
                  <c:v>4375.6000000000004</c:v>
                </c:pt>
                <c:pt idx="1158">
                  <c:v>4237.8</c:v>
                </c:pt>
                <c:pt idx="1159">
                  <c:v>4100</c:v>
                </c:pt>
                <c:pt idx="1160">
                  <c:v>16106</c:v>
                </c:pt>
                <c:pt idx="1161">
                  <c:v>91634</c:v>
                </c:pt>
                <c:pt idx="1162">
                  <c:v>40335</c:v>
                </c:pt>
                <c:pt idx="1163">
                  <c:v>2385</c:v>
                </c:pt>
                <c:pt idx="1164">
                  <c:v>3045</c:v>
                </c:pt>
                <c:pt idx="1165">
                  <c:v>22724</c:v>
                </c:pt>
                <c:pt idx="1166">
                  <c:v>31983</c:v>
                </c:pt>
                <c:pt idx="1167">
                  <c:v>4363</c:v>
                </c:pt>
                <c:pt idx="1168">
                  <c:v>13443</c:v>
                </c:pt>
                <c:pt idx="1169">
                  <c:v>721</c:v>
                </c:pt>
                <c:pt idx="1170">
                  <c:v>3911</c:v>
                </c:pt>
                <c:pt idx="1171">
                  <c:v>14095.6</c:v>
                </c:pt>
                <c:pt idx="1172">
                  <c:v>44649.4</c:v>
                </c:pt>
                <c:pt idx="1173">
                  <c:v>54834</c:v>
                </c:pt>
                <c:pt idx="1174">
                  <c:v>11804</c:v>
                </c:pt>
                <c:pt idx="1175">
                  <c:v>34616</c:v>
                </c:pt>
                <c:pt idx="1176">
                  <c:v>3681</c:v>
                </c:pt>
                <c:pt idx="1177">
                  <c:v>8079</c:v>
                </c:pt>
                <c:pt idx="1178">
                  <c:v>9545</c:v>
                </c:pt>
                <c:pt idx="1179">
                  <c:v>4555</c:v>
                </c:pt>
                <c:pt idx="1180">
                  <c:v>95</c:v>
                </c:pt>
                <c:pt idx="1181">
                  <c:v>7000</c:v>
                </c:pt>
                <c:pt idx="1182">
                  <c:v>3800</c:v>
                </c:pt>
                <c:pt idx="1183">
                  <c:v>40</c:v>
                </c:pt>
                <c:pt idx="1184">
                  <c:v>3020</c:v>
                </c:pt>
                <c:pt idx="1185">
                  <c:v>6000</c:v>
                </c:pt>
                <c:pt idx="1186">
                  <c:v>20771</c:v>
                </c:pt>
                <c:pt idx="1187">
                  <c:v>1600</c:v>
                </c:pt>
                <c:pt idx="1188">
                  <c:v>450</c:v>
                </c:pt>
                <c:pt idx="1189">
                  <c:v>1329.5</c:v>
                </c:pt>
                <c:pt idx="1190">
                  <c:v>2209</c:v>
                </c:pt>
                <c:pt idx="1191">
                  <c:v>102</c:v>
                </c:pt>
                <c:pt idx="1192">
                  <c:v>45150</c:v>
                </c:pt>
                <c:pt idx="1193">
                  <c:v>2027</c:v>
                </c:pt>
                <c:pt idx="1194">
                  <c:v>4436.333333333333</c:v>
                </c:pt>
                <c:pt idx="1195">
                  <c:v>6845.6666666666661</c:v>
                </c:pt>
                <c:pt idx="1196">
                  <c:v>9255</c:v>
                </c:pt>
                <c:pt idx="1197">
                  <c:v>100</c:v>
                </c:pt>
                <c:pt idx="1198">
                  <c:v>4800</c:v>
                </c:pt>
                <c:pt idx="1199">
                  <c:v>9500</c:v>
                </c:pt>
                <c:pt idx="1200">
                  <c:v>6083</c:v>
                </c:pt>
                <c:pt idx="1201">
                  <c:v>2666</c:v>
                </c:pt>
                <c:pt idx="1202">
                  <c:v>13184</c:v>
                </c:pt>
                <c:pt idx="1203">
                  <c:v>23511</c:v>
                </c:pt>
                <c:pt idx="1204">
                  <c:v>33838</c:v>
                </c:pt>
                <c:pt idx="1205">
                  <c:v>44165</c:v>
                </c:pt>
                <c:pt idx="1206">
                  <c:v>21186</c:v>
                </c:pt>
                <c:pt idx="1207">
                  <c:v>5448</c:v>
                </c:pt>
                <c:pt idx="1208">
                  <c:v>8936</c:v>
                </c:pt>
                <c:pt idx="1209">
                  <c:v>140</c:v>
                </c:pt>
                <c:pt idx="1210">
                  <c:v>575.6</c:v>
                </c:pt>
                <c:pt idx="1211">
                  <c:v>1011.2</c:v>
                </c:pt>
                <c:pt idx="1212">
                  <c:v>2318</c:v>
                </c:pt>
                <c:pt idx="1213">
                  <c:v>2524.5</c:v>
                </c:pt>
                <c:pt idx="1214">
                  <c:v>2731</c:v>
                </c:pt>
                <c:pt idx="1215">
                  <c:v>2937.5</c:v>
                </c:pt>
                <c:pt idx="1216">
                  <c:v>3144</c:v>
                </c:pt>
                <c:pt idx="1217">
                  <c:v>4269</c:v>
                </c:pt>
                <c:pt idx="1218">
                  <c:v>5006</c:v>
                </c:pt>
                <c:pt idx="1219">
                  <c:v>14218</c:v>
                </c:pt>
                <c:pt idx="1220">
                  <c:v>3622</c:v>
                </c:pt>
                <c:pt idx="1221">
                  <c:v>817</c:v>
                </c:pt>
                <c:pt idx="1222">
                  <c:v>7035</c:v>
                </c:pt>
                <c:pt idx="1223">
                  <c:v>3500</c:v>
                </c:pt>
                <c:pt idx="1224">
                  <c:v>6750</c:v>
                </c:pt>
                <c:pt idx="1225">
                  <c:v>10000</c:v>
                </c:pt>
                <c:pt idx="1226">
                  <c:v>8250</c:v>
                </c:pt>
                <c:pt idx="1227">
                  <c:v>3000</c:v>
                </c:pt>
                <c:pt idx="1228">
                  <c:v>30</c:v>
                </c:pt>
                <c:pt idx="1229">
                  <c:v>1690</c:v>
                </c:pt>
                <c:pt idx="1230">
                  <c:v>3350</c:v>
                </c:pt>
                <c:pt idx="1231">
                  <c:v>5010</c:v>
                </c:pt>
                <c:pt idx="1232">
                  <c:v>3397</c:v>
                </c:pt>
                <c:pt idx="1233">
                  <c:v>2464.666666666667</c:v>
                </c:pt>
                <c:pt idx="1234">
                  <c:v>1532.3333333333335</c:v>
                </c:pt>
                <c:pt idx="1235">
                  <c:v>600</c:v>
                </c:pt>
                <c:pt idx="1236">
                  <c:v>3947.75</c:v>
                </c:pt>
                <c:pt idx="1237">
                  <c:v>13991</c:v>
                </c:pt>
                <c:pt idx="1238">
                  <c:v>10000</c:v>
                </c:pt>
                <c:pt idx="1239">
                  <c:v>93052</c:v>
                </c:pt>
                <c:pt idx="1240">
                  <c:v>3700</c:v>
                </c:pt>
                <c:pt idx="1241">
                  <c:v>6116</c:v>
                </c:pt>
                <c:pt idx="1242">
                  <c:v>10129</c:v>
                </c:pt>
                <c:pt idx="1243">
                  <c:v>37404.5</c:v>
                </c:pt>
                <c:pt idx="1244">
                  <c:v>64680</c:v>
                </c:pt>
                <c:pt idx="1245">
                  <c:v>3297</c:v>
                </c:pt>
                <c:pt idx="1246">
                  <c:v>1000</c:v>
                </c:pt>
                <c:pt idx="1247">
                  <c:v>12724</c:v>
                </c:pt>
                <c:pt idx="1248">
                  <c:v>16632</c:v>
                </c:pt>
                <c:pt idx="1249">
                  <c:v>8773.5</c:v>
                </c:pt>
                <c:pt idx="1250">
                  <c:v>915</c:v>
                </c:pt>
                <c:pt idx="1251">
                  <c:v>7609</c:v>
                </c:pt>
                <c:pt idx="1252">
                  <c:v>1775</c:v>
                </c:pt>
                <c:pt idx="1253">
                  <c:v>1150</c:v>
                </c:pt>
                <c:pt idx="1254">
                  <c:v>2500</c:v>
                </c:pt>
                <c:pt idx="1255">
                  <c:v>63258</c:v>
                </c:pt>
                <c:pt idx="1256">
                  <c:v>1966</c:v>
                </c:pt>
                <c:pt idx="1257">
                  <c:v>18344</c:v>
                </c:pt>
                <c:pt idx="1258">
                  <c:v>7584</c:v>
                </c:pt>
                <c:pt idx="1259">
                  <c:v>2000</c:v>
                </c:pt>
                <c:pt idx="1260">
                  <c:v>4563</c:v>
                </c:pt>
                <c:pt idx="1261">
                  <c:v>10500</c:v>
                </c:pt>
                <c:pt idx="1262">
                  <c:v>4858</c:v>
                </c:pt>
                <c:pt idx="1263">
                  <c:v>1000</c:v>
                </c:pt>
                <c:pt idx="1264">
                  <c:v>60</c:v>
                </c:pt>
                <c:pt idx="1265">
                  <c:v>5000</c:v>
                </c:pt>
                <c:pt idx="1266">
                  <c:v>9669</c:v>
                </c:pt>
                <c:pt idx="1267">
                  <c:v>48252</c:v>
                </c:pt>
                <c:pt idx="1268">
                  <c:v>32087</c:v>
                </c:pt>
                <c:pt idx="1269">
                  <c:v>1104</c:v>
                </c:pt>
                <c:pt idx="1270">
                  <c:v>10</c:v>
                </c:pt>
                <c:pt idx="1271">
                  <c:v>3500</c:v>
                </c:pt>
                <c:pt idx="1272">
                  <c:v>743</c:v>
                </c:pt>
                <c:pt idx="1273">
                  <c:v>1500</c:v>
                </c:pt>
                <c:pt idx="1274">
                  <c:v>10668</c:v>
                </c:pt>
                <c:pt idx="1275">
                  <c:v>315</c:v>
                </c:pt>
                <c:pt idx="1276">
                  <c:v>11904</c:v>
                </c:pt>
                <c:pt idx="1277">
                  <c:v>500</c:v>
                </c:pt>
                <c:pt idx="1278">
                  <c:v>100</c:v>
                </c:pt>
                <c:pt idx="1279">
                  <c:v>599</c:v>
                </c:pt>
                <c:pt idx="1280">
                  <c:v>24417</c:v>
                </c:pt>
                <c:pt idx="1281">
                  <c:v>3</c:v>
                </c:pt>
                <c:pt idx="1282">
                  <c:v>244</c:v>
                </c:pt>
                <c:pt idx="1283">
                  <c:v>610</c:v>
                </c:pt>
                <c:pt idx="1284">
                  <c:v>6872</c:v>
                </c:pt>
                <c:pt idx="1285">
                  <c:v>828</c:v>
                </c:pt>
                <c:pt idx="1286">
                  <c:v>981</c:v>
                </c:pt>
                <c:pt idx="1287">
                  <c:v>464</c:v>
                </c:pt>
                <c:pt idx="1288">
                  <c:v>1048</c:v>
                </c:pt>
                <c:pt idx="1289">
                  <c:v>3519</c:v>
                </c:pt>
                <c:pt idx="1290">
                  <c:v>4722</c:v>
                </c:pt>
                <c:pt idx="1291">
                  <c:v>663</c:v>
                </c:pt>
                <c:pt idx="1292">
                  <c:v>3185</c:v>
                </c:pt>
                <c:pt idx="1293">
                  <c:v>2277</c:v>
                </c:pt>
                <c:pt idx="1294">
                  <c:v>1688</c:v>
                </c:pt>
                <c:pt idx="1295">
                  <c:v>230</c:v>
                </c:pt>
                <c:pt idx="1296">
                  <c:v>300</c:v>
                </c:pt>
                <c:pt idx="1297">
                  <c:v>1124.5</c:v>
                </c:pt>
                <c:pt idx="1298">
                  <c:v>3598</c:v>
                </c:pt>
                <c:pt idx="1299">
                  <c:v>4398</c:v>
                </c:pt>
                <c:pt idx="1300">
                  <c:v>1052</c:v>
                </c:pt>
                <c:pt idx="1301">
                  <c:v>6090</c:v>
                </c:pt>
                <c:pt idx="1302">
                  <c:v>4178</c:v>
                </c:pt>
                <c:pt idx="1303">
                  <c:v>3680.6</c:v>
                </c:pt>
                <c:pt idx="1304">
                  <c:v>3514.8</c:v>
                </c:pt>
                <c:pt idx="1305">
                  <c:v>3349</c:v>
                </c:pt>
                <c:pt idx="1306">
                  <c:v>3183.2</c:v>
                </c:pt>
                <c:pt idx="1307">
                  <c:v>3017.4</c:v>
                </c:pt>
                <c:pt idx="1308">
                  <c:v>2520</c:v>
                </c:pt>
                <c:pt idx="1309">
                  <c:v>2509.5</c:v>
                </c:pt>
                <c:pt idx="1310">
                  <c:v>2499</c:v>
                </c:pt>
                <c:pt idx="1311">
                  <c:v>1709</c:v>
                </c:pt>
                <c:pt idx="1312">
                  <c:v>3025.2</c:v>
                </c:pt>
                <c:pt idx="1313">
                  <c:v>6973.8</c:v>
                </c:pt>
                <c:pt idx="1314">
                  <c:v>8290</c:v>
                </c:pt>
                <c:pt idx="1315">
                  <c:v>30</c:v>
                </c:pt>
                <c:pt idx="1316">
                  <c:v>1326</c:v>
                </c:pt>
                <c:pt idx="1317">
                  <c:v>1699</c:v>
                </c:pt>
                <c:pt idx="1318">
                  <c:v>12225</c:v>
                </c:pt>
                <c:pt idx="1319">
                  <c:v>12250</c:v>
                </c:pt>
                <c:pt idx="1320">
                  <c:v>12275</c:v>
                </c:pt>
                <c:pt idx="1321">
                  <c:v>7713.5</c:v>
                </c:pt>
                <c:pt idx="1322">
                  <c:v>3152</c:v>
                </c:pt>
                <c:pt idx="1323">
                  <c:v>10477.25</c:v>
                </c:pt>
                <c:pt idx="1324">
                  <c:v>12919</c:v>
                </c:pt>
                <c:pt idx="1325">
                  <c:v>7300</c:v>
                </c:pt>
                <c:pt idx="1326">
                  <c:v>183</c:v>
                </c:pt>
                <c:pt idx="1327">
                  <c:v>11597</c:v>
                </c:pt>
                <c:pt idx="1328">
                  <c:v>100</c:v>
                </c:pt>
                <c:pt idx="1329">
                  <c:v>29200</c:v>
                </c:pt>
                <c:pt idx="1330">
                  <c:v>115</c:v>
                </c:pt>
                <c:pt idx="1331">
                  <c:v>301</c:v>
                </c:pt>
                <c:pt idx="1332">
                  <c:v>204</c:v>
                </c:pt>
                <c:pt idx="1333">
                  <c:v>107</c:v>
                </c:pt>
                <c:pt idx="1334">
                  <c:v>10</c:v>
                </c:pt>
                <c:pt idx="1335">
                  <c:v>1300</c:v>
                </c:pt>
                <c:pt idx="1336">
                  <c:v>4701</c:v>
                </c:pt>
                <c:pt idx="1337">
                  <c:v>11998</c:v>
                </c:pt>
                <c:pt idx="1338">
                  <c:v>71</c:v>
                </c:pt>
                <c:pt idx="1339">
                  <c:v>2476</c:v>
                </c:pt>
                <c:pt idx="1340">
                  <c:v>4881</c:v>
                </c:pt>
                <c:pt idx="1341">
                  <c:v>2458.2000000000003</c:v>
                </c:pt>
                <c:pt idx="1342">
                  <c:v>1650.6</c:v>
                </c:pt>
                <c:pt idx="1343">
                  <c:v>843</c:v>
                </c:pt>
                <c:pt idx="1344">
                  <c:v>2369.1666666666665</c:v>
                </c:pt>
                <c:pt idx="1345">
                  <c:v>3895.333333333333</c:v>
                </c:pt>
                <c:pt idx="1346">
                  <c:v>8473.8333333333339</c:v>
                </c:pt>
                <c:pt idx="1347">
                  <c:v>10000</c:v>
                </c:pt>
                <c:pt idx="1348">
                  <c:v>6639</c:v>
                </c:pt>
                <c:pt idx="1349">
                  <c:v>13568</c:v>
                </c:pt>
                <c:pt idx="1350">
                  <c:v>12021.4</c:v>
                </c:pt>
                <c:pt idx="1351">
                  <c:v>7381.5999999999995</c:v>
                </c:pt>
                <c:pt idx="1352">
                  <c:v>5835</c:v>
                </c:pt>
                <c:pt idx="1353">
                  <c:v>4546</c:v>
                </c:pt>
                <c:pt idx="1354">
                  <c:v>5477.5</c:v>
                </c:pt>
                <c:pt idx="1355">
                  <c:v>6409</c:v>
                </c:pt>
                <c:pt idx="1356">
                  <c:v>1603.75</c:v>
                </c:pt>
                <c:pt idx="1357">
                  <c:v>2</c:v>
                </c:pt>
                <c:pt idx="1358">
                  <c:v>390</c:v>
                </c:pt>
                <c:pt idx="1359">
                  <c:v>1758</c:v>
                </c:pt>
                <c:pt idx="1360">
                  <c:v>3126</c:v>
                </c:pt>
                <c:pt idx="1361">
                  <c:v>8598</c:v>
                </c:pt>
                <c:pt idx="1362">
                  <c:v>4399</c:v>
                </c:pt>
                <c:pt idx="1363">
                  <c:v>200</c:v>
                </c:pt>
                <c:pt idx="1364">
                  <c:v>216.875</c:v>
                </c:pt>
                <c:pt idx="1365">
                  <c:v>267.5</c:v>
                </c:pt>
                <c:pt idx="1366">
                  <c:v>284.375</c:v>
                </c:pt>
                <c:pt idx="1367">
                  <c:v>301.25</c:v>
                </c:pt>
                <c:pt idx="1368">
                  <c:v>318.125</c:v>
                </c:pt>
                <c:pt idx="1369">
                  <c:v>335</c:v>
                </c:pt>
                <c:pt idx="1370">
                  <c:v>1167.5</c:v>
                </c:pt>
                <c:pt idx="1371">
                  <c:v>1445</c:v>
                </c:pt>
                <c:pt idx="1372">
                  <c:v>1722.5</c:v>
                </c:pt>
                <c:pt idx="1373">
                  <c:v>2000</c:v>
                </c:pt>
                <c:pt idx="1374">
                  <c:v>2167.6666666666665</c:v>
                </c:pt>
                <c:pt idx="1375">
                  <c:v>2670.6666666666665</c:v>
                </c:pt>
                <c:pt idx="1376">
                  <c:v>2838.3333333333335</c:v>
                </c:pt>
                <c:pt idx="1377">
                  <c:v>3006</c:v>
                </c:pt>
                <c:pt idx="1378">
                  <c:v>461</c:v>
                </c:pt>
                <c:pt idx="1379">
                  <c:v>3599.5</c:v>
                </c:pt>
                <c:pt idx="1380">
                  <c:v>13015</c:v>
                </c:pt>
                <c:pt idx="1381">
                  <c:v>6511.5</c:v>
                </c:pt>
                <c:pt idx="1382">
                  <c:v>8</c:v>
                </c:pt>
                <c:pt idx="1383">
                  <c:v>4.5</c:v>
                </c:pt>
                <c:pt idx="1384">
                  <c:v>1</c:v>
                </c:pt>
                <c:pt idx="1385">
                  <c:v>7.8181818181818175</c:v>
                </c:pt>
                <c:pt idx="1386">
                  <c:v>10.090909090909092</c:v>
                </c:pt>
                <c:pt idx="1387">
                  <c:v>12.363636363636363</c:v>
                </c:pt>
                <c:pt idx="1388">
                  <c:v>14.636363636363635</c:v>
                </c:pt>
                <c:pt idx="1389">
                  <c:v>16.909090909090907</c:v>
                </c:pt>
                <c:pt idx="1390">
                  <c:v>23.727272727272727</c:v>
                </c:pt>
                <c:pt idx="1391">
                  <c:v>26</c:v>
                </c:pt>
                <c:pt idx="1392">
                  <c:v>357.33333333333331</c:v>
                </c:pt>
                <c:pt idx="1393">
                  <c:v>688.66666666666663</c:v>
                </c:pt>
                <c:pt idx="1394">
                  <c:v>1020</c:v>
                </c:pt>
                <c:pt idx="1395">
                  <c:v>510</c:v>
                </c:pt>
                <c:pt idx="1396">
                  <c:v>3323</c:v>
                </c:pt>
                <c:pt idx="1397">
                  <c:v>2823</c:v>
                </c:pt>
                <c:pt idx="1398">
                  <c:v>320</c:v>
                </c:pt>
                <c:pt idx="1399">
                  <c:v>130</c:v>
                </c:pt>
                <c:pt idx="1400">
                  <c:v>256</c:v>
                </c:pt>
                <c:pt idx="1401">
                  <c:v>4003</c:v>
                </c:pt>
                <c:pt idx="1402">
                  <c:v>97</c:v>
                </c:pt>
                <c:pt idx="1403">
                  <c:v>10355</c:v>
                </c:pt>
                <c:pt idx="1404">
                  <c:v>71</c:v>
                </c:pt>
                <c:pt idx="1405">
                  <c:v>5146</c:v>
                </c:pt>
                <c:pt idx="1406">
                  <c:v>4109.5</c:v>
                </c:pt>
                <c:pt idx="1407">
                  <c:v>3073</c:v>
                </c:pt>
                <c:pt idx="1408">
                  <c:v>2036.5</c:v>
                </c:pt>
                <c:pt idx="1409">
                  <c:v>1000</c:v>
                </c:pt>
                <c:pt idx="1410">
                  <c:v>1000</c:v>
                </c:pt>
                <c:pt idx="1411">
                  <c:v>1000</c:v>
                </c:pt>
                <c:pt idx="1412">
                  <c:v>2000</c:v>
                </c:pt>
                <c:pt idx="1413">
                  <c:v>1006</c:v>
                </c:pt>
                <c:pt idx="1414">
                  <c:v>12</c:v>
                </c:pt>
                <c:pt idx="1415">
                  <c:v>302</c:v>
                </c:pt>
                <c:pt idx="1416">
                  <c:v>2276</c:v>
                </c:pt>
                <c:pt idx="1417">
                  <c:v>2900.333333333333</c:v>
                </c:pt>
                <c:pt idx="1418">
                  <c:v>3524.6666666666665</c:v>
                </c:pt>
                <c:pt idx="1419">
                  <c:v>4149</c:v>
                </c:pt>
                <c:pt idx="1420">
                  <c:v>6022</c:v>
                </c:pt>
                <c:pt idx="1421">
                  <c:v>1200</c:v>
                </c:pt>
                <c:pt idx="1422">
                  <c:v>1600</c:v>
                </c:pt>
                <c:pt idx="1423">
                  <c:v>2000</c:v>
                </c:pt>
                <c:pt idx="1424">
                  <c:v>2665.833333333333</c:v>
                </c:pt>
                <c:pt idx="1425">
                  <c:v>4663.333333333333</c:v>
                </c:pt>
                <c:pt idx="1426">
                  <c:v>5329.166666666667</c:v>
                </c:pt>
                <c:pt idx="1427">
                  <c:v>5995</c:v>
                </c:pt>
                <c:pt idx="1428">
                  <c:v>9151</c:v>
                </c:pt>
                <c:pt idx="1429">
                  <c:v>1500</c:v>
                </c:pt>
                <c:pt idx="1430">
                  <c:v>150</c:v>
                </c:pt>
                <c:pt idx="1431">
                  <c:v>566</c:v>
                </c:pt>
                <c:pt idx="1432">
                  <c:v>27393</c:v>
                </c:pt>
                <c:pt idx="1433">
                  <c:v>514</c:v>
                </c:pt>
                <c:pt idx="1434">
                  <c:v>3173</c:v>
                </c:pt>
                <c:pt idx="1435">
                  <c:v>10410</c:v>
                </c:pt>
                <c:pt idx="1436">
                  <c:v>7354</c:v>
                </c:pt>
                <c:pt idx="1437">
                  <c:v>12795</c:v>
                </c:pt>
                <c:pt idx="1438">
                  <c:v>25988</c:v>
                </c:pt>
                <c:pt idx="1439">
                  <c:v>6346</c:v>
                </c:pt>
                <c:pt idx="1440">
                  <c:v>120</c:v>
                </c:pt>
                <c:pt idx="1441">
                  <c:v>29494</c:v>
                </c:pt>
                <c:pt idx="1442">
                  <c:v>2871</c:v>
                </c:pt>
                <c:pt idx="1443">
                  <c:v>23781</c:v>
                </c:pt>
                <c:pt idx="1444">
                  <c:v>1092</c:v>
                </c:pt>
                <c:pt idx="1445">
                  <c:v>13528</c:v>
                </c:pt>
                <c:pt idx="1446">
                  <c:v>0</c:v>
                </c:pt>
                <c:pt idx="1447">
                  <c:v>8725</c:v>
                </c:pt>
                <c:pt idx="1448">
                  <c:v>0</c:v>
                </c:pt>
                <c:pt idx="1449">
                  <c:v>3245</c:v>
                </c:pt>
                <c:pt idx="1450">
                  <c:v>179</c:v>
                </c:pt>
                <c:pt idx="1451">
                  <c:v>2699</c:v>
                </c:pt>
                <c:pt idx="1452">
                  <c:v>1666</c:v>
                </c:pt>
                <c:pt idx="1453">
                  <c:v>12099</c:v>
                </c:pt>
                <c:pt idx="1454">
                  <c:v>0</c:v>
                </c:pt>
                <c:pt idx="1455">
                  <c:v>31276</c:v>
                </c:pt>
                <c:pt idx="1456">
                  <c:v>2499</c:v>
                </c:pt>
                <c:pt idx="1457">
                  <c:v>45999</c:v>
                </c:pt>
                <c:pt idx="1458">
                  <c:v>1195</c:v>
                </c:pt>
                <c:pt idx="1459">
                  <c:v>24965</c:v>
                </c:pt>
                <c:pt idx="1460">
                  <c:v>40933</c:v>
                </c:pt>
                <c:pt idx="1461">
                  <c:v>486</c:v>
                </c:pt>
                <c:pt idx="1462">
                  <c:v>1700</c:v>
                </c:pt>
                <c:pt idx="1463">
                  <c:v>1350</c:v>
                </c:pt>
                <c:pt idx="1464">
                  <c:v>1000</c:v>
                </c:pt>
                <c:pt idx="1465">
                  <c:v>931</c:v>
                </c:pt>
                <c:pt idx="1466">
                  <c:v>908</c:v>
                </c:pt>
                <c:pt idx="1467">
                  <c:v>885</c:v>
                </c:pt>
                <c:pt idx="1468">
                  <c:v>862</c:v>
                </c:pt>
                <c:pt idx="1469">
                  <c:v>1209.2857142857142</c:v>
                </c:pt>
                <c:pt idx="1470">
                  <c:v>2251.1428571428569</c:v>
                </c:pt>
                <c:pt idx="1471">
                  <c:v>2598.4285714285716</c:v>
                </c:pt>
                <c:pt idx="1472">
                  <c:v>2945.7142857142858</c:v>
                </c:pt>
                <c:pt idx="1473">
                  <c:v>3293</c:v>
                </c:pt>
                <c:pt idx="1474">
                  <c:v>579</c:v>
                </c:pt>
                <c:pt idx="1475">
                  <c:v>1010</c:v>
                </c:pt>
                <c:pt idx="1476">
                  <c:v>8400</c:v>
                </c:pt>
                <c:pt idx="1477">
                  <c:v>5926</c:v>
                </c:pt>
                <c:pt idx="1478">
                  <c:v>1750</c:v>
                </c:pt>
                <c:pt idx="1479">
                  <c:v>21908</c:v>
                </c:pt>
                <c:pt idx="1480">
                  <c:v>11569</c:v>
                </c:pt>
                <c:pt idx="1481">
                  <c:v>8852</c:v>
                </c:pt>
                <c:pt idx="1482">
                  <c:v>4494</c:v>
                </c:pt>
                <c:pt idx="1483">
                  <c:v>2308</c:v>
                </c:pt>
                <c:pt idx="1484">
                  <c:v>350</c:v>
                </c:pt>
                <c:pt idx="1485">
                  <c:v>3548</c:v>
                </c:pt>
                <c:pt idx="1486">
                  <c:v>3777</c:v>
                </c:pt>
                <c:pt idx="1487">
                  <c:v>241</c:v>
                </c:pt>
                <c:pt idx="1488">
                  <c:v>8054</c:v>
                </c:pt>
                <c:pt idx="1489">
                  <c:v>6564</c:v>
                </c:pt>
                <c:pt idx="1490">
                  <c:v>4044</c:v>
                </c:pt>
                <c:pt idx="1491">
                  <c:v>2248</c:v>
                </c:pt>
                <c:pt idx="1492">
                  <c:v>767</c:v>
                </c:pt>
                <c:pt idx="1493">
                  <c:v>28468</c:v>
                </c:pt>
                <c:pt idx="1494">
                  <c:v>30089</c:v>
                </c:pt>
                <c:pt idx="1495">
                  <c:v>56000</c:v>
                </c:pt>
                <c:pt idx="1496">
                  <c:v>15433</c:v>
                </c:pt>
                <c:pt idx="1497">
                  <c:v>5684</c:v>
                </c:pt>
                <c:pt idx="1498">
                  <c:v>332</c:v>
                </c:pt>
                <c:pt idx="1499">
                  <c:v>321</c:v>
                </c:pt>
                <c:pt idx="1500">
                  <c:v>632</c:v>
                </c:pt>
                <c:pt idx="1501">
                  <c:v>0</c:v>
                </c:pt>
                <c:pt idx="1502">
                  <c:v>0</c:v>
                </c:pt>
                <c:pt idx="1503">
                  <c:v>0</c:v>
                </c:pt>
                <c:pt idx="1504">
                  <c:v>207</c:v>
                </c:pt>
                <c:pt idx="1505">
                  <c:v>765</c:v>
                </c:pt>
                <c:pt idx="1506">
                  <c:v>0</c:v>
                </c:pt>
                <c:pt idx="1507">
                  <c:v>0</c:v>
                </c:pt>
                <c:pt idx="1508">
                  <c:v>0</c:v>
                </c:pt>
                <c:pt idx="1509">
                  <c:v>0</c:v>
                </c:pt>
                <c:pt idx="1510">
                  <c:v>0</c:v>
                </c:pt>
                <c:pt idx="1511">
                  <c:v>161</c:v>
                </c:pt>
                <c:pt idx="1512">
                  <c:v>0</c:v>
                </c:pt>
                <c:pt idx="1513">
                  <c:v>5</c:v>
                </c:pt>
                <c:pt idx="1514">
                  <c:v>0</c:v>
                </c:pt>
                <c:pt idx="1515">
                  <c:v>5</c:v>
                </c:pt>
                <c:pt idx="1516">
                  <c:v>5</c:v>
                </c:pt>
                <c:pt idx="1517">
                  <c:v>1041</c:v>
                </c:pt>
                <c:pt idx="1518">
                  <c:v>2448</c:v>
                </c:pt>
                <c:pt idx="1519">
                  <c:v>67</c:v>
                </c:pt>
                <c:pt idx="1520">
                  <c:v>0</c:v>
                </c:pt>
                <c:pt idx="1521">
                  <c:v>0</c:v>
                </c:pt>
                <c:pt idx="1522">
                  <c:v>2017</c:v>
                </c:pt>
                <c:pt idx="1523">
                  <c:v>2</c:v>
                </c:pt>
                <c:pt idx="1524">
                  <c:v>1938</c:v>
                </c:pt>
                <c:pt idx="1525">
                  <c:v>2395</c:v>
                </c:pt>
                <c:pt idx="1526">
                  <c:v>1660</c:v>
                </c:pt>
                <c:pt idx="1527">
                  <c:v>0</c:v>
                </c:pt>
                <c:pt idx="1528">
                  <c:v>4099</c:v>
                </c:pt>
                <c:pt idx="1529">
                  <c:v>2002</c:v>
                </c:pt>
                <c:pt idx="1530">
                  <c:v>0</c:v>
                </c:pt>
                <c:pt idx="1531">
                  <c:v>11977</c:v>
                </c:pt>
                <c:pt idx="1532">
                  <c:v>20064</c:v>
                </c:pt>
                <c:pt idx="1533">
                  <c:v>546</c:v>
                </c:pt>
                <c:pt idx="1534">
                  <c:v>5292</c:v>
                </c:pt>
                <c:pt idx="1535">
                  <c:v>7738</c:v>
                </c:pt>
                <c:pt idx="1536">
                  <c:v>870</c:v>
                </c:pt>
                <c:pt idx="1537">
                  <c:v>53854</c:v>
                </c:pt>
                <c:pt idx="1538">
                  <c:v>1.65</c:v>
                </c:pt>
                <c:pt idx="1539">
                  <c:v>1.68</c:v>
                </c:pt>
                <c:pt idx="1540">
                  <c:v>1.65</c:v>
                </c:pt>
                <c:pt idx="1541">
                  <c:v>1.68</c:v>
                </c:pt>
                <c:pt idx="1542">
                  <c:v>1.67</c:v>
                </c:pt>
                <c:pt idx="1543">
                  <c:v>1.67</c:v>
                </c:pt>
                <c:pt idx="1544">
                  <c:v>1.66</c:v>
                </c:pt>
                <c:pt idx="1545">
                  <c:v>1.67</c:v>
                </c:pt>
                <c:pt idx="1546">
                  <c:v>1.68</c:v>
                </c:pt>
                <c:pt idx="1547">
                  <c:v>1.63</c:v>
                </c:pt>
                <c:pt idx="1548">
                  <c:v>1.64</c:v>
                </c:pt>
                <c:pt idx="1549">
                  <c:v>1.65</c:v>
                </c:pt>
                <c:pt idx="1550">
                  <c:v>1.65</c:v>
                </c:pt>
                <c:pt idx="1551">
                  <c:v>1.66</c:v>
                </c:pt>
                <c:pt idx="1552">
                  <c:v>1.63</c:v>
                </c:pt>
                <c:pt idx="1553">
                  <c:v>1.61</c:v>
                </c:pt>
                <c:pt idx="1554">
                  <c:v>1.61</c:v>
                </c:pt>
                <c:pt idx="1555">
                  <c:v>1.6</c:v>
                </c:pt>
                <c:pt idx="1556">
                  <c:v>1.6</c:v>
                </c:pt>
                <c:pt idx="1557">
                  <c:v>1.62</c:v>
                </c:pt>
                <c:pt idx="1558">
                  <c:v>1.55</c:v>
                </c:pt>
                <c:pt idx="1559">
                  <c:v>3176</c:v>
                </c:pt>
                <c:pt idx="1560">
                  <c:v>0</c:v>
                </c:pt>
                <c:pt idx="1561">
                  <c:v>429</c:v>
                </c:pt>
                <c:pt idx="1562">
                  <c:v>7521</c:v>
                </c:pt>
                <c:pt idx="1563">
                  <c:v>2555</c:v>
                </c:pt>
                <c:pt idx="1564">
                  <c:v>0</c:v>
                </c:pt>
                <c:pt idx="1565">
                  <c:v>0</c:v>
                </c:pt>
                <c:pt idx="1566">
                  <c:v>6218</c:v>
                </c:pt>
                <c:pt idx="1567">
                  <c:v>649</c:v>
                </c:pt>
                <c:pt idx="1568">
                  <c:v>311</c:v>
                </c:pt>
                <c:pt idx="1569">
                  <c:v>0</c:v>
                </c:pt>
                <c:pt idx="1570">
                  <c:v>0</c:v>
                </c:pt>
                <c:pt idx="1571">
                  <c:v>3365</c:v>
                </c:pt>
                <c:pt idx="1572">
                  <c:v>2514</c:v>
                </c:pt>
                <c:pt idx="1573">
                  <c:v>1759</c:v>
                </c:pt>
                <c:pt idx="1574">
                  <c:v>0</c:v>
                </c:pt>
                <c:pt idx="1575">
                  <c:v>0</c:v>
                </c:pt>
                <c:pt idx="1576">
                  <c:v>0</c:v>
                </c:pt>
                <c:pt idx="1577">
                  <c:v>328</c:v>
                </c:pt>
                <c:pt idx="1578">
                  <c:v>1635</c:v>
                </c:pt>
                <c:pt idx="1579">
                  <c:v>0</c:v>
                </c:pt>
                <c:pt idx="1580">
                  <c:v>42596</c:v>
                </c:pt>
                <c:pt idx="1581">
                  <c:v>13116</c:v>
                </c:pt>
                <c:pt idx="1582">
                  <c:v>15408</c:v>
                </c:pt>
                <c:pt idx="1583">
                  <c:v>2574</c:v>
                </c:pt>
                <c:pt idx="1584">
                  <c:v>7468</c:v>
                </c:pt>
                <c:pt idx="1585">
                  <c:v>250</c:v>
                </c:pt>
                <c:pt idx="1586">
                  <c:v>0</c:v>
                </c:pt>
                <c:pt idx="1587">
                  <c:v>305</c:v>
                </c:pt>
                <c:pt idx="1588">
                  <c:v>0</c:v>
                </c:pt>
                <c:pt idx="1589">
                  <c:v>0</c:v>
                </c:pt>
                <c:pt idx="1590">
                  <c:v>0</c:v>
                </c:pt>
                <c:pt idx="1591">
                  <c:v>2295</c:v>
                </c:pt>
                <c:pt idx="1592">
                  <c:v>0</c:v>
                </c:pt>
                <c:pt idx="1593">
                  <c:v>801</c:v>
                </c:pt>
                <c:pt idx="1594">
                  <c:v>3139</c:v>
                </c:pt>
                <c:pt idx="1595">
                  <c:v>35</c:v>
                </c:pt>
                <c:pt idx="1596">
                  <c:v>0</c:v>
                </c:pt>
                <c:pt idx="1597">
                  <c:v>0</c:v>
                </c:pt>
                <c:pt idx="1598">
                  <c:v>0</c:v>
                </c:pt>
                <c:pt idx="1599">
                  <c:v>833</c:v>
                </c:pt>
                <c:pt idx="1600">
                  <c:v>1620</c:v>
                </c:pt>
                <c:pt idx="1601">
                  <c:v>0</c:v>
                </c:pt>
                <c:pt idx="1602">
                  <c:v>0</c:v>
                </c:pt>
                <c:pt idx="1603">
                  <c:v>296</c:v>
                </c:pt>
                <c:pt idx="1604">
                  <c:v>3579</c:v>
                </c:pt>
                <c:pt idx="1605">
                  <c:v>2792</c:v>
                </c:pt>
                <c:pt idx="1606">
                  <c:v>158936</c:v>
                </c:pt>
                <c:pt idx="1607">
                  <c:v>10393</c:v>
                </c:pt>
                <c:pt idx="1608">
                  <c:v>10516</c:v>
                </c:pt>
                <c:pt idx="1609">
                  <c:v>514</c:v>
                </c:pt>
                <c:pt idx="1610">
                  <c:v>0</c:v>
                </c:pt>
                <c:pt idx="1611">
                  <c:v>0</c:v>
                </c:pt>
                <c:pt idx="1612">
                  <c:v>9984</c:v>
                </c:pt>
                <c:pt idx="1613">
                  <c:v>35334</c:v>
                </c:pt>
                <c:pt idx="1614">
                  <c:v>14759</c:v>
                </c:pt>
                <c:pt idx="1615">
                  <c:v>103461</c:v>
                </c:pt>
                <c:pt idx="1616">
                  <c:v>2022</c:v>
                </c:pt>
                <c:pt idx="1617">
                  <c:v>2830</c:v>
                </c:pt>
                <c:pt idx="1618">
                  <c:v>6541</c:v>
                </c:pt>
                <c:pt idx="1619">
                  <c:v>10307</c:v>
                </c:pt>
                <c:pt idx="1620">
                  <c:v>5240</c:v>
                </c:pt>
                <c:pt idx="1621">
                  <c:v>0</c:v>
                </c:pt>
                <c:pt idx="1622">
                  <c:v>4787</c:v>
                </c:pt>
                <c:pt idx="1623">
                  <c:v>2383</c:v>
                </c:pt>
                <c:pt idx="1624">
                  <c:v>0</c:v>
                </c:pt>
                <c:pt idx="1625">
                  <c:v>0</c:v>
                </c:pt>
                <c:pt idx="1626">
                  <c:v>83</c:v>
                </c:pt>
                <c:pt idx="1627">
                  <c:v>0</c:v>
                </c:pt>
                <c:pt idx="1628">
                  <c:v>1615</c:v>
                </c:pt>
                <c:pt idx="1629">
                  <c:v>5080</c:v>
                </c:pt>
                <c:pt idx="1630">
                  <c:v>7694</c:v>
                </c:pt>
                <c:pt idx="1631">
                  <c:v>12788</c:v>
                </c:pt>
                <c:pt idx="1632">
                  <c:v>10049</c:v>
                </c:pt>
                <c:pt idx="1633">
                  <c:v>0</c:v>
                </c:pt>
                <c:pt idx="1634">
                  <c:v>9146</c:v>
                </c:pt>
                <c:pt idx="1635">
                  <c:v>0</c:v>
                </c:pt>
                <c:pt idx="1636">
                  <c:v>2145</c:v>
                </c:pt>
                <c:pt idx="1637">
                  <c:v>0</c:v>
                </c:pt>
                <c:pt idx="1638">
                  <c:v>260</c:v>
                </c:pt>
                <c:pt idx="1639">
                  <c:v>109420</c:v>
                </c:pt>
                <c:pt idx="1640">
                  <c:v>0</c:v>
                </c:pt>
                <c:pt idx="1641">
                  <c:v>0</c:v>
                </c:pt>
                <c:pt idx="1642">
                  <c:v>30132</c:v>
                </c:pt>
                <c:pt idx="1643">
                  <c:v>0</c:v>
                </c:pt>
                <c:pt idx="1644">
                  <c:v>0</c:v>
                </c:pt>
                <c:pt idx="1645">
                  <c:v>0</c:v>
                </c:pt>
                <c:pt idx="1646">
                  <c:v>613</c:v>
                </c:pt>
                <c:pt idx="1647">
                  <c:v>50</c:v>
                </c:pt>
                <c:pt idx="1648">
                  <c:v>248</c:v>
                </c:pt>
                <c:pt idx="1649">
                  <c:v>97187</c:v>
                </c:pt>
                <c:pt idx="1650">
                  <c:v>19928</c:v>
                </c:pt>
                <c:pt idx="1651">
                  <c:v>0</c:v>
                </c:pt>
                <c:pt idx="1652">
                  <c:v>1099</c:v>
                </c:pt>
                <c:pt idx="1653">
                  <c:v>7235</c:v>
                </c:pt>
                <c:pt idx="1654">
                  <c:v>4929</c:v>
                </c:pt>
                <c:pt idx="1655">
                  <c:v>8897</c:v>
                </c:pt>
                <c:pt idx="1656">
                  <c:v>5738</c:v>
                </c:pt>
                <c:pt idx="1657">
                  <c:v>0</c:v>
                </c:pt>
                <c:pt idx="1658">
                  <c:v>5765</c:v>
                </c:pt>
                <c:pt idx="1659">
                  <c:v>365</c:v>
                </c:pt>
                <c:pt idx="1660">
                  <c:v>4719</c:v>
                </c:pt>
                <c:pt idx="1661">
                  <c:v>0</c:v>
                </c:pt>
                <c:pt idx="1662">
                  <c:v>0</c:v>
                </c:pt>
                <c:pt idx="1663">
                  <c:v>379</c:v>
                </c:pt>
                <c:pt idx="1664">
                  <c:v>8</c:v>
                </c:pt>
                <c:pt idx="1665">
                  <c:v>37</c:v>
                </c:pt>
                <c:pt idx="1666">
                  <c:v>12</c:v>
                </c:pt>
                <c:pt idx="1667">
                  <c:v>0</c:v>
                </c:pt>
                <c:pt idx="1668">
                  <c:v>0</c:v>
                </c:pt>
                <c:pt idx="1669">
                  <c:v>6</c:v>
                </c:pt>
                <c:pt idx="1670">
                  <c:v>0</c:v>
                </c:pt>
                <c:pt idx="1671">
                  <c:v>0</c:v>
                </c:pt>
                <c:pt idx="1672">
                  <c:v>196</c:v>
                </c:pt>
                <c:pt idx="1673">
                  <c:v>0</c:v>
                </c:pt>
                <c:pt idx="1674">
                  <c:v>0</c:v>
                </c:pt>
                <c:pt idx="1675">
                  <c:v>0</c:v>
                </c:pt>
                <c:pt idx="1676">
                  <c:v>0</c:v>
                </c:pt>
                <c:pt idx="1677">
                  <c:v>57</c:v>
                </c:pt>
                <c:pt idx="1678">
                  <c:v>4</c:v>
                </c:pt>
                <c:pt idx="1679">
                  <c:v>888</c:v>
                </c:pt>
                <c:pt idx="1680">
                  <c:v>838</c:v>
                </c:pt>
                <c:pt idx="1681">
                  <c:v>0</c:v>
                </c:pt>
                <c:pt idx="1682">
                  <c:v>1</c:v>
                </c:pt>
                <c:pt idx="1683">
                  <c:v>0</c:v>
                </c:pt>
                <c:pt idx="1684">
                  <c:v>2100</c:v>
                </c:pt>
                <c:pt idx="1685">
                  <c:v>0</c:v>
                </c:pt>
                <c:pt idx="1686">
                  <c:v>1</c:v>
                </c:pt>
                <c:pt idx="1687">
                  <c:v>8</c:v>
                </c:pt>
                <c:pt idx="1688">
                  <c:v>1</c:v>
                </c:pt>
                <c:pt idx="1689">
                  <c:v>0</c:v>
                </c:pt>
                <c:pt idx="1690">
                  <c:v>0</c:v>
                </c:pt>
                <c:pt idx="1691">
                  <c:v>0</c:v>
                </c:pt>
                <c:pt idx="1692">
                  <c:v>0</c:v>
                </c:pt>
                <c:pt idx="1693">
                  <c:v>11</c:v>
                </c:pt>
                <c:pt idx="1694">
                  <c:v>1</c:v>
                </c:pt>
                <c:pt idx="1695">
                  <c:v>0</c:v>
                </c:pt>
                <c:pt idx="1696">
                  <c:v>6</c:v>
                </c:pt>
                <c:pt idx="1697">
                  <c:v>6</c:v>
                </c:pt>
                <c:pt idx="1698">
                  <c:v>0</c:v>
                </c:pt>
                <c:pt idx="1699">
                  <c:v>7</c:v>
                </c:pt>
                <c:pt idx="1700">
                  <c:v>0</c:v>
                </c:pt>
                <c:pt idx="1701">
                  <c:v>0</c:v>
                </c:pt>
                <c:pt idx="1702">
                  <c:v>0</c:v>
                </c:pt>
                <c:pt idx="1703">
                  <c:v>0</c:v>
                </c:pt>
                <c:pt idx="1704">
                  <c:v>0</c:v>
                </c:pt>
                <c:pt idx="1705">
                  <c:v>0</c:v>
                </c:pt>
                <c:pt idx="1706">
                  <c:v>2</c:v>
                </c:pt>
                <c:pt idx="1707">
                  <c:v>0</c:v>
                </c:pt>
                <c:pt idx="1708">
                  <c:v>0</c:v>
                </c:pt>
                <c:pt idx="1709">
                  <c:v>0</c:v>
                </c:pt>
                <c:pt idx="1710">
                  <c:v>0</c:v>
                </c:pt>
                <c:pt idx="1711">
                  <c:v>5057</c:v>
                </c:pt>
                <c:pt idx="1712">
                  <c:v>0</c:v>
                </c:pt>
                <c:pt idx="1713">
                  <c:v>0</c:v>
                </c:pt>
                <c:pt idx="1714">
                  <c:v>0</c:v>
                </c:pt>
                <c:pt idx="1715">
                  <c:v>2120</c:v>
                </c:pt>
                <c:pt idx="1716">
                  <c:v>2120</c:v>
                </c:pt>
                <c:pt idx="1717">
                  <c:v>0</c:v>
                </c:pt>
                <c:pt idx="1718">
                  <c:v>0</c:v>
                </c:pt>
                <c:pt idx="1719">
                  <c:v>0</c:v>
                </c:pt>
                <c:pt idx="1720">
                  <c:v>0</c:v>
                </c:pt>
                <c:pt idx="1721">
                  <c:v>0</c:v>
                </c:pt>
                <c:pt idx="1722">
                  <c:v>14559</c:v>
                </c:pt>
                <c:pt idx="1723">
                  <c:v>630</c:v>
                </c:pt>
                <c:pt idx="1724">
                  <c:v>0</c:v>
                </c:pt>
                <c:pt idx="1725">
                  <c:v>0</c:v>
                </c:pt>
                <c:pt idx="1726">
                  <c:v>0</c:v>
                </c:pt>
                <c:pt idx="1727">
                  <c:v>105</c:v>
                </c:pt>
                <c:pt idx="1728">
                  <c:v>4</c:v>
                </c:pt>
                <c:pt idx="1729">
                  <c:v>0</c:v>
                </c:pt>
                <c:pt idx="1730">
                  <c:v>1960</c:v>
                </c:pt>
                <c:pt idx="1731">
                  <c:v>0</c:v>
                </c:pt>
                <c:pt idx="1732">
                  <c:v>0</c:v>
                </c:pt>
                <c:pt idx="1733">
                  <c:v>0</c:v>
                </c:pt>
                <c:pt idx="1734">
                  <c:v>0</c:v>
                </c:pt>
                <c:pt idx="1735">
                  <c:v>1248</c:v>
                </c:pt>
                <c:pt idx="1736">
                  <c:v>0</c:v>
                </c:pt>
                <c:pt idx="1737">
                  <c:v>53</c:v>
                </c:pt>
                <c:pt idx="1738">
                  <c:v>0</c:v>
                </c:pt>
                <c:pt idx="1739">
                  <c:v>0</c:v>
                </c:pt>
                <c:pt idx="1740">
                  <c:v>0</c:v>
                </c:pt>
                <c:pt idx="1741">
                  <c:v>0</c:v>
                </c:pt>
                <c:pt idx="1742">
                  <c:v>0</c:v>
                </c:pt>
                <c:pt idx="1743">
                  <c:v>0</c:v>
                </c:pt>
                <c:pt idx="1744">
                  <c:v>0</c:v>
                </c:pt>
                <c:pt idx="1745">
                  <c:v>0</c:v>
                </c:pt>
                <c:pt idx="1746">
                  <c:v>0</c:v>
                </c:pt>
                <c:pt idx="1747">
                  <c:v>12040</c:v>
                </c:pt>
                <c:pt idx="1748">
                  <c:v>0</c:v>
                </c:pt>
                <c:pt idx="1749">
                  <c:v>8656</c:v>
                </c:pt>
                <c:pt idx="1750">
                  <c:v>0</c:v>
                </c:pt>
                <c:pt idx="1751">
                  <c:v>0</c:v>
                </c:pt>
                <c:pt idx="1752">
                  <c:v>0</c:v>
                </c:pt>
                <c:pt idx="1753">
                  <c:v>0</c:v>
                </c:pt>
                <c:pt idx="1754">
                  <c:v>0</c:v>
                </c:pt>
                <c:pt idx="1755">
                  <c:v>42</c:v>
                </c:pt>
                <c:pt idx="1756">
                  <c:v>0</c:v>
                </c:pt>
                <c:pt idx="1757">
                  <c:v>5720</c:v>
                </c:pt>
                <c:pt idx="1758">
                  <c:v>2</c:v>
                </c:pt>
                <c:pt idx="1759">
                  <c:v>0</c:v>
                </c:pt>
                <c:pt idx="1760">
                  <c:v>0</c:v>
                </c:pt>
                <c:pt idx="1761">
                  <c:v>0</c:v>
                </c:pt>
                <c:pt idx="1762">
                  <c:v>0</c:v>
                </c:pt>
                <c:pt idx="1763">
                  <c:v>1058</c:v>
                </c:pt>
                <c:pt idx="1764">
                  <c:v>347</c:v>
                </c:pt>
                <c:pt idx="1765">
                  <c:v>0</c:v>
                </c:pt>
                <c:pt idx="1766">
                  <c:v>3080</c:v>
                </c:pt>
                <c:pt idx="1767">
                  <c:v>0</c:v>
                </c:pt>
                <c:pt idx="1768">
                  <c:v>0</c:v>
                </c:pt>
                <c:pt idx="1769">
                  <c:v>0</c:v>
                </c:pt>
                <c:pt idx="1770">
                  <c:v>0</c:v>
                </c:pt>
                <c:pt idx="1771">
                  <c:v>105</c:v>
                </c:pt>
                <c:pt idx="1772">
                  <c:v>10218</c:v>
                </c:pt>
                <c:pt idx="1773">
                  <c:v>0</c:v>
                </c:pt>
                <c:pt idx="1774">
                  <c:v>1296</c:v>
                </c:pt>
                <c:pt idx="1775">
                  <c:v>0</c:v>
                </c:pt>
                <c:pt idx="1776">
                  <c:v>6</c:v>
                </c:pt>
                <c:pt idx="1777">
                  <c:v>3003</c:v>
                </c:pt>
                <c:pt idx="1778">
                  <c:v>0</c:v>
                </c:pt>
                <c:pt idx="1779">
                  <c:v>0</c:v>
                </c:pt>
                <c:pt idx="1780">
                  <c:v>0</c:v>
                </c:pt>
                <c:pt idx="1781">
                  <c:v>2100</c:v>
                </c:pt>
                <c:pt idx="1782">
                  <c:v>0</c:v>
                </c:pt>
                <c:pt idx="1783">
                  <c:v>0</c:v>
                </c:pt>
                <c:pt idx="1784">
                  <c:v>0</c:v>
                </c:pt>
                <c:pt idx="1785">
                  <c:v>0</c:v>
                </c:pt>
                <c:pt idx="1786">
                  <c:v>0</c:v>
                </c:pt>
                <c:pt idx="1787">
                  <c:v>265</c:v>
                </c:pt>
                <c:pt idx="1788">
                  <c:v>0</c:v>
                </c:pt>
                <c:pt idx="1789">
                  <c:v>1578</c:v>
                </c:pt>
                <c:pt idx="1790">
                  <c:v>4479</c:v>
                </c:pt>
                <c:pt idx="1791">
                  <c:v>3137</c:v>
                </c:pt>
                <c:pt idx="1792">
                  <c:v>0</c:v>
                </c:pt>
                <c:pt idx="1793">
                  <c:v>17099</c:v>
                </c:pt>
                <c:pt idx="1794">
                  <c:v>7026</c:v>
                </c:pt>
                <c:pt idx="1795">
                  <c:v>0</c:v>
                </c:pt>
                <c:pt idx="1796">
                  <c:v>3223</c:v>
                </c:pt>
                <c:pt idx="1797">
                  <c:v>0</c:v>
                </c:pt>
                <c:pt idx="1798">
                  <c:v>25</c:v>
                </c:pt>
                <c:pt idx="1799">
                  <c:v>0</c:v>
                </c:pt>
                <c:pt idx="1800">
                  <c:v>12060</c:v>
                </c:pt>
                <c:pt idx="1801">
                  <c:v>0</c:v>
                </c:pt>
                <c:pt idx="1802">
                  <c:v>2168</c:v>
                </c:pt>
                <c:pt idx="1803">
                  <c:v>2</c:v>
                </c:pt>
                <c:pt idx="1804">
                  <c:v>0</c:v>
                </c:pt>
                <c:pt idx="1805">
                  <c:v>0</c:v>
                </c:pt>
                <c:pt idx="1806">
                  <c:v>5775</c:v>
                </c:pt>
                <c:pt idx="1807">
                  <c:v>0</c:v>
                </c:pt>
                <c:pt idx="1808">
                  <c:v>106</c:v>
                </c:pt>
                <c:pt idx="1809">
                  <c:v>2050</c:v>
                </c:pt>
                <c:pt idx="1810">
                  <c:v>10375</c:v>
                </c:pt>
                <c:pt idx="1811">
                  <c:v>0</c:v>
                </c:pt>
                <c:pt idx="1812">
                  <c:v>0</c:v>
                </c:pt>
                <c:pt idx="1813">
                  <c:v>0</c:v>
                </c:pt>
                <c:pt idx="1814">
                  <c:v>0</c:v>
                </c:pt>
                <c:pt idx="1815">
                  <c:v>6532</c:v>
                </c:pt>
                <c:pt idx="1816">
                  <c:v>1674</c:v>
                </c:pt>
                <c:pt idx="1817">
                  <c:v>0</c:v>
                </c:pt>
                <c:pt idx="1818">
                  <c:v>0</c:v>
                </c:pt>
                <c:pt idx="1819">
                  <c:v>4199</c:v>
                </c:pt>
                <c:pt idx="1820">
                  <c:v>31815</c:v>
                </c:pt>
                <c:pt idx="1821">
                  <c:v>1100</c:v>
                </c:pt>
                <c:pt idx="1822">
                  <c:v>3</c:v>
                </c:pt>
                <c:pt idx="1823">
                  <c:v>2140</c:v>
                </c:pt>
                <c:pt idx="1824">
                  <c:v>2200</c:v>
                </c:pt>
                <c:pt idx="1825">
                  <c:v>0</c:v>
                </c:pt>
                <c:pt idx="1826">
                  <c:v>5</c:v>
                </c:pt>
                <c:pt idx="1827">
                  <c:v>0</c:v>
                </c:pt>
                <c:pt idx="1828">
                  <c:v>502</c:v>
                </c:pt>
                <c:pt idx="1829">
                  <c:v>1188</c:v>
                </c:pt>
                <c:pt idx="1830">
                  <c:v>0</c:v>
                </c:pt>
                <c:pt idx="1831">
                  <c:v>238</c:v>
                </c:pt>
                <c:pt idx="1832">
                  <c:v>2533</c:v>
                </c:pt>
                <c:pt idx="1833">
                  <c:v>2115</c:v>
                </c:pt>
                <c:pt idx="1834">
                  <c:v>0</c:v>
                </c:pt>
                <c:pt idx="1835">
                  <c:v>0</c:v>
                </c:pt>
                <c:pt idx="1836">
                  <c:v>0</c:v>
                </c:pt>
                <c:pt idx="1837">
                  <c:v>4130</c:v>
                </c:pt>
                <c:pt idx="1838">
                  <c:v>6595</c:v>
                </c:pt>
                <c:pt idx="1839">
                  <c:v>8174</c:v>
                </c:pt>
                <c:pt idx="1840">
                  <c:v>10</c:v>
                </c:pt>
                <c:pt idx="1841">
                  <c:v>0</c:v>
                </c:pt>
                <c:pt idx="1842">
                  <c:v>1198</c:v>
                </c:pt>
                <c:pt idx="1843">
                  <c:v>3100</c:v>
                </c:pt>
                <c:pt idx="1844">
                  <c:v>0</c:v>
                </c:pt>
                <c:pt idx="1845">
                  <c:v>4334</c:v>
                </c:pt>
                <c:pt idx="1846">
                  <c:v>0</c:v>
                </c:pt>
                <c:pt idx="1847">
                  <c:v>9584</c:v>
                </c:pt>
                <c:pt idx="1848">
                  <c:v>5001</c:v>
                </c:pt>
                <c:pt idx="1849">
                  <c:v>13241</c:v>
                </c:pt>
                <c:pt idx="1850">
                  <c:v>2438</c:v>
                </c:pt>
                <c:pt idx="1851">
                  <c:v>119</c:v>
                </c:pt>
                <c:pt idx="1852">
                  <c:v>0</c:v>
                </c:pt>
                <c:pt idx="1853">
                  <c:v>0</c:v>
                </c:pt>
                <c:pt idx="1854">
                  <c:v>0</c:v>
                </c:pt>
                <c:pt idx="1855">
                  <c:v>0</c:v>
                </c:pt>
                <c:pt idx="1856">
                  <c:v>1803</c:v>
                </c:pt>
                <c:pt idx="1857">
                  <c:v>1</c:v>
                </c:pt>
                <c:pt idx="1858">
                  <c:v>1394</c:v>
                </c:pt>
                <c:pt idx="1859">
                  <c:v>4160</c:v>
                </c:pt>
                <c:pt idx="1860">
                  <c:v>152</c:v>
                </c:pt>
                <c:pt idx="1861">
                  <c:v>1159</c:v>
                </c:pt>
                <c:pt idx="1862">
                  <c:v>0</c:v>
                </c:pt>
                <c:pt idx="1863">
                  <c:v>0</c:v>
                </c:pt>
                <c:pt idx="1864">
                  <c:v>0</c:v>
                </c:pt>
                <c:pt idx="1865">
                  <c:v>1120</c:v>
                </c:pt>
                <c:pt idx="1866">
                  <c:v>250</c:v>
                </c:pt>
                <c:pt idx="1867">
                  <c:v>0</c:v>
                </c:pt>
                <c:pt idx="1868">
                  <c:v>0</c:v>
                </c:pt>
                <c:pt idx="1869">
                  <c:v>1</c:v>
                </c:pt>
                <c:pt idx="1870">
                  <c:v>30</c:v>
                </c:pt>
                <c:pt idx="1871">
                  <c:v>454</c:v>
                </c:pt>
                <c:pt idx="1872">
                  <c:v>0</c:v>
                </c:pt>
                <c:pt idx="1873">
                  <c:v>98</c:v>
                </c:pt>
                <c:pt idx="1874">
                  <c:v>0</c:v>
                </c:pt>
                <c:pt idx="1875">
                  <c:v>0</c:v>
                </c:pt>
                <c:pt idx="1876">
                  <c:v>0</c:v>
                </c:pt>
                <c:pt idx="1877">
                  <c:v>0</c:v>
                </c:pt>
                <c:pt idx="1878">
                  <c:v>0</c:v>
                </c:pt>
                <c:pt idx="1879">
                  <c:v>0</c:v>
                </c:pt>
                <c:pt idx="1880">
                  <c:v>0</c:v>
                </c:pt>
                <c:pt idx="1881">
                  <c:v>0</c:v>
                </c:pt>
                <c:pt idx="1882">
                  <c:v>0</c:v>
                </c:pt>
                <c:pt idx="1883">
                  <c:v>0</c:v>
                </c:pt>
                <c:pt idx="1884">
                  <c:v>0</c:v>
                </c:pt>
                <c:pt idx="1885">
                  <c:v>1869</c:v>
                </c:pt>
                <c:pt idx="1886">
                  <c:v>12</c:v>
                </c:pt>
                <c:pt idx="1887">
                  <c:v>0</c:v>
                </c:pt>
                <c:pt idx="1888">
                  <c:v>0</c:v>
                </c:pt>
                <c:pt idx="1889">
                  <c:v>0</c:v>
                </c:pt>
                <c:pt idx="1890">
                  <c:v>885</c:v>
                </c:pt>
                <c:pt idx="1891">
                  <c:v>1227</c:v>
                </c:pt>
                <c:pt idx="1892">
                  <c:v>0</c:v>
                </c:pt>
                <c:pt idx="1893">
                  <c:v>0</c:v>
                </c:pt>
                <c:pt idx="1894">
                  <c:v>0</c:v>
                </c:pt>
                <c:pt idx="1895">
                  <c:v>236</c:v>
                </c:pt>
                <c:pt idx="1896">
                  <c:v>0</c:v>
                </c:pt>
                <c:pt idx="1897">
                  <c:v>0</c:v>
                </c:pt>
                <c:pt idx="1898">
                  <c:v>0</c:v>
                </c:pt>
                <c:pt idx="1899">
                  <c:v>6250</c:v>
                </c:pt>
                <c:pt idx="1900">
                  <c:v>3360</c:v>
                </c:pt>
                <c:pt idx="1901">
                  <c:v>3696</c:v>
                </c:pt>
                <c:pt idx="1902">
                  <c:v>0</c:v>
                </c:pt>
                <c:pt idx="1903">
                  <c:v>2157</c:v>
                </c:pt>
                <c:pt idx="1904">
                  <c:v>11790</c:v>
                </c:pt>
                <c:pt idx="1905">
                  <c:v>6</c:v>
                </c:pt>
                <c:pt idx="1906">
                  <c:v>2620</c:v>
                </c:pt>
                <c:pt idx="1907">
                  <c:v>1253</c:v>
                </c:pt>
                <c:pt idx="1908">
                  <c:v>0</c:v>
                </c:pt>
                <c:pt idx="1909">
                  <c:v>5390</c:v>
                </c:pt>
                <c:pt idx="1910">
                  <c:v>0</c:v>
                </c:pt>
                <c:pt idx="1911">
                  <c:v>0</c:v>
                </c:pt>
                <c:pt idx="1912">
                  <c:v>0</c:v>
                </c:pt>
                <c:pt idx="1913">
                  <c:v>0</c:v>
                </c:pt>
                <c:pt idx="1914">
                  <c:v>2488</c:v>
                </c:pt>
                <c:pt idx="1915">
                  <c:v>0</c:v>
                </c:pt>
                <c:pt idx="1916">
                  <c:v>0</c:v>
                </c:pt>
                <c:pt idx="1917">
                  <c:v>0</c:v>
                </c:pt>
                <c:pt idx="1918">
                  <c:v>0</c:v>
                </c:pt>
                <c:pt idx="1919">
                  <c:v>0</c:v>
                </c:pt>
                <c:pt idx="1920">
                  <c:v>1633</c:v>
                </c:pt>
                <c:pt idx="1921">
                  <c:v>633</c:v>
                </c:pt>
                <c:pt idx="1922">
                  <c:v>0</c:v>
                </c:pt>
                <c:pt idx="1923">
                  <c:v>43</c:v>
                </c:pt>
                <c:pt idx="1924">
                  <c:v>0</c:v>
                </c:pt>
                <c:pt idx="1925">
                  <c:v>0</c:v>
                </c:pt>
                <c:pt idx="1926">
                  <c:v>0</c:v>
                </c:pt>
                <c:pt idx="1927">
                  <c:v>0</c:v>
                </c:pt>
                <c:pt idx="1928">
                  <c:v>0</c:v>
                </c:pt>
                <c:pt idx="1929">
                  <c:v>0</c:v>
                </c:pt>
                <c:pt idx="1930">
                  <c:v>0</c:v>
                </c:pt>
                <c:pt idx="1931">
                  <c:v>9304</c:v>
                </c:pt>
                <c:pt idx="1932">
                  <c:v>2155</c:v>
                </c:pt>
                <c:pt idx="1933">
                  <c:v>37</c:v>
                </c:pt>
                <c:pt idx="1934">
                  <c:v>9</c:v>
                </c:pt>
                <c:pt idx="1935">
                  <c:v>0</c:v>
                </c:pt>
              </c:numCache>
            </c:numRef>
          </c:yVal>
          <c:smooth val="0"/>
          <c:extLst>
            <c:ext xmlns:c16="http://schemas.microsoft.com/office/drawing/2014/chart" uri="{C3380CC4-5D6E-409C-BE32-E72D297353CC}">
              <c16:uniqueId val="{00000000-F605-4641-BAD5-CC52520C4FE6}"/>
            </c:ext>
          </c:extLst>
        </c:ser>
        <c:dLbls>
          <c:showLegendKey val="0"/>
          <c:showVal val="0"/>
          <c:showCatName val="0"/>
          <c:showSerName val="0"/>
          <c:showPercent val="0"/>
          <c:showBubbleSize val="0"/>
        </c:dLbls>
        <c:axId val="1465055407"/>
        <c:axId val="1"/>
      </c:scatterChart>
      <c:valAx>
        <c:axId val="1465055407"/>
        <c:scaling>
          <c:orientation val="minMax"/>
          <c:max val="19629"/>
          <c:min val="16801"/>
        </c:scaling>
        <c:delete val="0"/>
        <c:axPos val="b"/>
        <c:majorGridlines>
          <c:spPr>
            <a:ln>
              <a:noFill/>
            </a:ln>
          </c:spPr>
        </c:majorGridlines>
        <c:numFmt formatCode="General" sourceLinked="1"/>
        <c:majorTickMark val="none"/>
        <c:minorTickMark val="none"/>
        <c:tickLblPos val="none"/>
        <c:spPr>
          <a:ln w="9525" algn="ctr">
            <a:solidFill>
              <a:schemeClr val="tx1"/>
            </a:solidFill>
            <a:prstDash val="solid"/>
          </a:ln>
        </c:spPr>
        <c:crossAx val="1"/>
        <c:crosses val="min"/>
        <c:crossBetween val="midCat"/>
      </c:valAx>
      <c:valAx>
        <c:axId val="1"/>
        <c:scaling>
          <c:orientation val="minMax"/>
          <c:max val="823473"/>
          <c:min val="0"/>
        </c:scaling>
        <c:delete val="0"/>
        <c:axPos val="r"/>
        <c:majorGridlines>
          <c:spPr>
            <a:ln w="3175" algn="ctr">
              <a:solidFill>
                <a:schemeClr val="tx1"/>
              </a:solidFill>
              <a:prstDash val="solid"/>
            </a:ln>
          </c:spPr>
        </c:majorGridlines>
        <c:numFmt formatCode="General" sourceLinked="1"/>
        <c:majorTickMark val="none"/>
        <c:minorTickMark val="none"/>
        <c:tickLblPos val="none"/>
        <c:spPr>
          <a:ln>
            <a:noFill/>
          </a:ln>
        </c:spPr>
        <c:crossAx val="1465055407"/>
        <c:crosses val="max"/>
        <c:crossBetween val="midCat"/>
        <c:majorUnit val="500000"/>
      </c:valAx>
    </c:plotArea>
    <c:plotVisOnly val="0"/>
    <c:dispBlanksAs val="gap"/>
    <c:showDLblsOverMax val="1"/>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417475728155338E-2"/>
          <c:y val="0.1609907120743034"/>
          <c:w val="0.96116504854368934"/>
          <c:h val="0.67801857585139313"/>
        </c:manualLayout>
      </c:layout>
      <c:scatterChart>
        <c:scatterStyle val="lineMarker"/>
        <c:varyColors val="0"/>
        <c:ser>
          <c:idx val="0"/>
          <c:order val="0"/>
          <c:spPr>
            <a:ln w="19050" algn="ctr">
              <a:solidFill>
                <a:schemeClr val="accent1"/>
              </a:solidFill>
              <a:prstDash val="solid"/>
            </a:ln>
          </c:spPr>
          <c:marker>
            <c:symbol val="none"/>
          </c:marker>
          <c:xVal>
            <c:numRef>
              <c:f>Sheet1!$A$1:$BVL$1</c:f>
              <c:numCache>
                <c:formatCode>General</c:formatCode>
                <c:ptCount val="1936"/>
                <c:pt idx="0">
                  <c:v>16804</c:v>
                </c:pt>
                <c:pt idx="1">
                  <c:v>16805</c:v>
                </c:pt>
                <c:pt idx="2">
                  <c:v>16806</c:v>
                </c:pt>
                <c:pt idx="3">
                  <c:v>16807</c:v>
                </c:pt>
                <c:pt idx="4">
                  <c:v>16808</c:v>
                </c:pt>
                <c:pt idx="5">
                  <c:v>16811</c:v>
                </c:pt>
                <c:pt idx="6">
                  <c:v>16812</c:v>
                </c:pt>
                <c:pt idx="7">
                  <c:v>16813</c:v>
                </c:pt>
                <c:pt idx="8">
                  <c:v>16814</c:v>
                </c:pt>
                <c:pt idx="9">
                  <c:v>16815</c:v>
                </c:pt>
                <c:pt idx="10">
                  <c:v>16818</c:v>
                </c:pt>
                <c:pt idx="11">
                  <c:v>16819</c:v>
                </c:pt>
                <c:pt idx="12">
                  <c:v>16820</c:v>
                </c:pt>
                <c:pt idx="13">
                  <c:v>16821</c:v>
                </c:pt>
                <c:pt idx="14">
                  <c:v>16822</c:v>
                </c:pt>
                <c:pt idx="15">
                  <c:v>16825</c:v>
                </c:pt>
                <c:pt idx="16">
                  <c:v>16826</c:v>
                </c:pt>
                <c:pt idx="17">
                  <c:v>16827</c:v>
                </c:pt>
                <c:pt idx="18">
                  <c:v>16828</c:v>
                </c:pt>
                <c:pt idx="19">
                  <c:v>16829</c:v>
                </c:pt>
                <c:pt idx="20">
                  <c:v>16832</c:v>
                </c:pt>
                <c:pt idx="21">
                  <c:v>16833</c:v>
                </c:pt>
                <c:pt idx="22">
                  <c:v>16834</c:v>
                </c:pt>
                <c:pt idx="23">
                  <c:v>16835</c:v>
                </c:pt>
                <c:pt idx="24">
                  <c:v>16836</c:v>
                </c:pt>
                <c:pt idx="25">
                  <c:v>16839</c:v>
                </c:pt>
                <c:pt idx="26">
                  <c:v>16840</c:v>
                </c:pt>
                <c:pt idx="27">
                  <c:v>16841</c:v>
                </c:pt>
                <c:pt idx="28">
                  <c:v>16842</c:v>
                </c:pt>
                <c:pt idx="29">
                  <c:v>16843</c:v>
                </c:pt>
                <c:pt idx="30">
                  <c:v>16846</c:v>
                </c:pt>
                <c:pt idx="31">
                  <c:v>16847</c:v>
                </c:pt>
                <c:pt idx="32">
                  <c:v>16848</c:v>
                </c:pt>
                <c:pt idx="33">
                  <c:v>16849</c:v>
                </c:pt>
                <c:pt idx="34">
                  <c:v>16850</c:v>
                </c:pt>
                <c:pt idx="35">
                  <c:v>16853</c:v>
                </c:pt>
                <c:pt idx="36">
                  <c:v>16854</c:v>
                </c:pt>
                <c:pt idx="37">
                  <c:v>16855</c:v>
                </c:pt>
                <c:pt idx="38">
                  <c:v>16856</c:v>
                </c:pt>
                <c:pt idx="39">
                  <c:v>16857</c:v>
                </c:pt>
                <c:pt idx="40">
                  <c:v>16860</c:v>
                </c:pt>
                <c:pt idx="41">
                  <c:v>16861</c:v>
                </c:pt>
                <c:pt idx="42">
                  <c:v>16862</c:v>
                </c:pt>
                <c:pt idx="43">
                  <c:v>16863</c:v>
                </c:pt>
                <c:pt idx="44">
                  <c:v>16864</c:v>
                </c:pt>
                <c:pt idx="45">
                  <c:v>16867</c:v>
                </c:pt>
                <c:pt idx="46">
                  <c:v>16868</c:v>
                </c:pt>
                <c:pt idx="47">
                  <c:v>16869</c:v>
                </c:pt>
                <c:pt idx="48">
                  <c:v>16870</c:v>
                </c:pt>
                <c:pt idx="49">
                  <c:v>16871</c:v>
                </c:pt>
                <c:pt idx="50">
                  <c:v>16874</c:v>
                </c:pt>
                <c:pt idx="51">
                  <c:v>16875</c:v>
                </c:pt>
                <c:pt idx="52">
                  <c:v>16876</c:v>
                </c:pt>
                <c:pt idx="53">
                  <c:v>16877</c:v>
                </c:pt>
                <c:pt idx="54">
                  <c:v>16878</c:v>
                </c:pt>
                <c:pt idx="55">
                  <c:v>16881</c:v>
                </c:pt>
                <c:pt idx="56">
                  <c:v>16882</c:v>
                </c:pt>
                <c:pt idx="57">
                  <c:v>16883</c:v>
                </c:pt>
                <c:pt idx="58">
                  <c:v>16884</c:v>
                </c:pt>
                <c:pt idx="59">
                  <c:v>16889</c:v>
                </c:pt>
                <c:pt idx="60">
                  <c:v>16890</c:v>
                </c:pt>
                <c:pt idx="61">
                  <c:v>16891</c:v>
                </c:pt>
                <c:pt idx="62">
                  <c:v>16892</c:v>
                </c:pt>
                <c:pt idx="63">
                  <c:v>16895</c:v>
                </c:pt>
                <c:pt idx="64">
                  <c:v>16896</c:v>
                </c:pt>
                <c:pt idx="65">
                  <c:v>16897</c:v>
                </c:pt>
                <c:pt idx="66">
                  <c:v>16898</c:v>
                </c:pt>
                <c:pt idx="67">
                  <c:v>16899</c:v>
                </c:pt>
                <c:pt idx="68">
                  <c:v>16902</c:v>
                </c:pt>
                <c:pt idx="69">
                  <c:v>16903</c:v>
                </c:pt>
                <c:pt idx="70">
                  <c:v>16904</c:v>
                </c:pt>
                <c:pt idx="71">
                  <c:v>16905</c:v>
                </c:pt>
                <c:pt idx="72">
                  <c:v>16906</c:v>
                </c:pt>
                <c:pt idx="73">
                  <c:v>16909</c:v>
                </c:pt>
                <c:pt idx="74">
                  <c:v>16910</c:v>
                </c:pt>
                <c:pt idx="75">
                  <c:v>16911</c:v>
                </c:pt>
                <c:pt idx="76">
                  <c:v>16912</c:v>
                </c:pt>
                <c:pt idx="77">
                  <c:v>16913</c:v>
                </c:pt>
                <c:pt idx="78">
                  <c:v>16916</c:v>
                </c:pt>
                <c:pt idx="79">
                  <c:v>16917</c:v>
                </c:pt>
                <c:pt idx="80">
                  <c:v>16918</c:v>
                </c:pt>
                <c:pt idx="81">
                  <c:v>16919</c:v>
                </c:pt>
                <c:pt idx="82">
                  <c:v>16920</c:v>
                </c:pt>
                <c:pt idx="83">
                  <c:v>16923</c:v>
                </c:pt>
                <c:pt idx="84">
                  <c:v>16924</c:v>
                </c:pt>
                <c:pt idx="85">
                  <c:v>16925</c:v>
                </c:pt>
                <c:pt idx="86">
                  <c:v>16926</c:v>
                </c:pt>
                <c:pt idx="87">
                  <c:v>16927</c:v>
                </c:pt>
                <c:pt idx="88">
                  <c:v>16930</c:v>
                </c:pt>
                <c:pt idx="89">
                  <c:v>16931</c:v>
                </c:pt>
                <c:pt idx="90">
                  <c:v>16932</c:v>
                </c:pt>
                <c:pt idx="91">
                  <c:v>16933</c:v>
                </c:pt>
                <c:pt idx="92">
                  <c:v>16934</c:v>
                </c:pt>
                <c:pt idx="93">
                  <c:v>16938</c:v>
                </c:pt>
                <c:pt idx="94">
                  <c:v>16939</c:v>
                </c:pt>
                <c:pt idx="95">
                  <c:v>16940</c:v>
                </c:pt>
                <c:pt idx="96">
                  <c:v>16941</c:v>
                </c:pt>
                <c:pt idx="97">
                  <c:v>16944</c:v>
                </c:pt>
                <c:pt idx="98">
                  <c:v>16945</c:v>
                </c:pt>
                <c:pt idx="99">
                  <c:v>16946</c:v>
                </c:pt>
                <c:pt idx="100">
                  <c:v>16947</c:v>
                </c:pt>
                <c:pt idx="101">
                  <c:v>16948</c:v>
                </c:pt>
                <c:pt idx="102">
                  <c:v>16951</c:v>
                </c:pt>
                <c:pt idx="103">
                  <c:v>16952</c:v>
                </c:pt>
                <c:pt idx="104">
                  <c:v>16953</c:v>
                </c:pt>
                <c:pt idx="105">
                  <c:v>16954</c:v>
                </c:pt>
                <c:pt idx="106">
                  <c:v>16955</c:v>
                </c:pt>
                <c:pt idx="107">
                  <c:v>16958</c:v>
                </c:pt>
                <c:pt idx="108">
                  <c:v>16959</c:v>
                </c:pt>
                <c:pt idx="109">
                  <c:v>16960</c:v>
                </c:pt>
                <c:pt idx="110">
                  <c:v>16961</c:v>
                </c:pt>
                <c:pt idx="111">
                  <c:v>16962</c:v>
                </c:pt>
                <c:pt idx="112">
                  <c:v>16965</c:v>
                </c:pt>
                <c:pt idx="113">
                  <c:v>16966</c:v>
                </c:pt>
                <c:pt idx="114">
                  <c:v>16967</c:v>
                </c:pt>
                <c:pt idx="115">
                  <c:v>16968</c:v>
                </c:pt>
                <c:pt idx="116">
                  <c:v>16969</c:v>
                </c:pt>
                <c:pt idx="117">
                  <c:v>16972</c:v>
                </c:pt>
                <c:pt idx="118">
                  <c:v>16973</c:v>
                </c:pt>
                <c:pt idx="119">
                  <c:v>16974</c:v>
                </c:pt>
                <c:pt idx="120">
                  <c:v>16975</c:v>
                </c:pt>
                <c:pt idx="121">
                  <c:v>16976</c:v>
                </c:pt>
                <c:pt idx="122">
                  <c:v>16979</c:v>
                </c:pt>
                <c:pt idx="123">
                  <c:v>16980</c:v>
                </c:pt>
                <c:pt idx="124">
                  <c:v>16981</c:v>
                </c:pt>
                <c:pt idx="125">
                  <c:v>16982</c:v>
                </c:pt>
                <c:pt idx="126">
                  <c:v>16983</c:v>
                </c:pt>
                <c:pt idx="127">
                  <c:v>16986</c:v>
                </c:pt>
                <c:pt idx="128">
                  <c:v>16987</c:v>
                </c:pt>
                <c:pt idx="129">
                  <c:v>16988</c:v>
                </c:pt>
                <c:pt idx="130">
                  <c:v>16989</c:v>
                </c:pt>
                <c:pt idx="131">
                  <c:v>16990</c:v>
                </c:pt>
                <c:pt idx="132">
                  <c:v>16993</c:v>
                </c:pt>
                <c:pt idx="133">
                  <c:v>16994</c:v>
                </c:pt>
                <c:pt idx="134">
                  <c:v>16995</c:v>
                </c:pt>
                <c:pt idx="135">
                  <c:v>16996</c:v>
                </c:pt>
                <c:pt idx="136">
                  <c:v>16997</c:v>
                </c:pt>
                <c:pt idx="137">
                  <c:v>17000</c:v>
                </c:pt>
                <c:pt idx="138">
                  <c:v>17001</c:v>
                </c:pt>
                <c:pt idx="139">
                  <c:v>17002</c:v>
                </c:pt>
                <c:pt idx="140">
                  <c:v>17003</c:v>
                </c:pt>
                <c:pt idx="141">
                  <c:v>17004</c:v>
                </c:pt>
                <c:pt idx="142">
                  <c:v>17007</c:v>
                </c:pt>
                <c:pt idx="143">
                  <c:v>17008</c:v>
                </c:pt>
                <c:pt idx="144">
                  <c:v>17009</c:v>
                </c:pt>
                <c:pt idx="145">
                  <c:v>17010</c:v>
                </c:pt>
                <c:pt idx="146">
                  <c:v>17011</c:v>
                </c:pt>
                <c:pt idx="147">
                  <c:v>17014</c:v>
                </c:pt>
                <c:pt idx="148">
                  <c:v>17015</c:v>
                </c:pt>
                <c:pt idx="149">
                  <c:v>17016</c:v>
                </c:pt>
                <c:pt idx="150">
                  <c:v>17017</c:v>
                </c:pt>
                <c:pt idx="151">
                  <c:v>17018</c:v>
                </c:pt>
                <c:pt idx="152">
                  <c:v>17021</c:v>
                </c:pt>
                <c:pt idx="153">
                  <c:v>17022</c:v>
                </c:pt>
                <c:pt idx="154">
                  <c:v>17023</c:v>
                </c:pt>
                <c:pt idx="155">
                  <c:v>17024</c:v>
                </c:pt>
                <c:pt idx="156">
                  <c:v>17025</c:v>
                </c:pt>
                <c:pt idx="157">
                  <c:v>17028</c:v>
                </c:pt>
                <c:pt idx="158">
                  <c:v>17029</c:v>
                </c:pt>
                <c:pt idx="159">
                  <c:v>17030</c:v>
                </c:pt>
                <c:pt idx="160">
                  <c:v>17031</c:v>
                </c:pt>
                <c:pt idx="161">
                  <c:v>17032</c:v>
                </c:pt>
                <c:pt idx="162">
                  <c:v>17035</c:v>
                </c:pt>
                <c:pt idx="163">
                  <c:v>17036</c:v>
                </c:pt>
                <c:pt idx="164">
                  <c:v>17037</c:v>
                </c:pt>
                <c:pt idx="165">
                  <c:v>17038</c:v>
                </c:pt>
                <c:pt idx="166">
                  <c:v>17039</c:v>
                </c:pt>
                <c:pt idx="167">
                  <c:v>17042</c:v>
                </c:pt>
                <c:pt idx="168">
                  <c:v>17043</c:v>
                </c:pt>
                <c:pt idx="169">
                  <c:v>17044</c:v>
                </c:pt>
                <c:pt idx="170">
                  <c:v>17045</c:v>
                </c:pt>
                <c:pt idx="171">
                  <c:v>17046</c:v>
                </c:pt>
                <c:pt idx="172">
                  <c:v>17049</c:v>
                </c:pt>
                <c:pt idx="173">
                  <c:v>17050</c:v>
                </c:pt>
                <c:pt idx="174">
                  <c:v>17051</c:v>
                </c:pt>
                <c:pt idx="175">
                  <c:v>17052</c:v>
                </c:pt>
                <c:pt idx="176">
                  <c:v>17053</c:v>
                </c:pt>
                <c:pt idx="177">
                  <c:v>17056</c:v>
                </c:pt>
                <c:pt idx="178">
                  <c:v>17057</c:v>
                </c:pt>
                <c:pt idx="179">
                  <c:v>17058</c:v>
                </c:pt>
                <c:pt idx="180">
                  <c:v>17059</c:v>
                </c:pt>
                <c:pt idx="181">
                  <c:v>17060</c:v>
                </c:pt>
                <c:pt idx="182">
                  <c:v>17063</c:v>
                </c:pt>
                <c:pt idx="183">
                  <c:v>17064</c:v>
                </c:pt>
                <c:pt idx="184">
                  <c:v>17065</c:v>
                </c:pt>
                <c:pt idx="185">
                  <c:v>17066</c:v>
                </c:pt>
                <c:pt idx="186">
                  <c:v>17067</c:v>
                </c:pt>
                <c:pt idx="187">
                  <c:v>17070</c:v>
                </c:pt>
                <c:pt idx="188">
                  <c:v>17071</c:v>
                </c:pt>
                <c:pt idx="189">
                  <c:v>17072</c:v>
                </c:pt>
                <c:pt idx="190">
                  <c:v>17073</c:v>
                </c:pt>
                <c:pt idx="191">
                  <c:v>17074</c:v>
                </c:pt>
                <c:pt idx="192">
                  <c:v>17078</c:v>
                </c:pt>
                <c:pt idx="193">
                  <c:v>17079</c:v>
                </c:pt>
                <c:pt idx="194">
                  <c:v>17080</c:v>
                </c:pt>
                <c:pt idx="195">
                  <c:v>17081</c:v>
                </c:pt>
                <c:pt idx="196">
                  <c:v>17084</c:v>
                </c:pt>
                <c:pt idx="197">
                  <c:v>17085</c:v>
                </c:pt>
                <c:pt idx="198">
                  <c:v>17086</c:v>
                </c:pt>
                <c:pt idx="199">
                  <c:v>17087</c:v>
                </c:pt>
                <c:pt idx="200">
                  <c:v>17088</c:v>
                </c:pt>
                <c:pt idx="201">
                  <c:v>17091</c:v>
                </c:pt>
                <c:pt idx="202">
                  <c:v>17092</c:v>
                </c:pt>
                <c:pt idx="203">
                  <c:v>17093</c:v>
                </c:pt>
                <c:pt idx="204">
                  <c:v>17094</c:v>
                </c:pt>
                <c:pt idx="205">
                  <c:v>17095</c:v>
                </c:pt>
                <c:pt idx="206">
                  <c:v>17098</c:v>
                </c:pt>
                <c:pt idx="207">
                  <c:v>17099</c:v>
                </c:pt>
                <c:pt idx="208">
                  <c:v>17100</c:v>
                </c:pt>
                <c:pt idx="209">
                  <c:v>17101</c:v>
                </c:pt>
                <c:pt idx="210">
                  <c:v>17102</c:v>
                </c:pt>
                <c:pt idx="211">
                  <c:v>17105</c:v>
                </c:pt>
                <c:pt idx="212">
                  <c:v>17106</c:v>
                </c:pt>
                <c:pt idx="213">
                  <c:v>17107</c:v>
                </c:pt>
                <c:pt idx="214">
                  <c:v>17108</c:v>
                </c:pt>
                <c:pt idx="215">
                  <c:v>17109</c:v>
                </c:pt>
                <c:pt idx="216">
                  <c:v>17112</c:v>
                </c:pt>
                <c:pt idx="217">
                  <c:v>17113</c:v>
                </c:pt>
                <c:pt idx="218">
                  <c:v>17114</c:v>
                </c:pt>
                <c:pt idx="219">
                  <c:v>17115</c:v>
                </c:pt>
                <c:pt idx="220">
                  <c:v>17116</c:v>
                </c:pt>
                <c:pt idx="221">
                  <c:v>17119</c:v>
                </c:pt>
                <c:pt idx="222">
                  <c:v>17120</c:v>
                </c:pt>
                <c:pt idx="223">
                  <c:v>17121</c:v>
                </c:pt>
                <c:pt idx="224">
                  <c:v>17122</c:v>
                </c:pt>
                <c:pt idx="225">
                  <c:v>17123</c:v>
                </c:pt>
                <c:pt idx="226">
                  <c:v>17126</c:v>
                </c:pt>
                <c:pt idx="227">
                  <c:v>17127</c:v>
                </c:pt>
                <c:pt idx="228">
                  <c:v>17128</c:v>
                </c:pt>
                <c:pt idx="229">
                  <c:v>17129</c:v>
                </c:pt>
                <c:pt idx="230">
                  <c:v>17130</c:v>
                </c:pt>
                <c:pt idx="231">
                  <c:v>17133</c:v>
                </c:pt>
                <c:pt idx="232">
                  <c:v>17134</c:v>
                </c:pt>
                <c:pt idx="233">
                  <c:v>17135</c:v>
                </c:pt>
                <c:pt idx="234">
                  <c:v>17136</c:v>
                </c:pt>
                <c:pt idx="235">
                  <c:v>17137</c:v>
                </c:pt>
                <c:pt idx="236">
                  <c:v>17140</c:v>
                </c:pt>
                <c:pt idx="237">
                  <c:v>17141</c:v>
                </c:pt>
                <c:pt idx="238">
                  <c:v>17142</c:v>
                </c:pt>
                <c:pt idx="239">
                  <c:v>17143</c:v>
                </c:pt>
                <c:pt idx="240">
                  <c:v>17144</c:v>
                </c:pt>
                <c:pt idx="241">
                  <c:v>17147</c:v>
                </c:pt>
                <c:pt idx="242">
                  <c:v>17148</c:v>
                </c:pt>
                <c:pt idx="243">
                  <c:v>17149</c:v>
                </c:pt>
                <c:pt idx="244">
                  <c:v>17150</c:v>
                </c:pt>
                <c:pt idx="245">
                  <c:v>17151</c:v>
                </c:pt>
                <c:pt idx="246">
                  <c:v>17154</c:v>
                </c:pt>
                <c:pt idx="247">
                  <c:v>17155</c:v>
                </c:pt>
                <c:pt idx="248">
                  <c:v>17156</c:v>
                </c:pt>
                <c:pt idx="249">
                  <c:v>17157</c:v>
                </c:pt>
                <c:pt idx="250">
                  <c:v>17158</c:v>
                </c:pt>
                <c:pt idx="251">
                  <c:v>17162</c:v>
                </c:pt>
                <c:pt idx="252">
                  <c:v>17163</c:v>
                </c:pt>
                <c:pt idx="253">
                  <c:v>17164</c:v>
                </c:pt>
                <c:pt idx="254">
                  <c:v>17165</c:v>
                </c:pt>
                <c:pt idx="255">
                  <c:v>17168</c:v>
                </c:pt>
                <c:pt idx="256">
                  <c:v>17169</c:v>
                </c:pt>
                <c:pt idx="257">
                  <c:v>17170</c:v>
                </c:pt>
                <c:pt idx="258">
                  <c:v>17171</c:v>
                </c:pt>
                <c:pt idx="259">
                  <c:v>17172</c:v>
                </c:pt>
                <c:pt idx="260">
                  <c:v>17175</c:v>
                </c:pt>
                <c:pt idx="261">
                  <c:v>17176</c:v>
                </c:pt>
                <c:pt idx="262">
                  <c:v>17177</c:v>
                </c:pt>
                <c:pt idx="263">
                  <c:v>17178</c:v>
                </c:pt>
                <c:pt idx="264">
                  <c:v>17179</c:v>
                </c:pt>
                <c:pt idx="265">
                  <c:v>17182</c:v>
                </c:pt>
                <c:pt idx="266">
                  <c:v>17183</c:v>
                </c:pt>
                <c:pt idx="267">
                  <c:v>17184</c:v>
                </c:pt>
                <c:pt idx="268">
                  <c:v>17185</c:v>
                </c:pt>
                <c:pt idx="269">
                  <c:v>17186</c:v>
                </c:pt>
                <c:pt idx="270">
                  <c:v>17189</c:v>
                </c:pt>
                <c:pt idx="271">
                  <c:v>17190</c:v>
                </c:pt>
                <c:pt idx="272">
                  <c:v>17191</c:v>
                </c:pt>
                <c:pt idx="273">
                  <c:v>17192</c:v>
                </c:pt>
                <c:pt idx="274">
                  <c:v>17193</c:v>
                </c:pt>
                <c:pt idx="275">
                  <c:v>17196</c:v>
                </c:pt>
                <c:pt idx="276">
                  <c:v>17197</c:v>
                </c:pt>
                <c:pt idx="277">
                  <c:v>17198</c:v>
                </c:pt>
                <c:pt idx="278">
                  <c:v>17199</c:v>
                </c:pt>
                <c:pt idx="279">
                  <c:v>17200</c:v>
                </c:pt>
                <c:pt idx="280">
                  <c:v>17203</c:v>
                </c:pt>
                <c:pt idx="281">
                  <c:v>17204</c:v>
                </c:pt>
                <c:pt idx="282">
                  <c:v>17205</c:v>
                </c:pt>
                <c:pt idx="283">
                  <c:v>17206</c:v>
                </c:pt>
                <c:pt idx="284">
                  <c:v>17207</c:v>
                </c:pt>
                <c:pt idx="285">
                  <c:v>17210</c:v>
                </c:pt>
                <c:pt idx="286">
                  <c:v>17211</c:v>
                </c:pt>
                <c:pt idx="287">
                  <c:v>17212</c:v>
                </c:pt>
                <c:pt idx="288">
                  <c:v>17213</c:v>
                </c:pt>
                <c:pt idx="289">
                  <c:v>17214</c:v>
                </c:pt>
                <c:pt idx="290">
                  <c:v>17217</c:v>
                </c:pt>
                <c:pt idx="291">
                  <c:v>17218</c:v>
                </c:pt>
                <c:pt idx="292">
                  <c:v>17219</c:v>
                </c:pt>
                <c:pt idx="293">
                  <c:v>17220</c:v>
                </c:pt>
                <c:pt idx="294">
                  <c:v>17221</c:v>
                </c:pt>
                <c:pt idx="295">
                  <c:v>17224</c:v>
                </c:pt>
                <c:pt idx="296">
                  <c:v>17225</c:v>
                </c:pt>
                <c:pt idx="297">
                  <c:v>17226</c:v>
                </c:pt>
                <c:pt idx="298">
                  <c:v>17227</c:v>
                </c:pt>
                <c:pt idx="299">
                  <c:v>17228</c:v>
                </c:pt>
                <c:pt idx="300">
                  <c:v>17231</c:v>
                </c:pt>
                <c:pt idx="301">
                  <c:v>17232</c:v>
                </c:pt>
                <c:pt idx="302">
                  <c:v>17233</c:v>
                </c:pt>
                <c:pt idx="303">
                  <c:v>17234</c:v>
                </c:pt>
                <c:pt idx="304">
                  <c:v>17235</c:v>
                </c:pt>
                <c:pt idx="305">
                  <c:v>17238</c:v>
                </c:pt>
                <c:pt idx="306">
                  <c:v>17239</c:v>
                </c:pt>
                <c:pt idx="307">
                  <c:v>17240</c:v>
                </c:pt>
                <c:pt idx="308">
                  <c:v>17241</c:v>
                </c:pt>
                <c:pt idx="309">
                  <c:v>17242</c:v>
                </c:pt>
                <c:pt idx="310">
                  <c:v>17245</c:v>
                </c:pt>
                <c:pt idx="311">
                  <c:v>17246</c:v>
                </c:pt>
                <c:pt idx="312">
                  <c:v>17247</c:v>
                </c:pt>
                <c:pt idx="313">
                  <c:v>17248</c:v>
                </c:pt>
                <c:pt idx="314">
                  <c:v>17249</c:v>
                </c:pt>
                <c:pt idx="315">
                  <c:v>17252</c:v>
                </c:pt>
                <c:pt idx="316">
                  <c:v>17253</c:v>
                </c:pt>
                <c:pt idx="317">
                  <c:v>17254</c:v>
                </c:pt>
                <c:pt idx="318">
                  <c:v>17255</c:v>
                </c:pt>
                <c:pt idx="319">
                  <c:v>17256</c:v>
                </c:pt>
                <c:pt idx="320">
                  <c:v>17259</c:v>
                </c:pt>
                <c:pt idx="321">
                  <c:v>17260</c:v>
                </c:pt>
                <c:pt idx="322">
                  <c:v>17261</c:v>
                </c:pt>
                <c:pt idx="323">
                  <c:v>17262</c:v>
                </c:pt>
                <c:pt idx="324">
                  <c:v>17263</c:v>
                </c:pt>
                <c:pt idx="325">
                  <c:v>17266</c:v>
                </c:pt>
                <c:pt idx="326">
                  <c:v>17267</c:v>
                </c:pt>
                <c:pt idx="327">
                  <c:v>17268</c:v>
                </c:pt>
                <c:pt idx="328">
                  <c:v>17269</c:v>
                </c:pt>
                <c:pt idx="329">
                  <c:v>17274</c:v>
                </c:pt>
                <c:pt idx="330">
                  <c:v>17275</c:v>
                </c:pt>
                <c:pt idx="331">
                  <c:v>17276</c:v>
                </c:pt>
                <c:pt idx="332">
                  <c:v>17277</c:v>
                </c:pt>
                <c:pt idx="333">
                  <c:v>17280</c:v>
                </c:pt>
                <c:pt idx="334">
                  <c:v>17281</c:v>
                </c:pt>
                <c:pt idx="335">
                  <c:v>17282</c:v>
                </c:pt>
                <c:pt idx="336">
                  <c:v>17283</c:v>
                </c:pt>
                <c:pt idx="337">
                  <c:v>17284</c:v>
                </c:pt>
                <c:pt idx="338">
                  <c:v>17288</c:v>
                </c:pt>
                <c:pt idx="339">
                  <c:v>17289</c:v>
                </c:pt>
                <c:pt idx="340">
                  <c:v>17290</c:v>
                </c:pt>
                <c:pt idx="341">
                  <c:v>17291</c:v>
                </c:pt>
                <c:pt idx="342">
                  <c:v>17294</c:v>
                </c:pt>
                <c:pt idx="343">
                  <c:v>17295</c:v>
                </c:pt>
                <c:pt idx="344">
                  <c:v>17296</c:v>
                </c:pt>
                <c:pt idx="345">
                  <c:v>17297</c:v>
                </c:pt>
                <c:pt idx="346">
                  <c:v>17298</c:v>
                </c:pt>
                <c:pt idx="347">
                  <c:v>17301</c:v>
                </c:pt>
                <c:pt idx="348">
                  <c:v>17302</c:v>
                </c:pt>
                <c:pt idx="349">
                  <c:v>17303</c:v>
                </c:pt>
                <c:pt idx="350">
                  <c:v>17304</c:v>
                </c:pt>
                <c:pt idx="351">
                  <c:v>17305</c:v>
                </c:pt>
                <c:pt idx="352">
                  <c:v>17308</c:v>
                </c:pt>
                <c:pt idx="353">
                  <c:v>17309</c:v>
                </c:pt>
                <c:pt idx="354">
                  <c:v>17310</c:v>
                </c:pt>
                <c:pt idx="355">
                  <c:v>17311</c:v>
                </c:pt>
                <c:pt idx="356">
                  <c:v>17312</c:v>
                </c:pt>
                <c:pt idx="357">
                  <c:v>17315</c:v>
                </c:pt>
                <c:pt idx="358">
                  <c:v>17316</c:v>
                </c:pt>
                <c:pt idx="359">
                  <c:v>17317</c:v>
                </c:pt>
                <c:pt idx="360">
                  <c:v>17318</c:v>
                </c:pt>
                <c:pt idx="361">
                  <c:v>17319</c:v>
                </c:pt>
                <c:pt idx="362">
                  <c:v>17323</c:v>
                </c:pt>
                <c:pt idx="363">
                  <c:v>17324</c:v>
                </c:pt>
                <c:pt idx="364">
                  <c:v>17325</c:v>
                </c:pt>
                <c:pt idx="365">
                  <c:v>17326</c:v>
                </c:pt>
                <c:pt idx="366">
                  <c:v>17329</c:v>
                </c:pt>
                <c:pt idx="367">
                  <c:v>17330</c:v>
                </c:pt>
                <c:pt idx="368">
                  <c:v>17331</c:v>
                </c:pt>
                <c:pt idx="369">
                  <c:v>17332</c:v>
                </c:pt>
                <c:pt idx="370">
                  <c:v>17333</c:v>
                </c:pt>
                <c:pt idx="371">
                  <c:v>17336</c:v>
                </c:pt>
                <c:pt idx="372">
                  <c:v>17337</c:v>
                </c:pt>
                <c:pt idx="373">
                  <c:v>17338</c:v>
                </c:pt>
                <c:pt idx="374">
                  <c:v>17339</c:v>
                </c:pt>
                <c:pt idx="375">
                  <c:v>17340</c:v>
                </c:pt>
                <c:pt idx="376">
                  <c:v>17343</c:v>
                </c:pt>
                <c:pt idx="377">
                  <c:v>17344</c:v>
                </c:pt>
                <c:pt idx="378">
                  <c:v>17345</c:v>
                </c:pt>
                <c:pt idx="379">
                  <c:v>17346</c:v>
                </c:pt>
                <c:pt idx="380">
                  <c:v>17347</c:v>
                </c:pt>
                <c:pt idx="381">
                  <c:v>17350</c:v>
                </c:pt>
                <c:pt idx="382">
                  <c:v>17351</c:v>
                </c:pt>
                <c:pt idx="383">
                  <c:v>17352</c:v>
                </c:pt>
                <c:pt idx="384">
                  <c:v>17353</c:v>
                </c:pt>
                <c:pt idx="385">
                  <c:v>17354</c:v>
                </c:pt>
                <c:pt idx="386">
                  <c:v>17357</c:v>
                </c:pt>
                <c:pt idx="387">
                  <c:v>17358</c:v>
                </c:pt>
                <c:pt idx="388">
                  <c:v>17359</c:v>
                </c:pt>
                <c:pt idx="389">
                  <c:v>17360</c:v>
                </c:pt>
                <c:pt idx="390">
                  <c:v>17361</c:v>
                </c:pt>
                <c:pt idx="391">
                  <c:v>17364</c:v>
                </c:pt>
                <c:pt idx="392">
                  <c:v>17365</c:v>
                </c:pt>
                <c:pt idx="393">
                  <c:v>17366</c:v>
                </c:pt>
                <c:pt idx="394">
                  <c:v>17367</c:v>
                </c:pt>
                <c:pt idx="395">
                  <c:v>17368</c:v>
                </c:pt>
                <c:pt idx="396">
                  <c:v>17371</c:v>
                </c:pt>
                <c:pt idx="397">
                  <c:v>17372</c:v>
                </c:pt>
                <c:pt idx="398">
                  <c:v>17373</c:v>
                </c:pt>
                <c:pt idx="399">
                  <c:v>17374</c:v>
                </c:pt>
                <c:pt idx="400">
                  <c:v>17375</c:v>
                </c:pt>
                <c:pt idx="401">
                  <c:v>17378</c:v>
                </c:pt>
                <c:pt idx="402">
                  <c:v>17379</c:v>
                </c:pt>
                <c:pt idx="403">
                  <c:v>17380</c:v>
                </c:pt>
                <c:pt idx="404">
                  <c:v>17381</c:v>
                </c:pt>
                <c:pt idx="405">
                  <c:v>17382</c:v>
                </c:pt>
                <c:pt idx="406">
                  <c:v>17385</c:v>
                </c:pt>
                <c:pt idx="407">
                  <c:v>17386</c:v>
                </c:pt>
                <c:pt idx="408">
                  <c:v>17387</c:v>
                </c:pt>
                <c:pt idx="409">
                  <c:v>17388</c:v>
                </c:pt>
                <c:pt idx="410">
                  <c:v>17389</c:v>
                </c:pt>
                <c:pt idx="411">
                  <c:v>17392</c:v>
                </c:pt>
                <c:pt idx="412">
                  <c:v>17393</c:v>
                </c:pt>
                <c:pt idx="413">
                  <c:v>17394</c:v>
                </c:pt>
                <c:pt idx="414">
                  <c:v>17395</c:v>
                </c:pt>
                <c:pt idx="415">
                  <c:v>17396</c:v>
                </c:pt>
                <c:pt idx="416">
                  <c:v>17399</c:v>
                </c:pt>
                <c:pt idx="417">
                  <c:v>17400</c:v>
                </c:pt>
                <c:pt idx="418">
                  <c:v>17401</c:v>
                </c:pt>
                <c:pt idx="419">
                  <c:v>17402</c:v>
                </c:pt>
                <c:pt idx="420">
                  <c:v>17403</c:v>
                </c:pt>
                <c:pt idx="421">
                  <c:v>17406</c:v>
                </c:pt>
                <c:pt idx="422">
                  <c:v>17407</c:v>
                </c:pt>
                <c:pt idx="423">
                  <c:v>17408</c:v>
                </c:pt>
                <c:pt idx="424">
                  <c:v>17409</c:v>
                </c:pt>
                <c:pt idx="425">
                  <c:v>17410</c:v>
                </c:pt>
                <c:pt idx="426">
                  <c:v>17413</c:v>
                </c:pt>
                <c:pt idx="427">
                  <c:v>17414</c:v>
                </c:pt>
                <c:pt idx="428">
                  <c:v>17415</c:v>
                </c:pt>
                <c:pt idx="429">
                  <c:v>17416</c:v>
                </c:pt>
                <c:pt idx="430">
                  <c:v>17417</c:v>
                </c:pt>
                <c:pt idx="431">
                  <c:v>17420</c:v>
                </c:pt>
                <c:pt idx="432">
                  <c:v>17421</c:v>
                </c:pt>
                <c:pt idx="433">
                  <c:v>17422</c:v>
                </c:pt>
                <c:pt idx="434">
                  <c:v>17423</c:v>
                </c:pt>
                <c:pt idx="435">
                  <c:v>17424</c:v>
                </c:pt>
                <c:pt idx="436">
                  <c:v>17427</c:v>
                </c:pt>
                <c:pt idx="437">
                  <c:v>17428</c:v>
                </c:pt>
                <c:pt idx="438">
                  <c:v>17429</c:v>
                </c:pt>
                <c:pt idx="439">
                  <c:v>17430</c:v>
                </c:pt>
                <c:pt idx="440">
                  <c:v>17431</c:v>
                </c:pt>
                <c:pt idx="441">
                  <c:v>17434</c:v>
                </c:pt>
                <c:pt idx="442">
                  <c:v>17435</c:v>
                </c:pt>
                <c:pt idx="443">
                  <c:v>17436</c:v>
                </c:pt>
                <c:pt idx="444">
                  <c:v>17437</c:v>
                </c:pt>
                <c:pt idx="445">
                  <c:v>17438</c:v>
                </c:pt>
                <c:pt idx="446">
                  <c:v>17441</c:v>
                </c:pt>
                <c:pt idx="447">
                  <c:v>17443</c:v>
                </c:pt>
                <c:pt idx="448">
                  <c:v>17444</c:v>
                </c:pt>
                <c:pt idx="449">
                  <c:v>17445</c:v>
                </c:pt>
                <c:pt idx="450">
                  <c:v>17448</c:v>
                </c:pt>
                <c:pt idx="451">
                  <c:v>17449</c:v>
                </c:pt>
                <c:pt idx="452">
                  <c:v>17450</c:v>
                </c:pt>
                <c:pt idx="453">
                  <c:v>17451</c:v>
                </c:pt>
                <c:pt idx="454">
                  <c:v>17452</c:v>
                </c:pt>
                <c:pt idx="455">
                  <c:v>17455</c:v>
                </c:pt>
                <c:pt idx="456">
                  <c:v>17456</c:v>
                </c:pt>
                <c:pt idx="457">
                  <c:v>17457</c:v>
                </c:pt>
                <c:pt idx="458">
                  <c:v>17458</c:v>
                </c:pt>
                <c:pt idx="459">
                  <c:v>17459</c:v>
                </c:pt>
                <c:pt idx="460">
                  <c:v>17462</c:v>
                </c:pt>
                <c:pt idx="461">
                  <c:v>17463</c:v>
                </c:pt>
                <c:pt idx="462">
                  <c:v>17464</c:v>
                </c:pt>
                <c:pt idx="463">
                  <c:v>17465</c:v>
                </c:pt>
                <c:pt idx="464">
                  <c:v>17466</c:v>
                </c:pt>
                <c:pt idx="465">
                  <c:v>17469</c:v>
                </c:pt>
                <c:pt idx="466">
                  <c:v>17471</c:v>
                </c:pt>
                <c:pt idx="467">
                  <c:v>17472</c:v>
                </c:pt>
                <c:pt idx="468">
                  <c:v>17473</c:v>
                </c:pt>
                <c:pt idx="469">
                  <c:v>17476</c:v>
                </c:pt>
                <c:pt idx="470">
                  <c:v>17477</c:v>
                </c:pt>
                <c:pt idx="471">
                  <c:v>17478</c:v>
                </c:pt>
                <c:pt idx="472">
                  <c:v>17479</c:v>
                </c:pt>
                <c:pt idx="473">
                  <c:v>17480</c:v>
                </c:pt>
                <c:pt idx="474">
                  <c:v>17483</c:v>
                </c:pt>
                <c:pt idx="475">
                  <c:v>17484</c:v>
                </c:pt>
                <c:pt idx="476">
                  <c:v>17485</c:v>
                </c:pt>
                <c:pt idx="477">
                  <c:v>17486</c:v>
                </c:pt>
                <c:pt idx="478">
                  <c:v>17487</c:v>
                </c:pt>
                <c:pt idx="479">
                  <c:v>17490</c:v>
                </c:pt>
                <c:pt idx="480">
                  <c:v>17491</c:v>
                </c:pt>
                <c:pt idx="481">
                  <c:v>17492</c:v>
                </c:pt>
                <c:pt idx="482">
                  <c:v>17493</c:v>
                </c:pt>
                <c:pt idx="483">
                  <c:v>17494</c:v>
                </c:pt>
                <c:pt idx="484">
                  <c:v>17497</c:v>
                </c:pt>
                <c:pt idx="485">
                  <c:v>17498</c:v>
                </c:pt>
                <c:pt idx="486">
                  <c:v>17499</c:v>
                </c:pt>
                <c:pt idx="487">
                  <c:v>17500</c:v>
                </c:pt>
                <c:pt idx="488">
                  <c:v>17501</c:v>
                </c:pt>
                <c:pt idx="489">
                  <c:v>17504</c:v>
                </c:pt>
                <c:pt idx="490">
                  <c:v>17505</c:v>
                </c:pt>
                <c:pt idx="491">
                  <c:v>17506</c:v>
                </c:pt>
                <c:pt idx="492">
                  <c:v>17507</c:v>
                </c:pt>
                <c:pt idx="493">
                  <c:v>17508</c:v>
                </c:pt>
                <c:pt idx="494">
                  <c:v>17511</c:v>
                </c:pt>
                <c:pt idx="495">
                  <c:v>17512</c:v>
                </c:pt>
                <c:pt idx="496">
                  <c:v>17513</c:v>
                </c:pt>
                <c:pt idx="497">
                  <c:v>17514</c:v>
                </c:pt>
                <c:pt idx="498">
                  <c:v>17515</c:v>
                </c:pt>
                <c:pt idx="499">
                  <c:v>17518</c:v>
                </c:pt>
                <c:pt idx="500">
                  <c:v>17519</c:v>
                </c:pt>
                <c:pt idx="501">
                  <c:v>17520</c:v>
                </c:pt>
                <c:pt idx="502">
                  <c:v>17521</c:v>
                </c:pt>
                <c:pt idx="503">
                  <c:v>17522</c:v>
                </c:pt>
                <c:pt idx="504">
                  <c:v>17527</c:v>
                </c:pt>
                <c:pt idx="505">
                  <c:v>17528</c:v>
                </c:pt>
                <c:pt idx="506">
                  <c:v>17529</c:v>
                </c:pt>
                <c:pt idx="507">
                  <c:v>17533</c:v>
                </c:pt>
                <c:pt idx="508">
                  <c:v>17534</c:v>
                </c:pt>
                <c:pt idx="509">
                  <c:v>17535</c:v>
                </c:pt>
                <c:pt idx="510">
                  <c:v>17536</c:v>
                </c:pt>
                <c:pt idx="511">
                  <c:v>17539</c:v>
                </c:pt>
                <c:pt idx="512">
                  <c:v>17540</c:v>
                </c:pt>
                <c:pt idx="513">
                  <c:v>17541</c:v>
                </c:pt>
                <c:pt idx="514">
                  <c:v>17542</c:v>
                </c:pt>
                <c:pt idx="515">
                  <c:v>17543</c:v>
                </c:pt>
                <c:pt idx="516">
                  <c:v>17546</c:v>
                </c:pt>
                <c:pt idx="517">
                  <c:v>17547</c:v>
                </c:pt>
                <c:pt idx="518">
                  <c:v>17548</c:v>
                </c:pt>
                <c:pt idx="519">
                  <c:v>17549</c:v>
                </c:pt>
                <c:pt idx="520">
                  <c:v>17550</c:v>
                </c:pt>
                <c:pt idx="521">
                  <c:v>17553</c:v>
                </c:pt>
                <c:pt idx="522">
                  <c:v>17554</c:v>
                </c:pt>
                <c:pt idx="523">
                  <c:v>17555</c:v>
                </c:pt>
                <c:pt idx="524">
                  <c:v>17556</c:v>
                </c:pt>
                <c:pt idx="525">
                  <c:v>17557</c:v>
                </c:pt>
                <c:pt idx="526">
                  <c:v>17560</c:v>
                </c:pt>
                <c:pt idx="527">
                  <c:v>17561</c:v>
                </c:pt>
                <c:pt idx="528">
                  <c:v>17562</c:v>
                </c:pt>
                <c:pt idx="529">
                  <c:v>17563</c:v>
                </c:pt>
                <c:pt idx="530">
                  <c:v>17564</c:v>
                </c:pt>
                <c:pt idx="531">
                  <c:v>17567</c:v>
                </c:pt>
                <c:pt idx="532">
                  <c:v>17568</c:v>
                </c:pt>
                <c:pt idx="533">
                  <c:v>17569</c:v>
                </c:pt>
                <c:pt idx="534">
                  <c:v>17570</c:v>
                </c:pt>
                <c:pt idx="535">
                  <c:v>17571</c:v>
                </c:pt>
                <c:pt idx="536">
                  <c:v>17574</c:v>
                </c:pt>
                <c:pt idx="537">
                  <c:v>17575</c:v>
                </c:pt>
                <c:pt idx="538">
                  <c:v>17576</c:v>
                </c:pt>
                <c:pt idx="539">
                  <c:v>17577</c:v>
                </c:pt>
                <c:pt idx="540">
                  <c:v>17578</c:v>
                </c:pt>
                <c:pt idx="541">
                  <c:v>17581</c:v>
                </c:pt>
                <c:pt idx="542">
                  <c:v>17582</c:v>
                </c:pt>
                <c:pt idx="543">
                  <c:v>17583</c:v>
                </c:pt>
                <c:pt idx="544">
                  <c:v>17584</c:v>
                </c:pt>
                <c:pt idx="545">
                  <c:v>17585</c:v>
                </c:pt>
                <c:pt idx="546">
                  <c:v>17588</c:v>
                </c:pt>
                <c:pt idx="547">
                  <c:v>17589</c:v>
                </c:pt>
                <c:pt idx="548">
                  <c:v>17590</c:v>
                </c:pt>
                <c:pt idx="549">
                  <c:v>17591</c:v>
                </c:pt>
                <c:pt idx="550">
                  <c:v>17592</c:v>
                </c:pt>
                <c:pt idx="551">
                  <c:v>17595</c:v>
                </c:pt>
                <c:pt idx="552">
                  <c:v>17596</c:v>
                </c:pt>
                <c:pt idx="553">
                  <c:v>17597</c:v>
                </c:pt>
                <c:pt idx="554">
                  <c:v>17598</c:v>
                </c:pt>
                <c:pt idx="555">
                  <c:v>17599</c:v>
                </c:pt>
                <c:pt idx="556">
                  <c:v>17602</c:v>
                </c:pt>
                <c:pt idx="557">
                  <c:v>17603</c:v>
                </c:pt>
                <c:pt idx="558">
                  <c:v>17604</c:v>
                </c:pt>
                <c:pt idx="559">
                  <c:v>17605</c:v>
                </c:pt>
                <c:pt idx="560">
                  <c:v>17606</c:v>
                </c:pt>
                <c:pt idx="561">
                  <c:v>17609</c:v>
                </c:pt>
                <c:pt idx="562">
                  <c:v>17610</c:v>
                </c:pt>
                <c:pt idx="563">
                  <c:v>17611</c:v>
                </c:pt>
                <c:pt idx="564">
                  <c:v>17612</c:v>
                </c:pt>
                <c:pt idx="565">
                  <c:v>17613</c:v>
                </c:pt>
                <c:pt idx="566">
                  <c:v>17616</c:v>
                </c:pt>
                <c:pt idx="567">
                  <c:v>17617</c:v>
                </c:pt>
                <c:pt idx="568">
                  <c:v>17618</c:v>
                </c:pt>
                <c:pt idx="569">
                  <c:v>17619</c:v>
                </c:pt>
                <c:pt idx="570">
                  <c:v>17624</c:v>
                </c:pt>
                <c:pt idx="571">
                  <c:v>17625</c:v>
                </c:pt>
                <c:pt idx="572">
                  <c:v>17626</c:v>
                </c:pt>
                <c:pt idx="573">
                  <c:v>17627</c:v>
                </c:pt>
                <c:pt idx="574">
                  <c:v>17630</c:v>
                </c:pt>
                <c:pt idx="575">
                  <c:v>17631</c:v>
                </c:pt>
                <c:pt idx="576">
                  <c:v>17632</c:v>
                </c:pt>
                <c:pt idx="577">
                  <c:v>17633</c:v>
                </c:pt>
                <c:pt idx="578">
                  <c:v>17634</c:v>
                </c:pt>
                <c:pt idx="579">
                  <c:v>17637</c:v>
                </c:pt>
                <c:pt idx="580">
                  <c:v>17638</c:v>
                </c:pt>
                <c:pt idx="581">
                  <c:v>17639</c:v>
                </c:pt>
                <c:pt idx="582">
                  <c:v>17640</c:v>
                </c:pt>
                <c:pt idx="583">
                  <c:v>17641</c:v>
                </c:pt>
                <c:pt idx="584">
                  <c:v>17644</c:v>
                </c:pt>
                <c:pt idx="585">
                  <c:v>17645</c:v>
                </c:pt>
                <c:pt idx="586">
                  <c:v>17646</c:v>
                </c:pt>
                <c:pt idx="587">
                  <c:v>17647</c:v>
                </c:pt>
                <c:pt idx="588">
                  <c:v>17648</c:v>
                </c:pt>
                <c:pt idx="589">
                  <c:v>17651</c:v>
                </c:pt>
                <c:pt idx="590">
                  <c:v>17653</c:v>
                </c:pt>
                <c:pt idx="591">
                  <c:v>17654</c:v>
                </c:pt>
                <c:pt idx="592">
                  <c:v>17655</c:v>
                </c:pt>
                <c:pt idx="593">
                  <c:v>17658</c:v>
                </c:pt>
                <c:pt idx="594">
                  <c:v>17659</c:v>
                </c:pt>
                <c:pt idx="595">
                  <c:v>17660</c:v>
                </c:pt>
                <c:pt idx="596">
                  <c:v>17661</c:v>
                </c:pt>
                <c:pt idx="597">
                  <c:v>17662</c:v>
                </c:pt>
                <c:pt idx="598">
                  <c:v>17665</c:v>
                </c:pt>
                <c:pt idx="599">
                  <c:v>17666</c:v>
                </c:pt>
                <c:pt idx="600">
                  <c:v>17667</c:v>
                </c:pt>
                <c:pt idx="601">
                  <c:v>17668</c:v>
                </c:pt>
                <c:pt idx="602">
                  <c:v>17669</c:v>
                </c:pt>
                <c:pt idx="603">
                  <c:v>17673</c:v>
                </c:pt>
                <c:pt idx="604">
                  <c:v>17674</c:v>
                </c:pt>
                <c:pt idx="605">
                  <c:v>17675</c:v>
                </c:pt>
                <c:pt idx="606">
                  <c:v>17676</c:v>
                </c:pt>
                <c:pt idx="607">
                  <c:v>17679</c:v>
                </c:pt>
                <c:pt idx="608">
                  <c:v>17680</c:v>
                </c:pt>
                <c:pt idx="609">
                  <c:v>17681</c:v>
                </c:pt>
                <c:pt idx="610">
                  <c:v>17682</c:v>
                </c:pt>
                <c:pt idx="611">
                  <c:v>17683</c:v>
                </c:pt>
                <c:pt idx="612">
                  <c:v>17686</c:v>
                </c:pt>
                <c:pt idx="613">
                  <c:v>17687</c:v>
                </c:pt>
                <c:pt idx="614">
                  <c:v>17688</c:v>
                </c:pt>
                <c:pt idx="615">
                  <c:v>17689</c:v>
                </c:pt>
                <c:pt idx="616">
                  <c:v>17690</c:v>
                </c:pt>
                <c:pt idx="617">
                  <c:v>17693</c:v>
                </c:pt>
                <c:pt idx="618">
                  <c:v>17694</c:v>
                </c:pt>
                <c:pt idx="619">
                  <c:v>17695</c:v>
                </c:pt>
                <c:pt idx="620">
                  <c:v>17696</c:v>
                </c:pt>
                <c:pt idx="621">
                  <c:v>17697</c:v>
                </c:pt>
                <c:pt idx="622">
                  <c:v>17700</c:v>
                </c:pt>
                <c:pt idx="623">
                  <c:v>17701</c:v>
                </c:pt>
                <c:pt idx="624">
                  <c:v>17702</c:v>
                </c:pt>
                <c:pt idx="625">
                  <c:v>17703</c:v>
                </c:pt>
                <c:pt idx="626">
                  <c:v>17704</c:v>
                </c:pt>
                <c:pt idx="627">
                  <c:v>17707</c:v>
                </c:pt>
                <c:pt idx="628">
                  <c:v>17708</c:v>
                </c:pt>
                <c:pt idx="629">
                  <c:v>17709</c:v>
                </c:pt>
                <c:pt idx="630">
                  <c:v>17710</c:v>
                </c:pt>
                <c:pt idx="631">
                  <c:v>17711</c:v>
                </c:pt>
                <c:pt idx="632">
                  <c:v>17714</c:v>
                </c:pt>
                <c:pt idx="633">
                  <c:v>17715</c:v>
                </c:pt>
                <c:pt idx="634">
                  <c:v>17716</c:v>
                </c:pt>
                <c:pt idx="635">
                  <c:v>17717</c:v>
                </c:pt>
                <c:pt idx="636">
                  <c:v>17718</c:v>
                </c:pt>
                <c:pt idx="637">
                  <c:v>17721</c:v>
                </c:pt>
                <c:pt idx="638">
                  <c:v>17722</c:v>
                </c:pt>
                <c:pt idx="639">
                  <c:v>17723</c:v>
                </c:pt>
                <c:pt idx="640">
                  <c:v>17724</c:v>
                </c:pt>
                <c:pt idx="641">
                  <c:v>17725</c:v>
                </c:pt>
                <c:pt idx="642">
                  <c:v>17728</c:v>
                </c:pt>
                <c:pt idx="643">
                  <c:v>17729</c:v>
                </c:pt>
                <c:pt idx="644">
                  <c:v>17730</c:v>
                </c:pt>
                <c:pt idx="645">
                  <c:v>17731</c:v>
                </c:pt>
                <c:pt idx="646">
                  <c:v>17732</c:v>
                </c:pt>
                <c:pt idx="647">
                  <c:v>17735</c:v>
                </c:pt>
                <c:pt idx="648">
                  <c:v>17736</c:v>
                </c:pt>
                <c:pt idx="649">
                  <c:v>17737</c:v>
                </c:pt>
                <c:pt idx="650">
                  <c:v>17738</c:v>
                </c:pt>
                <c:pt idx="651">
                  <c:v>17739</c:v>
                </c:pt>
                <c:pt idx="652">
                  <c:v>17742</c:v>
                </c:pt>
                <c:pt idx="653">
                  <c:v>17743</c:v>
                </c:pt>
                <c:pt idx="654">
                  <c:v>17744</c:v>
                </c:pt>
                <c:pt idx="655">
                  <c:v>17745</c:v>
                </c:pt>
                <c:pt idx="656">
                  <c:v>17746</c:v>
                </c:pt>
                <c:pt idx="657">
                  <c:v>17749</c:v>
                </c:pt>
                <c:pt idx="658">
                  <c:v>17750</c:v>
                </c:pt>
                <c:pt idx="659">
                  <c:v>17751</c:v>
                </c:pt>
                <c:pt idx="660">
                  <c:v>17752</c:v>
                </c:pt>
                <c:pt idx="661">
                  <c:v>17753</c:v>
                </c:pt>
                <c:pt idx="662">
                  <c:v>17756</c:v>
                </c:pt>
                <c:pt idx="663">
                  <c:v>17757</c:v>
                </c:pt>
                <c:pt idx="664">
                  <c:v>17758</c:v>
                </c:pt>
                <c:pt idx="665">
                  <c:v>17759</c:v>
                </c:pt>
                <c:pt idx="666">
                  <c:v>17760</c:v>
                </c:pt>
                <c:pt idx="667">
                  <c:v>17763</c:v>
                </c:pt>
                <c:pt idx="668">
                  <c:v>17764</c:v>
                </c:pt>
                <c:pt idx="669">
                  <c:v>17765</c:v>
                </c:pt>
                <c:pt idx="670">
                  <c:v>17766</c:v>
                </c:pt>
                <c:pt idx="671">
                  <c:v>17767</c:v>
                </c:pt>
                <c:pt idx="672">
                  <c:v>17770</c:v>
                </c:pt>
                <c:pt idx="673">
                  <c:v>17771</c:v>
                </c:pt>
                <c:pt idx="674">
                  <c:v>17772</c:v>
                </c:pt>
                <c:pt idx="675">
                  <c:v>17773</c:v>
                </c:pt>
                <c:pt idx="676">
                  <c:v>17774</c:v>
                </c:pt>
                <c:pt idx="677">
                  <c:v>17777</c:v>
                </c:pt>
                <c:pt idx="678">
                  <c:v>17778</c:v>
                </c:pt>
                <c:pt idx="679">
                  <c:v>17779</c:v>
                </c:pt>
                <c:pt idx="680">
                  <c:v>17780</c:v>
                </c:pt>
                <c:pt idx="681">
                  <c:v>17781</c:v>
                </c:pt>
                <c:pt idx="682">
                  <c:v>17784</c:v>
                </c:pt>
                <c:pt idx="683">
                  <c:v>17785</c:v>
                </c:pt>
                <c:pt idx="684">
                  <c:v>17786</c:v>
                </c:pt>
                <c:pt idx="685">
                  <c:v>17787</c:v>
                </c:pt>
                <c:pt idx="686">
                  <c:v>17788</c:v>
                </c:pt>
                <c:pt idx="687">
                  <c:v>17791</c:v>
                </c:pt>
                <c:pt idx="688">
                  <c:v>17792</c:v>
                </c:pt>
                <c:pt idx="689">
                  <c:v>17793</c:v>
                </c:pt>
                <c:pt idx="690">
                  <c:v>17794</c:v>
                </c:pt>
                <c:pt idx="691">
                  <c:v>17795</c:v>
                </c:pt>
                <c:pt idx="692">
                  <c:v>17798</c:v>
                </c:pt>
                <c:pt idx="693">
                  <c:v>17799</c:v>
                </c:pt>
                <c:pt idx="694">
                  <c:v>17800</c:v>
                </c:pt>
                <c:pt idx="695">
                  <c:v>17801</c:v>
                </c:pt>
                <c:pt idx="696">
                  <c:v>17802</c:v>
                </c:pt>
                <c:pt idx="697">
                  <c:v>17805</c:v>
                </c:pt>
                <c:pt idx="698">
                  <c:v>17806</c:v>
                </c:pt>
                <c:pt idx="699">
                  <c:v>17808</c:v>
                </c:pt>
                <c:pt idx="700">
                  <c:v>17809</c:v>
                </c:pt>
                <c:pt idx="701">
                  <c:v>17812</c:v>
                </c:pt>
                <c:pt idx="702">
                  <c:v>17813</c:v>
                </c:pt>
                <c:pt idx="703">
                  <c:v>17814</c:v>
                </c:pt>
                <c:pt idx="704">
                  <c:v>17815</c:v>
                </c:pt>
                <c:pt idx="705">
                  <c:v>17816</c:v>
                </c:pt>
                <c:pt idx="706">
                  <c:v>17819</c:v>
                </c:pt>
                <c:pt idx="707">
                  <c:v>17820</c:v>
                </c:pt>
                <c:pt idx="708">
                  <c:v>17821</c:v>
                </c:pt>
                <c:pt idx="709">
                  <c:v>17822</c:v>
                </c:pt>
                <c:pt idx="710">
                  <c:v>17823</c:v>
                </c:pt>
                <c:pt idx="711">
                  <c:v>17826</c:v>
                </c:pt>
                <c:pt idx="712">
                  <c:v>17827</c:v>
                </c:pt>
                <c:pt idx="713">
                  <c:v>17828</c:v>
                </c:pt>
                <c:pt idx="714">
                  <c:v>17829</c:v>
                </c:pt>
                <c:pt idx="715">
                  <c:v>17830</c:v>
                </c:pt>
                <c:pt idx="716">
                  <c:v>17833</c:v>
                </c:pt>
                <c:pt idx="717">
                  <c:v>17834</c:v>
                </c:pt>
                <c:pt idx="718">
                  <c:v>17835</c:v>
                </c:pt>
                <c:pt idx="719">
                  <c:v>17836</c:v>
                </c:pt>
                <c:pt idx="720">
                  <c:v>17837</c:v>
                </c:pt>
                <c:pt idx="721">
                  <c:v>17840</c:v>
                </c:pt>
                <c:pt idx="722">
                  <c:v>17841</c:v>
                </c:pt>
                <c:pt idx="723">
                  <c:v>17842</c:v>
                </c:pt>
                <c:pt idx="724">
                  <c:v>17843</c:v>
                </c:pt>
                <c:pt idx="725">
                  <c:v>17844</c:v>
                </c:pt>
                <c:pt idx="726">
                  <c:v>17847</c:v>
                </c:pt>
                <c:pt idx="727">
                  <c:v>17848</c:v>
                </c:pt>
                <c:pt idx="728">
                  <c:v>17849</c:v>
                </c:pt>
                <c:pt idx="729">
                  <c:v>17850</c:v>
                </c:pt>
                <c:pt idx="730">
                  <c:v>17851</c:v>
                </c:pt>
                <c:pt idx="731">
                  <c:v>17854</c:v>
                </c:pt>
                <c:pt idx="732">
                  <c:v>17855</c:v>
                </c:pt>
                <c:pt idx="733">
                  <c:v>17856</c:v>
                </c:pt>
                <c:pt idx="734">
                  <c:v>17857</c:v>
                </c:pt>
                <c:pt idx="735">
                  <c:v>17858</c:v>
                </c:pt>
                <c:pt idx="736">
                  <c:v>17861</c:v>
                </c:pt>
                <c:pt idx="737">
                  <c:v>17862</c:v>
                </c:pt>
                <c:pt idx="738">
                  <c:v>17863</c:v>
                </c:pt>
                <c:pt idx="739">
                  <c:v>17864</c:v>
                </c:pt>
                <c:pt idx="740">
                  <c:v>17865</c:v>
                </c:pt>
                <c:pt idx="741">
                  <c:v>17868</c:v>
                </c:pt>
                <c:pt idx="742">
                  <c:v>17869</c:v>
                </c:pt>
                <c:pt idx="743">
                  <c:v>17870</c:v>
                </c:pt>
                <c:pt idx="744">
                  <c:v>17871</c:v>
                </c:pt>
                <c:pt idx="745">
                  <c:v>17872</c:v>
                </c:pt>
                <c:pt idx="746">
                  <c:v>17875</c:v>
                </c:pt>
                <c:pt idx="747">
                  <c:v>17876</c:v>
                </c:pt>
                <c:pt idx="748">
                  <c:v>17877</c:v>
                </c:pt>
                <c:pt idx="749">
                  <c:v>17878</c:v>
                </c:pt>
                <c:pt idx="750">
                  <c:v>17879</c:v>
                </c:pt>
                <c:pt idx="751">
                  <c:v>17882</c:v>
                </c:pt>
                <c:pt idx="752">
                  <c:v>17883</c:v>
                </c:pt>
                <c:pt idx="753">
                  <c:v>17884</c:v>
                </c:pt>
                <c:pt idx="754">
                  <c:v>17885</c:v>
                </c:pt>
                <c:pt idx="755">
                  <c:v>17886</c:v>
                </c:pt>
                <c:pt idx="756">
                  <c:v>17892</c:v>
                </c:pt>
                <c:pt idx="757">
                  <c:v>17893</c:v>
                </c:pt>
                <c:pt idx="758">
                  <c:v>17898</c:v>
                </c:pt>
                <c:pt idx="759">
                  <c:v>17899</c:v>
                </c:pt>
                <c:pt idx="760">
                  <c:v>17900</c:v>
                </c:pt>
                <c:pt idx="761">
                  <c:v>17903</c:v>
                </c:pt>
                <c:pt idx="762">
                  <c:v>17904</c:v>
                </c:pt>
                <c:pt idx="763">
                  <c:v>17905</c:v>
                </c:pt>
                <c:pt idx="764">
                  <c:v>17906</c:v>
                </c:pt>
                <c:pt idx="765">
                  <c:v>17907</c:v>
                </c:pt>
                <c:pt idx="766">
                  <c:v>17910</c:v>
                </c:pt>
                <c:pt idx="767">
                  <c:v>17911</c:v>
                </c:pt>
                <c:pt idx="768">
                  <c:v>17912</c:v>
                </c:pt>
                <c:pt idx="769">
                  <c:v>17913</c:v>
                </c:pt>
                <c:pt idx="770">
                  <c:v>17914</c:v>
                </c:pt>
                <c:pt idx="771">
                  <c:v>17917</c:v>
                </c:pt>
                <c:pt idx="772">
                  <c:v>17918</c:v>
                </c:pt>
                <c:pt idx="773">
                  <c:v>17919</c:v>
                </c:pt>
                <c:pt idx="774">
                  <c:v>17920</c:v>
                </c:pt>
                <c:pt idx="775">
                  <c:v>17921</c:v>
                </c:pt>
                <c:pt idx="776">
                  <c:v>17924</c:v>
                </c:pt>
                <c:pt idx="777">
                  <c:v>17925</c:v>
                </c:pt>
                <c:pt idx="778">
                  <c:v>17926</c:v>
                </c:pt>
                <c:pt idx="779">
                  <c:v>17927</c:v>
                </c:pt>
                <c:pt idx="780">
                  <c:v>17928</c:v>
                </c:pt>
                <c:pt idx="781">
                  <c:v>17931</c:v>
                </c:pt>
                <c:pt idx="782">
                  <c:v>17932</c:v>
                </c:pt>
                <c:pt idx="783">
                  <c:v>17933</c:v>
                </c:pt>
                <c:pt idx="784">
                  <c:v>17934</c:v>
                </c:pt>
                <c:pt idx="785">
                  <c:v>17935</c:v>
                </c:pt>
                <c:pt idx="786">
                  <c:v>17938</c:v>
                </c:pt>
                <c:pt idx="787">
                  <c:v>17939</c:v>
                </c:pt>
                <c:pt idx="788">
                  <c:v>17940</c:v>
                </c:pt>
                <c:pt idx="789">
                  <c:v>17941</c:v>
                </c:pt>
                <c:pt idx="790">
                  <c:v>17942</c:v>
                </c:pt>
                <c:pt idx="791">
                  <c:v>17945</c:v>
                </c:pt>
                <c:pt idx="792">
                  <c:v>17946</c:v>
                </c:pt>
                <c:pt idx="793">
                  <c:v>17947</c:v>
                </c:pt>
                <c:pt idx="794">
                  <c:v>17948</c:v>
                </c:pt>
                <c:pt idx="795">
                  <c:v>17949</c:v>
                </c:pt>
                <c:pt idx="796">
                  <c:v>17952</c:v>
                </c:pt>
                <c:pt idx="797">
                  <c:v>17953</c:v>
                </c:pt>
                <c:pt idx="798">
                  <c:v>17954</c:v>
                </c:pt>
                <c:pt idx="799">
                  <c:v>17955</c:v>
                </c:pt>
                <c:pt idx="800">
                  <c:v>17956</c:v>
                </c:pt>
                <c:pt idx="801">
                  <c:v>17959</c:v>
                </c:pt>
                <c:pt idx="802">
                  <c:v>17960</c:v>
                </c:pt>
                <c:pt idx="803">
                  <c:v>17961</c:v>
                </c:pt>
                <c:pt idx="804">
                  <c:v>17962</c:v>
                </c:pt>
                <c:pt idx="805">
                  <c:v>17963</c:v>
                </c:pt>
                <c:pt idx="806">
                  <c:v>17966</c:v>
                </c:pt>
                <c:pt idx="807">
                  <c:v>17967</c:v>
                </c:pt>
                <c:pt idx="808">
                  <c:v>17968</c:v>
                </c:pt>
                <c:pt idx="809">
                  <c:v>17969</c:v>
                </c:pt>
                <c:pt idx="810">
                  <c:v>17970</c:v>
                </c:pt>
                <c:pt idx="811">
                  <c:v>17973</c:v>
                </c:pt>
                <c:pt idx="812">
                  <c:v>17974</c:v>
                </c:pt>
                <c:pt idx="813">
                  <c:v>17975</c:v>
                </c:pt>
                <c:pt idx="814">
                  <c:v>17976</c:v>
                </c:pt>
                <c:pt idx="815">
                  <c:v>17977</c:v>
                </c:pt>
                <c:pt idx="816">
                  <c:v>17980</c:v>
                </c:pt>
                <c:pt idx="817">
                  <c:v>17981</c:v>
                </c:pt>
                <c:pt idx="818">
                  <c:v>17982</c:v>
                </c:pt>
                <c:pt idx="819">
                  <c:v>17983</c:v>
                </c:pt>
                <c:pt idx="820">
                  <c:v>17984</c:v>
                </c:pt>
                <c:pt idx="821">
                  <c:v>17987</c:v>
                </c:pt>
                <c:pt idx="822">
                  <c:v>17988</c:v>
                </c:pt>
                <c:pt idx="823">
                  <c:v>17989</c:v>
                </c:pt>
                <c:pt idx="824">
                  <c:v>17990</c:v>
                </c:pt>
                <c:pt idx="825">
                  <c:v>17991</c:v>
                </c:pt>
                <c:pt idx="826">
                  <c:v>17994</c:v>
                </c:pt>
                <c:pt idx="827">
                  <c:v>17995</c:v>
                </c:pt>
                <c:pt idx="828">
                  <c:v>17996</c:v>
                </c:pt>
                <c:pt idx="829">
                  <c:v>17997</c:v>
                </c:pt>
                <c:pt idx="830">
                  <c:v>17998</c:v>
                </c:pt>
                <c:pt idx="831">
                  <c:v>18001</c:v>
                </c:pt>
                <c:pt idx="832">
                  <c:v>18002</c:v>
                </c:pt>
                <c:pt idx="833">
                  <c:v>18003</c:v>
                </c:pt>
                <c:pt idx="834">
                  <c:v>18004</c:v>
                </c:pt>
                <c:pt idx="835">
                  <c:v>18009</c:v>
                </c:pt>
                <c:pt idx="836">
                  <c:v>18010</c:v>
                </c:pt>
                <c:pt idx="837">
                  <c:v>18011</c:v>
                </c:pt>
                <c:pt idx="838">
                  <c:v>18012</c:v>
                </c:pt>
                <c:pt idx="839">
                  <c:v>18015</c:v>
                </c:pt>
                <c:pt idx="840">
                  <c:v>18016</c:v>
                </c:pt>
                <c:pt idx="841">
                  <c:v>18018</c:v>
                </c:pt>
                <c:pt idx="842">
                  <c:v>18019</c:v>
                </c:pt>
                <c:pt idx="843">
                  <c:v>18022</c:v>
                </c:pt>
                <c:pt idx="844">
                  <c:v>18023</c:v>
                </c:pt>
                <c:pt idx="845">
                  <c:v>18024</c:v>
                </c:pt>
                <c:pt idx="846">
                  <c:v>18025</c:v>
                </c:pt>
                <c:pt idx="847">
                  <c:v>18026</c:v>
                </c:pt>
                <c:pt idx="848">
                  <c:v>18029</c:v>
                </c:pt>
                <c:pt idx="849">
                  <c:v>18030</c:v>
                </c:pt>
                <c:pt idx="850">
                  <c:v>18031</c:v>
                </c:pt>
                <c:pt idx="851">
                  <c:v>18032</c:v>
                </c:pt>
                <c:pt idx="852">
                  <c:v>18033</c:v>
                </c:pt>
                <c:pt idx="853">
                  <c:v>18036</c:v>
                </c:pt>
                <c:pt idx="854">
                  <c:v>18037</c:v>
                </c:pt>
                <c:pt idx="855">
                  <c:v>18038</c:v>
                </c:pt>
                <c:pt idx="856">
                  <c:v>18039</c:v>
                </c:pt>
                <c:pt idx="857">
                  <c:v>18040</c:v>
                </c:pt>
                <c:pt idx="858">
                  <c:v>18043</c:v>
                </c:pt>
                <c:pt idx="859">
                  <c:v>18044</c:v>
                </c:pt>
                <c:pt idx="860">
                  <c:v>18045</c:v>
                </c:pt>
                <c:pt idx="861">
                  <c:v>18046</c:v>
                </c:pt>
                <c:pt idx="862">
                  <c:v>18047</c:v>
                </c:pt>
                <c:pt idx="863">
                  <c:v>18050</c:v>
                </c:pt>
                <c:pt idx="864">
                  <c:v>18051</c:v>
                </c:pt>
                <c:pt idx="865">
                  <c:v>18052</c:v>
                </c:pt>
                <c:pt idx="866">
                  <c:v>18053</c:v>
                </c:pt>
                <c:pt idx="867">
                  <c:v>18054</c:v>
                </c:pt>
                <c:pt idx="868">
                  <c:v>18058</c:v>
                </c:pt>
                <c:pt idx="869">
                  <c:v>18059</c:v>
                </c:pt>
                <c:pt idx="870">
                  <c:v>18060</c:v>
                </c:pt>
                <c:pt idx="871">
                  <c:v>18061</c:v>
                </c:pt>
                <c:pt idx="872">
                  <c:v>18064</c:v>
                </c:pt>
                <c:pt idx="873">
                  <c:v>18065</c:v>
                </c:pt>
                <c:pt idx="874">
                  <c:v>18066</c:v>
                </c:pt>
                <c:pt idx="875">
                  <c:v>18067</c:v>
                </c:pt>
                <c:pt idx="876">
                  <c:v>18068</c:v>
                </c:pt>
                <c:pt idx="877">
                  <c:v>18071</c:v>
                </c:pt>
                <c:pt idx="878">
                  <c:v>18072</c:v>
                </c:pt>
                <c:pt idx="879">
                  <c:v>18073</c:v>
                </c:pt>
                <c:pt idx="880">
                  <c:v>18074</c:v>
                </c:pt>
                <c:pt idx="881">
                  <c:v>18075</c:v>
                </c:pt>
                <c:pt idx="882">
                  <c:v>18078</c:v>
                </c:pt>
                <c:pt idx="883">
                  <c:v>18079</c:v>
                </c:pt>
                <c:pt idx="884">
                  <c:v>18080</c:v>
                </c:pt>
                <c:pt idx="885">
                  <c:v>18081</c:v>
                </c:pt>
                <c:pt idx="886">
                  <c:v>18082</c:v>
                </c:pt>
                <c:pt idx="887">
                  <c:v>18085</c:v>
                </c:pt>
                <c:pt idx="888">
                  <c:v>18086</c:v>
                </c:pt>
                <c:pt idx="889">
                  <c:v>18087</c:v>
                </c:pt>
                <c:pt idx="890">
                  <c:v>18088</c:v>
                </c:pt>
                <c:pt idx="891">
                  <c:v>18089</c:v>
                </c:pt>
                <c:pt idx="892">
                  <c:v>18092</c:v>
                </c:pt>
                <c:pt idx="893">
                  <c:v>18093</c:v>
                </c:pt>
                <c:pt idx="894">
                  <c:v>18094</c:v>
                </c:pt>
                <c:pt idx="895">
                  <c:v>18095</c:v>
                </c:pt>
                <c:pt idx="896">
                  <c:v>18096</c:v>
                </c:pt>
                <c:pt idx="897">
                  <c:v>18099</c:v>
                </c:pt>
                <c:pt idx="898">
                  <c:v>18100</c:v>
                </c:pt>
                <c:pt idx="899">
                  <c:v>18101</c:v>
                </c:pt>
                <c:pt idx="900">
                  <c:v>18102</c:v>
                </c:pt>
                <c:pt idx="901">
                  <c:v>18103</c:v>
                </c:pt>
                <c:pt idx="902">
                  <c:v>18106</c:v>
                </c:pt>
                <c:pt idx="903">
                  <c:v>18107</c:v>
                </c:pt>
                <c:pt idx="904">
                  <c:v>18108</c:v>
                </c:pt>
                <c:pt idx="905">
                  <c:v>18109</c:v>
                </c:pt>
                <c:pt idx="906">
                  <c:v>18110</c:v>
                </c:pt>
                <c:pt idx="907">
                  <c:v>18113</c:v>
                </c:pt>
                <c:pt idx="908">
                  <c:v>18114</c:v>
                </c:pt>
                <c:pt idx="909">
                  <c:v>18115</c:v>
                </c:pt>
                <c:pt idx="910">
                  <c:v>18116</c:v>
                </c:pt>
                <c:pt idx="911">
                  <c:v>18117</c:v>
                </c:pt>
                <c:pt idx="912">
                  <c:v>18120</c:v>
                </c:pt>
                <c:pt idx="913">
                  <c:v>18121</c:v>
                </c:pt>
                <c:pt idx="914">
                  <c:v>18122</c:v>
                </c:pt>
                <c:pt idx="915">
                  <c:v>18123</c:v>
                </c:pt>
                <c:pt idx="916">
                  <c:v>18124</c:v>
                </c:pt>
                <c:pt idx="917">
                  <c:v>18127</c:v>
                </c:pt>
                <c:pt idx="918">
                  <c:v>18128</c:v>
                </c:pt>
                <c:pt idx="919">
                  <c:v>18129</c:v>
                </c:pt>
                <c:pt idx="920">
                  <c:v>18130</c:v>
                </c:pt>
                <c:pt idx="921">
                  <c:v>18131</c:v>
                </c:pt>
                <c:pt idx="922">
                  <c:v>18134</c:v>
                </c:pt>
                <c:pt idx="923">
                  <c:v>18135</c:v>
                </c:pt>
                <c:pt idx="924">
                  <c:v>18136</c:v>
                </c:pt>
                <c:pt idx="925">
                  <c:v>18137</c:v>
                </c:pt>
                <c:pt idx="926">
                  <c:v>18138</c:v>
                </c:pt>
                <c:pt idx="927">
                  <c:v>18141</c:v>
                </c:pt>
                <c:pt idx="928">
                  <c:v>18142</c:v>
                </c:pt>
                <c:pt idx="929">
                  <c:v>18143</c:v>
                </c:pt>
                <c:pt idx="930">
                  <c:v>18144</c:v>
                </c:pt>
                <c:pt idx="931">
                  <c:v>18145</c:v>
                </c:pt>
                <c:pt idx="932">
                  <c:v>18148</c:v>
                </c:pt>
                <c:pt idx="933">
                  <c:v>18149</c:v>
                </c:pt>
                <c:pt idx="934">
                  <c:v>18150</c:v>
                </c:pt>
                <c:pt idx="935">
                  <c:v>18151</c:v>
                </c:pt>
                <c:pt idx="936">
                  <c:v>18152</c:v>
                </c:pt>
                <c:pt idx="937">
                  <c:v>18155</c:v>
                </c:pt>
                <c:pt idx="938">
                  <c:v>18156</c:v>
                </c:pt>
                <c:pt idx="939">
                  <c:v>18157</c:v>
                </c:pt>
                <c:pt idx="940">
                  <c:v>18158</c:v>
                </c:pt>
                <c:pt idx="941">
                  <c:v>18159</c:v>
                </c:pt>
                <c:pt idx="942">
                  <c:v>18162</c:v>
                </c:pt>
                <c:pt idx="943">
                  <c:v>18163</c:v>
                </c:pt>
                <c:pt idx="944">
                  <c:v>18164</c:v>
                </c:pt>
                <c:pt idx="945">
                  <c:v>18165</c:v>
                </c:pt>
                <c:pt idx="946">
                  <c:v>18166</c:v>
                </c:pt>
                <c:pt idx="947">
                  <c:v>18169</c:v>
                </c:pt>
                <c:pt idx="948">
                  <c:v>18170</c:v>
                </c:pt>
                <c:pt idx="949">
                  <c:v>18171</c:v>
                </c:pt>
                <c:pt idx="950">
                  <c:v>18173</c:v>
                </c:pt>
                <c:pt idx="951">
                  <c:v>18176</c:v>
                </c:pt>
                <c:pt idx="952">
                  <c:v>18177</c:v>
                </c:pt>
                <c:pt idx="953">
                  <c:v>18178</c:v>
                </c:pt>
                <c:pt idx="954">
                  <c:v>18179</c:v>
                </c:pt>
                <c:pt idx="955">
                  <c:v>18180</c:v>
                </c:pt>
                <c:pt idx="956">
                  <c:v>18183</c:v>
                </c:pt>
                <c:pt idx="957">
                  <c:v>18184</c:v>
                </c:pt>
                <c:pt idx="958">
                  <c:v>18185</c:v>
                </c:pt>
                <c:pt idx="959">
                  <c:v>18186</c:v>
                </c:pt>
                <c:pt idx="960">
                  <c:v>18187</c:v>
                </c:pt>
                <c:pt idx="961">
                  <c:v>18190</c:v>
                </c:pt>
                <c:pt idx="962">
                  <c:v>18191</c:v>
                </c:pt>
                <c:pt idx="963">
                  <c:v>18192</c:v>
                </c:pt>
                <c:pt idx="964">
                  <c:v>18193</c:v>
                </c:pt>
                <c:pt idx="965">
                  <c:v>18194</c:v>
                </c:pt>
                <c:pt idx="966">
                  <c:v>18197</c:v>
                </c:pt>
                <c:pt idx="967">
                  <c:v>18198</c:v>
                </c:pt>
                <c:pt idx="968">
                  <c:v>18199</c:v>
                </c:pt>
                <c:pt idx="969">
                  <c:v>18200</c:v>
                </c:pt>
                <c:pt idx="970">
                  <c:v>18201</c:v>
                </c:pt>
                <c:pt idx="971">
                  <c:v>18204</c:v>
                </c:pt>
                <c:pt idx="972">
                  <c:v>18205</c:v>
                </c:pt>
                <c:pt idx="973">
                  <c:v>18206</c:v>
                </c:pt>
                <c:pt idx="974">
                  <c:v>18207</c:v>
                </c:pt>
                <c:pt idx="975">
                  <c:v>18208</c:v>
                </c:pt>
                <c:pt idx="976">
                  <c:v>18211</c:v>
                </c:pt>
                <c:pt idx="977">
                  <c:v>18212</c:v>
                </c:pt>
                <c:pt idx="978">
                  <c:v>18213</c:v>
                </c:pt>
                <c:pt idx="979">
                  <c:v>18214</c:v>
                </c:pt>
                <c:pt idx="980">
                  <c:v>18215</c:v>
                </c:pt>
                <c:pt idx="981">
                  <c:v>18218</c:v>
                </c:pt>
                <c:pt idx="982">
                  <c:v>18219</c:v>
                </c:pt>
                <c:pt idx="983">
                  <c:v>18220</c:v>
                </c:pt>
                <c:pt idx="984">
                  <c:v>18221</c:v>
                </c:pt>
                <c:pt idx="985">
                  <c:v>18222</c:v>
                </c:pt>
                <c:pt idx="986">
                  <c:v>18225</c:v>
                </c:pt>
                <c:pt idx="987">
                  <c:v>18226</c:v>
                </c:pt>
                <c:pt idx="988">
                  <c:v>18227</c:v>
                </c:pt>
                <c:pt idx="989">
                  <c:v>18228</c:v>
                </c:pt>
                <c:pt idx="990">
                  <c:v>18229</c:v>
                </c:pt>
                <c:pt idx="991">
                  <c:v>18232</c:v>
                </c:pt>
                <c:pt idx="992">
                  <c:v>18233</c:v>
                </c:pt>
                <c:pt idx="993">
                  <c:v>18234</c:v>
                </c:pt>
                <c:pt idx="994">
                  <c:v>18235</c:v>
                </c:pt>
                <c:pt idx="995">
                  <c:v>18236</c:v>
                </c:pt>
                <c:pt idx="996">
                  <c:v>18239</c:v>
                </c:pt>
                <c:pt idx="997">
                  <c:v>18240</c:v>
                </c:pt>
                <c:pt idx="998">
                  <c:v>18241</c:v>
                </c:pt>
                <c:pt idx="999">
                  <c:v>18242</c:v>
                </c:pt>
                <c:pt idx="1000">
                  <c:v>18243</c:v>
                </c:pt>
                <c:pt idx="1001">
                  <c:v>18246</c:v>
                </c:pt>
                <c:pt idx="1002">
                  <c:v>18247</c:v>
                </c:pt>
                <c:pt idx="1003">
                  <c:v>18248</c:v>
                </c:pt>
                <c:pt idx="1004">
                  <c:v>18249</c:v>
                </c:pt>
                <c:pt idx="1005">
                  <c:v>18250</c:v>
                </c:pt>
                <c:pt idx="1006">
                  <c:v>18253</c:v>
                </c:pt>
                <c:pt idx="1007">
                  <c:v>18257</c:v>
                </c:pt>
                <c:pt idx="1008">
                  <c:v>18260</c:v>
                </c:pt>
                <c:pt idx="1009">
                  <c:v>18263</c:v>
                </c:pt>
                <c:pt idx="1010">
                  <c:v>18264</c:v>
                </c:pt>
                <c:pt idx="1011">
                  <c:v>18267</c:v>
                </c:pt>
                <c:pt idx="1012">
                  <c:v>18268</c:v>
                </c:pt>
                <c:pt idx="1013">
                  <c:v>18269</c:v>
                </c:pt>
                <c:pt idx="1014">
                  <c:v>18270</c:v>
                </c:pt>
                <c:pt idx="1015">
                  <c:v>18271</c:v>
                </c:pt>
                <c:pt idx="1016">
                  <c:v>18274</c:v>
                </c:pt>
                <c:pt idx="1017">
                  <c:v>18275</c:v>
                </c:pt>
                <c:pt idx="1018">
                  <c:v>18276</c:v>
                </c:pt>
                <c:pt idx="1019">
                  <c:v>18277</c:v>
                </c:pt>
                <c:pt idx="1020">
                  <c:v>18278</c:v>
                </c:pt>
                <c:pt idx="1021">
                  <c:v>18281</c:v>
                </c:pt>
                <c:pt idx="1022">
                  <c:v>18282</c:v>
                </c:pt>
                <c:pt idx="1023">
                  <c:v>18283</c:v>
                </c:pt>
                <c:pt idx="1024">
                  <c:v>18284</c:v>
                </c:pt>
                <c:pt idx="1025">
                  <c:v>18285</c:v>
                </c:pt>
                <c:pt idx="1026">
                  <c:v>18288</c:v>
                </c:pt>
                <c:pt idx="1027">
                  <c:v>18289</c:v>
                </c:pt>
                <c:pt idx="1028">
                  <c:v>18290</c:v>
                </c:pt>
                <c:pt idx="1029">
                  <c:v>18291</c:v>
                </c:pt>
                <c:pt idx="1030">
                  <c:v>18292</c:v>
                </c:pt>
                <c:pt idx="1031">
                  <c:v>18295</c:v>
                </c:pt>
                <c:pt idx="1032">
                  <c:v>18296</c:v>
                </c:pt>
                <c:pt idx="1033">
                  <c:v>18297</c:v>
                </c:pt>
                <c:pt idx="1034">
                  <c:v>18298</c:v>
                </c:pt>
                <c:pt idx="1035">
                  <c:v>18299</c:v>
                </c:pt>
                <c:pt idx="1036">
                  <c:v>18302</c:v>
                </c:pt>
                <c:pt idx="1037">
                  <c:v>18303</c:v>
                </c:pt>
                <c:pt idx="1038">
                  <c:v>18304</c:v>
                </c:pt>
                <c:pt idx="1039">
                  <c:v>18305</c:v>
                </c:pt>
                <c:pt idx="1040">
                  <c:v>18306</c:v>
                </c:pt>
                <c:pt idx="1041">
                  <c:v>18309</c:v>
                </c:pt>
                <c:pt idx="1042">
                  <c:v>18310</c:v>
                </c:pt>
                <c:pt idx="1043">
                  <c:v>18311</c:v>
                </c:pt>
                <c:pt idx="1044">
                  <c:v>18312</c:v>
                </c:pt>
                <c:pt idx="1045">
                  <c:v>18313</c:v>
                </c:pt>
                <c:pt idx="1046">
                  <c:v>18316</c:v>
                </c:pt>
                <c:pt idx="1047">
                  <c:v>18317</c:v>
                </c:pt>
                <c:pt idx="1048">
                  <c:v>18318</c:v>
                </c:pt>
                <c:pt idx="1049">
                  <c:v>18319</c:v>
                </c:pt>
                <c:pt idx="1050">
                  <c:v>18320</c:v>
                </c:pt>
                <c:pt idx="1051">
                  <c:v>18323</c:v>
                </c:pt>
                <c:pt idx="1052">
                  <c:v>18324</c:v>
                </c:pt>
                <c:pt idx="1053">
                  <c:v>18325</c:v>
                </c:pt>
                <c:pt idx="1054">
                  <c:v>18326</c:v>
                </c:pt>
                <c:pt idx="1055">
                  <c:v>18327</c:v>
                </c:pt>
                <c:pt idx="1056">
                  <c:v>18330</c:v>
                </c:pt>
                <c:pt idx="1057">
                  <c:v>18331</c:v>
                </c:pt>
                <c:pt idx="1058">
                  <c:v>18332</c:v>
                </c:pt>
                <c:pt idx="1059">
                  <c:v>18333</c:v>
                </c:pt>
                <c:pt idx="1060">
                  <c:v>18334</c:v>
                </c:pt>
                <c:pt idx="1061">
                  <c:v>18337</c:v>
                </c:pt>
                <c:pt idx="1062">
                  <c:v>18338</c:v>
                </c:pt>
                <c:pt idx="1063">
                  <c:v>18339</c:v>
                </c:pt>
                <c:pt idx="1064">
                  <c:v>18340</c:v>
                </c:pt>
                <c:pt idx="1065">
                  <c:v>18341</c:v>
                </c:pt>
                <c:pt idx="1066">
                  <c:v>18344</c:v>
                </c:pt>
                <c:pt idx="1067">
                  <c:v>18345</c:v>
                </c:pt>
                <c:pt idx="1068">
                  <c:v>18346</c:v>
                </c:pt>
                <c:pt idx="1069">
                  <c:v>18347</c:v>
                </c:pt>
                <c:pt idx="1070">
                  <c:v>18348</c:v>
                </c:pt>
                <c:pt idx="1071">
                  <c:v>18351</c:v>
                </c:pt>
                <c:pt idx="1072">
                  <c:v>18352</c:v>
                </c:pt>
                <c:pt idx="1073">
                  <c:v>18353</c:v>
                </c:pt>
                <c:pt idx="1074">
                  <c:v>18354</c:v>
                </c:pt>
                <c:pt idx="1075">
                  <c:v>18355</c:v>
                </c:pt>
                <c:pt idx="1076">
                  <c:v>18358</c:v>
                </c:pt>
                <c:pt idx="1077">
                  <c:v>18359</c:v>
                </c:pt>
                <c:pt idx="1078">
                  <c:v>18360</c:v>
                </c:pt>
                <c:pt idx="1079">
                  <c:v>18361</c:v>
                </c:pt>
                <c:pt idx="1080">
                  <c:v>18366</c:v>
                </c:pt>
                <c:pt idx="1081">
                  <c:v>18367</c:v>
                </c:pt>
                <c:pt idx="1082">
                  <c:v>18368</c:v>
                </c:pt>
                <c:pt idx="1083">
                  <c:v>18369</c:v>
                </c:pt>
                <c:pt idx="1084">
                  <c:v>18372</c:v>
                </c:pt>
                <c:pt idx="1085">
                  <c:v>18373</c:v>
                </c:pt>
                <c:pt idx="1086">
                  <c:v>18374</c:v>
                </c:pt>
                <c:pt idx="1087">
                  <c:v>18375</c:v>
                </c:pt>
                <c:pt idx="1088">
                  <c:v>18376</c:v>
                </c:pt>
                <c:pt idx="1089">
                  <c:v>18379</c:v>
                </c:pt>
                <c:pt idx="1090">
                  <c:v>18380</c:v>
                </c:pt>
                <c:pt idx="1091">
                  <c:v>18381</c:v>
                </c:pt>
                <c:pt idx="1092">
                  <c:v>18382</c:v>
                </c:pt>
                <c:pt idx="1093">
                  <c:v>18386</c:v>
                </c:pt>
                <c:pt idx="1094">
                  <c:v>18387</c:v>
                </c:pt>
                <c:pt idx="1095">
                  <c:v>18388</c:v>
                </c:pt>
                <c:pt idx="1096">
                  <c:v>18389</c:v>
                </c:pt>
                <c:pt idx="1097">
                  <c:v>18390</c:v>
                </c:pt>
                <c:pt idx="1098">
                  <c:v>18393</c:v>
                </c:pt>
                <c:pt idx="1099">
                  <c:v>18394</c:v>
                </c:pt>
                <c:pt idx="1100">
                  <c:v>18395</c:v>
                </c:pt>
                <c:pt idx="1101">
                  <c:v>18396</c:v>
                </c:pt>
                <c:pt idx="1102">
                  <c:v>18397</c:v>
                </c:pt>
                <c:pt idx="1103">
                  <c:v>18400</c:v>
                </c:pt>
                <c:pt idx="1104">
                  <c:v>18401</c:v>
                </c:pt>
                <c:pt idx="1105">
                  <c:v>18402</c:v>
                </c:pt>
                <c:pt idx="1106">
                  <c:v>18403</c:v>
                </c:pt>
                <c:pt idx="1107">
                  <c:v>18404</c:v>
                </c:pt>
                <c:pt idx="1108">
                  <c:v>18407</c:v>
                </c:pt>
                <c:pt idx="1109">
                  <c:v>18408</c:v>
                </c:pt>
                <c:pt idx="1110">
                  <c:v>18409</c:v>
                </c:pt>
                <c:pt idx="1111">
                  <c:v>18410</c:v>
                </c:pt>
                <c:pt idx="1112">
                  <c:v>18411</c:v>
                </c:pt>
                <c:pt idx="1113">
                  <c:v>18415</c:v>
                </c:pt>
                <c:pt idx="1114">
                  <c:v>18416</c:v>
                </c:pt>
                <c:pt idx="1115">
                  <c:v>18417</c:v>
                </c:pt>
                <c:pt idx="1116">
                  <c:v>18418</c:v>
                </c:pt>
                <c:pt idx="1117">
                  <c:v>18421</c:v>
                </c:pt>
                <c:pt idx="1118">
                  <c:v>18422</c:v>
                </c:pt>
                <c:pt idx="1119">
                  <c:v>18423</c:v>
                </c:pt>
                <c:pt idx="1120">
                  <c:v>18424</c:v>
                </c:pt>
                <c:pt idx="1121">
                  <c:v>18425</c:v>
                </c:pt>
                <c:pt idx="1122">
                  <c:v>18428</c:v>
                </c:pt>
                <c:pt idx="1123">
                  <c:v>18429</c:v>
                </c:pt>
                <c:pt idx="1124">
                  <c:v>18430</c:v>
                </c:pt>
                <c:pt idx="1125">
                  <c:v>18431</c:v>
                </c:pt>
                <c:pt idx="1126">
                  <c:v>18432</c:v>
                </c:pt>
                <c:pt idx="1127">
                  <c:v>18435</c:v>
                </c:pt>
                <c:pt idx="1128">
                  <c:v>18436</c:v>
                </c:pt>
                <c:pt idx="1129">
                  <c:v>18437</c:v>
                </c:pt>
                <c:pt idx="1130">
                  <c:v>18438</c:v>
                </c:pt>
                <c:pt idx="1131">
                  <c:v>18439</c:v>
                </c:pt>
                <c:pt idx="1132">
                  <c:v>18442</c:v>
                </c:pt>
                <c:pt idx="1133">
                  <c:v>18443</c:v>
                </c:pt>
                <c:pt idx="1134">
                  <c:v>18444</c:v>
                </c:pt>
                <c:pt idx="1135">
                  <c:v>18445</c:v>
                </c:pt>
                <c:pt idx="1136">
                  <c:v>18446</c:v>
                </c:pt>
                <c:pt idx="1137">
                  <c:v>18449</c:v>
                </c:pt>
                <c:pt idx="1138">
                  <c:v>18450</c:v>
                </c:pt>
                <c:pt idx="1139">
                  <c:v>18451</c:v>
                </c:pt>
                <c:pt idx="1140">
                  <c:v>18452</c:v>
                </c:pt>
                <c:pt idx="1141">
                  <c:v>18453</c:v>
                </c:pt>
                <c:pt idx="1142">
                  <c:v>18456</c:v>
                </c:pt>
                <c:pt idx="1143">
                  <c:v>18457</c:v>
                </c:pt>
                <c:pt idx="1144">
                  <c:v>18458</c:v>
                </c:pt>
                <c:pt idx="1145">
                  <c:v>18459</c:v>
                </c:pt>
                <c:pt idx="1146">
                  <c:v>18460</c:v>
                </c:pt>
                <c:pt idx="1147">
                  <c:v>18463</c:v>
                </c:pt>
                <c:pt idx="1148">
                  <c:v>18464</c:v>
                </c:pt>
                <c:pt idx="1149">
                  <c:v>18465</c:v>
                </c:pt>
                <c:pt idx="1150">
                  <c:v>18466</c:v>
                </c:pt>
                <c:pt idx="1151">
                  <c:v>18467</c:v>
                </c:pt>
                <c:pt idx="1152">
                  <c:v>18470</c:v>
                </c:pt>
                <c:pt idx="1153">
                  <c:v>18471</c:v>
                </c:pt>
                <c:pt idx="1154">
                  <c:v>18472</c:v>
                </c:pt>
                <c:pt idx="1155">
                  <c:v>18473</c:v>
                </c:pt>
                <c:pt idx="1156">
                  <c:v>18474</c:v>
                </c:pt>
                <c:pt idx="1157">
                  <c:v>18477</c:v>
                </c:pt>
                <c:pt idx="1158">
                  <c:v>18478</c:v>
                </c:pt>
                <c:pt idx="1159">
                  <c:v>18479</c:v>
                </c:pt>
                <c:pt idx="1160">
                  <c:v>18480</c:v>
                </c:pt>
                <c:pt idx="1161">
                  <c:v>18481</c:v>
                </c:pt>
                <c:pt idx="1162">
                  <c:v>18484</c:v>
                </c:pt>
                <c:pt idx="1163">
                  <c:v>18485</c:v>
                </c:pt>
                <c:pt idx="1164">
                  <c:v>18486</c:v>
                </c:pt>
                <c:pt idx="1165">
                  <c:v>18487</c:v>
                </c:pt>
                <c:pt idx="1166">
                  <c:v>18488</c:v>
                </c:pt>
                <c:pt idx="1167">
                  <c:v>18491</c:v>
                </c:pt>
                <c:pt idx="1168">
                  <c:v>18492</c:v>
                </c:pt>
                <c:pt idx="1169">
                  <c:v>18493</c:v>
                </c:pt>
                <c:pt idx="1170">
                  <c:v>18494</c:v>
                </c:pt>
                <c:pt idx="1171">
                  <c:v>18495</c:v>
                </c:pt>
                <c:pt idx="1172">
                  <c:v>18498</c:v>
                </c:pt>
                <c:pt idx="1173">
                  <c:v>18499</c:v>
                </c:pt>
                <c:pt idx="1174">
                  <c:v>18500</c:v>
                </c:pt>
                <c:pt idx="1175">
                  <c:v>18501</c:v>
                </c:pt>
                <c:pt idx="1176">
                  <c:v>18502</c:v>
                </c:pt>
                <c:pt idx="1177">
                  <c:v>18505</c:v>
                </c:pt>
                <c:pt idx="1178">
                  <c:v>18506</c:v>
                </c:pt>
                <c:pt idx="1179">
                  <c:v>18507</c:v>
                </c:pt>
                <c:pt idx="1180">
                  <c:v>18508</c:v>
                </c:pt>
                <c:pt idx="1181">
                  <c:v>18509</c:v>
                </c:pt>
                <c:pt idx="1182">
                  <c:v>18512</c:v>
                </c:pt>
                <c:pt idx="1183">
                  <c:v>18513</c:v>
                </c:pt>
                <c:pt idx="1184">
                  <c:v>18514</c:v>
                </c:pt>
                <c:pt idx="1185">
                  <c:v>18515</c:v>
                </c:pt>
                <c:pt idx="1186">
                  <c:v>18516</c:v>
                </c:pt>
                <c:pt idx="1187">
                  <c:v>18519</c:v>
                </c:pt>
                <c:pt idx="1188">
                  <c:v>18520</c:v>
                </c:pt>
                <c:pt idx="1189">
                  <c:v>18521</c:v>
                </c:pt>
                <c:pt idx="1190">
                  <c:v>18522</c:v>
                </c:pt>
                <c:pt idx="1191">
                  <c:v>18523</c:v>
                </c:pt>
                <c:pt idx="1192">
                  <c:v>18526</c:v>
                </c:pt>
                <c:pt idx="1193">
                  <c:v>18527</c:v>
                </c:pt>
                <c:pt idx="1194">
                  <c:v>18528</c:v>
                </c:pt>
                <c:pt idx="1195">
                  <c:v>18529</c:v>
                </c:pt>
                <c:pt idx="1196">
                  <c:v>18530</c:v>
                </c:pt>
                <c:pt idx="1197">
                  <c:v>18533</c:v>
                </c:pt>
                <c:pt idx="1198">
                  <c:v>18534</c:v>
                </c:pt>
                <c:pt idx="1199">
                  <c:v>18535</c:v>
                </c:pt>
                <c:pt idx="1200">
                  <c:v>18536</c:v>
                </c:pt>
                <c:pt idx="1201">
                  <c:v>18537</c:v>
                </c:pt>
                <c:pt idx="1202">
                  <c:v>18540</c:v>
                </c:pt>
                <c:pt idx="1203">
                  <c:v>18541</c:v>
                </c:pt>
                <c:pt idx="1204">
                  <c:v>18542</c:v>
                </c:pt>
                <c:pt idx="1205">
                  <c:v>18543</c:v>
                </c:pt>
                <c:pt idx="1206">
                  <c:v>18544</c:v>
                </c:pt>
                <c:pt idx="1207">
                  <c:v>18547</c:v>
                </c:pt>
                <c:pt idx="1208">
                  <c:v>18548</c:v>
                </c:pt>
                <c:pt idx="1209">
                  <c:v>18549</c:v>
                </c:pt>
                <c:pt idx="1210">
                  <c:v>18550</c:v>
                </c:pt>
                <c:pt idx="1211">
                  <c:v>18551</c:v>
                </c:pt>
                <c:pt idx="1212">
                  <c:v>18554</c:v>
                </c:pt>
                <c:pt idx="1213">
                  <c:v>18555</c:v>
                </c:pt>
                <c:pt idx="1214">
                  <c:v>18556</c:v>
                </c:pt>
                <c:pt idx="1215">
                  <c:v>18557</c:v>
                </c:pt>
                <c:pt idx="1216">
                  <c:v>18558</c:v>
                </c:pt>
                <c:pt idx="1217">
                  <c:v>18561</c:v>
                </c:pt>
                <c:pt idx="1218">
                  <c:v>18562</c:v>
                </c:pt>
                <c:pt idx="1219">
                  <c:v>18563</c:v>
                </c:pt>
                <c:pt idx="1220">
                  <c:v>18564</c:v>
                </c:pt>
                <c:pt idx="1221">
                  <c:v>18565</c:v>
                </c:pt>
                <c:pt idx="1222">
                  <c:v>18568</c:v>
                </c:pt>
                <c:pt idx="1223">
                  <c:v>18569</c:v>
                </c:pt>
                <c:pt idx="1224">
                  <c:v>18570</c:v>
                </c:pt>
                <c:pt idx="1225">
                  <c:v>18571</c:v>
                </c:pt>
                <c:pt idx="1226">
                  <c:v>18572</c:v>
                </c:pt>
                <c:pt idx="1227">
                  <c:v>18575</c:v>
                </c:pt>
                <c:pt idx="1228">
                  <c:v>18576</c:v>
                </c:pt>
                <c:pt idx="1229">
                  <c:v>18577</c:v>
                </c:pt>
                <c:pt idx="1230">
                  <c:v>18578</c:v>
                </c:pt>
                <c:pt idx="1231">
                  <c:v>18579</c:v>
                </c:pt>
                <c:pt idx="1232">
                  <c:v>18582</c:v>
                </c:pt>
                <c:pt idx="1233">
                  <c:v>18583</c:v>
                </c:pt>
                <c:pt idx="1234">
                  <c:v>18584</c:v>
                </c:pt>
                <c:pt idx="1235">
                  <c:v>18585</c:v>
                </c:pt>
                <c:pt idx="1236">
                  <c:v>18586</c:v>
                </c:pt>
                <c:pt idx="1237">
                  <c:v>18589</c:v>
                </c:pt>
                <c:pt idx="1238">
                  <c:v>18590</c:v>
                </c:pt>
                <c:pt idx="1239">
                  <c:v>18591</c:v>
                </c:pt>
                <c:pt idx="1240">
                  <c:v>18592</c:v>
                </c:pt>
                <c:pt idx="1241">
                  <c:v>18593</c:v>
                </c:pt>
                <c:pt idx="1242">
                  <c:v>18596</c:v>
                </c:pt>
                <c:pt idx="1243">
                  <c:v>18597</c:v>
                </c:pt>
                <c:pt idx="1244">
                  <c:v>18598</c:v>
                </c:pt>
                <c:pt idx="1245">
                  <c:v>18599</c:v>
                </c:pt>
                <c:pt idx="1246">
                  <c:v>18600</c:v>
                </c:pt>
                <c:pt idx="1247">
                  <c:v>18603</c:v>
                </c:pt>
                <c:pt idx="1248">
                  <c:v>18604</c:v>
                </c:pt>
                <c:pt idx="1249">
                  <c:v>18605</c:v>
                </c:pt>
                <c:pt idx="1250">
                  <c:v>18606</c:v>
                </c:pt>
                <c:pt idx="1251">
                  <c:v>18607</c:v>
                </c:pt>
                <c:pt idx="1252">
                  <c:v>18610</c:v>
                </c:pt>
                <c:pt idx="1253">
                  <c:v>18611</c:v>
                </c:pt>
                <c:pt idx="1254">
                  <c:v>18612</c:v>
                </c:pt>
                <c:pt idx="1255">
                  <c:v>18613</c:v>
                </c:pt>
                <c:pt idx="1256">
                  <c:v>18614</c:v>
                </c:pt>
                <c:pt idx="1257">
                  <c:v>18617</c:v>
                </c:pt>
                <c:pt idx="1258">
                  <c:v>18618</c:v>
                </c:pt>
                <c:pt idx="1259">
                  <c:v>18619</c:v>
                </c:pt>
                <c:pt idx="1260">
                  <c:v>18624</c:v>
                </c:pt>
                <c:pt idx="1261">
                  <c:v>18625</c:v>
                </c:pt>
                <c:pt idx="1262">
                  <c:v>18626</c:v>
                </c:pt>
                <c:pt idx="1263">
                  <c:v>18631</c:v>
                </c:pt>
                <c:pt idx="1264">
                  <c:v>18632</c:v>
                </c:pt>
                <c:pt idx="1265">
                  <c:v>18633</c:v>
                </c:pt>
                <c:pt idx="1266">
                  <c:v>18634</c:v>
                </c:pt>
                <c:pt idx="1267">
                  <c:v>18635</c:v>
                </c:pt>
                <c:pt idx="1268">
                  <c:v>18638</c:v>
                </c:pt>
                <c:pt idx="1269">
                  <c:v>18639</c:v>
                </c:pt>
                <c:pt idx="1270">
                  <c:v>18640</c:v>
                </c:pt>
                <c:pt idx="1271">
                  <c:v>18641</c:v>
                </c:pt>
                <c:pt idx="1272">
                  <c:v>18642</c:v>
                </c:pt>
                <c:pt idx="1273">
                  <c:v>18645</c:v>
                </c:pt>
                <c:pt idx="1274">
                  <c:v>18646</c:v>
                </c:pt>
                <c:pt idx="1275">
                  <c:v>18647</c:v>
                </c:pt>
                <c:pt idx="1276">
                  <c:v>18648</c:v>
                </c:pt>
                <c:pt idx="1277">
                  <c:v>18649</c:v>
                </c:pt>
                <c:pt idx="1278">
                  <c:v>18652</c:v>
                </c:pt>
                <c:pt idx="1279">
                  <c:v>18653</c:v>
                </c:pt>
                <c:pt idx="1280">
                  <c:v>18654</c:v>
                </c:pt>
                <c:pt idx="1281">
                  <c:v>18655</c:v>
                </c:pt>
                <c:pt idx="1282">
                  <c:v>18656</c:v>
                </c:pt>
                <c:pt idx="1283">
                  <c:v>18659</c:v>
                </c:pt>
                <c:pt idx="1284">
                  <c:v>18660</c:v>
                </c:pt>
                <c:pt idx="1285">
                  <c:v>18661</c:v>
                </c:pt>
                <c:pt idx="1286">
                  <c:v>18662</c:v>
                </c:pt>
                <c:pt idx="1287">
                  <c:v>18663</c:v>
                </c:pt>
                <c:pt idx="1288">
                  <c:v>18666</c:v>
                </c:pt>
                <c:pt idx="1289">
                  <c:v>18667</c:v>
                </c:pt>
                <c:pt idx="1290">
                  <c:v>18668</c:v>
                </c:pt>
                <c:pt idx="1291">
                  <c:v>18669</c:v>
                </c:pt>
                <c:pt idx="1292">
                  <c:v>18670</c:v>
                </c:pt>
                <c:pt idx="1293">
                  <c:v>18673</c:v>
                </c:pt>
                <c:pt idx="1294">
                  <c:v>18674</c:v>
                </c:pt>
                <c:pt idx="1295">
                  <c:v>18675</c:v>
                </c:pt>
                <c:pt idx="1296">
                  <c:v>18676</c:v>
                </c:pt>
                <c:pt idx="1297">
                  <c:v>18677</c:v>
                </c:pt>
                <c:pt idx="1298">
                  <c:v>18680</c:v>
                </c:pt>
                <c:pt idx="1299">
                  <c:v>18681</c:v>
                </c:pt>
                <c:pt idx="1300">
                  <c:v>18682</c:v>
                </c:pt>
                <c:pt idx="1301">
                  <c:v>18683</c:v>
                </c:pt>
                <c:pt idx="1302">
                  <c:v>18684</c:v>
                </c:pt>
                <c:pt idx="1303">
                  <c:v>18687</c:v>
                </c:pt>
                <c:pt idx="1304">
                  <c:v>18688</c:v>
                </c:pt>
                <c:pt idx="1305">
                  <c:v>18689</c:v>
                </c:pt>
                <c:pt idx="1306">
                  <c:v>18690</c:v>
                </c:pt>
                <c:pt idx="1307">
                  <c:v>18691</c:v>
                </c:pt>
                <c:pt idx="1308">
                  <c:v>18694</c:v>
                </c:pt>
                <c:pt idx="1309">
                  <c:v>18695</c:v>
                </c:pt>
                <c:pt idx="1310">
                  <c:v>18696</c:v>
                </c:pt>
                <c:pt idx="1311">
                  <c:v>18697</c:v>
                </c:pt>
                <c:pt idx="1312">
                  <c:v>18698</c:v>
                </c:pt>
                <c:pt idx="1313">
                  <c:v>18701</c:v>
                </c:pt>
                <c:pt idx="1314">
                  <c:v>18702</c:v>
                </c:pt>
                <c:pt idx="1315">
                  <c:v>18703</c:v>
                </c:pt>
                <c:pt idx="1316">
                  <c:v>18704</c:v>
                </c:pt>
                <c:pt idx="1317">
                  <c:v>18705</c:v>
                </c:pt>
                <c:pt idx="1318">
                  <c:v>18708</c:v>
                </c:pt>
                <c:pt idx="1319">
                  <c:v>18709</c:v>
                </c:pt>
                <c:pt idx="1320">
                  <c:v>18710</c:v>
                </c:pt>
                <c:pt idx="1321">
                  <c:v>18711</c:v>
                </c:pt>
                <c:pt idx="1322">
                  <c:v>18712</c:v>
                </c:pt>
                <c:pt idx="1323">
                  <c:v>18715</c:v>
                </c:pt>
                <c:pt idx="1324">
                  <c:v>18716</c:v>
                </c:pt>
                <c:pt idx="1325">
                  <c:v>18717</c:v>
                </c:pt>
                <c:pt idx="1326">
                  <c:v>18718</c:v>
                </c:pt>
                <c:pt idx="1327">
                  <c:v>18723</c:v>
                </c:pt>
                <c:pt idx="1328">
                  <c:v>18724</c:v>
                </c:pt>
                <c:pt idx="1329">
                  <c:v>18725</c:v>
                </c:pt>
                <c:pt idx="1330">
                  <c:v>18726</c:v>
                </c:pt>
                <c:pt idx="1331">
                  <c:v>18729</c:v>
                </c:pt>
                <c:pt idx="1332">
                  <c:v>18730</c:v>
                </c:pt>
                <c:pt idx="1333">
                  <c:v>18731</c:v>
                </c:pt>
                <c:pt idx="1334">
                  <c:v>18732</c:v>
                </c:pt>
                <c:pt idx="1335">
                  <c:v>18733</c:v>
                </c:pt>
                <c:pt idx="1336">
                  <c:v>18736</c:v>
                </c:pt>
                <c:pt idx="1337">
                  <c:v>18737</c:v>
                </c:pt>
                <c:pt idx="1338">
                  <c:v>18738</c:v>
                </c:pt>
                <c:pt idx="1339">
                  <c:v>18739</c:v>
                </c:pt>
                <c:pt idx="1340">
                  <c:v>18740</c:v>
                </c:pt>
                <c:pt idx="1341">
                  <c:v>18743</c:v>
                </c:pt>
                <c:pt idx="1342">
                  <c:v>18744</c:v>
                </c:pt>
                <c:pt idx="1343">
                  <c:v>18745</c:v>
                </c:pt>
                <c:pt idx="1344">
                  <c:v>18746</c:v>
                </c:pt>
                <c:pt idx="1345">
                  <c:v>18747</c:v>
                </c:pt>
                <c:pt idx="1346">
                  <c:v>18750</c:v>
                </c:pt>
                <c:pt idx="1347">
                  <c:v>18751</c:v>
                </c:pt>
                <c:pt idx="1348">
                  <c:v>18752</c:v>
                </c:pt>
                <c:pt idx="1349">
                  <c:v>18753</c:v>
                </c:pt>
                <c:pt idx="1350">
                  <c:v>18754</c:v>
                </c:pt>
                <c:pt idx="1351">
                  <c:v>18757</c:v>
                </c:pt>
                <c:pt idx="1352">
                  <c:v>18758</c:v>
                </c:pt>
                <c:pt idx="1353">
                  <c:v>18759</c:v>
                </c:pt>
                <c:pt idx="1354">
                  <c:v>18760</c:v>
                </c:pt>
                <c:pt idx="1355">
                  <c:v>18761</c:v>
                </c:pt>
                <c:pt idx="1356">
                  <c:v>18764</c:v>
                </c:pt>
                <c:pt idx="1357">
                  <c:v>18765</c:v>
                </c:pt>
                <c:pt idx="1358">
                  <c:v>18766</c:v>
                </c:pt>
                <c:pt idx="1359">
                  <c:v>18767</c:v>
                </c:pt>
                <c:pt idx="1360">
                  <c:v>18768</c:v>
                </c:pt>
                <c:pt idx="1361">
                  <c:v>18772</c:v>
                </c:pt>
                <c:pt idx="1362">
                  <c:v>18773</c:v>
                </c:pt>
                <c:pt idx="1363">
                  <c:v>18774</c:v>
                </c:pt>
                <c:pt idx="1364">
                  <c:v>18775</c:v>
                </c:pt>
                <c:pt idx="1365">
                  <c:v>18778</c:v>
                </c:pt>
                <c:pt idx="1366">
                  <c:v>18779</c:v>
                </c:pt>
                <c:pt idx="1367">
                  <c:v>18780</c:v>
                </c:pt>
                <c:pt idx="1368">
                  <c:v>18781</c:v>
                </c:pt>
                <c:pt idx="1369">
                  <c:v>18782</c:v>
                </c:pt>
                <c:pt idx="1370">
                  <c:v>18785</c:v>
                </c:pt>
                <c:pt idx="1371">
                  <c:v>18786</c:v>
                </c:pt>
                <c:pt idx="1372">
                  <c:v>18787</c:v>
                </c:pt>
                <c:pt idx="1373">
                  <c:v>18788</c:v>
                </c:pt>
                <c:pt idx="1374">
                  <c:v>18789</c:v>
                </c:pt>
                <c:pt idx="1375">
                  <c:v>18792</c:v>
                </c:pt>
                <c:pt idx="1376">
                  <c:v>18793</c:v>
                </c:pt>
                <c:pt idx="1377">
                  <c:v>18794</c:v>
                </c:pt>
                <c:pt idx="1378">
                  <c:v>18795</c:v>
                </c:pt>
                <c:pt idx="1379">
                  <c:v>18796</c:v>
                </c:pt>
                <c:pt idx="1380">
                  <c:v>18799</c:v>
                </c:pt>
                <c:pt idx="1381">
                  <c:v>18800</c:v>
                </c:pt>
                <c:pt idx="1382">
                  <c:v>18801</c:v>
                </c:pt>
                <c:pt idx="1383">
                  <c:v>18802</c:v>
                </c:pt>
                <c:pt idx="1384">
                  <c:v>18803</c:v>
                </c:pt>
                <c:pt idx="1385">
                  <c:v>18806</c:v>
                </c:pt>
                <c:pt idx="1386">
                  <c:v>18807</c:v>
                </c:pt>
                <c:pt idx="1387">
                  <c:v>18808</c:v>
                </c:pt>
                <c:pt idx="1388">
                  <c:v>18809</c:v>
                </c:pt>
                <c:pt idx="1389">
                  <c:v>18810</c:v>
                </c:pt>
                <c:pt idx="1390">
                  <c:v>18813</c:v>
                </c:pt>
                <c:pt idx="1391">
                  <c:v>18814</c:v>
                </c:pt>
                <c:pt idx="1392">
                  <c:v>18815</c:v>
                </c:pt>
                <c:pt idx="1393">
                  <c:v>18816</c:v>
                </c:pt>
                <c:pt idx="1394">
                  <c:v>18817</c:v>
                </c:pt>
                <c:pt idx="1395">
                  <c:v>18820</c:v>
                </c:pt>
                <c:pt idx="1396">
                  <c:v>18821</c:v>
                </c:pt>
                <c:pt idx="1397">
                  <c:v>18822</c:v>
                </c:pt>
                <c:pt idx="1398">
                  <c:v>18823</c:v>
                </c:pt>
                <c:pt idx="1399">
                  <c:v>18824</c:v>
                </c:pt>
                <c:pt idx="1400">
                  <c:v>18827</c:v>
                </c:pt>
                <c:pt idx="1401">
                  <c:v>18828</c:v>
                </c:pt>
                <c:pt idx="1402">
                  <c:v>18829</c:v>
                </c:pt>
                <c:pt idx="1403">
                  <c:v>18830</c:v>
                </c:pt>
                <c:pt idx="1404">
                  <c:v>18831</c:v>
                </c:pt>
                <c:pt idx="1405">
                  <c:v>18834</c:v>
                </c:pt>
                <c:pt idx="1406">
                  <c:v>18835</c:v>
                </c:pt>
                <c:pt idx="1407">
                  <c:v>18836</c:v>
                </c:pt>
                <c:pt idx="1408">
                  <c:v>18837</c:v>
                </c:pt>
                <c:pt idx="1409">
                  <c:v>18838</c:v>
                </c:pt>
                <c:pt idx="1410">
                  <c:v>18841</c:v>
                </c:pt>
                <c:pt idx="1411">
                  <c:v>18842</c:v>
                </c:pt>
                <c:pt idx="1412">
                  <c:v>18843</c:v>
                </c:pt>
                <c:pt idx="1413">
                  <c:v>18844</c:v>
                </c:pt>
                <c:pt idx="1414">
                  <c:v>18845</c:v>
                </c:pt>
                <c:pt idx="1415">
                  <c:v>18848</c:v>
                </c:pt>
                <c:pt idx="1416">
                  <c:v>18849</c:v>
                </c:pt>
                <c:pt idx="1417">
                  <c:v>18850</c:v>
                </c:pt>
                <c:pt idx="1418">
                  <c:v>18851</c:v>
                </c:pt>
                <c:pt idx="1419">
                  <c:v>18852</c:v>
                </c:pt>
                <c:pt idx="1420">
                  <c:v>18855</c:v>
                </c:pt>
                <c:pt idx="1421">
                  <c:v>18856</c:v>
                </c:pt>
                <c:pt idx="1422">
                  <c:v>18857</c:v>
                </c:pt>
                <c:pt idx="1423">
                  <c:v>18858</c:v>
                </c:pt>
                <c:pt idx="1424">
                  <c:v>18859</c:v>
                </c:pt>
                <c:pt idx="1425">
                  <c:v>18862</c:v>
                </c:pt>
                <c:pt idx="1426">
                  <c:v>18863</c:v>
                </c:pt>
                <c:pt idx="1427">
                  <c:v>18864</c:v>
                </c:pt>
                <c:pt idx="1428">
                  <c:v>18865</c:v>
                </c:pt>
                <c:pt idx="1429">
                  <c:v>18866</c:v>
                </c:pt>
                <c:pt idx="1430">
                  <c:v>18869</c:v>
                </c:pt>
                <c:pt idx="1431">
                  <c:v>18870</c:v>
                </c:pt>
                <c:pt idx="1432">
                  <c:v>18871</c:v>
                </c:pt>
                <c:pt idx="1433">
                  <c:v>18872</c:v>
                </c:pt>
                <c:pt idx="1434">
                  <c:v>18873</c:v>
                </c:pt>
                <c:pt idx="1435">
                  <c:v>18876</c:v>
                </c:pt>
                <c:pt idx="1436">
                  <c:v>18877</c:v>
                </c:pt>
                <c:pt idx="1437">
                  <c:v>18878</c:v>
                </c:pt>
                <c:pt idx="1438">
                  <c:v>18879</c:v>
                </c:pt>
                <c:pt idx="1439">
                  <c:v>18880</c:v>
                </c:pt>
                <c:pt idx="1440">
                  <c:v>18883</c:v>
                </c:pt>
                <c:pt idx="1441">
                  <c:v>18884</c:v>
                </c:pt>
                <c:pt idx="1442">
                  <c:v>18885</c:v>
                </c:pt>
                <c:pt idx="1443">
                  <c:v>18886</c:v>
                </c:pt>
                <c:pt idx="1444">
                  <c:v>18887</c:v>
                </c:pt>
                <c:pt idx="1445">
                  <c:v>18890</c:v>
                </c:pt>
                <c:pt idx="1446">
                  <c:v>18891</c:v>
                </c:pt>
                <c:pt idx="1447">
                  <c:v>18892</c:v>
                </c:pt>
                <c:pt idx="1448">
                  <c:v>18893</c:v>
                </c:pt>
                <c:pt idx="1449">
                  <c:v>18894</c:v>
                </c:pt>
                <c:pt idx="1450">
                  <c:v>18897</c:v>
                </c:pt>
                <c:pt idx="1451">
                  <c:v>18898</c:v>
                </c:pt>
                <c:pt idx="1452">
                  <c:v>18899</c:v>
                </c:pt>
                <c:pt idx="1453">
                  <c:v>18900</c:v>
                </c:pt>
                <c:pt idx="1454">
                  <c:v>18901</c:v>
                </c:pt>
                <c:pt idx="1455">
                  <c:v>18904</c:v>
                </c:pt>
                <c:pt idx="1456">
                  <c:v>18905</c:v>
                </c:pt>
                <c:pt idx="1457">
                  <c:v>18906</c:v>
                </c:pt>
                <c:pt idx="1458">
                  <c:v>18907</c:v>
                </c:pt>
                <c:pt idx="1459">
                  <c:v>18908</c:v>
                </c:pt>
                <c:pt idx="1460">
                  <c:v>18911</c:v>
                </c:pt>
                <c:pt idx="1461">
                  <c:v>18912</c:v>
                </c:pt>
                <c:pt idx="1462">
                  <c:v>18913</c:v>
                </c:pt>
                <c:pt idx="1463">
                  <c:v>18914</c:v>
                </c:pt>
                <c:pt idx="1464">
                  <c:v>18915</c:v>
                </c:pt>
                <c:pt idx="1465">
                  <c:v>18918</c:v>
                </c:pt>
                <c:pt idx="1466">
                  <c:v>18919</c:v>
                </c:pt>
                <c:pt idx="1467">
                  <c:v>18920</c:v>
                </c:pt>
                <c:pt idx="1468">
                  <c:v>18921</c:v>
                </c:pt>
                <c:pt idx="1469">
                  <c:v>18922</c:v>
                </c:pt>
                <c:pt idx="1470">
                  <c:v>18925</c:v>
                </c:pt>
                <c:pt idx="1471">
                  <c:v>18926</c:v>
                </c:pt>
                <c:pt idx="1472">
                  <c:v>18927</c:v>
                </c:pt>
                <c:pt idx="1473">
                  <c:v>18928</c:v>
                </c:pt>
                <c:pt idx="1474">
                  <c:v>18929</c:v>
                </c:pt>
                <c:pt idx="1475">
                  <c:v>18932</c:v>
                </c:pt>
                <c:pt idx="1476">
                  <c:v>18933</c:v>
                </c:pt>
                <c:pt idx="1477">
                  <c:v>18934</c:v>
                </c:pt>
                <c:pt idx="1478">
                  <c:v>18935</c:v>
                </c:pt>
                <c:pt idx="1479">
                  <c:v>18936</c:v>
                </c:pt>
                <c:pt idx="1480">
                  <c:v>18939</c:v>
                </c:pt>
                <c:pt idx="1481">
                  <c:v>18940</c:v>
                </c:pt>
                <c:pt idx="1482">
                  <c:v>18941</c:v>
                </c:pt>
                <c:pt idx="1483">
                  <c:v>18942</c:v>
                </c:pt>
                <c:pt idx="1484">
                  <c:v>18943</c:v>
                </c:pt>
                <c:pt idx="1485">
                  <c:v>18946</c:v>
                </c:pt>
                <c:pt idx="1486">
                  <c:v>18947</c:v>
                </c:pt>
                <c:pt idx="1487">
                  <c:v>18948</c:v>
                </c:pt>
                <c:pt idx="1488">
                  <c:v>18949</c:v>
                </c:pt>
                <c:pt idx="1489">
                  <c:v>18950</c:v>
                </c:pt>
                <c:pt idx="1490">
                  <c:v>18953</c:v>
                </c:pt>
                <c:pt idx="1491">
                  <c:v>18954</c:v>
                </c:pt>
                <c:pt idx="1492">
                  <c:v>18955</c:v>
                </c:pt>
                <c:pt idx="1493">
                  <c:v>18956</c:v>
                </c:pt>
                <c:pt idx="1494">
                  <c:v>18957</c:v>
                </c:pt>
                <c:pt idx="1495">
                  <c:v>18960</c:v>
                </c:pt>
                <c:pt idx="1496">
                  <c:v>18961</c:v>
                </c:pt>
                <c:pt idx="1497">
                  <c:v>18962</c:v>
                </c:pt>
                <c:pt idx="1498">
                  <c:v>18963</c:v>
                </c:pt>
                <c:pt idx="1499">
                  <c:v>18964</c:v>
                </c:pt>
                <c:pt idx="1500">
                  <c:v>18967</c:v>
                </c:pt>
                <c:pt idx="1501">
                  <c:v>18968</c:v>
                </c:pt>
                <c:pt idx="1502">
                  <c:v>18969</c:v>
                </c:pt>
                <c:pt idx="1503">
                  <c:v>18970</c:v>
                </c:pt>
                <c:pt idx="1504">
                  <c:v>18971</c:v>
                </c:pt>
                <c:pt idx="1505">
                  <c:v>18974</c:v>
                </c:pt>
                <c:pt idx="1506">
                  <c:v>18975</c:v>
                </c:pt>
                <c:pt idx="1507">
                  <c:v>18976</c:v>
                </c:pt>
                <c:pt idx="1508">
                  <c:v>18977</c:v>
                </c:pt>
                <c:pt idx="1509">
                  <c:v>18978</c:v>
                </c:pt>
                <c:pt idx="1510">
                  <c:v>18981</c:v>
                </c:pt>
                <c:pt idx="1511">
                  <c:v>18982</c:v>
                </c:pt>
                <c:pt idx="1512">
                  <c:v>18983</c:v>
                </c:pt>
                <c:pt idx="1513">
                  <c:v>18988</c:v>
                </c:pt>
                <c:pt idx="1514">
                  <c:v>18989</c:v>
                </c:pt>
                <c:pt idx="1515">
                  <c:v>18990</c:v>
                </c:pt>
                <c:pt idx="1516">
                  <c:v>18991</c:v>
                </c:pt>
                <c:pt idx="1517">
                  <c:v>18995</c:v>
                </c:pt>
                <c:pt idx="1518">
                  <c:v>18996</c:v>
                </c:pt>
                <c:pt idx="1519">
                  <c:v>18997</c:v>
                </c:pt>
                <c:pt idx="1520">
                  <c:v>18998</c:v>
                </c:pt>
                <c:pt idx="1521">
                  <c:v>18999</c:v>
                </c:pt>
                <c:pt idx="1522">
                  <c:v>19002</c:v>
                </c:pt>
                <c:pt idx="1523">
                  <c:v>19003</c:v>
                </c:pt>
                <c:pt idx="1524">
                  <c:v>19004</c:v>
                </c:pt>
                <c:pt idx="1525">
                  <c:v>19005</c:v>
                </c:pt>
                <c:pt idx="1526">
                  <c:v>19006</c:v>
                </c:pt>
                <c:pt idx="1527">
                  <c:v>19009</c:v>
                </c:pt>
                <c:pt idx="1528">
                  <c:v>19010</c:v>
                </c:pt>
                <c:pt idx="1529">
                  <c:v>19011</c:v>
                </c:pt>
                <c:pt idx="1530">
                  <c:v>19012</c:v>
                </c:pt>
                <c:pt idx="1531">
                  <c:v>19013</c:v>
                </c:pt>
                <c:pt idx="1532">
                  <c:v>19016</c:v>
                </c:pt>
                <c:pt idx="1533">
                  <c:v>19017</c:v>
                </c:pt>
                <c:pt idx="1534">
                  <c:v>19018</c:v>
                </c:pt>
                <c:pt idx="1535">
                  <c:v>19019</c:v>
                </c:pt>
                <c:pt idx="1536">
                  <c:v>19020</c:v>
                </c:pt>
                <c:pt idx="1537">
                  <c:v>19023</c:v>
                </c:pt>
                <c:pt idx="1538">
                  <c:v>19024</c:v>
                </c:pt>
                <c:pt idx="1539">
                  <c:v>19025</c:v>
                </c:pt>
                <c:pt idx="1540">
                  <c:v>19026</c:v>
                </c:pt>
                <c:pt idx="1541">
                  <c:v>19027</c:v>
                </c:pt>
                <c:pt idx="1542">
                  <c:v>19030</c:v>
                </c:pt>
                <c:pt idx="1543">
                  <c:v>19031</c:v>
                </c:pt>
                <c:pt idx="1544">
                  <c:v>19032</c:v>
                </c:pt>
                <c:pt idx="1545">
                  <c:v>19033</c:v>
                </c:pt>
                <c:pt idx="1546">
                  <c:v>19034</c:v>
                </c:pt>
                <c:pt idx="1547">
                  <c:v>19037</c:v>
                </c:pt>
                <c:pt idx="1548">
                  <c:v>19038</c:v>
                </c:pt>
                <c:pt idx="1549">
                  <c:v>19039</c:v>
                </c:pt>
                <c:pt idx="1550">
                  <c:v>19040</c:v>
                </c:pt>
                <c:pt idx="1551">
                  <c:v>19041</c:v>
                </c:pt>
                <c:pt idx="1552">
                  <c:v>19044</c:v>
                </c:pt>
                <c:pt idx="1553">
                  <c:v>19045</c:v>
                </c:pt>
                <c:pt idx="1554">
                  <c:v>19046</c:v>
                </c:pt>
                <c:pt idx="1555">
                  <c:v>19047</c:v>
                </c:pt>
                <c:pt idx="1556">
                  <c:v>19048</c:v>
                </c:pt>
                <c:pt idx="1557">
                  <c:v>19051</c:v>
                </c:pt>
                <c:pt idx="1558">
                  <c:v>19052</c:v>
                </c:pt>
                <c:pt idx="1559">
                  <c:v>19053</c:v>
                </c:pt>
                <c:pt idx="1560">
                  <c:v>19054</c:v>
                </c:pt>
                <c:pt idx="1561">
                  <c:v>19055</c:v>
                </c:pt>
                <c:pt idx="1562">
                  <c:v>19058</c:v>
                </c:pt>
                <c:pt idx="1563">
                  <c:v>19059</c:v>
                </c:pt>
                <c:pt idx="1564">
                  <c:v>19060</c:v>
                </c:pt>
                <c:pt idx="1565">
                  <c:v>19061</c:v>
                </c:pt>
                <c:pt idx="1566">
                  <c:v>19062</c:v>
                </c:pt>
                <c:pt idx="1567">
                  <c:v>19065</c:v>
                </c:pt>
                <c:pt idx="1568">
                  <c:v>19066</c:v>
                </c:pt>
                <c:pt idx="1569">
                  <c:v>19067</c:v>
                </c:pt>
                <c:pt idx="1570">
                  <c:v>19068</c:v>
                </c:pt>
                <c:pt idx="1571">
                  <c:v>19069</c:v>
                </c:pt>
                <c:pt idx="1572">
                  <c:v>19072</c:v>
                </c:pt>
                <c:pt idx="1573">
                  <c:v>19073</c:v>
                </c:pt>
                <c:pt idx="1574">
                  <c:v>19074</c:v>
                </c:pt>
                <c:pt idx="1575">
                  <c:v>19075</c:v>
                </c:pt>
                <c:pt idx="1576">
                  <c:v>19076</c:v>
                </c:pt>
                <c:pt idx="1577">
                  <c:v>19079</c:v>
                </c:pt>
                <c:pt idx="1578">
                  <c:v>19080</c:v>
                </c:pt>
                <c:pt idx="1579">
                  <c:v>19081</c:v>
                </c:pt>
                <c:pt idx="1580">
                  <c:v>19082</c:v>
                </c:pt>
                <c:pt idx="1581">
                  <c:v>19083</c:v>
                </c:pt>
                <c:pt idx="1582">
                  <c:v>19086</c:v>
                </c:pt>
                <c:pt idx="1583">
                  <c:v>19087</c:v>
                </c:pt>
                <c:pt idx="1584">
                  <c:v>19088</c:v>
                </c:pt>
                <c:pt idx="1585">
                  <c:v>19089</c:v>
                </c:pt>
                <c:pt idx="1586">
                  <c:v>19090</c:v>
                </c:pt>
                <c:pt idx="1587">
                  <c:v>19093</c:v>
                </c:pt>
                <c:pt idx="1588">
                  <c:v>19094</c:v>
                </c:pt>
                <c:pt idx="1589">
                  <c:v>19095</c:v>
                </c:pt>
                <c:pt idx="1590">
                  <c:v>19096</c:v>
                </c:pt>
                <c:pt idx="1591">
                  <c:v>19101</c:v>
                </c:pt>
                <c:pt idx="1592">
                  <c:v>19102</c:v>
                </c:pt>
                <c:pt idx="1593">
                  <c:v>19103</c:v>
                </c:pt>
                <c:pt idx="1594">
                  <c:v>19104</c:v>
                </c:pt>
                <c:pt idx="1595">
                  <c:v>19107</c:v>
                </c:pt>
                <c:pt idx="1596">
                  <c:v>19108</c:v>
                </c:pt>
                <c:pt idx="1597">
                  <c:v>19109</c:v>
                </c:pt>
                <c:pt idx="1598">
                  <c:v>19110</c:v>
                </c:pt>
                <c:pt idx="1599">
                  <c:v>19111</c:v>
                </c:pt>
                <c:pt idx="1600">
                  <c:v>19114</c:v>
                </c:pt>
                <c:pt idx="1601">
                  <c:v>19115</c:v>
                </c:pt>
                <c:pt idx="1602">
                  <c:v>19116</c:v>
                </c:pt>
                <c:pt idx="1603">
                  <c:v>19117</c:v>
                </c:pt>
                <c:pt idx="1604">
                  <c:v>19118</c:v>
                </c:pt>
                <c:pt idx="1605">
                  <c:v>19121</c:v>
                </c:pt>
                <c:pt idx="1606">
                  <c:v>19122</c:v>
                </c:pt>
                <c:pt idx="1607">
                  <c:v>19123</c:v>
                </c:pt>
                <c:pt idx="1608">
                  <c:v>19124</c:v>
                </c:pt>
                <c:pt idx="1609">
                  <c:v>19125</c:v>
                </c:pt>
                <c:pt idx="1610">
                  <c:v>19128</c:v>
                </c:pt>
                <c:pt idx="1611">
                  <c:v>19129</c:v>
                </c:pt>
                <c:pt idx="1612">
                  <c:v>19130</c:v>
                </c:pt>
                <c:pt idx="1613">
                  <c:v>19131</c:v>
                </c:pt>
                <c:pt idx="1614">
                  <c:v>19132</c:v>
                </c:pt>
                <c:pt idx="1615">
                  <c:v>19135</c:v>
                </c:pt>
                <c:pt idx="1616">
                  <c:v>19136</c:v>
                </c:pt>
                <c:pt idx="1617">
                  <c:v>19137</c:v>
                </c:pt>
                <c:pt idx="1618">
                  <c:v>19138</c:v>
                </c:pt>
                <c:pt idx="1619">
                  <c:v>19139</c:v>
                </c:pt>
                <c:pt idx="1620">
                  <c:v>19142</c:v>
                </c:pt>
                <c:pt idx="1621">
                  <c:v>19143</c:v>
                </c:pt>
                <c:pt idx="1622">
                  <c:v>19144</c:v>
                </c:pt>
                <c:pt idx="1623">
                  <c:v>19145</c:v>
                </c:pt>
                <c:pt idx="1624">
                  <c:v>19146</c:v>
                </c:pt>
                <c:pt idx="1625">
                  <c:v>19149</c:v>
                </c:pt>
                <c:pt idx="1626">
                  <c:v>19150</c:v>
                </c:pt>
                <c:pt idx="1627">
                  <c:v>19151</c:v>
                </c:pt>
                <c:pt idx="1628">
                  <c:v>19152</c:v>
                </c:pt>
                <c:pt idx="1629">
                  <c:v>19153</c:v>
                </c:pt>
                <c:pt idx="1630">
                  <c:v>19156</c:v>
                </c:pt>
                <c:pt idx="1631">
                  <c:v>19157</c:v>
                </c:pt>
                <c:pt idx="1632">
                  <c:v>19158</c:v>
                </c:pt>
                <c:pt idx="1633">
                  <c:v>19159</c:v>
                </c:pt>
                <c:pt idx="1634">
                  <c:v>19160</c:v>
                </c:pt>
                <c:pt idx="1635">
                  <c:v>19163</c:v>
                </c:pt>
                <c:pt idx="1636">
                  <c:v>19164</c:v>
                </c:pt>
                <c:pt idx="1637">
                  <c:v>19165</c:v>
                </c:pt>
                <c:pt idx="1638">
                  <c:v>19166</c:v>
                </c:pt>
                <c:pt idx="1639">
                  <c:v>19167</c:v>
                </c:pt>
                <c:pt idx="1640">
                  <c:v>19170</c:v>
                </c:pt>
                <c:pt idx="1641">
                  <c:v>19171</c:v>
                </c:pt>
                <c:pt idx="1642">
                  <c:v>19172</c:v>
                </c:pt>
                <c:pt idx="1643">
                  <c:v>19173</c:v>
                </c:pt>
                <c:pt idx="1644">
                  <c:v>19174</c:v>
                </c:pt>
                <c:pt idx="1645">
                  <c:v>19177</c:v>
                </c:pt>
                <c:pt idx="1646">
                  <c:v>19178</c:v>
                </c:pt>
                <c:pt idx="1647">
                  <c:v>19179</c:v>
                </c:pt>
                <c:pt idx="1648">
                  <c:v>19180</c:v>
                </c:pt>
                <c:pt idx="1649">
                  <c:v>19181</c:v>
                </c:pt>
                <c:pt idx="1650">
                  <c:v>19184</c:v>
                </c:pt>
                <c:pt idx="1651">
                  <c:v>19185</c:v>
                </c:pt>
                <c:pt idx="1652">
                  <c:v>19186</c:v>
                </c:pt>
                <c:pt idx="1653">
                  <c:v>19187</c:v>
                </c:pt>
                <c:pt idx="1654">
                  <c:v>19188</c:v>
                </c:pt>
                <c:pt idx="1655">
                  <c:v>19191</c:v>
                </c:pt>
                <c:pt idx="1656">
                  <c:v>19192</c:v>
                </c:pt>
                <c:pt idx="1657">
                  <c:v>19193</c:v>
                </c:pt>
                <c:pt idx="1658">
                  <c:v>19194</c:v>
                </c:pt>
                <c:pt idx="1659">
                  <c:v>19195</c:v>
                </c:pt>
                <c:pt idx="1660">
                  <c:v>19198</c:v>
                </c:pt>
                <c:pt idx="1661">
                  <c:v>19199</c:v>
                </c:pt>
                <c:pt idx="1662">
                  <c:v>19200</c:v>
                </c:pt>
                <c:pt idx="1663">
                  <c:v>19201</c:v>
                </c:pt>
                <c:pt idx="1664">
                  <c:v>19202</c:v>
                </c:pt>
                <c:pt idx="1665">
                  <c:v>19236</c:v>
                </c:pt>
                <c:pt idx="1666">
                  <c:v>19237</c:v>
                </c:pt>
                <c:pt idx="1667">
                  <c:v>19240</c:v>
                </c:pt>
                <c:pt idx="1668">
                  <c:v>19241</c:v>
                </c:pt>
                <c:pt idx="1669">
                  <c:v>19242</c:v>
                </c:pt>
                <c:pt idx="1670">
                  <c:v>19243</c:v>
                </c:pt>
                <c:pt idx="1671">
                  <c:v>19244</c:v>
                </c:pt>
                <c:pt idx="1672">
                  <c:v>19247</c:v>
                </c:pt>
                <c:pt idx="1673">
                  <c:v>19248</c:v>
                </c:pt>
                <c:pt idx="1674">
                  <c:v>19249</c:v>
                </c:pt>
                <c:pt idx="1675">
                  <c:v>19251</c:v>
                </c:pt>
                <c:pt idx="1676">
                  <c:v>19254</c:v>
                </c:pt>
                <c:pt idx="1677">
                  <c:v>19255</c:v>
                </c:pt>
                <c:pt idx="1678">
                  <c:v>19256</c:v>
                </c:pt>
                <c:pt idx="1679">
                  <c:v>19257</c:v>
                </c:pt>
                <c:pt idx="1680">
                  <c:v>19258</c:v>
                </c:pt>
                <c:pt idx="1681">
                  <c:v>19261</c:v>
                </c:pt>
                <c:pt idx="1682">
                  <c:v>19262</c:v>
                </c:pt>
                <c:pt idx="1683">
                  <c:v>19263</c:v>
                </c:pt>
                <c:pt idx="1684">
                  <c:v>19264</c:v>
                </c:pt>
                <c:pt idx="1685">
                  <c:v>19265</c:v>
                </c:pt>
                <c:pt idx="1686">
                  <c:v>19268</c:v>
                </c:pt>
                <c:pt idx="1687">
                  <c:v>19269</c:v>
                </c:pt>
                <c:pt idx="1688">
                  <c:v>19270</c:v>
                </c:pt>
                <c:pt idx="1689">
                  <c:v>19271</c:v>
                </c:pt>
                <c:pt idx="1690">
                  <c:v>19272</c:v>
                </c:pt>
                <c:pt idx="1691">
                  <c:v>19275</c:v>
                </c:pt>
                <c:pt idx="1692">
                  <c:v>19276</c:v>
                </c:pt>
                <c:pt idx="1693">
                  <c:v>19277</c:v>
                </c:pt>
                <c:pt idx="1694">
                  <c:v>19278</c:v>
                </c:pt>
                <c:pt idx="1695">
                  <c:v>19279</c:v>
                </c:pt>
                <c:pt idx="1696">
                  <c:v>19282</c:v>
                </c:pt>
                <c:pt idx="1697">
                  <c:v>19283</c:v>
                </c:pt>
                <c:pt idx="1698">
                  <c:v>19284</c:v>
                </c:pt>
                <c:pt idx="1699">
                  <c:v>19285</c:v>
                </c:pt>
                <c:pt idx="1700">
                  <c:v>19286</c:v>
                </c:pt>
                <c:pt idx="1701">
                  <c:v>19289</c:v>
                </c:pt>
                <c:pt idx="1702">
                  <c:v>19290</c:v>
                </c:pt>
                <c:pt idx="1703">
                  <c:v>19291</c:v>
                </c:pt>
                <c:pt idx="1704">
                  <c:v>19292</c:v>
                </c:pt>
                <c:pt idx="1705">
                  <c:v>19293</c:v>
                </c:pt>
                <c:pt idx="1706">
                  <c:v>19296</c:v>
                </c:pt>
                <c:pt idx="1707">
                  <c:v>19297</c:v>
                </c:pt>
                <c:pt idx="1708">
                  <c:v>19298</c:v>
                </c:pt>
                <c:pt idx="1709">
                  <c:v>19299</c:v>
                </c:pt>
                <c:pt idx="1710">
                  <c:v>19300</c:v>
                </c:pt>
                <c:pt idx="1711">
                  <c:v>19303</c:v>
                </c:pt>
                <c:pt idx="1712">
                  <c:v>19304</c:v>
                </c:pt>
                <c:pt idx="1713">
                  <c:v>19305</c:v>
                </c:pt>
                <c:pt idx="1714">
                  <c:v>19306</c:v>
                </c:pt>
                <c:pt idx="1715">
                  <c:v>19307</c:v>
                </c:pt>
                <c:pt idx="1716">
                  <c:v>19310</c:v>
                </c:pt>
                <c:pt idx="1717">
                  <c:v>19311</c:v>
                </c:pt>
                <c:pt idx="1718">
                  <c:v>19312</c:v>
                </c:pt>
                <c:pt idx="1719">
                  <c:v>19313</c:v>
                </c:pt>
                <c:pt idx="1720">
                  <c:v>19314</c:v>
                </c:pt>
                <c:pt idx="1721">
                  <c:v>19317</c:v>
                </c:pt>
                <c:pt idx="1722">
                  <c:v>19318</c:v>
                </c:pt>
                <c:pt idx="1723">
                  <c:v>19319</c:v>
                </c:pt>
                <c:pt idx="1724">
                  <c:v>19320</c:v>
                </c:pt>
                <c:pt idx="1725">
                  <c:v>19321</c:v>
                </c:pt>
                <c:pt idx="1726">
                  <c:v>19324</c:v>
                </c:pt>
                <c:pt idx="1727">
                  <c:v>19325</c:v>
                </c:pt>
                <c:pt idx="1728">
                  <c:v>19326</c:v>
                </c:pt>
                <c:pt idx="1729">
                  <c:v>19327</c:v>
                </c:pt>
                <c:pt idx="1730">
                  <c:v>19328</c:v>
                </c:pt>
                <c:pt idx="1731">
                  <c:v>19331</c:v>
                </c:pt>
                <c:pt idx="1732">
                  <c:v>19332</c:v>
                </c:pt>
                <c:pt idx="1733">
                  <c:v>19333</c:v>
                </c:pt>
                <c:pt idx="1734">
                  <c:v>19334</c:v>
                </c:pt>
                <c:pt idx="1735">
                  <c:v>19335</c:v>
                </c:pt>
                <c:pt idx="1736">
                  <c:v>19338</c:v>
                </c:pt>
                <c:pt idx="1737">
                  <c:v>19339</c:v>
                </c:pt>
                <c:pt idx="1738">
                  <c:v>19340</c:v>
                </c:pt>
                <c:pt idx="1739">
                  <c:v>19341</c:v>
                </c:pt>
                <c:pt idx="1740">
                  <c:v>19342</c:v>
                </c:pt>
                <c:pt idx="1741">
                  <c:v>19345</c:v>
                </c:pt>
                <c:pt idx="1742">
                  <c:v>19346</c:v>
                </c:pt>
                <c:pt idx="1743">
                  <c:v>19347</c:v>
                </c:pt>
                <c:pt idx="1744">
                  <c:v>19359</c:v>
                </c:pt>
                <c:pt idx="1745">
                  <c:v>19360</c:v>
                </c:pt>
                <c:pt idx="1746">
                  <c:v>19361</c:v>
                </c:pt>
                <c:pt idx="1747">
                  <c:v>19362</c:v>
                </c:pt>
                <c:pt idx="1748">
                  <c:v>19363</c:v>
                </c:pt>
                <c:pt idx="1749">
                  <c:v>19366</c:v>
                </c:pt>
                <c:pt idx="1750">
                  <c:v>19367</c:v>
                </c:pt>
                <c:pt idx="1751">
                  <c:v>19368</c:v>
                </c:pt>
                <c:pt idx="1752">
                  <c:v>19369</c:v>
                </c:pt>
                <c:pt idx="1753">
                  <c:v>19370</c:v>
                </c:pt>
                <c:pt idx="1754">
                  <c:v>19373</c:v>
                </c:pt>
                <c:pt idx="1755">
                  <c:v>19374</c:v>
                </c:pt>
                <c:pt idx="1756">
                  <c:v>19375</c:v>
                </c:pt>
                <c:pt idx="1757">
                  <c:v>19376</c:v>
                </c:pt>
                <c:pt idx="1758">
                  <c:v>19377</c:v>
                </c:pt>
                <c:pt idx="1759">
                  <c:v>19380</c:v>
                </c:pt>
                <c:pt idx="1760">
                  <c:v>19381</c:v>
                </c:pt>
                <c:pt idx="1761">
                  <c:v>19382</c:v>
                </c:pt>
                <c:pt idx="1762">
                  <c:v>19383</c:v>
                </c:pt>
                <c:pt idx="1763">
                  <c:v>19384</c:v>
                </c:pt>
                <c:pt idx="1764">
                  <c:v>19387</c:v>
                </c:pt>
                <c:pt idx="1765">
                  <c:v>19388</c:v>
                </c:pt>
                <c:pt idx="1766">
                  <c:v>19389</c:v>
                </c:pt>
                <c:pt idx="1767">
                  <c:v>19390</c:v>
                </c:pt>
                <c:pt idx="1768">
                  <c:v>19391</c:v>
                </c:pt>
                <c:pt idx="1769">
                  <c:v>19394</c:v>
                </c:pt>
                <c:pt idx="1770">
                  <c:v>19395</c:v>
                </c:pt>
                <c:pt idx="1771">
                  <c:v>19396</c:v>
                </c:pt>
                <c:pt idx="1772">
                  <c:v>19397</c:v>
                </c:pt>
                <c:pt idx="1773">
                  <c:v>19398</c:v>
                </c:pt>
                <c:pt idx="1774">
                  <c:v>19401</c:v>
                </c:pt>
                <c:pt idx="1775">
                  <c:v>19402</c:v>
                </c:pt>
                <c:pt idx="1776">
                  <c:v>19403</c:v>
                </c:pt>
                <c:pt idx="1777">
                  <c:v>19404</c:v>
                </c:pt>
                <c:pt idx="1778">
                  <c:v>19405</c:v>
                </c:pt>
                <c:pt idx="1779">
                  <c:v>19408</c:v>
                </c:pt>
                <c:pt idx="1780">
                  <c:v>19409</c:v>
                </c:pt>
                <c:pt idx="1781">
                  <c:v>19410</c:v>
                </c:pt>
                <c:pt idx="1782">
                  <c:v>19411</c:v>
                </c:pt>
                <c:pt idx="1783">
                  <c:v>19412</c:v>
                </c:pt>
                <c:pt idx="1784">
                  <c:v>19415</c:v>
                </c:pt>
                <c:pt idx="1785">
                  <c:v>19416</c:v>
                </c:pt>
                <c:pt idx="1786">
                  <c:v>19417</c:v>
                </c:pt>
                <c:pt idx="1787">
                  <c:v>19418</c:v>
                </c:pt>
                <c:pt idx="1788">
                  <c:v>19419</c:v>
                </c:pt>
                <c:pt idx="1789">
                  <c:v>19422</c:v>
                </c:pt>
                <c:pt idx="1790">
                  <c:v>19423</c:v>
                </c:pt>
                <c:pt idx="1791">
                  <c:v>19424</c:v>
                </c:pt>
                <c:pt idx="1792">
                  <c:v>19425</c:v>
                </c:pt>
                <c:pt idx="1793">
                  <c:v>19426</c:v>
                </c:pt>
                <c:pt idx="1794">
                  <c:v>19429</c:v>
                </c:pt>
                <c:pt idx="1795">
                  <c:v>19430</c:v>
                </c:pt>
                <c:pt idx="1796">
                  <c:v>19431</c:v>
                </c:pt>
                <c:pt idx="1797">
                  <c:v>19432</c:v>
                </c:pt>
                <c:pt idx="1798">
                  <c:v>19433</c:v>
                </c:pt>
                <c:pt idx="1799">
                  <c:v>19436</c:v>
                </c:pt>
                <c:pt idx="1800">
                  <c:v>19437</c:v>
                </c:pt>
                <c:pt idx="1801">
                  <c:v>19438</c:v>
                </c:pt>
                <c:pt idx="1802">
                  <c:v>19439</c:v>
                </c:pt>
                <c:pt idx="1803">
                  <c:v>19440</c:v>
                </c:pt>
                <c:pt idx="1804">
                  <c:v>19443</c:v>
                </c:pt>
                <c:pt idx="1805">
                  <c:v>19444</c:v>
                </c:pt>
                <c:pt idx="1806">
                  <c:v>19445</c:v>
                </c:pt>
                <c:pt idx="1807">
                  <c:v>19446</c:v>
                </c:pt>
                <c:pt idx="1808">
                  <c:v>19447</c:v>
                </c:pt>
                <c:pt idx="1809">
                  <c:v>19450</c:v>
                </c:pt>
                <c:pt idx="1810">
                  <c:v>19451</c:v>
                </c:pt>
                <c:pt idx="1811">
                  <c:v>19452</c:v>
                </c:pt>
                <c:pt idx="1812">
                  <c:v>19453</c:v>
                </c:pt>
                <c:pt idx="1813">
                  <c:v>19458</c:v>
                </c:pt>
                <c:pt idx="1814">
                  <c:v>19459</c:v>
                </c:pt>
                <c:pt idx="1815">
                  <c:v>19460</c:v>
                </c:pt>
                <c:pt idx="1816">
                  <c:v>19461</c:v>
                </c:pt>
                <c:pt idx="1817">
                  <c:v>19464</c:v>
                </c:pt>
                <c:pt idx="1818">
                  <c:v>19465</c:v>
                </c:pt>
                <c:pt idx="1819">
                  <c:v>19466</c:v>
                </c:pt>
                <c:pt idx="1820">
                  <c:v>19467</c:v>
                </c:pt>
                <c:pt idx="1821">
                  <c:v>19468</c:v>
                </c:pt>
                <c:pt idx="1822">
                  <c:v>19471</c:v>
                </c:pt>
                <c:pt idx="1823">
                  <c:v>19472</c:v>
                </c:pt>
                <c:pt idx="1824">
                  <c:v>19473</c:v>
                </c:pt>
                <c:pt idx="1825">
                  <c:v>19474</c:v>
                </c:pt>
                <c:pt idx="1826">
                  <c:v>19475</c:v>
                </c:pt>
                <c:pt idx="1827">
                  <c:v>19479</c:v>
                </c:pt>
                <c:pt idx="1828">
                  <c:v>19480</c:v>
                </c:pt>
                <c:pt idx="1829">
                  <c:v>19481</c:v>
                </c:pt>
                <c:pt idx="1830">
                  <c:v>19482</c:v>
                </c:pt>
                <c:pt idx="1831">
                  <c:v>19485</c:v>
                </c:pt>
                <c:pt idx="1832">
                  <c:v>19486</c:v>
                </c:pt>
                <c:pt idx="1833">
                  <c:v>19487</c:v>
                </c:pt>
                <c:pt idx="1834">
                  <c:v>19488</c:v>
                </c:pt>
                <c:pt idx="1835">
                  <c:v>19489</c:v>
                </c:pt>
                <c:pt idx="1836">
                  <c:v>19492</c:v>
                </c:pt>
                <c:pt idx="1837">
                  <c:v>19493</c:v>
                </c:pt>
                <c:pt idx="1838">
                  <c:v>19494</c:v>
                </c:pt>
                <c:pt idx="1839">
                  <c:v>19495</c:v>
                </c:pt>
                <c:pt idx="1840">
                  <c:v>19496</c:v>
                </c:pt>
                <c:pt idx="1841">
                  <c:v>19499</c:v>
                </c:pt>
                <c:pt idx="1842">
                  <c:v>19500</c:v>
                </c:pt>
                <c:pt idx="1843">
                  <c:v>19501</c:v>
                </c:pt>
                <c:pt idx="1844">
                  <c:v>19502</c:v>
                </c:pt>
                <c:pt idx="1845">
                  <c:v>19503</c:v>
                </c:pt>
                <c:pt idx="1846">
                  <c:v>19506</c:v>
                </c:pt>
                <c:pt idx="1847">
                  <c:v>19507</c:v>
                </c:pt>
                <c:pt idx="1848">
                  <c:v>19508</c:v>
                </c:pt>
                <c:pt idx="1849">
                  <c:v>19509</c:v>
                </c:pt>
                <c:pt idx="1850">
                  <c:v>19510</c:v>
                </c:pt>
                <c:pt idx="1851">
                  <c:v>19513</c:v>
                </c:pt>
                <c:pt idx="1852">
                  <c:v>19514</c:v>
                </c:pt>
                <c:pt idx="1853">
                  <c:v>19515</c:v>
                </c:pt>
                <c:pt idx="1854">
                  <c:v>19516</c:v>
                </c:pt>
                <c:pt idx="1855">
                  <c:v>19517</c:v>
                </c:pt>
                <c:pt idx="1856">
                  <c:v>19520</c:v>
                </c:pt>
                <c:pt idx="1857">
                  <c:v>19521</c:v>
                </c:pt>
                <c:pt idx="1858">
                  <c:v>19522</c:v>
                </c:pt>
                <c:pt idx="1859">
                  <c:v>19523</c:v>
                </c:pt>
                <c:pt idx="1860">
                  <c:v>19524</c:v>
                </c:pt>
                <c:pt idx="1861">
                  <c:v>19527</c:v>
                </c:pt>
                <c:pt idx="1862">
                  <c:v>19528</c:v>
                </c:pt>
                <c:pt idx="1863">
                  <c:v>19529</c:v>
                </c:pt>
                <c:pt idx="1864">
                  <c:v>19530</c:v>
                </c:pt>
                <c:pt idx="1865">
                  <c:v>19531</c:v>
                </c:pt>
                <c:pt idx="1866">
                  <c:v>19534</c:v>
                </c:pt>
                <c:pt idx="1867">
                  <c:v>19535</c:v>
                </c:pt>
                <c:pt idx="1868">
                  <c:v>19536</c:v>
                </c:pt>
                <c:pt idx="1869">
                  <c:v>19537</c:v>
                </c:pt>
                <c:pt idx="1870">
                  <c:v>19538</c:v>
                </c:pt>
                <c:pt idx="1871">
                  <c:v>19541</c:v>
                </c:pt>
                <c:pt idx="1872">
                  <c:v>19542</c:v>
                </c:pt>
                <c:pt idx="1873">
                  <c:v>19543</c:v>
                </c:pt>
                <c:pt idx="1874">
                  <c:v>19544</c:v>
                </c:pt>
                <c:pt idx="1875">
                  <c:v>19545</c:v>
                </c:pt>
                <c:pt idx="1876">
                  <c:v>19548</c:v>
                </c:pt>
                <c:pt idx="1877">
                  <c:v>19549</c:v>
                </c:pt>
                <c:pt idx="1878">
                  <c:v>19550</c:v>
                </c:pt>
                <c:pt idx="1879">
                  <c:v>19551</c:v>
                </c:pt>
                <c:pt idx="1880">
                  <c:v>19552</c:v>
                </c:pt>
                <c:pt idx="1881">
                  <c:v>19555</c:v>
                </c:pt>
                <c:pt idx="1882">
                  <c:v>19556</c:v>
                </c:pt>
                <c:pt idx="1883">
                  <c:v>19557</c:v>
                </c:pt>
                <c:pt idx="1884">
                  <c:v>19558</c:v>
                </c:pt>
                <c:pt idx="1885">
                  <c:v>19559</c:v>
                </c:pt>
                <c:pt idx="1886">
                  <c:v>19562</c:v>
                </c:pt>
                <c:pt idx="1887">
                  <c:v>19563</c:v>
                </c:pt>
                <c:pt idx="1888">
                  <c:v>19564</c:v>
                </c:pt>
                <c:pt idx="1889">
                  <c:v>19565</c:v>
                </c:pt>
                <c:pt idx="1890">
                  <c:v>19566</c:v>
                </c:pt>
                <c:pt idx="1891">
                  <c:v>19569</c:v>
                </c:pt>
                <c:pt idx="1892">
                  <c:v>19570</c:v>
                </c:pt>
                <c:pt idx="1893">
                  <c:v>19571</c:v>
                </c:pt>
                <c:pt idx="1894">
                  <c:v>19572</c:v>
                </c:pt>
                <c:pt idx="1895">
                  <c:v>19573</c:v>
                </c:pt>
                <c:pt idx="1896">
                  <c:v>19576</c:v>
                </c:pt>
                <c:pt idx="1897">
                  <c:v>19577</c:v>
                </c:pt>
                <c:pt idx="1898">
                  <c:v>19578</c:v>
                </c:pt>
                <c:pt idx="1899">
                  <c:v>19579</c:v>
                </c:pt>
                <c:pt idx="1900">
                  <c:v>19580</c:v>
                </c:pt>
                <c:pt idx="1901">
                  <c:v>19583</c:v>
                </c:pt>
                <c:pt idx="1902">
                  <c:v>19584</c:v>
                </c:pt>
                <c:pt idx="1903">
                  <c:v>19585</c:v>
                </c:pt>
                <c:pt idx="1904">
                  <c:v>19586</c:v>
                </c:pt>
                <c:pt idx="1905">
                  <c:v>19587</c:v>
                </c:pt>
                <c:pt idx="1906">
                  <c:v>19590</c:v>
                </c:pt>
                <c:pt idx="1907">
                  <c:v>19591</c:v>
                </c:pt>
                <c:pt idx="1908">
                  <c:v>19592</c:v>
                </c:pt>
                <c:pt idx="1909">
                  <c:v>19593</c:v>
                </c:pt>
                <c:pt idx="1910">
                  <c:v>19594</c:v>
                </c:pt>
                <c:pt idx="1911">
                  <c:v>19597</c:v>
                </c:pt>
                <c:pt idx="1912">
                  <c:v>19598</c:v>
                </c:pt>
                <c:pt idx="1913">
                  <c:v>19599</c:v>
                </c:pt>
                <c:pt idx="1914">
                  <c:v>19600</c:v>
                </c:pt>
                <c:pt idx="1915">
                  <c:v>19601</c:v>
                </c:pt>
                <c:pt idx="1916">
                  <c:v>19604</c:v>
                </c:pt>
                <c:pt idx="1917">
                  <c:v>19605</c:v>
                </c:pt>
                <c:pt idx="1918">
                  <c:v>19606</c:v>
                </c:pt>
                <c:pt idx="1919">
                  <c:v>19607</c:v>
                </c:pt>
                <c:pt idx="1920">
                  <c:v>19608</c:v>
                </c:pt>
                <c:pt idx="1921">
                  <c:v>19611</c:v>
                </c:pt>
                <c:pt idx="1922">
                  <c:v>19612</c:v>
                </c:pt>
                <c:pt idx="1923">
                  <c:v>19613</c:v>
                </c:pt>
                <c:pt idx="1924">
                  <c:v>19614</c:v>
                </c:pt>
                <c:pt idx="1925">
                  <c:v>19615</c:v>
                </c:pt>
                <c:pt idx="1926">
                  <c:v>19618</c:v>
                </c:pt>
                <c:pt idx="1927">
                  <c:v>19619</c:v>
                </c:pt>
                <c:pt idx="1928">
                  <c:v>19620</c:v>
                </c:pt>
                <c:pt idx="1929">
                  <c:v>19621</c:v>
                </c:pt>
                <c:pt idx="1930">
                  <c:v>19622</c:v>
                </c:pt>
                <c:pt idx="1931">
                  <c:v>19625</c:v>
                </c:pt>
                <c:pt idx="1932">
                  <c:v>19626</c:v>
                </c:pt>
                <c:pt idx="1933">
                  <c:v>19627</c:v>
                </c:pt>
                <c:pt idx="1934">
                  <c:v>19628</c:v>
                </c:pt>
                <c:pt idx="1935">
                  <c:v>19629</c:v>
                </c:pt>
              </c:numCache>
            </c:numRef>
          </c:xVal>
          <c:yVal>
            <c:numRef>
              <c:f>Sheet1!$A$2:$BVL$2</c:f>
              <c:numCache>
                <c:formatCode>General</c:formatCode>
                <c:ptCount val="1936"/>
                <c:pt idx="0">
                  <c:v>1.109</c:v>
                </c:pt>
                <c:pt idx="1">
                  <c:v>1.109</c:v>
                </c:pt>
                <c:pt idx="2">
                  <c:v>1.1080000000000001</c:v>
                </c:pt>
                <c:pt idx="3">
                  <c:v>1.1080000000000001</c:v>
                </c:pt>
                <c:pt idx="4">
                  <c:v>1.109</c:v>
                </c:pt>
                <c:pt idx="5">
                  <c:v>1.113</c:v>
                </c:pt>
                <c:pt idx="6">
                  <c:v>1.1140000000000001</c:v>
                </c:pt>
                <c:pt idx="7">
                  <c:v>1.115</c:v>
                </c:pt>
                <c:pt idx="8">
                  <c:v>1.109</c:v>
                </c:pt>
                <c:pt idx="9">
                  <c:v>1.099</c:v>
                </c:pt>
                <c:pt idx="10">
                  <c:v>1.0940000000000001</c:v>
                </c:pt>
                <c:pt idx="11">
                  <c:v>1.1040000000000001</c:v>
                </c:pt>
                <c:pt idx="12">
                  <c:v>1.1040000000000001</c:v>
                </c:pt>
                <c:pt idx="13">
                  <c:v>1.0940000000000001</c:v>
                </c:pt>
                <c:pt idx="14">
                  <c:v>1.131</c:v>
                </c:pt>
                <c:pt idx="15">
                  <c:v>1.1220000000000001</c:v>
                </c:pt>
                <c:pt idx="16">
                  <c:v>1.095</c:v>
                </c:pt>
                <c:pt idx="17">
                  <c:v>1.085</c:v>
                </c:pt>
                <c:pt idx="18">
                  <c:v>1.0860000000000001</c:v>
                </c:pt>
                <c:pt idx="19">
                  <c:v>1.131</c:v>
                </c:pt>
                <c:pt idx="20">
                  <c:v>1.113</c:v>
                </c:pt>
                <c:pt idx="21">
                  <c:v>1.095</c:v>
                </c:pt>
                <c:pt idx="22">
                  <c:v>1.105</c:v>
                </c:pt>
                <c:pt idx="23">
                  <c:v>1.1499999999999999</c:v>
                </c:pt>
                <c:pt idx="24">
                  <c:v>1.1279999999999999</c:v>
                </c:pt>
                <c:pt idx="25">
                  <c:v>1.105</c:v>
                </c:pt>
                <c:pt idx="26">
                  <c:v>1.105</c:v>
                </c:pt>
                <c:pt idx="27">
                  <c:v>1.105</c:v>
                </c:pt>
                <c:pt idx="28">
                  <c:v>1.1040000000000001</c:v>
                </c:pt>
                <c:pt idx="29">
                  <c:v>1.1379999999999999</c:v>
                </c:pt>
                <c:pt idx="30">
                  <c:v>1.1120000000000001</c:v>
                </c:pt>
                <c:pt idx="31">
                  <c:v>1.1100000000000001</c:v>
                </c:pt>
                <c:pt idx="32">
                  <c:v>1.111</c:v>
                </c:pt>
                <c:pt idx="33">
                  <c:v>1.085</c:v>
                </c:pt>
                <c:pt idx="34">
                  <c:v>1.1319999999999999</c:v>
                </c:pt>
                <c:pt idx="35">
                  <c:v>1.0740000000000001</c:v>
                </c:pt>
                <c:pt idx="36">
                  <c:v>1.03</c:v>
                </c:pt>
                <c:pt idx="37">
                  <c:v>1.044</c:v>
                </c:pt>
                <c:pt idx="38">
                  <c:v>1.0349999999999999</c:v>
                </c:pt>
                <c:pt idx="39">
                  <c:v>1.006</c:v>
                </c:pt>
                <c:pt idx="40">
                  <c:v>1.077</c:v>
                </c:pt>
                <c:pt idx="41">
                  <c:v>1.089</c:v>
                </c:pt>
                <c:pt idx="42">
                  <c:v>1.1000000000000001</c:v>
                </c:pt>
                <c:pt idx="43">
                  <c:v>0.996</c:v>
                </c:pt>
                <c:pt idx="44">
                  <c:v>1.032</c:v>
                </c:pt>
                <c:pt idx="45">
                  <c:v>0.995</c:v>
                </c:pt>
                <c:pt idx="46">
                  <c:v>0.995</c:v>
                </c:pt>
                <c:pt idx="47">
                  <c:v>0.98499999999999999</c:v>
                </c:pt>
                <c:pt idx="48">
                  <c:v>1.0329999999999999</c:v>
                </c:pt>
                <c:pt idx="49">
                  <c:v>1.028</c:v>
                </c:pt>
                <c:pt idx="50">
                  <c:v>0.98499999999999999</c:v>
                </c:pt>
                <c:pt idx="51">
                  <c:v>0.97499999999999998</c:v>
                </c:pt>
                <c:pt idx="52">
                  <c:v>0.97699999999999998</c:v>
                </c:pt>
                <c:pt idx="53">
                  <c:v>1.006</c:v>
                </c:pt>
                <c:pt idx="54">
                  <c:v>1.0640000000000001</c:v>
                </c:pt>
                <c:pt idx="55">
                  <c:v>1.02</c:v>
                </c:pt>
                <c:pt idx="56">
                  <c:v>1.0640000000000001</c:v>
                </c:pt>
                <c:pt idx="57">
                  <c:v>1.1040000000000001</c:v>
                </c:pt>
                <c:pt idx="58">
                  <c:v>1.0960000000000001</c:v>
                </c:pt>
                <c:pt idx="59">
                  <c:v>1.1180000000000001</c:v>
                </c:pt>
                <c:pt idx="60">
                  <c:v>1.1279999999999999</c:v>
                </c:pt>
                <c:pt idx="61">
                  <c:v>1.105</c:v>
                </c:pt>
                <c:pt idx="62">
                  <c:v>1.0640000000000001</c:v>
                </c:pt>
                <c:pt idx="63">
                  <c:v>1.107</c:v>
                </c:pt>
                <c:pt idx="64">
                  <c:v>1.123</c:v>
                </c:pt>
                <c:pt idx="65">
                  <c:v>1.1040000000000001</c:v>
                </c:pt>
                <c:pt idx="66">
                  <c:v>1.085</c:v>
                </c:pt>
                <c:pt idx="67">
                  <c:v>1.1040000000000001</c:v>
                </c:pt>
                <c:pt idx="68">
                  <c:v>1.1040000000000001</c:v>
                </c:pt>
                <c:pt idx="69">
                  <c:v>1.1060000000000001</c:v>
                </c:pt>
                <c:pt idx="70">
                  <c:v>1.0860000000000001</c:v>
                </c:pt>
                <c:pt idx="71">
                  <c:v>1.0860000000000001</c:v>
                </c:pt>
                <c:pt idx="72">
                  <c:v>1.0840000000000001</c:v>
                </c:pt>
                <c:pt idx="73">
                  <c:v>1.0840000000000001</c:v>
                </c:pt>
                <c:pt idx="74">
                  <c:v>1.075</c:v>
                </c:pt>
                <c:pt idx="75">
                  <c:v>1.0780000000000001</c:v>
                </c:pt>
                <c:pt idx="76">
                  <c:v>1.077</c:v>
                </c:pt>
                <c:pt idx="77">
                  <c:v>1.075</c:v>
                </c:pt>
                <c:pt idx="78">
                  <c:v>1.075</c:v>
                </c:pt>
                <c:pt idx="79">
                  <c:v>1.075</c:v>
                </c:pt>
                <c:pt idx="80">
                  <c:v>1.075</c:v>
                </c:pt>
                <c:pt idx="81">
                  <c:v>1.0860000000000001</c:v>
                </c:pt>
                <c:pt idx="82">
                  <c:v>1.0760000000000001</c:v>
                </c:pt>
                <c:pt idx="83">
                  <c:v>1.0640000000000001</c:v>
                </c:pt>
                <c:pt idx="84">
                  <c:v>1.0640000000000001</c:v>
                </c:pt>
                <c:pt idx="85">
                  <c:v>1.0640000000000001</c:v>
                </c:pt>
                <c:pt idx="86">
                  <c:v>1.038</c:v>
                </c:pt>
                <c:pt idx="87">
                  <c:v>1.0369999999999999</c:v>
                </c:pt>
                <c:pt idx="88">
                  <c:v>1.038</c:v>
                </c:pt>
                <c:pt idx="89">
                  <c:v>1.038</c:v>
                </c:pt>
                <c:pt idx="90">
                  <c:v>0.92600000000000005</c:v>
                </c:pt>
                <c:pt idx="91">
                  <c:v>0.91800000000000004</c:v>
                </c:pt>
                <c:pt idx="92">
                  <c:v>1.0189999999999999</c:v>
                </c:pt>
                <c:pt idx="93">
                  <c:v>0.98299999999999998</c:v>
                </c:pt>
                <c:pt idx="94">
                  <c:v>1.004</c:v>
                </c:pt>
                <c:pt idx="95">
                  <c:v>0.995</c:v>
                </c:pt>
                <c:pt idx="96">
                  <c:v>1.0149999999999999</c:v>
                </c:pt>
                <c:pt idx="97">
                  <c:v>0.98499999999999999</c:v>
                </c:pt>
                <c:pt idx="98">
                  <c:v>1.0269999999999999</c:v>
                </c:pt>
                <c:pt idx="99">
                  <c:v>1.0269999999999999</c:v>
                </c:pt>
                <c:pt idx="100">
                  <c:v>1.0149999999999999</c:v>
                </c:pt>
                <c:pt idx="101">
                  <c:v>1.0029999999999999</c:v>
                </c:pt>
                <c:pt idx="102">
                  <c:v>1</c:v>
                </c:pt>
                <c:pt idx="103">
                  <c:v>0.96699999999999997</c:v>
                </c:pt>
                <c:pt idx="104">
                  <c:v>0.96599999999999997</c:v>
                </c:pt>
                <c:pt idx="105">
                  <c:v>0.96599999999999997</c:v>
                </c:pt>
                <c:pt idx="106">
                  <c:v>0.98399999999999999</c:v>
                </c:pt>
                <c:pt idx="107">
                  <c:v>0.94799999999999995</c:v>
                </c:pt>
                <c:pt idx="108">
                  <c:v>0.98199999999999998</c:v>
                </c:pt>
                <c:pt idx="109">
                  <c:v>0.98199999999999998</c:v>
                </c:pt>
                <c:pt idx="110">
                  <c:v>0.97499999999999998</c:v>
                </c:pt>
                <c:pt idx="111">
                  <c:v>0.99399999999999999</c:v>
                </c:pt>
                <c:pt idx="112">
                  <c:v>0.98499999999999999</c:v>
                </c:pt>
                <c:pt idx="113">
                  <c:v>0.94099999999999995</c:v>
                </c:pt>
                <c:pt idx="114">
                  <c:v>1.0009999999999999</c:v>
                </c:pt>
                <c:pt idx="115">
                  <c:v>0.99299999999999999</c:v>
                </c:pt>
                <c:pt idx="116">
                  <c:v>0.99299999999999999</c:v>
                </c:pt>
                <c:pt idx="117">
                  <c:v>0.96099999999999997</c:v>
                </c:pt>
                <c:pt idx="118">
                  <c:v>0.96399999999999997</c:v>
                </c:pt>
                <c:pt idx="119">
                  <c:v>0.96199999999999997</c:v>
                </c:pt>
                <c:pt idx="120">
                  <c:v>0.96299999999999997</c:v>
                </c:pt>
                <c:pt idx="121">
                  <c:v>0.95899999999999996</c:v>
                </c:pt>
                <c:pt idx="122">
                  <c:v>0.94299999999999995</c:v>
                </c:pt>
                <c:pt idx="123">
                  <c:v>0.99199999999999999</c:v>
                </c:pt>
                <c:pt idx="124">
                  <c:v>0.98499999999999999</c:v>
                </c:pt>
                <c:pt idx="125">
                  <c:v>0.96599999999999997</c:v>
                </c:pt>
                <c:pt idx="126">
                  <c:v>0.97099999999999997</c:v>
                </c:pt>
                <c:pt idx="127">
                  <c:v>0.95299999999999996</c:v>
                </c:pt>
                <c:pt idx="128">
                  <c:v>0.98499999999999999</c:v>
                </c:pt>
                <c:pt idx="129">
                  <c:v>0.95599999999999996</c:v>
                </c:pt>
                <c:pt idx="130">
                  <c:v>0.95699999999999996</c:v>
                </c:pt>
                <c:pt idx="131">
                  <c:v>0.93799999999999994</c:v>
                </c:pt>
                <c:pt idx="132">
                  <c:v>0.97499999999999998</c:v>
                </c:pt>
                <c:pt idx="133">
                  <c:v>0.97299999999999998</c:v>
                </c:pt>
                <c:pt idx="134">
                  <c:v>0.93700000000000006</c:v>
                </c:pt>
                <c:pt idx="135">
                  <c:v>0.94699999999999995</c:v>
                </c:pt>
                <c:pt idx="136">
                  <c:v>0.93700000000000006</c:v>
                </c:pt>
                <c:pt idx="137">
                  <c:v>0.97099999999999997</c:v>
                </c:pt>
                <c:pt idx="138">
                  <c:v>0.97399999999999998</c:v>
                </c:pt>
                <c:pt idx="139">
                  <c:v>0.94099999999999995</c:v>
                </c:pt>
                <c:pt idx="140">
                  <c:v>0.94399999999999995</c:v>
                </c:pt>
                <c:pt idx="141">
                  <c:v>1.0029999999999999</c:v>
                </c:pt>
                <c:pt idx="142">
                  <c:v>0.96899999999999997</c:v>
                </c:pt>
                <c:pt idx="143">
                  <c:v>1.028</c:v>
                </c:pt>
                <c:pt idx="144">
                  <c:v>0.995</c:v>
                </c:pt>
                <c:pt idx="145">
                  <c:v>0.93700000000000006</c:v>
                </c:pt>
                <c:pt idx="146">
                  <c:v>1.0349999999999999</c:v>
                </c:pt>
                <c:pt idx="147">
                  <c:v>1.0620000000000001</c:v>
                </c:pt>
                <c:pt idx="148">
                  <c:v>0.98499999999999999</c:v>
                </c:pt>
                <c:pt idx="149">
                  <c:v>0.93300000000000005</c:v>
                </c:pt>
                <c:pt idx="150">
                  <c:v>0.90600000000000003</c:v>
                </c:pt>
                <c:pt idx="151">
                  <c:v>0.89800000000000002</c:v>
                </c:pt>
                <c:pt idx="152">
                  <c:v>0.97499999999999998</c:v>
                </c:pt>
                <c:pt idx="153">
                  <c:v>1.034</c:v>
                </c:pt>
                <c:pt idx="154">
                  <c:v>1.022</c:v>
                </c:pt>
                <c:pt idx="155">
                  <c:v>0.93600000000000005</c:v>
                </c:pt>
                <c:pt idx="156">
                  <c:v>0.92600000000000005</c:v>
                </c:pt>
                <c:pt idx="157">
                  <c:v>0.999</c:v>
                </c:pt>
                <c:pt idx="158">
                  <c:v>0.94699999999999995</c:v>
                </c:pt>
                <c:pt idx="159">
                  <c:v>0.95199999999999996</c:v>
                </c:pt>
                <c:pt idx="160">
                  <c:v>0.94299999999999995</c:v>
                </c:pt>
                <c:pt idx="161">
                  <c:v>0.92500000000000004</c:v>
                </c:pt>
                <c:pt idx="162">
                  <c:v>0.93700000000000006</c:v>
                </c:pt>
                <c:pt idx="163">
                  <c:v>0.93700000000000006</c:v>
                </c:pt>
                <c:pt idx="164">
                  <c:v>0.94099999999999995</c:v>
                </c:pt>
                <c:pt idx="165">
                  <c:v>0.94299999999999995</c:v>
                </c:pt>
                <c:pt idx="166">
                  <c:v>0.94499999999999995</c:v>
                </c:pt>
                <c:pt idx="167">
                  <c:v>0.98499999999999999</c:v>
                </c:pt>
                <c:pt idx="168">
                  <c:v>0.94499999999999995</c:v>
                </c:pt>
                <c:pt idx="169">
                  <c:v>0.98199999999999998</c:v>
                </c:pt>
                <c:pt idx="170">
                  <c:v>1.016</c:v>
                </c:pt>
                <c:pt idx="171">
                  <c:v>0.94699999999999995</c:v>
                </c:pt>
                <c:pt idx="172">
                  <c:v>0.93799999999999994</c:v>
                </c:pt>
                <c:pt idx="173">
                  <c:v>0.94099999999999995</c:v>
                </c:pt>
                <c:pt idx="174">
                  <c:v>0.93899999999999995</c:v>
                </c:pt>
                <c:pt idx="175">
                  <c:v>0.94199999999999995</c:v>
                </c:pt>
                <c:pt idx="176">
                  <c:v>0.92800000000000005</c:v>
                </c:pt>
                <c:pt idx="177">
                  <c:v>0.92600000000000005</c:v>
                </c:pt>
                <c:pt idx="178">
                  <c:v>0.92100000000000004</c:v>
                </c:pt>
                <c:pt idx="179">
                  <c:v>0.94599999999999995</c:v>
                </c:pt>
                <c:pt idx="180">
                  <c:v>0.92200000000000004</c:v>
                </c:pt>
                <c:pt idx="181">
                  <c:v>0.92100000000000004</c:v>
                </c:pt>
                <c:pt idx="182">
                  <c:v>0.92300000000000004</c:v>
                </c:pt>
                <c:pt idx="183">
                  <c:v>0.98899999999999999</c:v>
                </c:pt>
                <c:pt idx="184">
                  <c:v>0.99399999999999999</c:v>
                </c:pt>
                <c:pt idx="185">
                  <c:v>1.016</c:v>
                </c:pt>
                <c:pt idx="186">
                  <c:v>1.0149999999999999</c:v>
                </c:pt>
                <c:pt idx="187">
                  <c:v>1.034</c:v>
                </c:pt>
                <c:pt idx="188">
                  <c:v>0.999</c:v>
                </c:pt>
                <c:pt idx="189">
                  <c:v>0.97599999999999998</c:v>
                </c:pt>
                <c:pt idx="190">
                  <c:v>0.98499999999999999</c:v>
                </c:pt>
                <c:pt idx="191">
                  <c:v>0.96799999999999997</c:v>
                </c:pt>
                <c:pt idx="192">
                  <c:v>0.98399999999999999</c:v>
                </c:pt>
                <c:pt idx="193">
                  <c:v>0.97699999999999998</c:v>
                </c:pt>
                <c:pt idx="194">
                  <c:v>0.96299999999999997</c:v>
                </c:pt>
                <c:pt idx="195">
                  <c:v>0.95099999999999996</c:v>
                </c:pt>
                <c:pt idx="196">
                  <c:v>0.95199999999999996</c:v>
                </c:pt>
                <c:pt idx="197">
                  <c:v>0.95099999999999996</c:v>
                </c:pt>
                <c:pt idx="198">
                  <c:v>0.95199999999999996</c:v>
                </c:pt>
                <c:pt idx="199">
                  <c:v>0.92200000000000004</c:v>
                </c:pt>
                <c:pt idx="200">
                  <c:v>0.877</c:v>
                </c:pt>
                <c:pt idx="201">
                  <c:v>0.82799999999999996</c:v>
                </c:pt>
                <c:pt idx="202">
                  <c:v>0.82499999999999996</c:v>
                </c:pt>
                <c:pt idx="203">
                  <c:v>0.82799999999999996</c:v>
                </c:pt>
                <c:pt idx="204">
                  <c:v>0.82</c:v>
                </c:pt>
                <c:pt idx="205">
                  <c:v>0.82</c:v>
                </c:pt>
                <c:pt idx="206">
                  <c:v>0.85699999999999998</c:v>
                </c:pt>
                <c:pt idx="207">
                  <c:v>0.82</c:v>
                </c:pt>
                <c:pt idx="208">
                  <c:v>0.83699999999999997</c:v>
                </c:pt>
                <c:pt idx="209">
                  <c:v>0.81599999999999995</c:v>
                </c:pt>
                <c:pt idx="210">
                  <c:v>0.81599999999999995</c:v>
                </c:pt>
                <c:pt idx="211">
                  <c:v>0.83699999999999997</c:v>
                </c:pt>
                <c:pt idx="212">
                  <c:v>0.81899999999999995</c:v>
                </c:pt>
                <c:pt idx="213">
                  <c:v>0.82</c:v>
                </c:pt>
                <c:pt idx="214">
                  <c:v>0.80400000000000005</c:v>
                </c:pt>
                <c:pt idx="215">
                  <c:v>0.8</c:v>
                </c:pt>
                <c:pt idx="216">
                  <c:v>0.80700000000000005</c:v>
                </c:pt>
                <c:pt idx="217">
                  <c:v>0.80100000000000005</c:v>
                </c:pt>
                <c:pt idx="218">
                  <c:v>0.79800000000000004</c:v>
                </c:pt>
                <c:pt idx="219">
                  <c:v>0.80200000000000005</c:v>
                </c:pt>
                <c:pt idx="220">
                  <c:v>0.77300000000000002</c:v>
                </c:pt>
                <c:pt idx="221">
                  <c:v>0.78400000000000003</c:v>
                </c:pt>
                <c:pt idx="222">
                  <c:v>0.77700000000000002</c:v>
                </c:pt>
                <c:pt idx="223">
                  <c:v>0.77</c:v>
                </c:pt>
                <c:pt idx="224">
                  <c:v>0.77300000000000002</c:v>
                </c:pt>
                <c:pt idx="225">
                  <c:v>0.76100000000000001</c:v>
                </c:pt>
                <c:pt idx="226">
                  <c:v>0.74099999999999999</c:v>
                </c:pt>
                <c:pt idx="227">
                  <c:v>0.71699999999999997</c:v>
                </c:pt>
                <c:pt idx="228">
                  <c:v>0.70699999999999996</c:v>
                </c:pt>
                <c:pt idx="229">
                  <c:v>0.69199999999999995</c:v>
                </c:pt>
                <c:pt idx="230">
                  <c:v>0.69</c:v>
                </c:pt>
                <c:pt idx="231">
                  <c:v>0.69</c:v>
                </c:pt>
                <c:pt idx="232">
                  <c:v>0.68600000000000005</c:v>
                </c:pt>
                <c:pt idx="233">
                  <c:v>0.67</c:v>
                </c:pt>
                <c:pt idx="234">
                  <c:v>0.63600000000000001</c:v>
                </c:pt>
                <c:pt idx="235">
                  <c:v>0.622</c:v>
                </c:pt>
                <c:pt idx="236">
                  <c:v>0.66600000000000004</c:v>
                </c:pt>
                <c:pt idx="237">
                  <c:v>0.63100000000000001</c:v>
                </c:pt>
                <c:pt idx="238">
                  <c:v>0.72899999999999998</c:v>
                </c:pt>
                <c:pt idx="239">
                  <c:v>0.77800000000000002</c:v>
                </c:pt>
                <c:pt idx="240">
                  <c:v>0.76900000000000002</c:v>
                </c:pt>
                <c:pt idx="241">
                  <c:v>0.76900000000000002</c:v>
                </c:pt>
                <c:pt idx="242">
                  <c:v>0.73399999999999999</c:v>
                </c:pt>
                <c:pt idx="243">
                  <c:v>0.64600000000000002</c:v>
                </c:pt>
                <c:pt idx="244">
                  <c:v>0.628</c:v>
                </c:pt>
                <c:pt idx="245">
                  <c:v>0.66</c:v>
                </c:pt>
                <c:pt idx="246">
                  <c:v>0.66</c:v>
                </c:pt>
                <c:pt idx="247">
                  <c:v>0.623</c:v>
                </c:pt>
                <c:pt idx="248">
                  <c:v>0.63600000000000001</c:v>
                </c:pt>
                <c:pt idx="249">
                  <c:v>0.67800000000000005</c:v>
                </c:pt>
                <c:pt idx="250">
                  <c:v>0.63600000000000001</c:v>
                </c:pt>
                <c:pt idx="251">
                  <c:v>0.63100000000000001</c:v>
                </c:pt>
                <c:pt idx="252">
                  <c:v>0.64100000000000001</c:v>
                </c:pt>
                <c:pt idx="253">
                  <c:v>0.67400000000000004</c:v>
                </c:pt>
                <c:pt idx="254">
                  <c:v>0.67</c:v>
                </c:pt>
                <c:pt idx="255">
                  <c:v>0.66900000000000004</c:v>
                </c:pt>
                <c:pt idx="256">
                  <c:v>0.66900000000000004</c:v>
                </c:pt>
                <c:pt idx="257">
                  <c:v>0.64500000000000002</c:v>
                </c:pt>
                <c:pt idx="258">
                  <c:v>0.64400000000000002</c:v>
                </c:pt>
                <c:pt idx="259">
                  <c:v>0.65300000000000002</c:v>
                </c:pt>
                <c:pt idx="260">
                  <c:v>0.64400000000000002</c:v>
                </c:pt>
                <c:pt idx="261">
                  <c:v>0.65500000000000003</c:v>
                </c:pt>
                <c:pt idx="262">
                  <c:v>0.65</c:v>
                </c:pt>
                <c:pt idx="263">
                  <c:v>0.63600000000000001</c:v>
                </c:pt>
                <c:pt idx="264">
                  <c:v>0.55900000000000005</c:v>
                </c:pt>
                <c:pt idx="265">
                  <c:v>0.59799999999999998</c:v>
                </c:pt>
                <c:pt idx="266">
                  <c:v>0.58899999999999997</c:v>
                </c:pt>
                <c:pt idx="267">
                  <c:v>0.54700000000000004</c:v>
                </c:pt>
                <c:pt idx="268">
                  <c:v>0.495</c:v>
                </c:pt>
                <c:pt idx="269">
                  <c:v>0.52700000000000002</c:v>
                </c:pt>
                <c:pt idx="270">
                  <c:v>0.48299999999999998</c:v>
                </c:pt>
                <c:pt idx="271">
                  <c:v>0.504</c:v>
                </c:pt>
                <c:pt idx="272">
                  <c:v>0.55100000000000005</c:v>
                </c:pt>
                <c:pt idx="273">
                  <c:v>0.50900000000000001</c:v>
                </c:pt>
                <c:pt idx="274">
                  <c:v>0.51300000000000001</c:v>
                </c:pt>
                <c:pt idx="275">
                  <c:v>0.52200000000000002</c:v>
                </c:pt>
                <c:pt idx="276">
                  <c:v>0.52800000000000002</c:v>
                </c:pt>
                <c:pt idx="277">
                  <c:v>0.51</c:v>
                </c:pt>
                <c:pt idx="278">
                  <c:v>0.51200000000000001</c:v>
                </c:pt>
                <c:pt idx="279">
                  <c:v>0.52200000000000002</c:v>
                </c:pt>
                <c:pt idx="280">
                  <c:v>0.54600000000000004</c:v>
                </c:pt>
                <c:pt idx="281">
                  <c:v>0.54300000000000004</c:v>
                </c:pt>
                <c:pt idx="282">
                  <c:v>0.51200000000000001</c:v>
                </c:pt>
                <c:pt idx="283">
                  <c:v>0.51300000000000001</c:v>
                </c:pt>
                <c:pt idx="284">
                  <c:v>0.51300000000000001</c:v>
                </c:pt>
                <c:pt idx="285">
                  <c:v>0.50800000000000001</c:v>
                </c:pt>
                <c:pt idx="286">
                  <c:v>0.50800000000000001</c:v>
                </c:pt>
                <c:pt idx="287">
                  <c:v>0.50800000000000001</c:v>
                </c:pt>
                <c:pt idx="288">
                  <c:v>0.46300000000000002</c:v>
                </c:pt>
                <c:pt idx="289">
                  <c:v>0.50900000000000001</c:v>
                </c:pt>
                <c:pt idx="290">
                  <c:v>0.48299999999999998</c:v>
                </c:pt>
                <c:pt idx="291">
                  <c:v>0.49199999999999999</c:v>
                </c:pt>
                <c:pt idx="292">
                  <c:v>0.495</c:v>
                </c:pt>
                <c:pt idx="293">
                  <c:v>0.48299999999999998</c:v>
                </c:pt>
                <c:pt idx="294">
                  <c:v>0.48299999999999998</c:v>
                </c:pt>
                <c:pt idx="295">
                  <c:v>0.48299999999999998</c:v>
                </c:pt>
                <c:pt idx="296">
                  <c:v>0.46400000000000002</c:v>
                </c:pt>
                <c:pt idx="297">
                  <c:v>0.46400000000000002</c:v>
                </c:pt>
                <c:pt idx="298">
                  <c:v>0.46300000000000002</c:v>
                </c:pt>
                <c:pt idx="299">
                  <c:v>0.44800000000000001</c:v>
                </c:pt>
                <c:pt idx="300">
                  <c:v>0.41599999999999998</c:v>
                </c:pt>
                <c:pt idx="301">
                  <c:v>0.442</c:v>
                </c:pt>
                <c:pt idx="302">
                  <c:v>0.45200000000000001</c:v>
                </c:pt>
                <c:pt idx="303">
                  <c:v>0.51200000000000001</c:v>
                </c:pt>
                <c:pt idx="304">
                  <c:v>0.503</c:v>
                </c:pt>
                <c:pt idx="305">
                  <c:v>0.498</c:v>
                </c:pt>
                <c:pt idx="306">
                  <c:v>0.51</c:v>
                </c:pt>
                <c:pt idx="307">
                  <c:v>0.53100000000000003</c:v>
                </c:pt>
                <c:pt idx="308">
                  <c:v>0.51900000000000002</c:v>
                </c:pt>
                <c:pt idx="309">
                  <c:v>0.53300000000000003</c:v>
                </c:pt>
                <c:pt idx="310">
                  <c:v>0.56599999999999995</c:v>
                </c:pt>
                <c:pt idx="311">
                  <c:v>0.56599999999999995</c:v>
                </c:pt>
                <c:pt idx="312">
                  <c:v>0.55600000000000005</c:v>
                </c:pt>
                <c:pt idx="313">
                  <c:v>0.55600000000000005</c:v>
                </c:pt>
                <c:pt idx="314">
                  <c:v>0.57099999999999995</c:v>
                </c:pt>
                <c:pt idx="315">
                  <c:v>0.59099999999999997</c:v>
                </c:pt>
                <c:pt idx="316">
                  <c:v>0.61899999999999999</c:v>
                </c:pt>
                <c:pt idx="317">
                  <c:v>0.55600000000000005</c:v>
                </c:pt>
                <c:pt idx="318">
                  <c:v>0.54600000000000004</c:v>
                </c:pt>
                <c:pt idx="319">
                  <c:v>0.52200000000000002</c:v>
                </c:pt>
                <c:pt idx="320">
                  <c:v>0.51700000000000002</c:v>
                </c:pt>
                <c:pt idx="321">
                  <c:v>0.49299999999999999</c:v>
                </c:pt>
                <c:pt idx="322">
                  <c:v>0.502</c:v>
                </c:pt>
                <c:pt idx="323">
                  <c:v>0.49299999999999999</c:v>
                </c:pt>
                <c:pt idx="324">
                  <c:v>0.50700000000000001</c:v>
                </c:pt>
                <c:pt idx="325">
                  <c:v>0.50700000000000001</c:v>
                </c:pt>
                <c:pt idx="326">
                  <c:v>0.46200000000000002</c:v>
                </c:pt>
                <c:pt idx="327">
                  <c:v>0.45500000000000002</c:v>
                </c:pt>
                <c:pt idx="328">
                  <c:v>0.47199999999999998</c:v>
                </c:pt>
                <c:pt idx="329">
                  <c:v>0.45300000000000001</c:v>
                </c:pt>
                <c:pt idx="330">
                  <c:v>0.46300000000000002</c:v>
                </c:pt>
                <c:pt idx="331">
                  <c:v>0.47199999999999998</c:v>
                </c:pt>
                <c:pt idx="332">
                  <c:v>0.45400000000000001</c:v>
                </c:pt>
                <c:pt idx="333">
                  <c:v>0.47299999999999998</c:v>
                </c:pt>
                <c:pt idx="334">
                  <c:v>0.48199999999999998</c:v>
                </c:pt>
                <c:pt idx="335">
                  <c:v>0.48199999999999998</c:v>
                </c:pt>
                <c:pt idx="336">
                  <c:v>0.48499999999999999</c:v>
                </c:pt>
                <c:pt idx="337">
                  <c:v>0.502</c:v>
                </c:pt>
                <c:pt idx="338">
                  <c:v>0.47299999999999998</c:v>
                </c:pt>
                <c:pt idx="339">
                  <c:v>0.46500000000000002</c:v>
                </c:pt>
                <c:pt idx="340">
                  <c:v>0.47</c:v>
                </c:pt>
                <c:pt idx="341">
                  <c:v>0.47099999999999997</c:v>
                </c:pt>
                <c:pt idx="342">
                  <c:v>0.47</c:v>
                </c:pt>
                <c:pt idx="343">
                  <c:v>0.47299999999999998</c:v>
                </c:pt>
                <c:pt idx="344">
                  <c:v>0.54600000000000004</c:v>
                </c:pt>
                <c:pt idx="345">
                  <c:v>0.55200000000000005</c:v>
                </c:pt>
                <c:pt idx="346">
                  <c:v>0.56200000000000006</c:v>
                </c:pt>
                <c:pt idx="347">
                  <c:v>0.64</c:v>
                </c:pt>
                <c:pt idx="348">
                  <c:v>0.68200000000000005</c:v>
                </c:pt>
                <c:pt idx="349">
                  <c:v>0.71399999999999997</c:v>
                </c:pt>
                <c:pt idx="350">
                  <c:v>0.75700000000000001</c:v>
                </c:pt>
                <c:pt idx="351">
                  <c:v>0.68899999999999995</c:v>
                </c:pt>
                <c:pt idx="352">
                  <c:v>0.7</c:v>
                </c:pt>
                <c:pt idx="353">
                  <c:v>0.74099999999999999</c:v>
                </c:pt>
                <c:pt idx="354">
                  <c:v>0.80800000000000005</c:v>
                </c:pt>
                <c:pt idx="355">
                  <c:v>0.78800000000000003</c:v>
                </c:pt>
                <c:pt idx="356">
                  <c:v>0.79900000000000004</c:v>
                </c:pt>
                <c:pt idx="357">
                  <c:v>0.88700000000000001</c:v>
                </c:pt>
                <c:pt idx="358">
                  <c:v>1.0760000000000001</c:v>
                </c:pt>
                <c:pt idx="359">
                  <c:v>1.167</c:v>
                </c:pt>
                <c:pt idx="360">
                  <c:v>1.256</c:v>
                </c:pt>
                <c:pt idx="361">
                  <c:v>1.2150000000000001</c:v>
                </c:pt>
                <c:pt idx="362">
                  <c:v>1.264</c:v>
                </c:pt>
                <c:pt idx="363">
                  <c:v>1.1080000000000001</c:v>
                </c:pt>
                <c:pt idx="364">
                  <c:v>1.0429999999999999</c:v>
                </c:pt>
                <c:pt idx="365">
                  <c:v>0.85399999999999998</c:v>
                </c:pt>
                <c:pt idx="366">
                  <c:v>0.85899999999999999</c:v>
                </c:pt>
                <c:pt idx="367">
                  <c:v>0.998</c:v>
                </c:pt>
                <c:pt idx="368">
                  <c:v>0.98899999999999999</c:v>
                </c:pt>
                <c:pt idx="369">
                  <c:v>1.0720000000000001</c:v>
                </c:pt>
                <c:pt idx="370">
                  <c:v>1.0740000000000001</c:v>
                </c:pt>
                <c:pt idx="371">
                  <c:v>1.0289999999999999</c:v>
                </c:pt>
                <c:pt idx="372">
                  <c:v>1.0249999999999999</c:v>
                </c:pt>
                <c:pt idx="373">
                  <c:v>0.94599999999999995</c:v>
                </c:pt>
                <c:pt idx="374">
                  <c:v>1.0089999999999999</c:v>
                </c:pt>
                <c:pt idx="375">
                  <c:v>1.0129999999999999</c:v>
                </c:pt>
                <c:pt idx="376">
                  <c:v>0.99</c:v>
                </c:pt>
                <c:pt idx="377">
                  <c:v>0.98499999999999999</c:v>
                </c:pt>
                <c:pt idx="378">
                  <c:v>0.94699999999999995</c:v>
                </c:pt>
                <c:pt idx="379">
                  <c:v>0.96599999999999997</c:v>
                </c:pt>
                <c:pt idx="380">
                  <c:v>0.95899999999999996</c:v>
                </c:pt>
                <c:pt idx="381">
                  <c:v>0.98199999999999998</c:v>
                </c:pt>
                <c:pt idx="382">
                  <c:v>0.98099999999999998</c:v>
                </c:pt>
                <c:pt idx="383">
                  <c:v>0.91800000000000004</c:v>
                </c:pt>
                <c:pt idx="384">
                  <c:v>0.88600000000000001</c:v>
                </c:pt>
                <c:pt idx="385">
                  <c:v>0.88600000000000001</c:v>
                </c:pt>
                <c:pt idx="386">
                  <c:v>0.9</c:v>
                </c:pt>
                <c:pt idx="387">
                  <c:v>0.89700000000000002</c:v>
                </c:pt>
                <c:pt idx="388">
                  <c:v>0.83199999999999996</c:v>
                </c:pt>
                <c:pt idx="389">
                  <c:v>0.81799999999999995</c:v>
                </c:pt>
                <c:pt idx="390">
                  <c:v>0.81899999999999995</c:v>
                </c:pt>
                <c:pt idx="391">
                  <c:v>0.83399999999999996</c:v>
                </c:pt>
                <c:pt idx="392">
                  <c:v>0.82199999999999995</c:v>
                </c:pt>
                <c:pt idx="393">
                  <c:v>0.82699999999999996</c:v>
                </c:pt>
                <c:pt idx="394">
                  <c:v>0.81799999999999995</c:v>
                </c:pt>
                <c:pt idx="395">
                  <c:v>0.81799999999999995</c:v>
                </c:pt>
                <c:pt idx="396">
                  <c:v>0.81299999999999994</c:v>
                </c:pt>
                <c:pt idx="397">
                  <c:v>0.83099999999999996</c:v>
                </c:pt>
                <c:pt idx="398">
                  <c:v>0.82</c:v>
                </c:pt>
                <c:pt idx="399">
                  <c:v>0.82099999999999995</c:v>
                </c:pt>
                <c:pt idx="400">
                  <c:v>0.79800000000000004</c:v>
                </c:pt>
                <c:pt idx="401">
                  <c:v>0.78900000000000003</c:v>
                </c:pt>
                <c:pt idx="402">
                  <c:v>0.79300000000000004</c:v>
                </c:pt>
                <c:pt idx="403">
                  <c:v>0.69499999999999995</c:v>
                </c:pt>
                <c:pt idx="404">
                  <c:v>0.79800000000000004</c:v>
                </c:pt>
                <c:pt idx="405">
                  <c:v>0.80600000000000005</c:v>
                </c:pt>
                <c:pt idx="406">
                  <c:v>0.751</c:v>
                </c:pt>
                <c:pt idx="407">
                  <c:v>0.752</c:v>
                </c:pt>
                <c:pt idx="408">
                  <c:v>0.80100000000000005</c:v>
                </c:pt>
                <c:pt idx="409">
                  <c:v>0.75</c:v>
                </c:pt>
                <c:pt idx="410">
                  <c:v>0.71</c:v>
                </c:pt>
                <c:pt idx="411">
                  <c:v>0.76400000000000001</c:v>
                </c:pt>
                <c:pt idx="412">
                  <c:v>0.78800000000000003</c:v>
                </c:pt>
                <c:pt idx="413">
                  <c:v>0.76</c:v>
                </c:pt>
                <c:pt idx="414">
                  <c:v>0.78300000000000003</c:v>
                </c:pt>
                <c:pt idx="415">
                  <c:v>0.80500000000000005</c:v>
                </c:pt>
                <c:pt idx="416">
                  <c:v>0.76100000000000001</c:v>
                </c:pt>
                <c:pt idx="417">
                  <c:v>0.75600000000000001</c:v>
                </c:pt>
                <c:pt idx="418">
                  <c:v>0.749</c:v>
                </c:pt>
                <c:pt idx="419">
                  <c:v>0.72099999999999997</c:v>
                </c:pt>
                <c:pt idx="420">
                  <c:v>0.72299999999999998</c:v>
                </c:pt>
                <c:pt idx="421">
                  <c:v>0.71899999999999997</c:v>
                </c:pt>
                <c:pt idx="422">
                  <c:v>0.70199999999999996</c:v>
                </c:pt>
                <c:pt idx="423">
                  <c:v>0.71699999999999997</c:v>
                </c:pt>
                <c:pt idx="424">
                  <c:v>0.70799999999999996</c:v>
                </c:pt>
                <c:pt idx="425">
                  <c:v>0.74099999999999999</c:v>
                </c:pt>
                <c:pt idx="426">
                  <c:v>0.749</c:v>
                </c:pt>
                <c:pt idx="427">
                  <c:v>0.68600000000000005</c:v>
                </c:pt>
                <c:pt idx="428">
                  <c:v>0.73899999999999999</c:v>
                </c:pt>
                <c:pt idx="429">
                  <c:v>0.75700000000000001</c:v>
                </c:pt>
                <c:pt idx="430">
                  <c:v>0.753</c:v>
                </c:pt>
                <c:pt idx="431">
                  <c:v>0.75600000000000001</c:v>
                </c:pt>
                <c:pt idx="432">
                  <c:v>0.78100000000000003</c:v>
                </c:pt>
                <c:pt idx="433">
                  <c:v>0.84099999999999997</c:v>
                </c:pt>
                <c:pt idx="434">
                  <c:v>0.77800000000000002</c:v>
                </c:pt>
                <c:pt idx="435">
                  <c:v>0.77900000000000003</c:v>
                </c:pt>
                <c:pt idx="436">
                  <c:v>0.80200000000000005</c:v>
                </c:pt>
                <c:pt idx="437">
                  <c:v>0.78800000000000003</c:v>
                </c:pt>
                <c:pt idx="438">
                  <c:v>0.78400000000000003</c:v>
                </c:pt>
                <c:pt idx="439">
                  <c:v>0.78200000000000003</c:v>
                </c:pt>
                <c:pt idx="440">
                  <c:v>0.77400000000000002</c:v>
                </c:pt>
                <c:pt idx="441">
                  <c:v>0.77</c:v>
                </c:pt>
                <c:pt idx="442">
                  <c:v>0.755</c:v>
                </c:pt>
                <c:pt idx="443">
                  <c:v>0.76700000000000002</c:v>
                </c:pt>
                <c:pt idx="444">
                  <c:v>0.78</c:v>
                </c:pt>
                <c:pt idx="445">
                  <c:v>0.81399999999999995</c:v>
                </c:pt>
                <c:pt idx="446">
                  <c:v>0.81899999999999995</c:v>
                </c:pt>
                <c:pt idx="447">
                  <c:v>0.81200000000000006</c:v>
                </c:pt>
                <c:pt idx="448">
                  <c:v>0.83099999999999996</c:v>
                </c:pt>
                <c:pt idx="449">
                  <c:v>0.86599999999999999</c:v>
                </c:pt>
                <c:pt idx="450">
                  <c:v>0.84299999999999997</c:v>
                </c:pt>
                <c:pt idx="451">
                  <c:v>0.84</c:v>
                </c:pt>
                <c:pt idx="452">
                  <c:v>0.83399999999999996</c:v>
                </c:pt>
                <c:pt idx="453">
                  <c:v>0.82599999999999996</c:v>
                </c:pt>
                <c:pt idx="454">
                  <c:v>0.81899999999999995</c:v>
                </c:pt>
                <c:pt idx="455">
                  <c:v>0.78700000000000003</c:v>
                </c:pt>
                <c:pt idx="456">
                  <c:v>0.81799999999999995</c:v>
                </c:pt>
                <c:pt idx="457">
                  <c:v>0.82199999999999995</c:v>
                </c:pt>
                <c:pt idx="458">
                  <c:v>0.82299999999999995</c:v>
                </c:pt>
                <c:pt idx="459">
                  <c:v>0.81799999999999995</c:v>
                </c:pt>
                <c:pt idx="460">
                  <c:v>0.80400000000000005</c:v>
                </c:pt>
                <c:pt idx="461">
                  <c:v>0.82</c:v>
                </c:pt>
                <c:pt idx="462">
                  <c:v>0.80400000000000005</c:v>
                </c:pt>
                <c:pt idx="463">
                  <c:v>0.80900000000000005</c:v>
                </c:pt>
                <c:pt idx="464">
                  <c:v>0.80200000000000005</c:v>
                </c:pt>
                <c:pt idx="465">
                  <c:v>0.80900000000000005</c:v>
                </c:pt>
                <c:pt idx="466">
                  <c:v>0.80700000000000005</c:v>
                </c:pt>
                <c:pt idx="467">
                  <c:v>0.80200000000000005</c:v>
                </c:pt>
                <c:pt idx="468">
                  <c:v>0.80500000000000005</c:v>
                </c:pt>
                <c:pt idx="469">
                  <c:v>0.77700000000000002</c:v>
                </c:pt>
                <c:pt idx="470">
                  <c:v>0.79600000000000004</c:v>
                </c:pt>
                <c:pt idx="471">
                  <c:v>0.81599999999999995</c:v>
                </c:pt>
                <c:pt idx="472">
                  <c:v>0.8</c:v>
                </c:pt>
                <c:pt idx="473">
                  <c:v>0.79900000000000004</c:v>
                </c:pt>
                <c:pt idx="474">
                  <c:v>0.79600000000000004</c:v>
                </c:pt>
                <c:pt idx="475">
                  <c:v>0.8</c:v>
                </c:pt>
                <c:pt idx="476">
                  <c:v>0.78300000000000003</c:v>
                </c:pt>
                <c:pt idx="477">
                  <c:v>0.79700000000000004</c:v>
                </c:pt>
                <c:pt idx="478">
                  <c:v>0.79800000000000004</c:v>
                </c:pt>
                <c:pt idx="479">
                  <c:v>0.80400000000000005</c:v>
                </c:pt>
                <c:pt idx="480">
                  <c:v>0.80200000000000005</c:v>
                </c:pt>
                <c:pt idx="481">
                  <c:v>0.80300000000000005</c:v>
                </c:pt>
                <c:pt idx="482">
                  <c:v>0.80300000000000005</c:v>
                </c:pt>
                <c:pt idx="483">
                  <c:v>0.79800000000000004</c:v>
                </c:pt>
                <c:pt idx="484">
                  <c:v>0.86699999999999999</c:v>
                </c:pt>
                <c:pt idx="485">
                  <c:v>0.90200000000000002</c:v>
                </c:pt>
                <c:pt idx="486">
                  <c:v>0.90400000000000003</c:v>
                </c:pt>
                <c:pt idx="487">
                  <c:v>0.91600000000000004</c:v>
                </c:pt>
                <c:pt idx="488">
                  <c:v>0.86499999999999999</c:v>
                </c:pt>
                <c:pt idx="489">
                  <c:v>0.83</c:v>
                </c:pt>
                <c:pt idx="490">
                  <c:v>0.82699999999999996</c:v>
                </c:pt>
                <c:pt idx="491">
                  <c:v>0.83499999999999996</c:v>
                </c:pt>
                <c:pt idx="492">
                  <c:v>0.82499999999999996</c:v>
                </c:pt>
                <c:pt idx="493">
                  <c:v>0.82599999999999996</c:v>
                </c:pt>
                <c:pt idx="494">
                  <c:v>0.84699999999999998</c:v>
                </c:pt>
                <c:pt idx="495">
                  <c:v>0.84</c:v>
                </c:pt>
                <c:pt idx="496">
                  <c:v>0.83399999999999996</c:v>
                </c:pt>
                <c:pt idx="497">
                  <c:v>0.83</c:v>
                </c:pt>
                <c:pt idx="498">
                  <c:v>0.81599999999999995</c:v>
                </c:pt>
                <c:pt idx="499">
                  <c:v>0.81200000000000006</c:v>
                </c:pt>
                <c:pt idx="500">
                  <c:v>0.81100000000000005</c:v>
                </c:pt>
                <c:pt idx="501">
                  <c:v>0.81100000000000005</c:v>
                </c:pt>
                <c:pt idx="502">
                  <c:v>0.84</c:v>
                </c:pt>
                <c:pt idx="503">
                  <c:v>0.84499999999999997</c:v>
                </c:pt>
                <c:pt idx="504">
                  <c:v>0.85599999999999998</c:v>
                </c:pt>
                <c:pt idx="505">
                  <c:v>0.86699999999999999</c:v>
                </c:pt>
                <c:pt idx="506">
                  <c:v>0.86099999999999999</c:v>
                </c:pt>
                <c:pt idx="507">
                  <c:v>0.95199999999999996</c:v>
                </c:pt>
                <c:pt idx="508">
                  <c:v>0.97699999999999998</c:v>
                </c:pt>
                <c:pt idx="509">
                  <c:v>1.0049999999999999</c:v>
                </c:pt>
                <c:pt idx="510">
                  <c:v>1.054</c:v>
                </c:pt>
                <c:pt idx="511">
                  <c:v>1.202</c:v>
                </c:pt>
                <c:pt idx="512">
                  <c:v>1.1870000000000001</c:v>
                </c:pt>
                <c:pt idx="513">
                  <c:v>1.1279999999999999</c:v>
                </c:pt>
                <c:pt idx="514">
                  <c:v>1.123</c:v>
                </c:pt>
                <c:pt idx="515">
                  <c:v>1.1180000000000001</c:v>
                </c:pt>
                <c:pt idx="516">
                  <c:v>1.1180000000000001</c:v>
                </c:pt>
                <c:pt idx="517">
                  <c:v>1.1040000000000001</c:v>
                </c:pt>
                <c:pt idx="518">
                  <c:v>1.0940000000000001</c:v>
                </c:pt>
                <c:pt idx="519">
                  <c:v>1.02</c:v>
                </c:pt>
                <c:pt idx="520">
                  <c:v>1.0149999999999999</c:v>
                </c:pt>
                <c:pt idx="521">
                  <c:v>1.0349999999999999</c:v>
                </c:pt>
                <c:pt idx="522">
                  <c:v>1.0249999999999999</c:v>
                </c:pt>
                <c:pt idx="523">
                  <c:v>1.0149999999999999</c:v>
                </c:pt>
                <c:pt idx="524">
                  <c:v>1.0049999999999999</c:v>
                </c:pt>
                <c:pt idx="525">
                  <c:v>1.02</c:v>
                </c:pt>
                <c:pt idx="526">
                  <c:v>1.054</c:v>
                </c:pt>
                <c:pt idx="527">
                  <c:v>1.0389999999999999</c:v>
                </c:pt>
                <c:pt idx="528">
                  <c:v>1.0489999999999999</c:v>
                </c:pt>
                <c:pt idx="529">
                  <c:v>1.044</c:v>
                </c:pt>
                <c:pt idx="530">
                  <c:v>1.0249999999999999</c:v>
                </c:pt>
                <c:pt idx="531">
                  <c:v>0.995</c:v>
                </c:pt>
                <c:pt idx="532">
                  <c:v>0.98099999999999998</c:v>
                </c:pt>
                <c:pt idx="533">
                  <c:v>1.0149999999999999</c:v>
                </c:pt>
                <c:pt idx="534">
                  <c:v>0.96599999999999997</c:v>
                </c:pt>
                <c:pt idx="535">
                  <c:v>0.95799999999999996</c:v>
                </c:pt>
                <c:pt idx="536">
                  <c:v>1.054</c:v>
                </c:pt>
                <c:pt idx="537">
                  <c:v>1.0940000000000001</c:v>
                </c:pt>
                <c:pt idx="538">
                  <c:v>1.0940000000000001</c:v>
                </c:pt>
                <c:pt idx="539">
                  <c:v>1.089</c:v>
                </c:pt>
                <c:pt idx="540">
                  <c:v>1.089</c:v>
                </c:pt>
                <c:pt idx="541">
                  <c:v>1.133</c:v>
                </c:pt>
                <c:pt idx="542">
                  <c:v>1.133</c:v>
                </c:pt>
                <c:pt idx="543">
                  <c:v>1.177</c:v>
                </c:pt>
                <c:pt idx="544">
                  <c:v>1.1679999999999999</c:v>
                </c:pt>
                <c:pt idx="545">
                  <c:v>1.246</c:v>
                </c:pt>
                <c:pt idx="546">
                  <c:v>1.266</c:v>
                </c:pt>
                <c:pt idx="547">
                  <c:v>1.2170000000000001</c:v>
                </c:pt>
                <c:pt idx="548">
                  <c:v>1.2410000000000001</c:v>
                </c:pt>
                <c:pt idx="549">
                  <c:v>1.2410000000000001</c:v>
                </c:pt>
                <c:pt idx="550">
                  <c:v>1.1579999999999999</c:v>
                </c:pt>
                <c:pt idx="551">
                  <c:v>1.177</c:v>
                </c:pt>
                <c:pt idx="552">
                  <c:v>1.2270000000000001</c:v>
                </c:pt>
                <c:pt idx="553">
                  <c:v>1.2509999999999999</c:v>
                </c:pt>
                <c:pt idx="554">
                  <c:v>1.2509999999999999</c:v>
                </c:pt>
                <c:pt idx="555">
                  <c:v>1.1870000000000001</c:v>
                </c:pt>
                <c:pt idx="556">
                  <c:v>1.2070000000000001</c:v>
                </c:pt>
                <c:pt idx="557">
                  <c:v>1.222</c:v>
                </c:pt>
                <c:pt idx="558">
                  <c:v>1.2270000000000001</c:v>
                </c:pt>
                <c:pt idx="559">
                  <c:v>1.163</c:v>
                </c:pt>
                <c:pt idx="560">
                  <c:v>1.1819999999999999</c:v>
                </c:pt>
                <c:pt idx="561">
                  <c:v>1.1819999999999999</c:v>
                </c:pt>
                <c:pt idx="562">
                  <c:v>1.2070000000000001</c:v>
                </c:pt>
                <c:pt idx="563">
                  <c:v>1.2170000000000001</c:v>
                </c:pt>
                <c:pt idx="564">
                  <c:v>1.0840000000000001</c:v>
                </c:pt>
                <c:pt idx="565">
                  <c:v>1.0740000000000001</c:v>
                </c:pt>
                <c:pt idx="566">
                  <c:v>1.0940000000000001</c:v>
                </c:pt>
                <c:pt idx="567">
                  <c:v>1.1479999999999999</c:v>
                </c:pt>
                <c:pt idx="568">
                  <c:v>1.1180000000000001</c:v>
                </c:pt>
                <c:pt idx="569">
                  <c:v>1.113</c:v>
                </c:pt>
                <c:pt idx="570">
                  <c:v>1.1180000000000001</c:v>
                </c:pt>
                <c:pt idx="571">
                  <c:v>1.1040000000000001</c:v>
                </c:pt>
                <c:pt idx="572">
                  <c:v>1.1080000000000001</c:v>
                </c:pt>
                <c:pt idx="573">
                  <c:v>1.099</c:v>
                </c:pt>
                <c:pt idx="574">
                  <c:v>1.0640000000000001</c:v>
                </c:pt>
                <c:pt idx="575">
                  <c:v>1.0840000000000001</c:v>
                </c:pt>
                <c:pt idx="576">
                  <c:v>1.099</c:v>
                </c:pt>
                <c:pt idx="577">
                  <c:v>1.113</c:v>
                </c:pt>
                <c:pt idx="578">
                  <c:v>1.1180000000000001</c:v>
                </c:pt>
                <c:pt idx="579">
                  <c:v>1.113</c:v>
                </c:pt>
                <c:pt idx="580">
                  <c:v>1.123</c:v>
                </c:pt>
                <c:pt idx="581">
                  <c:v>1.1579999999999999</c:v>
                </c:pt>
                <c:pt idx="582">
                  <c:v>1.163</c:v>
                </c:pt>
                <c:pt idx="583">
                  <c:v>1.1579999999999999</c:v>
                </c:pt>
                <c:pt idx="584">
                  <c:v>1.133</c:v>
                </c:pt>
                <c:pt idx="585">
                  <c:v>1.1679999999999999</c:v>
                </c:pt>
                <c:pt idx="586">
                  <c:v>1.1719999999999999</c:v>
                </c:pt>
                <c:pt idx="587">
                  <c:v>1.1579999999999999</c:v>
                </c:pt>
                <c:pt idx="588">
                  <c:v>1.089</c:v>
                </c:pt>
                <c:pt idx="589">
                  <c:v>1.099</c:v>
                </c:pt>
                <c:pt idx="590">
                  <c:v>1.1279999999999999</c:v>
                </c:pt>
                <c:pt idx="591">
                  <c:v>1.1080000000000001</c:v>
                </c:pt>
                <c:pt idx="592">
                  <c:v>1.1180000000000001</c:v>
                </c:pt>
                <c:pt idx="593">
                  <c:v>1.113</c:v>
                </c:pt>
                <c:pt idx="594">
                  <c:v>1.1679999999999999</c:v>
                </c:pt>
                <c:pt idx="595">
                  <c:v>1.1579999999999999</c:v>
                </c:pt>
                <c:pt idx="596">
                  <c:v>1.1080000000000001</c:v>
                </c:pt>
                <c:pt idx="597">
                  <c:v>1.1279999999999999</c:v>
                </c:pt>
                <c:pt idx="598">
                  <c:v>1.1279999999999999</c:v>
                </c:pt>
                <c:pt idx="599">
                  <c:v>1.1080000000000001</c:v>
                </c:pt>
                <c:pt idx="600">
                  <c:v>1.1080000000000001</c:v>
                </c:pt>
                <c:pt idx="601">
                  <c:v>1.1080000000000001</c:v>
                </c:pt>
                <c:pt idx="602">
                  <c:v>1.1180000000000001</c:v>
                </c:pt>
                <c:pt idx="603">
                  <c:v>1.0840000000000001</c:v>
                </c:pt>
                <c:pt idx="604">
                  <c:v>1.1040000000000001</c:v>
                </c:pt>
                <c:pt idx="605">
                  <c:v>1.1080000000000001</c:v>
                </c:pt>
                <c:pt idx="606">
                  <c:v>1.1180000000000001</c:v>
                </c:pt>
                <c:pt idx="607">
                  <c:v>1.1180000000000001</c:v>
                </c:pt>
                <c:pt idx="608">
                  <c:v>1.1080000000000001</c:v>
                </c:pt>
                <c:pt idx="609">
                  <c:v>1.1040000000000001</c:v>
                </c:pt>
                <c:pt idx="610">
                  <c:v>1.1040000000000001</c:v>
                </c:pt>
                <c:pt idx="611">
                  <c:v>1.069</c:v>
                </c:pt>
                <c:pt idx="612">
                  <c:v>1.079</c:v>
                </c:pt>
                <c:pt idx="613">
                  <c:v>1.069</c:v>
                </c:pt>
                <c:pt idx="614">
                  <c:v>1.0640000000000001</c:v>
                </c:pt>
                <c:pt idx="615">
                  <c:v>1.099</c:v>
                </c:pt>
                <c:pt idx="616">
                  <c:v>1.1040000000000001</c:v>
                </c:pt>
                <c:pt idx="617">
                  <c:v>1.0840000000000001</c:v>
                </c:pt>
                <c:pt idx="618">
                  <c:v>1.079</c:v>
                </c:pt>
                <c:pt idx="619">
                  <c:v>1.0840000000000001</c:v>
                </c:pt>
                <c:pt idx="620">
                  <c:v>1.099</c:v>
                </c:pt>
                <c:pt idx="621">
                  <c:v>1.099</c:v>
                </c:pt>
                <c:pt idx="622">
                  <c:v>1.0569999999999999</c:v>
                </c:pt>
                <c:pt idx="623">
                  <c:v>1.0860000000000001</c:v>
                </c:pt>
                <c:pt idx="624">
                  <c:v>1.089</c:v>
                </c:pt>
                <c:pt idx="625">
                  <c:v>1.079</c:v>
                </c:pt>
                <c:pt idx="626">
                  <c:v>1.0589999999999999</c:v>
                </c:pt>
                <c:pt idx="627">
                  <c:v>1.0589999999999999</c:v>
                </c:pt>
                <c:pt idx="628">
                  <c:v>1.0469999999999999</c:v>
                </c:pt>
                <c:pt idx="629">
                  <c:v>1.0489999999999999</c:v>
                </c:pt>
                <c:pt idx="630">
                  <c:v>1.0489999999999999</c:v>
                </c:pt>
                <c:pt idx="631">
                  <c:v>1.0469999999999999</c:v>
                </c:pt>
                <c:pt idx="632">
                  <c:v>1.0489999999999999</c:v>
                </c:pt>
                <c:pt idx="633">
                  <c:v>1.0589999999999999</c:v>
                </c:pt>
                <c:pt idx="634">
                  <c:v>1.0589999999999999</c:v>
                </c:pt>
                <c:pt idx="635">
                  <c:v>1.079</c:v>
                </c:pt>
                <c:pt idx="636">
                  <c:v>1.054</c:v>
                </c:pt>
                <c:pt idx="637">
                  <c:v>1.079</c:v>
                </c:pt>
                <c:pt idx="638">
                  <c:v>1.079</c:v>
                </c:pt>
                <c:pt idx="639">
                  <c:v>1.079</c:v>
                </c:pt>
                <c:pt idx="640">
                  <c:v>1.0840000000000001</c:v>
                </c:pt>
                <c:pt idx="641">
                  <c:v>1.1040000000000001</c:v>
                </c:pt>
                <c:pt idx="642">
                  <c:v>1.1180000000000001</c:v>
                </c:pt>
                <c:pt idx="643">
                  <c:v>1.123</c:v>
                </c:pt>
                <c:pt idx="644">
                  <c:v>1.153</c:v>
                </c:pt>
                <c:pt idx="645">
                  <c:v>1.1279999999999999</c:v>
                </c:pt>
                <c:pt idx="646">
                  <c:v>1.1279999999999999</c:v>
                </c:pt>
                <c:pt idx="647">
                  <c:v>1.1479999999999999</c:v>
                </c:pt>
                <c:pt idx="648">
                  <c:v>1.113</c:v>
                </c:pt>
                <c:pt idx="649">
                  <c:v>1.1180000000000001</c:v>
                </c:pt>
                <c:pt idx="650">
                  <c:v>1.143</c:v>
                </c:pt>
                <c:pt idx="651">
                  <c:v>1.153</c:v>
                </c:pt>
                <c:pt idx="652">
                  <c:v>1.133</c:v>
                </c:pt>
                <c:pt idx="653">
                  <c:v>1.1040000000000001</c:v>
                </c:pt>
                <c:pt idx="654">
                  <c:v>1.099</c:v>
                </c:pt>
                <c:pt idx="655">
                  <c:v>1.1040000000000001</c:v>
                </c:pt>
                <c:pt idx="656">
                  <c:v>1.1080000000000001</c:v>
                </c:pt>
                <c:pt idx="657">
                  <c:v>1.113</c:v>
                </c:pt>
                <c:pt idx="658">
                  <c:v>1.099</c:v>
                </c:pt>
                <c:pt idx="659">
                  <c:v>1.1080000000000001</c:v>
                </c:pt>
                <c:pt idx="660">
                  <c:v>1.123</c:v>
                </c:pt>
                <c:pt idx="661">
                  <c:v>1.113</c:v>
                </c:pt>
                <c:pt idx="662">
                  <c:v>1.0840000000000001</c:v>
                </c:pt>
                <c:pt idx="663">
                  <c:v>1.1180000000000001</c:v>
                </c:pt>
                <c:pt idx="664">
                  <c:v>1.0840000000000001</c:v>
                </c:pt>
                <c:pt idx="665">
                  <c:v>1.1040000000000001</c:v>
                </c:pt>
                <c:pt idx="666">
                  <c:v>1.1180000000000001</c:v>
                </c:pt>
                <c:pt idx="667">
                  <c:v>1.1180000000000001</c:v>
                </c:pt>
                <c:pt idx="668">
                  <c:v>1.1080000000000001</c:v>
                </c:pt>
                <c:pt idx="669">
                  <c:v>1.1080000000000001</c:v>
                </c:pt>
                <c:pt idx="670">
                  <c:v>1.0589999999999999</c:v>
                </c:pt>
                <c:pt idx="671">
                  <c:v>1.099</c:v>
                </c:pt>
                <c:pt idx="672">
                  <c:v>1.099</c:v>
                </c:pt>
                <c:pt idx="673">
                  <c:v>1.1040000000000001</c:v>
                </c:pt>
                <c:pt idx="674">
                  <c:v>1.0840000000000001</c:v>
                </c:pt>
                <c:pt idx="675">
                  <c:v>1.0840000000000001</c:v>
                </c:pt>
                <c:pt idx="676">
                  <c:v>1.0840000000000001</c:v>
                </c:pt>
                <c:pt idx="677">
                  <c:v>1.0940000000000001</c:v>
                </c:pt>
                <c:pt idx="678">
                  <c:v>1.0940000000000001</c:v>
                </c:pt>
                <c:pt idx="679">
                  <c:v>1.089</c:v>
                </c:pt>
                <c:pt idx="680">
                  <c:v>1.0840000000000001</c:v>
                </c:pt>
                <c:pt idx="681">
                  <c:v>1.0840000000000001</c:v>
                </c:pt>
                <c:pt idx="682">
                  <c:v>1.0940000000000001</c:v>
                </c:pt>
                <c:pt idx="683">
                  <c:v>1.1040000000000001</c:v>
                </c:pt>
                <c:pt idx="684">
                  <c:v>1.079</c:v>
                </c:pt>
                <c:pt idx="685">
                  <c:v>1.1040000000000001</c:v>
                </c:pt>
                <c:pt idx="686">
                  <c:v>1.113</c:v>
                </c:pt>
                <c:pt idx="687">
                  <c:v>1.1180000000000001</c:v>
                </c:pt>
                <c:pt idx="688">
                  <c:v>1.1180000000000001</c:v>
                </c:pt>
                <c:pt idx="689">
                  <c:v>1.1379999999999999</c:v>
                </c:pt>
                <c:pt idx="690">
                  <c:v>1.1719999999999999</c:v>
                </c:pt>
                <c:pt idx="691">
                  <c:v>1.1579999999999999</c:v>
                </c:pt>
                <c:pt idx="692">
                  <c:v>1.1479999999999999</c:v>
                </c:pt>
                <c:pt idx="693">
                  <c:v>1.1379999999999999</c:v>
                </c:pt>
                <c:pt idx="694">
                  <c:v>1.123</c:v>
                </c:pt>
                <c:pt idx="695">
                  <c:v>1.0840000000000001</c:v>
                </c:pt>
                <c:pt idx="696">
                  <c:v>1.069</c:v>
                </c:pt>
                <c:pt idx="697">
                  <c:v>1.1040000000000001</c:v>
                </c:pt>
                <c:pt idx="698">
                  <c:v>1.0840000000000001</c:v>
                </c:pt>
                <c:pt idx="699">
                  <c:v>1.079</c:v>
                </c:pt>
                <c:pt idx="700">
                  <c:v>1.089</c:v>
                </c:pt>
                <c:pt idx="701">
                  <c:v>1.0840000000000001</c:v>
                </c:pt>
                <c:pt idx="702">
                  <c:v>1.079</c:v>
                </c:pt>
                <c:pt idx="703">
                  <c:v>1.0740000000000001</c:v>
                </c:pt>
                <c:pt idx="704">
                  <c:v>1.0840000000000001</c:v>
                </c:pt>
                <c:pt idx="705">
                  <c:v>1.0840000000000001</c:v>
                </c:pt>
                <c:pt idx="706">
                  <c:v>1.069</c:v>
                </c:pt>
                <c:pt idx="707">
                  <c:v>1.0740000000000001</c:v>
                </c:pt>
                <c:pt idx="708">
                  <c:v>1.0640000000000001</c:v>
                </c:pt>
                <c:pt idx="709">
                  <c:v>1.0640000000000001</c:v>
                </c:pt>
                <c:pt idx="710">
                  <c:v>1.0589999999999999</c:v>
                </c:pt>
                <c:pt idx="711">
                  <c:v>1.0589999999999999</c:v>
                </c:pt>
                <c:pt idx="712">
                  <c:v>1.079</c:v>
                </c:pt>
                <c:pt idx="713">
                  <c:v>1.089</c:v>
                </c:pt>
                <c:pt idx="714">
                  <c:v>1.0589999999999999</c:v>
                </c:pt>
                <c:pt idx="715">
                  <c:v>1.0589999999999999</c:v>
                </c:pt>
                <c:pt idx="716">
                  <c:v>1.0589999999999999</c:v>
                </c:pt>
                <c:pt idx="717">
                  <c:v>1.0589999999999999</c:v>
                </c:pt>
                <c:pt idx="718">
                  <c:v>1.0589999999999999</c:v>
                </c:pt>
                <c:pt idx="719">
                  <c:v>1.0589999999999999</c:v>
                </c:pt>
                <c:pt idx="720">
                  <c:v>1.0589999999999999</c:v>
                </c:pt>
                <c:pt idx="721">
                  <c:v>1.054</c:v>
                </c:pt>
                <c:pt idx="722">
                  <c:v>1.0589999999999999</c:v>
                </c:pt>
                <c:pt idx="723">
                  <c:v>1.0640000000000001</c:v>
                </c:pt>
                <c:pt idx="724">
                  <c:v>1.0640000000000001</c:v>
                </c:pt>
                <c:pt idx="725">
                  <c:v>1.0640000000000001</c:v>
                </c:pt>
                <c:pt idx="726">
                  <c:v>1.0640000000000001</c:v>
                </c:pt>
                <c:pt idx="727">
                  <c:v>1.079</c:v>
                </c:pt>
                <c:pt idx="728">
                  <c:v>1.0640000000000001</c:v>
                </c:pt>
                <c:pt idx="729">
                  <c:v>1.0589999999999999</c:v>
                </c:pt>
                <c:pt idx="730">
                  <c:v>1.0589999999999999</c:v>
                </c:pt>
                <c:pt idx="731">
                  <c:v>1.0589999999999999</c:v>
                </c:pt>
                <c:pt idx="732">
                  <c:v>1.0589999999999999</c:v>
                </c:pt>
                <c:pt idx="733">
                  <c:v>1.0489999999999999</c:v>
                </c:pt>
                <c:pt idx="734">
                  <c:v>1.03</c:v>
                </c:pt>
                <c:pt idx="735">
                  <c:v>1.0489999999999999</c:v>
                </c:pt>
                <c:pt idx="736">
                  <c:v>1.044</c:v>
                </c:pt>
                <c:pt idx="737">
                  <c:v>1.044</c:v>
                </c:pt>
                <c:pt idx="738">
                  <c:v>1.0389999999999999</c:v>
                </c:pt>
                <c:pt idx="739">
                  <c:v>1.0389999999999999</c:v>
                </c:pt>
                <c:pt idx="740">
                  <c:v>1.0349999999999999</c:v>
                </c:pt>
                <c:pt idx="741">
                  <c:v>1.0349999999999999</c:v>
                </c:pt>
                <c:pt idx="742">
                  <c:v>1.0349999999999999</c:v>
                </c:pt>
                <c:pt idx="743">
                  <c:v>1.02</c:v>
                </c:pt>
                <c:pt idx="744">
                  <c:v>1.01</c:v>
                </c:pt>
                <c:pt idx="745">
                  <c:v>1</c:v>
                </c:pt>
                <c:pt idx="746">
                  <c:v>1</c:v>
                </c:pt>
                <c:pt idx="747">
                  <c:v>0.99</c:v>
                </c:pt>
                <c:pt idx="748">
                  <c:v>1.0049999999999999</c:v>
                </c:pt>
                <c:pt idx="749">
                  <c:v>0.97699999999999998</c:v>
                </c:pt>
                <c:pt idx="750">
                  <c:v>0.99</c:v>
                </c:pt>
                <c:pt idx="751">
                  <c:v>0.995</c:v>
                </c:pt>
                <c:pt idx="752">
                  <c:v>0.96599999999999997</c:v>
                </c:pt>
                <c:pt idx="753">
                  <c:v>0.97099999999999997</c:v>
                </c:pt>
                <c:pt idx="754">
                  <c:v>0.97</c:v>
                </c:pt>
                <c:pt idx="755">
                  <c:v>0.96599999999999997</c:v>
                </c:pt>
                <c:pt idx="756">
                  <c:v>0.93200000000000005</c:v>
                </c:pt>
                <c:pt idx="757">
                  <c:v>0.98499999999999999</c:v>
                </c:pt>
                <c:pt idx="758">
                  <c:v>0.96399999999999997</c:v>
                </c:pt>
                <c:pt idx="759">
                  <c:v>0.96399999999999997</c:v>
                </c:pt>
                <c:pt idx="760">
                  <c:v>0.98499999999999999</c:v>
                </c:pt>
                <c:pt idx="761">
                  <c:v>0.99</c:v>
                </c:pt>
                <c:pt idx="762">
                  <c:v>0.98099999999999998</c:v>
                </c:pt>
                <c:pt idx="763">
                  <c:v>0.97</c:v>
                </c:pt>
                <c:pt idx="764">
                  <c:v>0.97699999999999998</c:v>
                </c:pt>
                <c:pt idx="765">
                  <c:v>0.98099999999999998</c:v>
                </c:pt>
                <c:pt idx="766">
                  <c:v>0.995</c:v>
                </c:pt>
                <c:pt idx="767">
                  <c:v>0.98099999999999998</c:v>
                </c:pt>
                <c:pt idx="768">
                  <c:v>0.97699999999999998</c:v>
                </c:pt>
                <c:pt idx="769">
                  <c:v>0.98099999999999998</c:v>
                </c:pt>
                <c:pt idx="770">
                  <c:v>0.96199999999999997</c:v>
                </c:pt>
                <c:pt idx="771">
                  <c:v>0.96799999999999997</c:v>
                </c:pt>
                <c:pt idx="772">
                  <c:v>0.96199999999999997</c:v>
                </c:pt>
                <c:pt idx="773">
                  <c:v>0.96199999999999997</c:v>
                </c:pt>
                <c:pt idx="774">
                  <c:v>0.96199999999999997</c:v>
                </c:pt>
                <c:pt idx="775">
                  <c:v>0.97099999999999997</c:v>
                </c:pt>
                <c:pt idx="776">
                  <c:v>0.96799999999999997</c:v>
                </c:pt>
                <c:pt idx="777">
                  <c:v>0.97299999999999998</c:v>
                </c:pt>
                <c:pt idx="778">
                  <c:v>1.0249999999999999</c:v>
                </c:pt>
                <c:pt idx="779">
                  <c:v>1.02</c:v>
                </c:pt>
                <c:pt idx="780">
                  <c:v>1.03</c:v>
                </c:pt>
                <c:pt idx="781">
                  <c:v>1.02</c:v>
                </c:pt>
                <c:pt idx="782">
                  <c:v>1.02</c:v>
                </c:pt>
                <c:pt idx="783">
                  <c:v>1.02</c:v>
                </c:pt>
                <c:pt idx="784">
                  <c:v>1</c:v>
                </c:pt>
                <c:pt idx="785">
                  <c:v>0.99</c:v>
                </c:pt>
                <c:pt idx="786">
                  <c:v>0.94799999999999995</c:v>
                </c:pt>
                <c:pt idx="787">
                  <c:v>0.99</c:v>
                </c:pt>
                <c:pt idx="788">
                  <c:v>0.96199999999999997</c:v>
                </c:pt>
                <c:pt idx="789">
                  <c:v>0.96399999999999997</c:v>
                </c:pt>
                <c:pt idx="790">
                  <c:v>0.97699999999999998</c:v>
                </c:pt>
                <c:pt idx="791">
                  <c:v>0.98299999999999998</c:v>
                </c:pt>
                <c:pt idx="792">
                  <c:v>0.97499999999999998</c:v>
                </c:pt>
                <c:pt idx="793">
                  <c:v>0.96399999999999997</c:v>
                </c:pt>
                <c:pt idx="794">
                  <c:v>0.98499999999999999</c:v>
                </c:pt>
                <c:pt idx="795">
                  <c:v>0.96599999999999997</c:v>
                </c:pt>
                <c:pt idx="796">
                  <c:v>0.95599999999999996</c:v>
                </c:pt>
                <c:pt idx="797">
                  <c:v>0.95599999999999996</c:v>
                </c:pt>
                <c:pt idx="798">
                  <c:v>0.95599999999999996</c:v>
                </c:pt>
                <c:pt idx="799">
                  <c:v>0.96799999999999997</c:v>
                </c:pt>
                <c:pt idx="800">
                  <c:v>0.96799999999999997</c:v>
                </c:pt>
                <c:pt idx="801">
                  <c:v>0.96799999999999997</c:v>
                </c:pt>
                <c:pt idx="802">
                  <c:v>0.96599999999999997</c:v>
                </c:pt>
                <c:pt idx="803">
                  <c:v>0.97099999999999997</c:v>
                </c:pt>
                <c:pt idx="804">
                  <c:v>0.97099999999999997</c:v>
                </c:pt>
                <c:pt idx="805">
                  <c:v>0.97099999999999997</c:v>
                </c:pt>
                <c:pt idx="806">
                  <c:v>0.96199999999999997</c:v>
                </c:pt>
                <c:pt idx="807">
                  <c:v>0.97499999999999998</c:v>
                </c:pt>
                <c:pt idx="808">
                  <c:v>0.97099999999999997</c:v>
                </c:pt>
                <c:pt idx="809">
                  <c:v>0.97099999999999997</c:v>
                </c:pt>
                <c:pt idx="810">
                  <c:v>0.97099999999999997</c:v>
                </c:pt>
                <c:pt idx="811">
                  <c:v>0.97099999999999997</c:v>
                </c:pt>
                <c:pt idx="812">
                  <c:v>0.97499999999999998</c:v>
                </c:pt>
                <c:pt idx="813">
                  <c:v>1.1379999999999999</c:v>
                </c:pt>
                <c:pt idx="814">
                  <c:v>1.153</c:v>
                </c:pt>
                <c:pt idx="815">
                  <c:v>1.143</c:v>
                </c:pt>
                <c:pt idx="816">
                  <c:v>1.1970000000000001</c:v>
                </c:pt>
                <c:pt idx="817">
                  <c:v>1.296</c:v>
                </c:pt>
                <c:pt idx="818">
                  <c:v>1.3149999999999999</c:v>
                </c:pt>
                <c:pt idx="819">
                  <c:v>1.32</c:v>
                </c:pt>
                <c:pt idx="820">
                  <c:v>1.32</c:v>
                </c:pt>
                <c:pt idx="821">
                  <c:v>1.3149999999999999</c:v>
                </c:pt>
                <c:pt idx="822">
                  <c:v>1.325</c:v>
                </c:pt>
                <c:pt idx="823">
                  <c:v>1.34</c:v>
                </c:pt>
                <c:pt idx="824">
                  <c:v>1.33</c:v>
                </c:pt>
                <c:pt idx="825">
                  <c:v>1.325</c:v>
                </c:pt>
                <c:pt idx="826">
                  <c:v>1.33</c:v>
                </c:pt>
                <c:pt idx="827">
                  <c:v>1.33</c:v>
                </c:pt>
                <c:pt idx="828">
                  <c:v>1.3009999999999999</c:v>
                </c:pt>
                <c:pt idx="829">
                  <c:v>1.296</c:v>
                </c:pt>
                <c:pt idx="830">
                  <c:v>1.2909999999999999</c:v>
                </c:pt>
                <c:pt idx="831">
                  <c:v>1.306</c:v>
                </c:pt>
                <c:pt idx="832">
                  <c:v>1.306</c:v>
                </c:pt>
                <c:pt idx="833">
                  <c:v>1.296</c:v>
                </c:pt>
                <c:pt idx="834">
                  <c:v>1.306</c:v>
                </c:pt>
                <c:pt idx="835">
                  <c:v>1.3009999999999999</c:v>
                </c:pt>
                <c:pt idx="836">
                  <c:v>1.306</c:v>
                </c:pt>
                <c:pt idx="837">
                  <c:v>1.3149999999999999</c:v>
                </c:pt>
                <c:pt idx="838">
                  <c:v>1.31</c:v>
                </c:pt>
                <c:pt idx="839">
                  <c:v>1.306</c:v>
                </c:pt>
                <c:pt idx="840">
                  <c:v>1.32</c:v>
                </c:pt>
                <c:pt idx="841">
                  <c:v>1.325</c:v>
                </c:pt>
                <c:pt idx="842">
                  <c:v>1.379</c:v>
                </c:pt>
                <c:pt idx="843">
                  <c:v>1.3740000000000001</c:v>
                </c:pt>
                <c:pt idx="844">
                  <c:v>1.3740000000000001</c:v>
                </c:pt>
                <c:pt idx="845">
                  <c:v>1.4730000000000001</c:v>
                </c:pt>
                <c:pt idx="846">
                  <c:v>1.468</c:v>
                </c:pt>
                <c:pt idx="847">
                  <c:v>1.4530000000000001</c:v>
                </c:pt>
                <c:pt idx="848">
                  <c:v>1.5720000000000001</c:v>
                </c:pt>
                <c:pt idx="849">
                  <c:v>1.4930000000000001</c:v>
                </c:pt>
                <c:pt idx="850">
                  <c:v>1.5029999999999999</c:v>
                </c:pt>
                <c:pt idx="851">
                  <c:v>1.5369999999999999</c:v>
                </c:pt>
                <c:pt idx="852">
                  <c:v>1.5369999999999999</c:v>
                </c:pt>
                <c:pt idx="853">
                  <c:v>1.542</c:v>
                </c:pt>
                <c:pt idx="854">
                  <c:v>1.512</c:v>
                </c:pt>
                <c:pt idx="855">
                  <c:v>1.591</c:v>
                </c:pt>
                <c:pt idx="856">
                  <c:v>1.5760000000000001</c:v>
                </c:pt>
                <c:pt idx="857">
                  <c:v>1.621</c:v>
                </c:pt>
                <c:pt idx="858">
                  <c:v>1.645</c:v>
                </c:pt>
                <c:pt idx="859">
                  <c:v>1.69</c:v>
                </c:pt>
                <c:pt idx="860">
                  <c:v>1.69</c:v>
                </c:pt>
                <c:pt idx="861">
                  <c:v>1.675</c:v>
                </c:pt>
                <c:pt idx="862">
                  <c:v>1.6359999999999999</c:v>
                </c:pt>
                <c:pt idx="863">
                  <c:v>1.631</c:v>
                </c:pt>
                <c:pt idx="864">
                  <c:v>1.6259999999999999</c:v>
                </c:pt>
                <c:pt idx="865">
                  <c:v>1.645</c:v>
                </c:pt>
                <c:pt idx="866">
                  <c:v>1.69</c:v>
                </c:pt>
                <c:pt idx="867">
                  <c:v>1.675</c:v>
                </c:pt>
                <c:pt idx="868">
                  <c:v>1.7190000000000001</c:v>
                </c:pt>
                <c:pt idx="869">
                  <c:v>1.6950000000000001</c:v>
                </c:pt>
                <c:pt idx="870">
                  <c:v>1.8420000000000001</c:v>
                </c:pt>
                <c:pt idx="871">
                  <c:v>1.8280000000000001</c:v>
                </c:pt>
                <c:pt idx="872">
                  <c:v>1.833</c:v>
                </c:pt>
                <c:pt idx="873">
                  <c:v>1.833</c:v>
                </c:pt>
                <c:pt idx="874">
                  <c:v>1.8280000000000001</c:v>
                </c:pt>
                <c:pt idx="875">
                  <c:v>1.833</c:v>
                </c:pt>
                <c:pt idx="876">
                  <c:v>1.8280000000000001</c:v>
                </c:pt>
                <c:pt idx="877">
                  <c:v>1.823</c:v>
                </c:pt>
                <c:pt idx="878">
                  <c:v>1.8280000000000001</c:v>
                </c:pt>
                <c:pt idx="879">
                  <c:v>1.8280000000000001</c:v>
                </c:pt>
                <c:pt idx="880">
                  <c:v>1.8280000000000001</c:v>
                </c:pt>
                <c:pt idx="881">
                  <c:v>1.8280000000000001</c:v>
                </c:pt>
                <c:pt idx="882">
                  <c:v>1.8380000000000001</c:v>
                </c:pt>
                <c:pt idx="883">
                  <c:v>1.8380000000000001</c:v>
                </c:pt>
                <c:pt idx="884">
                  <c:v>1.8420000000000001</c:v>
                </c:pt>
                <c:pt idx="885">
                  <c:v>1.833</c:v>
                </c:pt>
                <c:pt idx="886">
                  <c:v>1.833</c:v>
                </c:pt>
                <c:pt idx="887">
                  <c:v>1.833</c:v>
                </c:pt>
                <c:pt idx="888">
                  <c:v>1.8520000000000001</c:v>
                </c:pt>
                <c:pt idx="889">
                  <c:v>1.833</c:v>
                </c:pt>
                <c:pt idx="890">
                  <c:v>1.833</c:v>
                </c:pt>
                <c:pt idx="891">
                  <c:v>1.833</c:v>
                </c:pt>
                <c:pt idx="892">
                  <c:v>1.833</c:v>
                </c:pt>
                <c:pt idx="893">
                  <c:v>1.833</c:v>
                </c:pt>
                <c:pt idx="894">
                  <c:v>1.8380000000000001</c:v>
                </c:pt>
                <c:pt idx="895">
                  <c:v>1.8420000000000001</c:v>
                </c:pt>
                <c:pt idx="896">
                  <c:v>1.847</c:v>
                </c:pt>
                <c:pt idx="897">
                  <c:v>1.8380000000000001</c:v>
                </c:pt>
                <c:pt idx="898">
                  <c:v>1.8420000000000001</c:v>
                </c:pt>
                <c:pt idx="899">
                  <c:v>1.8420000000000001</c:v>
                </c:pt>
                <c:pt idx="900">
                  <c:v>1.8380000000000001</c:v>
                </c:pt>
                <c:pt idx="901">
                  <c:v>1.8420000000000001</c:v>
                </c:pt>
                <c:pt idx="902">
                  <c:v>1.8380000000000001</c:v>
                </c:pt>
                <c:pt idx="903">
                  <c:v>1.833</c:v>
                </c:pt>
                <c:pt idx="904">
                  <c:v>1.8380000000000001</c:v>
                </c:pt>
                <c:pt idx="905">
                  <c:v>1.8380000000000001</c:v>
                </c:pt>
                <c:pt idx="906">
                  <c:v>1.833</c:v>
                </c:pt>
                <c:pt idx="907">
                  <c:v>1.833</c:v>
                </c:pt>
                <c:pt idx="908">
                  <c:v>1.8420000000000001</c:v>
                </c:pt>
                <c:pt idx="909">
                  <c:v>1.8380000000000001</c:v>
                </c:pt>
                <c:pt idx="910">
                  <c:v>1.8420000000000001</c:v>
                </c:pt>
                <c:pt idx="911">
                  <c:v>1.8420000000000001</c:v>
                </c:pt>
                <c:pt idx="912">
                  <c:v>1.8420000000000001</c:v>
                </c:pt>
                <c:pt idx="913">
                  <c:v>1.8420000000000001</c:v>
                </c:pt>
                <c:pt idx="914">
                  <c:v>1.8420000000000001</c:v>
                </c:pt>
                <c:pt idx="915">
                  <c:v>1.8420000000000001</c:v>
                </c:pt>
                <c:pt idx="916">
                  <c:v>1.8380000000000001</c:v>
                </c:pt>
                <c:pt idx="917">
                  <c:v>1.8380000000000001</c:v>
                </c:pt>
                <c:pt idx="918">
                  <c:v>1.8380000000000001</c:v>
                </c:pt>
                <c:pt idx="919">
                  <c:v>1.833</c:v>
                </c:pt>
                <c:pt idx="920">
                  <c:v>1.8380000000000001</c:v>
                </c:pt>
                <c:pt idx="921">
                  <c:v>1.8380000000000001</c:v>
                </c:pt>
                <c:pt idx="922">
                  <c:v>1.833</c:v>
                </c:pt>
                <c:pt idx="923">
                  <c:v>1.8380000000000001</c:v>
                </c:pt>
                <c:pt idx="924">
                  <c:v>1.8380000000000001</c:v>
                </c:pt>
                <c:pt idx="925">
                  <c:v>1.8420000000000001</c:v>
                </c:pt>
                <c:pt idx="926">
                  <c:v>1.8420000000000001</c:v>
                </c:pt>
                <c:pt idx="927">
                  <c:v>1.8420000000000001</c:v>
                </c:pt>
                <c:pt idx="928">
                  <c:v>1.8380000000000001</c:v>
                </c:pt>
                <c:pt idx="929">
                  <c:v>1.867</c:v>
                </c:pt>
                <c:pt idx="930">
                  <c:v>1.847</c:v>
                </c:pt>
                <c:pt idx="931">
                  <c:v>1.867</c:v>
                </c:pt>
                <c:pt idx="932">
                  <c:v>1.8129999999999999</c:v>
                </c:pt>
                <c:pt idx="933">
                  <c:v>1.6950000000000001</c:v>
                </c:pt>
                <c:pt idx="934">
                  <c:v>1.7589999999999999</c:v>
                </c:pt>
                <c:pt idx="935">
                  <c:v>1.7490000000000001</c:v>
                </c:pt>
                <c:pt idx="936">
                  <c:v>1.764</c:v>
                </c:pt>
                <c:pt idx="937">
                  <c:v>1.764</c:v>
                </c:pt>
                <c:pt idx="938">
                  <c:v>1.764</c:v>
                </c:pt>
                <c:pt idx="939">
                  <c:v>1.764</c:v>
                </c:pt>
                <c:pt idx="940">
                  <c:v>1.7589999999999999</c:v>
                </c:pt>
                <c:pt idx="941">
                  <c:v>1.754</c:v>
                </c:pt>
                <c:pt idx="942">
                  <c:v>1.7689999999999999</c:v>
                </c:pt>
                <c:pt idx="943">
                  <c:v>1.774</c:v>
                </c:pt>
                <c:pt idx="944">
                  <c:v>1.744</c:v>
                </c:pt>
                <c:pt idx="945">
                  <c:v>1.7390000000000001</c:v>
                </c:pt>
                <c:pt idx="946">
                  <c:v>1.724</c:v>
                </c:pt>
                <c:pt idx="947">
                  <c:v>1.7090000000000001</c:v>
                </c:pt>
                <c:pt idx="948">
                  <c:v>1.7090000000000001</c:v>
                </c:pt>
                <c:pt idx="949">
                  <c:v>1.68</c:v>
                </c:pt>
                <c:pt idx="950">
                  <c:v>1.655</c:v>
                </c:pt>
                <c:pt idx="951">
                  <c:v>1.65</c:v>
                </c:pt>
                <c:pt idx="952">
                  <c:v>1.65</c:v>
                </c:pt>
                <c:pt idx="953">
                  <c:v>1.655</c:v>
                </c:pt>
                <c:pt idx="954">
                  <c:v>1.655</c:v>
                </c:pt>
                <c:pt idx="955">
                  <c:v>1.655</c:v>
                </c:pt>
                <c:pt idx="956">
                  <c:v>1.631</c:v>
                </c:pt>
                <c:pt idx="957">
                  <c:v>1.5469999999999999</c:v>
                </c:pt>
                <c:pt idx="958">
                  <c:v>1.552</c:v>
                </c:pt>
                <c:pt idx="959">
                  <c:v>1.5620000000000001</c:v>
                </c:pt>
                <c:pt idx="960">
                  <c:v>1.552</c:v>
                </c:pt>
                <c:pt idx="961">
                  <c:v>1.5569999999999999</c:v>
                </c:pt>
                <c:pt idx="962">
                  <c:v>1.5569999999999999</c:v>
                </c:pt>
                <c:pt idx="963">
                  <c:v>1.512</c:v>
                </c:pt>
                <c:pt idx="964">
                  <c:v>1.5269999999999999</c:v>
                </c:pt>
                <c:pt idx="965">
                  <c:v>1.512</c:v>
                </c:pt>
                <c:pt idx="966">
                  <c:v>1.532</c:v>
                </c:pt>
                <c:pt idx="967">
                  <c:v>1.5269999999999999</c:v>
                </c:pt>
                <c:pt idx="968">
                  <c:v>1.5269999999999999</c:v>
                </c:pt>
                <c:pt idx="969">
                  <c:v>1.5269999999999999</c:v>
                </c:pt>
                <c:pt idx="970">
                  <c:v>1.5269999999999999</c:v>
                </c:pt>
                <c:pt idx="971">
                  <c:v>1.5269999999999999</c:v>
                </c:pt>
                <c:pt idx="972">
                  <c:v>1.532</c:v>
                </c:pt>
                <c:pt idx="973">
                  <c:v>1.5369999999999999</c:v>
                </c:pt>
                <c:pt idx="974">
                  <c:v>1.5269999999999999</c:v>
                </c:pt>
                <c:pt idx="975">
                  <c:v>1.532</c:v>
                </c:pt>
                <c:pt idx="976">
                  <c:v>1.512</c:v>
                </c:pt>
                <c:pt idx="977">
                  <c:v>1.5269999999999999</c:v>
                </c:pt>
                <c:pt idx="978">
                  <c:v>1.5269999999999999</c:v>
                </c:pt>
                <c:pt idx="979">
                  <c:v>1.532</c:v>
                </c:pt>
                <c:pt idx="980">
                  <c:v>1.532</c:v>
                </c:pt>
                <c:pt idx="981">
                  <c:v>1.532</c:v>
                </c:pt>
                <c:pt idx="982">
                  <c:v>1.532</c:v>
                </c:pt>
                <c:pt idx="983">
                  <c:v>1.522</c:v>
                </c:pt>
                <c:pt idx="984">
                  <c:v>1.522</c:v>
                </c:pt>
                <c:pt idx="985">
                  <c:v>1.5069999999999999</c:v>
                </c:pt>
                <c:pt idx="986">
                  <c:v>1.5369999999999999</c:v>
                </c:pt>
                <c:pt idx="987">
                  <c:v>1.5269999999999999</c:v>
                </c:pt>
                <c:pt idx="988">
                  <c:v>1.542</c:v>
                </c:pt>
                <c:pt idx="989">
                  <c:v>1.532</c:v>
                </c:pt>
                <c:pt idx="990">
                  <c:v>1.5469999999999999</c:v>
                </c:pt>
                <c:pt idx="991">
                  <c:v>1.5569999999999999</c:v>
                </c:pt>
                <c:pt idx="992">
                  <c:v>1.5369999999999999</c:v>
                </c:pt>
                <c:pt idx="993">
                  <c:v>1.5369999999999999</c:v>
                </c:pt>
                <c:pt idx="994">
                  <c:v>1.5369999999999999</c:v>
                </c:pt>
                <c:pt idx="995">
                  <c:v>1.552</c:v>
                </c:pt>
                <c:pt idx="996">
                  <c:v>1.5369999999999999</c:v>
                </c:pt>
                <c:pt idx="997">
                  <c:v>1.5369999999999999</c:v>
                </c:pt>
                <c:pt idx="998">
                  <c:v>1.5369999999999999</c:v>
                </c:pt>
                <c:pt idx="999">
                  <c:v>1.532</c:v>
                </c:pt>
                <c:pt idx="1000">
                  <c:v>1.532</c:v>
                </c:pt>
                <c:pt idx="1001">
                  <c:v>1.532</c:v>
                </c:pt>
                <c:pt idx="1002">
                  <c:v>1.5469999999999999</c:v>
                </c:pt>
                <c:pt idx="1003">
                  <c:v>1.5469999999999999</c:v>
                </c:pt>
                <c:pt idx="1004">
                  <c:v>1.552</c:v>
                </c:pt>
                <c:pt idx="1005">
                  <c:v>1.5269999999999999</c:v>
                </c:pt>
                <c:pt idx="1006">
                  <c:v>1.532</c:v>
                </c:pt>
                <c:pt idx="1007">
                  <c:v>1.5369999999999999</c:v>
                </c:pt>
                <c:pt idx="1008">
                  <c:v>1.5369999999999999</c:v>
                </c:pt>
                <c:pt idx="1009">
                  <c:v>1.5669999999999999</c:v>
                </c:pt>
                <c:pt idx="1010">
                  <c:v>1.552</c:v>
                </c:pt>
                <c:pt idx="1011">
                  <c:v>1.552</c:v>
                </c:pt>
                <c:pt idx="1012">
                  <c:v>1.5569999999999999</c:v>
                </c:pt>
                <c:pt idx="1013">
                  <c:v>1.5369999999999999</c:v>
                </c:pt>
                <c:pt idx="1014">
                  <c:v>1.5269999999999999</c:v>
                </c:pt>
                <c:pt idx="1015">
                  <c:v>1.542</c:v>
                </c:pt>
                <c:pt idx="1016">
                  <c:v>1.5469999999999999</c:v>
                </c:pt>
                <c:pt idx="1017">
                  <c:v>1.5569999999999999</c:v>
                </c:pt>
                <c:pt idx="1018">
                  <c:v>1.5369999999999999</c:v>
                </c:pt>
                <c:pt idx="1019">
                  <c:v>1.5469999999999999</c:v>
                </c:pt>
                <c:pt idx="1020">
                  <c:v>1.5469999999999999</c:v>
                </c:pt>
                <c:pt idx="1021">
                  <c:v>1.5269999999999999</c:v>
                </c:pt>
                <c:pt idx="1022">
                  <c:v>1.5469999999999999</c:v>
                </c:pt>
                <c:pt idx="1023">
                  <c:v>1.552</c:v>
                </c:pt>
                <c:pt idx="1024">
                  <c:v>1.5669999999999999</c:v>
                </c:pt>
                <c:pt idx="1025">
                  <c:v>1.5620000000000001</c:v>
                </c:pt>
                <c:pt idx="1026">
                  <c:v>1.5620000000000001</c:v>
                </c:pt>
                <c:pt idx="1027">
                  <c:v>1.5620000000000001</c:v>
                </c:pt>
                <c:pt idx="1028">
                  <c:v>1.5620000000000001</c:v>
                </c:pt>
                <c:pt idx="1029">
                  <c:v>1.5620000000000001</c:v>
                </c:pt>
                <c:pt idx="1030">
                  <c:v>1.5620000000000001</c:v>
                </c:pt>
                <c:pt idx="1031">
                  <c:v>1.5620000000000001</c:v>
                </c:pt>
                <c:pt idx="1032">
                  <c:v>1.5620000000000001</c:v>
                </c:pt>
                <c:pt idx="1033">
                  <c:v>1.552</c:v>
                </c:pt>
                <c:pt idx="1034">
                  <c:v>1.5620000000000001</c:v>
                </c:pt>
                <c:pt idx="1035">
                  <c:v>1.5620000000000001</c:v>
                </c:pt>
                <c:pt idx="1036">
                  <c:v>1.5620000000000001</c:v>
                </c:pt>
                <c:pt idx="1037">
                  <c:v>1.5620000000000001</c:v>
                </c:pt>
                <c:pt idx="1038">
                  <c:v>1.5620000000000001</c:v>
                </c:pt>
                <c:pt idx="1039">
                  <c:v>1.5620000000000001</c:v>
                </c:pt>
                <c:pt idx="1040">
                  <c:v>1.5620000000000001</c:v>
                </c:pt>
                <c:pt idx="1041">
                  <c:v>1.5620000000000001</c:v>
                </c:pt>
                <c:pt idx="1042">
                  <c:v>1.5620000000000001</c:v>
                </c:pt>
                <c:pt idx="1043">
                  <c:v>1.5269999999999999</c:v>
                </c:pt>
                <c:pt idx="1044">
                  <c:v>1.552</c:v>
                </c:pt>
                <c:pt idx="1045">
                  <c:v>1.552</c:v>
                </c:pt>
                <c:pt idx="1046">
                  <c:v>1.552</c:v>
                </c:pt>
                <c:pt idx="1047">
                  <c:v>1.552</c:v>
                </c:pt>
                <c:pt idx="1048">
                  <c:v>1.5369999999999999</c:v>
                </c:pt>
                <c:pt idx="1049">
                  <c:v>1.5369999999999999</c:v>
                </c:pt>
                <c:pt idx="1050">
                  <c:v>1.5069999999999999</c:v>
                </c:pt>
                <c:pt idx="1051">
                  <c:v>1.419</c:v>
                </c:pt>
                <c:pt idx="1052">
                  <c:v>1.4239999999999999</c:v>
                </c:pt>
                <c:pt idx="1053">
                  <c:v>1.5269999999999999</c:v>
                </c:pt>
                <c:pt idx="1054">
                  <c:v>1.5169999999999999</c:v>
                </c:pt>
                <c:pt idx="1055">
                  <c:v>1.4930000000000001</c:v>
                </c:pt>
                <c:pt idx="1056">
                  <c:v>1.488</c:v>
                </c:pt>
                <c:pt idx="1057">
                  <c:v>1.488</c:v>
                </c:pt>
                <c:pt idx="1058">
                  <c:v>1.488</c:v>
                </c:pt>
                <c:pt idx="1059">
                  <c:v>1.232</c:v>
                </c:pt>
                <c:pt idx="1060">
                  <c:v>1.1819999999999999</c:v>
                </c:pt>
                <c:pt idx="1061">
                  <c:v>1.379</c:v>
                </c:pt>
                <c:pt idx="1062">
                  <c:v>1.1819999999999999</c:v>
                </c:pt>
                <c:pt idx="1063">
                  <c:v>1.069</c:v>
                </c:pt>
                <c:pt idx="1064">
                  <c:v>1.153</c:v>
                </c:pt>
                <c:pt idx="1065">
                  <c:v>1.1970000000000001</c:v>
                </c:pt>
                <c:pt idx="1066">
                  <c:v>1.1379999999999999</c:v>
                </c:pt>
                <c:pt idx="1067">
                  <c:v>1.177</c:v>
                </c:pt>
                <c:pt idx="1068">
                  <c:v>1.1819999999999999</c:v>
                </c:pt>
                <c:pt idx="1069">
                  <c:v>1.1479999999999999</c:v>
                </c:pt>
                <c:pt idx="1070">
                  <c:v>1.1479999999999999</c:v>
                </c:pt>
                <c:pt idx="1071">
                  <c:v>1.1579999999999999</c:v>
                </c:pt>
                <c:pt idx="1072">
                  <c:v>1.163</c:v>
                </c:pt>
                <c:pt idx="1073">
                  <c:v>1.212</c:v>
                </c:pt>
                <c:pt idx="1074">
                  <c:v>1.1819999999999999</c:v>
                </c:pt>
                <c:pt idx="1075">
                  <c:v>1.222</c:v>
                </c:pt>
                <c:pt idx="1076">
                  <c:v>1.1919999999999999</c:v>
                </c:pt>
                <c:pt idx="1077">
                  <c:v>1.2410000000000001</c:v>
                </c:pt>
                <c:pt idx="1078">
                  <c:v>1.222</c:v>
                </c:pt>
                <c:pt idx="1079">
                  <c:v>1.232</c:v>
                </c:pt>
                <c:pt idx="1080">
                  <c:v>1.232</c:v>
                </c:pt>
                <c:pt idx="1081">
                  <c:v>1.232</c:v>
                </c:pt>
                <c:pt idx="1082">
                  <c:v>1.232</c:v>
                </c:pt>
                <c:pt idx="1083">
                  <c:v>1.34</c:v>
                </c:pt>
                <c:pt idx="1084">
                  <c:v>1.2609999999999999</c:v>
                </c:pt>
                <c:pt idx="1085">
                  <c:v>1.2609999999999999</c:v>
                </c:pt>
                <c:pt idx="1086">
                  <c:v>1.2609999999999999</c:v>
                </c:pt>
                <c:pt idx="1087">
                  <c:v>1.2609999999999999</c:v>
                </c:pt>
                <c:pt idx="1088">
                  <c:v>1.3009999999999999</c:v>
                </c:pt>
                <c:pt idx="1089">
                  <c:v>1.2609999999999999</c:v>
                </c:pt>
                <c:pt idx="1090">
                  <c:v>1.2709999999999999</c:v>
                </c:pt>
                <c:pt idx="1091">
                  <c:v>1.2509999999999999</c:v>
                </c:pt>
                <c:pt idx="1092">
                  <c:v>1.163</c:v>
                </c:pt>
                <c:pt idx="1093">
                  <c:v>1.212</c:v>
                </c:pt>
                <c:pt idx="1094">
                  <c:v>1.232</c:v>
                </c:pt>
                <c:pt idx="1095">
                  <c:v>1.232</c:v>
                </c:pt>
                <c:pt idx="1096">
                  <c:v>1.2809999999999999</c:v>
                </c:pt>
                <c:pt idx="1097">
                  <c:v>1.31</c:v>
                </c:pt>
                <c:pt idx="1098">
                  <c:v>1.33</c:v>
                </c:pt>
                <c:pt idx="1099">
                  <c:v>1.3009999999999999</c:v>
                </c:pt>
                <c:pt idx="1100">
                  <c:v>1.3009999999999999</c:v>
                </c:pt>
                <c:pt idx="1101">
                  <c:v>1.32</c:v>
                </c:pt>
                <c:pt idx="1102">
                  <c:v>1.32</c:v>
                </c:pt>
                <c:pt idx="1103">
                  <c:v>1.32</c:v>
                </c:pt>
                <c:pt idx="1104">
                  <c:v>1.35</c:v>
                </c:pt>
                <c:pt idx="1105">
                  <c:v>1.36</c:v>
                </c:pt>
                <c:pt idx="1106">
                  <c:v>1.36</c:v>
                </c:pt>
                <c:pt idx="1107">
                  <c:v>1.35</c:v>
                </c:pt>
                <c:pt idx="1108">
                  <c:v>1.389</c:v>
                </c:pt>
                <c:pt idx="1109">
                  <c:v>1.429</c:v>
                </c:pt>
                <c:pt idx="1110">
                  <c:v>1.4390000000000001</c:v>
                </c:pt>
                <c:pt idx="1111">
                  <c:v>1.409</c:v>
                </c:pt>
                <c:pt idx="1112">
                  <c:v>1.409</c:v>
                </c:pt>
                <c:pt idx="1113">
                  <c:v>1.409</c:v>
                </c:pt>
                <c:pt idx="1114">
                  <c:v>1.399</c:v>
                </c:pt>
                <c:pt idx="1115">
                  <c:v>1.409</c:v>
                </c:pt>
                <c:pt idx="1116">
                  <c:v>1.409</c:v>
                </c:pt>
                <c:pt idx="1117">
                  <c:v>1.399</c:v>
                </c:pt>
                <c:pt idx="1118">
                  <c:v>1.399</c:v>
                </c:pt>
                <c:pt idx="1119">
                  <c:v>1.409</c:v>
                </c:pt>
                <c:pt idx="1120">
                  <c:v>1.409</c:v>
                </c:pt>
                <c:pt idx="1121">
                  <c:v>1.379</c:v>
                </c:pt>
                <c:pt idx="1122">
                  <c:v>1.389</c:v>
                </c:pt>
                <c:pt idx="1123">
                  <c:v>1.36</c:v>
                </c:pt>
                <c:pt idx="1124">
                  <c:v>1.37</c:v>
                </c:pt>
                <c:pt idx="1125">
                  <c:v>1.36</c:v>
                </c:pt>
                <c:pt idx="1126">
                  <c:v>1.37</c:v>
                </c:pt>
                <c:pt idx="1127">
                  <c:v>1.36</c:v>
                </c:pt>
                <c:pt idx="1128">
                  <c:v>1.36</c:v>
                </c:pt>
                <c:pt idx="1129">
                  <c:v>1.37</c:v>
                </c:pt>
                <c:pt idx="1130">
                  <c:v>1.37</c:v>
                </c:pt>
                <c:pt idx="1131">
                  <c:v>1.37</c:v>
                </c:pt>
                <c:pt idx="1132">
                  <c:v>1.379</c:v>
                </c:pt>
                <c:pt idx="1133">
                  <c:v>1.379</c:v>
                </c:pt>
                <c:pt idx="1134">
                  <c:v>1.389</c:v>
                </c:pt>
                <c:pt idx="1135">
                  <c:v>1.389</c:v>
                </c:pt>
                <c:pt idx="1136">
                  <c:v>1.399</c:v>
                </c:pt>
                <c:pt idx="1137">
                  <c:v>1.379</c:v>
                </c:pt>
                <c:pt idx="1138">
                  <c:v>1.34</c:v>
                </c:pt>
                <c:pt idx="1139">
                  <c:v>1.37</c:v>
                </c:pt>
                <c:pt idx="1140">
                  <c:v>1.36</c:v>
                </c:pt>
                <c:pt idx="1141">
                  <c:v>1.36</c:v>
                </c:pt>
                <c:pt idx="1142">
                  <c:v>1.35</c:v>
                </c:pt>
                <c:pt idx="1143">
                  <c:v>1.35</c:v>
                </c:pt>
                <c:pt idx="1144">
                  <c:v>1.35</c:v>
                </c:pt>
                <c:pt idx="1145">
                  <c:v>1.35</c:v>
                </c:pt>
                <c:pt idx="1146">
                  <c:v>1.34</c:v>
                </c:pt>
                <c:pt idx="1147">
                  <c:v>1.34</c:v>
                </c:pt>
                <c:pt idx="1148">
                  <c:v>1.37</c:v>
                </c:pt>
                <c:pt idx="1149">
                  <c:v>1.379</c:v>
                </c:pt>
                <c:pt idx="1150">
                  <c:v>1.31</c:v>
                </c:pt>
                <c:pt idx="1151">
                  <c:v>1.31</c:v>
                </c:pt>
                <c:pt idx="1152">
                  <c:v>1.31</c:v>
                </c:pt>
                <c:pt idx="1153">
                  <c:v>1.31</c:v>
                </c:pt>
                <c:pt idx="1154">
                  <c:v>1.31</c:v>
                </c:pt>
                <c:pt idx="1155">
                  <c:v>1.31</c:v>
                </c:pt>
                <c:pt idx="1156">
                  <c:v>1.31</c:v>
                </c:pt>
                <c:pt idx="1157">
                  <c:v>1.3009999999999999</c:v>
                </c:pt>
                <c:pt idx="1158">
                  <c:v>1.3009999999999999</c:v>
                </c:pt>
                <c:pt idx="1159">
                  <c:v>1.3009999999999999</c:v>
                </c:pt>
                <c:pt idx="1160">
                  <c:v>1.36</c:v>
                </c:pt>
                <c:pt idx="1161">
                  <c:v>1.35</c:v>
                </c:pt>
                <c:pt idx="1162">
                  <c:v>1.2909999999999999</c:v>
                </c:pt>
                <c:pt idx="1163">
                  <c:v>1.31</c:v>
                </c:pt>
                <c:pt idx="1164">
                  <c:v>1.31</c:v>
                </c:pt>
                <c:pt idx="1165">
                  <c:v>1.33</c:v>
                </c:pt>
                <c:pt idx="1166">
                  <c:v>1.36</c:v>
                </c:pt>
                <c:pt idx="1167">
                  <c:v>1.34</c:v>
                </c:pt>
                <c:pt idx="1168">
                  <c:v>1.37</c:v>
                </c:pt>
                <c:pt idx="1169">
                  <c:v>1.37</c:v>
                </c:pt>
                <c:pt idx="1170">
                  <c:v>1.36</c:v>
                </c:pt>
                <c:pt idx="1171">
                  <c:v>1.36</c:v>
                </c:pt>
                <c:pt idx="1172">
                  <c:v>1.36</c:v>
                </c:pt>
                <c:pt idx="1173">
                  <c:v>1.36</c:v>
                </c:pt>
                <c:pt idx="1174">
                  <c:v>1.36</c:v>
                </c:pt>
                <c:pt idx="1175">
                  <c:v>1.33</c:v>
                </c:pt>
                <c:pt idx="1176">
                  <c:v>1.32</c:v>
                </c:pt>
                <c:pt idx="1177">
                  <c:v>1.34</c:v>
                </c:pt>
                <c:pt idx="1178">
                  <c:v>1.33</c:v>
                </c:pt>
                <c:pt idx="1179">
                  <c:v>1.33</c:v>
                </c:pt>
                <c:pt idx="1180">
                  <c:v>1.33</c:v>
                </c:pt>
                <c:pt idx="1181">
                  <c:v>1.32</c:v>
                </c:pt>
                <c:pt idx="1182">
                  <c:v>1.3</c:v>
                </c:pt>
                <c:pt idx="1183">
                  <c:v>1.32</c:v>
                </c:pt>
                <c:pt idx="1184">
                  <c:v>1.32</c:v>
                </c:pt>
                <c:pt idx="1185">
                  <c:v>1.32</c:v>
                </c:pt>
                <c:pt idx="1186">
                  <c:v>1.35</c:v>
                </c:pt>
                <c:pt idx="1187">
                  <c:v>1.35</c:v>
                </c:pt>
                <c:pt idx="1188">
                  <c:v>1.33</c:v>
                </c:pt>
                <c:pt idx="1189">
                  <c:v>1.33</c:v>
                </c:pt>
                <c:pt idx="1190">
                  <c:v>1.34</c:v>
                </c:pt>
                <c:pt idx="1191">
                  <c:v>1.33</c:v>
                </c:pt>
                <c:pt idx="1192">
                  <c:v>1.39</c:v>
                </c:pt>
                <c:pt idx="1193">
                  <c:v>1.41</c:v>
                </c:pt>
                <c:pt idx="1194">
                  <c:v>1.4</c:v>
                </c:pt>
                <c:pt idx="1195">
                  <c:v>1.4</c:v>
                </c:pt>
                <c:pt idx="1196">
                  <c:v>1.44</c:v>
                </c:pt>
                <c:pt idx="1197">
                  <c:v>1.45</c:v>
                </c:pt>
                <c:pt idx="1198">
                  <c:v>1.44</c:v>
                </c:pt>
                <c:pt idx="1199">
                  <c:v>1.42</c:v>
                </c:pt>
                <c:pt idx="1200">
                  <c:v>1.42</c:v>
                </c:pt>
                <c:pt idx="1201">
                  <c:v>1.39</c:v>
                </c:pt>
                <c:pt idx="1202">
                  <c:v>1.38</c:v>
                </c:pt>
                <c:pt idx="1203">
                  <c:v>1.38</c:v>
                </c:pt>
                <c:pt idx="1204">
                  <c:v>1.38</c:v>
                </c:pt>
                <c:pt idx="1205">
                  <c:v>1.42</c:v>
                </c:pt>
                <c:pt idx="1206">
                  <c:v>1.45</c:v>
                </c:pt>
                <c:pt idx="1207">
                  <c:v>1.43</c:v>
                </c:pt>
                <c:pt idx="1208">
                  <c:v>1.45</c:v>
                </c:pt>
                <c:pt idx="1209">
                  <c:v>1.44</c:v>
                </c:pt>
                <c:pt idx="1210">
                  <c:v>1.44</c:v>
                </c:pt>
                <c:pt idx="1211">
                  <c:v>1.44</c:v>
                </c:pt>
                <c:pt idx="1212">
                  <c:v>1.44</c:v>
                </c:pt>
                <c:pt idx="1213">
                  <c:v>1.44</c:v>
                </c:pt>
                <c:pt idx="1214">
                  <c:v>1.43</c:v>
                </c:pt>
                <c:pt idx="1215">
                  <c:v>1.43</c:v>
                </c:pt>
                <c:pt idx="1216">
                  <c:v>1.44</c:v>
                </c:pt>
                <c:pt idx="1217">
                  <c:v>1.44</c:v>
                </c:pt>
                <c:pt idx="1218">
                  <c:v>1.4</c:v>
                </c:pt>
                <c:pt idx="1219">
                  <c:v>1.18</c:v>
                </c:pt>
                <c:pt idx="1220">
                  <c:v>1.3</c:v>
                </c:pt>
                <c:pt idx="1221">
                  <c:v>1.33</c:v>
                </c:pt>
                <c:pt idx="1222">
                  <c:v>1.34</c:v>
                </c:pt>
                <c:pt idx="1223">
                  <c:v>1.34</c:v>
                </c:pt>
                <c:pt idx="1224">
                  <c:v>1.34</c:v>
                </c:pt>
                <c:pt idx="1225">
                  <c:v>1.37</c:v>
                </c:pt>
                <c:pt idx="1226">
                  <c:v>1.38</c:v>
                </c:pt>
                <c:pt idx="1227">
                  <c:v>1.42</c:v>
                </c:pt>
                <c:pt idx="1228">
                  <c:v>1.42</c:v>
                </c:pt>
                <c:pt idx="1229">
                  <c:v>1.41</c:v>
                </c:pt>
                <c:pt idx="1230">
                  <c:v>1.4</c:v>
                </c:pt>
                <c:pt idx="1231">
                  <c:v>1.38</c:v>
                </c:pt>
                <c:pt idx="1232">
                  <c:v>1.4</c:v>
                </c:pt>
                <c:pt idx="1233">
                  <c:v>1.4</c:v>
                </c:pt>
                <c:pt idx="1234">
                  <c:v>1.39</c:v>
                </c:pt>
                <c:pt idx="1235">
                  <c:v>1.4</c:v>
                </c:pt>
                <c:pt idx="1236">
                  <c:v>1.39</c:v>
                </c:pt>
                <c:pt idx="1237">
                  <c:v>1.43</c:v>
                </c:pt>
                <c:pt idx="1238">
                  <c:v>1.43</c:v>
                </c:pt>
                <c:pt idx="1239">
                  <c:v>1.42</c:v>
                </c:pt>
                <c:pt idx="1240">
                  <c:v>1.43</c:v>
                </c:pt>
                <c:pt idx="1241">
                  <c:v>1.43</c:v>
                </c:pt>
                <c:pt idx="1242">
                  <c:v>1.42</c:v>
                </c:pt>
                <c:pt idx="1243">
                  <c:v>1.42</c:v>
                </c:pt>
                <c:pt idx="1244">
                  <c:v>1.42</c:v>
                </c:pt>
                <c:pt idx="1245">
                  <c:v>1.42</c:v>
                </c:pt>
                <c:pt idx="1246">
                  <c:v>1.42</c:v>
                </c:pt>
                <c:pt idx="1247">
                  <c:v>1.42</c:v>
                </c:pt>
                <c:pt idx="1248">
                  <c:v>1.45</c:v>
                </c:pt>
                <c:pt idx="1249">
                  <c:v>1.45</c:v>
                </c:pt>
                <c:pt idx="1250">
                  <c:v>1.45</c:v>
                </c:pt>
                <c:pt idx="1251">
                  <c:v>1.45</c:v>
                </c:pt>
                <c:pt idx="1252">
                  <c:v>1.44</c:v>
                </c:pt>
                <c:pt idx="1253">
                  <c:v>1.42</c:v>
                </c:pt>
                <c:pt idx="1254">
                  <c:v>1.42</c:v>
                </c:pt>
                <c:pt idx="1255">
                  <c:v>1.49</c:v>
                </c:pt>
                <c:pt idx="1256">
                  <c:v>1.56</c:v>
                </c:pt>
                <c:pt idx="1257">
                  <c:v>1.63</c:v>
                </c:pt>
                <c:pt idx="1258">
                  <c:v>1.56</c:v>
                </c:pt>
                <c:pt idx="1259">
                  <c:v>1.58</c:v>
                </c:pt>
                <c:pt idx="1260">
                  <c:v>1.55</c:v>
                </c:pt>
                <c:pt idx="1261">
                  <c:v>1.56</c:v>
                </c:pt>
                <c:pt idx="1262">
                  <c:v>1.56</c:v>
                </c:pt>
                <c:pt idx="1263">
                  <c:v>1.56</c:v>
                </c:pt>
                <c:pt idx="1264">
                  <c:v>1.54</c:v>
                </c:pt>
                <c:pt idx="1265">
                  <c:v>1.53</c:v>
                </c:pt>
                <c:pt idx="1266">
                  <c:v>1.55</c:v>
                </c:pt>
                <c:pt idx="1267">
                  <c:v>1.54</c:v>
                </c:pt>
                <c:pt idx="1268">
                  <c:v>1.51</c:v>
                </c:pt>
                <c:pt idx="1269">
                  <c:v>1.49</c:v>
                </c:pt>
                <c:pt idx="1270">
                  <c:v>1.5</c:v>
                </c:pt>
                <c:pt idx="1271">
                  <c:v>1.5</c:v>
                </c:pt>
                <c:pt idx="1272">
                  <c:v>1.46</c:v>
                </c:pt>
                <c:pt idx="1273">
                  <c:v>1.38</c:v>
                </c:pt>
                <c:pt idx="1274">
                  <c:v>1.58</c:v>
                </c:pt>
                <c:pt idx="1275">
                  <c:v>1.52</c:v>
                </c:pt>
                <c:pt idx="1276">
                  <c:v>1.56</c:v>
                </c:pt>
                <c:pt idx="1277">
                  <c:v>1.53</c:v>
                </c:pt>
                <c:pt idx="1278">
                  <c:v>1.52</c:v>
                </c:pt>
                <c:pt idx="1279">
                  <c:v>1.51</c:v>
                </c:pt>
                <c:pt idx="1280">
                  <c:v>1.54</c:v>
                </c:pt>
                <c:pt idx="1281">
                  <c:v>1.54</c:v>
                </c:pt>
                <c:pt idx="1282">
                  <c:v>1.55</c:v>
                </c:pt>
                <c:pt idx="1283">
                  <c:v>1.56</c:v>
                </c:pt>
                <c:pt idx="1284">
                  <c:v>1.56</c:v>
                </c:pt>
                <c:pt idx="1285">
                  <c:v>1.54</c:v>
                </c:pt>
                <c:pt idx="1286">
                  <c:v>1.56</c:v>
                </c:pt>
                <c:pt idx="1287">
                  <c:v>1.56</c:v>
                </c:pt>
                <c:pt idx="1288">
                  <c:v>1.57</c:v>
                </c:pt>
                <c:pt idx="1289">
                  <c:v>1.6</c:v>
                </c:pt>
                <c:pt idx="1290">
                  <c:v>1.58</c:v>
                </c:pt>
                <c:pt idx="1291">
                  <c:v>1.58</c:v>
                </c:pt>
                <c:pt idx="1292">
                  <c:v>1.57</c:v>
                </c:pt>
                <c:pt idx="1293">
                  <c:v>1.56</c:v>
                </c:pt>
                <c:pt idx="1294">
                  <c:v>1.56</c:v>
                </c:pt>
                <c:pt idx="1295">
                  <c:v>1.57</c:v>
                </c:pt>
                <c:pt idx="1296">
                  <c:v>1.57</c:v>
                </c:pt>
                <c:pt idx="1297">
                  <c:v>1.57</c:v>
                </c:pt>
                <c:pt idx="1298">
                  <c:v>1.57</c:v>
                </c:pt>
                <c:pt idx="1299">
                  <c:v>1.53</c:v>
                </c:pt>
                <c:pt idx="1300">
                  <c:v>1.53</c:v>
                </c:pt>
                <c:pt idx="1301">
                  <c:v>1.51</c:v>
                </c:pt>
                <c:pt idx="1302">
                  <c:v>1.52</c:v>
                </c:pt>
                <c:pt idx="1303">
                  <c:v>1.52</c:v>
                </c:pt>
                <c:pt idx="1304">
                  <c:v>1.52</c:v>
                </c:pt>
                <c:pt idx="1305">
                  <c:v>1.53</c:v>
                </c:pt>
                <c:pt idx="1306">
                  <c:v>1.51</c:v>
                </c:pt>
                <c:pt idx="1307">
                  <c:v>1.51</c:v>
                </c:pt>
                <c:pt idx="1308">
                  <c:v>1.51</c:v>
                </c:pt>
                <c:pt idx="1309">
                  <c:v>1.51</c:v>
                </c:pt>
                <c:pt idx="1310">
                  <c:v>1.48</c:v>
                </c:pt>
                <c:pt idx="1311">
                  <c:v>1.48</c:v>
                </c:pt>
                <c:pt idx="1312">
                  <c:v>1.48</c:v>
                </c:pt>
                <c:pt idx="1313">
                  <c:v>1.48</c:v>
                </c:pt>
                <c:pt idx="1314">
                  <c:v>1.52</c:v>
                </c:pt>
                <c:pt idx="1315">
                  <c:v>1.53</c:v>
                </c:pt>
                <c:pt idx="1316">
                  <c:v>1.53</c:v>
                </c:pt>
                <c:pt idx="1317">
                  <c:v>1.51</c:v>
                </c:pt>
                <c:pt idx="1318">
                  <c:v>1.52</c:v>
                </c:pt>
                <c:pt idx="1319">
                  <c:v>1.52</c:v>
                </c:pt>
                <c:pt idx="1320">
                  <c:v>1.5</c:v>
                </c:pt>
                <c:pt idx="1321">
                  <c:v>1.5</c:v>
                </c:pt>
                <c:pt idx="1322">
                  <c:v>1.5</c:v>
                </c:pt>
                <c:pt idx="1323">
                  <c:v>1.5</c:v>
                </c:pt>
                <c:pt idx="1324">
                  <c:v>1.48</c:v>
                </c:pt>
                <c:pt idx="1325">
                  <c:v>1.49</c:v>
                </c:pt>
                <c:pt idx="1326">
                  <c:v>1.49</c:v>
                </c:pt>
                <c:pt idx="1327">
                  <c:v>1.51</c:v>
                </c:pt>
                <c:pt idx="1328">
                  <c:v>1.53</c:v>
                </c:pt>
                <c:pt idx="1329">
                  <c:v>1.57</c:v>
                </c:pt>
                <c:pt idx="1330">
                  <c:v>1.58</c:v>
                </c:pt>
                <c:pt idx="1331">
                  <c:v>1.57</c:v>
                </c:pt>
                <c:pt idx="1332">
                  <c:v>1.57</c:v>
                </c:pt>
                <c:pt idx="1333">
                  <c:v>1.57</c:v>
                </c:pt>
                <c:pt idx="1334">
                  <c:v>1.57</c:v>
                </c:pt>
                <c:pt idx="1335">
                  <c:v>1.57</c:v>
                </c:pt>
                <c:pt idx="1336">
                  <c:v>1.57</c:v>
                </c:pt>
                <c:pt idx="1337">
                  <c:v>1.58</c:v>
                </c:pt>
                <c:pt idx="1338">
                  <c:v>1.58</c:v>
                </c:pt>
                <c:pt idx="1339">
                  <c:v>1.58</c:v>
                </c:pt>
                <c:pt idx="1340">
                  <c:v>1.57</c:v>
                </c:pt>
                <c:pt idx="1341">
                  <c:v>1.58</c:v>
                </c:pt>
                <c:pt idx="1342">
                  <c:v>1.58</c:v>
                </c:pt>
                <c:pt idx="1343">
                  <c:v>1.57</c:v>
                </c:pt>
                <c:pt idx="1344">
                  <c:v>1.56</c:v>
                </c:pt>
                <c:pt idx="1345">
                  <c:v>1.54</c:v>
                </c:pt>
                <c:pt idx="1346">
                  <c:v>1.55</c:v>
                </c:pt>
                <c:pt idx="1347">
                  <c:v>1.54</c:v>
                </c:pt>
                <c:pt idx="1348">
                  <c:v>1.54</c:v>
                </c:pt>
                <c:pt idx="1349">
                  <c:v>1.54</c:v>
                </c:pt>
                <c:pt idx="1350">
                  <c:v>1.55</c:v>
                </c:pt>
                <c:pt idx="1351">
                  <c:v>1.55</c:v>
                </c:pt>
                <c:pt idx="1352">
                  <c:v>1.54</c:v>
                </c:pt>
                <c:pt idx="1353">
                  <c:v>1.52</c:v>
                </c:pt>
                <c:pt idx="1354">
                  <c:v>1.53</c:v>
                </c:pt>
                <c:pt idx="1355">
                  <c:v>1.51</c:v>
                </c:pt>
                <c:pt idx="1356">
                  <c:v>1.53</c:v>
                </c:pt>
                <c:pt idx="1357">
                  <c:v>1.57</c:v>
                </c:pt>
                <c:pt idx="1358">
                  <c:v>1.53</c:v>
                </c:pt>
                <c:pt idx="1359">
                  <c:v>1.54</c:v>
                </c:pt>
                <c:pt idx="1360">
                  <c:v>1.55</c:v>
                </c:pt>
                <c:pt idx="1361">
                  <c:v>1.58</c:v>
                </c:pt>
                <c:pt idx="1362">
                  <c:v>1.56</c:v>
                </c:pt>
                <c:pt idx="1363">
                  <c:v>1.55</c:v>
                </c:pt>
                <c:pt idx="1364">
                  <c:v>1.55</c:v>
                </c:pt>
                <c:pt idx="1365">
                  <c:v>1.57</c:v>
                </c:pt>
                <c:pt idx="1366">
                  <c:v>1.58</c:v>
                </c:pt>
                <c:pt idx="1367">
                  <c:v>1.59</c:v>
                </c:pt>
                <c:pt idx="1368">
                  <c:v>1.59</c:v>
                </c:pt>
                <c:pt idx="1369">
                  <c:v>1.61</c:v>
                </c:pt>
                <c:pt idx="1370">
                  <c:v>1.62</c:v>
                </c:pt>
                <c:pt idx="1371">
                  <c:v>1.62</c:v>
                </c:pt>
                <c:pt idx="1372">
                  <c:v>1.62</c:v>
                </c:pt>
                <c:pt idx="1373">
                  <c:v>1.61</c:v>
                </c:pt>
                <c:pt idx="1374">
                  <c:v>1.61</c:v>
                </c:pt>
                <c:pt idx="1375">
                  <c:v>1.59</c:v>
                </c:pt>
                <c:pt idx="1376">
                  <c:v>1.58</c:v>
                </c:pt>
                <c:pt idx="1377">
                  <c:v>1.54</c:v>
                </c:pt>
                <c:pt idx="1378">
                  <c:v>1.53</c:v>
                </c:pt>
                <c:pt idx="1379">
                  <c:v>1.54</c:v>
                </c:pt>
                <c:pt idx="1380">
                  <c:v>1.57</c:v>
                </c:pt>
                <c:pt idx="1381">
                  <c:v>1.56</c:v>
                </c:pt>
                <c:pt idx="1382">
                  <c:v>1.59</c:v>
                </c:pt>
                <c:pt idx="1383">
                  <c:v>1.58</c:v>
                </c:pt>
                <c:pt idx="1384">
                  <c:v>1.58</c:v>
                </c:pt>
                <c:pt idx="1385">
                  <c:v>1.55</c:v>
                </c:pt>
                <c:pt idx="1386">
                  <c:v>1.54</c:v>
                </c:pt>
                <c:pt idx="1387">
                  <c:v>1.55</c:v>
                </c:pt>
                <c:pt idx="1388">
                  <c:v>1.55</c:v>
                </c:pt>
                <c:pt idx="1389">
                  <c:v>1.55</c:v>
                </c:pt>
                <c:pt idx="1390">
                  <c:v>1.55</c:v>
                </c:pt>
                <c:pt idx="1391">
                  <c:v>1.53</c:v>
                </c:pt>
                <c:pt idx="1392">
                  <c:v>1.54</c:v>
                </c:pt>
                <c:pt idx="1393">
                  <c:v>1.55</c:v>
                </c:pt>
                <c:pt idx="1394">
                  <c:v>1.53</c:v>
                </c:pt>
                <c:pt idx="1395">
                  <c:v>1.51</c:v>
                </c:pt>
                <c:pt idx="1396">
                  <c:v>1.59</c:v>
                </c:pt>
                <c:pt idx="1397">
                  <c:v>1.52</c:v>
                </c:pt>
                <c:pt idx="1398">
                  <c:v>1.51</c:v>
                </c:pt>
                <c:pt idx="1399">
                  <c:v>1.53</c:v>
                </c:pt>
                <c:pt idx="1400">
                  <c:v>1.51</c:v>
                </c:pt>
                <c:pt idx="1401">
                  <c:v>1.49</c:v>
                </c:pt>
                <c:pt idx="1402">
                  <c:v>1.56</c:v>
                </c:pt>
                <c:pt idx="1403">
                  <c:v>1.54</c:v>
                </c:pt>
                <c:pt idx="1404">
                  <c:v>1.54</c:v>
                </c:pt>
                <c:pt idx="1405">
                  <c:v>1.51</c:v>
                </c:pt>
                <c:pt idx="1406">
                  <c:v>1.51</c:v>
                </c:pt>
                <c:pt idx="1407">
                  <c:v>1.51</c:v>
                </c:pt>
                <c:pt idx="1408">
                  <c:v>1.53</c:v>
                </c:pt>
                <c:pt idx="1409">
                  <c:v>1.53</c:v>
                </c:pt>
                <c:pt idx="1410">
                  <c:v>1.53</c:v>
                </c:pt>
                <c:pt idx="1411">
                  <c:v>1.51</c:v>
                </c:pt>
                <c:pt idx="1412">
                  <c:v>1.51</c:v>
                </c:pt>
                <c:pt idx="1413">
                  <c:v>1.51</c:v>
                </c:pt>
                <c:pt idx="1414">
                  <c:v>1.52</c:v>
                </c:pt>
                <c:pt idx="1415">
                  <c:v>1.51</c:v>
                </c:pt>
                <c:pt idx="1416">
                  <c:v>1.58</c:v>
                </c:pt>
                <c:pt idx="1417">
                  <c:v>1.58</c:v>
                </c:pt>
                <c:pt idx="1418">
                  <c:v>1.58</c:v>
                </c:pt>
                <c:pt idx="1419">
                  <c:v>1.58</c:v>
                </c:pt>
                <c:pt idx="1420">
                  <c:v>1.58</c:v>
                </c:pt>
                <c:pt idx="1421">
                  <c:v>1.53</c:v>
                </c:pt>
                <c:pt idx="1422">
                  <c:v>1.53</c:v>
                </c:pt>
                <c:pt idx="1423">
                  <c:v>1.56</c:v>
                </c:pt>
                <c:pt idx="1424">
                  <c:v>1.56</c:v>
                </c:pt>
                <c:pt idx="1425">
                  <c:v>1.56</c:v>
                </c:pt>
                <c:pt idx="1426">
                  <c:v>1.56</c:v>
                </c:pt>
                <c:pt idx="1427">
                  <c:v>1.59</c:v>
                </c:pt>
                <c:pt idx="1428">
                  <c:v>1.59</c:v>
                </c:pt>
                <c:pt idx="1429">
                  <c:v>1.61</c:v>
                </c:pt>
                <c:pt idx="1430">
                  <c:v>1.6</c:v>
                </c:pt>
                <c:pt idx="1431">
                  <c:v>1.58</c:v>
                </c:pt>
                <c:pt idx="1432">
                  <c:v>1.57</c:v>
                </c:pt>
                <c:pt idx="1433">
                  <c:v>1.59</c:v>
                </c:pt>
                <c:pt idx="1434">
                  <c:v>1.6</c:v>
                </c:pt>
                <c:pt idx="1435">
                  <c:v>1.57</c:v>
                </c:pt>
                <c:pt idx="1436">
                  <c:v>1.62</c:v>
                </c:pt>
                <c:pt idx="1437">
                  <c:v>1.59</c:v>
                </c:pt>
                <c:pt idx="1438">
                  <c:v>1.6</c:v>
                </c:pt>
                <c:pt idx="1439">
                  <c:v>1.57</c:v>
                </c:pt>
                <c:pt idx="1440">
                  <c:v>1.55</c:v>
                </c:pt>
                <c:pt idx="1441">
                  <c:v>1.58</c:v>
                </c:pt>
                <c:pt idx="1442">
                  <c:v>1.57</c:v>
                </c:pt>
                <c:pt idx="1443">
                  <c:v>1.56</c:v>
                </c:pt>
                <c:pt idx="1444">
                  <c:v>1.56</c:v>
                </c:pt>
                <c:pt idx="1445">
                  <c:v>1.57</c:v>
                </c:pt>
                <c:pt idx="1446">
                  <c:v>1.57</c:v>
                </c:pt>
                <c:pt idx="1447">
                  <c:v>1.55</c:v>
                </c:pt>
                <c:pt idx="1448">
                  <c:v>1.57</c:v>
                </c:pt>
                <c:pt idx="1449">
                  <c:v>1.57</c:v>
                </c:pt>
                <c:pt idx="1450">
                  <c:v>1.61</c:v>
                </c:pt>
                <c:pt idx="1451">
                  <c:v>1.59</c:v>
                </c:pt>
                <c:pt idx="1452">
                  <c:v>1.61</c:v>
                </c:pt>
                <c:pt idx="1453">
                  <c:v>1.55</c:v>
                </c:pt>
                <c:pt idx="1454">
                  <c:v>1.56</c:v>
                </c:pt>
                <c:pt idx="1455">
                  <c:v>1.52</c:v>
                </c:pt>
                <c:pt idx="1456">
                  <c:v>1.54</c:v>
                </c:pt>
                <c:pt idx="1457">
                  <c:v>1.63</c:v>
                </c:pt>
                <c:pt idx="1458">
                  <c:v>1.68</c:v>
                </c:pt>
                <c:pt idx="1459">
                  <c:v>1.8</c:v>
                </c:pt>
                <c:pt idx="1460">
                  <c:v>1.78</c:v>
                </c:pt>
                <c:pt idx="1461">
                  <c:v>1.8</c:v>
                </c:pt>
                <c:pt idx="1462">
                  <c:v>1.75</c:v>
                </c:pt>
                <c:pt idx="1463">
                  <c:v>1.69</c:v>
                </c:pt>
                <c:pt idx="1464">
                  <c:v>1.75</c:v>
                </c:pt>
                <c:pt idx="1465">
                  <c:v>1.74</c:v>
                </c:pt>
                <c:pt idx="1466">
                  <c:v>1.75</c:v>
                </c:pt>
                <c:pt idx="1467">
                  <c:v>1.74</c:v>
                </c:pt>
                <c:pt idx="1468">
                  <c:v>1.71</c:v>
                </c:pt>
                <c:pt idx="1469">
                  <c:v>1.7</c:v>
                </c:pt>
                <c:pt idx="1470">
                  <c:v>1.77</c:v>
                </c:pt>
                <c:pt idx="1471">
                  <c:v>1.74</c:v>
                </c:pt>
                <c:pt idx="1472">
                  <c:v>1.66</c:v>
                </c:pt>
                <c:pt idx="1473">
                  <c:v>1.81</c:v>
                </c:pt>
                <c:pt idx="1474">
                  <c:v>1.77</c:v>
                </c:pt>
                <c:pt idx="1475">
                  <c:v>1.79</c:v>
                </c:pt>
                <c:pt idx="1476">
                  <c:v>1.78</c:v>
                </c:pt>
                <c:pt idx="1477">
                  <c:v>1.76</c:v>
                </c:pt>
                <c:pt idx="1478">
                  <c:v>1.77</c:v>
                </c:pt>
                <c:pt idx="1479">
                  <c:v>1.78</c:v>
                </c:pt>
                <c:pt idx="1480">
                  <c:v>1.72</c:v>
                </c:pt>
                <c:pt idx="1481">
                  <c:v>1.71</c:v>
                </c:pt>
                <c:pt idx="1482">
                  <c:v>1.71</c:v>
                </c:pt>
                <c:pt idx="1483">
                  <c:v>1.71</c:v>
                </c:pt>
                <c:pt idx="1484">
                  <c:v>1.68</c:v>
                </c:pt>
                <c:pt idx="1485">
                  <c:v>1.7</c:v>
                </c:pt>
                <c:pt idx="1486">
                  <c:v>1.74</c:v>
                </c:pt>
                <c:pt idx="1487">
                  <c:v>1.72</c:v>
                </c:pt>
                <c:pt idx="1488">
                  <c:v>1.67</c:v>
                </c:pt>
                <c:pt idx="1489">
                  <c:v>1.63</c:v>
                </c:pt>
                <c:pt idx="1490">
                  <c:v>1.6</c:v>
                </c:pt>
                <c:pt idx="1491">
                  <c:v>1.6</c:v>
                </c:pt>
                <c:pt idx="1492">
                  <c:v>1.58</c:v>
                </c:pt>
                <c:pt idx="1493">
                  <c:v>1.72</c:v>
                </c:pt>
                <c:pt idx="1494">
                  <c:v>1.69</c:v>
                </c:pt>
                <c:pt idx="1495">
                  <c:v>1.66</c:v>
                </c:pt>
                <c:pt idx="1496">
                  <c:v>1.66</c:v>
                </c:pt>
                <c:pt idx="1497">
                  <c:v>1.67</c:v>
                </c:pt>
                <c:pt idx="1498">
                  <c:v>1.66</c:v>
                </c:pt>
                <c:pt idx="1499">
                  <c:v>1.64</c:v>
                </c:pt>
                <c:pt idx="1500">
                  <c:v>1.61</c:v>
                </c:pt>
                <c:pt idx="1501">
                  <c:v>1.63</c:v>
                </c:pt>
                <c:pt idx="1502">
                  <c:v>1.63</c:v>
                </c:pt>
                <c:pt idx="1503">
                  <c:v>1.63</c:v>
                </c:pt>
                <c:pt idx="1504">
                  <c:v>1.62</c:v>
                </c:pt>
                <c:pt idx="1505">
                  <c:v>1.61</c:v>
                </c:pt>
                <c:pt idx="1506">
                  <c:v>1.62</c:v>
                </c:pt>
                <c:pt idx="1507">
                  <c:v>1.62</c:v>
                </c:pt>
                <c:pt idx="1508">
                  <c:v>1.62</c:v>
                </c:pt>
                <c:pt idx="1509">
                  <c:v>1.62</c:v>
                </c:pt>
                <c:pt idx="1510">
                  <c:v>1.54</c:v>
                </c:pt>
                <c:pt idx="1511">
                  <c:v>1.58</c:v>
                </c:pt>
                <c:pt idx="1512">
                  <c:v>1.57</c:v>
                </c:pt>
                <c:pt idx="1513">
                  <c:v>1.64</c:v>
                </c:pt>
                <c:pt idx="1514">
                  <c:v>1.63</c:v>
                </c:pt>
                <c:pt idx="1515">
                  <c:v>1.55</c:v>
                </c:pt>
                <c:pt idx="1516">
                  <c:v>1.58</c:v>
                </c:pt>
                <c:pt idx="1517">
                  <c:v>1.59</c:v>
                </c:pt>
                <c:pt idx="1518">
                  <c:v>1.54</c:v>
                </c:pt>
                <c:pt idx="1519">
                  <c:v>1.57</c:v>
                </c:pt>
                <c:pt idx="1520">
                  <c:v>1.58</c:v>
                </c:pt>
                <c:pt idx="1521">
                  <c:v>1.58</c:v>
                </c:pt>
                <c:pt idx="1522">
                  <c:v>1.6</c:v>
                </c:pt>
                <c:pt idx="1523">
                  <c:v>1.61</c:v>
                </c:pt>
                <c:pt idx="1524">
                  <c:v>1.55</c:v>
                </c:pt>
                <c:pt idx="1525">
                  <c:v>1.57</c:v>
                </c:pt>
                <c:pt idx="1526">
                  <c:v>1.58</c:v>
                </c:pt>
                <c:pt idx="1527">
                  <c:v>1.59</c:v>
                </c:pt>
                <c:pt idx="1528">
                  <c:v>1.57</c:v>
                </c:pt>
                <c:pt idx="1529">
                  <c:v>1.57</c:v>
                </c:pt>
                <c:pt idx="1530">
                  <c:v>1.58</c:v>
                </c:pt>
                <c:pt idx="1531">
                  <c:v>1.54</c:v>
                </c:pt>
                <c:pt idx="1532">
                  <c:v>1.54</c:v>
                </c:pt>
                <c:pt idx="1533">
                  <c:v>1.54</c:v>
                </c:pt>
                <c:pt idx="1534">
                  <c:v>1.5</c:v>
                </c:pt>
                <c:pt idx="1535">
                  <c:v>1.52</c:v>
                </c:pt>
                <c:pt idx="1536">
                  <c:v>1.52</c:v>
                </c:pt>
                <c:pt idx="1537">
                  <c:v>1.67</c:v>
                </c:pt>
                <c:pt idx="1538">
                  <c:v>1.65</c:v>
                </c:pt>
                <c:pt idx="1539">
                  <c:v>1.68</c:v>
                </c:pt>
                <c:pt idx="1540">
                  <c:v>1.65</c:v>
                </c:pt>
                <c:pt idx="1541">
                  <c:v>1.68</c:v>
                </c:pt>
                <c:pt idx="1542">
                  <c:v>1.67</c:v>
                </c:pt>
                <c:pt idx="1543">
                  <c:v>1.67</c:v>
                </c:pt>
                <c:pt idx="1544">
                  <c:v>1.66</c:v>
                </c:pt>
                <c:pt idx="1545">
                  <c:v>1.67</c:v>
                </c:pt>
                <c:pt idx="1546">
                  <c:v>1.68</c:v>
                </c:pt>
                <c:pt idx="1547">
                  <c:v>1.63</c:v>
                </c:pt>
                <c:pt idx="1548">
                  <c:v>1.64</c:v>
                </c:pt>
                <c:pt idx="1549">
                  <c:v>1.65</c:v>
                </c:pt>
                <c:pt idx="1550">
                  <c:v>1.65</c:v>
                </c:pt>
                <c:pt idx="1551">
                  <c:v>1.66</c:v>
                </c:pt>
                <c:pt idx="1552">
                  <c:v>1.63</c:v>
                </c:pt>
                <c:pt idx="1553">
                  <c:v>1.61</c:v>
                </c:pt>
                <c:pt idx="1554">
                  <c:v>1.61</c:v>
                </c:pt>
                <c:pt idx="1555">
                  <c:v>1.6</c:v>
                </c:pt>
                <c:pt idx="1556">
                  <c:v>1.6</c:v>
                </c:pt>
                <c:pt idx="1557">
                  <c:v>1.62</c:v>
                </c:pt>
                <c:pt idx="1558">
                  <c:v>1.55</c:v>
                </c:pt>
                <c:pt idx="1559">
                  <c:v>1.64</c:v>
                </c:pt>
                <c:pt idx="1560">
                  <c:v>1.62</c:v>
                </c:pt>
                <c:pt idx="1561">
                  <c:v>1.56</c:v>
                </c:pt>
                <c:pt idx="1562">
                  <c:v>1.59</c:v>
                </c:pt>
                <c:pt idx="1563">
                  <c:v>1.6</c:v>
                </c:pt>
                <c:pt idx="1564">
                  <c:v>1.6</c:v>
                </c:pt>
                <c:pt idx="1565">
                  <c:v>1.59</c:v>
                </c:pt>
                <c:pt idx="1566">
                  <c:v>1.67</c:v>
                </c:pt>
                <c:pt idx="1567">
                  <c:v>1.7</c:v>
                </c:pt>
                <c:pt idx="1568">
                  <c:v>1.63</c:v>
                </c:pt>
                <c:pt idx="1569">
                  <c:v>1.68</c:v>
                </c:pt>
                <c:pt idx="1570">
                  <c:v>1.66</c:v>
                </c:pt>
                <c:pt idx="1571">
                  <c:v>1.69</c:v>
                </c:pt>
                <c:pt idx="1572">
                  <c:v>1.65</c:v>
                </c:pt>
                <c:pt idx="1573">
                  <c:v>1.65</c:v>
                </c:pt>
                <c:pt idx="1574">
                  <c:v>1.65</c:v>
                </c:pt>
                <c:pt idx="1575">
                  <c:v>1.65</c:v>
                </c:pt>
                <c:pt idx="1576">
                  <c:v>1.65</c:v>
                </c:pt>
                <c:pt idx="1577">
                  <c:v>1.68</c:v>
                </c:pt>
                <c:pt idx="1578">
                  <c:v>1.66</c:v>
                </c:pt>
                <c:pt idx="1579">
                  <c:v>1.66</c:v>
                </c:pt>
                <c:pt idx="1580">
                  <c:v>1.62</c:v>
                </c:pt>
                <c:pt idx="1581">
                  <c:v>1.6</c:v>
                </c:pt>
                <c:pt idx="1582">
                  <c:v>1.54</c:v>
                </c:pt>
                <c:pt idx="1583">
                  <c:v>1.59</c:v>
                </c:pt>
                <c:pt idx="1584">
                  <c:v>1.58</c:v>
                </c:pt>
                <c:pt idx="1585">
                  <c:v>1.55</c:v>
                </c:pt>
                <c:pt idx="1586">
                  <c:v>1.56</c:v>
                </c:pt>
                <c:pt idx="1587">
                  <c:v>1.55</c:v>
                </c:pt>
                <c:pt idx="1588">
                  <c:v>1.56</c:v>
                </c:pt>
                <c:pt idx="1589">
                  <c:v>1.56</c:v>
                </c:pt>
                <c:pt idx="1590">
                  <c:v>1.56</c:v>
                </c:pt>
                <c:pt idx="1591">
                  <c:v>1.54</c:v>
                </c:pt>
                <c:pt idx="1592">
                  <c:v>1.55</c:v>
                </c:pt>
                <c:pt idx="1593">
                  <c:v>1.54</c:v>
                </c:pt>
                <c:pt idx="1594">
                  <c:v>1.52</c:v>
                </c:pt>
                <c:pt idx="1595">
                  <c:v>1.51</c:v>
                </c:pt>
                <c:pt idx="1596">
                  <c:v>1.52</c:v>
                </c:pt>
                <c:pt idx="1597">
                  <c:v>1.5</c:v>
                </c:pt>
                <c:pt idx="1598">
                  <c:v>1.5</c:v>
                </c:pt>
                <c:pt idx="1599">
                  <c:v>1.5</c:v>
                </c:pt>
                <c:pt idx="1600">
                  <c:v>1.54</c:v>
                </c:pt>
                <c:pt idx="1601">
                  <c:v>1.53</c:v>
                </c:pt>
                <c:pt idx="1602">
                  <c:v>1.54</c:v>
                </c:pt>
                <c:pt idx="1603">
                  <c:v>1.54</c:v>
                </c:pt>
                <c:pt idx="1604">
                  <c:v>1.53</c:v>
                </c:pt>
                <c:pt idx="1605">
                  <c:v>1.53</c:v>
                </c:pt>
                <c:pt idx="1606">
                  <c:v>1.46</c:v>
                </c:pt>
                <c:pt idx="1607">
                  <c:v>1.39</c:v>
                </c:pt>
                <c:pt idx="1608">
                  <c:v>1.34</c:v>
                </c:pt>
                <c:pt idx="1609">
                  <c:v>1.33</c:v>
                </c:pt>
                <c:pt idx="1610">
                  <c:v>1.33</c:v>
                </c:pt>
                <c:pt idx="1611">
                  <c:v>1.33</c:v>
                </c:pt>
                <c:pt idx="1612">
                  <c:v>1.28</c:v>
                </c:pt>
                <c:pt idx="1613">
                  <c:v>1.24</c:v>
                </c:pt>
                <c:pt idx="1614">
                  <c:v>1.23</c:v>
                </c:pt>
                <c:pt idx="1615">
                  <c:v>1.26</c:v>
                </c:pt>
                <c:pt idx="1616">
                  <c:v>1.21</c:v>
                </c:pt>
                <c:pt idx="1617">
                  <c:v>1.23</c:v>
                </c:pt>
                <c:pt idx="1618">
                  <c:v>1.24</c:v>
                </c:pt>
                <c:pt idx="1619">
                  <c:v>1.28</c:v>
                </c:pt>
                <c:pt idx="1620">
                  <c:v>1.3</c:v>
                </c:pt>
                <c:pt idx="1621">
                  <c:v>1.3</c:v>
                </c:pt>
                <c:pt idx="1622">
                  <c:v>1.32</c:v>
                </c:pt>
                <c:pt idx="1623">
                  <c:v>1.32</c:v>
                </c:pt>
                <c:pt idx="1624">
                  <c:v>1.32</c:v>
                </c:pt>
                <c:pt idx="1625">
                  <c:v>1.32</c:v>
                </c:pt>
                <c:pt idx="1626">
                  <c:v>1.3</c:v>
                </c:pt>
                <c:pt idx="1627">
                  <c:v>1.28</c:v>
                </c:pt>
                <c:pt idx="1628">
                  <c:v>1.34</c:v>
                </c:pt>
                <c:pt idx="1629">
                  <c:v>1.3</c:v>
                </c:pt>
                <c:pt idx="1630">
                  <c:v>1.27</c:v>
                </c:pt>
                <c:pt idx="1631">
                  <c:v>1.27</c:v>
                </c:pt>
                <c:pt idx="1632">
                  <c:v>1.28</c:v>
                </c:pt>
                <c:pt idx="1633">
                  <c:v>1.27</c:v>
                </c:pt>
                <c:pt idx="1634">
                  <c:v>1.35</c:v>
                </c:pt>
                <c:pt idx="1635">
                  <c:v>1.35</c:v>
                </c:pt>
                <c:pt idx="1636">
                  <c:v>1.28</c:v>
                </c:pt>
                <c:pt idx="1637">
                  <c:v>1.28</c:v>
                </c:pt>
                <c:pt idx="1638">
                  <c:v>1.28</c:v>
                </c:pt>
                <c:pt idx="1639">
                  <c:v>1.26</c:v>
                </c:pt>
                <c:pt idx="1640">
                  <c:v>1.25</c:v>
                </c:pt>
                <c:pt idx="1641">
                  <c:v>1.28</c:v>
                </c:pt>
                <c:pt idx="1642">
                  <c:v>1.23</c:v>
                </c:pt>
                <c:pt idx="1643">
                  <c:v>1.24</c:v>
                </c:pt>
                <c:pt idx="1644">
                  <c:v>1.24</c:v>
                </c:pt>
                <c:pt idx="1645">
                  <c:v>1.25</c:v>
                </c:pt>
                <c:pt idx="1646">
                  <c:v>1.25</c:v>
                </c:pt>
                <c:pt idx="1647">
                  <c:v>1.25</c:v>
                </c:pt>
                <c:pt idx="1648">
                  <c:v>1.25</c:v>
                </c:pt>
                <c:pt idx="1649">
                  <c:v>1.22</c:v>
                </c:pt>
                <c:pt idx="1650">
                  <c:v>1.22</c:v>
                </c:pt>
                <c:pt idx="1651">
                  <c:v>1.18</c:v>
                </c:pt>
                <c:pt idx="1652">
                  <c:v>1.17</c:v>
                </c:pt>
                <c:pt idx="1653">
                  <c:v>1.02</c:v>
                </c:pt>
                <c:pt idx="1654">
                  <c:v>1.07</c:v>
                </c:pt>
                <c:pt idx="1655">
                  <c:v>1.1100000000000001</c:v>
                </c:pt>
                <c:pt idx="1656">
                  <c:v>1.1000000000000001</c:v>
                </c:pt>
                <c:pt idx="1657">
                  <c:v>1.19</c:v>
                </c:pt>
                <c:pt idx="1658">
                  <c:v>1.1599999999999999</c:v>
                </c:pt>
                <c:pt idx="1659">
                  <c:v>1.1599999999999999</c:v>
                </c:pt>
                <c:pt idx="1660">
                  <c:v>1.19</c:v>
                </c:pt>
                <c:pt idx="1661">
                  <c:v>1.23</c:v>
                </c:pt>
                <c:pt idx="1662">
                  <c:v>1.21</c:v>
                </c:pt>
                <c:pt idx="1663">
                  <c:v>1.22</c:v>
                </c:pt>
                <c:pt idx="1664">
                  <c:v>1.23</c:v>
                </c:pt>
                <c:pt idx="1665">
                  <c:v>1.19</c:v>
                </c:pt>
                <c:pt idx="1666">
                  <c:v>1.19</c:v>
                </c:pt>
                <c:pt idx="1667">
                  <c:v>1.19</c:v>
                </c:pt>
                <c:pt idx="1668">
                  <c:v>1.19</c:v>
                </c:pt>
                <c:pt idx="1669">
                  <c:v>1.19</c:v>
                </c:pt>
                <c:pt idx="1670">
                  <c:v>1.1499999999999999</c:v>
                </c:pt>
                <c:pt idx="1671">
                  <c:v>1.2</c:v>
                </c:pt>
                <c:pt idx="1672">
                  <c:v>1.23</c:v>
                </c:pt>
                <c:pt idx="1673">
                  <c:v>1.23</c:v>
                </c:pt>
                <c:pt idx="1674">
                  <c:v>1.21</c:v>
                </c:pt>
                <c:pt idx="1675">
                  <c:v>1.18</c:v>
                </c:pt>
                <c:pt idx="1676">
                  <c:v>1.1599999999999999</c:v>
                </c:pt>
                <c:pt idx="1677">
                  <c:v>1.1299999999999999</c:v>
                </c:pt>
                <c:pt idx="1678">
                  <c:v>1.1399999999999999</c:v>
                </c:pt>
                <c:pt idx="1679">
                  <c:v>1.1399999999999999</c:v>
                </c:pt>
                <c:pt idx="1680">
                  <c:v>1.145</c:v>
                </c:pt>
                <c:pt idx="1681">
                  <c:v>1.1499999999999999</c:v>
                </c:pt>
                <c:pt idx="1682">
                  <c:v>1.1000000000000001</c:v>
                </c:pt>
                <c:pt idx="1683">
                  <c:v>1.1000000000000001</c:v>
                </c:pt>
                <c:pt idx="1684">
                  <c:v>1.1000000000000001</c:v>
                </c:pt>
                <c:pt idx="1685">
                  <c:v>1.1000000000000001</c:v>
                </c:pt>
                <c:pt idx="1686">
                  <c:v>1.0900000000000001</c:v>
                </c:pt>
                <c:pt idx="1687">
                  <c:v>1.1299999999999999</c:v>
                </c:pt>
                <c:pt idx="1688">
                  <c:v>1.08</c:v>
                </c:pt>
                <c:pt idx="1689">
                  <c:v>1.1000000000000001</c:v>
                </c:pt>
                <c:pt idx="1690">
                  <c:v>1.05</c:v>
                </c:pt>
                <c:pt idx="1691">
                  <c:v>1.05</c:v>
                </c:pt>
                <c:pt idx="1692">
                  <c:v>1.06</c:v>
                </c:pt>
                <c:pt idx="1693">
                  <c:v>1.1100000000000001</c:v>
                </c:pt>
                <c:pt idx="1694">
                  <c:v>1.1000000000000001</c:v>
                </c:pt>
                <c:pt idx="1695">
                  <c:v>1.1000000000000001</c:v>
                </c:pt>
                <c:pt idx="1696">
                  <c:v>1.1100000000000001</c:v>
                </c:pt>
                <c:pt idx="1697">
                  <c:v>1.05</c:v>
                </c:pt>
                <c:pt idx="1698">
                  <c:v>1.08</c:v>
                </c:pt>
                <c:pt idx="1699">
                  <c:v>1.07</c:v>
                </c:pt>
                <c:pt idx="1700">
                  <c:v>1.07</c:v>
                </c:pt>
                <c:pt idx="1701">
                  <c:v>1.07</c:v>
                </c:pt>
                <c:pt idx="1702">
                  <c:v>1.1000000000000001</c:v>
                </c:pt>
                <c:pt idx="1703">
                  <c:v>1.1000000000000001</c:v>
                </c:pt>
                <c:pt idx="1704">
                  <c:v>1.1000000000000001</c:v>
                </c:pt>
                <c:pt idx="1705">
                  <c:v>1.0900000000000001</c:v>
                </c:pt>
                <c:pt idx="1706">
                  <c:v>1.1399999999999999</c:v>
                </c:pt>
                <c:pt idx="1707">
                  <c:v>1.0900000000000001</c:v>
                </c:pt>
                <c:pt idx="1708">
                  <c:v>1.0900000000000001</c:v>
                </c:pt>
                <c:pt idx="1709">
                  <c:v>1.0900000000000001</c:v>
                </c:pt>
                <c:pt idx="1710">
                  <c:v>1.08</c:v>
                </c:pt>
                <c:pt idx="1711">
                  <c:v>1.08</c:v>
                </c:pt>
                <c:pt idx="1712">
                  <c:v>1.0900000000000001</c:v>
                </c:pt>
                <c:pt idx="1713">
                  <c:v>1.08</c:v>
                </c:pt>
                <c:pt idx="1714">
                  <c:v>1.0900000000000001</c:v>
                </c:pt>
                <c:pt idx="1715">
                  <c:v>1.0900000000000001</c:v>
                </c:pt>
                <c:pt idx="1716">
                  <c:v>1.07</c:v>
                </c:pt>
                <c:pt idx="1717">
                  <c:v>1.08</c:v>
                </c:pt>
                <c:pt idx="1718">
                  <c:v>1.08</c:v>
                </c:pt>
                <c:pt idx="1719">
                  <c:v>1.08</c:v>
                </c:pt>
                <c:pt idx="1720">
                  <c:v>1.08</c:v>
                </c:pt>
                <c:pt idx="1721">
                  <c:v>1.08</c:v>
                </c:pt>
                <c:pt idx="1722">
                  <c:v>1.07</c:v>
                </c:pt>
                <c:pt idx="1723">
                  <c:v>1.07</c:v>
                </c:pt>
                <c:pt idx="1724">
                  <c:v>1.0900000000000001</c:v>
                </c:pt>
                <c:pt idx="1725">
                  <c:v>1.08</c:v>
                </c:pt>
                <c:pt idx="1726">
                  <c:v>1.0900000000000001</c:v>
                </c:pt>
                <c:pt idx="1727">
                  <c:v>1.08</c:v>
                </c:pt>
                <c:pt idx="1728">
                  <c:v>1.07</c:v>
                </c:pt>
                <c:pt idx="1729">
                  <c:v>1.08</c:v>
                </c:pt>
                <c:pt idx="1730">
                  <c:v>1.0900000000000001</c:v>
                </c:pt>
                <c:pt idx="1731">
                  <c:v>1.0900000000000001</c:v>
                </c:pt>
                <c:pt idx="1732">
                  <c:v>1.0900000000000001</c:v>
                </c:pt>
                <c:pt idx="1733">
                  <c:v>1.0900000000000001</c:v>
                </c:pt>
                <c:pt idx="1734">
                  <c:v>1.0900000000000001</c:v>
                </c:pt>
                <c:pt idx="1735">
                  <c:v>1.1200000000000001</c:v>
                </c:pt>
                <c:pt idx="1736">
                  <c:v>1.1100000000000001</c:v>
                </c:pt>
                <c:pt idx="1737">
                  <c:v>1.07</c:v>
                </c:pt>
                <c:pt idx="1738">
                  <c:v>1.0900000000000001</c:v>
                </c:pt>
                <c:pt idx="1739">
                  <c:v>1.0900000000000001</c:v>
                </c:pt>
                <c:pt idx="1740">
                  <c:v>1.1000000000000001</c:v>
                </c:pt>
                <c:pt idx="1741">
                  <c:v>1.1000000000000001</c:v>
                </c:pt>
                <c:pt idx="1742">
                  <c:v>1.1000000000000001</c:v>
                </c:pt>
                <c:pt idx="1743">
                  <c:v>1.1000000000000001</c:v>
                </c:pt>
                <c:pt idx="1744">
                  <c:v>1.0900000000000001</c:v>
                </c:pt>
                <c:pt idx="1745">
                  <c:v>1.0900000000000001</c:v>
                </c:pt>
                <c:pt idx="1746">
                  <c:v>1.06</c:v>
                </c:pt>
                <c:pt idx="1747">
                  <c:v>1.0900000000000001</c:v>
                </c:pt>
                <c:pt idx="1748">
                  <c:v>1.0900000000000001</c:v>
                </c:pt>
                <c:pt idx="1749">
                  <c:v>1.0900000000000001</c:v>
                </c:pt>
                <c:pt idx="1750">
                  <c:v>1.0900000000000001</c:v>
                </c:pt>
                <c:pt idx="1751">
                  <c:v>1.0900000000000001</c:v>
                </c:pt>
                <c:pt idx="1752">
                  <c:v>1.0900000000000001</c:v>
                </c:pt>
                <c:pt idx="1753">
                  <c:v>1.07</c:v>
                </c:pt>
                <c:pt idx="1754">
                  <c:v>1.0900000000000001</c:v>
                </c:pt>
                <c:pt idx="1755">
                  <c:v>1.0900000000000001</c:v>
                </c:pt>
                <c:pt idx="1756">
                  <c:v>1.0900000000000001</c:v>
                </c:pt>
                <c:pt idx="1757">
                  <c:v>1.0900000000000001</c:v>
                </c:pt>
                <c:pt idx="1758">
                  <c:v>1.0900000000000001</c:v>
                </c:pt>
                <c:pt idx="1759">
                  <c:v>1.0900000000000001</c:v>
                </c:pt>
                <c:pt idx="1760">
                  <c:v>1.07</c:v>
                </c:pt>
                <c:pt idx="1761">
                  <c:v>1.07</c:v>
                </c:pt>
                <c:pt idx="1762">
                  <c:v>1.07</c:v>
                </c:pt>
                <c:pt idx="1763">
                  <c:v>1.07</c:v>
                </c:pt>
                <c:pt idx="1764">
                  <c:v>1.07</c:v>
                </c:pt>
                <c:pt idx="1765">
                  <c:v>1.07</c:v>
                </c:pt>
                <c:pt idx="1766">
                  <c:v>1.0900000000000001</c:v>
                </c:pt>
                <c:pt idx="1767">
                  <c:v>1.07</c:v>
                </c:pt>
                <c:pt idx="1768">
                  <c:v>1.07</c:v>
                </c:pt>
                <c:pt idx="1769">
                  <c:v>1.07</c:v>
                </c:pt>
                <c:pt idx="1770">
                  <c:v>1.07</c:v>
                </c:pt>
                <c:pt idx="1771">
                  <c:v>1.07</c:v>
                </c:pt>
                <c:pt idx="1772">
                  <c:v>1.07</c:v>
                </c:pt>
                <c:pt idx="1773">
                  <c:v>1.07</c:v>
                </c:pt>
                <c:pt idx="1774">
                  <c:v>1.07</c:v>
                </c:pt>
                <c:pt idx="1775">
                  <c:v>1.07</c:v>
                </c:pt>
                <c:pt idx="1776">
                  <c:v>1.07</c:v>
                </c:pt>
                <c:pt idx="1777">
                  <c:v>1.07</c:v>
                </c:pt>
                <c:pt idx="1778">
                  <c:v>1.07</c:v>
                </c:pt>
                <c:pt idx="1779">
                  <c:v>1.06</c:v>
                </c:pt>
                <c:pt idx="1780">
                  <c:v>1.06</c:v>
                </c:pt>
                <c:pt idx="1781">
                  <c:v>1.06</c:v>
                </c:pt>
                <c:pt idx="1782">
                  <c:v>1.06</c:v>
                </c:pt>
                <c:pt idx="1783">
                  <c:v>1.06</c:v>
                </c:pt>
                <c:pt idx="1784">
                  <c:v>1.06</c:v>
                </c:pt>
                <c:pt idx="1785">
                  <c:v>1.06</c:v>
                </c:pt>
                <c:pt idx="1786">
                  <c:v>1.0900000000000001</c:v>
                </c:pt>
                <c:pt idx="1787">
                  <c:v>1.0900000000000001</c:v>
                </c:pt>
                <c:pt idx="1788">
                  <c:v>1.0900000000000001</c:v>
                </c:pt>
                <c:pt idx="1789">
                  <c:v>1.08</c:v>
                </c:pt>
                <c:pt idx="1790">
                  <c:v>1.08</c:v>
                </c:pt>
                <c:pt idx="1791">
                  <c:v>1.04</c:v>
                </c:pt>
                <c:pt idx="1792">
                  <c:v>1.03</c:v>
                </c:pt>
                <c:pt idx="1793">
                  <c:v>1.02</c:v>
                </c:pt>
                <c:pt idx="1794">
                  <c:v>1.02</c:v>
                </c:pt>
                <c:pt idx="1795">
                  <c:v>1.03</c:v>
                </c:pt>
                <c:pt idx="1796">
                  <c:v>1.02</c:v>
                </c:pt>
                <c:pt idx="1797">
                  <c:v>1.03</c:v>
                </c:pt>
                <c:pt idx="1798">
                  <c:v>1.02</c:v>
                </c:pt>
                <c:pt idx="1799">
                  <c:v>1.03</c:v>
                </c:pt>
                <c:pt idx="1800">
                  <c:v>1</c:v>
                </c:pt>
                <c:pt idx="1801">
                  <c:v>1.02</c:v>
                </c:pt>
                <c:pt idx="1802">
                  <c:v>1.02</c:v>
                </c:pt>
                <c:pt idx="1803">
                  <c:v>1.04</c:v>
                </c:pt>
                <c:pt idx="1804">
                  <c:v>1.04</c:v>
                </c:pt>
                <c:pt idx="1805">
                  <c:v>1.04</c:v>
                </c:pt>
                <c:pt idx="1806">
                  <c:v>1.04</c:v>
                </c:pt>
                <c:pt idx="1807">
                  <c:v>1.04</c:v>
                </c:pt>
                <c:pt idx="1808">
                  <c:v>1.04</c:v>
                </c:pt>
                <c:pt idx="1809">
                  <c:v>1.01</c:v>
                </c:pt>
                <c:pt idx="1810">
                  <c:v>1.0900000000000001</c:v>
                </c:pt>
                <c:pt idx="1811">
                  <c:v>1.07</c:v>
                </c:pt>
                <c:pt idx="1812">
                  <c:v>1.0900000000000001</c:v>
                </c:pt>
                <c:pt idx="1813">
                  <c:v>1.1100000000000001</c:v>
                </c:pt>
                <c:pt idx="1814">
                  <c:v>1.1100000000000001</c:v>
                </c:pt>
                <c:pt idx="1815">
                  <c:v>1.1599999999999999</c:v>
                </c:pt>
                <c:pt idx="1816">
                  <c:v>1.1299999999999999</c:v>
                </c:pt>
                <c:pt idx="1817">
                  <c:v>1.1299999999999999</c:v>
                </c:pt>
                <c:pt idx="1818">
                  <c:v>1.1299999999999999</c:v>
                </c:pt>
                <c:pt idx="1819">
                  <c:v>1.03</c:v>
                </c:pt>
                <c:pt idx="1820">
                  <c:v>1.05</c:v>
                </c:pt>
                <c:pt idx="1821">
                  <c:v>1.1000000000000001</c:v>
                </c:pt>
                <c:pt idx="1822">
                  <c:v>1.1000000000000001</c:v>
                </c:pt>
                <c:pt idx="1823">
                  <c:v>1.07</c:v>
                </c:pt>
                <c:pt idx="1824">
                  <c:v>1.0900000000000001</c:v>
                </c:pt>
                <c:pt idx="1825">
                  <c:v>1.07</c:v>
                </c:pt>
                <c:pt idx="1826">
                  <c:v>1.05</c:v>
                </c:pt>
                <c:pt idx="1827">
                  <c:v>1.1000000000000001</c:v>
                </c:pt>
                <c:pt idx="1828">
                  <c:v>1.1200000000000001</c:v>
                </c:pt>
                <c:pt idx="1829">
                  <c:v>1.1200000000000001</c:v>
                </c:pt>
                <c:pt idx="1830">
                  <c:v>1.1000000000000001</c:v>
                </c:pt>
                <c:pt idx="1831">
                  <c:v>1.1000000000000001</c:v>
                </c:pt>
                <c:pt idx="1832">
                  <c:v>1.02</c:v>
                </c:pt>
                <c:pt idx="1833">
                  <c:v>1.02</c:v>
                </c:pt>
                <c:pt idx="1834">
                  <c:v>1.03</c:v>
                </c:pt>
                <c:pt idx="1835">
                  <c:v>1.03</c:v>
                </c:pt>
                <c:pt idx="1836">
                  <c:v>1.02</c:v>
                </c:pt>
                <c:pt idx="1837">
                  <c:v>1.04</c:v>
                </c:pt>
                <c:pt idx="1838">
                  <c:v>1.05</c:v>
                </c:pt>
                <c:pt idx="1839">
                  <c:v>1.05</c:v>
                </c:pt>
                <c:pt idx="1840">
                  <c:v>1.06</c:v>
                </c:pt>
                <c:pt idx="1841">
                  <c:v>1.05</c:v>
                </c:pt>
                <c:pt idx="1842">
                  <c:v>1.05</c:v>
                </c:pt>
                <c:pt idx="1843">
                  <c:v>1.04</c:v>
                </c:pt>
                <c:pt idx="1844">
                  <c:v>1.04</c:v>
                </c:pt>
                <c:pt idx="1845">
                  <c:v>1.04</c:v>
                </c:pt>
                <c:pt idx="1846">
                  <c:v>1.04</c:v>
                </c:pt>
                <c:pt idx="1847">
                  <c:v>1.03</c:v>
                </c:pt>
                <c:pt idx="1848">
                  <c:v>1.04</c:v>
                </c:pt>
                <c:pt idx="1849">
                  <c:v>1.01</c:v>
                </c:pt>
                <c:pt idx="1850">
                  <c:v>1.01</c:v>
                </c:pt>
                <c:pt idx="1851">
                  <c:v>1.01</c:v>
                </c:pt>
                <c:pt idx="1852">
                  <c:v>1.02</c:v>
                </c:pt>
                <c:pt idx="1853">
                  <c:v>1.01</c:v>
                </c:pt>
                <c:pt idx="1854">
                  <c:v>1.02</c:v>
                </c:pt>
                <c:pt idx="1855">
                  <c:v>1.01</c:v>
                </c:pt>
                <c:pt idx="1856">
                  <c:v>1.04</c:v>
                </c:pt>
                <c:pt idx="1857">
                  <c:v>1.01</c:v>
                </c:pt>
                <c:pt idx="1858">
                  <c:v>1.01</c:v>
                </c:pt>
                <c:pt idx="1859">
                  <c:v>1.02</c:v>
                </c:pt>
                <c:pt idx="1860">
                  <c:v>1.02</c:v>
                </c:pt>
                <c:pt idx="1861">
                  <c:v>1.02</c:v>
                </c:pt>
                <c:pt idx="1862">
                  <c:v>1.01</c:v>
                </c:pt>
                <c:pt idx="1863">
                  <c:v>1.01</c:v>
                </c:pt>
                <c:pt idx="1864">
                  <c:v>1.01</c:v>
                </c:pt>
                <c:pt idx="1865">
                  <c:v>0.98499999999999999</c:v>
                </c:pt>
                <c:pt idx="1866">
                  <c:v>0.99</c:v>
                </c:pt>
                <c:pt idx="1867">
                  <c:v>0.99</c:v>
                </c:pt>
                <c:pt idx="1868">
                  <c:v>0.99</c:v>
                </c:pt>
                <c:pt idx="1869">
                  <c:v>0.99</c:v>
                </c:pt>
                <c:pt idx="1870">
                  <c:v>0.99</c:v>
                </c:pt>
                <c:pt idx="1871">
                  <c:v>1.01</c:v>
                </c:pt>
                <c:pt idx="1872">
                  <c:v>1.01</c:v>
                </c:pt>
                <c:pt idx="1873">
                  <c:v>0.96499999999999997</c:v>
                </c:pt>
                <c:pt idx="1874">
                  <c:v>0.96499999999999997</c:v>
                </c:pt>
                <c:pt idx="1875">
                  <c:v>0.96</c:v>
                </c:pt>
                <c:pt idx="1876">
                  <c:v>0.96499999999999997</c:v>
                </c:pt>
                <c:pt idx="1877">
                  <c:v>0.95499999999999996</c:v>
                </c:pt>
                <c:pt idx="1878">
                  <c:v>0.96</c:v>
                </c:pt>
                <c:pt idx="1879">
                  <c:v>0.96</c:v>
                </c:pt>
                <c:pt idx="1880">
                  <c:v>0.95</c:v>
                </c:pt>
                <c:pt idx="1881">
                  <c:v>0.95499999999999996</c:v>
                </c:pt>
                <c:pt idx="1882">
                  <c:v>0.96</c:v>
                </c:pt>
                <c:pt idx="1883">
                  <c:v>0.9</c:v>
                </c:pt>
                <c:pt idx="1884">
                  <c:v>0.92500000000000004</c:v>
                </c:pt>
                <c:pt idx="1885">
                  <c:v>0.96</c:v>
                </c:pt>
                <c:pt idx="1886">
                  <c:v>0.93500000000000005</c:v>
                </c:pt>
                <c:pt idx="1887">
                  <c:v>0.93</c:v>
                </c:pt>
                <c:pt idx="1888">
                  <c:v>0.91500000000000004</c:v>
                </c:pt>
                <c:pt idx="1889">
                  <c:v>0.91</c:v>
                </c:pt>
                <c:pt idx="1890">
                  <c:v>0.92</c:v>
                </c:pt>
                <c:pt idx="1891">
                  <c:v>0.92</c:v>
                </c:pt>
                <c:pt idx="1892">
                  <c:v>0.91</c:v>
                </c:pt>
                <c:pt idx="1893">
                  <c:v>0.91</c:v>
                </c:pt>
                <c:pt idx="1894">
                  <c:v>0.91</c:v>
                </c:pt>
                <c:pt idx="1895">
                  <c:v>0.89500000000000002</c:v>
                </c:pt>
                <c:pt idx="1896">
                  <c:v>0.90500000000000003</c:v>
                </c:pt>
                <c:pt idx="1897">
                  <c:v>0.90500000000000003</c:v>
                </c:pt>
                <c:pt idx="1898">
                  <c:v>0.92</c:v>
                </c:pt>
                <c:pt idx="1899">
                  <c:v>0.93</c:v>
                </c:pt>
                <c:pt idx="1900">
                  <c:v>0.86499999999999999</c:v>
                </c:pt>
                <c:pt idx="1901">
                  <c:v>0.86</c:v>
                </c:pt>
                <c:pt idx="1902">
                  <c:v>0.87</c:v>
                </c:pt>
                <c:pt idx="1903">
                  <c:v>0.8</c:v>
                </c:pt>
                <c:pt idx="1904">
                  <c:v>0.79500000000000004</c:v>
                </c:pt>
                <c:pt idx="1905">
                  <c:v>0.83499999999999996</c:v>
                </c:pt>
                <c:pt idx="1906">
                  <c:v>0.87</c:v>
                </c:pt>
                <c:pt idx="1907">
                  <c:v>0.82</c:v>
                </c:pt>
                <c:pt idx="1908">
                  <c:v>0.83</c:v>
                </c:pt>
                <c:pt idx="1909">
                  <c:v>0.84</c:v>
                </c:pt>
                <c:pt idx="1910">
                  <c:v>0.86</c:v>
                </c:pt>
                <c:pt idx="1911">
                  <c:v>0.87</c:v>
                </c:pt>
                <c:pt idx="1912">
                  <c:v>0.87</c:v>
                </c:pt>
                <c:pt idx="1913">
                  <c:v>0.86499999999999999</c:v>
                </c:pt>
                <c:pt idx="1914">
                  <c:v>0.85</c:v>
                </c:pt>
                <c:pt idx="1915">
                  <c:v>0.85</c:v>
                </c:pt>
                <c:pt idx="1916">
                  <c:v>0.85</c:v>
                </c:pt>
                <c:pt idx="1917">
                  <c:v>0.85</c:v>
                </c:pt>
                <c:pt idx="1918">
                  <c:v>0.85</c:v>
                </c:pt>
                <c:pt idx="1919">
                  <c:v>0.85</c:v>
                </c:pt>
                <c:pt idx="1920">
                  <c:v>0.85</c:v>
                </c:pt>
                <c:pt idx="1921">
                  <c:v>0.88500000000000001</c:v>
                </c:pt>
                <c:pt idx="1922">
                  <c:v>0.86499999999999999</c:v>
                </c:pt>
                <c:pt idx="1923">
                  <c:v>0.84</c:v>
                </c:pt>
                <c:pt idx="1924">
                  <c:v>0.84</c:v>
                </c:pt>
                <c:pt idx="1925">
                  <c:v>0.81499999999999995</c:v>
                </c:pt>
                <c:pt idx="1926">
                  <c:v>0.81499999999999995</c:v>
                </c:pt>
                <c:pt idx="1927">
                  <c:v>0.81499999999999995</c:v>
                </c:pt>
                <c:pt idx="1928">
                  <c:v>0.81499999999999995</c:v>
                </c:pt>
                <c:pt idx="1929">
                  <c:v>0.81499999999999995</c:v>
                </c:pt>
                <c:pt idx="1930">
                  <c:v>0.81499999999999995</c:v>
                </c:pt>
                <c:pt idx="1931">
                  <c:v>0.78</c:v>
                </c:pt>
                <c:pt idx="1932">
                  <c:v>0.84499999999999997</c:v>
                </c:pt>
                <c:pt idx="1933">
                  <c:v>0.87</c:v>
                </c:pt>
                <c:pt idx="1934">
                  <c:v>0.90500000000000003</c:v>
                </c:pt>
                <c:pt idx="1935">
                  <c:v>0.86499999999999999</c:v>
                </c:pt>
              </c:numCache>
            </c:numRef>
          </c:yVal>
          <c:smooth val="0"/>
          <c:extLst>
            <c:ext xmlns:c16="http://schemas.microsoft.com/office/drawing/2014/chart" uri="{C3380CC4-5D6E-409C-BE32-E72D297353CC}">
              <c16:uniqueId val="{00000000-B0BF-0C4A-8DF0-D24B1222C722}"/>
            </c:ext>
          </c:extLst>
        </c:ser>
        <c:dLbls>
          <c:showLegendKey val="0"/>
          <c:showVal val="0"/>
          <c:showCatName val="0"/>
          <c:showSerName val="0"/>
          <c:showPercent val="0"/>
          <c:showBubbleSize val="0"/>
        </c:dLbls>
        <c:axId val="1744565199"/>
        <c:axId val="1"/>
      </c:scatterChart>
      <c:valAx>
        <c:axId val="1744565199"/>
        <c:scaling>
          <c:orientation val="minMax"/>
          <c:max val="19629"/>
          <c:min val="16801"/>
        </c:scaling>
        <c:delete val="0"/>
        <c:axPos val="b"/>
        <c:majorGridlines>
          <c:spPr>
            <a:ln>
              <a:noFill/>
            </a:ln>
          </c:spPr>
        </c:majorGridlines>
        <c:numFmt formatCode="General" sourceLinked="1"/>
        <c:majorTickMark val="none"/>
        <c:minorTickMark val="none"/>
        <c:tickLblPos val="none"/>
        <c:spPr>
          <a:ln w="9525" algn="ctr">
            <a:solidFill>
              <a:schemeClr val="tx1"/>
            </a:solidFill>
            <a:prstDash val="solid"/>
          </a:ln>
        </c:spPr>
        <c:crossAx val="1"/>
        <c:crosses val="min"/>
        <c:crossBetween val="midCat"/>
      </c:valAx>
      <c:valAx>
        <c:axId val="1"/>
        <c:scaling>
          <c:orientation val="minMax"/>
          <c:max val="1.867"/>
          <c:min val="0"/>
        </c:scaling>
        <c:delete val="0"/>
        <c:axPos val="l"/>
        <c:majorGridlines>
          <c:spPr>
            <a:ln w="3175" algn="ctr">
              <a:solidFill>
                <a:schemeClr val="tx1"/>
              </a:solidFill>
              <a:prstDash val="solid"/>
            </a:ln>
          </c:spPr>
        </c:majorGridlines>
        <c:numFmt formatCode="General" sourceLinked="1"/>
        <c:majorTickMark val="none"/>
        <c:minorTickMark val="none"/>
        <c:tickLblPos val="none"/>
        <c:spPr>
          <a:ln>
            <a:noFill/>
          </a:ln>
        </c:spPr>
        <c:crossAx val="1744565199"/>
        <c:crosses val="min"/>
        <c:crossBetween val="midCat"/>
        <c:majorUnit val="1"/>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266747868453106E-2"/>
          <c:y val="0.17944535073409462"/>
          <c:w val="0.97466504263093789"/>
          <c:h val="0.73572593800978792"/>
        </c:manualLayout>
      </c:layout>
      <c:barChart>
        <c:barDir val="col"/>
        <c:grouping val="clustered"/>
        <c:varyColors val="0"/>
        <c:ser>
          <c:idx val="0"/>
          <c:order val="0"/>
          <c:spPr>
            <a:solidFill>
              <a:schemeClr val="accent2"/>
            </a:solidFill>
            <a:ln>
              <a:noFill/>
            </a:ln>
          </c:spPr>
          <c:invertIfNegative val="0"/>
          <c:dLbls>
            <c:dLbl>
              <c:idx val="0"/>
              <c:layout>
                <c:manualLayout>
                  <c:x val="0"/>
                  <c:y val="-0.45840130505709625"/>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3FB8-46EC-82D7-53148C9038A3}"/>
                </c:ext>
              </c:extLst>
            </c:dLbl>
            <c:dLbl>
              <c:idx val="1"/>
              <c:layout>
                <c:manualLayout>
                  <c:x val="0"/>
                  <c:y val="-0.44208809135399674"/>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3FB8-46EC-82D7-53148C9038A3}"/>
                </c:ext>
              </c:extLst>
            </c:dLbl>
            <c:dLbl>
              <c:idx val="2"/>
              <c:layout>
                <c:manualLayout>
                  <c:x val="0"/>
                  <c:y val="-0.44535073409461662"/>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3FB8-46EC-82D7-53148C9038A3}"/>
                </c:ext>
              </c:extLst>
            </c:dLbl>
            <c:dLbl>
              <c:idx val="3"/>
              <c:layout>
                <c:manualLayout>
                  <c:x val="0"/>
                  <c:y val="-0.43719412724306689"/>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3FB8-46EC-82D7-53148C9038A3}"/>
                </c:ext>
              </c:extLst>
            </c:dLbl>
            <c:dLbl>
              <c:idx val="4"/>
              <c:layout>
                <c:manualLayout>
                  <c:x val="0"/>
                  <c:y val="-0.43719412724306689"/>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3FB8-46EC-82D7-53148C9038A3}"/>
                </c:ext>
              </c:extLst>
            </c:dLbl>
            <c:dLbl>
              <c:idx val="5"/>
              <c:layout>
                <c:manualLayout>
                  <c:x val="-6.3337393422655298E-3"/>
                  <c:y val="-0.40456769983686786"/>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3FB8-46EC-82D7-53148C9038A3}"/>
                </c:ext>
              </c:extLst>
            </c:dLbl>
            <c:dLbl>
              <c:idx val="6"/>
              <c:layout>
                <c:manualLayout>
                  <c:x val="0"/>
                  <c:y val="-0.43719412724306689"/>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3FB8-46EC-82D7-53148C9038A3}"/>
                </c:ext>
              </c:extLst>
            </c:dLbl>
            <c:dLbl>
              <c:idx val="7"/>
              <c:layout>
                <c:manualLayout>
                  <c:x val="0"/>
                  <c:y val="-0.43719412724306689"/>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3FB8-46EC-82D7-53148C9038A3}"/>
                </c:ext>
              </c:extLst>
            </c:dLbl>
            <c:dLbl>
              <c:idx val="8"/>
              <c:layout>
                <c:manualLayout>
                  <c:x val="0"/>
                  <c:y val="-0.44861337683523655"/>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3FB8-46EC-82D7-53148C9038A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4.9766020900000001</c:v>
                </c:pt>
                <c:pt idx="1">
                  <c:v>4.7573227999999999</c:v>
                </c:pt>
                <c:pt idx="2">
                  <c:v>4.8124067000000004</c:v>
                </c:pt>
                <c:pt idx="3">
                  <c:v>4.7160767799999999</c:v>
                </c:pt>
                <c:pt idx="4">
                  <c:v>4.7077104399999996</c:v>
                </c:pt>
                <c:pt idx="5">
                  <c:v>4.2714326800000002</c:v>
                </c:pt>
                <c:pt idx="6">
                  <c:v>4.7053257799999999</c:v>
                </c:pt>
                <c:pt idx="7">
                  <c:v>4.5707536000000006</c:v>
                </c:pt>
                <c:pt idx="8">
                  <c:v>4.7559382699999997</c:v>
                </c:pt>
              </c:numCache>
            </c:numRef>
          </c:val>
          <c:extLst>
            <c:ext xmlns:c16="http://schemas.microsoft.com/office/drawing/2014/chart" uri="{C3380CC4-5D6E-409C-BE32-E72D297353CC}">
              <c16:uniqueId val="{00000009-3FB8-46EC-82D7-53148C9038A3}"/>
            </c:ext>
          </c:extLst>
        </c:ser>
        <c:ser>
          <c:idx val="1"/>
          <c:order val="1"/>
          <c:spPr>
            <a:solidFill>
              <a:srgbClr val="DDE1E1"/>
            </a:solidFill>
            <a:ln>
              <a:noFill/>
            </a:ln>
          </c:spPr>
          <c:invertIfNegative val="0"/>
          <c:dLbls>
            <c:dLbl>
              <c:idx val="0"/>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3FB8-46EC-82D7-53148C9038A3}"/>
                </c:ext>
              </c:extLst>
            </c:dLbl>
            <c:dLbl>
              <c:idx val="1"/>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3FB8-46EC-82D7-53148C9038A3}"/>
                </c:ext>
              </c:extLst>
            </c:dLbl>
            <c:dLbl>
              <c:idx val="2"/>
              <c:layout>
                <c:manualLayout>
                  <c:x val="-4.8721071863581E-4"/>
                  <c:y val="-1.6313213703099511E-3"/>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3FB8-46EC-82D7-53148C9038A3}"/>
                </c:ext>
              </c:extLst>
            </c:dLbl>
            <c:dLbl>
              <c:idx val="3"/>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3FB8-46EC-82D7-53148C9038A3}"/>
                </c:ext>
              </c:extLst>
            </c:dLbl>
            <c:dLbl>
              <c:idx val="4"/>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3FB8-46EC-82D7-53148C9038A3}"/>
                </c:ext>
              </c:extLst>
            </c:dLbl>
            <c:dLbl>
              <c:idx val="5"/>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3FB8-46EC-82D7-53148C9038A3}"/>
                </c:ext>
              </c:extLst>
            </c:dLbl>
            <c:dLbl>
              <c:idx val="6"/>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3FB8-46EC-82D7-53148C9038A3}"/>
                </c:ext>
              </c:extLst>
            </c:dLbl>
            <c:dLbl>
              <c:idx val="7"/>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3FB8-46EC-82D7-53148C9038A3}"/>
                </c:ext>
              </c:extLst>
            </c:dLbl>
            <c:dLbl>
              <c:idx val="8"/>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3FB8-46EC-82D7-53148C9038A3}"/>
                </c:ext>
              </c:extLst>
            </c:dLbl>
            <c:dLbl>
              <c:idx val="9"/>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3FB8-46EC-82D7-53148C9038A3}"/>
                </c:ext>
              </c:extLst>
            </c:dLbl>
            <c:dLbl>
              <c:idx val="10"/>
              <c:layout>
                <c:manualLayout>
                  <c:x val="-4.8721071863581E-4"/>
                  <c:y val="-1.6313213703099511E-3"/>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3FB8-46EC-82D7-53148C9038A3}"/>
                </c:ext>
              </c:extLst>
            </c:dLbl>
            <c:dLbl>
              <c:idx val="11"/>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3FB8-46EC-82D7-53148C9038A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4.4799766200000004</c:v>
                </c:pt>
                <c:pt idx="1">
                  <c:v>4.2963365499999995</c:v>
                </c:pt>
                <c:pt idx="2">
                  <c:v>4.57859076</c:v>
                </c:pt>
                <c:pt idx="3">
                  <c:v>4.5015597899999999</c:v>
                </c:pt>
                <c:pt idx="4">
                  <c:v>4.4779613000000005</c:v>
                </c:pt>
                <c:pt idx="5">
                  <c:v>4.7629239999999999</c:v>
                </c:pt>
                <c:pt idx="6">
                  <c:v>4.50454445</c:v>
                </c:pt>
                <c:pt idx="7">
                  <c:v>4.6405506800000005</c:v>
                </c:pt>
                <c:pt idx="8">
                  <c:v>4.8046754400000005</c:v>
                </c:pt>
                <c:pt idx="9">
                  <c:v>4.9729066700000004</c:v>
                </c:pt>
                <c:pt idx="10">
                  <c:v>5.0265010600000002</c:v>
                </c:pt>
                <c:pt idx="11">
                  <c:v>4.9710174499999997</c:v>
                </c:pt>
              </c:numCache>
            </c:numRef>
          </c:val>
          <c:extLst>
            <c:ext xmlns:c16="http://schemas.microsoft.com/office/drawing/2014/chart" uri="{C3380CC4-5D6E-409C-BE32-E72D297353CC}">
              <c16:uniqueId val="{00000016-3FB8-46EC-82D7-53148C9038A3}"/>
            </c:ext>
          </c:extLst>
        </c:ser>
        <c:dLbls>
          <c:showLegendKey val="0"/>
          <c:showVal val="0"/>
          <c:showCatName val="0"/>
          <c:showSerName val="0"/>
          <c:showPercent val="0"/>
          <c:showBubbleSize val="0"/>
        </c:dLbls>
        <c:gapWidth val="80"/>
        <c:axId val="81524576"/>
        <c:axId val="1"/>
      </c:barChart>
      <c:catAx>
        <c:axId val="8152457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5.0265010600000002"/>
          <c:min val="0"/>
        </c:scaling>
        <c:delete val="1"/>
        <c:axPos val="l"/>
        <c:numFmt formatCode="General" sourceLinked="1"/>
        <c:majorTickMark val="out"/>
        <c:minorTickMark val="none"/>
        <c:tickLblPos val="nextTo"/>
        <c:crossAx val="81524576"/>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9816849816849816"/>
          <c:y val="0.1847649918962723"/>
          <c:w val="0.40366300366300367"/>
          <c:h val="0.73095623987034031"/>
        </c:manualLayout>
      </c:layout>
      <c:barChart>
        <c:barDir val="col"/>
        <c:grouping val="stacked"/>
        <c:varyColors val="0"/>
        <c:ser>
          <c:idx val="0"/>
          <c:order val="0"/>
          <c:spPr>
            <a:solidFill>
              <a:srgbClr val="DDE1E1"/>
            </a:solid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0-09F0-4932-AECF-3BE8AA74771D}"/>
              </c:ext>
            </c:extLst>
          </c:dPt>
          <c:dLbls>
            <c:dLbl>
              <c:idx val="0"/>
              <c:layout>
                <c:manualLayout>
                  <c:x val="0"/>
                  <c:y val="-0.45867098865478118"/>
                </c:manualLayout>
              </c:layout>
              <c:numFmt formatCode="#,##0.00;&quot;-&quot;#,##0.00" sourceLinked="0"/>
              <c:spPr>
                <a:noFill/>
                <a:ln>
                  <a:noFill/>
                </a:ln>
              </c:spPr>
              <c:txPr>
                <a:bodyPr wrap="none"/>
                <a:lstStyle/>
                <a:p>
                  <a:pPr>
                    <a:defRPr sz="900" b="1"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09F0-4932-AECF-3BE8AA74771D}"/>
                </c:ext>
              </c:extLst>
            </c:dLbl>
            <c:dLbl>
              <c:idx val="1"/>
              <c:layout>
                <c:manualLayout>
                  <c:x val="0"/>
                  <c:y val="-0.44084278768233387"/>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9F0-4932-AECF-3BE8AA74771D}"/>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42.273569140000006</c:v>
                </c:pt>
                <c:pt idx="1">
                  <c:v>41.047119590000008</c:v>
                </c:pt>
              </c:numCache>
            </c:numRef>
          </c:val>
          <c:extLst>
            <c:ext xmlns:c16="http://schemas.microsoft.com/office/drawing/2014/chart" uri="{C3380CC4-5D6E-409C-BE32-E72D297353CC}">
              <c16:uniqueId val="{00000002-09F0-4932-AECF-3BE8AA74771D}"/>
            </c:ext>
          </c:extLst>
        </c:ser>
        <c:dLbls>
          <c:showLegendKey val="0"/>
          <c:showVal val="0"/>
          <c:showCatName val="0"/>
          <c:showSerName val="0"/>
          <c:showPercent val="0"/>
          <c:showBubbleSize val="0"/>
        </c:dLbls>
        <c:gapWidth val="80"/>
        <c:overlap val="100"/>
        <c:axId val="81517152"/>
        <c:axId val="1"/>
      </c:barChart>
      <c:catAx>
        <c:axId val="8151715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42.273569140000006"/>
          <c:min val="0"/>
        </c:scaling>
        <c:delete val="1"/>
        <c:axPos val="l"/>
        <c:numFmt formatCode="General" sourceLinked="1"/>
        <c:majorTickMark val="out"/>
        <c:minorTickMark val="none"/>
        <c:tickLblPos val="nextTo"/>
        <c:crossAx val="81517152"/>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266747868453106E-2"/>
          <c:y val="7.3136427566807313E-2"/>
          <c:w val="0.97466504263093789"/>
          <c:h val="0.85372714486638535"/>
        </c:manualLayout>
      </c:layout>
      <c:barChart>
        <c:barDir val="col"/>
        <c:grouping val="clustered"/>
        <c:varyColors val="0"/>
        <c:ser>
          <c:idx val="0"/>
          <c:order val="0"/>
          <c:spPr>
            <a:solidFill>
              <a:schemeClr val="accent2"/>
            </a:solidFill>
            <a:ln>
              <a:noFill/>
            </a:ln>
          </c:spPr>
          <c:invertIfNegative val="0"/>
          <c:dLbls>
            <c:dLbl>
              <c:idx val="0"/>
              <c:layout>
                <c:manualLayout>
                  <c:x val="-6.3337393422655298E-3"/>
                  <c:y val="-4.2194092827004218E-2"/>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AF5-4A8E-9BDA-9D117B92C82E}"/>
                </c:ext>
              </c:extLst>
            </c:dLbl>
            <c:dLbl>
              <c:idx val="1"/>
              <c:layout>
                <c:manualLayout>
                  <c:x val="0"/>
                  <c:y val="-0.13220815752461323"/>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AF5-4A8E-9BDA-9D117B92C82E}"/>
                </c:ext>
              </c:extLst>
            </c:dLbl>
            <c:dLbl>
              <c:idx val="2"/>
              <c:layout>
                <c:manualLayout>
                  <c:x val="0"/>
                  <c:y val="-0.18002812939521801"/>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AF5-4A8E-9BDA-9D117B92C82E}"/>
                </c:ext>
              </c:extLst>
            </c:dLbl>
            <c:dLbl>
              <c:idx val="3"/>
              <c:layout>
                <c:manualLayout>
                  <c:x val="-9.2570036540803903E-3"/>
                  <c:y val="-0.1209563994374121"/>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AF5-4A8E-9BDA-9D117B92C82E}"/>
                </c:ext>
              </c:extLst>
            </c:dLbl>
            <c:dLbl>
              <c:idx val="4"/>
              <c:layout>
                <c:manualLayout>
                  <c:x val="0"/>
                  <c:y val="-9.4233473980309429E-2"/>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CAF5-4A8E-9BDA-9D117B92C82E}"/>
                </c:ext>
              </c:extLst>
            </c:dLbl>
            <c:dLbl>
              <c:idx val="6"/>
              <c:layout>
                <c:manualLayout>
                  <c:x val="0"/>
                  <c:y val="-0.11392405063291139"/>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CAF5-4A8E-9BDA-9D117B92C82E}"/>
                </c:ext>
              </c:extLst>
            </c:dLbl>
            <c:dLbl>
              <c:idx val="7"/>
              <c:layout>
                <c:manualLayout>
                  <c:x val="-6.3337393422655298E-3"/>
                  <c:y val="-6.6104078762306617E-2"/>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CAF5-4A8E-9BDA-9D117B92C82E}"/>
                </c:ext>
              </c:extLst>
            </c:dLbl>
            <c:dLbl>
              <c:idx val="8"/>
              <c:layout>
                <c:manualLayout>
                  <c:x val="0"/>
                  <c:y val="-0.27285513361462727"/>
                </c:manualLayout>
              </c:layout>
              <c:numFmt formatCode="#,##0.00;&quot;-&quot;#,##0.00" sourceLinked="0"/>
              <c:spPr>
                <a:noFill/>
                <a:ln>
                  <a:noFill/>
                </a:ln>
              </c:spPr>
              <c:txPr>
                <a:bodyPr wrap="none"/>
                <a:lstStyle/>
                <a:p>
                  <a:pPr>
                    <a:defRPr sz="900" b="1"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AF5-4A8E-9BDA-9D117B92C82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0.13871898999999999</c:v>
                </c:pt>
                <c:pt idx="1">
                  <c:v>-0.31851822999999996</c:v>
                </c:pt>
                <c:pt idx="2">
                  <c:v>0.39504153999999997</c:v>
                </c:pt>
                <c:pt idx="3">
                  <c:v>-0.29788806000000001</c:v>
                </c:pt>
                <c:pt idx="4">
                  <c:v>0.23567678</c:v>
                </c:pt>
                <c:pt idx="5">
                  <c:v>-9.1294000000000011E-4</c:v>
                </c:pt>
                <c:pt idx="6">
                  <c:v>0.27391968</c:v>
                </c:pt>
                <c:pt idx="7">
                  <c:v>0.18512390000000001</c:v>
                </c:pt>
                <c:pt idx="8">
                  <c:v>0.71204086999999994</c:v>
                </c:pt>
              </c:numCache>
            </c:numRef>
          </c:val>
          <c:extLst>
            <c:ext xmlns:c16="http://schemas.microsoft.com/office/drawing/2014/chart" uri="{C3380CC4-5D6E-409C-BE32-E72D297353CC}">
              <c16:uniqueId val="{00000008-CAF5-4A8E-9BDA-9D117B92C82E}"/>
            </c:ext>
          </c:extLst>
        </c:ser>
        <c:ser>
          <c:idx val="1"/>
          <c:order val="1"/>
          <c:spPr>
            <a:solidFill>
              <a:srgbClr val="DDE1E1"/>
            </a:solidFill>
            <a:ln>
              <a:noFill/>
            </a:ln>
          </c:spPr>
          <c:invertIfNegative val="0"/>
          <c:dLbls>
            <c:dLbl>
              <c:idx val="0"/>
              <c:layout>
                <c:manualLayout>
                  <c:x val="-4.8721071863581E-4"/>
                  <c:y val="5.3445850914205346E-2"/>
                </c:manualLayout>
              </c:layout>
              <c:numFmt formatCode="#,##0.00;&quot;-&quot;#,##0.00" sourceLinked="0"/>
              <c:spPr>
                <a:noFill/>
                <a:ln>
                  <a:noFill/>
                </a:ln>
              </c:spPr>
              <c:txPr>
                <a:bodyPr rot="-5400000" wrap="none"/>
                <a:lstStyle/>
                <a:p>
                  <a:pPr>
                    <a:defRPr sz="800"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CAF5-4A8E-9BDA-9D117B92C82E}"/>
                </c:ext>
              </c:extLst>
            </c:dLbl>
            <c:dLbl>
              <c:idx val="3"/>
              <c:layout>
                <c:manualLayout>
                  <c:x val="-4.8721071863581E-4"/>
                  <c:y val="4.6413502109704644E-2"/>
                </c:manualLayout>
              </c:layout>
              <c:numFmt formatCode="#,##0.00;&quot;-&quot;#,##0.00" sourceLinked="0"/>
              <c:spPr>
                <a:noFill/>
                <a:ln>
                  <a:noFill/>
                </a:ln>
              </c:spPr>
              <c:txPr>
                <a:bodyPr rot="-5400000" wrap="none"/>
                <a:lstStyle/>
                <a:p>
                  <a:pPr>
                    <a:defRPr sz="800"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CAF5-4A8E-9BDA-9D117B92C82E}"/>
                </c:ext>
              </c:extLst>
            </c:dLbl>
            <c:dLbl>
              <c:idx val="5"/>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CAF5-4A8E-9BDA-9D117B92C82E}"/>
                </c:ext>
              </c:extLst>
            </c:dLbl>
            <c:dLbl>
              <c:idx val="7"/>
              <c:layout>
                <c:manualLayout>
                  <c:x val="-4.8721071863581E-4"/>
                  <c:y val="3.7974683544303799E-2"/>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CAF5-4A8E-9BDA-9D117B92C82E}"/>
                </c:ext>
              </c:extLst>
            </c:dLbl>
            <c:dLbl>
              <c:idx val="8"/>
              <c:layout>
                <c:manualLayout>
                  <c:x val="-4.8721071863581E-4"/>
                  <c:y val="0"/>
                </c:manualLayout>
              </c:layout>
              <c:numFmt formatCode="#,##0.00;&quot;-&quot;#,##0.00" sourceLinked="0"/>
              <c:spPr>
                <a:noFill/>
                <a:ln>
                  <a:noFill/>
                </a:ln>
              </c:spPr>
              <c:txPr>
                <a:bodyPr rot="-5400000" wrap="none"/>
                <a:lstStyle/>
                <a:p>
                  <a:pPr>
                    <a:defRPr sz="800"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CAF5-4A8E-9BDA-9D117B92C82E}"/>
                </c:ext>
              </c:extLst>
            </c:dLbl>
            <c:dLbl>
              <c:idx val="11"/>
              <c:layout>
                <c:manualLayout>
                  <c:x val="-4.8721071863581E-4"/>
                  <c:y val="0"/>
                </c:manualLayout>
              </c:layout>
              <c:numFmt formatCode="#,##0.00;&quot;-&quot;#,##0.00" sourceLinked="0"/>
              <c:spPr>
                <a:noFill/>
                <a:ln>
                  <a:noFill/>
                </a:ln>
              </c:spPr>
              <c:txPr>
                <a:bodyPr rot="-5400000"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CAF5-4A8E-9BDA-9D117B92C82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0.40512390999999998</c:v>
                </c:pt>
                <c:pt idx="1">
                  <c:v>-0.18462671999999999</c:v>
                </c:pt>
                <c:pt idx="2">
                  <c:v>-7.4050460000000012E-2</c:v>
                </c:pt>
                <c:pt idx="3">
                  <c:v>-0.48788057000000001</c:v>
                </c:pt>
                <c:pt idx="4">
                  <c:v>-0.25137060999999999</c:v>
                </c:pt>
                <c:pt idx="5">
                  <c:v>1.09351526</c:v>
                </c:pt>
                <c:pt idx="6">
                  <c:v>-8.1915800000000004E-3</c:v>
                </c:pt>
                <c:pt idx="7">
                  <c:v>0.45989229999999998</c:v>
                </c:pt>
                <c:pt idx="8">
                  <c:v>0.63176920999999997</c:v>
                </c:pt>
                <c:pt idx="9">
                  <c:v>0.13064310000000001</c:v>
                </c:pt>
                <c:pt idx="10">
                  <c:v>-1.143192E-2</c:v>
                </c:pt>
                <c:pt idx="11">
                  <c:v>0.67549174999999995</c:v>
                </c:pt>
              </c:numCache>
            </c:numRef>
          </c:val>
          <c:extLst>
            <c:ext xmlns:c16="http://schemas.microsoft.com/office/drawing/2014/chart" uri="{C3380CC4-5D6E-409C-BE32-E72D297353CC}">
              <c16:uniqueId val="{0000000F-CAF5-4A8E-9BDA-9D117B92C82E}"/>
            </c:ext>
          </c:extLst>
        </c:ser>
        <c:dLbls>
          <c:showLegendKey val="0"/>
          <c:showVal val="0"/>
          <c:showCatName val="0"/>
          <c:showSerName val="0"/>
          <c:showPercent val="0"/>
          <c:showBubbleSize val="0"/>
        </c:dLbls>
        <c:gapWidth val="80"/>
        <c:axId val="81535712"/>
        <c:axId val="1"/>
      </c:barChart>
      <c:catAx>
        <c:axId val="8153571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At val="0"/>
        <c:auto val="0"/>
        <c:lblAlgn val="ctr"/>
        <c:lblOffset val="100"/>
        <c:noMultiLvlLbl val="0"/>
      </c:catAx>
      <c:valAx>
        <c:axId val="1"/>
        <c:scaling>
          <c:orientation val="minMax"/>
          <c:max val="1.09351526"/>
          <c:min val="-0.48788057000000001"/>
        </c:scaling>
        <c:delete val="1"/>
        <c:axPos val="l"/>
        <c:numFmt formatCode="General" sourceLinked="1"/>
        <c:majorTickMark val="out"/>
        <c:minorTickMark val="none"/>
        <c:tickLblPos val="nextTo"/>
        <c:crossAx val="81535712"/>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63519313304721"/>
          <c:y val="0.1847649918962723"/>
          <c:w val="0.47296137339055794"/>
          <c:h val="0.73095623987034031"/>
        </c:manualLayout>
      </c:layout>
      <c:barChart>
        <c:barDir val="col"/>
        <c:grouping val="stacked"/>
        <c:varyColors val="0"/>
        <c:ser>
          <c:idx val="0"/>
          <c:order val="0"/>
          <c:spPr>
            <a:solidFill>
              <a:srgbClr val="DDE1E1"/>
            </a:solid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0-3098-8B43-9FC9-15FE4AF1BC54}"/>
              </c:ext>
            </c:extLst>
          </c:dPt>
          <c:dLbls>
            <c:dLbl>
              <c:idx val="0"/>
              <c:layout>
                <c:manualLayout>
                  <c:x val="0"/>
                  <c:y val="-0.39870340356564021"/>
                </c:manualLayout>
              </c:layout>
              <c:numFmt formatCode="#,##0.00;&quot;-&quot;#,##0.00" sourceLinked="0"/>
              <c:spPr>
                <a:noFill/>
                <a:ln>
                  <a:noFill/>
                </a:ln>
              </c:spPr>
              <c:txPr>
                <a:bodyPr wrap="none"/>
                <a:lstStyle/>
                <a:p>
                  <a:pPr>
                    <a:defRPr sz="900" b="1"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3098-8B43-9FC9-15FE4AF1BC54}"/>
                </c:ext>
              </c:extLst>
            </c:dLbl>
            <c:dLbl>
              <c:idx val="1"/>
              <c:layout>
                <c:manualLayout>
                  <c:x val="0"/>
                  <c:y val="-0.45867098865478118"/>
                </c:manualLayout>
              </c:layout>
              <c:numFmt formatCode="#,##0.00;&quot;-&quot;#,##0.00" sourceLinked="0"/>
              <c:spPr>
                <a:noFill/>
                <a:ln>
                  <a:noFill/>
                </a:ln>
              </c:spPr>
              <c:txPr>
                <a:bodyPr wrap="none"/>
                <a:lstStyle/>
                <a:p>
                  <a:pPr>
                    <a:defRPr sz="900" b="1" kern="1200">
                      <a:solidFill>
                        <a:srgbClr val="000000"/>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3098-8B43-9FC9-15FE4AF1BC5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1.3232025300000001</c:v>
                </c:pt>
                <c:pt idx="1">
                  <c:v>1.5841807399999996</c:v>
                </c:pt>
              </c:numCache>
            </c:numRef>
          </c:val>
          <c:extLst>
            <c:ext xmlns:c16="http://schemas.microsoft.com/office/drawing/2014/chart" uri="{C3380CC4-5D6E-409C-BE32-E72D297353CC}">
              <c16:uniqueId val="{00000002-3098-8B43-9FC9-15FE4AF1BC54}"/>
            </c:ext>
          </c:extLst>
        </c:ser>
        <c:dLbls>
          <c:showLegendKey val="0"/>
          <c:showVal val="0"/>
          <c:showCatName val="0"/>
          <c:showSerName val="0"/>
          <c:showPercent val="0"/>
          <c:showBubbleSize val="0"/>
        </c:dLbls>
        <c:gapWidth val="80"/>
        <c:overlap val="100"/>
        <c:axId val="1750583967"/>
        <c:axId val="1"/>
      </c:barChart>
      <c:catAx>
        <c:axId val="1750583967"/>
        <c:scaling>
          <c:orientation val="minMax"/>
        </c:scaling>
        <c:delete val="0"/>
        <c:axPos val="b"/>
        <c:majorGridlines>
          <c:spPr>
            <a:ln>
              <a:noFill/>
            </a:ln>
          </c:spPr>
        </c:majorGridlines>
        <c:majorTickMark val="none"/>
        <c:minorTickMark val="none"/>
        <c:tickLblPos val="none"/>
        <c:spPr>
          <a:ln w="9525" algn="ctr">
            <a:solidFill>
              <a:schemeClr val="tx1"/>
            </a:solidFill>
            <a:prstDash val="solid"/>
          </a:ln>
        </c:spPr>
        <c:crossAx val="1"/>
        <c:crosses val="min"/>
        <c:auto val="0"/>
        <c:lblAlgn val="ctr"/>
        <c:lblOffset val="100"/>
        <c:noMultiLvlLbl val="0"/>
      </c:catAx>
      <c:valAx>
        <c:axId val="1"/>
        <c:scaling>
          <c:orientation val="minMax"/>
          <c:max val="1.5841807399999996"/>
          <c:min val="0"/>
        </c:scaling>
        <c:delete val="1"/>
        <c:axPos val="l"/>
        <c:numFmt formatCode="General" sourceLinked="1"/>
        <c:majorTickMark val="out"/>
        <c:minorTickMark val="none"/>
        <c:tickLblPos val="nextTo"/>
        <c:crossAx val="1750583967"/>
        <c:crosses val="min"/>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5100671140939598E-2"/>
          <c:y val="9.4509450945094511E-2"/>
          <c:w val="0.9703579418344519"/>
          <c:h val="0.85868586858685869"/>
        </c:manualLayout>
      </c:layout>
      <c:barChart>
        <c:barDir val="col"/>
        <c:grouping val="clustered"/>
        <c:varyColors val="0"/>
        <c:ser>
          <c:idx val="0"/>
          <c:order val="0"/>
          <c:spPr>
            <a:solidFill>
              <a:schemeClr val="accent2"/>
            </a:solidFill>
            <a:ln>
              <a:noFill/>
            </a:ln>
          </c:spPr>
          <c:invertIfNegative val="0"/>
          <c:dLbls>
            <c:dLbl>
              <c:idx val="0"/>
              <c:layout>
                <c:manualLayout>
                  <c:x val="-1.1465324384787472E-2"/>
                  <c:y val="-0.30693069306930693"/>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FEA3-4C14-B047-4A9CC0730719}"/>
                </c:ext>
              </c:extLst>
            </c:dLbl>
            <c:dLbl>
              <c:idx val="1"/>
              <c:layout>
                <c:manualLayout>
                  <c:x val="-1.1465324384787472E-2"/>
                  <c:y val="-0.23762376237623761"/>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FEA3-4C14-B047-4A9CC0730719}"/>
                </c:ext>
              </c:extLst>
            </c:dLbl>
            <c:dLbl>
              <c:idx val="2"/>
              <c:layout>
                <c:manualLayout>
                  <c:x val="-1.1465324384787472E-2"/>
                  <c:y val="-0.25742574257425743"/>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FEA3-4C14-B047-4A9CC0730719}"/>
                </c:ext>
              </c:extLst>
            </c:dLbl>
            <c:dLbl>
              <c:idx val="3"/>
              <c:layout>
                <c:manualLayout>
                  <c:x val="-1.1465324384787472E-2"/>
                  <c:y val="-0.17551755175517553"/>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FEA3-4C14-B047-4A9CC0730719}"/>
                </c:ext>
              </c:extLst>
            </c:dLbl>
            <c:dLbl>
              <c:idx val="4"/>
              <c:layout>
                <c:manualLayout>
                  <c:x val="-1.034675615212528E-2"/>
                  <c:y val="-0.2034203420342034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FEA3-4C14-B047-4A9CC0730719}"/>
                </c:ext>
              </c:extLst>
            </c:dLbl>
            <c:dLbl>
              <c:idx val="5"/>
              <c:layout>
                <c:manualLayout>
                  <c:x val="-1.1465324384787472E-2"/>
                  <c:y val="-0.28172817281728174"/>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FEA3-4C14-B047-4A9CC0730719}"/>
                </c:ext>
              </c:extLst>
            </c:dLbl>
            <c:dLbl>
              <c:idx val="6"/>
              <c:layout>
                <c:manualLayout>
                  <c:x val="-1.1465324384787472E-2"/>
                  <c:y val="-0.2115211521152115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FEA3-4C14-B047-4A9CC0730719}"/>
                </c:ext>
              </c:extLst>
            </c:dLbl>
            <c:dLbl>
              <c:idx val="7"/>
              <c:layout>
                <c:manualLayout>
                  <c:x val="-1.1465324384787472E-2"/>
                  <c:y val="-0.2034203420342034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FEA3-4C14-B047-4A9CC0730719}"/>
                </c:ext>
              </c:extLst>
            </c:dLbl>
            <c:dLbl>
              <c:idx val="8"/>
              <c:layout>
                <c:manualLayout>
                  <c:x val="0"/>
                  <c:y val="-0.31503150315031503"/>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FEA3-4C14-B047-4A9CC073071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1.3525176799999998</c:v>
                </c:pt>
                <c:pt idx="1">
                  <c:v>0.97915203000000006</c:v>
                </c:pt>
                <c:pt idx="2">
                  <c:v>1.08389688</c:v>
                </c:pt>
                <c:pt idx="3">
                  <c:v>0.64776819999999991</c:v>
                </c:pt>
                <c:pt idx="4">
                  <c:v>0.79428966000000001</c:v>
                </c:pt>
                <c:pt idx="5">
                  <c:v>1.2126025499999999</c:v>
                </c:pt>
                <c:pt idx="6">
                  <c:v>0.83510635000000011</c:v>
                </c:pt>
                <c:pt idx="7">
                  <c:v>0.79722921999999996</c:v>
                </c:pt>
                <c:pt idx="8">
                  <c:v>1.39423137</c:v>
                </c:pt>
              </c:numCache>
            </c:numRef>
          </c:val>
          <c:extLst>
            <c:ext xmlns:c16="http://schemas.microsoft.com/office/drawing/2014/chart" uri="{C3380CC4-5D6E-409C-BE32-E72D297353CC}">
              <c16:uniqueId val="{00000009-FEA3-4C14-B047-4A9CC0730719}"/>
            </c:ext>
          </c:extLst>
        </c:ser>
        <c:ser>
          <c:idx val="1"/>
          <c:order val="1"/>
          <c:spPr>
            <a:solidFill>
              <a:srgbClr val="DDE1E1"/>
            </a:solidFill>
            <a:ln>
              <a:noFill/>
            </a:ln>
          </c:spPr>
          <c:invertIfNegative val="0"/>
          <c:dLbls>
            <c:dLbl>
              <c:idx val="0"/>
              <c:layout>
                <c:manualLayout>
                  <c:x val="0"/>
                  <c:y val="-0.4095409540954095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FEA3-4C14-B047-4A9CC0730719}"/>
                </c:ext>
              </c:extLst>
            </c:dLbl>
            <c:dLbl>
              <c:idx val="1"/>
              <c:layout>
                <c:manualLayout>
                  <c:x val="0"/>
                  <c:y val="-0.4770477047704770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FEA3-4C14-B047-4A9CC0730719}"/>
                </c:ext>
              </c:extLst>
            </c:dLbl>
            <c:dLbl>
              <c:idx val="2"/>
              <c:layout>
                <c:manualLayout>
                  <c:x val="0"/>
                  <c:y val="-0.4383438343834383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FEA3-4C14-B047-4A9CC0730719}"/>
                </c:ext>
              </c:extLst>
            </c:dLbl>
            <c:dLbl>
              <c:idx val="3"/>
              <c:layout>
                <c:manualLayout>
                  <c:x val="-5.3131991051454143E-3"/>
                  <c:y val="-0.2313231323132313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FEA3-4C14-B047-4A9CC0730719}"/>
                </c:ext>
              </c:extLst>
            </c:dLbl>
            <c:dLbl>
              <c:idx val="4"/>
              <c:layout>
                <c:manualLayout>
                  <c:x val="7.829977628635347E-3"/>
                  <c:y val="-0.1872187218721872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FEA3-4C14-B047-4A9CC0730719}"/>
                </c:ext>
              </c:extLst>
            </c:dLbl>
            <c:dLbl>
              <c:idx val="5"/>
              <c:layout>
                <c:manualLayout>
                  <c:x val="0"/>
                  <c:y val="-0.3294329432943294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FEA3-4C14-B047-4A9CC0730719}"/>
                </c:ext>
              </c:extLst>
            </c:dLbl>
            <c:dLbl>
              <c:idx val="6"/>
              <c:layout>
                <c:manualLayout>
                  <c:x val="0"/>
                  <c:y val="-0.2466246624662466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FEA3-4C14-B047-4A9CC0730719}"/>
                </c:ext>
              </c:extLst>
            </c:dLbl>
            <c:dLbl>
              <c:idx val="7"/>
              <c:layout>
                <c:manualLayout>
                  <c:x val="0"/>
                  <c:y val="-0.27542754275427545"/>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FEA3-4C14-B047-4A9CC0730719}"/>
                </c:ext>
              </c:extLst>
            </c:dLbl>
            <c:dLbl>
              <c:idx val="8"/>
              <c:layout>
                <c:manualLayout>
                  <c:x val="7.550335570469799E-3"/>
                  <c:y val="-0.2241224122412241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FEA3-4C14-B047-4A9CC0730719}"/>
                </c:ext>
              </c:extLst>
            </c:dLbl>
            <c:dLbl>
              <c:idx val="9"/>
              <c:layout>
                <c:manualLayout>
                  <c:x val="0"/>
                  <c:y val="-0.2538253825382538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FEA3-4C14-B047-4A9CC0730719}"/>
                </c:ext>
              </c:extLst>
            </c:dLbl>
            <c:dLbl>
              <c:idx val="10"/>
              <c:layout>
                <c:manualLayout>
                  <c:x val="0"/>
                  <c:y val="-0.3195319531953195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FEA3-4C14-B047-4A9CC0730719}"/>
                </c:ext>
              </c:extLst>
            </c:dLbl>
            <c:dLbl>
              <c:idx val="11"/>
              <c:layout>
                <c:manualLayout>
                  <c:x val="0"/>
                  <c:y val="-0.3294329432943294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FEA3-4C14-B047-4A9CC073071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1.95049085</c:v>
                </c:pt>
                <c:pt idx="1">
                  <c:v>2.3104873700000002</c:v>
                </c:pt>
                <c:pt idx="2">
                  <c:v>2.0990456099999997</c:v>
                </c:pt>
                <c:pt idx="3">
                  <c:v>0.99063531999999999</c:v>
                </c:pt>
                <c:pt idx="4">
                  <c:v>0.75335128000000007</c:v>
                </c:pt>
                <c:pt idx="5">
                  <c:v>1.5160317400000001</c:v>
                </c:pt>
                <c:pt idx="6">
                  <c:v>1.07304249</c:v>
                </c:pt>
                <c:pt idx="7">
                  <c:v>1.2264145200000001</c:v>
                </c:pt>
                <c:pt idx="8">
                  <c:v>0.95254488999999998</c:v>
                </c:pt>
                <c:pt idx="9">
                  <c:v>1.1123044099999999</c:v>
                </c:pt>
                <c:pt idx="10">
                  <c:v>1.4592297400000001</c:v>
                </c:pt>
                <c:pt idx="11">
                  <c:v>1.5151134399999999</c:v>
                </c:pt>
              </c:numCache>
            </c:numRef>
          </c:val>
          <c:extLst>
            <c:ext xmlns:c16="http://schemas.microsoft.com/office/drawing/2014/chart" uri="{C3380CC4-5D6E-409C-BE32-E72D297353CC}">
              <c16:uniqueId val="{00000016-FEA3-4C14-B047-4A9CC0730719}"/>
            </c:ext>
          </c:extLst>
        </c:ser>
        <c:dLbls>
          <c:showLegendKey val="0"/>
          <c:showVal val="0"/>
          <c:showCatName val="0"/>
          <c:showSerName val="0"/>
          <c:showPercent val="0"/>
          <c:showBubbleSize val="0"/>
        </c:dLbls>
        <c:gapWidth val="80"/>
        <c:axId val="87316624"/>
        <c:axId val="1"/>
      </c:barChart>
      <c:catAx>
        <c:axId val="8731662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2.3104873700000002"/>
          <c:min val="0"/>
        </c:scaling>
        <c:delete val="1"/>
        <c:axPos val="l"/>
        <c:numFmt formatCode="General" sourceLinked="1"/>
        <c:majorTickMark val="out"/>
        <c:minorTickMark val="none"/>
        <c:tickLblPos val="nextTo"/>
        <c:crossAx val="87316624"/>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549524342473419E-2"/>
          <c:y val="9.0517241379310345E-2"/>
          <c:w val="0.97090095131505316"/>
          <c:h val="0.82241379310344831"/>
        </c:manualLayout>
      </c:layout>
      <c:barChart>
        <c:barDir val="col"/>
        <c:grouping val="clustered"/>
        <c:varyColors val="0"/>
        <c:ser>
          <c:idx val="0"/>
          <c:order val="0"/>
          <c:spPr>
            <a:solidFill>
              <a:schemeClr val="accent2"/>
            </a:solidFill>
            <a:ln>
              <a:noFill/>
            </a:ln>
          </c:spPr>
          <c:invertIfNegative val="0"/>
          <c:dLbls>
            <c:dLbl>
              <c:idx val="0"/>
              <c:layout>
                <c:manualLayout>
                  <c:x val="0"/>
                  <c:y val="-5.3448275862068968E-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02DA-4659-BB2B-CB823F9708FE}"/>
                </c:ext>
              </c:extLst>
            </c:dLbl>
            <c:dLbl>
              <c:idx val="1"/>
              <c:layout>
                <c:manualLayout>
                  <c:x val="0"/>
                  <c:y val="-0.13017241379310346"/>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2DA-4659-BB2B-CB823F9708FE}"/>
                </c:ext>
              </c:extLst>
            </c:dLbl>
            <c:dLbl>
              <c:idx val="2"/>
              <c:layout>
                <c:manualLayout>
                  <c:x val="0"/>
                  <c:y val="-2.5000000000000001E-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02DA-4659-BB2B-CB823F9708FE}"/>
                </c:ext>
              </c:extLst>
            </c:dLbl>
            <c:dLbl>
              <c:idx val="3"/>
              <c:layout>
                <c:manualLayout>
                  <c:x val="-1.5388919977616116E-2"/>
                  <c:y val="-0.1439655172413793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2DA-4659-BB2B-CB823F9708FE}"/>
                </c:ext>
              </c:extLst>
            </c:dLbl>
            <c:dLbl>
              <c:idx val="4"/>
              <c:layout>
                <c:manualLayout>
                  <c:x val="0"/>
                  <c:y val="-4.3103448275862072E-2"/>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02DA-4659-BB2B-CB823F9708FE}"/>
                </c:ext>
              </c:extLst>
            </c:dLbl>
            <c:dLbl>
              <c:idx val="5"/>
              <c:layout>
                <c:manualLayout>
                  <c:x val="-1.1471740346950195E-2"/>
                  <c:y val="-0.14568965517241381"/>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2DA-4659-BB2B-CB823F9708FE}"/>
                </c:ext>
              </c:extLst>
            </c:dLbl>
            <c:dLbl>
              <c:idx val="6"/>
              <c:layout>
                <c:manualLayout>
                  <c:x val="-1.5388919977616116E-2"/>
                  <c:y val="-0.1310344827586207"/>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02DA-4659-BB2B-CB823F9708FE}"/>
                </c:ext>
              </c:extLst>
            </c:dLbl>
            <c:dLbl>
              <c:idx val="7"/>
              <c:layout>
                <c:manualLayout>
                  <c:x val="0"/>
                  <c:y val="8.6206896551724137E-3"/>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2DA-4659-BB2B-CB823F9708FE}"/>
                </c:ext>
              </c:extLst>
            </c:dLbl>
            <c:dLbl>
              <c:idx val="8"/>
              <c:layout>
                <c:manualLayout>
                  <c:x val="0"/>
                  <c:y val="-0.18448275862068966"/>
                </c:manualLayout>
              </c:layout>
              <c:numFmt formatCode="#,##0.00;&quot;-&quot;#,##0.00" sourceLinked="0"/>
              <c:spPr>
                <a:noFill/>
                <a:ln>
                  <a:noFill/>
                </a:ln>
              </c:spPr>
              <c:txPr>
                <a:bodyPr wrap="none"/>
                <a:lstStyle/>
                <a:p>
                  <a:pPr>
                    <a:defRPr sz="1000" b="1" kern="1200">
                      <a:solidFill>
                        <a:schemeClr val="accent2"/>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02DA-4659-BB2B-CB823F9708F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Sheet1!$A$1:$L$1</c:f>
              <c:numCache>
                <c:formatCode>General</c:formatCode>
                <c:ptCount val="12"/>
                <c:pt idx="0">
                  <c:v>-0.16259576000000009</c:v>
                </c:pt>
                <c:pt idx="1">
                  <c:v>-0.37336564999999977</c:v>
                </c:pt>
                <c:pt idx="2">
                  <c:v>0.10474484999999989</c:v>
                </c:pt>
                <c:pt idx="3">
                  <c:v>-0.43612868000000005</c:v>
                </c:pt>
                <c:pt idx="4">
                  <c:v>0.1465214600000001</c:v>
                </c:pt>
                <c:pt idx="5">
                  <c:v>0.41831288999999994</c:v>
                </c:pt>
                <c:pt idx="6">
                  <c:v>-0.37749619999999984</c:v>
                </c:pt>
                <c:pt idx="7">
                  <c:v>-3.7877130000000148E-2</c:v>
                </c:pt>
                <c:pt idx="8">
                  <c:v>0.59700215000000001</c:v>
                </c:pt>
              </c:numCache>
            </c:numRef>
          </c:val>
          <c:extLst>
            <c:ext xmlns:c16="http://schemas.microsoft.com/office/drawing/2014/chart" uri="{C3380CC4-5D6E-409C-BE32-E72D297353CC}">
              <c16:uniqueId val="{00000009-02DA-4659-BB2B-CB823F9708FE}"/>
            </c:ext>
          </c:extLst>
        </c:ser>
        <c:ser>
          <c:idx val="1"/>
          <c:order val="1"/>
          <c:spPr>
            <a:solidFill>
              <a:srgbClr val="DDE1E1"/>
            </a:solidFill>
            <a:ln>
              <a:noFill/>
            </a:ln>
          </c:spPr>
          <c:invertIfNegative val="0"/>
          <c:dLbls>
            <c:dLbl>
              <c:idx val="0"/>
              <c:layout>
                <c:manualLayout>
                  <c:x val="1.0632344711807499E-2"/>
                  <c:y val="4.3103448275862068E-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02DA-4659-BB2B-CB823F9708FE}"/>
                </c:ext>
              </c:extLst>
            </c:dLbl>
            <c:dLbl>
              <c:idx val="1"/>
              <c:layout>
                <c:manualLayout>
                  <c:x val="0"/>
                  <c:y val="-0.12413793103448276"/>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2DA-4659-BB2B-CB823F9708FE}"/>
                </c:ext>
              </c:extLst>
            </c:dLbl>
            <c:dLbl>
              <c:idx val="2"/>
              <c:layout>
                <c:manualLayout>
                  <c:x val="0"/>
                  <c:y val="-6.8103448275862066E-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02DA-4659-BB2B-CB823F9708FE}"/>
                </c:ext>
              </c:extLst>
            </c:dLbl>
            <c:dLbl>
              <c:idx val="3"/>
              <c:layout>
                <c:manualLayout>
                  <c:x val="0"/>
                  <c:y val="-0.28534482758620688"/>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2DA-4659-BB2B-CB823F9708FE}"/>
                </c:ext>
              </c:extLst>
            </c:dLbl>
            <c:dLbl>
              <c:idx val="4"/>
              <c:layout>
                <c:manualLayout>
                  <c:x val="0"/>
                  <c:y val="-8.0172413793103442E-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02DA-4659-BB2B-CB823F9708FE}"/>
                </c:ext>
              </c:extLst>
            </c:dLbl>
            <c:dLbl>
              <c:idx val="5"/>
              <c:layout>
                <c:manualLayout>
                  <c:x val="0"/>
                  <c:y val="-0.2129310344827586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2DA-4659-BB2B-CB823F9708FE}"/>
                </c:ext>
              </c:extLst>
            </c:dLbl>
            <c:dLbl>
              <c:idx val="6"/>
              <c:layout>
                <c:manualLayout>
                  <c:x val="9.5131505316172361E-3"/>
                  <c:y val="-0.13879310344827586"/>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02DA-4659-BB2B-CB823F9708FE}"/>
                </c:ext>
              </c:extLst>
            </c:dLbl>
            <c:dLbl>
              <c:idx val="7"/>
              <c:layout>
                <c:manualLayout>
                  <c:x val="0"/>
                  <c:y val="-4.7413793103448273E-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02DA-4659-BB2B-CB823F9708FE}"/>
                </c:ext>
              </c:extLst>
            </c:dLbl>
            <c:dLbl>
              <c:idx val="8"/>
              <c:layout>
                <c:manualLayout>
                  <c:x val="0"/>
                  <c:y val="-9.9137931034482762E-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2DA-4659-BB2B-CB823F9708FE}"/>
                </c:ext>
              </c:extLst>
            </c:dLbl>
            <c:dLbl>
              <c:idx val="9"/>
              <c:layout>
                <c:manualLayout>
                  <c:x val="0"/>
                  <c:y val="-5.2586206896551725E-2"/>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02DA-4659-BB2B-CB823F9708FE}"/>
                </c:ext>
              </c:extLst>
            </c:dLbl>
            <c:dLbl>
              <c:idx val="10"/>
              <c:layout>
                <c:manualLayout>
                  <c:x val="0"/>
                  <c:y val="-0.1215517241379310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2DA-4659-BB2B-CB823F9708FE}"/>
                </c:ext>
              </c:extLst>
            </c:dLbl>
            <c:dLbl>
              <c:idx val="11"/>
              <c:layout>
                <c:manualLayout>
                  <c:x val="0"/>
                  <c:y val="-5.1724137931034482E-3"/>
                </c:manualLayout>
              </c:layout>
              <c:numFmt formatCode="#,##0.00;&quot;-&quot;#,##0.00" sourceLinked="0"/>
              <c:spPr>
                <a:noFill/>
                <a:ln>
                  <a:noFill/>
                </a:ln>
              </c:spPr>
              <c:txPr>
                <a:bodyPr wrap="none"/>
                <a:lstStyle/>
                <a:p>
                  <a:pPr>
                    <a:defRPr sz="800" kern="1200">
                      <a:solidFill>
                        <a:schemeClr val="tx1"/>
                      </a:solidFill>
                      <a:latin typeface="+mn-lt"/>
                      <a:ea typeface="+mn-ea"/>
                      <a:cs typeface="+mn-cs"/>
                    </a:defRPr>
                  </a:pPr>
                  <a:endParaRPr lang="de-DE"/>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02DA-4659-BB2B-CB823F9708F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Sheet1!$A$2:$L$2</c:f>
              <c:numCache>
                <c:formatCode>General</c:formatCode>
                <c:ptCount val="12"/>
                <c:pt idx="0">
                  <c:v>-4.4884439999999595E-2</c:v>
                </c:pt>
                <c:pt idx="1">
                  <c:v>0.35678952000000008</c:v>
                </c:pt>
                <c:pt idx="2">
                  <c:v>-0.20830077000000019</c:v>
                </c:pt>
                <c:pt idx="3">
                  <c:v>-1.1086601600000001</c:v>
                </c:pt>
                <c:pt idx="4">
                  <c:v>-0.23692702999999998</c:v>
                </c:pt>
                <c:pt idx="5">
                  <c:v>0.76116856999999993</c:v>
                </c:pt>
                <c:pt idx="6">
                  <c:v>-0.44276765999999979</c:v>
                </c:pt>
                <c:pt idx="7">
                  <c:v>0.15338111999999993</c:v>
                </c:pt>
                <c:pt idx="8">
                  <c:v>-0.27987918999999994</c:v>
                </c:pt>
                <c:pt idx="9">
                  <c:v>0.16576501000000005</c:v>
                </c:pt>
                <c:pt idx="10">
                  <c:v>0.34526813999999978</c:v>
                </c:pt>
                <c:pt idx="11">
                  <c:v>5.7552390000000161E-2</c:v>
                </c:pt>
              </c:numCache>
            </c:numRef>
          </c:val>
          <c:extLst>
            <c:ext xmlns:c16="http://schemas.microsoft.com/office/drawing/2014/chart" uri="{C3380CC4-5D6E-409C-BE32-E72D297353CC}">
              <c16:uniqueId val="{00000016-02DA-4659-BB2B-CB823F9708FE}"/>
            </c:ext>
          </c:extLst>
        </c:ser>
        <c:dLbls>
          <c:showLegendKey val="0"/>
          <c:showVal val="0"/>
          <c:showCatName val="0"/>
          <c:showSerName val="0"/>
          <c:showPercent val="0"/>
          <c:showBubbleSize val="0"/>
        </c:dLbls>
        <c:gapWidth val="80"/>
        <c:axId val="85211600"/>
        <c:axId val="1"/>
      </c:barChart>
      <c:catAx>
        <c:axId val="8521160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At val="0"/>
        <c:auto val="0"/>
        <c:lblAlgn val="ctr"/>
        <c:lblOffset val="100"/>
        <c:noMultiLvlLbl val="0"/>
      </c:catAx>
      <c:valAx>
        <c:axId val="1"/>
        <c:scaling>
          <c:orientation val="minMax"/>
          <c:max val="0.76116856999999993"/>
          <c:min val="-1.1086601600000001"/>
        </c:scaling>
        <c:delete val="1"/>
        <c:axPos val="l"/>
        <c:numFmt formatCode="General" sourceLinked="1"/>
        <c:majorTickMark val="out"/>
        <c:minorTickMark val="none"/>
        <c:tickLblPos val="nextTo"/>
        <c:crossAx val="85211600"/>
        <c:crosses val="min"/>
        <c:crossBetween val="between"/>
      </c:valAx>
    </c:plotArea>
    <c:plotVisOnly val="0"/>
    <c:dispBlanksAs val="gap"/>
    <c:showDLblsOverMax val="1"/>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183475091130009E-2"/>
          <c:y val="6.3183475091130009E-2"/>
          <c:w val="0.87363304981773993"/>
          <c:h val="0.87363304981773993"/>
        </c:manualLayout>
      </c:layout>
      <c:doughnutChart>
        <c:varyColors val="0"/>
        <c:ser>
          <c:idx val="0"/>
          <c:order val="0"/>
          <c:dPt>
            <c:idx val="1"/>
            <c:bubble3D val="0"/>
            <c:spPr>
              <a:solidFill>
                <a:schemeClr val="accent2"/>
              </a:solidFill>
              <a:ln>
                <a:noFill/>
              </a:ln>
            </c:spPr>
            <c:extLst>
              <c:ext xmlns:c16="http://schemas.microsoft.com/office/drawing/2014/chart" uri="{C3380CC4-5D6E-409C-BE32-E72D297353CC}">
                <c16:uniqueId val="{00000000-1FAC-7D44-A407-6C77C3CCBCAA}"/>
              </c:ext>
            </c:extLst>
          </c:dPt>
          <c:dPt>
            <c:idx val="2"/>
            <c:bubble3D val="0"/>
            <c:spPr>
              <a:solidFill>
                <a:srgbClr val="ADD434"/>
              </a:solidFill>
              <a:ln>
                <a:noFill/>
              </a:ln>
            </c:spPr>
            <c:extLst>
              <c:ext xmlns:c16="http://schemas.microsoft.com/office/drawing/2014/chart" uri="{C3380CC4-5D6E-409C-BE32-E72D297353CC}">
                <c16:uniqueId val="{00000001-1FAC-7D44-A407-6C77C3CCBCAA}"/>
              </c:ext>
            </c:extLst>
          </c:dPt>
          <c:dPt>
            <c:idx val="3"/>
            <c:bubble3D val="0"/>
            <c:spPr>
              <a:solidFill>
                <a:srgbClr val="6A8B0B"/>
              </a:solidFill>
              <a:ln>
                <a:noFill/>
              </a:ln>
            </c:spPr>
            <c:extLst>
              <c:ext xmlns:c16="http://schemas.microsoft.com/office/drawing/2014/chart" uri="{C3380CC4-5D6E-409C-BE32-E72D297353CC}">
                <c16:uniqueId val="{00000002-1FAC-7D44-A407-6C77C3CCBCAA}"/>
              </c:ext>
            </c:extLst>
          </c:dPt>
          <c:val>
            <c:numRef>
              <c:f>Sheet1!$A$1:$A$4</c:f>
              <c:numCache>
                <c:formatCode>General</c:formatCode>
                <c:ptCount val="4"/>
                <c:pt idx="1">
                  <c:v>89.373879433644248</c:v>
                </c:pt>
                <c:pt idx="2">
                  <c:v>8.8070507455018223</c:v>
                </c:pt>
                <c:pt idx="3">
                  <c:v>1.8190698208539389</c:v>
                </c:pt>
              </c:numCache>
            </c:numRef>
          </c:val>
          <c:extLst>
            <c:ext xmlns:c16="http://schemas.microsoft.com/office/drawing/2014/chart" uri="{C3380CC4-5D6E-409C-BE32-E72D297353CC}">
              <c16:uniqueId val="{00000003-1FAC-7D44-A407-6C77C3CCBCAA}"/>
            </c:ext>
          </c:extLst>
        </c:ser>
        <c:dLbls>
          <c:showLegendKey val="0"/>
          <c:showVal val="0"/>
          <c:showCatName val="0"/>
          <c:showSerName val="0"/>
          <c:showPercent val="0"/>
          <c:showBubbleSize val="0"/>
          <c:showLeaderLines val="0"/>
        </c:dLbls>
        <c:firstSliceAng val="0"/>
        <c:holeSize val="80"/>
      </c:doughnutChart>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7885117493472591E-2"/>
          <c:y val="6.7885117493472591E-2"/>
          <c:w val="0.86422976501305482"/>
          <c:h val="0.86422976501305482"/>
        </c:manualLayout>
      </c:layout>
      <c:doughnutChart>
        <c:varyColors val="0"/>
        <c:ser>
          <c:idx val="0"/>
          <c:order val="0"/>
          <c:dPt>
            <c:idx val="1"/>
            <c:bubble3D val="0"/>
            <c:spPr>
              <a:solidFill>
                <a:srgbClr val="808080"/>
              </a:solidFill>
              <a:ln>
                <a:noFill/>
              </a:ln>
            </c:spPr>
            <c:extLst>
              <c:ext xmlns:c16="http://schemas.microsoft.com/office/drawing/2014/chart" uri="{C3380CC4-5D6E-409C-BE32-E72D297353CC}">
                <c16:uniqueId val="{00000000-33A4-2844-B250-C1D0E503690A}"/>
              </c:ext>
            </c:extLst>
          </c:dPt>
          <c:dPt>
            <c:idx val="2"/>
            <c:bubble3D val="0"/>
            <c:spPr>
              <a:solidFill>
                <a:srgbClr val="A4A2A6"/>
              </a:solidFill>
              <a:ln>
                <a:noFill/>
              </a:ln>
            </c:spPr>
            <c:extLst>
              <c:ext xmlns:c16="http://schemas.microsoft.com/office/drawing/2014/chart" uri="{C3380CC4-5D6E-409C-BE32-E72D297353CC}">
                <c16:uniqueId val="{00000001-33A4-2844-B250-C1D0E503690A}"/>
              </c:ext>
            </c:extLst>
          </c:dPt>
          <c:dPt>
            <c:idx val="3"/>
            <c:bubble3D val="0"/>
            <c:spPr>
              <a:solidFill>
                <a:srgbClr val="DDE1E1"/>
              </a:solidFill>
              <a:ln>
                <a:noFill/>
              </a:ln>
            </c:spPr>
            <c:extLst>
              <c:ext xmlns:c16="http://schemas.microsoft.com/office/drawing/2014/chart" uri="{C3380CC4-5D6E-409C-BE32-E72D297353CC}">
                <c16:uniqueId val="{00000002-33A4-2844-B250-C1D0E503690A}"/>
              </c:ext>
            </c:extLst>
          </c:dPt>
          <c:val>
            <c:numRef>
              <c:f>Sheet1!$A$1:$A$4</c:f>
              <c:numCache>
                <c:formatCode>General</c:formatCode>
                <c:ptCount val="4"/>
                <c:pt idx="1">
                  <c:v>89.834481806733748</c:v>
                </c:pt>
                <c:pt idx="2">
                  <c:v>7.9614543952876566</c:v>
                </c:pt>
                <c:pt idx="3">
                  <c:v>2.2040637979785846</c:v>
                </c:pt>
              </c:numCache>
            </c:numRef>
          </c:val>
          <c:extLst>
            <c:ext xmlns:c16="http://schemas.microsoft.com/office/drawing/2014/chart" uri="{C3380CC4-5D6E-409C-BE32-E72D297353CC}">
              <c16:uniqueId val="{00000003-33A4-2844-B250-C1D0E503690A}"/>
            </c:ext>
          </c:extLst>
        </c:ser>
        <c:dLbls>
          <c:showLegendKey val="0"/>
          <c:showVal val="0"/>
          <c:showCatName val="0"/>
          <c:showSerName val="0"/>
          <c:showPercent val="0"/>
          <c:showBubbleSize val="0"/>
          <c:showLeaderLines val="0"/>
        </c:dLbls>
        <c:firstSliceAng val="0"/>
        <c:holeSize val="80"/>
      </c:doughnutChart>
    </c:plotArea>
    <c:plotVisOnly val="0"/>
    <c:dispBlanksAs val="gap"/>
    <c:showDLblsOverMax val="1"/>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00DCE2-CEE6-E140-8131-34D2CBE59199}" type="doc">
      <dgm:prSet loTypeId="urn:microsoft.com/office/officeart/2008/layout/VerticalCurvedList" loCatId="" qsTypeId="urn:microsoft.com/office/officeart/2005/8/quickstyle/simple3" qsCatId="simple" csTypeId="urn:microsoft.com/office/officeart/2005/8/colors/accent6_5" csCatId="accent6" phldr="1"/>
      <dgm:spPr/>
      <dgm:t>
        <a:bodyPr/>
        <a:lstStyle/>
        <a:p>
          <a:endParaRPr lang="de-DE"/>
        </a:p>
      </dgm:t>
    </dgm:pt>
    <dgm:pt modelId="{ACDF8A46-0526-9340-8B8D-C0F108B4F709}">
      <dgm:prSet phldrT="[Text]" custT="1"/>
      <dgm:spPr/>
      <dgm:t>
        <a:bodyPr/>
        <a:lstStyle/>
        <a:p>
          <a:r>
            <a:rPr lang="de-DE" sz="1200" b="1" dirty="0">
              <a:solidFill>
                <a:schemeClr val="accent3"/>
              </a:solidFill>
              <a:latin typeface="Arial" panose="020B0604020202020204" pitchFamily="34" charset="0"/>
              <a:cs typeface="Arial" panose="020B0604020202020204" pitchFamily="34" charset="0"/>
            </a:rPr>
            <a:t>Digitale Präsenz</a:t>
          </a:r>
        </a:p>
      </dgm:t>
    </dgm:pt>
    <dgm:pt modelId="{13F5F567-EB69-EB43-B37B-310AF88673D0}" type="sibTrans" cxnId="{1B74D238-C427-0B42-9F2C-422E15563568}">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96410EF2-E77F-764E-BD26-1135BA8A8CB5}" type="parTrans" cxnId="{1B74D238-C427-0B42-9F2C-422E15563568}">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F0B16E93-42C5-7B44-9855-1FFEE5BD59C4}">
      <dgm:prSet custT="1"/>
      <dgm:spPr/>
      <dgm:t>
        <a:bodyPr/>
        <a:lstStyle/>
        <a:p>
          <a:r>
            <a:rPr lang="de-DE" sz="1200" b="1" dirty="0">
              <a:solidFill>
                <a:schemeClr val="accent3"/>
              </a:solidFill>
              <a:latin typeface="Arial" panose="020B0604020202020204" pitchFamily="34" charset="0"/>
              <a:cs typeface="Arial" panose="020B0604020202020204" pitchFamily="34" charset="0"/>
            </a:rPr>
            <a:t>Geschäftsanbahnung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54B90032-3FF7-CA4C-8E22-2A109AA30345}" type="sibTrans" cxnId="{EB40D058-C0BC-8E42-8756-B3D01D70E440}">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516D90C2-83D3-E943-90A1-304F90B4867D}" type="parTrans" cxnId="{EB40D058-C0BC-8E42-8756-B3D01D70E440}">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165501D3-4346-A041-9515-CB012E80AB2A}">
      <dgm:prSet phldrT="[Text]" custT="1"/>
      <dgm:spPr/>
      <dgm:t>
        <a:bodyPr/>
        <a:lstStyle/>
        <a:p>
          <a:r>
            <a:rPr lang="de-DE" sz="1200" b="1">
              <a:solidFill>
                <a:schemeClr val="accent3"/>
              </a:solidFill>
              <a:latin typeface="Arial" panose="020B0604020202020204" pitchFamily="34" charset="0"/>
              <a:cs typeface="Arial" panose="020B0604020202020204" pitchFamily="34" charset="0"/>
            </a:rPr>
            <a:t>Performance Marketing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3937AC33-C805-FE45-A8FC-DBFD15A3C46D}" type="sibTrans" cxnId="{578CFD9B-F747-3D4E-942F-C588F4867AF3}">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E6E8F11E-0C02-9B4D-97F8-E1A2A4518EF5}" type="parTrans" cxnId="{578CFD9B-F747-3D4E-942F-C588F4867AF3}">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A6B1A605-046E-C543-9BE4-88B5A883C0C5}">
      <dgm:prSet phldrT="[Text]" custT="1"/>
      <dgm:spPr/>
      <dgm:t>
        <a:bodyPr/>
        <a:lstStyle/>
        <a:p>
          <a:r>
            <a:rPr lang="de-DE" sz="1200" b="1">
              <a:solidFill>
                <a:schemeClr val="accent3"/>
              </a:solidFill>
              <a:latin typeface="Arial" panose="020B0604020202020204" pitchFamily="34" charset="0"/>
              <a:cs typeface="Arial" panose="020B0604020202020204" pitchFamily="34" charset="0"/>
            </a:rPr>
            <a:t>Bewertungsmanagement</a:t>
          </a:r>
          <a:endParaRPr lang="de-DE" sz="1000" dirty="0">
            <a:solidFill>
              <a:schemeClr val="accent3"/>
            </a:solidFill>
            <a:latin typeface="Arial" panose="020B0604020202020204" pitchFamily="34" charset="0"/>
            <a:cs typeface="Arial" panose="020B0604020202020204" pitchFamily="34" charset="0"/>
          </a:endParaRPr>
        </a:p>
      </dgm:t>
    </dgm:pt>
    <dgm:pt modelId="{F070F2FC-C490-B341-9B97-C9D6B454322C}" type="sibTrans" cxnId="{021F568D-BE88-6940-BDFC-A318E4B58BA6}">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F148A69D-5ABD-7346-B3F9-730B55B1024A}" type="parTrans" cxnId="{021F568D-BE88-6940-BDFC-A318E4B58BA6}">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DDC614A9-E749-ED4D-871D-A7B2A6B6C80B}">
      <dgm:prSet phldrT="[Text]" custT="1"/>
      <dgm:spPr/>
      <dgm:t>
        <a:bodyPr/>
        <a:lstStyle/>
        <a:p>
          <a:r>
            <a:rPr lang="de-DE" sz="1200" b="1">
              <a:solidFill>
                <a:schemeClr val="accent3"/>
              </a:solidFill>
              <a:latin typeface="Arial" panose="020B0604020202020204" pitchFamily="34" charset="0"/>
              <a:cs typeface="Arial" panose="020B0604020202020204" pitchFamily="34" charset="0"/>
            </a:rPr>
            <a:t>Mitarbeiter-Management</a:t>
          </a:r>
          <a:endParaRPr lang="de-DE" sz="1000" dirty="0">
            <a:solidFill>
              <a:schemeClr val="accent3"/>
            </a:solidFill>
            <a:latin typeface="Arial" panose="020B0604020202020204" pitchFamily="34" charset="0"/>
            <a:cs typeface="Arial" panose="020B0604020202020204" pitchFamily="34" charset="0"/>
          </a:endParaRPr>
        </a:p>
      </dgm:t>
    </dgm:pt>
    <dgm:pt modelId="{DD9EBFBA-C039-5D48-ADE5-CB91E759A71D}" type="sibTrans" cxnId="{DABFEFEB-4EF2-CE48-AC6C-9D08CC51ED7B}">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C7711437-9884-3845-9735-B008F42584C0}" type="parTrans" cxnId="{DABFEFEB-4EF2-CE48-AC6C-9D08CC51ED7B}">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1AEF0390-BB27-A34E-8744-8BFBF02E37AC}">
      <dgm:prSet custT="1"/>
      <dgm:spPr/>
      <dgm:t>
        <a:bodyPr/>
        <a:lstStyle/>
        <a:p>
          <a:r>
            <a:rPr lang="de-DE" sz="1200" b="1" kern="1200">
              <a:solidFill>
                <a:schemeClr val="accent3"/>
              </a:solidFill>
              <a:latin typeface="Arial" panose="020B0604020202020204" pitchFamily="34" charset="0"/>
              <a:ea typeface="+mn-ea"/>
              <a:cs typeface="Arial" panose="020B0604020202020204" pitchFamily="34" charset="0"/>
            </a:rPr>
            <a:t>Auskunfts- &amp; Call-Center-Services </a:t>
          </a:r>
          <a:endParaRPr lang="de-DE" sz="1200" b="1" kern="1200" dirty="0">
            <a:solidFill>
              <a:schemeClr val="accent3"/>
            </a:solidFill>
            <a:latin typeface="Arial" panose="020B0604020202020204" pitchFamily="34" charset="0"/>
            <a:ea typeface="+mn-ea"/>
            <a:cs typeface="Arial" panose="020B0604020202020204" pitchFamily="34" charset="0"/>
            <a:sym typeface="Wingdings" pitchFamily="2" charset="2"/>
          </a:endParaRPr>
        </a:p>
      </dgm:t>
    </dgm:pt>
    <dgm:pt modelId="{2177E74D-4DDA-CB4A-9BBC-9DEB2E574187}" type="sibTrans" cxnId="{7C9D4C20-F827-4043-8053-73DE08A3AA0A}">
      <dgm:prSet/>
      <dgm:spPr/>
      <dgm:t>
        <a:bodyPr/>
        <a:lstStyle/>
        <a:p>
          <a:endParaRPr lang="de-DE">
            <a:solidFill>
              <a:schemeClr val="accent3"/>
            </a:solidFill>
          </a:endParaRPr>
        </a:p>
      </dgm:t>
    </dgm:pt>
    <dgm:pt modelId="{D59DEA50-D970-2C4F-B267-D0D385976D72}" type="parTrans" cxnId="{7C9D4C20-F827-4043-8053-73DE08A3AA0A}">
      <dgm:prSet/>
      <dgm:spPr/>
      <dgm:t>
        <a:bodyPr/>
        <a:lstStyle/>
        <a:p>
          <a:endParaRPr lang="de-DE">
            <a:solidFill>
              <a:schemeClr val="accent3"/>
            </a:solidFill>
          </a:endParaRPr>
        </a:p>
      </dgm:t>
    </dgm:pt>
    <dgm:pt modelId="{7CFAF469-AC5C-8841-A025-17867A68B585}">
      <dgm:prSet custT="1"/>
      <dgm:spPr/>
      <dgm:t>
        <a:bodyPr/>
        <a:lstStyle/>
        <a:p>
          <a:r>
            <a:rPr lang="de-DE" sz="1200" b="1">
              <a:solidFill>
                <a:schemeClr val="accent3"/>
              </a:solidFill>
              <a:latin typeface="Arial" panose="020B0604020202020204" pitchFamily="34" charset="0"/>
              <a:cs typeface="Arial" panose="020B0604020202020204" pitchFamily="34" charset="0"/>
            </a:rPr>
            <a:t>Hochgradige Individualisierung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4CE9F6D8-8A14-8E43-B235-EA3C621B573B}" type="sibTrans" cxnId="{87534C34-A930-8442-AED9-C2B015E7A102}">
      <dgm:prSet/>
      <dgm:spPr/>
      <dgm:t>
        <a:bodyPr/>
        <a:lstStyle/>
        <a:p>
          <a:endParaRPr lang="de-DE">
            <a:solidFill>
              <a:schemeClr val="accent3"/>
            </a:solidFill>
          </a:endParaRPr>
        </a:p>
      </dgm:t>
    </dgm:pt>
    <dgm:pt modelId="{4CA27E9E-8EBB-F042-B0F4-66D5727E9964}" type="parTrans" cxnId="{87534C34-A930-8442-AED9-C2B015E7A102}">
      <dgm:prSet/>
      <dgm:spPr/>
      <dgm:t>
        <a:bodyPr/>
        <a:lstStyle/>
        <a:p>
          <a:endParaRPr lang="de-DE">
            <a:solidFill>
              <a:schemeClr val="accent3"/>
            </a:solidFill>
          </a:endParaRPr>
        </a:p>
      </dgm:t>
    </dgm:pt>
    <dgm:pt modelId="{91938D01-E275-0F47-967D-384803AA34CC}" type="pres">
      <dgm:prSet presAssocID="{8000DCE2-CEE6-E140-8131-34D2CBE59199}" presName="Name0" presStyleCnt="0">
        <dgm:presLayoutVars>
          <dgm:chMax val="7"/>
          <dgm:chPref val="7"/>
          <dgm:dir/>
        </dgm:presLayoutVars>
      </dgm:prSet>
      <dgm:spPr/>
    </dgm:pt>
    <dgm:pt modelId="{27277468-38CD-BA41-AE87-71CA39FAEC7A}" type="pres">
      <dgm:prSet presAssocID="{8000DCE2-CEE6-E140-8131-34D2CBE59199}" presName="Name1" presStyleCnt="0"/>
      <dgm:spPr/>
    </dgm:pt>
    <dgm:pt modelId="{477A8693-194C-CC4B-AFB6-3D3AF4ABF4B7}" type="pres">
      <dgm:prSet presAssocID="{8000DCE2-CEE6-E140-8131-34D2CBE59199}" presName="cycle" presStyleCnt="0"/>
      <dgm:spPr/>
    </dgm:pt>
    <dgm:pt modelId="{7ADE869D-485C-5A41-A93F-910DC0180B96}" type="pres">
      <dgm:prSet presAssocID="{8000DCE2-CEE6-E140-8131-34D2CBE59199}" presName="srcNode" presStyleLbl="node1" presStyleIdx="0" presStyleCnt="7"/>
      <dgm:spPr/>
    </dgm:pt>
    <dgm:pt modelId="{70037D2E-8D1E-BE4E-BEB1-DFA62A62085E}" type="pres">
      <dgm:prSet presAssocID="{8000DCE2-CEE6-E140-8131-34D2CBE59199}" presName="conn" presStyleLbl="parChTrans1D2" presStyleIdx="0" presStyleCnt="1" custLinFactNeighborY="48"/>
      <dgm:spPr/>
    </dgm:pt>
    <dgm:pt modelId="{B06C6EFD-1664-0045-AF85-B3BA0E70F749}" type="pres">
      <dgm:prSet presAssocID="{8000DCE2-CEE6-E140-8131-34D2CBE59199}" presName="extraNode" presStyleLbl="node1" presStyleIdx="0" presStyleCnt="7"/>
      <dgm:spPr/>
    </dgm:pt>
    <dgm:pt modelId="{1291BE06-4A8B-894F-A23C-FF2E845851BC}" type="pres">
      <dgm:prSet presAssocID="{8000DCE2-CEE6-E140-8131-34D2CBE59199}" presName="dstNode" presStyleLbl="node1" presStyleIdx="0" presStyleCnt="7"/>
      <dgm:spPr/>
    </dgm:pt>
    <dgm:pt modelId="{F1C05B73-B79B-7F40-AE2C-DD3C6F47E968}" type="pres">
      <dgm:prSet presAssocID="{ACDF8A46-0526-9340-8B8D-C0F108B4F709}" presName="text_1" presStyleLbl="node1" presStyleIdx="0" presStyleCnt="7" custScaleY="122179">
        <dgm:presLayoutVars>
          <dgm:bulletEnabled val="1"/>
        </dgm:presLayoutVars>
      </dgm:prSet>
      <dgm:spPr/>
    </dgm:pt>
    <dgm:pt modelId="{E4BB8A12-8DBC-794E-9EAD-883B649D3E6D}" type="pres">
      <dgm:prSet presAssocID="{ACDF8A46-0526-9340-8B8D-C0F108B4F709}" presName="accent_1" presStyleCnt="0"/>
      <dgm:spPr/>
    </dgm:pt>
    <dgm:pt modelId="{39723BCE-6B91-6546-A586-548238031C11}" type="pres">
      <dgm:prSet presAssocID="{ACDF8A46-0526-9340-8B8D-C0F108B4F709}" presName="accentRepeatNode" presStyleLbl="solidFgAcc1" presStyleIdx="0" presStyleCnt="7"/>
      <dgm:spPr/>
    </dgm:pt>
    <dgm:pt modelId="{2CD3E805-16B7-DA4B-930F-FBFC8318E130}" type="pres">
      <dgm:prSet presAssocID="{F0B16E93-42C5-7B44-9855-1FFEE5BD59C4}" presName="text_2" presStyleLbl="node1" presStyleIdx="1" presStyleCnt="7" custScaleY="123169">
        <dgm:presLayoutVars>
          <dgm:bulletEnabled val="1"/>
        </dgm:presLayoutVars>
      </dgm:prSet>
      <dgm:spPr/>
    </dgm:pt>
    <dgm:pt modelId="{F7C419A5-8EBA-C143-B3C6-C8A0906B1243}" type="pres">
      <dgm:prSet presAssocID="{F0B16E93-42C5-7B44-9855-1FFEE5BD59C4}" presName="accent_2" presStyleCnt="0"/>
      <dgm:spPr/>
    </dgm:pt>
    <dgm:pt modelId="{5D0CBF51-1979-5847-A15B-8D9B92A4F27D}" type="pres">
      <dgm:prSet presAssocID="{F0B16E93-42C5-7B44-9855-1FFEE5BD59C4}" presName="accentRepeatNode" presStyleLbl="solidFgAcc1" presStyleIdx="1" presStyleCnt="7"/>
      <dgm:spPr/>
    </dgm:pt>
    <dgm:pt modelId="{16369291-4CD7-8A42-9318-B4422680106B}" type="pres">
      <dgm:prSet presAssocID="{165501D3-4346-A041-9515-CB012E80AB2A}" presName="text_3" presStyleLbl="node1" presStyleIdx="2" presStyleCnt="7" custScaleY="123169">
        <dgm:presLayoutVars>
          <dgm:bulletEnabled val="1"/>
        </dgm:presLayoutVars>
      </dgm:prSet>
      <dgm:spPr/>
    </dgm:pt>
    <dgm:pt modelId="{4AA86EA0-C44F-AB49-86C1-FEC73A95DBFF}" type="pres">
      <dgm:prSet presAssocID="{165501D3-4346-A041-9515-CB012E80AB2A}" presName="accent_3" presStyleCnt="0"/>
      <dgm:spPr/>
    </dgm:pt>
    <dgm:pt modelId="{AC50DADF-F429-FA49-B996-53A073D90B33}" type="pres">
      <dgm:prSet presAssocID="{165501D3-4346-A041-9515-CB012E80AB2A}" presName="accentRepeatNode" presStyleLbl="solidFgAcc1" presStyleIdx="2" presStyleCnt="7"/>
      <dgm:spPr/>
    </dgm:pt>
    <dgm:pt modelId="{DD39664C-3831-5947-A7F6-7A6488464E8C}" type="pres">
      <dgm:prSet presAssocID="{A6B1A605-046E-C543-9BE4-88B5A883C0C5}" presName="text_4" presStyleLbl="node1" presStyleIdx="3" presStyleCnt="7" custScaleY="123169">
        <dgm:presLayoutVars>
          <dgm:bulletEnabled val="1"/>
        </dgm:presLayoutVars>
      </dgm:prSet>
      <dgm:spPr/>
    </dgm:pt>
    <dgm:pt modelId="{695EB20C-2BE9-7245-A258-008822C5B7BB}" type="pres">
      <dgm:prSet presAssocID="{A6B1A605-046E-C543-9BE4-88B5A883C0C5}" presName="accent_4" presStyleCnt="0"/>
      <dgm:spPr/>
    </dgm:pt>
    <dgm:pt modelId="{C8FEFDF7-1D6A-DB45-B516-19CEB54D33C4}" type="pres">
      <dgm:prSet presAssocID="{A6B1A605-046E-C543-9BE4-88B5A883C0C5}" presName="accentRepeatNode" presStyleLbl="solidFgAcc1" presStyleIdx="3" presStyleCnt="7"/>
      <dgm:spPr/>
    </dgm:pt>
    <dgm:pt modelId="{D790ABE2-CC84-D04E-91CC-E200EC113EF1}" type="pres">
      <dgm:prSet presAssocID="{DDC614A9-E749-ED4D-871D-A7B2A6B6C80B}" presName="text_5" presStyleLbl="node1" presStyleIdx="4" presStyleCnt="7" custScaleY="123169">
        <dgm:presLayoutVars>
          <dgm:bulletEnabled val="1"/>
        </dgm:presLayoutVars>
      </dgm:prSet>
      <dgm:spPr/>
    </dgm:pt>
    <dgm:pt modelId="{BFC6852A-FB24-314E-9E38-F2DE82900CA4}" type="pres">
      <dgm:prSet presAssocID="{DDC614A9-E749-ED4D-871D-A7B2A6B6C80B}" presName="accent_5" presStyleCnt="0"/>
      <dgm:spPr/>
    </dgm:pt>
    <dgm:pt modelId="{71BADA3D-3065-C240-87F0-698F96282416}" type="pres">
      <dgm:prSet presAssocID="{DDC614A9-E749-ED4D-871D-A7B2A6B6C80B}" presName="accentRepeatNode" presStyleLbl="solidFgAcc1" presStyleIdx="4" presStyleCnt="7"/>
      <dgm:spPr/>
    </dgm:pt>
    <dgm:pt modelId="{17415939-F278-1B4E-9DE5-06B31ADEC656}" type="pres">
      <dgm:prSet presAssocID="{1AEF0390-BB27-A34E-8744-8BFBF02E37AC}" presName="text_6" presStyleLbl="node1" presStyleIdx="5" presStyleCnt="7" custScaleY="123169">
        <dgm:presLayoutVars>
          <dgm:bulletEnabled val="1"/>
        </dgm:presLayoutVars>
      </dgm:prSet>
      <dgm:spPr/>
    </dgm:pt>
    <dgm:pt modelId="{03A075A2-0AE8-A64D-B8CC-6CD298BAFD96}" type="pres">
      <dgm:prSet presAssocID="{1AEF0390-BB27-A34E-8744-8BFBF02E37AC}" presName="accent_6" presStyleCnt="0"/>
      <dgm:spPr/>
    </dgm:pt>
    <dgm:pt modelId="{18E7D830-F0F6-9242-8F31-837C9EFD1DBF}" type="pres">
      <dgm:prSet presAssocID="{1AEF0390-BB27-A34E-8744-8BFBF02E37AC}" presName="accentRepeatNode" presStyleLbl="solidFgAcc1" presStyleIdx="5" presStyleCnt="7"/>
      <dgm:spPr/>
    </dgm:pt>
    <dgm:pt modelId="{4408C9C4-70FA-2746-ADEE-ED3FE7122E4F}" type="pres">
      <dgm:prSet presAssocID="{7CFAF469-AC5C-8841-A025-17867A68B585}" presName="text_7" presStyleLbl="node1" presStyleIdx="6" presStyleCnt="7" custScaleX="97977" custScaleY="123169" custLinFactNeighborX="936" custLinFactNeighborY="2851">
        <dgm:presLayoutVars>
          <dgm:bulletEnabled val="1"/>
        </dgm:presLayoutVars>
      </dgm:prSet>
      <dgm:spPr/>
    </dgm:pt>
    <dgm:pt modelId="{91D27DA9-BA9B-004D-958D-E718DD0119B2}" type="pres">
      <dgm:prSet presAssocID="{7CFAF469-AC5C-8841-A025-17867A68B585}" presName="accent_7" presStyleCnt="0"/>
      <dgm:spPr/>
    </dgm:pt>
    <dgm:pt modelId="{6F5D37DE-BEC0-F74B-8856-C87753F5854F}" type="pres">
      <dgm:prSet presAssocID="{7CFAF469-AC5C-8841-A025-17867A68B585}" presName="accentRepeatNode" presStyleLbl="solidFgAcc1" presStyleIdx="6" presStyleCnt="7" custScaleX="99230"/>
      <dgm:spPr/>
    </dgm:pt>
  </dgm:ptLst>
  <dgm:cxnLst>
    <dgm:cxn modelId="{7C9D4C20-F827-4043-8053-73DE08A3AA0A}" srcId="{8000DCE2-CEE6-E140-8131-34D2CBE59199}" destId="{1AEF0390-BB27-A34E-8744-8BFBF02E37AC}" srcOrd="5" destOrd="0" parTransId="{D59DEA50-D970-2C4F-B267-D0D385976D72}" sibTransId="{2177E74D-4DDA-CB4A-9BBC-9DEB2E574187}"/>
    <dgm:cxn modelId="{87534C34-A930-8442-AED9-C2B015E7A102}" srcId="{8000DCE2-CEE6-E140-8131-34D2CBE59199}" destId="{7CFAF469-AC5C-8841-A025-17867A68B585}" srcOrd="6" destOrd="0" parTransId="{4CA27E9E-8EBB-F042-B0F4-66D5727E9964}" sibTransId="{4CE9F6D8-8A14-8E43-B235-EA3C621B573B}"/>
    <dgm:cxn modelId="{1B74D238-C427-0B42-9F2C-422E15563568}" srcId="{8000DCE2-CEE6-E140-8131-34D2CBE59199}" destId="{ACDF8A46-0526-9340-8B8D-C0F108B4F709}" srcOrd="0" destOrd="0" parTransId="{96410EF2-E77F-764E-BD26-1135BA8A8CB5}" sibTransId="{13F5F567-EB69-EB43-B37B-310AF88673D0}"/>
    <dgm:cxn modelId="{1F279D4D-4848-F948-B07F-159660FF246F}" type="presOf" srcId="{165501D3-4346-A041-9515-CB012E80AB2A}" destId="{16369291-4CD7-8A42-9318-B4422680106B}" srcOrd="0" destOrd="0" presId="urn:microsoft.com/office/officeart/2008/layout/VerticalCurvedList"/>
    <dgm:cxn modelId="{11EC7454-693B-1442-8B5E-F927E1EE149A}" type="presOf" srcId="{13F5F567-EB69-EB43-B37B-310AF88673D0}" destId="{70037D2E-8D1E-BE4E-BEB1-DFA62A62085E}" srcOrd="0" destOrd="0" presId="urn:microsoft.com/office/officeart/2008/layout/VerticalCurvedList"/>
    <dgm:cxn modelId="{DAFC1858-140A-1749-AABA-D308A2ECD879}" type="presOf" srcId="{7CFAF469-AC5C-8841-A025-17867A68B585}" destId="{4408C9C4-70FA-2746-ADEE-ED3FE7122E4F}" srcOrd="0" destOrd="0" presId="urn:microsoft.com/office/officeart/2008/layout/VerticalCurvedList"/>
    <dgm:cxn modelId="{EB40D058-C0BC-8E42-8756-B3D01D70E440}" srcId="{8000DCE2-CEE6-E140-8131-34D2CBE59199}" destId="{F0B16E93-42C5-7B44-9855-1FFEE5BD59C4}" srcOrd="1" destOrd="0" parTransId="{516D90C2-83D3-E943-90A1-304F90B4867D}" sibTransId="{54B90032-3FF7-CA4C-8E22-2A109AA30345}"/>
    <dgm:cxn modelId="{BBB6406D-E919-734E-92F8-92177AD77A14}" type="presOf" srcId="{1AEF0390-BB27-A34E-8744-8BFBF02E37AC}" destId="{17415939-F278-1B4E-9DE5-06B31ADEC656}" srcOrd="0" destOrd="0" presId="urn:microsoft.com/office/officeart/2008/layout/VerticalCurvedList"/>
    <dgm:cxn modelId="{A5B3057B-2EAF-4146-B7FA-B5DB2BEDA6C9}" type="presOf" srcId="{F0B16E93-42C5-7B44-9855-1FFEE5BD59C4}" destId="{2CD3E805-16B7-DA4B-930F-FBFC8318E130}" srcOrd="0" destOrd="0" presId="urn:microsoft.com/office/officeart/2008/layout/VerticalCurvedList"/>
    <dgm:cxn modelId="{F6C7BE7D-B654-EF4B-B3BF-00EEE6F4F1F3}" type="presOf" srcId="{8000DCE2-CEE6-E140-8131-34D2CBE59199}" destId="{91938D01-E275-0F47-967D-384803AA34CC}" srcOrd="0" destOrd="0" presId="urn:microsoft.com/office/officeart/2008/layout/VerticalCurvedList"/>
    <dgm:cxn modelId="{49CBFF82-DDF7-7D46-B5FB-E1B23646DCC7}" type="presOf" srcId="{A6B1A605-046E-C543-9BE4-88B5A883C0C5}" destId="{DD39664C-3831-5947-A7F6-7A6488464E8C}" srcOrd="0" destOrd="0" presId="urn:microsoft.com/office/officeart/2008/layout/VerticalCurvedList"/>
    <dgm:cxn modelId="{021F568D-BE88-6940-BDFC-A318E4B58BA6}" srcId="{8000DCE2-CEE6-E140-8131-34D2CBE59199}" destId="{A6B1A605-046E-C543-9BE4-88B5A883C0C5}" srcOrd="3" destOrd="0" parTransId="{F148A69D-5ABD-7346-B3F9-730B55B1024A}" sibTransId="{F070F2FC-C490-B341-9B97-C9D6B454322C}"/>
    <dgm:cxn modelId="{578CFD9B-F747-3D4E-942F-C588F4867AF3}" srcId="{8000DCE2-CEE6-E140-8131-34D2CBE59199}" destId="{165501D3-4346-A041-9515-CB012E80AB2A}" srcOrd="2" destOrd="0" parTransId="{E6E8F11E-0C02-9B4D-97F8-E1A2A4518EF5}" sibTransId="{3937AC33-C805-FE45-A8FC-DBFD15A3C46D}"/>
    <dgm:cxn modelId="{A0C4C1C0-5B6D-814A-B0D1-1FF4F33F7120}" type="presOf" srcId="{ACDF8A46-0526-9340-8B8D-C0F108B4F709}" destId="{F1C05B73-B79B-7F40-AE2C-DD3C6F47E968}" srcOrd="0" destOrd="0" presId="urn:microsoft.com/office/officeart/2008/layout/VerticalCurvedList"/>
    <dgm:cxn modelId="{DABFEFEB-4EF2-CE48-AC6C-9D08CC51ED7B}" srcId="{8000DCE2-CEE6-E140-8131-34D2CBE59199}" destId="{DDC614A9-E749-ED4D-871D-A7B2A6B6C80B}" srcOrd="4" destOrd="0" parTransId="{C7711437-9884-3845-9735-B008F42584C0}" sibTransId="{DD9EBFBA-C039-5D48-ADE5-CB91E759A71D}"/>
    <dgm:cxn modelId="{C80C19FC-089C-174C-90D8-49A3451B5A24}" type="presOf" srcId="{DDC614A9-E749-ED4D-871D-A7B2A6B6C80B}" destId="{D790ABE2-CC84-D04E-91CC-E200EC113EF1}" srcOrd="0" destOrd="0" presId="urn:microsoft.com/office/officeart/2008/layout/VerticalCurvedList"/>
    <dgm:cxn modelId="{3CC4D409-DB79-494B-A5B1-2164966649CE}" type="presParOf" srcId="{91938D01-E275-0F47-967D-384803AA34CC}" destId="{27277468-38CD-BA41-AE87-71CA39FAEC7A}" srcOrd="0" destOrd="0" presId="urn:microsoft.com/office/officeart/2008/layout/VerticalCurvedList"/>
    <dgm:cxn modelId="{298BCF21-9544-CB45-8169-259C5E45027F}" type="presParOf" srcId="{27277468-38CD-BA41-AE87-71CA39FAEC7A}" destId="{477A8693-194C-CC4B-AFB6-3D3AF4ABF4B7}" srcOrd="0" destOrd="0" presId="urn:microsoft.com/office/officeart/2008/layout/VerticalCurvedList"/>
    <dgm:cxn modelId="{189EDD5B-DB08-4C4A-AF62-FBDA4943E5A3}" type="presParOf" srcId="{477A8693-194C-CC4B-AFB6-3D3AF4ABF4B7}" destId="{7ADE869D-485C-5A41-A93F-910DC0180B96}" srcOrd="0" destOrd="0" presId="urn:microsoft.com/office/officeart/2008/layout/VerticalCurvedList"/>
    <dgm:cxn modelId="{909178FF-6C3D-B440-A7B7-1057A58314C4}" type="presParOf" srcId="{477A8693-194C-CC4B-AFB6-3D3AF4ABF4B7}" destId="{70037D2E-8D1E-BE4E-BEB1-DFA62A62085E}" srcOrd="1" destOrd="0" presId="urn:microsoft.com/office/officeart/2008/layout/VerticalCurvedList"/>
    <dgm:cxn modelId="{41DE793F-B387-E540-A023-68BF98D71347}" type="presParOf" srcId="{477A8693-194C-CC4B-AFB6-3D3AF4ABF4B7}" destId="{B06C6EFD-1664-0045-AF85-B3BA0E70F749}" srcOrd="2" destOrd="0" presId="urn:microsoft.com/office/officeart/2008/layout/VerticalCurvedList"/>
    <dgm:cxn modelId="{E534D2E8-ECF9-2E49-96DB-071D3920AAA6}" type="presParOf" srcId="{477A8693-194C-CC4B-AFB6-3D3AF4ABF4B7}" destId="{1291BE06-4A8B-894F-A23C-FF2E845851BC}" srcOrd="3" destOrd="0" presId="urn:microsoft.com/office/officeart/2008/layout/VerticalCurvedList"/>
    <dgm:cxn modelId="{46381439-BD25-9B44-BCE2-CCF17032B7CF}" type="presParOf" srcId="{27277468-38CD-BA41-AE87-71CA39FAEC7A}" destId="{F1C05B73-B79B-7F40-AE2C-DD3C6F47E968}" srcOrd="1" destOrd="0" presId="urn:microsoft.com/office/officeart/2008/layout/VerticalCurvedList"/>
    <dgm:cxn modelId="{3675BEBA-D350-BE4D-8582-5A72A5BF2CFA}" type="presParOf" srcId="{27277468-38CD-BA41-AE87-71CA39FAEC7A}" destId="{E4BB8A12-8DBC-794E-9EAD-883B649D3E6D}" srcOrd="2" destOrd="0" presId="urn:microsoft.com/office/officeart/2008/layout/VerticalCurvedList"/>
    <dgm:cxn modelId="{8827AE95-44C1-4649-8616-3F3558B49036}" type="presParOf" srcId="{E4BB8A12-8DBC-794E-9EAD-883B649D3E6D}" destId="{39723BCE-6B91-6546-A586-548238031C11}" srcOrd="0" destOrd="0" presId="urn:microsoft.com/office/officeart/2008/layout/VerticalCurvedList"/>
    <dgm:cxn modelId="{4F827B41-4F56-5D44-BB0F-C19F6C5A742B}" type="presParOf" srcId="{27277468-38CD-BA41-AE87-71CA39FAEC7A}" destId="{2CD3E805-16B7-DA4B-930F-FBFC8318E130}" srcOrd="3" destOrd="0" presId="urn:microsoft.com/office/officeart/2008/layout/VerticalCurvedList"/>
    <dgm:cxn modelId="{E5ABC71E-ED63-4042-AB07-1C44285F4A39}" type="presParOf" srcId="{27277468-38CD-BA41-AE87-71CA39FAEC7A}" destId="{F7C419A5-8EBA-C143-B3C6-C8A0906B1243}" srcOrd="4" destOrd="0" presId="urn:microsoft.com/office/officeart/2008/layout/VerticalCurvedList"/>
    <dgm:cxn modelId="{DC29860E-8767-8349-87AC-72D76A7DB14C}" type="presParOf" srcId="{F7C419A5-8EBA-C143-B3C6-C8A0906B1243}" destId="{5D0CBF51-1979-5847-A15B-8D9B92A4F27D}" srcOrd="0" destOrd="0" presId="urn:microsoft.com/office/officeart/2008/layout/VerticalCurvedList"/>
    <dgm:cxn modelId="{55BEFC27-39AB-174D-BD9B-D2CFB3597417}" type="presParOf" srcId="{27277468-38CD-BA41-AE87-71CA39FAEC7A}" destId="{16369291-4CD7-8A42-9318-B4422680106B}" srcOrd="5" destOrd="0" presId="urn:microsoft.com/office/officeart/2008/layout/VerticalCurvedList"/>
    <dgm:cxn modelId="{C98F6E2F-0E2A-574D-8781-6E6C94E03319}" type="presParOf" srcId="{27277468-38CD-BA41-AE87-71CA39FAEC7A}" destId="{4AA86EA0-C44F-AB49-86C1-FEC73A95DBFF}" srcOrd="6" destOrd="0" presId="urn:microsoft.com/office/officeart/2008/layout/VerticalCurvedList"/>
    <dgm:cxn modelId="{0B65AAF5-5778-3541-A91F-4418A8537ACA}" type="presParOf" srcId="{4AA86EA0-C44F-AB49-86C1-FEC73A95DBFF}" destId="{AC50DADF-F429-FA49-B996-53A073D90B33}" srcOrd="0" destOrd="0" presId="urn:microsoft.com/office/officeart/2008/layout/VerticalCurvedList"/>
    <dgm:cxn modelId="{5E0F0C47-AFCA-554E-9D81-A03475BA9B8A}" type="presParOf" srcId="{27277468-38CD-BA41-AE87-71CA39FAEC7A}" destId="{DD39664C-3831-5947-A7F6-7A6488464E8C}" srcOrd="7" destOrd="0" presId="urn:microsoft.com/office/officeart/2008/layout/VerticalCurvedList"/>
    <dgm:cxn modelId="{BAF4CB73-97A1-0B4B-AE64-9E389EAEC25A}" type="presParOf" srcId="{27277468-38CD-BA41-AE87-71CA39FAEC7A}" destId="{695EB20C-2BE9-7245-A258-008822C5B7BB}" srcOrd="8" destOrd="0" presId="urn:microsoft.com/office/officeart/2008/layout/VerticalCurvedList"/>
    <dgm:cxn modelId="{907B306C-0EC4-C54B-89B8-ACA55D374408}" type="presParOf" srcId="{695EB20C-2BE9-7245-A258-008822C5B7BB}" destId="{C8FEFDF7-1D6A-DB45-B516-19CEB54D33C4}" srcOrd="0" destOrd="0" presId="urn:microsoft.com/office/officeart/2008/layout/VerticalCurvedList"/>
    <dgm:cxn modelId="{67974037-B319-6047-9CBC-0290DF441465}" type="presParOf" srcId="{27277468-38CD-BA41-AE87-71CA39FAEC7A}" destId="{D790ABE2-CC84-D04E-91CC-E200EC113EF1}" srcOrd="9" destOrd="0" presId="urn:microsoft.com/office/officeart/2008/layout/VerticalCurvedList"/>
    <dgm:cxn modelId="{0BD0EC65-C72D-9D41-A09F-F92E238188D0}" type="presParOf" srcId="{27277468-38CD-BA41-AE87-71CA39FAEC7A}" destId="{BFC6852A-FB24-314E-9E38-F2DE82900CA4}" srcOrd="10" destOrd="0" presId="urn:microsoft.com/office/officeart/2008/layout/VerticalCurvedList"/>
    <dgm:cxn modelId="{7EF3EC5B-0BCE-D741-8913-0144222E5D1F}" type="presParOf" srcId="{BFC6852A-FB24-314E-9E38-F2DE82900CA4}" destId="{71BADA3D-3065-C240-87F0-698F96282416}" srcOrd="0" destOrd="0" presId="urn:microsoft.com/office/officeart/2008/layout/VerticalCurvedList"/>
    <dgm:cxn modelId="{74328C37-0BE1-4040-AFDF-DEBB4FAC1719}" type="presParOf" srcId="{27277468-38CD-BA41-AE87-71CA39FAEC7A}" destId="{17415939-F278-1B4E-9DE5-06B31ADEC656}" srcOrd="11" destOrd="0" presId="urn:microsoft.com/office/officeart/2008/layout/VerticalCurvedList"/>
    <dgm:cxn modelId="{0CF68BDB-32F4-2943-9F3C-EB46E618CD32}" type="presParOf" srcId="{27277468-38CD-BA41-AE87-71CA39FAEC7A}" destId="{03A075A2-0AE8-A64D-B8CC-6CD298BAFD96}" srcOrd="12" destOrd="0" presId="urn:microsoft.com/office/officeart/2008/layout/VerticalCurvedList"/>
    <dgm:cxn modelId="{B7CCE7FE-B8CE-F642-ABCE-0A733927F9ED}" type="presParOf" srcId="{03A075A2-0AE8-A64D-B8CC-6CD298BAFD96}" destId="{18E7D830-F0F6-9242-8F31-837C9EFD1DBF}" srcOrd="0" destOrd="0" presId="urn:microsoft.com/office/officeart/2008/layout/VerticalCurvedList"/>
    <dgm:cxn modelId="{70A76E50-92B2-234F-A6CD-D7C5B6D23891}" type="presParOf" srcId="{27277468-38CD-BA41-AE87-71CA39FAEC7A}" destId="{4408C9C4-70FA-2746-ADEE-ED3FE7122E4F}" srcOrd="13" destOrd="0" presId="urn:microsoft.com/office/officeart/2008/layout/VerticalCurvedList"/>
    <dgm:cxn modelId="{7606E09A-4F7F-D545-BAA2-151555D69CCF}" type="presParOf" srcId="{27277468-38CD-BA41-AE87-71CA39FAEC7A}" destId="{91D27DA9-BA9B-004D-958D-E718DD0119B2}" srcOrd="14" destOrd="0" presId="urn:microsoft.com/office/officeart/2008/layout/VerticalCurvedList"/>
    <dgm:cxn modelId="{B22A1CED-F91F-3F4E-9EC6-FC7B9DDFC184}" type="presParOf" srcId="{91D27DA9-BA9B-004D-958D-E718DD0119B2}" destId="{6F5D37DE-BEC0-F74B-8856-C87753F5854F}" srcOrd="0" destOrd="0" presId="urn:microsoft.com/office/officeart/2008/layout/VerticalCurvedList"/>
  </dgm:cxnLst>
  <dgm:bg/>
  <dgm:whole>
    <a:ln>
      <a:noFill/>
    </a:ln>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8000DCE2-CEE6-E140-8131-34D2CBE59199}" type="doc">
      <dgm:prSet loTypeId="urn:microsoft.com/office/officeart/2008/layout/VerticalCurvedList" loCatId="" qsTypeId="urn:microsoft.com/office/officeart/2005/8/quickstyle/simple3" qsCatId="simple" csTypeId="urn:microsoft.com/office/officeart/2005/8/colors/accent6_5" csCatId="accent6" phldr="1"/>
      <dgm:spPr/>
      <dgm:t>
        <a:bodyPr/>
        <a:lstStyle/>
        <a:p>
          <a:endParaRPr lang="de-DE"/>
        </a:p>
      </dgm:t>
    </dgm:pt>
    <dgm:pt modelId="{ACDF8A46-0526-9340-8B8D-C0F108B4F709}">
      <dgm:prSet phldrT="[Text]" custT="1"/>
      <dgm:spPr/>
      <dgm:t>
        <a:bodyPr/>
        <a:lstStyle/>
        <a:p>
          <a:r>
            <a:rPr lang="de-DE" sz="1200" b="1" dirty="0">
              <a:solidFill>
                <a:schemeClr val="accent3"/>
              </a:solidFill>
              <a:latin typeface="Arial" panose="020B0604020202020204" pitchFamily="34" charset="0"/>
              <a:cs typeface="Arial" panose="020B0604020202020204" pitchFamily="34" charset="0"/>
            </a:rPr>
            <a:t>Digitale Präsenz</a:t>
          </a:r>
        </a:p>
      </dgm:t>
    </dgm:pt>
    <dgm:pt modelId="{13F5F567-EB69-EB43-B37B-310AF88673D0}" type="sibTrans" cxnId="{1B74D238-C427-0B42-9F2C-422E15563568}">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96410EF2-E77F-764E-BD26-1135BA8A8CB5}" type="parTrans" cxnId="{1B74D238-C427-0B42-9F2C-422E15563568}">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F0B16E93-42C5-7B44-9855-1FFEE5BD59C4}">
      <dgm:prSet custT="1"/>
      <dgm:spPr/>
      <dgm:t>
        <a:bodyPr/>
        <a:lstStyle/>
        <a:p>
          <a:r>
            <a:rPr lang="de-DE" sz="1200" b="1" dirty="0">
              <a:solidFill>
                <a:schemeClr val="accent3"/>
              </a:solidFill>
              <a:latin typeface="Arial" panose="020B0604020202020204" pitchFamily="34" charset="0"/>
              <a:cs typeface="Arial" panose="020B0604020202020204" pitchFamily="34" charset="0"/>
            </a:rPr>
            <a:t>Geschäftsanbahnung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54B90032-3FF7-CA4C-8E22-2A109AA30345}" type="sibTrans" cxnId="{EB40D058-C0BC-8E42-8756-B3D01D70E440}">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516D90C2-83D3-E943-90A1-304F90B4867D}" type="parTrans" cxnId="{EB40D058-C0BC-8E42-8756-B3D01D70E440}">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165501D3-4346-A041-9515-CB012E80AB2A}">
      <dgm:prSet phldrT="[Text]" custT="1"/>
      <dgm:spPr/>
      <dgm:t>
        <a:bodyPr/>
        <a:lstStyle/>
        <a:p>
          <a:r>
            <a:rPr lang="de-DE" sz="1200" b="1">
              <a:solidFill>
                <a:schemeClr val="accent3"/>
              </a:solidFill>
              <a:latin typeface="Arial" panose="020B0604020202020204" pitchFamily="34" charset="0"/>
              <a:cs typeface="Arial" panose="020B0604020202020204" pitchFamily="34" charset="0"/>
            </a:rPr>
            <a:t>Performance Marketing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3937AC33-C805-FE45-A8FC-DBFD15A3C46D}" type="sibTrans" cxnId="{578CFD9B-F747-3D4E-942F-C588F4867AF3}">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E6E8F11E-0C02-9B4D-97F8-E1A2A4518EF5}" type="parTrans" cxnId="{578CFD9B-F747-3D4E-942F-C588F4867AF3}">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A6B1A605-046E-C543-9BE4-88B5A883C0C5}">
      <dgm:prSet phldrT="[Text]" custT="1"/>
      <dgm:spPr/>
      <dgm:t>
        <a:bodyPr/>
        <a:lstStyle/>
        <a:p>
          <a:r>
            <a:rPr lang="de-DE" sz="1200" b="1">
              <a:solidFill>
                <a:schemeClr val="accent3"/>
              </a:solidFill>
              <a:latin typeface="Arial" panose="020B0604020202020204" pitchFamily="34" charset="0"/>
              <a:cs typeface="Arial" panose="020B0604020202020204" pitchFamily="34" charset="0"/>
            </a:rPr>
            <a:t>Bewertungsmanagement</a:t>
          </a:r>
          <a:endParaRPr lang="de-DE" sz="1000" dirty="0">
            <a:solidFill>
              <a:schemeClr val="accent3"/>
            </a:solidFill>
            <a:latin typeface="Arial" panose="020B0604020202020204" pitchFamily="34" charset="0"/>
            <a:cs typeface="Arial" panose="020B0604020202020204" pitchFamily="34" charset="0"/>
          </a:endParaRPr>
        </a:p>
      </dgm:t>
    </dgm:pt>
    <dgm:pt modelId="{F070F2FC-C490-B341-9B97-C9D6B454322C}" type="sibTrans" cxnId="{021F568D-BE88-6940-BDFC-A318E4B58BA6}">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F148A69D-5ABD-7346-B3F9-730B55B1024A}" type="parTrans" cxnId="{021F568D-BE88-6940-BDFC-A318E4B58BA6}">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DDC614A9-E749-ED4D-871D-A7B2A6B6C80B}">
      <dgm:prSet phldrT="[Text]" custT="1"/>
      <dgm:spPr/>
      <dgm:t>
        <a:bodyPr/>
        <a:lstStyle/>
        <a:p>
          <a:r>
            <a:rPr lang="de-DE" sz="1200" b="1">
              <a:solidFill>
                <a:schemeClr val="accent3"/>
              </a:solidFill>
              <a:latin typeface="Arial" panose="020B0604020202020204" pitchFamily="34" charset="0"/>
              <a:cs typeface="Arial" panose="020B0604020202020204" pitchFamily="34" charset="0"/>
            </a:rPr>
            <a:t>Mitarbeiter-Management</a:t>
          </a:r>
          <a:endParaRPr lang="de-DE" sz="1000" dirty="0">
            <a:solidFill>
              <a:schemeClr val="accent3"/>
            </a:solidFill>
            <a:latin typeface="Arial" panose="020B0604020202020204" pitchFamily="34" charset="0"/>
            <a:cs typeface="Arial" panose="020B0604020202020204" pitchFamily="34" charset="0"/>
          </a:endParaRPr>
        </a:p>
      </dgm:t>
    </dgm:pt>
    <dgm:pt modelId="{DD9EBFBA-C039-5D48-ADE5-CB91E759A71D}" type="sibTrans" cxnId="{DABFEFEB-4EF2-CE48-AC6C-9D08CC51ED7B}">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C7711437-9884-3845-9735-B008F42584C0}" type="parTrans" cxnId="{DABFEFEB-4EF2-CE48-AC6C-9D08CC51ED7B}">
      <dgm:prSet/>
      <dgm:spPr/>
      <dgm:t>
        <a:bodyPr/>
        <a:lstStyle/>
        <a:p>
          <a:endParaRPr lang="de-DE">
            <a:solidFill>
              <a:schemeClr val="accent3"/>
            </a:solidFill>
            <a:latin typeface="Arial" panose="020B0604020202020204" pitchFamily="34" charset="0"/>
            <a:cs typeface="Arial" panose="020B0604020202020204" pitchFamily="34" charset="0"/>
          </a:endParaRPr>
        </a:p>
      </dgm:t>
    </dgm:pt>
    <dgm:pt modelId="{1AEF0390-BB27-A34E-8744-8BFBF02E37AC}">
      <dgm:prSet custT="1"/>
      <dgm:spPr/>
      <dgm:t>
        <a:bodyPr/>
        <a:lstStyle/>
        <a:p>
          <a:r>
            <a:rPr lang="de-DE" sz="1200" b="1" kern="1200">
              <a:solidFill>
                <a:schemeClr val="accent3"/>
              </a:solidFill>
              <a:latin typeface="Arial" panose="020B0604020202020204" pitchFamily="34" charset="0"/>
              <a:ea typeface="+mn-ea"/>
              <a:cs typeface="Arial" panose="020B0604020202020204" pitchFamily="34" charset="0"/>
            </a:rPr>
            <a:t>Auskunfts- &amp; Call-Center-Services </a:t>
          </a:r>
          <a:endParaRPr lang="de-DE" sz="1200" b="1" kern="1200" dirty="0">
            <a:solidFill>
              <a:schemeClr val="accent3"/>
            </a:solidFill>
            <a:latin typeface="Arial" panose="020B0604020202020204" pitchFamily="34" charset="0"/>
            <a:ea typeface="+mn-ea"/>
            <a:cs typeface="Arial" panose="020B0604020202020204" pitchFamily="34" charset="0"/>
            <a:sym typeface="Wingdings" pitchFamily="2" charset="2"/>
          </a:endParaRPr>
        </a:p>
      </dgm:t>
    </dgm:pt>
    <dgm:pt modelId="{2177E74D-4DDA-CB4A-9BBC-9DEB2E574187}" type="sibTrans" cxnId="{7C9D4C20-F827-4043-8053-73DE08A3AA0A}">
      <dgm:prSet/>
      <dgm:spPr/>
      <dgm:t>
        <a:bodyPr/>
        <a:lstStyle/>
        <a:p>
          <a:endParaRPr lang="de-DE">
            <a:solidFill>
              <a:schemeClr val="accent3"/>
            </a:solidFill>
          </a:endParaRPr>
        </a:p>
      </dgm:t>
    </dgm:pt>
    <dgm:pt modelId="{D59DEA50-D970-2C4F-B267-D0D385976D72}" type="parTrans" cxnId="{7C9D4C20-F827-4043-8053-73DE08A3AA0A}">
      <dgm:prSet/>
      <dgm:spPr/>
      <dgm:t>
        <a:bodyPr/>
        <a:lstStyle/>
        <a:p>
          <a:endParaRPr lang="de-DE">
            <a:solidFill>
              <a:schemeClr val="accent3"/>
            </a:solidFill>
          </a:endParaRPr>
        </a:p>
      </dgm:t>
    </dgm:pt>
    <dgm:pt modelId="{7CFAF469-AC5C-8841-A025-17867A68B585}">
      <dgm:prSet custT="1"/>
      <dgm:spPr/>
      <dgm:t>
        <a:bodyPr/>
        <a:lstStyle/>
        <a:p>
          <a:r>
            <a:rPr lang="de-DE" sz="1200" b="1">
              <a:solidFill>
                <a:schemeClr val="accent3"/>
              </a:solidFill>
              <a:latin typeface="Arial" panose="020B0604020202020204" pitchFamily="34" charset="0"/>
              <a:cs typeface="Arial" panose="020B0604020202020204" pitchFamily="34" charset="0"/>
            </a:rPr>
            <a:t>Hochgradige Individualisierung</a:t>
          </a:r>
          <a:endParaRPr lang="de-DE" sz="1200" b="1" dirty="0">
            <a:solidFill>
              <a:schemeClr val="accent3"/>
            </a:solidFill>
            <a:latin typeface="Arial" panose="020B0604020202020204" pitchFamily="34" charset="0"/>
            <a:cs typeface="Arial" panose="020B0604020202020204" pitchFamily="34" charset="0"/>
            <a:sym typeface="Wingdings" pitchFamily="2" charset="2"/>
          </a:endParaRPr>
        </a:p>
      </dgm:t>
    </dgm:pt>
    <dgm:pt modelId="{4CE9F6D8-8A14-8E43-B235-EA3C621B573B}" type="sibTrans" cxnId="{87534C34-A930-8442-AED9-C2B015E7A102}">
      <dgm:prSet/>
      <dgm:spPr/>
      <dgm:t>
        <a:bodyPr/>
        <a:lstStyle/>
        <a:p>
          <a:endParaRPr lang="de-DE">
            <a:solidFill>
              <a:schemeClr val="accent3"/>
            </a:solidFill>
          </a:endParaRPr>
        </a:p>
      </dgm:t>
    </dgm:pt>
    <dgm:pt modelId="{4CA27E9E-8EBB-F042-B0F4-66D5727E9964}" type="parTrans" cxnId="{87534C34-A930-8442-AED9-C2B015E7A102}">
      <dgm:prSet/>
      <dgm:spPr/>
      <dgm:t>
        <a:bodyPr/>
        <a:lstStyle/>
        <a:p>
          <a:endParaRPr lang="de-DE">
            <a:solidFill>
              <a:schemeClr val="accent3"/>
            </a:solidFill>
          </a:endParaRPr>
        </a:p>
      </dgm:t>
    </dgm:pt>
    <dgm:pt modelId="{91938D01-E275-0F47-967D-384803AA34CC}" type="pres">
      <dgm:prSet presAssocID="{8000DCE2-CEE6-E140-8131-34D2CBE59199}" presName="Name0" presStyleCnt="0">
        <dgm:presLayoutVars>
          <dgm:chMax val="7"/>
          <dgm:chPref val="7"/>
          <dgm:dir/>
        </dgm:presLayoutVars>
      </dgm:prSet>
      <dgm:spPr/>
    </dgm:pt>
    <dgm:pt modelId="{27277468-38CD-BA41-AE87-71CA39FAEC7A}" type="pres">
      <dgm:prSet presAssocID="{8000DCE2-CEE6-E140-8131-34D2CBE59199}" presName="Name1" presStyleCnt="0"/>
      <dgm:spPr/>
    </dgm:pt>
    <dgm:pt modelId="{477A8693-194C-CC4B-AFB6-3D3AF4ABF4B7}" type="pres">
      <dgm:prSet presAssocID="{8000DCE2-CEE6-E140-8131-34D2CBE59199}" presName="cycle" presStyleCnt="0"/>
      <dgm:spPr/>
    </dgm:pt>
    <dgm:pt modelId="{7ADE869D-485C-5A41-A93F-910DC0180B96}" type="pres">
      <dgm:prSet presAssocID="{8000DCE2-CEE6-E140-8131-34D2CBE59199}" presName="srcNode" presStyleLbl="node1" presStyleIdx="0" presStyleCnt="7"/>
      <dgm:spPr/>
    </dgm:pt>
    <dgm:pt modelId="{70037D2E-8D1E-BE4E-BEB1-DFA62A62085E}" type="pres">
      <dgm:prSet presAssocID="{8000DCE2-CEE6-E140-8131-34D2CBE59199}" presName="conn" presStyleLbl="parChTrans1D2" presStyleIdx="0" presStyleCnt="1" custLinFactNeighborY="48"/>
      <dgm:spPr/>
    </dgm:pt>
    <dgm:pt modelId="{B06C6EFD-1664-0045-AF85-B3BA0E70F749}" type="pres">
      <dgm:prSet presAssocID="{8000DCE2-CEE6-E140-8131-34D2CBE59199}" presName="extraNode" presStyleLbl="node1" presStyleIdx="0" presStyleCnt="7"/>
      <dgm:spPr/>
    </dgm:pt>
    <dgm:pt modelId="{1291BE06-4A8B-894F-A23C-FF2E845851BC}" type="pres">
      <dgm:prSet presAssocID="{8000DCE2-CEE6-E140-8131-34D2CBE59199}" presName="dstNode" presStyleLbl="node1" presStyleIdx="0" presStyleCnt="7"/>
      <dgm:spPr/>
    </dgm:pt>
    <dgm:pt modelId="{F1C05B73-B79B-7F40-AE2C-DD3C6F47E968}" type="pres">
      <dgm:prSet presAssocID="{ACDF8A46-0526-9340-8B8D-C0F108B4F709}" presName="text_1" presStyleLbl="node1" presStyleIdx="0" presStyleCnt="7" custScaleY="122179">
        <dgm:presLayoutVars>
          <dgm:bulletEnabled val="1"/>
        </dgm:presLayoutVars>
      </dgm:prSet>
      <dgm:spPr/>
    </dgm:pt>
    <dgm:pt modelId="{E4BB8A12-8DBC-794E-9EAD-883B649D3E6D}" type="pres">
      <dgm:prSet presAssocID="{ACDF8A46-0526-9340-8B8D-C0F108B4F709}" presName="accent_1" presStyleCnt="0"/>
      <dgm:spPr/>
    </dgm:pt>
    <dgm:pt modelId="{39723BCE-6B91-6546-A586-548238031C11}" type="pres">
      <dgm:prSet presAssocID="{ACDF8A46-0526-9340-8B8D-C0F108B4F709}" presName="accentRepeatNode" presStyleLbl="solidFgAcc1" presStyleIdx="0" presStyleCnt="7"/>
      <dgm:spPr/>
    </dgm:pt>
    <dgm:pt modelId="{2CD3E805-16B7-DA4B-930F-FBFC8318E130}" type="pres">
      <dgm:prSet presAssocID="{F0B16E93-42C5-7B44-9855-1FFEE5BD59C4}" presName="text_2" presStyleLbl="node1" presStyleIdx="1" presStyleCnt="7" custScaleY="123169">
        <dgm:presLayoutVars>
          <dgm:bulletEnabled val="1"/>
        </dgm:presLayoutVars>
      </dgm:prSet>
      <dgm:spPr/>
    </dgm:pt>
    <dgm:pt modelId="{F7C419A5-8EBA-C143-B3C6-C8A0906B1243}" type="pres">
      <dgm:prSet presAssocID="{F0B16E93-42C5-7B44-9855-1FFEE5BD59C4}" presName="accent_2" presStyleCnt="0"/>
      <dgm:spPr/>
    </dgm:pt>
    <dgm:pt modelId="{5D0CBF51-1979-5847-A15B-8D9B92A4F27D}" type="pres">
      <dgm:prSet presAssocID="{F0B16E93-42C5-7B44-9855-1FFEE5BD59C4}" presName="accentRepeatNode" presStyleLbl="solidFgAcc1" presStyleIdx="1" presStyleCnt="7"/>
      <dgm:spPr/>
    </dgm:pt>
    <dgm:pt modelId="{16369291-4CD7-8A42-9318-B4422680106B}" type="pres">
      <dgm:prSet presAssocID="{165501D3-4346-A041-9515-CB012E80AB2A}" presName="text_3" presStyleLbl="node1" presStyleIdx="2" presStyleCnt="7" custScaleY="123169">
        <dgm:presLayoutVars>
          <dgm:bulletEnabled val="1"/>
        </dgm:presLayoutVars>
      </dgm:prSet>
      <dgm:spPr/>
    </dgm:pt>
    <dgm:pt modelId="{4AA86EA0-C44F-AB49-86C1-FEC73A95DBFF}" type="pres">
      <dgm:prSet presAssocID="{165501D3-4346-A041-9515-CB012E80AB2A}" presName="accent_3" presStyleCnt="0"/>
      <dgm:spPr/>
    </dgm:pt>
    <dgm:pt modelId="{AC50DADF-F429-FA49-B996-53A073D90B33}" type="pres">
      <dgm:prSet presAssocID="{165501D3-4346-A041-9515-CB012E80AB2A}" presName="accentRepeatNode" presStyleLbl="solidFgAcc1" presStyleIdx="2" presStyleCnt="7"/>
      <dgm:spPr/>
    </dgm:pt>
    <dgm:pt modelId="{DD39664C-3831-5947-A7F6-7A6488464E8C}" type="pres">
      <dgm:prSet presAssocID="{A6B1A605-046E-C543-9BE4-88B5A883C0C5}" presName="text_4" presStyleLbl="node1" presStyleIdx="3" presStyleCnt="7" custScaleY="123169">
        <dgm:presLayoutVars>
          <dgm:bulletEnabled val="1"/>
        </dgm:presLayoutVars>
      </dgm:prSet>
      <dgm:spPr/>
    </dgm:pt>
    <dgm:pt modelId="{695EB20C-2BE9-7245-A258-008822C5B7BB}" type="pres">
      <dgm:prSet presAssocID="{A6B1A605-046E-C543-9BE4-88B5A883C0C5}" presName="accent_4" presStyleCnt="0"/>
      <dgm:spPr/>
    </dgm:pt>
    <dgm:pt modelId="{C8FEFDF7-1D6A-DB45-B516-19CEB54D33C4}" type="pres">
      <dgm:prSet presAssocID="{A6B1A605-046E-C543-9BE4-88B5A883C0C5}" presName="accentRepeatNode" presStyleLbl="solidFgAcc1" presStyleIdx="3" presStyleCnt="7"/>
      <dgm:spPr/>
    </dgm:pt>
    <dgm:pt modelId="{D790ABE2-CC84-D04E-91CC-E200EC113EF1}" type="pres">
      <dgm:prSet presAssocID="{DDC614A9-E749-ED4D-871D-A7B2A6B6C80B}" presName="text_5" presStyleLbl="node1" presStyleIdx="4" presStyleCnt="7" custScaleY="123169">
        <dgm:presLayoutVars>
          <dgm:bulletEnabled val="1"/>
        </dgm:presLayoutVars>
      </dgm:prSet>
      <dgm:spPr/>
    </dgm:pt>
    <dgm:pt modelId="{BFC6852A-FB24-314E-9E38-F2DE82900CA4}" type="pres">
      <dgm:prSet presAssocID="{DDC614A9-E749-ED4D-871D-A7B2A6B6C80B}" presName="accent_5" presStyleCnt="0"/>
      <dgm:spPr/>
    </dgm:pt>
    <dgm:pt modelId="{71BADA3D-3065-C240-87F0-698F96282416}" type="pres">
      <dgm:prSet presAssocID="{DDC614A9-E749-ED4D-871D-A7B2A6B6C80B}" presName="accentRepeatNode" presStyleLbl="solidFgAcc1" presStyleIdx="4" presStyleCnt="7"/>
      <dgm:spPr/>
    </dgm:pt>
    <dgm:pt modelId="{17415939-F278-1B4E-9DE5-06B31ADEC656}" type="pres">
      <dgm:prSet presAssocID="{1AEF0390-BB27-A34E-8744-8BFBF02E37AC}" presName="text_6" presStyleLbl="node1" presStyleIdx="5" presStyleCnt="7" custScaleY="123169">
        <dgm:presLayoutVars>
          <dgm:bulletEnabled val="1"/>
        </dgm:presLayoutVars>
      </dgm:prSet>
      <dgm:spPr/>
    </dgm:pt>
    <dgm:pt modelId="{03A075A2-0AE8-A64D-B8CC-6CD298BAFD96}" type="pres">
      <dgm:prSet presAssocID="{1AEF0390-BB27-A34E-8744-8BFBF02E37AC}" presName="accent_6" presStyleCnt="0"/>
      <dgm:spPr/>
    </dgm:pt>
    <dgm:pt modelId="{18E7D830-F0F6-9242-8F31-837C9EFD1DBF}" type="pres">
      <dgm:prSet presAssocID="{1AEF0390-BB27-A34E-8744-8BFBF02E37AC}" presName="accentRepeatNode" presStyleLbl="solidFgAcc1" presStyleIdx="5" presStyleCnt="7"/>
      <dgm:spPr/>
    </dgm:pt>
    <dgm:pt modelId="{4408C9C4-70FA-2746-ADEE-ED3FE7122E4F}" type="pres">
      <dgm:prSet presAssocID="{7CFAF469-AC5C-8841-A025-17867A68B585}" presName="text_7" presStyleLbl="node1" presStyleIdx="6" presStyleCnt="7" custScaleX="97977" custScaleY="123169" custLinFactNeighborX="936" custLinFactNeighborY="2851">
        <dgm:presLayoutVars>
          <dgm:bulletEnabled val="1"/>
        </dgm:presLayoutVars>
      </dgm:prSet>
      <dgm:spPr/>
    </dgm:pt>
    <dgm:pt modelId="{91D27DA9-BA9B-004D-958D-E718DD0119B2}" type="pres">
      <dgm:prSet presAssocID="{7CFAF469-AC5C-8841-A025-17867A68B585}" presName="accent_7" presStyleCnt="0"/>
      <dgm:spPr/>
    </dgm:pt>
    <dgm:pt modelId="{6F5D37DE-BEC0-F74B-8856-C87753F5854F}" type="pres">
      <dgm:prSet presAssocID="{7CFAF469-AC5C-8841-A025-17867A68B585}" presName="accentRepeatNode" presStyleLbl="solidFgAcc1" presStyleIdx="6" presStyleCnt="7" custScaleX="99230"/>
      <dgm:spPr/>
    </dgm:pt>
  </dgm:ptLst>
  <dgm:cxnLst>
    <dgm:cxn modelId="{7C9D4C20-F827-4043-8053-73DE08A3AA0A}" srcId="{8000DCE2-CEE6-E140-8131-34D2CBE59199}" destId="{1AEF0390-BB27-A34E-8744-8BFBF02E37AC}" srcOrd="5" destOrd="0" parTransId="{D59DEA50-D970-2C4F-B267-D0D385976D72}" sibTransId="{2177E74D-4DDA-CB4A-9BBC-9DEB2E574187}"/>
    <dgm:cxn modelId="{87534C34-A930-8442-AED9-C2B015E7A102}" srcId="{8000DCE2-CEE6-E140-8131-34D2CBE59199}" destId="{7CFAF469-AC5C-8841-A025-17867A68B585}" srcOrd="6" destOrd="0" parTransId="{4CA27E9E-8EBB-F042-B0F4-66D5727E9964}" sibTransId="{4CE9F6D8-8A14-8E43-B235-EA3C621B573B}"/>
    <dgm:cxn modelId="{1B74D238-C427-0B42-9F2C-422E15563568}" srcId="{8000DCE2-CEE6-E140-8131-34D2CBE59199}" destId="{ACDF8A46-0526-9340-8B8D-C0F108B4F709}" srcOrd="0" destOrd="0" parTransId="{96410EF2-E77F-764E-BD26-1135BA8A8CB5}" sibTransId="{13F5F567-EB69-EB43-B37B-310AF88673D0}"/>
    <dgm:cxn modelId="{1F279D4D-4848-F948-B07F-159660FF246F}" type="presOf" srcId="{165501D3-4346-A041-9515-CB012E80AB2A}" destId="{16369291-4CD7-8A42-9318-B4422680106B}" srcOrd="0" destOrd="0" presId="urn:microsoft.com/office/officeart/2008/layout/VerticalCurvedList"/>
    <dgm:cxn modelId="{11EC7454-693B-1442-8B5E-F927E1EE149A}" type="presOf" srcId="{13F5F567-EB69-EB43-B37B-310AF88673D0}" destId="{70037D2E-8D1E-BE4E-BEB1-DFA62A62085E}" srcOrd="0" destOrd="0" presId="urn:microsoft.com/office/officeart/2008/layout/VerticalCurvedList"/>
    <dgm:cxn modelId="{DAFC1858-140A-1749-AABA-D308A2ECD879}" type="presOf" srcId="{7CFAF469-AC5C-8841-A025-17867A68B585}" destId="{4408C9C4-70FA-2746-ADEE-ED3FE7122E4F}" srcOrd="0" destOrd="0" presId="urn:microsoft.com/office/officeart/2008/layout/VerticalCurvedList"/>
    <dgm:cxn modelId="{EB40D058-C0BC-8E42-8756-B3D01D70E440}" srcId="{8000DCE2-CEE6-E140-8131-34D2CBE59199}" destId="{F0B16E93-42C5-7B44-9855-1FFEE5BD59C4}" srcOrd="1" destOrd="0" parTransId="{516D90C2-83D3-E943-90A1-304F90B4867D}" sibTransId="{54B90032-3FF7-CA4C-8E22-2A109AA30345}"/>
    <dgm:cxn modelId="{BBB6406D-E919-734E-92F8-92177AD77A14}" type="presOf" srcId="{1AEF0390-BB27-A34E-8744-8BFBF02E37AC}" destId="{17415939-F278-1B4E-9DE5-06B31ADEC656}" srcOrd="0" destOrd="0" presId="urn:microsoft.com/office/officeart/2008/layout/VerticalCurvedList"/>
    <dgm:cxn modelId="{A5B3057B-2EAF-4146-B7FA-B5DB2BEDA6C9}" type="presOf" srcId="{F0B16E93-42C5-7B44-9855-1FFEE5BD59C4}" destId="{2CD3E805-16B7-DA4B-930F-FBFC8318E130}" srcOrd="0" destOrd="0" presId="urn:microsoft.com/office/officeart/2008/layout/VerticalCurvedList"/>
    <dgm:cxn modelId="{F6C7BE7D-B654-EF4B-B3BF-00EEE6F4F1F3}" type="presOf" srcId="{8000DCE2-CEE6-E140-8131-34D2CBE59199}" destId="{91938D01-E275-0F47-967D-384803AA34CC}" srcOrd="0" destOrd="0" presId="urn:microsoft.com/office/officeart/2008/layout/VerticalCurvedList"/>
    <dgm:cxn modelId="{49CBFF82-DDF7-7D46-B5FB-E1B23646DCC7}" type="presOf" srcId="{A6B1A605-046E-C543-9BE4-88B5A883C0C5}" destId="{DD39664C-3831-5947-A7F6-7A6488464E8C}" srcOrd="0" destOrd="0" presId="urn:microsoft.com/office/officeart/2008/layout/VerticalCurvedList"/>
    <dgm:cxn modelId="{021F568D-BE88-6940-BDFC-A318E4B58BA6}" srcId="{8000DCE2-CEE6-E140-8131-34D2CBE59199}" destId="{A6B1A605-046E-C543-9BE4-88B5A883C0C5}" srcOrd="3" destOrd="0" parTransId="{F148A69D-5ABD-7346-B3F9-730B55B1024A}" sibTransId="{F070F2FC-C490-B341-9B97-C9D6B454322C}"/>
    <dgm:cxn modelId="{578CFD9B-F747-3D4E-942F-C588F4867AF3}" srcId="{8000DCE2-CEE6-E140-8131-34D2CBE59199}" destId="{165501D3-4346-A041-9515-CB012E80AB2A}" srcOrd="2" destOrd="0" parTransId="{E6E8F11E-0C02-9B4D-97F8-E1A2A4518EF5}" sibTransId="{3937AC33-C805-FE45-A8FC-DBFD15A3C46D}"/>
    <dgm:cxn modelId="{A0C4C1C0-5B6D-814A-B0D1-1FF4F33F7120}" type="presOf" srcId="{ACDF8A46-0526-9340-8B8D-C0F108B4F709}" destId="{F1C05B73-B79B-7F40-AE2C-DD3C6F47E968}" srcOrd="0" destOrd="0" presId="urn:microsoft.com/office/officeart/2008/layout/VerticalCurvedList"/>
    <dgm:cxn modelId="{DABFEFEB-4EF2-CE48-AC6C-9D08CC51ED7B}" srcId="{8000DCE2-CEE6-E140-8131-34D2CBE59199}" destId="{DDC614A9-E749-ED4D-871D-A7B2A6B6C80B}" srcOrd="4" destOrd="0" parTransId="{C7711437-9884-3845-9735-B008F42584C0}" sibTransId="{DD9EBFBA-C039-5D48-ADE5-CB91E759A71D}"/>
    <dgm:cxn modelId="{C80C19FC-089C-174C-90D8-49A3451B5A24}" type="presOf" srcId="{DDC614A9-E749-ED4D-871D-A7B2A6B6C80B}" destId="{D790ABE2-CC84-D04E-91CC-E200EC113EF1}" srcOrd="0" destOrd="0" presId="urn:microsoft.com/office/officeart/2008/layout/VerticalCurvedList"/>
    <dgm:cxn modelId="{3CC4D409-DB79-494B-A5B1-2164966649CE}" type="presParOf" srcId="{91938D01-E275-0F47-967D-384803AA34CC}" destId="{27277468-38CD-BA41-AE87-71CA39FAEC7A}" srcOrd="0" destOrd="0" presId="urn:microsoft.com/office/officeart/2008/layout/VerticalCurvedList"/>
    <dgm:cxn modelId="{298BCF21-9544-CB45-8169-259C5E45027F}" type="presParOf" srcId="{27277468-38CD-BA41-AE87-71CA39FAEC7A}" destId="{477A8693-194C-CC4B-AFB6-3D3AF4ABF4B7}" srcOrd="0" destOrd="0" presId="urn:microsoft.com/office/officeart/2008/layout/VerticalCurvedList"/>
    <dgm:cxn modelId="{189EDD5B-DB08-4C4A-AF62-FBDA4943E5A3}" type="presParOf" srcId="{477A8693-194C-CC4B-AFB6-3D3AF4ABF4B7}" destId="{7ADE869D-485C-5A41-A93F-910DC0180B96}" srcOrd="0" destOrd="0" presId="urn:microsoft.com/office/officeart/2008/layout/VerticalCurvedList"/>
    <dgm:cxn modelId="{909178FF-6C3D-B440-A7B7-1057A58314C4}" type="presParOf" srcId="{477A8693-194C-CC4B-AFB6-3D3AF4ABF4B7}" destId="{70037D2E-8D1E-BE4E-BEB1-DFA62A62085E}" srcOrd="1" destOrd="0" presId="urn:microsoft.com/office/officeart/2008/layout/VerticalCurvedList"/>
    <dgm:cxn modelId="{41DE793F-B387-E540-A023-68BF98D71347}" type="presParOf" srcId="{477A8693-194C-CC4B-AFB6-3D3AF4ABF4B7}" destId="{B06C6EFD-1664-0045-AF85-B3BA0E70F749}" srcOrd="2" destOrd="0" presId="urn:microsoft.com/office/officeart/2008/layout/VerticalCurvedList"/>
    <dgm:cxn modelId="{E534D2E8-ECF9-2E49-96DB-071D3920AAA6}" type="presParOf" srcId="{477A8693-194C-CC4B-AFB6-3D3AF4ABF4B7}" destId="{1291BE06-4A8B-894F-A23C-FF2E845851BC}" srcOrd="3" destOrd="0" presId="urn:microsoft.com/office/officeart/2008/layout/VerticalCurvedList"/>
    <dgm:cxn modelId="{46381439-BD25-9B44-BCE2-CCF17032B7CF}" type="presParOf" srcId="{27277468-38CD-BA41-AE87-71CA39FAEC7A}" destId="{F1C05B73-B79B-7F40-AE2C-DD3C6F47E968}" srcOrd="1" destOrd="0" presId="urn:microsoft.com/office/officeart/2008/layout/VerticalCurvedList"/>
    <dgm:cxn modelId="{3675BEBA-D350-BE4D-8582-5A72A5BF2CFA}" type="presParOf" srcId="{27277468-38CD-BA41-AE87-71CA39FAEC7A}" destId="{E4BB8A12-8DBC-794E-9EAD-883B649D3E6D}" srcOrd="2" destOrd="0" presId="urn:microsoft.com/office/officeart/2008/layout/VerticalCurvedList"/>
    <dgm:cxn modelId="{8827AE95-44C1-4649-8616-3F3558B49036}" type="presParOf" srcId="{E4BB8A12-8DBC-794E-9EAD-883B649D3E6D}" destId="{39723BCE-6B91-6546-A586-548238031C11}" srcOrd="0" destOrd="0" presId="urn:microsoft.com/office/officeart/2008/layout/VerticalCurvedList"/>
    <dgm:cxn modelId="{4F827B41-4F56-5D44-BB0F-C19F6C5A742B}" type="presParOf" srcId="{27277468-38CD-BA41-AE87-71CA39FAEC7A}" destId="{2CD3E805-16B7-DA4B-930F-FBFC8318E130}" srcOrd="3" destOrd="0" presId="urn:microsoft.com/office/officeart/2008/layout/VerticalCurvedList"/>
    <dgm:cxn modelId="{E5ABC71E-ED63-4042-AB07-1C44285F4A39}" type="presParOf" srcId="{27277468-38CD-BA41-AE87-71CA39FAEC7A}" destId="{F7C419A5-8EBA-C143-B3C6-C8A0906B1243}" srcOrd="4" destOrd="0" presId="urn:microsoft.com/office/officeart/2008/layout/VerticalCurvedList"/>
    <dgm:cxn modelId="{DC29860E-8767-8349-87AC-72D76A7DB14C}" type="presParOf" srcId="{F7C419A5-8EBA-C143-B3C6-C8A0906B1243}" destId="{5D0CBF51-1979-5847-A15B-8D9B92A4F27D}" srcOrd="0" destOrd="0" presId="urn:microsoft.com/office/officeart/2008/layout/VerticalCurvedList"/>
    <dgm:cxn modelId="{55BEFC27-39AB-174D-BD9B-D2CFB3597417}" type="presParOf" srcId="{27277468-38CD-BA41-AE87-71CA39FAEC7A}" destId="{16369291-4CD7-8A42-9318-B4422680106B}" srcOrd="5" destOrd="0" presId="urn:microsoft.com/office/officeart/2008/layout/VerticalCurvedList"/>
    <dgm:cxn modelId="{C98F6E2F-0E2A-574D-8781-6E6C94E03319}" type="presParOf" srcId="{27277468-38CD-BA41-AE87-71CA39FAEC7A}" destId="{4AA86EA0-C44F-AB49-86C1-FEC73A95DBFF}" srcOrd="6" destOrd="0" presId="urn:microsoft.com/office/officeart/2008/layout/VerticalCurvedList"/>
    <dgm:cxn modelId="{0B65AAF5-5778-3541-A91F-4418A8537ACA}" type="presParOf" srcId="{4AA86EA0-C44F-AB49-86C1-FEC73A95DBFF}" destId="{AC50DADF-F429-FA49-B996-53A073D90B33}" srcOrd="0" destOrd="0" presId="urn:microsoft.com/office/officeart/2008/layout/VerticalCurvedList"/>
    <dgm:cxn modelId="{5E0F0C47-AFCA-554E-9D81-A03475BA9B8A}" type="presParOf" srcId="{27277468-38CD-BA41-AE87-71CA39FAEC7A}" destId="{DD39664C-3831-5947-A7F6-7A6488464E8C}" srcOrd="7" destOrd="0" presId="urn:microsoft.com/office/officeart/2008/layout/VerticalCurvedList"/>
    <dgm:cxn modelId="{BAF4CB73-97A1-0B4B-AE64-9E389EAEC25A}" type="presParOf" srcId="{27277468-38CD-BA41-AE87-71CA39FAEC7A}" destId="{695EB20C-2BE9-7245-A258-008822C5B7BB}" srcOrd="8" destOrd="0" presId="urn:microsoft.com/office/officeart/2008/layout/VerticalCurvedList"/>
    <dgm:cxn modelId="{907B306C-0EC4-C54B-89B8-ACA55D374408}" type="presParOf" srcId="{695EB20C-2BE9-7245-A258-008822C5B7BB}" destId="{C8FEFDF7-1D6A-DB45-B516-19CEB54D33C4}" srcOrd="0" destOrd="0" presId="urn:microsoft.com/office/officeart/2008/layout/VerticalCurvedList"/>
    <dgm:cxn modelId="{67974037-B319-6047-9CBC-0290DF441465}" type="presParOf" srcId="{27277468-38CD-BA41-AE87-71CA39FAEC7A}" destId="{D790ABE2-CC84-D04E-91CC-E200EC113EF1}" srcOrd="9" destOrd="0" presId="urn:microsoft.com/office/officeart/2008/layout/VerticalCurvedList"/>
    <dgm:cxn modelId="{0BD0EC65-C72D-9D41-A09F-F92E238188D0}" type="presParOf" srcId="{27277468-38CD-BA41-AE87-71CA39FAEC7A}" destId="{BFC6852A-FB24-314E-9E38-F2DE82900CA4}" srcOrd="10" destOrd="0" presId="urn:microsoft.com/office/officeart/2008/layout/VerticalCurvedList"/>
    <dgm:cxn modelId="{7EF3EC5B-0BCE-D741-8913-0144222E5D1F}" type="presParOf" srcId="{BFC6852A-FB24-314E-9E38-F2DE82900CA4}" destId="{71BADA3D-3065-C240-87F0-698F96282416}" srcOrd="0" destOrd="0" presId="urn:microsoft.com/office/officeart/2008/layout/VerticalCurvedList"/>
    <dgm:cxn modelId="{74328C37-0BE1-4040-AFDF-DEBB4FAC1719}" type="presParOf" srcId="{27277468-38CD-BA41-AE87-71CA39FAEC7A}" destId="{17415939-F278-1B4E-9DE5-06B31ADEC656}" srcOrd="11" destOrd="0" presId="urn:microsoft.com/office/officeart/2008/layout/VerticalCurvedList"/>
    <dgm:cxn modelId="{0CF68BDB-32F4-2943-9F3C-EB46E618CD32}" type="presParOf" srcId="{27277468-38CD-BA41-AE87-71CA39FAEC7A}" destId="{03A075A2-0AE8-A64D-B8CC-6CD298BAFD96}" srcOrd="12" destOrd="0" presId="urn:microsoft.com/office/officeart/2008/layout/VerticalCurvedList"/>
    <dgm:cxn modelId="{B7CCE7FE-B8CE-F642-ABCE-0A733927F9ED}" type="presParOf" srcId="{03A075A2-0AE8-A64D-B8CC-6CD298BAFD96}" destId="{18E7D830-F0F6-9242-8F31-837C9EFD1DBF}" srcOrd="0" destOrd="0" presId="urn:microsoft.com/office/officeart/2008/layout/VerticalCurvedList"/>
    <dgm:cxn modelId="{70A76E50-92B2-234F-A6CD-D7C5B6D23891}" type="presParOf" srcId="{27277468-38CD-BA41-AE87-71CA39FAEC7A}" destId="{4408C9C4-70FA-2746-ADEE-ED3FE7122E4F}" srcOrd="13" destOrd="0" presId="urn:microsoft.com/office/officeart/2008/layout/VerticalCurvedList"/>
    <dgm:cxn modelId="{7606E09A-4F7F-D545-BAA2-151555D69CCF}" type="presParOf" srcId="{27277468-38CD-BA41-AE87-71CA39FAEC7A}" destId="{91D27DA9-BA9B-004D-958D-E718DD0119B2}" srcOrd="14" destOrd="0" presId="urn:microsoft.com/office/officeart/2008/layout/VerticalCurvedList"/>
    <dgm:cxn modelId="{B22A1CED-F91F-3F4E-9EC6-FC7B9DDFC184}" type="presParOf" srcId="{91D27DA9-BA9B-004D-958D-E718DD0119B2}" destId="{6F5D37DE-BEC0-F74B-8856-C87753F5854F}" srcOrd="0" destOrd="0" presId="urn:microsoft.com/office/officeart/2008/layout/VerticalCurvedList"/>
  </dgm:cxnLst>
  <dgm:bg/>
  <dgm:whole>
    <a:ln>
      <a:noFill/>
    </a:ln>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37D2E-8D1E-BE4E-BEB1-DFA62A62085E}">
      <dsp:nvSpPr>
        <dsp:cNvPr id="0" name=""/>
        <dsp:cNvSpPr/>
      </dsp:nvSpPr>
      <dsp:spPr>
        <a:xfrm>
          <a:off x="-5538872" y="-845288"/>
          <a:ext cx="6598395" cy="6598395"/>
        </a:xfrm>
        <a:prstGeom prst="blockArc">
          <a:avLst>
            <a:gd name="adj1" fmla="val 18900000"/>
            <a:gd name="adj2" fmla="val 2700000"/>
            <a:gd name="adj3" fmla="val 327"/>
          </a:avLst>
        </a:pr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C05B73-B79B-7F40-AE2C-DD3C6F47E968}">
      <dsp:nvSpPr>
        <dsp:cNvPr id="0" name=""/>
        <dsp:cNvSpPr/>
      </dsp:nvSpPr>
      <dsp:spPr>
        <a:xfrm>
          <a:off x="343839" y="173423"/>
          <a:ext cx="5830480" cy="544242"/>
        </a:xfrm>
        <a:prstGeom prst="rect">
          <a:avLst/>
        </a:prstGeom>
        <a:gradFill rotWithShape="0">
          <a:gsLst>
            <a:gs pos="0">
              <a:schemeClr val="accent6">
                <a:alpha val="90000"/>
                <a:hueOff val="0"/>
                <a:satOff val="0"/>
                <a:lumOff val="0"/>
                <a:alphaOff val="0"/>
                <a:lumMod val="110000"/>
                <a:satMod val="105000"/>
                <a:tint val="67000"/>
              </a:schemeClr>
            </a:gs>
            <a:gs pos="50000">
              <a:schemeClr val="accent6">
                <a:alpha val="90000"/>
                <a:hueOff val="0"/>
                <a:satOff val="0"/>
                <a:lumOff val="0"/>
                <a:alphaOff val="0"/>
                <a:lumMod val="105000"/>
                <a:satMod val="103000"/>
                <a:tint val="73000"/>
              </a:schemeClr>
            </a:gs>
            <a:gs pos="100000">
              <a:schemeClr val="accent6">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dirty="0">
              <a:solidFill>
                <a:schemeClr val="accent3"/>
              </a:solidFill>
              <a:latin typeface="Arial" panose="020B0604020202020204" pitchFamily="34" charset="0"/>
              <a:cs typeface="Arial" panose="020B0604020202020204" pitchFamily="34" charset="0"/>
            </a:rPr>
            <a:t>Digitale Präsenz</a:t>
          </a:r>
        </a:p>
      </dsp:txBody>
      <dsp:txXfrm>
        <a:off x="343839" y="173423"/>
        <a:ext cx="5830480" cy="544242"/>
      </dsp:txXfrm>
    </dsp:sp>
    <dsp:sp modelId="{39723BCE-6B91-6546-A586-548238031C11}">
      <dsp:nvSpPr>
        <dsp:cNvPr id="0" name=""/>
        <dsp:cNvSpPr/>
      </dsp:nvSpPr>
      <dsp:spPr>
        <a:xfrm>
          <a:off x="65434" y="167140"/>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CD3E805-16B7-DA4B-930F-FBFC8318E130}">
      <dsp:nvSpPr>
        <dsp:cNvPr id="0" name=""/>
        <dsp:cNvSpPr/>
      </dsp:nvSpPr>
      <dsp:spPr>
        <a:xfrm>
          <a:off x="747231" y="839781"/>
          <a:ext cx="5427087" cy="548652"/>
        </a:xfrm>
        <a:prstGeom prst="rect">
          <a:avLst/>
        </a:prstGeom>
        <a:gradFill rotWithShape="0">
          <a:gsLst>
            <a:gs pos="0">
              <a:schemeClr val="accent6">
                <a:alpha val="90000"/>
                <a:hueOff val="0"/>
                <a:satOff val="0"/>
                <a:lumOff val="0"/>
                <a:alphaOff val="-6667"/>
                <a:lumMod val="110000"/>
                <a:satMod val="105000"/>
                <a:tint val="67000"/>
              </a:schemeClr>
            </a:gs>
            <a:gs pos="50000">
              <a:schemeClr val="accent6">
                <a:alpha val="90000"/>
                <a:hueOff val="0"/>
                <a:satOff val="0"/>
                <a:lumOff val="0"/>
                <a:alphaOff val="-6667"/>
                <a:lumMod val="105000"/>
                <a:satMod val="103000"/>
                <a:tint val="73000"/>
              </a:schemeClr>
            </a:gs>
            <a:gs pos="100000">
              <a:schemeClr val="accent6">
                <a:alpha val="90000"/>
                <a:hueOff val="0"/>
                <a:satOff val="0"/>
                <a:lumOff val="0"/>
                <a:alphaOff val="-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dirty="0">
              <a:solidFill>
                <a:schemeClr val="accent3"/>
              </a:solidFill>
              <a:latin typeface="Arial" panose="020B0604020202020204" pitchFamily="34" charset="0"/>
              <a:cs typeface="Arial" panose="020B0604020202020204" pitchFamily="34" charset="0"/>
            </a:rPr>
            <a:t>Geschäftsanbahnung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747231" y="839781"/>
        <a:ext cx="5427087" cy="548652"/>
      </dsp:txXfrm>
    </dsp:sp>
    <dsp:sp modelId="{5D0CBF51-1979-5847-A15B-8D9B92A4F27D}">
      <dsp:nvSpPr>
        <dsp:cNvPr id="0" name=""/>
        <dsp:cNvSpPr/>
      </dsp:nvSpPr>
      <dsp:spPr>
        <a:xfrm>
          <a:off x="468827" y="835703"/>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6667"/>
            </a:schemeClr>
          </a:solidFill>
          <a:prstDash val="solid"/>
          <a:miter lim="800000"/>
        </a:ln>
        <a:effectLst/>
      </dsp:spPr>
      <dsp:style>
        <a:lnRef idx="1">
          <a:scrgbClr r="0" g="0" b="0"/>
        </a:lnRef>
        <a:fillRef idx="2">
          <a:scrgbClr r="0" g="0" b="0"/>
        </a:fillRef>
        <a:effectRef idx="0">
          <a:scrgbClr r="0" g="0" b="0"/>
        </a:effectRef>
        <a:fontRef idx="minor"/>
      </dsp:style>
    </dsp:sp>
    <dsp:sp modelId="{16369291-4CD7-8A42-9318-B4422680106B}">
      <dsp:nvSpPr>
        <dsp:cNvPr id="0" name=""/>
        <dsp:cNvSpPr/>
      </dsp:nvSpPr>
      <dsp:spPr>
        <a:xfrm>
          <a:off x="968288" y="1507853"/>
          <a:ext cx="5206030" cy="548652"/>
        </a:xfrm>
        <a:prstGeom prst="rect">
          <a:avLst/>
        </a:prstGeom>
        <a:gradFill rotWithShape="0">
          <a:gsLst>
            <a:gs pos="0">
              <a:schemeClr val="accent6">
                <a:alpha val="90000"/>
                <a:hueOff val="0"/>
                <a:satOff val="0"/>
                <a:lumOff val="0"/>
                <a:alphaOff val="-13333"/>
                <a:lumMod val="110000"/>
                <a:satMod val="105000"/>
                <a:tint val="67000"/>
              </a:schemeClr>
            </a:gs>
            <a:gs pos="50000">
              <a:schemeClr val="accent6">
                <a:alpha val="90000"/>
                <a:hueOff val="0"/>
                <a:satOff val="0"/>
                <a:lumOff val="0"/>
                <a:alphaOff val="-13333"/>
                <a:lumMod val="105000"/>
                <a:satMod val="103000"/>
                <a:tint val="73000"/>
              </a:schemeClr>
            </a:gs>
            <a:gs pos="100000">
              <a:schemeClr val="accent6">
                <a:alpha val="90000"/>
                <a:hueOff val="0"/>
                <a:satOff val="0"/>
                <a:lumOff val="0"/>
                <a:alphaOff val="-1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Performance Marketing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968288" y="1507853"/>
        <a:ext cx="5206030" cy="548652"/>
      </dsp:txXfrm>
    </dsp:sp>
    <dsp:sp modelId="{AC50DADF-F429-FA49-B996-53A073D90B33}">
      <dsp:nvSpPr>
        <dsp:cNvPr id="0" name=""/>
        <dsp:cNvSpPr/>
      </dsp:nvSpPr>
      <dsp:spPr>
        <a:xfrm>
          <a:off x="689884" y="1503775"/>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13333"/>
            </a:schemeClr>
          </a:solidFill>
          <a:prstDash val="solid"/>
          <a:miter lim="800000"/>
        </a:ln>
        <a:effectLst/>
      </dsp:spPr>
      <dsp:style>
        <a:lnRef idx="1">
          <a:scrgbClr r="0" g="0" b="0"/>
        </a:lnRef>
        <a:fillRef idx="2">
          <a:scrgbClr r="0" g="0" b="0"/>
        </a:fillRef>
        <a:effectRef idx="0">
          <a:scrgbClr r="0" g="0" b="0"/>
        </a:effectRef>
        <a:fontRef idx="minor"/>
      </dsp:style>
    </dsp:sp>
    <dsp:sp modelId="{DD39664C-3831-5947-A7F6-7A6488464E8C}">
      <dsp:nvSpPr>
        <dsp:cNvPr id="0" name=""/>
        <dsp:cNvSpPr/>
      </dsp:nvSpPr>
      <dsp:spPr>
        <a:xfrm>
          <a:off x="1038869" y="2176416"/>
          <a:ext cx="5135449" cy="548652"/>
        </a:xfrm>
        <a:prstGeom prst="rect">
          <a:avLst/>
        </a:prstGeom>
        <a:gradFill rotWithShape="0">
          <a:gsLst>
            <a:gs pos="0">
              <a:schemeClr val="accent6">
                <a:alpha val="90000"/>
                <a:hueOff val="0"/>
                <a:satOff val="0"/>
                <a:lumOff val="0"/>
                <a:alphaOff val="-20000"/>
                <a:lumMod val="110000"/>
                <a:satMod val="105000"/>
                <a:tint val="67000"/>
              </a:schemeClr>
            </a:gs>
            <a:gs pos="50000">
              <a:schemeClr val="accent6">
                <a:alpha val="90000"/>
                <a:hueOff val="0"/>
                <a:satOff val="0"/>
                <a:lumOff val="0"/>
                <a:alphaOff val="-20000"/>
                <a:lumMod val="105000"/>
                <a:satMod val="103000"/>
                <a:tint val="73000"/>
              </a:schemeClr>
            </a:gs>
            <a:gs pos="100000">
              <a:schemeClr val="accent6">
                <a:alpha val="90000"/>
                <a:hueOff val="0"/>
                <a:satOff val="0"/>
                <a:lumOff val="0"/>
                <a:alphaOff val="-2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Bewertungsmanagement</a:t>
          </a:r>
          <a:endParaRPr lang="de-DE" sz="1000" kern="1200" dirty="0">
            <a:solidFill>
              <a:schemeClr val="accent3"/>
            </a:solidFill>
            <a:latin typeface="Arial" panose="020B0604020202020204" pitchFamily="34" charset="0"/>
            <a:cs typeface="Arial" panose="020B0604020202020204" pitchFamily="34" charset="0"/>
          </a:endParaRPr>
        </a:p>
      </dsp:txBody>
      <dsp:txXfrm>
        <a:off x="1038869" y="2176416"/>
        <a:ext cx="5135449" cy="548652"/>
      </dsp:txXfrm>
    </dsp:sp>
    <dsp:sp modelId="{C8FEFDF7-1D6A-DB45-B516-19CEB54D33C4}">
      <dsp:nvSpPr>
        <dsp:cNvPr id="0" name=""/>
        <dsp:cNvSpPr/>
      </dsp:nvSpPr>
      <dsp:spPr>
        <a:xfrm>
          <a:off x="760465" y="2172338"/>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20000"/>
            </a:schemeClr>
          </a:solidFill>
          <a:prstDash val="solid"/>
          <a:miter lim="800000"/>
        </a:ln>
        <a:effectLst/>
      </dsp:spPr>
      <dsp:style>
        <a:lnRef idx="1">
          <a:scrgbClr r="0" g="0" b="0"/>
        </a:lnRef>
        <a:fillRef idx="2">
          <a:scrgbClr r="0" g="0" b="0"/>
        </a:fillRef>
        <a:effectRef idx="0">
          <a:scrgbClr r="0" g="0" b="0"/>
        </a:effectRef>
        <a:fontRef idx="minor"/>
      </dsp:style>
    </dsp:sp>
    <dsp:sp modelId="{D790ABE2-CC84-D04E-91CC-E200EC113EF1}">
      <dsp:nvSpPr>
        <dsp:cNvPr id="0" name=""/>
        <dsp:cNvSpPr/>
      </dsp:nvSpPr>
      <dsp:spPr>
        <a:xfrm>
          <a:off x="968288" y="2844978"/>
          <a:ext cx="5206030" cy="548652"/>
        </a:xfrm>
        <a:prstGeom prst="rect">
          <a:avLst/>
        </a:prstGeom>
        <a:gradFill rotWithShape="0">
          <a:gsLst>
            <a:gs pos="0">
              <a:schemeClr val="accent6">
                <a:alpha val="90000"/>
                <a:hueOff val="0"/>
                <a:satOff val="0"/>
                <a:lumOff val="0"/>
                <a:alphaOff val="-26667"/>
                <a:lumMod val="110000"/>
                <a:satMod val="105000"/>
                <a:tint val="67000"/>
              </a:schemeClr>
            </a:gs>
            <a:gs pos="50000">
              <a:schemeClr val="accent6">
                <a:alpha val="90000"/>
                <a:hueOff val="0"/>
                <a:satOff val="0"/>
                <a:lumOff val="0"/>
                <a:alphaOff val="-26667"/>
                <a:lumMod val="105000"/>
                <a:satMod val="103000"/>
                <a:tint val="73000"/>
              </a:schemeClr>
            </a:gs>
            <a:gs pos="100000">
              <a:schemeClr val="accent6">
                <a:alpha val="90000"/>
                <a:hueOff val="0"/>
                <a:satOff val="0"/>
                <a:lumOff val="0"/>
                <a:alphaOff val="-2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Mitarbeiter-Management</a:t>
          </a:r>
          <a:endParaRPr lang="de-DE" sz="1000" kern="1200" dirty="0">
            <a:solidFill>
              <a:schemeClr val="accent3"/>
            </a:solidFill>
            <a:latin typeface="Arial" panose="020B0604020202020204" pitchFamily="34" charset="0"/>
            <a:cs typeface="Arial" panose="020B0604020202020204" pitchFamily="34" charset="0"/>
          </a:endParaRPr>
        </a:p>
      </dsp:txBody>
      <dsp:txXfrm>
        <a:off x="968288" y="2844978"/>
        <a:ext cx="5206030" cy="548652"/>
      </dsp:txXfrm>
    </dsp:sp>
    <dsp:sp modelId="{71BADA3D-3065-C240-87F0-698F96282416}">
      <dsp:nvSpPr>
        <dsp:cNvPr id="0" name=""/>
        <dsp:cNvSpPr/>
      </dsp:nvSpPr>
      <dsp:spPr>
        <a:xfrm>
          <a:off x="689884" y="2840900"/>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26667"/>
            </a:schemeClr>
          </a:solidFill>
          <a:prstDash val="solid"/>
          <a:miter lim="800000"/>
        </a:ln>
        <a:effectLst/>
      </dsp:spPr>
      <dsp:style>
        <a:lnRef idx="1">
          <a:scrgbClr r="0" g="0" b="0"/>
        </a:lnRef>
        <a:fillRef idx="2">
          <a:scrgbClr r="0" g="0" b="0"/>
        </a:fillRef>
        <a:effectRef idx="0">
          <a:scrgbClr r="0" g="0" b="0"/>
        </a:effectRef>
        <a:fontRef idx="minor"/>
      </dsp:style>
    </dsp:sp>
    <dsp:sp modelId="{17415939-F278-1B4E-9DE5-06B31ADEC656}">
      <dsp:nvSpPr>
        <dsp:cNvPr id="0" name=""/>
        <dsp:cNvSpPr/>
      </dsp:nvSpPr>
      <dsp:spPr>
        <a:xfrm>
          <a:off x="747231" y="3513051"/>
          <a:ext cx="5427087" cy="548652"/>
        </a:xfrm>
        <a:prstGeom prst="rect">
          <a:avLst/>
        </a:prstGeom>
        <a:gradFill rotWithShape="0">
          <a:gsLst>
            <a:gs pos="0">
              <a:schemeClr val="accent6">
                <a:alpha val="90000"/>
                <a:hueOff val="0"/>
                <a:satOff val="0"/>
                <a:lumOff val="0"/>
                <a:alphaOff val="-33333"/>
                <a:lumMod val="110000"/>
                <a:satMod val="105000"/>
                <a:tint val="67000"/>
              </a:schemeClr>
            </a:gs>
            <a:gs pos="50000">
              <a:schemeClr val="accent6">
                <a:alpha val="90000"/>
                <a:hueOff val="0"/>
                <a:satOff val="0"/>
                <a:lumOff val="0"/>
                <a:alphaOff val="-33333"/>
                <a:lumMod val="105000"/>
                <a:satMod val="103000"/>
                <a:tint val="73000"/>
              </a:schemeClr>
            </a:gs>
            <a:gs pos="100000">
              <a:schemeClr val="accent6">
                <a:alpha val="90000"/>
                <a:hueOff val="0"/>
                <a:satOff val="0"/>
                <a:lumOff val="0"/>
                <a:alphaOff val="-3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ea typeface="+mn-ea"/>
              <a:cs typeface="Arial" panose="020B0604020202020204" pitchFamily="34" charset="0"/>
            </a:rPr>
            <a:t>Auskunfts- &amp; Call-Center-Services </a:t>
          </a:r>
          <a:endParaRPr lang="de-DE" sz="1200" b="1" kern="1200" dirty="0">
            <a:solidFill>
              <a:schemeClr val="accent3"/>
            </a:solidFill>
            <a:latin typeface="Arial" panose="020B0604020202020204" pitchFamily="34" charset="0"/>
            <a:ea typeface="+mn-ea"/>
            <a:cs typeface="Arial" panose="020B0604020202020204" pitchFamily="34" charset="0"/>
            <a:sym typeface="Wingdings" pitchFamily="2" charset="2"/>
          </a:endParaRPr>
        </a:p>
      </dsp:txBody>
      <dsp:txXfrm>
        <a:off x="747231" y="3513051"/>
        <a:ext cx="5427087" cy="548652"/>
      </dsp:txXfrm>
    </dsp:sp>
    <dsp:sp modelId="{18E7D830-F0F6-9242-8F31-837C9EFD1DBF}">
      <dsp:nvSpPr>
        <dsp:cNvPr id="0" name=""/>
        <dsp:cNvSpPr/>
      </dsp:nvSpPr>
      <dsp:spPr>
        <a:xfrm>
          <a:off x="468827" y="3508973"/>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33333"/>
            </a:schemeClr>
          </a:solidFill>
          <a:prstDash val="solid"/>
          <a:miter lim="800000"/>
        </a:ln>
        <a:effectLst/>
      </dsp:spPr>
      <dsp:style>
        <a:lnRef idx="1">
          <a:scrgbClr r="0" g="0" b="0"/>
        </a:lnRef>
        <a:fillRef idx="2">
          <a:scrgbClr r="0" g="0" b="0"/>
        </a:fillRef>
        <a:effectRef idx="0">
          <a:scrgbClr r="0" g="0" b="0"/>
        </a:effectRef>
        <a:fontRef idx="minor"/>
      </dsp:style>
    </dsp:sp>
    <dsp:sp modelId="{4408C9C4-70FA-2746-ADEE-ED3FE7122E4F}">
      <dsp:nvSpPr>
        <dsp:cNvPr id="0" name=""/>
        <dsp:cNvSpPr/>
      </dsp:nvSpPr>
      <dsp:spPr>
        <a:xfrm>
          <a:off x="457387" y="4194313"/>
          <a:ext cx="5712529" cy="548652"/>
        </a:xfrm>
        <a:prstGeom prst="rect">
          <a:avLst/>
        </a:prstGeom>
        <a:gradFill rotWithShape="0">
          <a:gsLst>
            <a:gs pos="0">
              <a:schemeClr val="accent6">
                <a:alpha val="90000"/>
                <a:hueOff val="0"/>
                <a:satOff val="0"/>
                <a:lumOff val="0"/>
                <a:alphaOff val="-40000"/>
                <a:lumMod val="110000"/>
                <a:satMod val="105000"/>
                <a:tint val="67000"/>
              </a:schemeClr>
            </a:gs>
            <a:gs pos="50000">
              <a:schemeClr val="accent6">
                <a:alpha val="90000"/>
                <a:hueOff val="0"/>
                <a:satOff val="0"/>
                <a:lumOff val="0"/>
                <a:alphaOff val="-40000"/>
                <a:lumMod val="105000"/>
                <a:satMod val="103000"/>
                <a:tint val="73000"/>
              </a:schemeClr>
            </a:gs>
            <a:gs pos="100000">
              <a:schemeClr val="accent6">
                <a:alpha val="90000"/>
                <a:hueOff val="0"/>
                <a:satOff val="0"/>
                <a:lumOff val="0"/>
                <a:alphaOff val="-4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Hochgradige Individualisierung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457387" y="4194313"/>
        <a:ext cx="5712529" cy="548652"/>
      </dsp:txXfrm>
    </dsp:sp>
    <dsp:sp modelId="{6F5D37DE-BEC0-F74B-8856-C87753F5854F}">
      <dsp:nvSpPr>
        <dsp:cNvPr id="0" name=""/>
        <dsp:cNvSpPr/>
      </dsp:nvSpPr>
      <dsp:spPr>
        <a:xfrm>
          <a:off x="67578" y="4177535"/>
          <a:ext cx="552521"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4000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37D2E-8D1E-BE4E-BEB1-DFA62A62085E}">
      <dsp:nvSpPr>
        <dsp:cNvPr id="0" name=""/>
        <dsp:cNvSpPr/>
      </dsp:nvSpPr>
      <dsp:spPr>
        <a:xfrm>
          <a:off x="-5538872" y="-845288"/>
          <a:ext cx="6598395" cy="6598395"/>
        </a:xfrm>
        <a:prstGeom prst="blockArc">
          <a:avLst>
            <a:gd name="adj1" fmla="val 18900000"/>
            <a:gd name="adj2" fmla="val 2700000"/>
            <a:gd name="adj3" fmla="val 327"/>
          </a:avLst>
        </a:prstGeom>
        <a:no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C05B73-B79B-7F40-AE2C-DD3C6F47E968}">
      <dsp:nvSpPr>
        <dsp:cNvPr id="0" name=""/>
        <dsp:cNvSpPr/>
      </dsp:nvSpPr>
      <dsp:spPr>
        <a:xfrm>
          <a:off x="343839" y="173423"/>
          <a:ext cx="5830480" cy="544242"/>
        </a:xfrm>
        <a:prstGeom prst="rect">
          <a:avLst/>
        </a:prstGeom>
        <a:gradFill rotWithShape="0">
          <a:gsLst>
            <a:gs pos="0">
              <a:schemeClr val="accent6">
                <a:alpha val="90000"/>
                <a:hueOff val="0"/>
                <a:satOff val="0"/>
                <a:lumOff val="0"/>
                <a:alphaOff val="0"/>
                <a:lumMod val="110000"/>
                <a:satMod val="105000"/>
                <a:tint val="67000"/>
              </a:schemeClr>
            </a:gs>
            <a:gs pos="50000">
              <a:schemeClr val="accent6">
                <a:alpha val="90000"/>
                <a:hueOff val="0"/>
                <a:satOff val="0"/>
                <a:lumOff val="0"/>
                <a:alphaOff val="0"/>
                <a:lumMod val="105000"/>
                <a:satMod val="103000"/>
                <a:tint val="73000"/>
              </a:schemeClr>
            </a:gs>
            <a:gs pos="100000">
              <a:schemeClr val="accent6">
                <a:alpha val="9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dirty="0">
              <a:solidFill>
                <a:schemeClr val="accent3"/>
              </a:solidFill>
              <a:latin typeface="Arial" panose="020B0604020202020204" pitchFamily="34" charset="0"/>
              <a:cs typeface="Arial" panose="020B0604020202020204" pitchFamily="34" charset="0"/>
            </a:rPr>
            <a:t>Digitale Präsenz</a:t>
          </a:r>
        </a:p>
      </dsp:txBody>
      <dsp:txXfrm>
        <a:off x="343839" y="173423"/>
        <a:ext cx="5830480" cy="544242"/>
      </dsp:txXfrm>
    </dsp:sp>
    <dsp:sp modelId="{39723BCE-6B91-6546-A586-548238031C11}">
      <dsp:nvSpPr>
        <dsp:cNvPr id="0" name=""/>
        <dsp:cNvSpPr/>
      </dsp:nvSpPr>
      <dsp:spPr>
        <a:xfrm>
          <a:off x="65434" y="167140"/>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CD3E805-16B7-DA4B-930F-FBFC8318E130}">
      <dsp:nvSpPr>
        <dsp:cNvPr id="0" name=""/>
        <dsp:cNvSpPr/>
      </dsp:nvSpPr>
      <dsp:spPr>
        <a:xfrm>
          <a:off x="747231" y="839781"/>
          <a:ext cx="5427087" cy="548652"/>
        </a:xfrm>
        <a:prstGeom prst="rect">
          <a:avLst/>
        </a:prstGeom>
        <a:gradFill rotWithShape="0">
          <a:gsLst>
            <a:gs pos="0">
              <a:schemeClr val="accent6">
                <a:alpha val="90000"/>
                <a:hueOff val="0"/>
                <a:satOff val="0"/>
                <a:lumOff val="0"/>
                <a:alphaOff val="-6667"/>
                <a:lumMod val="110000"/>
                <a:satMod val="105000"/>
                <a:tint val="67000"/>
              </a:schemeClr>
            </a:gs>
            <a:gs pos="50000">
              <a:schemeClr val="accent6">
                <a:alpha val="90000"/>
                <a:hueOff val="0"/>
                <a:satOff val="0"/>
                <a:lumOff val="0"/>
                <a:alphaOff val="-6667"/>
                <a:lumMod val="105000"/>
                <a:satMod val="103000"/>
                <a:tint val="73000"/>
              </a:schemeClr>
            </a:gs>
            <a:gs pos="100000">
              <a:schemeClr val="accent6">
                <a:alpha val="90000"/>
                <a:hueOff val="0"/>
                <a:satOff val="0"/>
                <a:lumOff val="0"/>
                <a:alphaOff val="-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dirty="0">
              <a:solidFill>
                <a:schemeClr val="accent3"/>
              </a:solidFill>
              <a:latin typeface="Arial" panose="020B0604020202020204" pitchFamily="34" charset="0"/>
              <a:cs typeface="Arial" panose="020B0604020202020204" pitchFamily="34" charset="0"/>
            </a:rPr>
            <a:t>Geschäftsanbahnung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747231" y="839781"/>
        <a:ext cx="5427087" cy="548652"/>
      </dsp:txXfrm>
    </dsp:sp>
    <dsp:sp modelId="{5D0CBF51-1979-5847-A15B-8D9B92A4F27D}">
      <dsp:nvSpPr>
        <dsp:cNvPr id="0" name=""/>
        <dsp:cNvSpPr/>
      </dsp:nvSpPr>
      <dsp:spPr>
        <a:xfrm>
          <a:off x="468827" y="835703"/>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6667"/>
            </a:schemeClr>
          </a:solidFill>
          <a:prstDash val="solid"/>
          <a:miter lim="800000"/>
        </a:ln>
        <a:effectLst/>
      </dsp:spPr>
      <dsp:style>
        <a:lnRef idx="1">
          <a:scrgbClr r="0" g="0" b="0"/>
        </a:lnRef>
        <a:fillRef idx="2">
          <a:scrgbClr r="0" g="0" b="0"/>
        </a:fillRef>
        <a:effectRef idx="0">
          <a:scrgbClr r="0" g="0" b="0"/>
        </a:effectRef>
        <a:fontRef idx="minor"/>
      </dsp:style>
    </dsp:sp>
    <dsp:sp modelId="{16369291-4CD7-8A42-9318-B4422680106B}">
      <dsp:nvSpPr>
        <dsp:cNvPr id="0" name=""/>
        <dsp:cNvSpPr/>
      </dsp:nvSpPr>
      <dsp:spPr>
        <a:xfrm>
          <a:off x="968288" y="1507853"/>
          <a:ext cx="5206030" cy="548652"/>
        </a:xfrm>
        <a:prstGeom prst="rect">
          <a:avLst/>
        </a:prstGeom>
        <a:gradFill rotWithShape="0">
          <a:gsLst>
            <a:gs pos="0">
              <a:schemeClr val="accent6">
                <a:alpha val="90000"/>
                <a:hueOff val="0"/>
                <a:satOff val="0"/>
                <a:lumOff val="0"/>
                <a:alphaOff val="-13333"/>
                <a:lumMod val="110000"/>
                <a:satMod val="105000"/>
                <a:tint val="67000"/>
              </a:schemeClr>
            </a:gs>
            <a:gs pos="50000">
              <a:schemeClr val="accent6">
                <a:alpha val="90000"/>
                <a:hueOff val="0"/>
                <a:satOff val="0"/>
                <a:lumOff val="0"/>
                <a:alphaOff val="-13333"/>
                <a:lumMod val="105000"/>
                <a:satMod val="103000"/>
                <a:tint val="73000"/>
              </a:schemeClr>
            </a:gs>
            <a:gs pos="100000">
              <a:schemeClr val="accent6">
                <a:alpha val="90000"/>
                <a:hueOff val="0"/>
                <a:satOff val="0"/>
                <a:lumOff val="0"/>
                <a:alphaOff val="-1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Performance Marketing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968288" y="1507853"/>
        <a:ext cx="5206030" cy="548652"/>
      </dsp:txXfrm>
    </dsp:sp>
    <dsp:sp modelId="{AC50DADF-F429-FA49-B996-53A073D90B33}">
      <dsp:nvSpPr>
        <dsp:cNvPr id="0" name=""/>
        <dsp:cNvSpPr/>
      </dsp:nvSpPr>
      <dsp:spPr>
        <a:xfrm>
          <a:off x="689884" y="1503775"/>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13333"/>
            </a:schemeClr>
          </a:solidFill>
          <a:prstDash val="solid"/>
          <a:miter lim="800000"/>
        </a:ln>
        <a:effectLst/>
      </dsp:spPr>
      <dsp:style>
        <a:lnRef idx="1">
          <a:scrgbClr r="0" g="0" b="0"/>
        </a:lnRef>
        <a:fillRef idx="2">
          <a:scrgbClr r="0" g="0" b="0"/>
        </a:fillRef>
        <a:effectRef idx="0">
          <a:scrgbClr r="0" g="0" b="0"/>
        </a:effectRef>
        <a:fontRef idx="minor"/>
      </dsp:style>
    </dsp:sp>
    <dsp:sp modelId="{DD39664C-3831-5947-A7F6-7A6488464E8C}">
      <dsp:nvSpPr>
        <dsp:cNvPr id="0" name=""/>
        <dsp:cNvSpPr/>
      </dsp:nvSpPr>
      <dsp:spPr>
        <a:xfrm>
          <a:off x="1038869" y="2176416"/>
          <a:ext cx="5135449" cy="548652"/>
        </a:xfrm>
        <a:prstGeom prst="rect">
          <a:avLst/>
        </a:prstGeom>
        <a:gradFill rotWithShape="0">
          <a:gsLst>
            <a:gs pos="0">
              <a:schemeClr val="accent6">
                <a:alpha val="90000"/>
                <a:hueOff val="0"/>
                <a:satOff val="0"/>
                <a:lumOff val="0"/>
                <a:alphaOff val="-20000"/>
                <a:lumMod val="110000"/>
                <a:satMod val="105000"/>
                <a:tint val="67000"/>
              </a:schemeClr>
            </a:gs>
            <a:gs pos="50000">
              <a:schemeClr val="accent6">
                <a:alpha val="90000"/>
                <a:hueOff val="0"/>
                <a:satOff val="0"/>
                <a:lumOff val="0"/>
                <a:alphaOff val="-20000"/>
                <a:lumMod val="105000"/>
                <a:satMod val="103000"/>
                <a:tint val="73000"/>
              </a:schemeClr>
            </a:gs>
            <a:gs pos="100000">
              <a:schemeClr val="accent6">
                <a:alpha val="90000"/>
                <a:hueOff val="0"/>
                <a:satOff val="0"/>
                <a:lumOff val="0"/>
                <a:alphaOff val="-2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Bewertungsmanagement</a:t>
          </a:r>
          <a:endParaRPr lang="de-DE" sz="1000" kern="1200" dirty="0">
            <a:solidFill>
              <a:schemeClr val="accent3"/>
            </a:solidFill>
            <a:latin typeface="Arial" panose="020B0604020202020204" pitchFamily="34" charset="0"/>
            <a:cs typeface="Arial" panose="020B0604020202020204" pitchFamily="34" charset="0"/>
          </a:endParaRPr>
        </a:p>
      </dsp:txBody>
      <dsp:txXfrm>
        <a:off x="1038869" y="2176416"/>
        <a:ext cx="5135449" cy="548652"/>
      </dsp:txXfrm>
    </dsp:sp>
    <dsp:sp modelId="{C8FEFDF7-1D6A-DB45-B516-19CEB54D33C4}">
      <dsp:nvSpPr>
        <dsp:cNvPr id="0" name=""/>
        <dsp:cNvSpPr/>
      </dsp:nvSpPr>
      <dsp:spPr>
        <a:xfrm>
          <a:off x="760465" y="2172338"/>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20000"/>
            </a:schemeClr>
          </a:solidFill>
          <a:prstDash val="solid"/>
          <a:miter lim="800000"/>
        </a:ln>
        <a:effectLst/>
      </dsp:spPr>
      <dsp:style>
        <a:lnRef idx="1">
          <a:scrgbClr r="0" g="0" b="0"/>
        </a:lnRef>
        <a:fillRef idx="2">
          <a:scrgbClr r="0" g="0" b="0"/>
        </a:fillRef>
        <a:effectRef idx="0">
          <a:scrgbClr r="0" g="0" b="0"/>
        </a:effectRef>
        <a:fontRef idx="minor"/>
      </dsp:style>
    </dsp:sp>
    <dsp:sp modelId="{D790ABE2-CC84-D04E-91CC-E200EC113EF1}">
      <dsp:nvSpPr>
        <dsp:cNvPr id="0" name=""/>
        <dsp:cNvSpPr/>
      </dsp:nvSpPr>
      <dsp:spPr>
        <a:xfrm>
          <a:off x="968288" y="2844978"/>
          <a:ext cx="5206030" cy="548652"/>
        </a:xfrm>
        <a:prstGeom prst="rect">
          <a:avLst/>
        </a:prstGeom>
        <a:gradFill rotWithShape="0">
          <a:gsLst>
            <a:gs pos="0">
              <a:schemeClr val="accent6">
                <a:alpha val="90000"/>
                <a:hueOff val="0"/>
                <a:satOff val="0"/>
                <a:lumOff val="0"/>
                <a:alphaOff val="-26667"/>
                <a:lumMod val="110000"/>
                <a:satMod val="105000"/>
                <a:tint val="67000"/>
              </a:schemeClr>
            </a:gs>
            <a:gs pos="50000">
              <a:schemeClr val="accent6">
                <a:alpha val="90000"/>
                <a:hueOff val="0"/>
                <a:satOff val="0"/>
                <a:lumOff val="0"/>
                <a:alphaOff val="-26667"/>
                <a:lumMod val="105000"/>
                <a:satMod val="103000"/>
                <a:tint val="73000"/>
              </a:schemeClr>
            </a:gs>
            <a:gs pos="100000">
              <a:schemeClr val="accent6">
                <a:alpha val="90000"/>
                <a:hueOff val="0"/>
                <a:satOff val="0"/>
                <a:lumOff val="0"/>
                <a:alphaOff val="-26667"/>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Mitarbeiter-Management</a:t>
          </a:r>
          <a:endParaRPr lang="de-DE" sz="1000" kern="1200" dirty="0">
            <a:solidFill>
              <a:schemeClr val="accent3"/>
            </a:solidFill>
            <a:latin typeface="Arial" panose="020B0604020202020204" pitchFamily="34" charset="0"/>
            <a:cs typeface="Arial" panose="020B0604020202020204" pitchFamily="34" charset="0"/>
          </a:endParaRPr>
        </a:p>
      </dsp:txBody>
      <dsp:txXfrm>
        <a:off x="968288" y="2844978"/>
        <a:ext cx="5206030" cy="548652"/>
      </dsp:txXfrm>
    </dsp:sp>
    <dsp:sp modelId="{71BADA3D-3065-C240-87F0-698F96282416}">
      <dsp:nvSpPr>
        <dsp:cNvPr id="0" name=""/>
        <dsp:cNvSpPr/>
      </dsp:nvSpPr>
      <dsp:spPr>
        <a:xfrm>
          <a:off x="689884" y="2840900"/>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26667"/>
            </a:schemeClr>
          </a:solidFill>
          <a:prstDash val="solid"/>
          <a:miter lim="800000"/>
        </a:ln>
        <a:effectLst/>
      </dsp:spPr>
      <dsp:style>
        <a:lnRef idx="1">
          <a:scrgbClr r="0" g="0" b="0"/>
        </a:lnRef>
        <a:fillRef idx="2">
          <a:scrgbClr r="0" g="0" b="0"/>
        </a:fillRef>
        <a:effectRef idx="0">
          <a:scrgbClr r="0" g="0" b="0"/>
        </a:effectRef>
        <a:fontRef idx="minor"/>
      </dsp:style>
    </dsp:sp>
    <dsp:sp modelId="{17415939-F278-1B4E-9DE5-06B31ADEC656}">
      <dsp:nvSpPr>
        <dsp:cNvPr id="0" name=""/>
        <dsp:cNvSpPr/>
      </dsp:nvSpPr>
      <dsp:spPr>
        <a:xfrm>
          <a:off x="747231" y="3513051"/>
          <a:ext cx="5427087" cy="548652"/>
        </a:xfrm>
        <a:prstGeom prst="rect">
          <a:avLst/>
        </a:prstGeom>
        <a:gradFill rotWithShape="0">
          <a:gsLst>
            <a:gs pos="0">
              <a:schemeClr val="accent6">
                <a:alpha val="90000"/>
                <a:hueOff val="0"/>
                <a:satOff val="0"/>
                <a:lumOff val="0"/>
                <a:alphaOff val="-33333"/>
                <a:lumMod val="110000"/>
                <a:satMod val="105000"/>
                <a:tint val="67000"/>
              </a:schemeClr>
            </a:gs>
            <a:gs pos="50000">
              <a:schemeClr val="accent6">
                <a:alpha val="90000"/>
                <a:hueOff val="0"/>
                <a:satOff val="0"/>
                <a:lumOff val="0"/>
                <a:alphaOff val="-33333"/>
                <a:lumMod val="105000"/>
                <a:satMod val="103000"/>
                <a:tint val="73000"/>
              </a:schemeClr>
            </a:gs>
            <a:gs pos="100000">
              <a:schemeClr val="accent6">
                <a:alpha val="90000"/>
                <a:hueOff val="0"/>
                <a:satOff val="0"/>
                <a:lumOff val="0"/>
                <a:alphaOff val="-33333"/>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ea typeface="+mn-ea"/>
              <a:cs typeface="Arial" panose="020B0604020202020204" pitchFamily="34" charset="0"/>
            </a:rPr>
            <a:t>Auskunfts- &amp; Call-Center-Services </a:t>
          </a:r>
          <a:endParaRPr lang="de-DE" sz="1200" b="1" kern="1200" dirty="0">
            <a:solidFill>
              <a:schemeClr val="accent3"/>
            </a:solidFill>
            <a:latin typeface="Arial" panose="020B0604020202020204" pitchFamily="34" charset="0"/>
            <a:ea typeface="+mn-ea"/>
            <a:cs typeface="Arial" panose="020B0604020202020204" pitchFamily="34" charset="0"/>
            <a:sym typeface="Wingdings" pitchFamily="2" charset="2"/>
          </a:endParaRPr>
        </a:p>
      </dsp:txBody>
      <dsp:txXfrm>
        <a:off x="747231" y="3513051"/>
        <a:ext cx="5427087" cy="548652"/>
      </dsp:txXfrm>
    </dsp:sp>
    <dsp:sp modelId="{18E7D830-F0F6-9242-8F31-837C9EFD1DBF}">
      <dsp:nvSpPr>
        <dsp:cNvPr id="0" name=""/>
        <dsp:cNvSpPr/>
      </dsp:nvSpPr>
      <dsp:spPr>
        <a:xfrm>
          <a:off x="468827" y="3508973"/>
          <a:ext cx="556808"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33333"/>
            </a:schemeClr>
          </a:solidFill>
          <a:prstDash val="solid"/>
          <a:miter lim="800000"/>
        </a:ln>
        <a:effectLst/>
      </dsp:spPr>
      <dsp:style>
        <a:lnRef idx="1">
          <a:scrgbClr r="0" g="0" b="0"/>
        </a:lnRef>
        <a:fillRef idx="2">
          <a:scrgbClr r="0" g="0" b="0"/>
        </a:fillRef>
        <a:effectRef idx="0">
          <a:scrgbClr r="0" g="0" b="0"/>
        </a:effectRef>
        <a:fontRef idx="minor"/>
      </dsp:style>
    </dsp:sp>
    <dsp:sp modelId="{4408C9C4-70FA-2746-ADEE-ED3FE7122E4F}">
      <dsp:nvSpPr>
        <dsp:cNvPr id="0" name=""/>
        <dsp:cNvSpPr/>
      </dsp:nvSpPr>
      <dsp:spPr>
        <a:xfrm>
          <a:off x="457387" y="4194313"/>
          <a:ext cx="5712529" cy="548652"/>
        </a:xfrm>
        <a:prstGeom prst="rect">
          <a:avLst/>
        </a:prstGeom>
        <a:gradFill rotWithShape="0">
          <a:gsLst>
            <a:gs pos="0">
              <a:schemeClr val="accent6">
                <a:alpha val="90000"/>
                <a:hueOff val="0"/>
                <a:satOff val="0"/>
                <a:lumOff val="0"/>
                <a:alphaOff val="-40000"/>
                <a:lumMod val="110000"/>
                <a:satMod val="105000"/>
                <a:tint val="67000"/>
              </a:schemeClr>
            </a:gs>
            <a:gs pos="50000">
              <a:schemeClr val="accent6">
                <a:alpha val="90000"/>
                <a:hueOff val="0"/>
                <a:satOff val="0"/>
                <a:lumOff val="0"/>
                <a:alphaOff val="-40000"/>
                <a:lumMod val="105000"/>
                <a:satMod val="103000"/>
                <a:tint val="73000"/>
              </a:schemeClr>
            </a:gs>
            <a:gs pos="100000">
              <a:schemeClr val="accent6">
                <a:alpha val="90000"/>
                <a:hueOff val="0"/>
                <a:satOff val="0"/>
                <a:lumOff val="0"/>
                <a:alphaOff val="-4000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3574" tIns="30480" rIns="30480" bIns="30480" numCol="1" spcCol="1270" anchor="ctr" anchorCtr="0">
          <a:noAutofit/>
        </a:bodyPr>
        <a:lstStyle/>
        <a:p>
          <a:pPr marL="0" lvl="0" indent="0" algn="l" defTabSz="533400">
            <a:lnSpc>
              <a:spcPct val="90000"/>
            </a:lnSpc>
            <a:spcBef>
              <a:spcPct val="0"/>
            </a:spcBef>
            <a:spcAft>
              <a:spcPct val="35000"/>
            </a:spcAft>
            <a:buNone/>
          </a:pPr>
          <a:r>
            <a:rPr lang="de-DE" sz="1200" b="1" kern="1200">
              <a:solidFill>
                <a:schemeClr val="accent3"/>
              </a:solidFill>
              <a:latin typeface="Arial" panose="020B0604020202020204" pitchFamily="34" charset="0"/>
              <a:cs typeface="Arial" panose="020B0604020202020204" pitchFamily="34" charset="0"/>
            </a:rPr>
            <a:t>Hochgradige Individualisierung</a:t>
          </a:r>
          <a:endParaRPr lang="de-DE" sz="1200" b="1" kern="1200" dirty="0">
            <a:solidFill>
              <a:schemeClr val="accent3"/>
            </a:solidFill>
            <a:latin typeface="Arial" panose="020B0604020202020204" pitchFamily="34" charset="0"/>
            <a:cs typeface="Arial" panose="020B0604020202020204" pitchFamily="34" charset="0"/>
            <a:sym typeface="Wingdings" pitchFamily="2" charset="2"/>
          </a:endParaRPr>
        </a:p>
      </dsp:txBody>
      <dsp:txXfrm>
        <a:off x="457387" y="4194313"/>
        <a:ext cx="5712529" cy="548652"/>
      </dsp:txXfrm>
    </dsp:sp>
    <dsp:sp modelId="{6F5D37DE-BEC0-F74B-8856-C87753F5854F}">
      <dsp:nvSpPr>
        <dsp:cNvPr id="0" name=""/>
        <dsp:cNvSpPr/>
      </dsp:nvSpPr>
      <dsp:spPr>
        <a:xfrm>
          <a:off x="67578" y="4177535"/>
          <a:ext cx="552521" cy="556808"/>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6">
              <a:alpha val="90000"/>
              <a:hueOff val="0"/>
              <a:satOff val="0"/>
              <a:lumOff val="0"/>
              <a:alphaOff val="-4000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CAE14D63-F7D0-444D-87A5-A1FFEFB2D65E}"/>
              </a:ext>
            </a:extLst>
          </p:cNvPr>
          <p:cNvSpPr>
            <a:spLocks noGrp="1"/>
          </p:cNvSpPr>
          <p:nvPr>
            <p:ph type="hdr" sz="quarter"/>
          </p:nvPr>
        </p:nvSpPr>
        <p:spPr>
          <a:xfrm>
            <a:off x="1" y="1"/>
            <a:ext cx="2945406" cy="497333"/>
          </a:xfrm>
          <a:prstGeom prst="rect">
            <a:avLst/>
          </a:prstGeom>
        </p:spPr>
        <p:txBody>
          <a:bodyPr vert="horz" lIns="88194" tIns="44097" rIns="88194" bIns="44097" rtlCol="0"/>
          <a:lstStyle>
            <a:lvl1pPr algn="l">
              <a:defRPr sz="1200"/>
            </a:lvl1pPr>
          </a:lstStyle>
          <a:p>
            <a:endParaRPr lang="de-DE"/>
          </a:p>
        </p:txBody>
      </p:sp>
      <p:sp>
        <p:nvSpPr>
          <p:cNvPr id="3" name="Datumsplatzhalter 2">
            <a:extLst>
              <a:ext uri="{FF2B5EF4-FFF2-40B4-BE49-F238E27FC236}">
                <a16:creationId xmlns:a16="http://schemas.microsoft.com/office/drawing/2014/main" id="{8EAC33B7-77B1-FB41-B323-A1EDB11DE998}"/>
              </a:ext>
            </a:extLst>
          </p:cNvPr>
          <p:cNvSpPr>
            <a:spLocks noGrp="1"/>
          </p:cNvSpPr>
          <p:nvPr>
            <p:ph type="dt" sz="quarter" idx="1"/>
          </p:nvPr>
        </p:nvSpPr>
        <p:spPr>
          <a:xfrm>
            <a:off x="3850750" y="1"/>
            <a:ext cx="2945405" cy="497333"/>
          </a:xfrm>
          <a:prstGeom prst="rect">
            <a:avLst/>
          </a:prstGeom>
        </p:spPr>
        <p:txBody>
          <a:bodyPr vert="horz" lIns="88194" tIns="44097" rIns="88194" bIns="44097" rtlCol="0"/>
          <a:lstStyle>
            <a:lvl1pPr algn="r">
              <a:defRPr sz="1200"/>
            </a:lvl1pPr>
          </a:lstStyle>
          <a:p>
            <a:fld id="{8A2D7421-A0DC-AB4B-97B8-71E3E2836B82}" type="datetimeFigureOut">
              <a:rPr lang="de-DE" smtClean="0"/>
              <a:t>19.03.24</a:t>
            </a:fld>
            <a:endParaRPr lang="de-DE"/>
          </a:p>
        </p:txBody>
      </p:sp>
      <p:sp>
        <p:nvSpPr>
          <p:cNvPr id="4" name="Fußzeilenplatzhalter 3">
            <a:extLst>
              <a:ext uri="{FF2B5EF4-FFF2-40B4-BE49-F238E27FC236}">
                <a16:creationId xmlns:a16="http://schemas.microsoft.com/office/drawing/2014/main" id="{0FBAB97E-4B8A-0D40-98E1-71BB1B0B7397}"/>
              </a:ext>
            </a:extLst>
          </p:cNvPr>
          <p:cNvSpPr>
            <a:spLocks noGrp="1"/>
          </p:cNvSpPr>
          <p:nvPr>
            <p:ph type="ftr" sz="quarter" idx="2"/>
          </p:nvPr>
        </p:nvSpPr>
        <p:spPr>
          <a:xfrm>
            <a:off x="1" y="9429305"/>
            <a:ext cx="2945406" cy="497333"/>
          </a:xfrm>
          <a:prstGeom prst="rect">
            <a:avLst/>
          </a:prstGeom>
        </p:spPr>
        <p:txBody>
          <a:bodyPr vert="horz" lIns="88194" tIns="44097" rIns="88194" bIns="44097"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DF3F1317-324D-DC4E-8FC3-0221D66333D0}"/>
              </a:ext>
            </a:extLst>
          </p:cNvPr>
          <p:cNvSpPr>
            <a:spLocks noGrp="1"/>
          </p:cNvSpPr>
          <p:nvPr>
            <p:ph type="sldNum" sz="quarter" idx="3"/>
          </p:nvPr>
        </p:nvSpPr>
        <p:spPr>
          <a:xfrm>
            <a:off x="3850750" y="9429305"/>
            <a:ext cx="2945405" cy="497333"/>
          </a:xfrm>
          <a:prstGeom prst="rect">
            <a:avLst/>
          </a:prstGeom>
        </p:spPr>
        <p:txBody>
          <a:bodyPr vert="horz" lIns="88194" tIns="44097" rIns="88194" bIns="44097" rtlCol="0" anchor="b"/>
          <a:lstStyle>
            <a:lvl1pPr algn="r">
              <a:defRPr sz="1200"/>
            </a:lvl1pPr>
          </a:lstStyle>
          <a:p>
            <a:fld id="{395D32ED-60DE-DD47-9EE6-049F66DB5E96}" type="slidenum">
              <a:rPr lang="de-DE" smtClean="0"/>
              <a:t>‹Nr.›</a:t>
            </a:fld>
            <a:endParaRPr lang="de-DE"/>
          </a:p>
        </p:txBody>
      </p:sp>
    </p:spTree>
    <p:extLst>
      <p:ext uri="{BB962C8B-B14F-4D97-AF65-F5344CB8AC3E}">
        <p14:creationId xmlns:p14="http://schemas.microsoft.com/office/powerpoint/2010/main" val="237457981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6"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5659" cy="498056"/>
          </a:xfrm>
          <a:prstGeom prst="rect">
            <a:avLst/>
          </a:prstGeom>
        </p:spPr>
        <p:txBody>
          <a:bodyPr vert="horz" lIns="91431" tIns="45715" rIns="91431" bIns="45715" rtlCol="0"/>
          <a:lstStyle>
            <a:lvl1pPr algn="l">
              <a:defRPr sz="1200"/>
            </a:lvl1pPr>
          </a:lstStyle>
          <a:p>
            <a:endParaRPr lang="de-DE"/>
          </a:p>
        </p:txBody>
      </p:sp>
      <p:sp>
        <p:nvSpPr>
          <p:cNvPr id="3" name="Datumsplatzhalter 2"/>
          <p:cNvSpPr>
            <a:spLocks noGrp="1"/>
          </p:cNvSpPr>
          <p:nvPr>
            <p:ph type="dt" idx="1"/>
          </p:nvPr>
        </p:nvSpPr>
        <p:spPr>
          <a:xfrm>
            <a:off x="3850444" y="0"/>
            <a:ext cx="2945659" cy="498056"/>
          </a:xfrm>
          <a:prstGeom prst="rect">
            <a:avLst/>
          </a:prstGeom>
        </p:spPr>
        <p:txBody>
          <a:bodyPr vert="horz" lIns="91431" tIns="45715" rIns="91431" bIns="45715" rtlCol="0"/>
          <a:lstStyle>
            <a:lvl1pPr algn="r">
              <a:defRPr sz="1200"/>
            </a:lvl1pPr>
          </a:lstStyle>
          <a:p>
            <a:fld id="{39C00C98-D624-464C-BA30-1EF37AB3C3AE}" type="datetimeFigureOut">
              <a:rPr lang="de-DE" smtClean="0"/>
              <a:t>19.03.24</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1" tIns="45715" rIns="91431" bIns="45715" rtlCol="0" anchor="ctr"/>
          <a:lstStyle/>
          <a:p>
            <a:endParaRPr lang="de-DE"/>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31" tIns="45715" rIns="91431" bIns="45715"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9428585"/>
            <a:ext cx="2945659" cy="498055"/>
          </a:xfrm>
          <a:prstGeom prst="rect">
            <a:avLst/>
          </a:prstGeom>
        </p:spPr>
        <p:txBody>
          <a:bodyPr vert="horz" lIns="91431" tIns="45715" rIns="91431" bIns="45715" rtlCol="0" anchor="b"/>
          <a:lstStyle>
            <a:lvl1pPr algn="l">
              <a:defRPr sz="1200"/>
            </a:lvl1pPr>
          </a:lstStyle>
          <a:p>
            <a:endParaRPr lang="de-DE"/>
          </a:p>
        </p:txBody>
      </p:sp>
      <p:sp>
        <p:nvSpPr>
          <p:cNvPr id="7" name="Foliennummernplatzhalter 6"/>
          <p:cNvSpPr>
            <a:spLocks noGrp="1"/>
          </p:cNvSpPr>
          <p:nvPr>
            <p:ph type="sldNum" sz="quarter" idx="5"/>
          </p:nvPr>
        </p:nvSpPr>
        <p:spPr>
          <a:xfrm>
            <a:off x="3850444" y="9428585"/>
            <a:ext cx="2945659" cy="498055"/>
          </a:xfrm>
          <a:prstGeom prst="rect">
            <a:avLst/>
          </a:prstGeom>
        </p:spPr>
        <p:txBody>
          <a:bodyPr vert="horz" lIns="91431" tIns="45715" rIns="91431" bIns="45715" rtlCol="0" anchor="b"/>
          <a:lstStyle>
            <a:lvl1pPr algn="r">
              <a:defRPr sz="1200"/>
            </a:lvl1pPr>
          </a:lstStyle>
          <a:p>
            <a:fld id="{28D98DEA-034B-44D7-95ED-646D648D72FB}" type="slidenum">
              <a:rPr lang="de-DE" smtClean="0"/>
              <a:t>‹Nr.›</a:t>
            </a:fld>
            <a:endParaRPr lang="de-DE"/>
          </a:p>
        </p:txBody>
      </p:sp>
    </p:spTree>
    <p:extLst>
      <p:ext uri="{BB962C8B-B14F-4D97-AF65-F5344CB8AC3E}">
        <p14:creationId xmlns:p14="http://schemas.microsoft.com/office/powerpoint/2010/main" val="15387823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8D98DEA-034B-44D7-95ED-646D648D72FB}" type="slidenum">
              <a:rPr lang="de-DE" smtClean="0"/>
              <a:t>2</a:t>
            </a:fld>
            <a:endParaRPr lang="de-DE"/>
          </a:p>
        </p:txBody>
      </p:sp>
    </p:spTree>
    <p:extLst>
      <p:ext uri="{BB962C8B-B14F-4D97-AF65-F5344CB8AC3E}">
        <p14:creationId xmlns:p14="http://schemas.microsoft.com/office/powerpoint/2010/main" val="1008030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Geringere Auszahlungen 0,39 Mio.€</a:t>
            </a:r>
          </a:p>
          <a:p>
            <a:r>
              <a:rPr lang="de-DE"/>
              <a:t>	Kreditoren:		0,23 Mio. €</a:t>
            </a:r>
          </a:p>
          <a:p>
            <a:r>
              <a:rPr lang="de-DE"/>
              <a:t>	Personalkosten:	0,16 Mio. €</a:t>
            </a:r>
          </a:p>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5876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sz="1800" b="1" i="1" u="none" strike="noStrike" dirty="0">
                <a:solidFill>
                  <a:srgbClr val="00B0F0"/>
                </a:solidFill>
                <a:effectLst/>
                <a:latin typeface="Calibri" panose="020F0502020204030204" pitchFamily="34" charset="0"/>
              </a:rPr>
              <a:t>Variable Personalkosten</a:t>
            </a:r>
            <a:r>
              <a:rPr lang="de-DE" sz="1800" b="0" i="0" u="none" strike="noStrike" dirty="0">
                <a:solidFill>
                  <a:srgbClr val="00B0F0"/>
                </a:solidFill>
                <a:effectLst/>
                <a:latin typeface="Calibri" panose="020F0502020204030204" pitchFamily="34" charset="0"/>
              </a:rPr>
              <a:t>: </a:t>
            </a:r>
            <a:r>
              <a:rPr lang="de-DE" sz="1800" b="0" i="0" u="none" strike="noStrike" dirty="0">
                <a:solidFill>
                  <a:srgbClr val="000000"/>
                </a:solidFill>
                <a:effectLst/>
                <a:latin typeface="Calibri" panose="020F0502020204030204" pitchFamily="34" charset="0"/>
              </a:rPr>
              <a:t>0,52 Mio. € über Vorjahr</a:t>
            </a:r>
            <a:endParaRPr lang="de-DE" sz="1800" b="0" i="0" u="none" strike="noStrike" dirty="0">
              <a:solidFill>
                <a:srgbClr val="212121"/>
              </a:solidFill>
              <a:effectLst/>
              <a:latin typeface="Calibri" panose="020F0502020204030204" pitchFamily="34" charset="0"/>
            </a:endParaRPr>
          </a:p>
          <a:p>
            <a:pPr algn="l"/>
            <a:r>
              <a:rPr lang="de-DE" sz="1800" b="0" i="0" u="none" strike="noStrike" dirty="0">
                <a:solidFill>
                  <a:srgbClr val="00B0F0"/>
                </a:solidFill>
                <a:effectLst/>
                <a:latin typeface="Calibri" panose="020F0502020204030204" pitchFamily="34" charset="0"/>
              </a:rPr>
              <a:t> </a:t>
            </a:r>
            <a:endParaRPr lang="de-DE" sz="1800" b="0" i="0" u="none" strike="noStrike" dirty="0">
              <a:solidFill>
                <a:srgbClr val="212121"/>
              </a:solidFill>
              <a:effectLst/>
              <a:latin typeface="Calibri" panose="020F0502020204030204" pitchFamily="34" charset="0"/>
            </a:endParaRPr>
          </a:p>
          <a:p>
            <a:pPr algn="l"/>
            <a:r>
              <a:rPr lang="de-DE" sz="1800" b="0" i="0" u="none" strike="noStrike" dirty="0">
                <a:solidFill>
                  <a:srgbClr val="212121"/>
                </a:solidFill>
                <a:effectLst/>
                <a:latin typeface="Calibri" panose="020F0502020204030204" pitchFamily="34" charset="0"/>
              </a:rPr>
              <a:t>AKL                                        0,25 Mio. €                        </a:t>
            </a:r>
            <a:r>
              <a:rPr lang="de-DE" sz="1800" b="0" i="0" u="none" strike="noStrike" dirty="0">
                <a:solidFill>
                  <a:srgbClr val="212121"/>
                </a:solidFill>
                <a:effectLst/>
                <a:latin typeface="Wingdings" pitchFamily="2" charset="2"/>
              </a:rPr>
              <a:t>à</a:t>
            </a:r>
            <a:r>
              <a:rPr lang="de-DE" sz="1800" b="0" i="0" u="none" strike="noStrike" dirty="0">
                <a:solidFill>
                  <a:srgbClr val="212121"/>
                </a:solidFill>
                <a:effectLst/>
                <a:latin typeface="Calibri" panose="020F0502020204030204" pitchFamily="34" charset="0"/>
              </a:rPr>
              <a:t> Mindestlohnerhöhung aus dem Monat Oktober 2022 (im Jahr 2023 ganzjährig enthalten) </a:t>
            </a:r>
          </a:p>
          <a:p>
            <a:pPr algn="l"/>
            <a:r>
              <a:rPr lang="de-DE" sz="1800" b="0" i="0" u="none" strike="noStrike" dirty="0">
                <a:solidFill>
                  <a:srgbClr val="212121"/>
                </a:solidFill>
                <a:effectLst/>
                <a:latin typeface="Calibri" panose="020F0502020204030204" pitchFamily="34" charset="0"/>
              </a:rPr>
              <a:t>                                                                                                              </a:t>
            </a:r>
            <a:r>
              <a:rPr lang="de-DE" sz="1800" b="1" i="1" u="none" strike="noStrike" dirty="0">
                <a:solidFill>
                  <a:srgbClr val="00B0F0"/>
                </a:solidFill>
                <a:effectLst/>
                <a:latin typeface="Calibri" panose="020F0502020204030204" pitchFamily="34" charset="0"/>
              </a:rPr>
              <a:t>Effekt Mindestlohnerhöhung 0,34 Mio. €, Gehaltseinsparungen durch weniger </a:t>
            </a:r>
            <a:r>
              <a:rPr lang="de-DE" sz="1800" b="1" i="1" u="none" strike="noStrike" dirty="0" err="1">
                <a:solidFill>
                  <a:srgbClr val="00B0F0"/>
                </a:solidFill>
                <a:effectLst/>
                <a:latin typeface="Calibri" panose="020F0502020204030204" pitchFamily="34" charset="0"/>
              </a:rPr>
              <a:t>FTE´s</a:t>
            </a:r>
            <a:r>
              <a:rPr lang="de-DE" sz="1800" b="1" i="1" u="none" strike="noStrike" dirty="0">
                <a:solidFill>
                  <a:srgbClr val="00B0F0"/>
                </a:solidFill>
                <a:effectLst/>
                <a:latin typeface="Calibri" panose="020F0502020204030204" pitchFamily="34" charset="0"/>
              </a:rPr>
              <a:t> 0,09 Mio. €</a:t>
            </a:r>
            <a:endParaRPr lang="de-DE" sz="1800" b="0" i="0" u="none" strike="noStrike" dirty="0">
              <a:solidFill>
                <a:srgbClr val="212121"/>
              </a:solidFill>
              <a:effectLst/>
              <a:latin typeface="Calibri" panose="020F0502020204030204" pitchFamily="34" charset="0"/>
            </a:endParaRPr>
          </a:p>
          <a:p>
            <a:pPr algn="l"/>
            <a:r>
              <a:rPr lang="de-DE" sz="1800" b="0" i="0" u="none" strike="noStrike" dirty="0" err="1">
                <a:solidFill>
                  <a:srgbClr val="212121"/>
                </a:solidFill>
                <a:effectLst/>
                <a:latin typeface="Calibri" panose="020F0502020204030204" pitchFamily="34" charset="0"/>
              </a:rPr>
              <a:t>Fairrank</a:t>
            </a:r>
            <a:r>
              <a:rPr lang="de-DE" sz="1800" b="0" i="0" u="none" strike="noStrike" dirty="0">
                <a:solidFill>
                  <a:srgbClr val="212121"/>
                </a:solidFill>
                <a:effectLst/>
                <a:latin typeface="Calibri" panose="020F0502020204030204" pitchFamily="34" charset="0"/>
              </a:rPr>
              <a:t>                               0,11 Mio. €                         </a:t>
            </a:r>
            <a:r>
              <a:rPr lang="de-DE" sz="1800" b="0" i="0" u="none" strike="noStrike" dirty="0">
                <a:solidFill>
                  <a:srgbClr val="212121"/>
                </a:solidFill>
                <a:effectLst/>
                <a:latin typeface="Wingdings" pitchFamily="2" charset="2"/>
              </a:rPr>
              <a:t>à</a:t>
            </a:r>
            <a:r>
              <a:rPr lang="de-DE" sz="1800" b="0" i="0" u="none" strike="noStrike" dirty="0">
                <a:solidFill>
                  <a:srgbClr val="212121"/>
                </a:solidFill>
                <a:effectLst/>
                <a:latin typeface="Calibri" panose="020F0502020204030204" pitchFamily="34" charset="0"/>
              </a:rPr>
              <a:t> Personalaufbau 2023</a:t>
            </a:r>
          </a:p>
          <a:p>
            <a:pPr algn="l"/>
            <a:r>
              <a:rPr lang="de-DE" sz="1800" b="0" i="0" u="none" strike="noStrike" dirty="0">
                <a:solidFill>
                  <a:srgbClr val="212121"/>
                </a:solidFill>
                <a:effectLst/>
                <a:latin typeface="Calibri" panose="020F0502020204030204" pitchFamily="34" charset="0"/>
              </a:rPr>
              <a:t>Media                                  0,09 Mio. €                           </a:t>
            </a:r>
            <a:r>
              <a:rPr lang="de-DE" sz="1800" b="1" i="1" u="none" strike="noStrike" dirty="0">
                <a:solidFill>
                  <a:srgbClr val="00B0F0"/>
                </a:solidFill>
                <a:effectLst/>
                <a:latin typeface="Wingdings" pitchFamily="2" charset="2"/>
              </a:rPr>
              <a:t>à</a:t>
            </a:r>
            <a:r>
              <a:rPr lang="de-DE" sz="1800" b="1" i="1" u="none" strike="noStrike" dirty="0">
                <a:solidFill>
                  <a:srgbClr val="00B0F0"/>
                </a:solidFill>
                <a:effectLst/>
                <a:latin typeface="Calibri" panose="020F0502020204030204" pitchFamily="34" charset="0"/>
              </a:rPr>
              <a:t>  Gehälter 0,65 (inkl. SV) Mio. € unter Vorjahr; Aktiveirungen 0,77 Mio. unter Vorjahr.      </a:t>
            </a:r>
            <a:r>
              <a:rPr lang="de-DE" sz="1800" b="0" i="0" u="none" strike="noStrike" dirty="0">
                <a:solidFill>
                  <a:srgbClr val="212121"/>
                </a:solidFill>
                <a:effectLst/>
                <a:latin typeface="Calibri" panose="020F0502020204030204" pitchFamily="34" charset="0"/>
              </a:rPr>
              <a:t>                </a:t>
            </a:r>
          </a:p>
          <a:p>
            <a:pPr algn="l"/>
            <a:r>
              <a:rPr lang="de-DE" sz="1800" b="0" i="0" u="none" strike="noStrike" dirty="0">
                <a:solidFill>
                  <a:srgbClr val="212121"/>
                </a:solidFill>
                <a:effectLst/>
                <a:latin typeface="Calibri" panose="020F0502020204030204" pitchFamily="34" charset="0"/>
              </a:rPr>
              <a:t>Support                               0,07 Mio. </a:t>
            </a:r>
            <a:r>
              <a:rPr lang="de-DE" sz="1800" b="0" i="0" u="none" strike="noStrike">
                <a:solidFill>
                  <a:srgbClr val="212121"/>
                </a:solidFill>
                <a:effectLst/>
                <a:latin typeface="Calibri" panose="020F0502020204030204" pitchFamily="34" charset="0"/>
              </a:rPr>
              <a:t>€</a:t>
            </a:r>
          </a:p>
          <a:p>
            <a:endParaRPr lang="de-DE" b="1"/>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838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881939"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81939"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485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a:p>
        </p:txBody>
      </p:sp>
      <p:sp>
        <p:nvSpPr>
          <p:cNvPr id="4" name="Foliennummernplatzhalter 3"/>
          <p:cNvSpPr>
            <a:spLocks noGrp="1"/>
          </p:cNvSpPr>
          <p:nvPr>
            <p:ph type="sldNum" sz="quarter" idx="5"/>
          </p:nvPr>
        </p:nvSpPr>
        <p:spPr/>
        <p:txBody>
          <a:bodyPr/>
          <a:lstStyle/>
          <a:p>
            <a:pPr marL="0" marR="0" lvl="0" indent="0" algn="r" defTabSz="881939"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81939" rtl="0" eaLnBrk="1" fontAlgn="auto" latinLnBrk="0" hangingPunct="1">
                <a:lnSpc>
                  <a:spcPct val="100000"/>
                </a:lnSpc>
                <a:spcBef>
                  <a:spcPts val="0"/>
                </a:spcBef>
                <a:spcAft>
                  <a:spcPts val="0"/>
                </a:spcAft>
                <a:buClrTx/>
                <a:buSzTx/>
                <a:buFontTx/>
                <a:buNone/>
                <a:tabLst/>
                <a:defRPr/>
              </a:pPr>
              <a:t>21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4211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4927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700"/>
              <a:t> </a:t>
            </a:r>
          </a:p>
        </p:txBody>
      </p:sp>
      <p:sp>
        <p:nvSpPr>
          <p:cNvPr id="4" name="Foliennummernplatzhalter 3"/>
          <p:cNvSpPr>
            <a:spLocks noGrp="1"/>
          </p:cNvSpPr>
          <p:nvPr>
            <p:ph type="sldNum" sz="quarter" idx="5"/>
          </p:nvPr>
        </p:nvSpPr>
        <p:spPr/>
        <p:txBody>
          <a:bodyPr/>
          <a:lstStyle/>
          <a:p>
            <a:pPr defTabSz="881939">
              <a:defRPr/>
            </a:pPr>
            <a:fld id="{28D98DEA-034B-44D7-95ED-646D648D72FB}" type="slidenum">
              <a:rPr lang="de-DE">
                <a:solidFill>
                  <a:prstClr val="black"/>
                </a:solidFill>
                <a:latin typeface="Calibri" panose="020F0502020204030204"/>
              </a:rPr>
              <a:pPr defTabSz="881939">
                <a:defRPr/>
              </a:pPr>
              <a:t>23</a:t>
            </a:fld>
            <a:endParaRPr lang="de-DE">
              <a:solidFill>
                <a:prstClr val="black"/>
              </a:solidFill>
              <a:latin typeface="Calibri" panose="020F0502020204030204"/>
            </a:endParaRPr>
          </a:p>
        </p:txBody>
      </p:sp>
    </p:spTree>
    <p:extLst>
      <p:ext uri="{BB962C8B-B14F-4D97-AF65-F5344CB8AC3E}">
        <p14:creationId xmlns:p14="http://schemas.microsoft.com/office/powerpoint/2010/main" val="3229692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8D98DEA-034B-44D7-95ED-646D648D72FB}" type="slidenum">
              <a:rPr lang="de-DE" smtClean="0"/>
              <a:t>24</a:t>
            </a:fld>
            <a:endParaRPr lang="de-DE"/>
          </a:p>
        </p:txBody>
      </p:sp>
    </p:spTree>
    <p:extLst>
      <p:ext uri="{BB962C8B-B14F-4D97-AF65-F5344CB8AC3E}">
        <p14:creationId xmlns:p14="http://schemas.microsoft.com/office/powerpoint/2010/main" val="3792276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1247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8D98DEA-034B-44D7-95ED-646D648D72FB}" type="slidenum">
              <a:rPr lang="de-DE" smtClean="0"/>
              <a:t>30</a:t>
            </a:fld>
            <a:endParaRPr lang="de-DE"/>
          </a:p>
        </p:txBody>
      </p:sp>
    </p:spTree>
    <p:extLst>
      <p:ext uri="{BB962C8B-B14F-4D97-AF65-F5344CB8AC3E}">
        <p14:creationId xmlns:p14="http://schemas.microsoft.com/office/powerpoint/2010/main" val="81353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2197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315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D98DEA-034B-44D7-95ED-646D648D72FB}" type="slidenum">
              <a:rPr lang="de-DE" smtClean="0"/>
              <a:t>11</a:t>
            </a:fld>
            <a:endParaRPr lang="de-DE"/>
          </a:p>
        </p:txBody>
      </p:sp>
    </p:spTree>
    <p:extLst>
      <p:ext uri="{BB962C8B-B14F-4D97-AF65-F5344CB8AC3E}">
        <p14:creationId xmlns:p14="http://schemas.microsoft.com/office/powerpoint/2010/main" val="2321587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8D98DEA-034B-44D7-95ED-646D648D72FB}" type="slidenum">
              <a:rPr lang="de-DE" smtClean="0"/>
              <a:t>12</a:t>
            </a:fld>
            <a:endParaRPr lang="de-DE"/>
          </a:p>
        </p:txBody>
      </p:sp>
    </p:spTree>
    <p:extLst>
      <p:ext uri="{BB962C8B-B14F-4D97-AF65-F5344CB8AC3E}">
        <p14:creationId xmlns:p14="http://schemas.microsoft.com/office/powerpoint/2010/main" val="796298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8D98DEA-034B-44D7-95ED-646D648D72FB}" type="slidenum">
              <a:rPr lang="de-DE" smtClean="0"/>
              <a:t>13</a:t>
            </a:fld>
            <a:endParaRPr lang="de-DE"/>
          </a:p>
        </p:txBody>
      </p:sp>
    </p:spTree>
    <p:extLst>
      <p:ext uri="{BB962C8B-B14F-4D97-AF65-F5344CB8AC3E}">
        <p14:creationId xmlns:p14="http://schemas.microsoft.com/office/powerpoint/2010/main" val="3443972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098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defTabSz="881939">
              <a:defRPr/>
            </a:pPr>
            <a:fld id="{28D98DEA-034B-44D7-95ED-646D648D72FB}" type="slidenum">
              <a:rPr lang="de-DE">
                <a:solidFill>
                  <a:prstClr val="black"/>
                </a:solidFill>
                <a:latin typeface="Calibri" panose="020F0502020204030204"/>
              </a:rPr>
              <a:pPr defTabSz="881939">
                <a:defRPr/>
              </a:pPr>
              <a:t>16</a:t>
            </a:fld>
            <a:endParaRPr lang="de-DE">
              <a:solidFill>
                <a:prstClr val="black"/>
              </a:solidFill>
              <a:latin typeface="Calibri" panose="020F0502020204030204"/>
            </a:endParaRPr>
          </a:p>
        </p:txBody>
      </p:sp>
    </p:spTree>
    <p:extLst>
      <p:ext uri="{BB962C8B-B14F-4D97-AF65-F5344CB8AC3E}">
        <p14:creationId xmlns:p14="http://schemas.microsoft.com/office/powerpoint/2010/main" val="2793277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sz="1800" b="1" i="1" u="none" strike="noStrike" dirty="0" err="1">
                <a:solidFill>
                  <a:srgbClr val="00B0F0"/>
                </a:solidFill>
                <a:effectLst/>
                <a:latin typeface="Calibri" panose="020F0502020204030204" pitchFamily="34" charset="0"/>
              </a:rPr>
              <a:t>Guidance</a:t>
            </a:r>
            <a:r>
              <a:rPr lang="de-DE" sz="1800" b="1" i="1" u="none" strike="noStrike" dirty="0">
                <a:solidFill>
                  <a:srgbClr val="00B0F0"/>
                </a:solidFill>
                <a:effectLst/>
                <a:latin typeface="Calibri" panose="020F0502020204030204" pitchFamily="34" charset="0"/>
              </a:rPr>
              <a:t> EBITDA:</a:t>
            </a:r>
            <a:r>
              <a:rPr lang="de-DE" sz="1800" b="0" i="0" u="none" strike="noStrike" dirty="0">
                <a:solidFill>
                  <a:srgbClr val="00B0F0"/>
                </a:solidFill>
                <a:effectLst/>
                <a:latin typeface="Calibri" panose="020F0502020204030204" pitchFamily="34" charset="0"/>
              </a:rPr>
              <a:t>  </a:t>
            </a:r>
            <a:r>
              <a:rPr lang="de-DE" sz="1800" b="0" i="0" u="none" strike="noStrike" dirty="0">
                <a:solidFill>
                  <a:srgbClr val="212121"/>
                </a:solidFill>
                <a:effectLst/>
                <a:latin typeface="Calibri" panose="020F0502020204030204" pitchFamily="34" charset="0"/>
              </a:rPr>
              <a:t>Basierend auf IST YTD 09/23 und den Budgetwerten für Oktober bis Dezember 2023 von kumuliert 1,44 Mio. EUR würde sich per einfacher Hochrechnung ein EBITDA </a:t>
            </a:r>
            <a:r>
              <a:rPr lang="de-DE" sz="1800" b="0" i="0" u="none" strike="noStrike" dirty="0" err="1">
                <a:solidFill>
                  <a:srgbClr val="212121"/>
                </a:solidFill>
                <a:effectLst/>
                <a:latin typeface="Calibri" panose="020F0502020204030204" pitchFamily="34" charset="0"/>
              </a:rPr>
              <a:t>EoY</a:t>
            </a:r>
            <a:r>
              <a:rPr lang="de-DE" sz="1800" b="0" i="0" u="none" strike="noStrike" dirty="0">
                <a:solidFill>
                  <a:srgbClr val="212121"/>
                </a:solidFill>
                <a:effectLst/>
                <a:latin typeface="Calibri" panose="020F0502020204030204" pitchFamily="34" charset="0"/>
              </a:rPr>
              <a:t> von 2,76 Mio. EUR ergeben. Dies liegt innerhalb der </a:t>
            </a:r>
            <a:r>
              <a:rPr lang="de-DE" sz="1800" b="0" i="0" u="none" strike="noStrike" dirty="0" err="1">
                <a:solidFill>
                  <a:srgbClr val="212121"/>
                </a:solidFill>
                <a:effectLst/>
                <a:latin typeface="Calibri" panose="020F0502020204030204" pitchFamily="34" charset="0"/>
              </a:rPr>
              <a:t>Guidance</a:t>
            </a:r>
            <a:r>
              <a:rPr lang="de-DE" sz="1800" b="0" i="0" u="none" strike="noStrike" dirty="0">
                <a:solidFill>
                  <a:srgbClr val="212121"/>
                </a:solidFill>
                <a:effectLst/>
                <a:latin typeface="Calibri" panose="020F0502020204030204" pitchFamily="34" charset="0"/>
              </a:rPr>
              <a:t> (untere </a:t>
            </a:r>
            <a:r>
              <a:rPr lang="de-DE" sz="1800" b="0" i="0" u="none" strike="noStrike" dirty="0" err="1">
                <a:solidFill>
                  <a:srgbClr val="212121"/>
                </a:solidFill>
                <a:effectLst/>
                <a:latin typeface="Calibri" panose="020F0502020204030204" pitchFamily="34" charset="0"/>
              </a:rPr>
              <a:t>Bandbeite</a:t>
            </a:r>
            <a:r>
              <a:rPr lang="de-DE" sz="1800" b="0" i="0" u="none" strike="noStrike" dirty="0">
                <a:solidFill>
                  <a:srgbClr val="212121"/>
                </a:solidFill>
                <a:effectLst/>
                <a:latin typeface="Calibri" panose="020F0502020204030204" pitchFamily="34" charset="0"/>
              </a:rPr>
              <a:t> ist 2,5 Mio. EUR). D.h. wir könnten das geplante EBITDA in den Monaten Oktober bis Dezember um 18% verfehlen und würden immer noch in der </a:t>
            </a:r>
            <a:r>
              <a:rPr lang="de-DE" sz="1800" b="0" i="0" u="none" strike="noStrike" dirty="0" err="1">
                <a:solidFill>
                  <a:srgbClr val="212121"/>
                </a:solidFill>
                <a:effectLst/>
                <a:latin typeface="Calibri" panose="020F0502020204030204" pitchFamily="34" charset="0"/>
              </a:rPr>
              <a:t>Guidance</a:t>
            </a:r>
            <a:r>
              <a:rPr lang="de-DE" sz="1800" b="0" i="0" u="none" strike="noStrike" dirty="0">
                <a:solidFill>
                  <a:srgbClr val="212121"/>
                </a:solidFill>
                <a:effectLst/>
                <a:latin typeface="Calibri" panose="020F0502020204030204" pitchFamily="34" charset="0"/>
              </a:rPr>
              <a:t> bleiben. YTD liegen wir bei einer Budgetverfehlung von 16%. Auch wenn abschließende Prognosen derzeit noch nicht valide möglich sind, gibt es derzeit keine Indikation, dass wir die </a:t>
            </a:r>
            <a:r>
              <a:rPr lang="de-DE" sz="1800" b="0" i="0" u="none" strike="noStrike" dirty="0" err="1">
                <a:solidFill>
                  <a:srgbClr val="212121"/>
                </a:solidFill>
                <a:effectLst/>
                <a:latin typeface="Calibri" panose="020F0502020204030204" pitchFamily="34" charset="0"/>
              </a:rPr>
              <a:t>Guidance</a:t>
            </a:r>
            <a:r>
              <a:rPr lang="de-DE" sz="1800" b="0" i="0" u="none" strike="noStrike" dirty="0">
                <a:solidFill>
                  <a:srgbClr val="212121"/>
                </a:solidFill>
                <a:effectLst/>
                <a:latin typeface="Calibri" panose="020F0502020204030204" pitchFamily="34" charset="0"/>
              </a:rPr>
              <a:t> deutlich verfehlen und eine </a:t>
            </a:r>
            <a:r>
              <a:rPr lang="de-DE" sz="1800" b="0" i="0" u="none" strike="noStrike" dirty="0" err="1">
                <a:solidFill>
                  <a:srgbClr val="212121"/>
                </a:solidFill>
                <a:effectLst/>
                <a:latin typeface="Calibri" panose="020F0502020204030204" pitchFamily="34" charset="0"/>
              </a:rPr>
              <a:t>AdHoc</a:t>
            </a:r>
            <a:r>
              <a:rPr lang="de-DE" sz="1800" b="0" i="0" u="none" strike="noStrike" dirty="0">
                <a:solidFill>
                  <a:srgbClr val="212121"/>
                </a:solidFill>
                <a:effectLst/>
                <a:latin typeface="Calibri" panose="020F0502020204030204" pitchFamily="34" charset="0"/>
              </a:rPr>
              <a:t> angezeigt wäre. Die größten Unsicherheiten in Bezug auf die EBITDA Abweichung in den kommenden 3 Monaten bestehen in den Bad </a:t>
            </a:r>
            <a:r>
              <a:rPr lang="de-DE" sz="1800" b="0" i="0" u="none" strike="noStrike" dirty="0" err="1">
                <a:solidFill>
                  <a:srgbClr val="212121"/>
                </a:solidFill>
                <a:effectLst/>
                <a:latin typeface="Calibri" panose="020F0502020204030204" pitchFamily="34" charset="0"/>
              </a:rPr>
              <a:t>Debts</a:t>
            </a:r>
            <a:r>
              <a:rPr lang="de-DE" sz="1800" b="0" i="0" u="none" strike="noStrike" dirty="0">
                <a:solidFill>
                  <a:srgbClr val="212121"/>
                </a:solidFill>
                <a:effectLst/>
                <a:latin typeface="Calibri" panose="020F0502020204030204" pitchFamily="34" charset="0"/>
              </a:rPr>
              <a:t>, die Kosten der AKL-DL und den Rückstellungen für Boni. </a:t>
            </a:r>
          </a:p>
          <a:p>
            <a:pPr algn="l">
              <a:buFont typeface="Arial" panose="020B0604020202020204" pitchFamily="34" charset="0"/>
              <a:buChar char="•"/>
            </a:pPr>
            <a:r>
              <a:rPr lang="de-DE" sz="1800" b="0" i="0" u="none" strike="noStrike" dirty="0">
                <a:solidFill>
                  <a:srgbClr val="212121"/>
                </a:solidFill>
                <a:effectLst/>
                <a:latin typeface="Calibri" panose="020F0502020204030204" pitchFamily="34" charset="0"/>
              </a:rPr>
              <a:t>Aktuell keine Indikation dafür, dass </a:t>
            </a:r>
            <a:r>
              <a:rPr lang="de-DE" sz="1800" b="0" i="0" u="none" strike="noStrike" dirty="0" err="1">
                <a:solidFill>
                  <a:srgbClr val="212121"/>
                </a:solidFill>
                <a:effectLst/>
                <a:latin typeface="Calibri" panose="020F0502020204030204" pitchFamily="34" charset="0"/>
              </a:rPr>
              <a:t>Guidance</a:t>
            </a:r>
            <a:r>
              <a:rPr lang="de-DE" sz="1800" b="0" i="0" u="none" strike="noStrike" dirty="0">
                <a:solidFill>
                  <a:srgbClr val="212121"/>
                </a:solidFill>
                <a:effectLst/>
                <a:latin typeface="Calibri" panose="020F0502020204030204" pitchFamily="34" charset="0"/>
              </a:rPr>
              <a:t> nicht gehalten werden kann.</a:t>
            </a:r>
            <a:endParaRPr lang="de-DE" dirty="0"/>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pPr marL="0" indent="0">
              <a:buFont typeface="Arial" panose="020B0604020202020204" pitchFamily="34" charset="0"/>
              <a:buNone/>
            </a:pPr>
            <a:r>
              <a:rPr lang="de-DE" dirty="0"/>
              <a:t>Umsatz:</a:t>
            </a:r>
          </a:p>
          <a:p>
            <a:pPr marL="0" indent="0">
              <a:buFont typeface="Arial" panose="020B0604020202020204" pitchFamily="34" charset="0"/>
              <a:buNone/>
            </a:pPr>
            <a:r>
              <a:rPr lang="de-DE" dirty="0"/>
              <a:t>	Im Umsatz sind auch die Umsatzerlöse September der </a:t>
            </a:r>
            <a:r>
              <a:rPr lang="de-DE" dirty="0" err="1"/>
              <a:t>Ormigo</a:t>
            </a:r>
            <a:r>
              <a:rPr lang="de-DE" dirty="0"/>
              <a:t> in Höhe von 0,17 Mio. € enthalten.</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EBITDA:</a:t>
            </a:r>
          </a:p>
          <a:p>
            <a:pPr marL="0" indent="0">
              <a:buFont typeface="Arial" panose="020B0604020202020204" pitchFamily="34" charset="0"/>
              <a:buNone/>
            </a:pPr>
            <a:r>
              <a:rPr lang="de-DE" dirty="0"/>
              <a:t>	Die Auflösungen der Rückstellungen der TIN-Daten in Höhe von 0,21 Mio. € tragen maßgeblich zu dem positiven EBITDA von 0,71 Mio. € im September bei.</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D98DEA-034B-44D7-95ED-646D648D72F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0044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14.svg"/><Relationship Id="rId26" Type="http://schemas.openxmlformats.org/officeDocument/2006/relationships/image" Target="../media/image22.png"/><Relationship Id="rId39" Type="http://schemas.openxmlformats.org/officeDocument/2006/relationships/image" Target="../media/image35.png"/><Relationship Id="rId21" Type="http://schemas.openxmlformats.org/officeDocument/2006/relationships/image" Target="../media/image17.png"/><Relationship Id="rId34" Type="http://schemas.openxmlformats.org/officeDocument/2006/relationships/image" Target="../media/image30.png"/><Relationship Id="rId42" Type="http://schemas.openxmlformats.org/officeDocument/2006/relationships/image" Target="../media/image38.jpeg"/><Relationship Id="rId7" Type="http://schemas.openxmlformats.org/officeDocument/2006/relationships/diagramLayout" Target="../diagrams/layout1.xml"/><Relationship Id="rId2" Type="http://schemas.openxmlformats.org/officeDocument/2006/relationships/image" Target="../media/image2.png"/><Relationship Id="rId16" Type="http://schemas.openxmlformats.org/officeDocument/2006/relationships/image" Target="../media/image12.svg"/><Relationship Id="rId29"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diagramData" Target="../diagrams/data1.xml"/><Relationship Id="rId11" Type="http://schemas.openxmlformats.org/officeDocument/2006/relationships/image" Target="../media/image7.png"/><Relationship Id="rId24" Type="http://schemas.openxmlformats.org/officeDocument/2006/relationships/image" Target="../media/image20.svg"/><Relationship Id="rId32" Type="http://schemas.openxmlformats.org/officeDocument/2006/relationships/image" Target="../media/image28.png"/><Relationship Id="rId37" Type="http://schemas.openxmlformats.org/officeDocument/2006/relationships/image" Target="../media/image33.png"/><Relationship Id="rId40" Type="http://schemas.openxmlformats.org/officeDocument/2006/relationships/image" Target="../media/image36.jpeg"/><Relationship Id="rId45" Type="http://schemas.openxmlformats.org/officeDocument/2006/relationships/image" Target="../media/image41.svg"/><Relationship Id="rId5" Type="http://schemas.openxmlformats.org/officeDocument/2006/relationships/image" Target="../media/image6.svg"/><Relationship Id="rId15" Type="http://schemas.openxmlformats.org/officeDocument/2006/relationships/image" Target="../media/image11.png"/><Relationship Id="rId23" Type="http://schemas.openxmlformats.org/officeDocument/2006/relationships/image" Target="../media/image19.png"/><Relationship Id="rId28" Type="http://schemas.openxmlformats.org/officeDocument/2006/relationships/image" Target="../media/image24.png"/><Relationship Id="rId36" Type="http://schemas.openxmlformats.org/officeDocument/2006/relationships/image" Target="../media/image32.jpeg"/><Relationship Id="rId10" Type="http://schemas.microsoft.com/office/2007/relationships/diagramDrawing" Target="../diagrams/drawing1.xml"/><Relationship Id="rId19" Type="http://schemas.openxmlformats.org/officeDocument/2006/relationships/image" Target="../media/image15.png"/><Relationship Id="rId31" Type="http://schemas.openxmlformats.org/officeDocument/2006/relationships/image" Target="../media/image27.png"/><Relationship Id="rId44" Type="http://schemas.openxmlformats.org/officeDocument/2006/relationships/image" Target="../media/image40.png"/><Relationship Id="rId4" Type="http://schemas.openxmlformats.org/officeDocument/2006/relationships/image" Target="../media/image4.png"/><Relationship Id="rId9" Type="http://schemas.openxmlformats.org/officeDocument/2006/relationships/diagramColors" Target="../diagrams/colors1.xml"/><Relationship Id="rId14" Type="http://schemas.openxmlformats.org/officeDocument/2006/relationships/image" Target="../media/image10.svg"/><Relationship Id="rId22" Type="http://schemas.openxmlformats.org/officeDocument/2006/relationships/image" Target="../media/image18.svg"/><Relationship Id="rId27" Type="http://schemas.openxmlformats.org/officeDocument/2006/relationships/image" Target="../media/image23.png"/><Relationship Id="rId30" Type="http://schemas.openxmlformats.org/officeDocument/2006/relationships/image" Target="../media/image26.svg"/><Relationship Id="rId35" Type="http://schemas.openxmlformats.org/officeDocument/2006/relationships/image" Target="../media/image31.svg"/><Relationship Id="rId43" Type="http://schemas.openxmlformats.org/officeDocument/2006/relationships/image" Target="../media/image39.png"/><Relationship Id="rId8" Type="http://schemas.openxmlformats.org/officeDocument/2006/relationships/diagramQuickStyle" Target="../diagrams/quickStyle1.xml"/><Relationship Id="rId3" Type="http://schemas.openxmlformats.org/officeDocument/2006/relationships/image" Target="../media/image3.svg"/><Relationship Id="rId12" Type="http://schemas.openxmlformats.org/officeDocument/2006/relationships/image" Target="../media/image8.svg"/><Relationship Id="rId17" Type="http://schemas.openxmlformats.org/officeDocument/2006/relationships/image" Target="../media/image13.png"/><Relationship Id="rId25" Type="http://schemas.openxmlformats.org/officeDocument/2006/relationships/image" Target="../media/image21.jpeg"/><Relationship Id="rId33" Type="http://schemas.openxmlformats.org/officeDocument/2006/relationships/image" Target="../media/image29.emf"/><Relationship Id="rId38" Type="http://schemas.openxmlformats.org/officeDocument/2006/relationships/image" Target="../media/image34.png"/><Relationship Id="rId20" Type="http://schemas.openxmlformats.org/officeDocument/2006/relationships/image" Target="../media/image16.svg"/><Relationship Id="rId41"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p:bg>
      <p:bgPr>
        <a:solidFill>
          <a:schemeClr val="bg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384FFB0-66EE-0D23-7D12-3918F4F97CE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32737" b="34664"/>
          <a:stretch>
            <a:fillRect/>
          </a:stretch>
        </p:blipFill>
        <p:spPr>
          <a:xfrm>
            <a:off x="7865178" y="2765501"/>
            <a:ext cx="4326822" cy="4092499"/>
          </a:xfrm>
          <a:custGeom>
            <a:avLst/>
            <a:gdLst>
              <a:gd name="connsiteX0" fmla="*/ 0 w 4326822"/>
              <a:gd name="connsiteY0" fmla="*/ 0 h 4092499"/>
              <a:gd name="connsiteX1" fmla="*/ 4326822 w 4326822"/>
              <a:gd name="connsiteY1" fmla="*/ 0 h 4092499"/>
              <a:gd name="connsiteX2" fmla="*/ 4326822 w 4326822"/>
              <a:gd name="connsiteY2" fmla="*/ 4092499 h 4092499"/>
              <a:gd name="connsiteX3" fmla="*/ 0 w 4326822"/>
              <a:gd name="connsiteY3" fmla="*/ 4092499 h 4092499"/>
            </a:gdLst>
            <a:ahLst/>
            <a:cxnLst>
              <a:cxn ang="0">
                <a:pos x="connsiteX0" y="connsiteY0"/>
              </a:cxn>
              <a:cxn ang="0">
                <a:pos x="connsiteX1" y="connsiteY1"/>
              </a:cxn>
              <a:cxn ang="0">
                <a:pos x="connsiteX2" y="connsiteY2"/>
              </a:cxn>
              <a:cxn ang="0">
                <a:pos x="connsiteX3" y="connsiteY3"/>
              </a:cxn>
            </a:cxnLst>
            <a:rect l="l" t="t" r="r" b="b"/>
            <a:pathLst>
              <a:path w="4326822" h="4092499">
                <a:moveTo>
                  <a:pt x="0" y="0"/>
                </a:moveTo>
                <a:lnTo>
                  <a:pt x="4326822" y="0"/>
                </a:lnTo>
                <a:lnTo>
                  <a:pt x="4326822" y="4092499"/>
                </a:lnTo>
                <a:lnTo>
                  <a:pt x="0" y="4092499"/>
                </a:lnTo>
                <a:close/>
              </a:path>
            </a:pathLst>
          </a:custGeom>
        </p:spPr>
      </p:pic>
      <p:grpSp>
        <p:nvGrpSpPr>
          <p:cNvPr id="7" name="Gruppieren 6">
            <a:extLst>
              <a:ext uri="{FF2B5EF4-FFF2-40B4-BE49-F238E27FC236}">
                <a16:creationId xmlns:a16="http://schemas.microsoft.com/office/drawing/2014/main" id="{07BC3173-F969-B57C-F8EA-6647F19C9DE3}"/>
              </a:ext>
            </a:extLst>
          </p:cNvPr>
          <p:cNvGrpSpPr/>
          <p:nvPr userDrawn="1"/>
        </p:nvGrpSpPr>
        <p:grpSpPr>
          <a:xfrm>
            <a:off x="0" y="3719869"/>
            <a:ext cx="6120000" cy="45719"/>
            <a:chOff x="-124691" y="1205346"/>
            <a:chExt cx="10306692" cy="273244"/>
          </a:xfrm>
        </p:grpSpPr>
        <p:sp>
          <p:nvSpPr>
            <p:cNvPr id="8" name="Rechteck 7">
              <a:extLst>
                <a:ext uri="{FF2B5EF4-FFF2-40B4-BE49-F238E27FC236}">
                  <a16:creationId xmlns:a16="http://schemas.microsoft.com/office/drawing/2014/main" id="{4F54CA28-630F-0A58-B306-7617AC3307E3}"/>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6340BFCD-9219-1D27-5C56-DB77C5984F97}"/>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A8B48AE1-A7C6-E15F-F3A5-D5FA2C73AC90}"/>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spTree>
    <p:extLst>
      <p:ext uri="{BB962C8B-B14F-4D97-AF65-F5344CB8AC3E}">
        <p14:creationId xmlns:p14="http://schemas.microsoft.com/office/powerpoint/2010/main" val="2329199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Standart 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F0FB5FC-6C30-DA49-B517-0A6F6722ED92}"/>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9" name="Rechteck 8">
            <a:extLst>
              <a:ext uri="{FF2B5EF4-FFF2-40B4-BE49-F238E27FC236}">
                <a16:creationId xmlns:a16="http://schemas.microsoft.com/office/drawing/2014/main" id="{08D61FDA-A885-FF4B-81BB-FD92D47079DB}"/>
              </a:ext>
            </a:extLst>
          </p:cNvPr>
          <p:cNvSpPr/>
          <p:nvPr userDrawn="1"/>
        </p:nvSpPr>
        <p:spPr>
          <a:xfrm>
            <a:off x="74242" y="469440"/>
            <a:ext cx="1185703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endParaRPr lang="de-DE" sz="1400">
              <a:solidFill>
                <a:schemeClr val="accent1"/>
              </a:solidFill>
              <a:highlight>
                <a:srgbClr val="FFFF00"/>
              </a:highlight>
              <a:latin typeface="Arial" panose="020B0604020202020204" pitchFamily="34" charset="0"/>
              <a:cs typeface="Arial" panose="020B0604020202020204" pitchFamily="34" charset="0"/>
            </a:endParaRPr>
          </a:p>
        </p:txBody>
      </p:sp>
      <p:grpSp>
        <p:nvGrpSpPr>
          <p:cNvPr id="4" name="Gruppieren 3">
            <a:extLst>
              <a:ext uri="{FF2B5EF4-FFF2-40B4-BE49-F238E27FC236}">
                <a16:creationId xmlns:a16="http://schemas.microsoft.com/office/drawing/2014/main" id="{AA2A2F0D-C48C-9766-7752-3AE3089E5D7D}"/>
              </a:ext>
            </a:extLst>
          </p:cNvPr>
          <p:cNvGrpSpPr/>
          <p:nvPr userDrawn="1"/>
        </p:nvGrpSpPr>
        <p:grpSpPr>
          <a:xfrm>
            <a:off x="-23999" y="1079715"/>
            <a:ext cx="12240000" cy="45719"/>
            <a:chOff x="-124691" y="1205346"/>
            <a:chExt cx="10306692" cy="273244"/>
          </a:xfrm>
        </p:grpSpPr>
        <p:sp>
          <p:nvSpPr>
            <p:cNvPr id="5" name="Rechteck 4">
              <a:extLst>
                <a:ext uri="{FF2B5EF4-FFF2-40B4-BE49-F238E27FC236}">
                  <a16:creationId xmlns:a16="http://schemas.microsoft.com/office/drawing/2014/main" id="{2223E61F-B536-6F3A-889B-6B691983B621}"/>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1213CB41-4713-8430-5E79-A1C082DFB107}"/>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8EDDAAB5-7D97-DA76-44EA-A855A571BBB8}"/>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14" name="Grafik 13">
            <a:extLst>
              <a:ext uri="{FF2B5EF4-FFF2-40B4-BE49-F238E27FC236}">
                <a16:creationId xmlns:a16="http://schemas.microsoft.com/office/drawing/2014/main" id="{3EBCC9F0-9210-E976-4446-675CF89DDDA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spTree>
    <p:extLst>
      <p:ext uri="{BB962C8B-B14F-4D97-AF65-F5344CB8AC3E}">
        <p14:creationId xmlns:p14="http://schemas.microsoft.com/office/powerpoint/2010/main" val="852192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Q&amp;A">
    <p:bg>
      <p:bgPr>
        <a:solidFill>
          <a:schemeClr val="bg1"/>
        </a:solidFill>
        <a:effectLst/>
      </p:bgPr>
    </p:bg>
    <p:spTree>
      <p:nvGrpSpPr>
        <p:cNvPr id="1" name=""/>
        <p:cNvGrpSpPr/>
        <p:nvPr/>
      </p:nvGrpSpPr>
      <p:grpSpPr>
        <a:xfrm>
          <a:off x="0" y="0"/>
          <a:ext cx="0" cy="0"/>
          <a:chOff x="0" y="0"/>
          <a:chExt cx="0" cy="0"/>
        </a:xfrm>
      </p:grpSpPr>
      <p:sp>
        <p:nvSpPr>
          <p:cNvPr id="2" name="Foliennummernplatzhalter 4">
            <a:extLst>
              <a:ext uri="{FF2B5EF4-FFF2-40B4-BE49-F238E27FC236}">
                <a16:creationId xmlns:a16="http://schemas.microsoft.com/office/drawing/2014/main" id="{5B8CB201-BEC5-4E24-91D2-C791AB894664}"/>
              </a:ext>
            </a:extLst>
          </p:cNvPr>
          <p:cNvSpPr txBox="1">
            <a:spLocks/>
          </p:cNvSpPr>
          <p:nvPr userDrawn="1"/>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1" name="Datumsplatzhalter 1">
            <a:extLst>
              <a:ext uri="{FF2B5EF4-FFF2-40B4-BE49-F238E27FC236}">
                <a16:creationId xmlns:a16="http://schemas.microsoft.com/office/drawing/2014/main" id="{40BAE5E3-2222-CC45-A1E2-086B10DCC6A8}"/>
              </a:ext>
            </a:extLst>
          </p:cNvPr>
          <p:cNvSpPr txBox="1">
            <a:spLocks/>
          </p:cNvSpPr>
          <p:nvPr userDrawn="1"/>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a:solidFill>
                  <a:schemeClr val="bg1"/>
                </a:solidFill>
                <a:latin typeface="Arial" panose="020B0604020202020204" pitchFamily="34" charset="0"/>
                <a:ea typeface="Open Sans" panose="020B0606030504020204" pitchFamily="34" charset="0"/>
                <a:cs typeface="Arial" panose="020B0604020202020204" pitchFamily="34" charset="0"/>
              </a:rPr>
              <a:t>Datum</a:t>
            </a:r>
          </a:p>
        </p:txBody>
      </p:sp>
      <p:sp>
        <p:nvSpPr>
          <p:cNvPr id="12" name="Fußzeilenplatzhalter 2">
            <a:extLst>
              <a:ext uri="{FF2B5EF4-FFF2-40B4-BE49-F238E27FC236}">
                <a16:creationId xmlns:a16="http://schemas.microsoft.com/office/drawing/2014/main" id="{BCAAD1B3-D6B0-834C-B591-3E8533458FED}"/>
              </a:ext>
            </a:extLst>
          </p:cNvPr>
          <p:cNvSpPr txBox="1">
            <a:spLocks/>
          </p:cNvSpPr>
          <p:nvPr userDrawn="1"/>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Titel der Präsentation</a:t>
            </a:r>
          </a:p>
        </p:txBody>
      </p:sp>
      <p:grpSp>
        <p:nvGrpSpPr>
          <p:cNvPr id="3" name="Gruppieren 2">
            <a:extLst>
              <a:ext uri="{FF2B5EF4-FFF2-40B4-BE49-F238E27FC236}">
                <a16:creationId xmlns:a16="http://schemas.microsoft.com/office/drawing/2014/main" id="{FA7686D3-C9F2-1F01-01CF-0D116ADC0F0F}"/>
              </a:ext>
            </a:extLst>
          </p:cNvPr>
          <p:cNvGrpSpPr/>
          <p:nvPr userDrawn="1"/>
        </p:nvGrpSpPr>
        <p:grpSpPr>
          <a:xfrm>
            <a:off x="0" y="2290798"/>
            <a:ext cx="6120000" cy="45719"/>
            <a:chOff x="-124691" y="1205346"/>
            <a:chExt cx="10306692" cy="273244"/>
          </a:xfrm>
        </p:grpSpPr>
        <p:sp>
          <p:nvSpPr>
            <p:cNvPr id="4" name="Rechteck 3">
              <a:extLst>
                <a:ext uri="{FF2B5EF4-FFF2-40B4-BE49-F238E27FC236}">
                  <a16:creationId xmlns:a16="http://schemas.microsoft.com/office/drawing/2014/main" id="{3577D753-3684-A15E-8BFB-6E460A714F65}"/>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Rechteck 5">
              <a:extLst>
                <a:ext uri="{FF2B5EF4-FFF2-40B4-BE49-F238E27FC236}">
                  <a16:creationId xmlns:a16="http://schemas.microsoft.com/office/drawing/2014/main" id="{E8AA682F-E08B-C6CC-C492-D387E25B9EAB}"/>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Rechteck 6">
              <a:extLst>
                <a:ext uri="{FF2B5EF4-FFF2-40B4-BE49-F238E27FC236}">
                  <a16:creationId xmlns:a16="http://schemas.microsoft.com/office/drawing/2014/main" id="{2C2975EF-3630-D262-8B19-6E794BF73E6D}"/>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sp>
        <p:nvSpPr>
          <p:cNvPr id="8" name="Textplatzhalter 1">
            <a:extLst>
              <a:ext uri="{FF2B5EF4-FFF2-40B4-BE49-F238E27FC236}">
                <a16:creationId xmlns:a16="http://schemas.microsoft.com/office/drawing/2014/main" id="{59486838-66F6-475E-A54B-E7A72A3EE9B5}"/>
              </a:ext>
            </a:extLst>
          </p:cNvPr>
          <p:cNvSpPr txBox="1">
            <a:spLocks/>
          </p:cNvSpPr>
          <p:nvPr userDrawn="1"/>
        </p:nvSpPr>
        <p:spPr>
          <a:xfrm>
            <a:off x="-1" y="1344474"/>
            <a:ext cx="5102853"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Q&amp;A</a:t>
            </a:r>
          </a:p>
        </p:txBody>
      </p:sp>
      <p:pic>
        <p:nvPicPr>
          <p:cNvPr id="10" name="Grafik 9">
            <a:extLst>
              <a:ext uri="{FF2B5EF4-FFF2-40B4-BE49-F238E27FC236}">
                <a16:creationId xmlns:a16="http://schemas.microsoft.com/office/drawing/2014/main" id="{8D8BC7BF-D887-159E-43DB-AC03519975C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32737" b="34664"/>
          <a:stretch>
            <a:fillRect/>
          </a:stretch>
        </p:blipFill>
        <p:spPr>
          <a:xfrm>
            <a:off x="7865178" y="2765501"/>
            <a:ext cx="4326822" cy="4092499"/>
          </a:xfrm>
          <a:custGeom>
            <a:avLst/>
            <a:gdLst>
              <a:gd name="connsiteX0" fmla="*/ 0 w 4326822"/>
              <a:gd name="connsiteY0" fmla="*/ 0 h 4092499"/>
              <a:gd name="connsiteX1" fmla="*/ 4326822 w 4326822"/>
              <a:gd name="connsiteY1" fmla="*/ 0 h 4092499"/>
              <a:gd name="connsiteX2" fmla="*/ 4326822 w 4326822"/>
              <a:gd name="connsiteY2" fmla="*/ 4092499 h 4092499"/>
              <a:gd name="connsiteX3" fmla="*/ 0 w 4326822"/>
              <a:gd name="connsiteY3" fmla="*/ 4092499 h 4092499"/>
            </a:gdLst>
            <a:ahLst/>
            <a:cxnLst>
              <a:cxn ang="0">
                <a:pos x="connsiteX0" y="connsiteY0"/>
              </a:cxn>
              <a:cxn ang="0">
                <a:pos x="connsiteX1" y="connsiteY1"/>
              </a:cxn>
              <a:cxn ang="0">
                <a:pos x="connsiteX2" y="connsiteY2"/>
              </a:cxn>
              <a:cxn ang="0">
                <a:pos x="connsiteX3" y="connsiteY3"/>
              </a:cxn>
            </a:cxnLst>
            <a:rect l="l" t="t" r="r" b="b"/>
            <a:pathLst>
              <a:path w="4326822" h="4092499">
                <a:moveTo>
                  <a:pt x="0" y="0"/>
                </a:moveTo>
                <a:lnTo>
                  <a:pt x="4326822" y="0"/>
                </a:lnTo>
                <a:lnTo>
                  <a:pt x="4326822" y="4092499"/>
                </a:lnTo>
                <a:lnTo>
                  <a:pt x="0" y="4092499"/>
                </a:lnTo>
                <a:close/>
              </a:path>
            </a:pathLst>
          </a:custGeom>
        </p:spPr>
      </p:pic>
    </p:spTree>
    <p:extLst>
      <p:ext uri="{BB962C8B-B14F-4D97-AF65-F5344CB8AC3E}">
        <p14:creationId xmlns:p14="http://schemas.microsoft.com/office/powerpoint/2010/main" val="3381761689"/>
      </p:ext>
    </p:extLst>
  </p:cSld>
  <p:clrMapOvr>
    <a:masterClrMapping/>
  </p:clrMapOvr>
  <p:hf hdr="0" ftr="0" dt="0"/>
  <p:extLst>
    <p:ext uri="{DCECCB84-F9BA-43D5-87BE-67443E8EF086}">
      <p15:sldGuideLst xmlns:p15="http://schemas.microsoft.com/office/powerpoint/2012/main">
        <p15:guide id="1" orient="horz" pos="2160">
          <p15:clr>
            <a:srgbClr val="A4A3A4"/>
          </p15:clr>
        </p15:guide>
        <p15:guide id="3" pos="325">
          <p15:clr>
            <a:srgbClr val="A4A3A4"/>
          </p15:clr>
        </p15:guide>
        <p15:guide id="4" pos="7469">
          <p15:clr>
            <a:srgbClr val="A4A3A4"/>
          </p15:clr>
        </p15:guide>
        <p15:guide id="5" orient="horz" pos="119">
          <p15:clr>
            <a:srgbClr val="A4A3A4"/>
          </p15:clr>
        </p15:guide>
        <p15:guide id="6" orient="horz" pos="3974">
          <p15:clr>
            <a:srgbClr val="A4A3A4"/>
          </p15:clr>
        </p15:guide>
        <p15:guide id="7" orient="horz" pos="346">
          <p15:clr>
            <a:srgbClr val="A4A3A4"/>
          </p15:clr>
        </p15:guide>
        <p15:guide id="8" orient="horz" pos="1026">
          <p15:clr>
            <a:srgbClr val="A4A3A4"/>
          </p15:clr>
        </p15:guide>
        <p15:guide id="9" orient="horz" pos="1253">
          <p15:clr>
            <a:srgbClr val="A4A3A4"/>
          </p15:clr>
        </p15:guide>
        <p15:guide id="10" orient="horz" pos="4201">
          <p15:clr>
            <a:srgbClr val="A4A3A4"/>
          </p15:clr>
        </p15:guide>
        <p15:guide id="11" pos="211">
          <p15:clr>
            <a:srgbClr val="A4A3A4"/>
          </p15:clr>
        </p15:guide>
        <p15:guide id="12" pos="2026">
          <p15:clr>
            <a:srgbClr val="A4A3A4"/>
          </p15:clr>
        </p15:guide>
        <p15:guide id="13" pos="1799">
          <p15:clr>
            <a:srgbClr val="A4A3A4"/>
          </p15:clr>
        </p15:guide>
        <p15:guide id="14" pos="5654">
          <p15:clr>
            <a:srgbClr val="A4A3A4"/>
          </p15:clr>
        </p15:guide>
        <p15:guide id="15" pos="3840">
          <p15:clr>
            <a:srgbClr val="A4A3A4"/>
          </p15:clr>
        </p15:guide>
        <p15:guide id="16" pos="5881">
          <p15:clr>
            <a:srgbClr val="A4A3A4"/>
          </p15:clr>
        </p15:guide>
        <p15:guide id="18" pos="3613">
          <p15:clr>
            <a:srgbClr val="A4A3A4"/>
          </p15:clr>
        </p15:guide>
        <p15:guide id="19" pos="4067">
          <p15:clr>
            <a:srgbClr val="A4A3A4"/>
          </p15:clr>
        </p15:guide>
        <p15:guide id="20" orient="horz" pos="3067">
          <p15:clr>
            <a:srgbClr val="A4A3A4"/>
          </p15:clr>
        </p15:guide>
        <p15:guide id="21" orient="horz" pos="3294">
          <p15:clr>
            <a:srgbClr val="A4A3A4"/>
          </p15:clr>
        </p15:guide>
        <p15:guide id="22" pos="7355">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D8EDEBD-17D3-4DF2-AA7E-AA113622C4FA}"/>
              </a:ext>
            </a:extLst>
          </p:cNvPr>
          <p:cNvSpPr>
            <a:spLocks noGrp="1"/>
          </p:cNvSpPr>
          <p:nvPr>
            <p:ph type="pic" sz="quarter" idx="12"/>
          </p:nvPr>
        </p:nvSpPr>
        <p:spPr>
          <a:xfrm>
            <a:off x="-15630" y="1"/>
            <a:ext cx="6111629" cy="6873536"/>
          </a:xfrm>
          <a:custGeom>
            <a:avLst/>
            <a:gdLst>
              <a:gd name="connsiteX0" fmla="*/ 0 w 2320541"/>
              <a:gd name="connsiteY0" fmla="*/ 0 h 1743457"/>
              <a:gd name="connsiteX1" fmla="*/ 2320541 w 2320541"/>
              <a:gd name="connsiteY1" fmla="*/ 0 h 1743457"/>
              <a:gd name="connsiteX2" fmla="*/ 2320541 w 2320541"/>
              <a:gd name="connsiteY2" fmla="*/ 1743457 h 1743457"/>
              <a:gd name="connsiteX3" fmla="*/ 0 w 2320541"/>
              <a:gd name="connsiteY3" fmla="*/ 1743457 h 1743457"/>
            </a:gdLst>
            <a:ahLst/>
            <a:cxnLst>
              <a:cxn ang="0">
                <a:pos x="connsiteX0" y="connsiteY0"/>
              </a:cxn>
              <a:cxn ang="0">
                <a:pos x="connsiteX1" y="connsiteY1"/>
              </a:cxn>
              <a:cxn ang="0">
                <a:pos x="connsiteX2" y="connsiteY2"/>
              </a:cxn>
              <a:cxn ang="0">
                <a:pos x="connsiteX3" y="connsiteY3"/>
              </a:cxn>
            </a:cxnLst>
            <a:rect l="l" t="t" r="r" b="b"/>
            <a:pathLst>
              <a:path w="2320541" h="1743457">
                <a:moveTo>
                  <a:pt x="0" y="0"/>
                </a:moveTo>
                <a:lnTo>
                  <a:pt x="2320541" y="0"/>
                </a:lnTo>
                <a:lnTo>
                  <a:pt x="2320541" y="1743457"/>
                </a:lnTo>
                <a:lnTo>
                  <a:pt x="0" y="1743457"/>
                </a:lnTo>
                <a:close/>
              </a:path>
            </a:pathLst>
          </a:custGeom>
          <a:pattFill prst="pct60">
            <a:fgClr>
              <a:schemeClr val="bg1"/>
            </a:fgClr>
            <a:bgClr>
              <a:schemeClr val="bg1">
                <a:lumMod val="85000"/>
              </a:schemeClr>
            </a:bgClr>
          </a:pattFill>
          <a:effectLst/>
        </p:spPr>
        <p:txBody>
          <a:bodyPr wrap="square" anchor="ctr">
            <a:noAutofit/>
          </a:bodyPr>
          <a:lstStyle>
            <a:lvl1pPr marL="0" indent="0" algn="ctr">
              <a:buFontTx/>
              <a:buNone/>
              <a:defRPr sz="1200"/>
            </a:lvl1pPr>
          </a:lstStyle>
          <a:p>
            <a:endParaRPr lang="en-US"/>
          </a:p>
        </p:txBody>
      </p:sp>
      <p:sp>
        <p:nvSpPr>
          <p:cNvPr id="5" name="Foliennummernplatzhalter 4">
            <a:extLst>
              <a:ext uri="{FF2B5EF4-FFF2-40B4-BE49-F238E27FC236}">
                <a16:creationId xmlns:a16="http://schemas.microsoft.com/office/drawing/2014/main" id="{C8DC1952-07D4-4E62-B215-8F3A90792DBB}"/>
              </a:ext>
            </a:extLst>
          </p:cNvPr>
          <p:cNvSpPr txBox="1">
            <a:spLocks/>
          </p:cNvSpPr>
          <p:nvPr userDrawn="1"/>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1" smtClean="0">
                <a:solidFill>
                  <a:schemeClr val="accent4"/>
                </a:solidFill>
                <a:latin typeface="Arial" panose="020B0604020202020204" pitchFamily="34" charset="0"/>
                <a:ea typeface="Open Sans" panose="020B0606030504020204" pitchFamily="34" charset="0"/>
                <a:cs typeface="Arial" panose="020B0604020202020204" pitchFamily="34" charset="0"/>
              </a:rPr>
              <a:pPr algn="r"/>
              <a:t>‹Nr.›</a:t>
            </a:fld>
            <a:endParaRPr lang="de-DE" sz="800" b="1">
              <a:solidFill>
                <a:schemeClr val="accent4"/>
              </a:solidFill>
              <a:latin typeface="Arial" panose="020B0604020202020204" pitchFamily="34" charset="0"/>
              <a:ea typeface="Open Sans" panose="020B0606030504020204" pitchFamily="34" charset="0"/>
              <a:cs typeface="Arial" panose="020B0604020202020204" pitchFamily="34" charset="0"/>
            </a:endParaRPr>
          </a:p>
        </p:txBody>
      </p:sp>
      <p:pic>
        <p:nvPicPr>
          <p:cNvPr id="7" name="Grafik 6">
            <a:extLst>
              <a:ext uri="{FF2B5EF4-FFF2-40B4-BE49-F238E27FC236}">
                <a16:creationId xmlns:a16="http://schemas.microsoft.com/office/drawing/2014/main" id="{9CC90811-ACF5-4F4B-BA8C-BEE6EC158D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72050" y="297542"/>
            <a:ext cx="459229" cy="519654"/>
          </a:xfrm>
          <a:prstGeom prst="rect">
            <a:avLst/>
          </a:prstGeom>
        </p:spPr>
      </p:pic>
    </p:spTree>
    <p:extLst>
      <p:ext uri="{BB962C8B-B14F-4D97-AF65-F5344CB8AC3E}">
        <p14:creationId xmlns:p14="http://schemas.microsoft.com/office/powerpoint/2010/main" val="432255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Agenda Folie">
    <p:bg>
      <p:bgPr>
        <a:solidFill>
          <a:schemeClr val="bg1"/>
        </a:solidFill>
        <a:effectLst/>
      </p:bgPr>
    </p:bg>
    <p:spTree>
      <p:nvGrpSpPr>
        <p:cNvPr id="1" name=""/>
        <p:cNvGrpSpPr/>
        <p:nvPr/>
      </p:nvGrpSpPr>
      <p:grpSpPr>
        <a:xfrm>
          <a:off x="0" y="0"/>
          <a:ext cx="0" cy="0"/>
          <a:chOff x="0" y="0"/>
          <a:chExt cx="0" cy="0"/>
        </a:xfrm>
      </p:grpSpPr>
      <p:pic>
        <p:nvPicPr>
          <p:cNvPr id="47" name="Grafik 46">
            <a:extLst>
              <a:ext uri="{FF2B5EF4-FFF2-40B4-BE49-F238E27FC236}">
                <a16:creationId xmlns:a16="http://schemas.microsoft.com/office/drawing/2014/main" id="{E2A72227-329B-4F9D-48DE-A6F5973C77B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3109" r="19111"/>
          <a:stretch>
            <a:fillRect/>
          </a:stretch>
        </p:blipFill>
        <p:spPr>
          <a:xfrm rot="15208396">
            <a:off x="-367272" y="-1980205"/>
            <a:ext cx="4417429" cy="5152335"/>
          </a:xfrm>
          <a:custGeom>
            <a:avLst/>
            <a:gdLst>
              <a:gd name="connsiteX0" fmla="*/ 4417429 w 4417429"/>
              <a:gd name="connsiteY0" fmla="*/ 1310744 h 5152335"/>
              <a:gd name="connsiteX1" fmla="*/ 3277548 w 4417429"/>
              <a:gd name="connsiteY1" fmla="*/ 5152335 h 5152335"/>
              <a:gd name="connsiteX2" fmla="*/ 0 w 4417429"/>
              <a:gd name="connsiteY2" fmla="*/ 5152335 h 5152335"/>
              <a:gd name="connsiteX3" fmla="*/ 0 w 4417429"/>
              <a:gd name="connsiteY3" fmla="*/ 0 h 5152335"/>
            </a:gdLst>
            <a:ahLst/>
            <a:cxnLst>
              <a:cxn ang="0">
                <a:pos x="connsiteX0" y="connsiteY0"/>
              </a:cxn>
              <a:cxn ang="0">
                <a:pos x="connsiteX1" y="connsiteY1"/>
              </a:cxn>
              <a:cxn ang="0">
                <a:pos x="connsiteX2" y="connsiteY2"/>
              </a:cxn>
              <a:cxn ang="0">
                <a:pos x="connsiteX3" y="connsiteY3"/>
              </a:cxn>
            </a:cxnLst>
            <a:rect l="l" t="t" r="r" b="b"/>
            <a:pathLst>
              <a:path w="4417429" h="5152335">
                <a:moveTo>
                  <a:pt x="4417429" y="1310744"/>
                </a:moveTo>
                <a:lnTo>
                  <a:pt x="3277548" y="5152335"/>
                </a:lnTo>
                <a:lnTo>
                  <a:pt x="0" y="5152335"/>
                </a:lnTo>
                <a:lnTo>
                  <a:pt x="0" y="0"/>
                </a:lnTo>
                <a:close/>
              </a:path>
            </a:pathLst>
          </a:custGeom>
        </p:spPr>
      </p:pic>
      <p:sp>
        <p:nvSpPr>
          <p:cNvPr id="7" name="Rechteck 6">
            <a:extLst>
              <a:ext uri="{FF2B5EF4-FFF2-40B4-BE49-F238E27FC236}">
                <a16:creationId xmlns:a16="http://schemas.microsoft.com/office/drawing/2014/main" id="{62E92E0F-F541-9A0E-5120-2C742418FAA4}"/>
              </a:ext>
            </a:extLst>
          </p:cNvPr>
          <p:cNvSpPr/>
          <p:nvPr userDrawn="1"/>
        </p:nvSpPr>
        <p:spPr>
          <a:xfrm>
            <a:off x="4020766" y="225626"/>
            <a:ext cx="8171234" cy="644504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oliennummernplatzhalter 4">
            <a:extLst>
              <a:ext uri="{FF2B5EF4-FFF2-40B4-BE49-F238E27FC236}">
                <a16:creationId xmlns:a16="http://schemas.microsoft.com/office/drawing/2014/main" id="{16AA13E2-68F8-D9DE-0D05-FCFFD7F08420}"/>
              </a:ext>
            </a:extLst>
          </p:cNvPr>
          <p:cNvSpPr txBox="1">
            <a:spLocks/>
          </p:cNvSpPr>
          <p:nvPr userDrawn="1"/>
        </p:nvSpPr>
        <p:spPr>
          <a:xfrm>
            <a:off x="9129207" y="640304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sp>
        <p:nvSpPr>
          <p:cNvPr id="15" name="Fußzeilenplatzhalter 2">
            <a:extLst>
              <a:ext uri="{FF2B5EF4-FFF2-40B4-BE49-F238E27FC236}">
                <a16:creationId xmlns:a16="http://schemas.microsoft.com/office/drawing/2014/main" id="{D7F9EAED-E1F5-E80D-2E7A-57B98B04C5C5}"/>
              </a:ext>
            </a:extLst>
          </p:cNvPr>
          <p:cNvSpPr txBox="1">
            <a:spLocks/>
          </p:cNvSpPr>
          <p:nvPr userDrawn="1"/>
        </p:nvSpPr>
        <p:spPr>
          <a:xfrm>
            <a:off x="1962615" y="6403045"/>
            <a:ext cx="1970048"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sp>
        <p:nvSpPr>
          <p:cNvPr id="16" name="Fußzeilenplatzhalter 2">
            <a:extLst>
              <a:ext uri="{FF2B5EF4-FFF2-40B4-BE49-F238E27FC236}">
                <a16:creationId xmlns:a16="http://schemas.microsoft.com/office/drawing/2014/main" id="{217DA65A-161B-AAA0-1C44-713165B38D33}"/>
              </a:ext>
            </a:extLst>
          </p:cNvPr>
          <p:cNvSpPr txBox="1">
            <a:spLocks/>
          </p:cNvSpPr>
          <p:nvPr userDrawn="1"/>
        </p:nvSpPr>
        <p:spPr>
          <a:xfrm>
            <a:off x="1264888" y="6403045"/>
            <a:ext cx="697727"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18.03.2024</a:t>
            </a:r>
          </a:p>
        </p:txBody>
      </p:sp>
      <p:pic>
        <p:nvPicPr>
          <p:cNvPr id="4" name="Grafik 3">
            <a:extLst>
              <a:ext uri="{FF2B5EF4-FFF2-40B4-BE49-F238E27FC236}">
                <a16:creationId xmlns:a16="http://schemas.microsoft.com/office/drawing/2014/main" id="{FC1EC573-0A39-9589-4D5C-3E675997AAE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8698" y="6241046"/>
            <a:ext cx="1034524" cy="503999"/>
          </a:xfrm>
          <a:prstGeom prst="rect">
            <a:avLst/>
          </a:prstGeom>
        </p:spPr>
      </p:pic>
      <p:grpSp>
        <p:nvGrpSpPr>
          <p:cNvPr id="6" name="Gruppieren 5">
            <a:extLst>
              <a:ext uri="{FF2B5EF4-FFF2-40B4-BE49-F238E27FC236}">
                <a16:creationId xmlns:a16="http://schemas.microsoft.com/office/drawing/2014/main" id="{6116B296-7667-76D0-206D-04FEDC1371A5}"/>
              </a:ext>
            </a:extLst>
          </p:cNvPr>
          <p:cNvGrpSpPr/>
          <p:nvPr userDrawn="1"/>
        </p:nvGrpSpPr>
        <p:grpSpPr>
          <a:xfrm>
            <a:off x="1" y="3719869"/>
            <a:ext cx="3564000" cy="45719"/>
            <a:chOff x="-124691" y="1205346"/>
            <a:chExt cx="10306692" cy="273244"/>
          </a:xfrm>
        </p:grpSpPr>
        <p:sp>
          <p:nvSpPr>
            <p:cNvPr id="8" name="Rechteck 7">
              <a:extLst>
                <a:ext uri="{FF2B5EF4-FFF2-40B4-BE49-F238E27FC236}">
                  <a16:creationId xmlns:a16="http://schemas.microsoft.com/office/drawing/2014/main" id="{8F26FEEA-E64C-3041-7CCB-DB19421D16E0}"/>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7DFF9B9E-9D31-FE1A-93CC-50C40B6F2C21}"/>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657BF2BB-96EE-3D39-82A2-58F953E37B66}"/>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sp>
        <p:nvSpPr>
          <p:cNvPr id="12" name="Textplatzhalter 1">
            <a:extLst>
              <a:ext uri="{FF2B5EF4-FFF2-40B4-BE49-F238E27FC236}">
                <a16:creationId xmlns:a16="http://schemas.microsoft.com/office/drawing/2014/main" id="{DC893092-950E-E675-0158-288737A6D545}"/>
              </a:ext>
            </a:extLst>
          </p:cNvPr>
          <p:cNvSpPr txBox="1">
            <a:spLocks/>
          </p:cNvSpPr>
          <p:nvPr userDrawn="1"/>
        </p:nvSpPr>
        <p:spPr>
          <a:xfrm>
            <a:off x="-1" y="2773545"/>
            <a:ext cx="4020767"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AGENDA</a:t>
            </a:r>
          </a:p>
        </p:txBody>
      </p:sp>
    </p:spTree>
    <p:extLst>
      <p:ext uri="{BB962C8B-B14F-4D97-AF65-F5344CB8AC3E}">
        <p14:creationId xmlns:p14="http://schemas.microsoft.com/office/powerpoint/2010/main" val="671578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t 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F0FB5FC-6C30-DA49-B517-0A6F6722ED92}"/>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9" name="Rechteck 8">
            <a:extLst>
              <a:ext uri="{FF2B5EF4-FFF2-40B4-BE49-F238E27FC236}">
                <a16:creationId xmlns:a16="http://schemas.microsoft.com/office/drawing/2014/main" id="{08D61FDA-A885-FF4B-81BB-FD92D47079DB}"/>
              </a:ext>
            </a:extLst>
          </p:cNvPr>
          <p:cNvSpPr/>
          <p:nvPr userDrawn="1"/>
        </p:nvSpPr>
        <p:spPr>
          <a:xfrm>
            <a:off x="74242" y="469440"/>
            <a:ext cx="1185703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endParaRPr lang="de-DE" sz="1400">
              <a:solidFill>
                <a:schemeClr val="accent1"/>
              </a:solidFill>
              <a:highlight>
                <a:srgbClr val="FFFF00"/>
              </a:highlight>
              <a:latin typeface="Arial" panose="020B0604020202020204" pitchFamily="34" charset="0"/>
              <a:cs typeface="Arial" panose="020B0604020202020204" pitchFamily="34" charset="0"/>
            </a:endParaRPr>
          </a:p>
        </p:txBody>
      </p:sp>
      <p:sp>
        <p:nvSpPr>
          <p:cNvPr id="6" name="Datumsplatzhalter 1">
            <a:extLst>
              <a:ext uri="{FF2B5EF4-FFF2-40B4-BE49-F238E27FC236}">
                <a16:creationId xmlns:a16="http://schemas.microsoft.com/office/drawing/2014/main" id="{6C5BDE9A-F79D-DDDF-3B1E-8C5F982573F3}"/>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8" name="Fußzeilenplatzhalter 2">
            <a:extLst>
              <a:ext uri="{FF2B5EF4-FFF2-40B4-BE49-F238E27FC236}">
                <a16:creationId xmlns:a16="http://schemas.microsoft.com/office/drawing/2014/main" id="{6882BABB-107D-10D9-5944-3C5B65EA3B20}"/>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grpSp>
        <p:nvGrpSpPr>
          <p:cNvPr id="4" name="Gruppieren 3">
            <a:extLst>
              <a:ext uri="{FF2B5EF4-FFF2-40B4-BE49-F238E27FC236}">
                <a16:creationId xmlns:a16="http://schemas.microsoft.com/office/drawing/2014/main" id="{AA2A2F0D-C48C-9766-7752-3AE3089E5D7D}"/>
              </a:ext>
            </a:extLst>
          </p:cNvPr>
          <p:cNvGrpSpPr/>
          <p:nvPr userDrawn="1"/>
        </p:nvGrpSpPr>
        <p:grpSpPr>
          <a:xfrm>
            <a:off x="-23999" y="1079715"/>
            <a:ext cx="12240000" cy="45719"/>
            <a:chOff x="-124691" y="1205346"/>
            <a:chExt cx="10306692" cy="273244"/>
          </a:xfrm>
        </p:grpSpPr>
        <p:sp>
          <p:nvSpPr>
            <p:cNvPr id="5" name="Rechteck 4">
              <a:extLst>
                <a:ext uri="{FF2B5EF4-FFF2-40B4-BE49-F238E27FC236}">
                  <a16:creationId xmlns:a16="http://schemas.microsoft.com/office/drawing/2014/main" id="{2223E61F-B536-6F3A-889B-6B691983B621}"/>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1213CB41-4713-8430-5E79-A1C082DFB107}"/>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8EDDAAB5-7D97-DA76-44EA-A855A571BBB8}"/>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14" name="Grafik 13">
            <a:extLst>
              <a:ext uri="{FF2B5EF4-FFF2-40B4-BE49-F238E27FC236}">
                <a16:creationId xmlns:a16="http://schemas.microsoft.com/office/drawing/2014/main" id="{3EBCC9F0-9210-E976-4446-675CF89DDDA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pic>
        <p:nvPicPr>
          <p:cNvPr id="15" name="Grafik 14">
            <a:extLst>
              <a:ext uri="{FF2B5EF4-FFF2-40B4-BE49-F238E27FC236}">
                <a16:creationId xmlns:a16="http://schemas.microsoft.com/office/drawing/2014/main" id="{327B381E-3939-C0B0-6A2A-B374CEBFC0B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32737" b="34664"/>
          <a:stretch>
            <a:fillRect/>
          </a:stretch>
        </p:blipFill>
        <p:spPr>
          <a:xfrm>
            <a:off x="7865178" y="2765501"/>
            <a:ext cx="4326822" cy="4092499"/>
          </a:xfrm>
          <a:custGeom>
            <a:avLst/>
            <a:gdLst>
              <a:gd name="connsiteX0" fmla="*/ 0 w 4326822"/>
              <a:gd name="connsiteY0" fmla="*/ 0 h 4092499"/>
              <a:gd name="connsiteX1" fmla="*/ 4326822 w 4326822"/>
              <a:gd name="connsiteY1" fmla="*/ 0 h 4092499"/>
              <a:gd name="connsiteX2" fmla="*/ 4326822 w 4326822"/>
              <a:gd name="connsiteY2" fmla="*/ 4092499 h 4092499"/>
              <a:gd name="connsiteX3" fmla="*/ 0 w 4326822"/>
              <a:gd name="connsiteY3" fmla="*/ 4092499 h 4092499"/>
            </a:gdLst>
            <a:ahLst/>
            <a:cxnLst>
              <a:cxn ang="0">
                <a:pos x="connsiteX0" y="connsiteY0"/>
              </a:cxn>
              <a:cxn ang="0">
                <a:pos x="connsiteX1" y="connsiteY1"/>
              </a:cxn>
              <a:cxn ang="0">
                <a:pos x="connsiteX2" y="connsiteY2"/>
              </a:cxn>
              <a:cxn ang="0">
                <a:pos x="connsiteX3" y="connsiteY3"/>
              </a:cxn>
            </a:cxnLst>
            <a:rect l="l" t="t" r="r" b="b"/>
            <a:pathLst>
              <a:path w="4326822" h="4092499">
                <a:moveTo>
                  <a:pt x="0" y="0"/>
                </a:moveTo>
                <a:lnTo>
                  <a:pt x="4326822" y="0"/>
                </a:lnTo>
                <a:lnTo>
                  <a:pt x="4326822" y="4092499"/>
                </a:lnTo>
                <a:lnTo>
                  <a:pt x="0" y="4092499"/>
                </a:lnTo>
                <a:close/>
              </a:path>
            </a:pathLst>
          </a:custGeom>
        </p:spPr>
      </p:pic>
      <p:sp>
        <p:nvSpPr>
          <p:cNvPr id="16" name="Oval 15">
            <a:extLst>
              <a:ext uri="{FF2B5EF4-FFF2-40B4-BE49-F238E27FC236}">
                <a16:creationId xmlns:a16="http://schemas.microsoft.com/office/drawing/2014/main" id="{54900878-EAD1-6A29-96AC-D7C2E408F1B7}"/>
              </a:ext>
            </a:extLst>
          </p:cNvPr>
          <p:cNvSpPr/>
          <p:nvPr userDrawn="1"/>
        </p:nvSpPr>
        <p:spPr>
          <a:xfrm flipH="1">
            <a:off x="11521440" y="6371842"/>
            <a:ext cx="304600" cy="3046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Foliennummernplatzhalter 4">
            <a:extLst>
              <a:ext uri="{FF2B5EF4-FFF2-40B4-BE49-F238E27FC236}">
                <a16:creationId xmlns:a16="http://schemas.microsoft.com/office/drawing/2014/main" id="{0764FA4B-6AC6-AA0C-B1B4-1BFAFB2997A9}"/>
              </a:ext>
            </a:extLst>
          </p:cNvPr>
          <p:cNvSpPr txBox="1">
            <a:spLocks/>
          </p:cNvSpPr>
          <p:nvPr userDrawn="1"/>
        </p:nvSpPr>
        <p:spPr>
          <a:xfrm>
            <a:off x="11475075" y="6415485"/>
            <a:ext cx="397331" cy="180000"/>
          </a:xfrm>
          <a:prstGeom prst="rect">
            <a:avLst/>
          </a:prstGeom>
          <a:no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1090887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tandart 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F0FB5FC-6C30-DA49-B517-0A6F6722ED92}"/>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9" name="Rechteck 8">
            <a:extLst>
              <a:ext uri="{FF2B5EF4-FFF2-40B4-BE49-F238E27FC236}">
                <a16:creationId xmlns:a16="http://schemas.microsoft.com/office/drawing/2014/main" id="{08D61FDA-A885-FF4B-81BB-FD92D47079DB}"/>
              </a:ext>
            </a:extLst>
          </p:cNvPr>
          <p:cNvSpPr/>
          <p:nvPr userDrawn="1"/>
        </p:nvSpPr>
        <p:spPr>
          <a:xfrm>
            <a:off x="74242" y="469440"/>
            <a:ext cx="1185703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endParaRPr lang="de-DE" sz="1400">
              <a:solidFill>
                <a:schemeClr val="accent1"/>
              </a:solidFill>
              <a:highlight>
                <a:srgbClr val="FFFF00"/>
              </a:highlight>
              <a:latin typeface="Arial" panose="020B0604020202020204" pitchFamily="34" charset="0"/>
              <a:cs typeface="Arial" panose="020B0604020202020204" pitchFamily="34" charset="0"/>
            </a:endParaRPr>
          </a:p>
        </p:txBody>
      </p:sp>
      <p:sp>
        <p:nvSpPr>
          <p:cNvPr id="6" name="Datumsplatzhalter 1">
            <a:extLst>
              <a:ext uri="{FF2B5EF4-FFF2-40B4-BE49-F238E27FC236}">
                <a16:creationId xmlns:a16="http://schemas.microsoft.com/office/drawing/2014/main" id="{6C5BDE9A-F79D-DDDF-3B1E-8C5F982573F3}"/>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8" name="Fußzeilenplatzhalter 2">
            <a:extLst>
              <a:ext uri="{FF2B5EF4-FFF2-40B4-BE49-F238E27FC236}">
                <a16:creationId xmlns:a16="http://schemas.microsoft.com/office/drawing/2014/main" id="{6882BABB-107D-10D9-5944-3C5B65EA3B20}"/>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grpSp>
        <p:nvGrpSpPr>
          <p:cNvPr id="4" name="Gruppieren 3">
            <a:extLst>
              <a:ext uri="{FF2B5EF4-FFF2-40B4-BE49-F238E27FC236}">
                <a16:creationId xmlns:a16="http://schemas.microsoft.com/office/drawing/2014/main" id="{AA2A2F0D-C48C-9766-7752-3AE3089E5D7D}"/>
              </a:ext>
            </a:extLst>
          </p:cNvPr>
          <p:cNvGrpSpPr/>
          <p:nvPr userDrawn="1"/>
        </p:nvGrpSpPr>
        <p:grpSpPr>
          <a:xfrm>
            <a:off x="-23999" y="1079715"/>
            <a:ext cx="12240000" cy="45719"/>
            <a:chOff x="-124691" y="1205346"/>
            <a:chExt cx="10306692" cy="273244"/>
          </a:xfrm>
        </p:grpSpPr>
        <p:sp>
          <p:nvSpPr>
            <p:cNvPr id="5" name="Rechteck 4">
              <a:extLst>
                <a:ext uri="{FF2B5EF4-FFF2-40B4-BE49-F238E27FC236}">
                  <a16:creationId xmlns:a16="http://schemas.microsoft.com/office/drawing/2014/main" id="{2223E61F-B536-6F3A-889B-6B691983B621}"/>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1213CB41-4713-8430-5E79-A1C082DFB107}"/>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8EDDAAB5-7D97-DA76-44EA-A855A571BBB8}"/>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14" name="Grafik 13">
            <a:extLst>
              <a:ext uri="{FF2B5EF4-FFF2-40B4-BE49-F238E27FC236}">
                <a16:creationId xmlns:a16="http://schemas.microsoft.com/office/drawing/2014/main" id="{3EBCC9F0-9210-E976-4446-675CF89DDDA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sp>
        <p:nvSpPr>
          <p:cNvPr id="16" name="Oval 15">
            <a:extLst>
              <a:ext uri="{FF2B5EF4-FFF2-40B4-BE49-F238E27FC236}">
                <a16:creationId xmlns:a16="http://schemas.microsoft.com/office/drawing/2014/main" id="{54900878-EAD1-6A29-96AC-D7C2E408F1B7}"/>
              </a:ext>
            </a:extLst>
          </p:cNvPr>
          <p:cNvSpPr/>
          <p:nvPr userDrawn="1"/>
        </p:nvSpPr>
        <p:spPr>
          <a:xfrm flipH="1">
            <a:off x="11521440" y="6371842"/>
            <a:ext cx="304600" cy="3046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Foliennummernplatzhalter 4">
            <a:extLst>
              <a:ext uri="{FF2B5EF4-FFF2-40B4-BE49-F238E27FC236}">
                <a16:creationId xmlns:a16="http://schemas.microsoft.com/office/drawing/2014/main" id="{0764FA4B-6AC6-AA0C-B1B4-1BFAFB2997A9}"/>
              </a:ext>
            </a:extLst>
          </p:cNvPr>
          <p:cNvSpPr txBox="1">
            <a:spLocks/>
          </p:cNvSpPr>
          <p:nvPr userDrawn="1"/>
        </p:nvSpPr>
        <p:spPr>
          <a:xfrm>
            <a:off x="11475075" y="6415485"/>
            <a:ext cx="397331" cy="180000"/>
          </a:xfrm>
          <a:prstGeom prst="rect">
            <a:avLst/>
          </a:prstGeom>
          <a:no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2F37B967-F5CA-875F-82BE-6F5231141C2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83403" y="1586465"/>
            <a:ext cx="6769100" cy="6591300"/>
          </a:xfrm>
          <a:prstGeom prst="rect">
            <a:avLst/>
          </a:prstGeom>
        </p:spPr>
      </p:pic>
      <p:sp>
        <p:nvSpPr>
          <p:cNvPr id="12" name="Textfeld 11">
            <a:extLst>
              <a:ext uri="{FF2B5EF4-FFF2-40B4-BE49-F238E27FC236}">
                <a16:creationId xmlns:a16="http://schemas.microsoft.com/office/drawing/2014/main" id="{237001EF-98A8-D0F5-253E-E390D755308C}"/>
              </a:ext>
            </a:extLst>
          </p:cNvPr>
          <p:cNvSpPr txBox="1"/>
          <p:nvPr userDrawn="1"/>
        </p:nvSpPr>
        <p:spPr>
          <a:xfrm>
            <a:off x="-630195" y="-840259"/>
            <a:ext cx="184731" cy="369332"/>
          </a:xfrm>
          <a:prstGeom prst="rect">
            <a:avLst/>
          </a:prstGeom>
          <a:noFill/>
        </p:spPr>
        <p:txBody>
          <a:bodyPr wrap="none" rtlCol="0">
            <a:spAutoFit/>
          </a:bodyPr>
          <a:lstStyle/>
          <a:p>
            <a:endParaRPr lang="de-DE" dirty="0"/>
          </a:p>
        </p:txBody>
      </p:sp>
      <p:sp>
        <p:nvSpPr>
          <p:cNvPr id="13" name="Textfeld 12">
            <a:extLst>
              <a:ext uri="{FF2B5EF4-FFF2-40B4-BE49-F238E27FC236}">
                <a16:creationId xmlns:a16="http://schemas.microsoft.com/office/drawing/2014/main" id="{4FAA91E0-AEDD-6A1B-0AD3-97815888142A}"/>
              </a:ext>
            </a:extLst>
          </p:cNvPr>
          <p:cNvSpPr txBox="1"/>
          <p:nvPr userDrawn="1"/>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USE CASES</a:t>
            </a:r>
          </a:p>
        </p:txBody>
      </p:sp>
      <p:grpSp>
        <p:nvGrpSpPr>
          <p:cNvPr id="17" name="Gruppieren 16">
            <a:extLst>
              <a:ext uri="{FF2B5EF4-FFF2-40B4-BE49-F238E27FC236}">
                <a16:creationId xmlns:a16="http://schemas.microsoft.com/office/drawing/2014/main" id="{1D041732-0AA9-ED90-8D92-D0C670B96E18}"/>
              </a:ext>
            </a:extLst>
          </p:cNvPr>
          <p:cNvGrpSpPr/>
          <p:nvPr userDrawn="1"/>
        </p:nvGrpSpPr>
        <p:grpSpPr>
          <a:xfrm>
            <a:off x="3560076" y="1463331"/>
            <a:ext cx="6239754" cy="4901485"/>
            <a:chOff x="4862641" y="1419911"/>
            <a:chExt cx="6239754" cy="4901485"/>
          </a:xfrm>
        </p:grpSpPr>
        <p:grpSp>
          <p:nvGrpSpPr>
            <p:cNvPr id="18" name="Gruppieren 17">
              <a:extLst>
                <a:ext uri="{FF2B5EF4-FFF2-40B4-BE49-F238E27FC236}">
                  <a16:creationId xmlns:a16="http://schemas.microsoft.com/office/drawing/2014/main" id="{BB6C328B-26FC-C8A4-FAAA-937EBD09E570}"/>
                </a:ext>
              </a:extLst>
            </p:cNvPr>
            <p:cNvGrpSpPr/>
            <p:nvPr/>
          </p:nvGrpSpPr>
          <p:grpSpPr>
            <a:xfrm>
              <a:off x="4862641" y="1419911"/>
              <a:ext cx="6239754" cy="4901485"/>
              <a:chOff x="4862641" y="1419911"/>
              <a:chExt cx="6239754" cy="4901485"/>
            </a:xfrm>
            <a:solidFill>
              <a:schemeClr val="accent2"/>
            </a:solidFill>
          </p:grpSpPr>
          <p:graphicFrame>
            <p:nvGraphicFramePr>
              <p:cNvPr id="39" name="Diagramm 38">
                <a:extLst>
                  <a:ext uri="{FF2B5EF4-FFF2-40B4-BE49-F238E27FC236}">
                    <a16:creationId xmlns:a16="http://schemas.microsoft.com/office/drawing/2014/main" id="{B26170AA-DFCC-E014-4C52-8D6A279CB74A}"/>
                  </a:ext>
                </a:extLst>
              </p:cNvPr>
              <p:cNvGraphicFramePr/>
              <p:nvPr>
                <p:extLst>
                  <p:ext uri="{D42A27DB-BD31-4B8C-83A1-F6EECF244321}">
                    <p14:modId xmlns:p14="http://schemas.microsoft.com/office/powerpoint/2010/main" val="214947835"/>
                  </p:ext>
                </p:extLst>
              </p:nvPr>
            </p:nvGraphicFramePr>
            <p:xfrm>
              <a:off x="4862641" y="1419911"/>
              <a:ext cx="6239754" cy="490148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40" name="Grafik 39" descr="Mitarbeiterausweis mit einfarbiger Füllung">
                <a:extLst>
                  <a:ext uri="{FF2B5EF4-FFF2-40B4-BE49-F238E27FC236}">
                    <a16:creationId xmlns:a16="http://schemas.microsoft.com/office/drawing/2014/main" id="{D68AC57B-F20B-5BC1-4D0A-A52945BFF6B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597444" y="4277131"/>
                <a:ext cx="485142" cy="488598"/>
              </a:xfrm>
              <a:prstGeom prst="rect">
                <a:avLst/>
              </a:prstGeom>
            </p:spPr>
          </p:pic>
          <p:pic>
            <p:nvPicPr>
              <p:cNvPr id="41" name="Grafik 40" descr="Internet mit einfarbiger Füllung">
                <a:extLst>
                  <a:ext uri="{FF2B5EF4-FFF2-40B4-BE49-F238E27FC236}">
                    <a16:creationId xmlns:a16="http://schemas.microsoft.com/office/drawing/2014/main" id="{95653846-E94D-FAC1-3BF4-75B91C855C4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988698" y="1649371"/>
                <a:ext cx="444829" cy="447998"/>
              </a:xfrm>
              <a:prstGeom prst="rect">
                <a:avLst/>
              </a:prstGeom>
            </p:spPr>
          </p:pic>
          <p:pic>
            <p:nvPicPr>
              <p:cNvPr id="42" name="Grafik 41" descr="Callcenter mit einfarbiger Füllung">
                <a:extLst>
                  <a:ext uri="{FF2B5EF4-FFF2-40B4-BE49-F238E27FC236}">
                    <a16:creationId xmlns:a16="http://schemas.microsoft.com/office/drawing/2014/main" id="{9A33ECD6-496A-8C89-37C7-DAC4F820ECF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377123" y="4977437"/>
                <a:ext cx="437553" cy="440670"/>
              </a:xfrm>
              <a:prstGeom prst="rect">
                <a:avLst/>
              </a:prstGeom>
            </p:spPr>
          </p:pic>
          <p:pic>
            <p:nvPicPr>
              <p:cNvPr id="43" name="Grafik 42" descr="Kräuselung mit einfarbiger Füllung">
                <a:extLst>
                  <a:ext uri="{FF2B5EF4-FFF2-40B4-BE49-F238E27FC236}">
                    <a16:creationId xmlns:a16="http://schemas.microsoft.com/office/drawing/2014/main" id="{7AF45ACE-E922-F236-623B-ED3F74DA223C}"/>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979562" y="5645022"/>
                <a:ext cx="463103" cy="466402"/>
              </a:xfrm>
              <a:prstGeom prst="rect">
                <a:avLst/>
              </a:prstGeom>
            </p:spPr>
          </p:pic>
          <p:pic>
            <p:nvPicPr>
              <p:cNvPr id="44" name="Grafik 43" descr="Bewertung 3 Sterne mit einfarbiger Füllung">
                <a:extLst>
                  <a:ext uri="{FF2B5EF4-FFF2-40B4-BE49-F238E27FC236}">
                    <a16:creationId xmlns:a16="http://schemas.microsoft.com/office/drawing/2014/main" id="{E2383021-C60B-10D8-177F-7B66AA06C7C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654260" y="3620917"/>
                <a:ext cx="485143" cy="488599"/>
              </a:xfrm>
              <a:prstGeom prst="rect">
                <a:avLst/>
              </a:prstGeom>
            </p:spPr>
          </p:pic>
          <p:pic>
            <p:nvPicPr>
              <p:cNvPr id="45" name="Grafik 44" descr="Marketing mit einfarbiger Füllung">
                <a:extLst>
                  <a:ext uri="{FF2B5EF4-FFF2-40B4-BE49-F238E27FC236}">
                    <a16:creationId xmlns:a16="http://schemas.microsoft.com/office/drawing/2014/main" id="{F4DEFEDC-09EA-5925-1118-74467FBBE6C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00439" y="2965950"/>
                <a:ext cx="483905" cy="487352"/>
              </a:xfrm>
              <a:prstGeom prst="rect">
                <a:avLst/>
              </a:prstGeom>
            </p:spPr>
          </p:pic>
          <p:pic>
            <p:nvPicPr>
              <p:cNvPr id="46" name="Grafik 45" descr="Freigeben mit einfarbiger Füllung">
                <a:extLst>
                  <a:ext uri="{FF2B5EF4-FFF2-40B4-BE49-F238E27FC236}">
                    <a16:creationId xmlns:a16="http://schemas.microsoft.com/office/drawing/2014/main" id="{A7E291EE-925C-6277-0DD2-2139A5AC752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288531" y="2231458"/>
                <a:ext cx="598775" cy="603041"/>
              </a:xfrm>
              <a:prstGeom prst="rect">
                <a:avLst/>
              </a:prstGeom>
            </p:spPr>
          </p:pic>
        </p:grpSp>
        <p:pic>
          <p:nvPicPr>
            <p:cNvPr id="19" name="Picture 16" descr="Perfekt unperfekt: Was stimmt nicht mit dem Google-Logo? Und so sähe es  korrekt aus (Video) - GWB">
              <a:extLst>
                <a:ext uri="{FF2B5EF4-FFF2-40B4-BE49-F238E27FC236}">
                  <a16:creationId xmlns:a16="http://schemas.microsoft.com/office/drawing/2014/main" id="{8AF4CFCD-4483-FE14-22B3-F36FB370CD05}"/>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9625" t="-514" r="16545" b="514"/>
            <a:stretch/>
          </p:blipFill>
          <p:spPr bwMode="auto">
            <a:xfrm>
              <a:off x="9127100" y="2990809"/>
              <a:ext cx="312539" cy="312539"/>
            </a:xfrm>
            <a:prstGeom prst="ellipse">
              <a:avLst/>
            </a:prstGeom>
            <a:noFill/>
            <a:extLst>
              <a:ext uri="{909E8E84-426E-40DD-AFC4-6F175D3DCCD1}">
                <a14:hiddenFill xmlns:a14="http://schemas.microsoft.com/office/drawing/2010/main">
                  <a:solidFill>
                    <a:srgbClr val="FFFFFF"/>
                  </a:solidFill>
                </a14:hiddenFill>
              </a:ext>
            </a:extLst>
          </p:spPr>
        </p:pic>
        <p:pic>
          <p:nvPicPr>
            <p:cNvPr id="20" name="Grafik 19" descr="Ein Bild, das Text, ClipArt enthält.&#10;&#10;Automatisch generierte Beschreibung">
              <a:extLst>
                <a:ext uri="{FF2B5EF4-FFF2-40B4-BE49-F238E27FC236}">
                  <a16:creationId xmlns:a16="http://schemas.microsoft.com/office/drawing/2014/main" id="{C68F10FF-5A9D-548D-E794-D70B0EB10057}"/>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940054" y="1772313"/>
              <a:ext cx="791802" cy="163282"/>
            </a:xfrm>
            <a:prstGeom prst="rect">
              <a:avLst/>
            </a:prstGeom>
            <a:noFill/>
          </p:spPr>
        </p:pic>
        <p:pic>
          <p:nvPicPr>
            <p:cNvPr id="21" name="Picture 20" descr="Bing - Free logo icons">
              <a:extLst>
                <a:ext uri="{FF2B5EF4-FFF2-40B4-BE49-F238E27FC236}">
                  <a16:creationId xmlns:a16="http://schemas.microsoft.com/office/drawing/2014/main" id="{10DC626E-7A5C-522A-81A2-83C7C6CC6470}"/>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737380" y="2990809"/>
              <a:ext cx="312539" cy="312539"/>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a:extLst>
                <a:ext uri="{FF2B5EF4-FFF2-40B4-BE49-F238E27FC236}">
                  <a16:creationId xmlns:a16="http://schemas.microsoft.com/office/drawing/2014/main" id="{FDB81908-9F67-3ED7-FFBE-6E5355194A78}"/>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9893813" y="5709985"/>
              <a:ext cx="362647" cy="410364"/>
            </a:xfrm>
            <a:prstGeom prst="rect">
              <a:avLst/>
            </a:prstGeom>
          </p:spPr>
        </p:pic>
        <p:pic>
          <p:nvPicPr>
            <p:cNvPr id="23" name="Grafik 22">
              <a:extLst>
                <a:ext uri="{FF2B5EF4-FFF2-40B4-BE49-F238E27FC236}">
                  <a16:creationId xmlns:a16="http://schemas.microsoft.com/office/drawing/2014/main" id="{AE35BC45-B5E3-53BF-232B-4E68BF52A1E3}"/>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201686" y="1715746"/>
              <a:ext cx="518557" cy="257627"/>
            </a:xfrm>
            <a:prstGeom prst="rect">
              <a:avLst/>
            </a:prstGeom>
          </p:spPr>
        </p:pic>
        <p:pic>
          <p:nvPicPr>
            <p:cNvPr id="24" name="Grafik 23">
              <a:extLst>
                <a:ext uri="{FF2B5EF4-FFF2-40B4-BE49-F238E27FC236}">
                  <a16:creationId xmlns:a16="http://schemas.microsoft.com/office/drawing/2014/main" id="{8B20C7AF-9962-75D9-3AC7-15B64D75B53B}"/>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8736358" y="4365571"/>
              <a:ext cx="488173" cy="385021"/>
            </a:xfrm>
            <a:prstGeom prst="rect">
              <a:avLst/>
            </a:prstGeom>
            <a:effectLst>
              <a:glow rad="164074">
                <a:schemeClr val="bg1">
                  <a:alpha val="28000"/>
                </a:schemeClr>
              </a:glow>
              <a:softEdge rad="24432"/>
            </a:effectLst>
          </p:spPr>
        </p:pic>
        <p:pic>
          <p:nvPicPr>
            <p:cNvPr id="25" name="Grafik 24" descr="Ein Bild, das Text, ClipArt, Geschirr, Teller enthält.&#10;&#10;Automatisch generierte Beschreibung">
              <a:extLst>
                <a:ext uri="{FF2B5EF4-FFF2-40B4-BE49-F238E27FC236}">
                  <a16:creationId xmlns:a16="http://schemas.microsoft.com/office/drawing/2014/main" id="{0FC97320-8B06-E1A5-48DB-551BA6DDBBFD}"/>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8721278" y="5772118"/>
              <a:ext cx="822829" cy="289686"/>
            </a:xfrm>
            <a:prstGeom prst="rect">
              <a:avLst/>
            </a:prstGeom>
            <a:noFill/>
          </p:spPr>
        </p:pic>
        <p:pic>
          <p:nvPicPr>
            <p:cNvPr id="26" name="Grafik 25">
              <a:extLst>
                <a:ext uri="{FF2B5EF4-FFF2-40B4-BE49-F238E27FC236}">
                  <a16:creationId xmlns:a16="http://schemas.microsoft.com/office/drawing/2014/main" id="{E7BCC19C-526D-2295-99E7-230842F9A0CA}"/>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8733358" y="3699353"/>
              <a:ext cx="1096001" cy="286555"/>
            </a:xfrm>
            <a:prstGeom prst="rect">
              <a:avLst/>
            </a:prstGeom>
            <a:noFill/>
          </p:spPr>
        </p:pic>
        <p:pic>
          <p:nvPicPr>
            <p:cNvPr id="27" name="Grafik 26">
              <a:extLst>
                <a:ext uri="{FF2B5EF4-FFF2-40B4-BE49-F238E27FC236}">
                  <a16:creationId xmlns:a16="http://schemas.microsoft.com/office/drawing/2014/main" id="{B88E9BD7-320C-F0B3-74E8-049045180042}"/>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9294805" y="4353630"/>
              <a:ext cx="1016775" cy="379230"/>
            </a:xfrm>
            <a:prstGeom prst="rect">
              <a:avLst/>
            </a:prstGeom>
          </p:spPr>
        </p:pic>
        <p:pic>
          <p:nvPicPr>
            <p:cNvPr id="28" name="Picture 2" descr="Google Unternehmensprofil – bei Google gelistet werden">
              <a:extLst>
                <a:ext uri="{FF2B5EF4-FFF2-40B4-BE49-F238E27FC236}">
                  <a16:creationId xmlns:a16="http://schemas.microsoft.com/office/drawing/2014/main" id="{4766D71C-39EF-627E-0AA2-D0D5BA1E341C}"/>
                </a:ext>
              </a:extLst>
            </p:cNvPr>
            <p:cNvPicPr>
              <a:picLocks noChangeAspect="1" noChangeArrowheads="1"/>
            </p:cNvPicPr>
            <p:nvPr/>
          </p:nvPicPr>
          <p:blipFill rotWithShape="1">
            <a:blip r:embed="rId36">
              <a:extLst>
                <a:ext uri="{28A0092B-C50C-407E-A947-70E740481C1C}">
                  <a14:useLocalDpi xmlns:a14="http://schemas.microsoft.com/office/drawing/2010/main" val="0"/>
                </a:ext>
              </a:extLst>
            </a:blip>
            <a:srcRect l="14576" t="13709" r="15773" b="15244"/>
            <a:stretch/>
          </p:blipFill>
          <p:spPr bwMode="auto">
            <a:xfrm>
              <a:off x="10376853" y="1715746"/>
              <a:ext cx="234151" cy="238838"/>
            </a:xfrm>
            <a:prstGeom prst="ellipse">
              <a:avLst/>
            </a:prstGeom>
            <a:noFill/>
            <a:extLst>
              <a:ext uri="{909E8E84-426E-40DD-AFC4-6F175D3DCCD1}">
                <a14:hiddenFill xmlns:a14="http://schemas.microsoft.com/office/drawing/2010/main">
                  <a:solidFill>
                    <a:srgbClr val="FFFFFF"/>
                  </a:solidFill>
                </a14:hiddenFill>
              </a:ext>
            </a:extLst>
          </p:spPr>
        </p:pic>
        <p:pic>
          <p:nvPicPr>
            <p:cNvPr id="29" name="Grafik 28" descr="Ein Bild, das Text, ClipArt, Geschirr enthält.&#10;&#10;Automatisch generierte Beschreibung">
              <a:extLst>
                <a:ext uri="{FF2B5EF4-FFF2-40B4-BE49-F238E27FC236}">
                  <a16:creationId xmlns:a16="http://schemas.microsoft.com/office/drawing/2014/main" id="{242ED992-E75B-91C9-5EA6-B685EDF2BD5B}"/>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9619220" y="2420644"/>
              <a:ext cx="639508" cy="163564"/>
            </a:xfrm>
            <a:prstGeom prst="rect">
              <a:avLst/>
            </a:prstGeom>
            <a:noFill/>
          </p:spPr>
        </p:pic>
        <p:pic>
          <p:nvPicPr>
            <p:cNvPr id="30" name="Grafik 29">
              <a:extLst>
                <a:ext uri="{FF2B5EF4-FFF2-40B4-BE49-F238E27FC236}">
                  <a16:creationId xmlns:a16="http://schemas.microsoft.com/office/drawing/2014/main" id="{DCC27F4D-1F5F-2C13-9385-37292D53BFC0}"/>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376853" y="2413976"/>
              <a:ext cx="156329" cy="176899"/>
            </a:xfrm>
            <a:prstGeom prst="rect">
              <a:avLst/>
            </a:prstGeom>
          </p:spPr>
        </p:pic>
        <p:pic>
          <p:nvPicPr>
            <p:cNvPr id="31" name="Picture 2">
              <a:extLst>
                <a:ext uri="{FF2B5EF4-FFF2-40B4-BE49-F238E27FC236}">
                  <a16:creationId xmlns:a16="http://schemas.microsoft.com/office/drawing/2014/main" id="{46DAFD33-C81A-E7F6-E471-600E548A6DE9}"/>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9516820" y="2990808"/>
              <a:ext cx="312539" cy="312539"/>
            </a:xfrm>
            <a:prstGeom prst="rect">
              <a:avLst/>
            </a:prstGeom>
            <a:noFill/>
            <a:extLst>
              <a:ext uri="{909E8E84-426E-40DD-AFC4-6F175D3DCCD1}">
                <a14:hiddenFill xmlns:a14="http://schemas.microsoft.com/office/drawing/2010/main">
                  <a:solidFill>
                    <a:srgbClr val="FFFFFF"/>
                  </a:solidFill>
                </a14:hiddenFill>
              </a:ext>
            </a:extLst>
          </p:spPr>
        </p:pic>
        <p:pic>
          <p:nvPicPr>
            <p:cNvPr id="32" name="Grafik 31">
              <a:extLst>
                <a:ext uri="{FF2B5EF4-FFF2-40B4-BE49-F238E27FC236}">
                  <a16:creationId xmlns:a16="http://schemas.microsoft.com/office/drawing/2014/main" id="{0CBAB12C-B5B5-308C-6796-C11AFA96EE09}"/>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0642861" y="1729724"/>
              <a:ext cx="236173" cy="224860"/>
            </a:xfrm>
            <a:prstGeom prst="ellipse">
              <a:avLst/>
            </a:prstGeom>
          </p:spPr>
        </p:pic>
        <p:pic>
          <p:nvPicPr>
            <p:cNvPr id="33" name="Grafik 32" descr="Ein Roboter mit Gesicht">
              <a:extLst>
                <a:ext uri="{FF2B5EF4-FFF2-40B4-BE49-F238E27FC236}">
                  <a16:creationId xmlns:a16="http://schemas.microsoft.com/office/drawing/2014/main" id="{8F7F85EF-09C8-76E8-7B67-E55E4CFCAC75}"/>
                </a:ext>
              </a:extLst>
            </p:cNvPr>
            <p:cNvPicPr>
              <a:picLocks noChangeAspect="1"/>
            </p:cNvPicPr>
            <p:nvPr/>
          </p:nvPicPr>
          <p:blipFill rotWithShape="1">
            <a:blip r:embed="rId40">
              <a:extLst>
                <a:ext uri="{28A0092B-C50C-407E-A947-70E740481C1C}">
                  <a14:useLocalDpi xmlns:a14="http://schemas.microsoft.com/office/drawing/2010/main" val="0"/>
                </a:ext>
              </a:extLst>
            </a:blip>
            <a:srcRect l="37475" t="4017" r="267" b="8425"/>
            <a:stretch/>
          </p:blipFill>
          <p:spPr>
            <a:xfrm>
              <a:off x="9271227" y="4988304"/>
              <a:ext cx="437552" cy="437552"/>
            </a:xfrm>
            <a:prstGeom prst="ellipse">
              <a:avLst/>
            </a:prstGeom>
          </p:spPr>
        </p:pic>
        <p:pic>
          <p:nvPicPr>
            <p:cNvPr id="34" name="Grafik 33">
              <a:extLst>
                <a:ext uri="{FF2B5EF4-FFF2-40B4-BE49-F238E27FC236}">
                  <a16:creationId xmlns:a16="http://schemas.microsoft.com/office/drawing/2014/main" id="{20957FCD-F2ED-49EF-D07F-B4876E424640}"/>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721278" y="4988826"/>
              <a:ext cx="437552" cy="437552"/>
            </a:xfrm>
            <a:prstGeom prst="rect">
              <a:avLst/>
            </a:prstGeom>
          </p:spPr>
        </p:pic>
        <p:pic>
          <p:nvPicPr>
            <p:cNvPr id="35" name="Grafik 34" descr="Reißnagel in einem Kalenderdatum">
              <a:extLst>
                <a:ext uri="{FF2B5EF4-FFF2-40B4-BE49-F238E27FC236}">
                  <a16:creationId xmlns:a16="http://schemas.microsoft.com/office/drawing/2014/main" id="{C15FEF3B-C56F-A0DB-6906-7E8486141B2A}"/>
                </a:ext>
              </a:extLst>
            </p:cNvPr>
            <p:cNvPicPr>
              <a:picLocks noChangeAspect="1"/>
            </p:cNvPicPr>
            <p:nvPr/>
          </p:nvPicPr>
          <p:blipFill rotWithShape="1">
            <a:blip r:embed="rId42">
              <a:extLst>
                <a:ext uri="{28A0092B-C50C-407E-A947-70E740481C1C}">
                  <a14:useLocalDpi xmlns:a14="http://schemas.microsoft.com/office/drawing/2010/main" val="0"/>
                </a:ext>
              </a:extLst>
            </a:blip>
            <a:srcRect l="16675" r="16675"/>
            <a:stretch/>
          </p:blipFill>
          <p:spPr>
            <a:xfrm>
              <a:off x="9821176" y="4980555"/>
              <a:ext cx="437552" cy="437552"/>
            </a:xfrm>
            <a:prstGeom prst="ellipse">
              <a:avLst/>
            </a:prstGeom>
          </p:spPr>
        </p:pic>
        <p:pic>
          <p:nvPicPr>
            <p:cNvPr id="36" name="Picture 2">
              <a:extLst>
                <a:ext uri="{FF2B5EF4-FFF2-40B4-BE49-F238E27FC236}">
                  <a16:creationId xmlns:a16="http://schemas.microsoft.com/office/drawing/2014/main" id="{D4812FB3-25B2-2095-CE71-625B1E025030}"/>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0112304" y="1720433"/>
              <a:ext cx="234151" cy="234151"/>
            </a:xfrm>
            <a:prstGeom prst="rect">
              <a:avLst/>
            </a:prstGeom>
            <a:noFill/>
            <a:extLst>
              <a:ext uri="{909E8E84-426E-40DD-AFC4-6F175D3DCCD1}">
                <a14:hiddenFill xmlns:a14="http://schemas.microsoft.com/office/drawing/2010/main">
                  <a:solidFill>
                    <a:srgbClr val="FFFFFF"/>
                  </a:solidFill>
                </a14:hiddenFill>
              </a:ext>
            </a:extLst>
          </p:spPr>
        </p:pic>
        <p:pic>
          <p:nvPicPr>
            <p:cNvPr id="37" name="Grafik 36" descr="Ein Bild, das Text, Kreis, Schrift, Screenshot enthält.&#10;&#10;Automatisch generierte Beschreibung">
              <a:extLst>
                <a:ext uri="{FF2B5EF4-FFF2-40B4-BE49-F238E27FC236}">
                  <a16:creationId xmlns:a16="http://schemas.microsoft.com/office/drawing/2014/main" id="{F5641DCD-F493-0383-0AFA-0FBDC0775837}"/>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9899530" y="3680505"/>
              <a:ext cx="351211" cy="351211"/>
            </a:xfrm>
            <a:prstGeom prst="rect">
              <a:avLst/>
            </a:prstGeom>
          </p:spPr>
        </p:pic>
        <p:pic>
          <p:nvPicPr>
            <p:cNvPr id="38" name="Grafik 37">
              <a:extLst>
                <a:ext uri="{FF2B5EF4-FFF2-40B4-BE49-F238E27FC236}">
                  <a16:creationId xmlns:a16="http://schemas.microsoft.com/office/drawing/2014/main" id="{8AEC622A-E0C2-62C7-3E5A-3917600E8CE7}"/>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8706616" y="2355838"/>
              <a:ext cx="861087" cy="272332"/>
            </a:xfrm>
            <a:prstGeom prst="rect">
              <a:avLst/>
            </a:prstGeom>
          </p:spPr>
        </p:pic>
      </p:grpSp>
    </p:spTree>
    <p:extLst>
      <p:ext uri="{BB962C8B-B14F-4D97-AF65-F5344CB8AC3E}">
        <p14:creationId xmlns:p14="http://schemas.microsoft.com/office/powerpoint/2010/main" val="2273815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Standart Folie">
    <p:spTree>
      <p:nvGrpSpPr>
        <p:cNvPr id="1" name=""/>
        <p:cNvGrpSpPr/>
        <p:nvPr/>
      </p:nvGrpSpPr>
      <p:grpSpPr>
        <a:xfrm>
          <a:off x="0" y="0"/>
          <a:ext cx="0" cy="0"/>
          <a:chOff x="0" y="0"/>
          <a:chExt cx="0" cy="0"/>
        </a:xfrm>
      </p:grpSpPr>
      <p:pic>
        <p:nvPicPr>
          <p:cNvPr id="26" name="Grafik 25" descr="Ein Bild, das Kreis, Grafiken, Symbol, Schrift enthält.&#10;&#10;Automatisch generierte Beschreibung">
            <a:extLst>
              <a:ext uri="{FF2B5EF4-FFF2-40B4-BE49-F238E27FC236}">
                <a16:creationId xmlns:a16="http://schemas.microsoft.com/office/drawing/2014/main" id="{E5A045E9-E563-CAEB-AC00-7578A2007DA4}"/>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23450" b="28195"/>
          <a:stretch>
            <a:fillRect/>
          </a:stretch>
        </p:blipFill>
        <p:spPr>
          <a:xfrm>
            <a:off x="8961076" y="3863700"/>
            <a:ext cx="3230924" cy="2994300"/>
          </a:xfrm>
          <a:custGeom>
            <a:avLst/>
            <a:gdLst>
              <a:gd name="connsiteX0" fmla="*/ 0 w 3230924"/>
              <a:gd name="connsiteY0" fmla="*/ 0 h 2994300"/>
              <a:gd name="connsiteX1" fmla="*/ 3230924 w 3230924"/>
              <a:gd name="connsiteY1" fmla="*/ 0 h 2994300"/>
              <a:gd name="connsiteX2" fmla="*/ 3230924 w 3230924"/>
              <a:gd name="connsiteY2" fmla="*/ 2994300 h 2994300"/>
              <a:gd name="connsiteX3" fmla="*/ 0 w 3230924"/>
              <a:gd name="connsiteY3" fmla="*/ 2994300 h 2994300"/>
            </a:gdLst>
            <a:ahLst/>
            <a:cxnLst>
              <a:cxn ang="0">
                <a:pos x="connsiteX0" y="connsiteY0"/>
              </a:cxn>
              <a:cxn ang="0">
                <a:pos x="connsiteX1" y="connsiteY1"/>
              </a:cxn>
              <a:cxn ang="0">
                <a:pos x="connsiteX2" y="connsiteY2"/>
              </a:cxn>
              <a:cxn ang="0">
                <a:pos x="connsiteX3" y="connsiteY3"/>
              </a:cxn>
            </a:cxnLst>
            <a:rect l="l" t="t" r="r" b="b"/>
            <a:pathLst>
              <a:path w="3230924" h="2994300">
                <a:moveTo>
                  <a:pt x="0" y="0"/>
                </a:moveTo>
                <a:lnTo>
                  <a:pt x="3230924" y="0"/>
                </a:lnTo>
                <a:lnTo>
                  <a:pt x="3230924" y="2994300"/>
                </a:lnTo>
                <a:lnTo>
                  <a:pt x="0" y="2994300"/>
                </a:lnTo>
                <a:close/>
              </a:path>
            </a:pathLst>
          </a:custGeom>
          <a:noFill/>
          <a:effectLst/>
        </p:spPr>
      </p:pic>
      <p:sp>
        <p:nvSpPr>
          <p:cNvPr id="7" name="Rechteck 6">
            <a:extLst>
              <a:ext uri="{FF2B5EF4-FFF2-40B4-BE49-F238E27FC236}">
                <a16:creationId xmlns:a16="http://schemas.microsoft.com/office/drawing/2014/main" id="{8F0FB5FC-6C30-DA49-B517-0A6F6722ED92}"/>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9" name="Rechteck 8">
            <a:extLst>
              <a:ext uri="{FF2B5EF4-FFF2-40B4-BE49-F238E27FC236}">
                <a16:creationId xmlns:a16="http://schemas.microsoft.com/office/drawing/2014/main" id="{08D61FDA-A885-FF4B-81BB-FD92D47079DB}"/>
              </a:ext>
            </a:extLst>
          </p:cNvPr>
          <p:cNvSpPr/>
          <p:nvPr userDrawn="1"/>
        </p:nvSpPr>
        <p:spPr>
          <a:xfrm>
            <a:off x="74242" y="469440"/>
            <a:ext cx="1185703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endParaRPr lang="de-DE" sz="1400">
              <a:solidFill>
                <a:schemeClr val="accent1"/>
              </a:solidFill>
              <a:highlight>
                <a:srgbClr val="FFFF00"/>
              </a:highlight>
              <a:latin typeface="Arial" panose="020B0604020202020204" pitchFamily="34" charset="0"/>
              <a:cs typeface="Arial" panose="020B0604020202020204" pitchFamily="34" charset="0"/>
            </a:endParaRPr>
          </a:p>
        </p:txBody>
      </p:sp>
      <p:sp>
        <p:nvSpPr>
          <p:cNvPr id="6" name="Datumsplatzhalter 1">
            <a:extLst>
              <a:ext uri="{FF2B5EF4-FFF2-40B4-BE49-F238E27FC236}">
                <a16:creationId xmlns:a16="http://schemas.microsoft.com/office/drawing/2014/main" id="{6C5BDE9A-F79D-DDDF-3B1E-8C5F982573F3}"/>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8" name="Fußzeilenplatzhalter 2">
            <a:extLst>
              <a:ext uri="{FF2B5EF4-FFF2-40B4-BE49-F238E27FC236}">
                <a16:creationId xmlns:a16="http://schemas.microsoft.com/office/drawing/2014/main" id="{6882BABB-107D-10D9-5944-3C5B65EA3B20}"/>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sp>
        <p:nvSpPr>
          <p:cNvPr id="5" name="Rechteck 4">
            <a:extLst>
              <a:ext uri="{FF2B5EF4-FFF2-40B4-BE49-F238E27FC236}">
                <a16:creationId xmlns:a16="http://schemas.microsoft.com/office/drawing/2014/main" id="{2223E61F-B536-6F3A-889B-6B691983B621}"/>
              </a:ext>
            </a:extLst>
          </p:cNvPr>
          <p:cNvSpPr/>
          <p:nvPr/>
        </p:nvSpPr>
        <p:spPr>
          <a:xfrm>
            <a:off x="-24001" y="1079715"/>
            <a:ext cx="12276000" cy="46800"/>
          </a:xfrm>
          <a:prstGeom prst="rect">
            <a:avLst/>
          </a:prstGeom>
          <a:solidFill>
            <a:srgbClr val="EF7B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Foliennummernplatzhalter 4">
            <a:extLst>
              <a:ext uri="{FF2B5EF4-FFF2-40B4-BE49-F238E27FC236}">
                <a16:creationId xmlns:a16="http://schemas.microsoft.com/office/drawing/2014/main" id="{0764FA4B-6AC6-AA0C-B1B4-1BFAFB2997A9}"/>
              </a:ext>
            </a:extLst>
          </p:cNvPr>
          <p:cNvSpPr txBox="1">
            <a:spLocks/>
          </p:cNvSpPr>
          <p:nvPr userDrawn="1"/>
        </p:nvSpPr>
        <p:spPr>
          <a:xfrm>
            <a:off x="11475075" y="6415485"/>
            <a:ext cx="397331" cy="180000"/>
          </a:xfrm>
          <a:prstGeom prst="rect">
            <a:avLst/>
          </a:prstGeom>
          <a:no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pic>
        <p:nvPicPr>
          <p:cNvPr id="18" name="Grafik 17" descr="Ein Bild, das Schrift, Grafiken, Text, Logo enthält.&#10;&#10;Automatisch generierte Beschreibung">
            <a:extLst>
              <a:ext uri="{FF2B5EF4-FFF2-40B4-BE49-F238E27FC236}">
                <a16:creationId xmlns:a16="http://schemas.microsoft.com/office/drawing/2014/main" id="{7EA8EA30-05D5-3B53-B2AA-B1F3957B753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64575" y="367649"/>
            <a:ext cx="1327436" cy="344416"/>
          </a:xfrm>
          <a:prstGeom prst="rect">
            <a:avLst/>
          </a:prstGeom>
        </p:spPr>
      </p:pic>
    </p:spTree>
    <p:extLst>
      <p:ext uri="{BB962C8B-B14F-4D97-AF65-F5344CB8AC3E}">
        <p14:creationId xmlns:p14="http://schemas.microsoft.com/office/powerpoint/2010/main" val="2421914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465071D4-E0E3-1E51-FD99-1055978984CF}"/>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grpSp>
        <p:nvGrpSpPr>
          <p:cNvPr id="5" name="Gruppieren 4">
            <a:extLst>
              <a:ext uri="{FF2B5EF4-FFF2-40B4-BE49-F238E27FC236}">
                <a16:creationId xmlns:a16="http://schemas.microsoft.com/office/drawing/2014/main" id="{334CAA1C-0346-C09A-5D92-93C639B336A3}"/>
              </a:ext>
            </a:extLst>
          </p:cNvPr>
          <p:cNvGrpSpPr/>
          <p:nvPr userDrawn="1"/>
        </p:nvGrpSpPr>
        <p:grpSpPr>
          <a:xfrm>
            <a:off x="-23999" y="1079715"/>
            <a:ext cx="12240000" cy="45719"/>
            <a:chOff x="-124691" y="1205346"/>
            <a:chExt cx="10306692" cy="273244"/>
          </a:xfrm>
        </p:grpSpPr>
        <p:sp>
          <p:nvSpPr>
            <p:cNvPr id="6" name="Rechteck 5">
              <a:extLst>
                <a:ext uri="{FF2B5EF4-FFF2-40B4-BE49-F238E27FC236}">
                  <a16:creationId xmlns:a16="http://schemas.microsoft.com/office/drawing/2014/main" id="{14406031-97BA-C5BE-A63D-AA3F7D103D91}"/>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Rechteck 6">
              <a:extLst>
                <a:ext uri="{FF2B5EF4-FFF2-40B4-BE49-F238E27FC236}">
                  <a16:creationId xmlns:a16="http://schemas.microsoft.com/office/drawing/2014/main" id="{F309DFE2-230D-3203-53FB-4E23354E6959}"/>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ABA2367E-D41E-7869-DFB7-F8066B317120}"/>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13" name="Grafik 12">
            <a:extLst>
              <a:ext uri="{FF2B5EF4-FFF2-40B4-BE49-F238E27FC236}">
                <a16:creationId xmlns:a16="http://schemas.microsoft.com/office/drawing/2014/main" id="{A03F57EB-8642-D437-6FAB-3A7C3EB5813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sp>
        <p:nvSpPr>
          <p:cNvPr id="17" name="Datumsplatzhalter 1">
            <a:extLst>
              <a:ext uri="{FF2B5EF4-FFF2-40B4-BE49-F238E27FC236}">
                <a16:creationId xmlns:a16="http://schemas.microsoft.com/office/drawing/2014/main" id="{D6BBAC0C-C10D-34D3-8BC3-3D3538FA2C1F}"/>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18" name="Fußzeilenplatzhalter 2">
            <a:extLst>
              <a:ext uri="{FF2B5EF4-FFF2-40B4-BE49-F238E27FC236}">
                <a16:creationId xmlns:a16="http://schemas.microsoft.com/office/drawing/2014/main" id="{95587C9E-D2B3-CE6D-285B-6FE6ED01CFA1}"/>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sp>
        <p:nvSpPr>
          <p:cNvPr id="20" name="Foliennummernplatzhalter 4">
            <a:extLst>
              <a:ext uri="{FF2B5EF4-FFF2-40B4-BE49-F238E27FC236}">
                <a16:creationId xmlns:a16="http://schemas.microsoft.com/office/drawing/2014/main" id="{9F4E56EF-CE6F-0021-2D8A-5F0D0390FC55}"/>
              </a:ext>
            </a:extLst>
          </p:cNvPr>
          <p:cNvSpPr txBox="1">
            <a:spLocks/>
          </p:cNvSpPr>
          <p:nvPr userDrawn="1"/>
        </p:nvSpPr>
        <p:spPr>
          <a:xfrm>
            <a:off x="11475075" y="6415485"/>
            <a:ext cx="397331" cy="180000"/>
          </a:xfrm>
          <a:prstGeom prst="rect">
            <a:avLst/>
          </a:prstGeom>
          <a:solidFill>
            <a:schemeClr val="bg1">
              <a:alpha val="49910"/>
            </a:schemeClr>
          </a:solid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68465478"/>
      </p:ext>
    </p:extLst>
  </p:cSld>
  <p:clrMapOvr>
    <a:masterClrMapping/>
  </p:clrMapOvr>
  <p:extLst>
    <p:ext uri="{DCECCB84-F9BA-43D5-87BE-67443E8EF086}">
      <p15:sldGuideLst xmlns:p15="http://schemas.microsoft.com/office/powerpoint/2012/main">
        <p15:guide id="1" orient="horz" pos="2137" userDrawn="1">
          <p15:clr>
            <a:srgbClr val="A4A3A4"/>
          </p15:clr>
        </p15:guide>
        <p15:guide id="3" pos="325">
          <p15:clr>
            <a:srgbClr val="A4A3A4"/>
          </p15:clr>
        </p15:guide>
        <p15:guide id="4" pos="7469">
          <p15:clr>
            <a:srgbClr val="A4A3A4"/>
          </p15:clr>
        </p15:guide>
        <p15:guide id="5" orient="horz" pos="119">
          <p15:clr>
            <a:srgbClr val="A4A3A4"/>
          </p15:clr>
        </p15:guide>
        <p15:guide id="6" orient="horz" pos="3974">
          <p15:clr>
            <a:srgbClr val="A4A3A4"/>
          </p15:clr>
        </p15:guide>
        <p15:guide id="7" orient="horz" pos="346">
          <p15:clr>
            <a:srgbClr val="A4A3A4"/>
          </p15:clr>
        </p15:guide>
        <p15:guide id="8" orient="horz" pos="1049" userDrawn="1">
          <p15:clr>
            <a:srgbClr val="A4A3A4"/>
          </p15:clr>
        </p15:guide>
        <p15:guide id="9" orient="horz" pos="1253">
          <p15:clr>
            <a:srgbClr val="A4A3A4"/>
          </p15:clr>
        </p15:guide>
        <p15:guide id="10" orient="horz" pos="4201">
          <p15:clr>
            <a:srgbClr val="A4A3A4"/>
          </p15:clr>
        </p15:guide>
        <p15:guide id="11" pos="211">
          <p15:clr>
            <a:srgbClr val="A4A3A4"/>
          </p15:clr>
        </p15:guide>
        <p15:guide id="12" pos="2026">
          <p15:clr>
            <a:srgbClr val="A4A3A4"/>
          </p15:clr>
        </p15:guide>
        <p15:guide id="13" pos="1799">
          <p15:clr>
            <a:srgbClr val="A4A3A4"/>
          </p15:clr>
        </p15:guide>
        <p15:guide id="14" pos="5654">
          <p15:clr>
            <a:srgbClr val="A4A3A4"/>
          </p15:clr>
        </p15:guide>
        <p15:guide id="15" pos="3840">
          <p15:clr>
            <a:srgbClr val="A4A3A4"/>
          </p15:clr>
        </p15:guide>
        <p15:guide id="16" pos="5881">
          <p15:clr>
            <a:srgbClr val="A4A3A4"/>
          </p15:clr>
        </p15:guide>
        <p15:guide id="18" pos="3613">
          <p15:clr>
            <a:srgbClr val="A4A3A4"/>
          </p15:clr>
        </p15:guide>
        <p15:guide id="19" pos="4067">
          <p15:clr>
            <a:srgbClr val="A4A3A4"/>
          </p15:clr>
        </p15:guide>
        <p15:guide id="20" orient="horz" pos="3067">
          <p15:clr>
            <a:srgbClr val="A4A3A4"/>
          </p15:clr>
        </p15:guide>
        <p15:guide id="21" orient="horz" pos="3294">
          <p15:clr>
            <a:srgbClr val="A4A3A4"/>
          </p15:clr>
        </p15:guide>
        <p15:guide id="22" pos="7355">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Felder_Matrix">
    <p:spTree>
      <p:nvGrpSpPr>
        <p:cNvPr id="1" name=""/>
        <p:cNvGrpSpPr/>
        <p:nvPr/>
      </p:nvGrpSpPr>
      <p:grpSpPr>
        <a:xfrm>
          <a:off x="0" y="0"/>
          <a:ext cx="0" cy="0"/>
          <a:chOff x="0" y="0"/>
          <a:chExt cx="0" cy="0"/>
        </a:xfrm>
      </p:grpSpPr>
      <p:sp>
        <p:nvSpPr>
          <p:cNvPr id="9" name="Textplatzhalter 7">
            <a:extLst>
              <a:ext uri="{FF2B5EF4-FFF2-40B4-BE49-F238E27FC236}">
                <a16:creationId xmlns:a16="http://schemas.microsoft.com/office/drawing/2014/main" id="{5B67DA78-D43D-44ED-91DC-DFD5C1863C0E}"/>
              </a:ext>
            </a:extLst>
          </p:cNvPr>
          <p:cNvSpPr>
            <a:spLocks noGrp="1"/>
          </p:cNvSpPr>
          <p:nvPr>
            <p:ph type="body" sz="quarter" idx="21" hasCustomPrompt="1"/>
          </p:nvPr>
        </p:nvSpPr>
        <p:spPr>
          <a:xfrm>
            <a:off x="0" y="0"/>
            <a:ext cx="4064000" cy="3429000"/>
          </a:xfrm>
          <a:solidFill>
            <a:schemeClr val="accent1"/>
          </a:solidFill>
        </p:spPr>
        <p:txBody>
          <a:bodyPr lIns="360000" tIns="360000" rIns="360000" bIns="360000" anchor="ctr"/>
          <a:lstStyle>
            <a:lvl1pPr algn="ctr">
              <a:defRPr>
                <a:solidFill>
                  <a:schemeClr val="bg1"/>
                </a:solidFill>
              </a:defRPr>
            </a:lvl1pPr>
            <a:lvl2pPr algn="ctr">
              <a:buClr>
                <a:schemeClr val="bg1"/>
              </a:buClr>
              <a:defRPr>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de-DE"/>
              <a:t>Text eingeben</a:t>
            </a:r>
          </a:p>
          <a:p>
            <a:pPr lvl="1"/>
            <a:r>
              <a:rPr lang="de-DE"/>
              <a:t>Zweite Ebene</a:t>
            </a:r>
          </a:p>
          <a:p>
            <a:pPr lvl="2"/>
            <a:r>
              <a:rPr lang="de-DE"/>
              <a:t>Dritte Ebene</a:t>
            </a:r>
          </a:p>
          <a:p>
            <a:pPr lvl="3"/>
            <a:r>
              <a:rPr lang="de-DE"/>
              <a:t>Vierte Ebene</a:t>
            </a:r>
          </a:p>
          <a:p>
            <a:pPr lvl="4"/>
            <a:r>
              <a:rPr lang="de-DE"/>
              <a:t>Fünfte Ebene</a:t>
            </a:r>
          </a:p>
        </p:txBody>
      </p:sp>
      <p:sp>
        <p:nvSpPr>
          <p:cNvPr id="14" name="Textplatzhalter 7">
            <a:extLst>
              <a:ext uri="{FF2B5EF4-FFF2-40B4-BE49-F238E27FC236}">
                <a16:creationId xmlns:a16="http://schemas.microsoft.com/office/drawing/2014/main" id="{98B9824E-2A33-411E-8462-3F0E801D2C38}"/>
              </a:ext>
            </a:extLst>
          </p:cNvPr>
          <p:cNvSpPr>
            <a:spLocks noGrp="1"/>
          </p:cNvSpPr>
          <p:nvPr>
            <p:ph type="body" sz="quarter" idx="23" hasCustomPrompt="1"/>
          </p:nvPr>
        </p:nvSpPr>
        <p:spPr>
          <a:xfrm>
            <a:off x="8128000" y="0"/>
            <a:ext cx="4064000" cy="3429000"/>
          </a:xfrm>
          <a:solidFill>
            <a:schemeClr val="accent1"/>
          </a:solidFill>
        </p:spPr>
        <p:txBody>
          <a:bodyPr lIns="360000" tIns="360000" rIns="360000" bIns="360000" anchor="ctr"/>
          <a:lstStyle>
            <a:lvl1pPr algn="ctr">
              <a:defRPr>
                <a:solidFill>
                  <a:schemeClr val="bg1"/>
                </a:solidFill>
              </a:defRPr>
            </a:lvl1pPr>
            <a:lvl2pPr algn="ctr">
              <a:buClr>
                <a:schemeClr val="bg1"/>
              </a:buClr>
              <a:defRPr>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de-DE"/>
              <a:t>Text eingeben</a:t>
            </a:r>
          </a:p>
          <a:p>
            <a:pPr lvl="1"/>
            <a:r>
              <a:rPr lang="de-DE"/>
              <a:t>Zweite Ebene</a:t>
            </a:r>
          </a:p>
          <a:p>
            <a:pPr lvl="2"/>
            <a:r>
              <a:rPr lang="de-DE"/>
              <a:t>Dritte Ebene</a:t>
            </a:r>
          </a:p>
          <a:p>
            <a:pPr lvl="3"/>
            <a:r>
              <a:rPr lang="de-DE"/>
              <a:t>Vierte Ebene</a:t>
            </a:r>
          </a:p>
          <a:p>
            <a:pPr lvl="4"/>
            <a:r>
              <a:rPr lang="de-DE"/>
              <a:t>Fünfte Ebene</a:t>
            </a:r>
          </a:p>
        </p:txBody>
      </p:sp>
      <p:sp>
        <p:nvSpPr>
          <p:cNvPr id="16" name="Textplatzhalter 7">
            <a:extLst>
              <a:ext uri="{FF2B5EF4-FFF2-40B4-BE49-F238E27FC236}">
                <a16:creationId xmlns:a16="http://schemas.microsoft.com/office/drawing/2014/main" id="{F6465EFC-A40A-45CE-B743-66A5093B0186}"/>
              </a:ext>
            </a:extLst>
          </p:cNvPr>
          <p:cNvSpPr>
            <a:spLocks noGrp="1"/>
          </p:cNvSpPr>
          <p:nvPr>
            <p:ph type="body" sz="quarter" idx="25" hasCustomPrompt="1"/>
          </p:nvPr>
        </p:nvSpPr>
        <p:spPr>
          <a:xfrm>
            <a:off x="4064000" y="3429000"/>
            <a:ext cx="4064000" cy="3429000"/>
          </a:xfrm>
          <a:solidFill>
            <a:schemeClr val="accent1"/>
          </a:solidFill>
        </p:spPr>
        <p:txBody>
          <a:bodyPr lIns="360000" tIns="360000" rIns="360000" bIns="360000" anchor="ctr"/>
          <a:lstStyle>
            <a:lvl1pPr algn="ctr">
              <a:defRPr>
                <a:solidFill>
                  <a:schemeClr val="bg1"/>
                </a:solidFill>
              </a:defRPr>
            </a:lvl1pPr>
            <a:lvl2pPr algn="ctr">
              <a:buClr>
                <a:schemeClr val="bg1"/>
              </a:buClr>
              <a:defRPr>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de-DE"/>
              <a:t>Text eingeben</a:t>
            </a:r>
          </a:p>
          <a:p>
            <a:pPr lvl="1"/>
            <a:r>
              <a:rPr lang="de-DE"/>
              <a:t>Zweite Ebene</a:t>
            </a:r>
          </a:p>
          <a:p>
            <a:pPr lvl="2"/>
            <a:r>
              <a:rPr lang="de-DE"/>
              <a:t>Dritte Ebene</a:t>
            </a:r>
          </a:p>
          <a:p>
            <a:pPr lvl="3"/>
            <a:r>
              <a:rPr lang="de-DE"/>
              <a:t>Vierte Ebene</a:t>
            </a:r>
          </a:p>
          <a:p>
            <a:pPr lvl="4"/>
            <a:r>
              <a:rPr lang="de-DE"/>
              <a:t>Fünfte Ebene</a:t>
            </a:r>
          </a:p>
        </p:txBody>
      </p:sp>
      <p:pic>
        <p:nvPicPr>
          <p:cNvPr id="2" name="Grafik 1">
            <a:extLst>
              <a:ext uri="{FF2B5EF4-FFF2-40B4-BE49-F238E27FC236}">
                <a16:creationId xmlns:a16="http://schemas.microsoft.com/office/drawing/2014/main" id="{FA4F78EE-C261-5EF6-DD4E-FA1D88F514E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32737" b="34664"/>
          <a:stretch>
            <a:fillRect/>
          </a:stretch>
        </p:blipFill>
        <p:spPr>
          <a:xfrm>
            <a:off x="7865178" y="2765501"/>
            <a:ext cx="4326822" cy="4092499"/>
          </a:xfrm>
          <a:custGeom>
            <a:avLst/>
            <a:gdLst>
              <a:gd name="connsiteX0" fmla="*/ 0 w 4326822"/>
              <a:gd name="connsiteY0" fmla="*/ 0 h 4092499"/>
              <a:gd name="connsiteX1" fmla="*/ 4326822 w 4326822"/>
              <a:gd name="connsiteY1" fmla="*/ 0 h 4092499"/>
              <a:gd name="connsiteX2" fmla="*/ 4326822 w 4326822"/>
              <a:gd name="connsiteY2" fmla="*/ 4092499 h 4092499"/>
              <a:gd name="connsiteX3" fmla="*/ 0 w 4326822"/>
              <a:gd name="connsiteY3" fmla="*/ 4092499 h 4092499"/>
            </a:gdLst>
            <a:ahLst/>
            <a:cxnLst>
              <a:cxn ang="0">
                <a:pos x="connsiteX0" y="connsiteY0"/>
              </a:cxn>
              <a:cxn ang="0">
                <a:pos x="connsiteX1" y="connsiteY1"/>
              </a:cxn>
              <a:cxn ang="0">
                <a:pos x="connsiteX2" y="connsiteY2"/>
              </a:cxn>
              <a:cxn ang="0">
                <a:pos x="connsiteX3" y="connsiteY3"/>
              </a:cxn>
            </a:cxnLst>
            <a:rect l="l" t="t" r="r" b="b"/>
            <a:pathLst>
              <a:path w="4326822" h="4092499">
                <a:moveTo>
                  <a:pt x="0" y="0"/>
                </a:moveTo>
                <a:lnTo>
                  <a:pt x="4326822" y="0"/>
                </a:lnTo>
                <a:lnTo>
                  <a:pt x="4326822" y="4092499"/>
                </a:lnTo>
                <a:lnTo>
                  <a:pt x="0" y="4092499"/>
                </a:lnTo>
                <a:close/>
              </a:path>
            </a:pathLst>
          </a:custGeom>
        </p:spPr>
      </p:pic>
      <p:sp>
        <p:nvSpPr>
          <p:cNvPr id="4" name="Datumsplatzhalter 1">
            <a:extLst>
              <a:ext uri="{FF2B5EF4-FFF2-40B4-BE49-F238E27FC236}">
                <a16:creationId xmlns:a16="http://schemas.microsoft.com/office/drawing/2014/main" id="{B591A1B3-4C1A-BE9E-FCBE-03F789B1A0B0}"/>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5" name="Fußzeilenplatzhalter 2">
            <a:extLst>
              <a:ext uri="{FF2B5EF4-FFF2-40B4-BE49-F238E27FC236}">
                <a16:creationId xmlns:a16="http://schemas.microsoft.com/office/drawing/2014/main" id="{54800B75-07DD-EBBA-D66F-1B74159C86A1}"/>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sp>
        <p:nvSpPr>
          <p:cNvPr id="8" name="Oval 7">
            <a:extLst>
              <a:ext uri="{FF2B5EF4-FFF2-40B4-BE49-F238E27FC236}">
                <a16:creationId xmlns:a16="http://schemas.microsoft.com/office/drawing/2014/main" id="{11BBC840-5A6A-8581-7EB0-5D8392F6036B}"/>
              </a:ext>
            </a:extLst>
          </p:cNvPr>
          <p:cNvSpPr/>
          <p:nvPr userDrawn="1"/>
        </p:nvSpPr>
        <p:spPr>
          <a:xfrm flipH="1">
            <a:off x="11521440" y="6371842"/>
            <a:ext cx="304600" cy="3046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oliennummernplatzhalter 4">
            <a:extLst>
              <a:ext uri="{FF2B5EF4-FFF2-40B4-BE49-F238E27FC236}">
                <a16:creationId xmlns:a16="http://schemas.microsoft.com/office/drawing/2014/main" id="{C6A0DAF1-DDC3-B120-E389-CE058856091B}"/>
              </a:ext>
            </a:extLst>
          </p:cNvPr>
          <p:cNvSpPr txBox="1">
            <a:spLocks/>
          </p:cNvSpPr>
          <p:nvPr userDrawn="1"/>
        </p:nvSpPr>
        <p:spPr>
          <a:xfrm>
            <a:off x="11475075" y="6415485"/>
            <a:ext cx="397331" cy="180000"/>
          </a:xfrm>
          <a:prstGeom prst="rect">
            <a:avLst/>
          </a:prstGeom>
          <a:no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1300942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1880_Standar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1868C04C-DBA1-1F77-4FB4-0B76A509AB2F}"/>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grpSp>
        <p:nvGrpSpPr>
          <p:cNvPr id="3" name="Gruppieren 2">
            <a:extLst>
              <a:ext uri="{FF2B5EF4-FFF2-40B4-BE49-F238E27FC236}">
                <a16:creationId xmlns:a16="http://schemas.microsoft.com/office/drawing/2014/main" id="{E5C98889-8078-42A2-49DC-CF7BFADFDDB3}"/>
              </a:ext>
            </a:extLst>
          </p:cNvPr>
          <p:cNvGrpSpPr/>
          <p:nvPr userDrawn="1"/>
        </p:nvGrpSpPr>
        <p:grpSpPr>
          <a:xfrm>
            <a:off x="-23999" y="1079715"/>
            <a:ext cx="12240000" cy="45719"/>
            <a:chOff x="-124691" y="1205346"/>
            <a:chExt cx="10306692" cy="273244"/>
          </a:xfrm>
        </p:grpSpPr>
        <p:sp>
          <p:nvSpPr>
            <p:cNvPr id="4" name="Rechteck 3">
              <a:extLst>
                <a:ext uri="{FF2B5EF4-FFF2-40B4-BE49-F238E27FC236}">
                  <a16:creationId xmlns:a16="http://schemas.microsoft.com/office/drawing/2014/main" id="{95FE0844-58F5-6E88-A2C9-1A2C55576AFA}"/>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Rechteck 5">
              <a:extLst>
                <a:ext uri="{FF2B5EF4-FFF2-40B4-BE49-F238E27FC236}">
                  <a16:creationId xmlns:a16="http://schemas.microsoft.com/office/drawing/2014/main" id="{76F06B1A-623C-8B31-BBBC-C8AD04E6B471}"/>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Rechteck 6">
              <a:extLst>
                <a:ext uri="{FF2B5EF4-FFF2-40B4-BE49-F238E27FC236}">
                  <a16:creationId xmlns:a16="http://schemas.microsoft.com/office/drawing/2014/main" id="{8BC9B24E-1127-B360-0702-B5084B6F2C71}"/>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8" name="Grafik 7">
            <a:extLst>
              <a:ext uri="{FF2B5EF4-FFF2-40B4-BE49-F238E27FC236}">
                <a16:creationId xmlns:a16="http://schemas.microsoft.com/office/drawing/2014/main" id="{A823DC0A-B7B0-F90F-CAA0-0DC6FF4B38A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sp>
        <p:nvSpPr>
          <p:cNvPr id="15" name="Datumsplatzhalter 1">
            <a:extLst>
              <a:ext uri="{FF2B5EF4-FFF2-40B4-BE49-F238E27FC236}">
                <a16:creationId xmlns:a16="http://schemas.microsoft.com/office/drawing/2014/main" id="{916B7533-8D6E-2854-0AD5-4C13F7823D51}"/>
              </a:ext>
            </a:extLst>
          </p:cNvPr>
          <p:cNvSpPr txBox="1">
            <a:spLocks/>
          </p:cNvSpPr>
          <p:nvPr userDrawn="1"/>
        </p:nvSpPr>
        <p:spPr>
          <a:xfrm>
            <a:off x="334963" y="641548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18.03.2024</a:t>
            </a:r>
          </a:p>
        </p:txBody>
      </p:sp>
      <p:sp>
        <p:nvSpPr>
          <p:cNvPr id="16" name="Fußzeilenplatzhalter 2">
            <a:extLst>
              <a:ext uri="{FF2B5EF4-FFF2-40B4-BE49-F238E27FC236}">
                <a16:creationId xmlns:a16="http://schemas.microsoft.com/office/drawing/2014/main" id="{FB8509DB-9C4A-5A10-8583-3A5AD837B510}"/>
              </a:ext>
            </a:extLst>
          </p:cNvPr>
          <p:cNvSpPr txBox="1">
            <a:spLocks/>
          </p:cNvSpPr>
          <p:nvPr userDrawn="1"/>
        </p:nvSpPr>
        <p:spPr>
          <a:xfrm>
            <a:off x="4038600" y="641548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rgbClr val="909090"/>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rPr>
              <a:t> | Q1 2024</a:t>
            </a:r>
          </a:p>
        </p:txBody>
      </p:sp>
      <p:sp>
        <p:nvSpPr>
          <p:cNvPr id="17" name="Foliennummernplatzhalter 4">
            <a:extLst>
              <a:ext uri="{FF2B5EF4-FFF2-40B4-BE49-F238E27FC236}">
                <a16:creationId xmlns:a16="http://schemas.microsoft.com/office/drawing/2014/main" id="{F151E1A2-4C7C-4A23-D01E-948E5517F206}"/>
              </a:ext>
            </a:extLst>
          </p:cNvPr>
          <p:cNvSpPr txBox="1">
            <a:spLocks/>
          </p:cNvSpPr>
          <p:nvPr userDrawn="1"/>
        </p:nvSpPr>
        <p:spPr>
          <a:xfrm>
            <a:off x="11475075" y="6415485"/>
            <a:ext cx="397331" cy="180000"/>
          </a:xfrm>
          <a:prstGeom prst="rect">
            <a:avLst/>
          </a:prstGeom>
          <a:solidFill>
            <a:schemeClr val="bg1"/>
          </a:solidFill>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rgbClr val="909090"/>
                </a:solidFill>
                <a:latin typeface="Arial" panose="020B0604020202020204" pitchFamily="34" charset="0"/>
                <a:ea typeface="Open Sans" panose="020B0606030504020204" pitchFamily="34" charset="0"/>
                <a:cs typeface="Arial" panose="020B0604020202020204" pitchFamily="34" charset="0"/>
              </a:rPr>
              <a:pPr algn="r"/>
              <a:t>‹Nr.›</a:t>
            </a:fld>
            <a:endParaRPr lang="de-DE" sz="800" b="0" dirty="0">
              <a:solidFill>
                <a:srgbClr val="909090"/>
              </a:solidFill>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1574071313"/>
      </p:ext>
    </p:extLst>
  </p:cSld>
  <p:clrMapOvr>
    <a:masterClrMapping/>
  </p:clrMapOvr>
  <p:hf hdr="0" ftr="0" dt="0"/>
  <p:extLst>
    <p:ext uri="{DCECCB84-F9BA-43D5-87BE-67443E8EF086}">
      <p15:sldGuideLst xmlns:p15="http://schemas.microsoft.com/office/powerpoint/2012/main">
        <p15:guide id="1" orient="horz" pos="2160">
          <p15:clr>
            <a:srgbClr val="A4A3A4"/>
          </p15:clr>
        </p15:guide>
        <p15:guide id="3" pos="325">
          <p15:clr>
            <a:srgbClr val="A4A3A4"/>
          </p15:clr>
        </p15:guide>
        <p15:guide id="4" pos="7469">
          <p15:clr>
            <a:srgbClr val="A4A3A4"/>
          </p15:clr>
        </p15:guide>
        <p15:guide id="5" orient="horz" pos="119">
          <p15:clr>
            <a:srgbClr val="A4A3A4"/>
          </p15:clr>
        </p15:guide>
        <p15:guide id="6" orient="horz" pos="3974">
          <p15:clr>
            <a:srgbClr val="A4A3A4"/>
          </p15:clr>
        </p15:guide>
        <p15:guide id="7" orient="horz" pos="346">
          <p15:clr>
            <a:srgbClr val="A4A3A4"/>
          </p15:clr>
        </p15:guide>
        <p15:guide id="8" orient="horz" pos="1026">
          <p15:clr>
            <a:srgbClr val="A4A3A4"/>
          </p15:clr>
        </p15:guide>
        <p15:guide id="9" orient="horz" pos="1253">
          <p15:clr>
            <a:srgbClr val="A4A3A4"/>
          </p15:clr>
        </p15:guide>
        <p15:guide id="10" orient="horz" pos="4201">
          <p15:clr>
            <a:srgbClr val="A4A3A4"/>
          </p15:clr>
        </p15:guide>
        <p15:guide id="11" pos="211">
          <p15:clr>
            <a:srgbClr val="A4A3A4"/>
          </p15:clr>
        </p15:guide>
        <p15:guide id="12" pos="2026">
          <p15:clr>
            <a:srgbClr val="A4A3A4"/>
          </p15:clr>
        </p15:guide>
        <p15:guide id="13" pos="1799">
          <p15:clr>
            <a:srgbClr val="A4A3A4"/>
          </p15:clr>
        </p15:guide>
        <p15:guide id="14" pos="5654">
          <p15:clr>
            <a:srgbClr val="A4A3A4"/>
          </p15:clr>
        </p15:guide>
        <p15:guide id="15" pos="3840">
          <p15:clr>
            <a:srgbClr val="A4A3A4"/>
          </p15:clr>
        </p15:guide>
        <p15:guide id="16" pos="5881">
          <p15:clr>
            <a:srgbClr val="A4A3A4"/>
          </p15:clr>
        </p15:guide>
        <p15:guide id="18" pos="3613">
          <p15:clr>
            <a:srgbClr val="A4A3A4"/>
          </p15:clr>
        </p15:guide>
        <p15:guide id="19" pos="4067">
          <p15:clr>
            <a:srgbClr val="A4A3A4"/>
          </p15:clr>
        </p15:guide>
        <p15:guide id="20" orient="horz" pos="3067">
          <p15:clr>
            <a:srgbClr val="A4A3A4"/>
          </p15:clr>
        </p15:guide>
        <p15:guide id="21" orient="horz" pos="3294">
          <p15:clr>
            <a:srgbClr val="A4A3A4"/>
          </p15:clr>
        </p15:guide>
        <p15:guide id="22" pos="7355">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tandart 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F0FB5FC-6C30-DA49-B517-0A6F6722ED92}"/>
              </a:ext>
            </a:extLst>
          </p:cNvPr>
          <p:cNvSpPr/>
          <p:nvPr userDrawn="1"/>
        </p:nvSpPr>
        <p:spPr>
          <a:xfrm>
            <a:off x="0" y="-1"/>
            <a:ext cx="12192000" cy="111474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9" name="Rechteck 8">
            <a:extLst>
              <a:ext uri="{FF2B5EF4-FFF2-40B4-BE49-F238E27FC236}">
                <a16:creationId xmlns:a16="http://schemas.microsoft.com/office/drawing/2014/main" id="{08D61FDA-A885-FF4B-81BB-FD92D47079DB}"/>
              </a:ext>
            </a:extLst>
          </p:cNvPr>
          <p:cNvSpPr/>
          <p:nvPr userDrawn="1"/>
        </p:nvSpPr>
        <p:spPr>
          <a:xfrm>
            <a:off x="74242" y="469440"/>
            <a:ext cx="1185703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endParaRPr lang="de-DE" sz="1400">
              <a:solidFill>
                <a:schemeClr val="accent1"/>
              </a:solidFill>
              <a:highlight>
                <a:srgbClr val="FFFF00"/>
              </a:highlight>
              <a:latin typeface="Arial" panose="020B0604020202020204" pitchFamily="34" charset="0"/>
              <a:cs typeface="Arial" panose="020B0604020202020204" pitchFamily="34" charset="0"/>
            </a:endParaRPr>
          </a:p>
        </p:txBody>
      </p:sp>
      <p:grpSp>
        <p:nvGrpSpPr>
          <p:cNvPr id="4" name="Gruppieren 3">
            <a:extLst>
              <a:ext uri="{FF2B5EF4-FFF2-40B4-BE49-F238E27FC236}">
                <a16:creationId xmlns:a16="http://schemas.microsoft.com/office/drawing/2014/main" id="{AA2A2F0D-C48C-9766-7752-3AE3089E5D7D}"/>
              </a:ext>
            </a:extLst>
          </p:cNvPr>
          <p:cNvGrpSpPr/>
          <p:nvPr userDrawn="1"/>
        </p:nvGrpSpPr>
        <p:grpSpPr>
          <a:xfrm>
            <a:off x="-23999" y="1079715"/>
            <a:ext cx="12240000" cy="45719"/>
            <a:chOff x="-124691" y="1205346"/>
            <a:chExt cx="10306692" cy="273244"/>
          </a:xfrm>
        </p:grpSpPr>
        <p:sp>
          <p:nvSpPr>
            <p:cNvPr id="5" name="Rechteck 4">
              <a:extLst>
                <a:ext uri="{FF2B5EF4-FFF2-40B4-BE49-F238E27FC236}">
                  <a16:creationId xmlns:a16="http://schemas.microsoft.com/office/drawing/2014/main" id="{2223E61F-B536-6F3A-889B-6B691983B621}"/>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1213CB41-4713-8430-5E79-A1C082DFB107}"/>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8EDDAAB5-7D97-DA76-44EA-A855A571BBB8}"/>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pic>
        <p:nvPicPr>
          <p:cNvPr id="14" name="Grafik 13">
            <a:extLst>
              <a:ext uri="{FF2B5EF4-FFF2-40B4-BE49-F238E27FC236}">
                <a16:creationId xmlns:a16="http://schemas.microsoft.com/office/drawing/2014/main" id="{3EBCC9F0-9210-E976-4446-675CF89DDDA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7487" y="305866"/>
            <a:ext cx="1034524" cy="503999"/>
          </a:xfrm>
          <a:prstGeom prst="rect">
            <a:avLst/>
          </a:prstGeom>
        </p:spPr>
      </p:pic>
      <p:pic>
        <p:nvPicPr>
          <p:cNvPr id="15" name="Grafik 14">
            <a:extLst>
              <a:ext uri="{FF2B5EF4-FFF2-40B4-BE49-F238E27FC236}">
                <a16:creationId xmlns:a16="http://schemas.microsoft.com/office/drawing/2014/main" id="{327B381E-3939-C0B0-6A2A-B374CEBFC0B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32737" b="34664"/>
          <a:stretch>
            <a:fillRect/>
          </a:stretch>
        </p:blipFill>
        <p:spPr>
          <a:xfrm>
            <a:off x="7865178" y="2765501"/>
            <a:ext cx="4326822" cy="4092499"/>
          </a:xfrm>
          <a:custGeom>
            <a:avLst/>
            <a:gdLst>
              <a:gd name="connsiteX0" fmla="*/ 0 w 4326822"/>
              <a:gd name="connsiteY0" fmla="*/ 0 h 4092499"/>
              <a:gd name="connsiteX1" fmla="*/ 4326822 w 4326822"/>
              <a:gd name="connsiteY1" fmla="*/ 0 h 4092499"/>
              <a:gd name="connsiteX2" fmla="*/ 4326822 w 4326822"/>
              <a:gd name="connsiteY2" fmla="*/ 4092499 h 4092499"/>
              <a:gd name="connsiteX3" fmla="*/ 0 w 4326822"/>
              <a:gd name="connsiteY3" fmla="*/ 4092499 h 4092499"/>
            </a:gdLst>
            <a:ahLst/>
            <a:cxnLst>
              <a:cxn ang="0">
                <a:pos x="connsiteX0" y="connsiteY0"/>
              </a:cxn>
              <a:cxn ang="0">
                <a:pos x="connsiteX1" y="connsiteY1"/>
              </a:cxn>
              <a:cxn ang="0">
                <a:pos x="connsiteX2" y="connsiteY2"/>
              </a:cxn>
              <a:cxn ang="0">
                <a:pos x="connsiteX3" y="connsiteY3"/>
              </a:cxn>
            </a:cxnLst>
            <a:rect l="l" t="t" r="r" b="b"/>
            <a:pathLst>
              <a:path w="4326822" h="4092499">
                <a:moveTo>
                  <a:pt x="0" y="0"/>
                </a:moveTo>
                <a:lnTo>
                  <a:pt x="4326822" y="0"/>
                </a:lnTo>
                <a:lnTo>
                  <a:pt x="4326822" y="4092499"/>
                </a:lnTo>
                <a:lnTo>
                  <a:pt x="0" y="4092499"/>
                </a:lnTo>
                <a:close/>
              </a:path>
            </a:pathLst>
          </a:custGeom>
        </p:spPr>
      </p:pic>
    </p:spTree>
    <p:extLst>
      <p:ext uri="{BB962C8B-B14F-4D97-AF65-F5344CB8AC3E}">
        <p14:creationId xmlns:p14="http://schemas.microsoft.com/office/powerpoint/2010/main" val="634947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01AF0102-C291-8D43-9861-D6E74FDB091B}"/>
              </a:ext>
            </a:extLst>
          </p:cNvPr>
          <p:cNvGraphicFramePr>
            <a:graphicFrameLocks noChangeAspect="1"/>
          </p:cNvGraphicFramePr>
          <p:nvPr userDrawn="1">
            <p:custDataLst>
              <p:tags r:id="rId14"/>
            </p:custDataLst>
            <p:extLst>
              <p:ext uri="{D42A27DB-BD31-4B8C-83A1-F6EECF244321}">
                <p14:modId xmlns:p14="http://schemas.microsoft.com/office/powerpoint/2010/main" val="280136461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15" imgW="7772400" imgH="10058400" progId="TCLayout.ActiveDocument.1">
                  <p:embed/>
                </p:oleObj>
              </mc:Choice>
              <mc:Fallback>
                <p:oleObj name="think-cell Folie" r:id="rId15" imgW="7772400" imgH="10058400" progId="TCLayout.ActiveDocument.1">
                  <p:embed/>
                  <p:pic>
                    <p:nvPicPr>
                      <p:cNvPr id="2" name="Objekt 1" hidden="1">
                        <a:extLst>
                          <a:ext uri="{FF2B5EF4-FFF2-40B4-BE49-F238E27FC236}">
                            <a16:creationId xmlns:a16="http://schemas.microsoft.com/office/drawing/2014/main" id="{01AF0102-C291-8D43-9861-D6E74FDB091B}"/>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pic>
        <p:nvPicPr>
          <p:cNvPr id="3" name="Grafik 2">
            <a:extLst>
              <a:ext uri="{FF2B5EF4-FFF2-40B4-BE49-F238E27FC236}">
                <a16:creationId xmlns:a16="http://schemas.microsoft.com/office/drawing/2014/main" id="{F82CB5E7-B12D-8025-4B87-2ED85640F74C}"/>
              </a:ext>
            </a:extLst>
          </p:cNvPr>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957487" y="305866"/>
            <a:ext cx="1034524" cy="503999"/>
          </a:xfrm>
          <a:prstGeom prst="rect">
            <a:avLst/>
          </a:prstGeom>
        </p:spPr>
      </p:pic>
    </p:spTree>
    <p:extLst>
      <p:ext uri="{BB962C8B-B14F-4D97-AF65-F5344CB8AC3E}">
        <p14:creationId xmlns:p14="http://schemas.microsoft.com/office/powerpoint/2010/main" val="3449544086"/>
      </p:ext>
    </p:extLst>
  </p:cSld>
  <p:clrMap bg1="lt1" tx1="dk1" bg2="lt2" tx2="dk2" accent1="accent1" accent2="accent2" accent3="accent3" accent4="accent4" accent5="accent5" accent6="accent6" hlink="hlink" folHlink="folHlink"/>
  <p:sldLayoutIdLst>
    <p:sldLayoutId id="2147483669" r:id="rId1"/>
    <p:sldLayoutId id="2147483666" r:id="rId2"/>
    <p:sldLayoutId id="2147483649" r:id="rId3"/>
    <p:sldLayoutId id="2147483746" r:id="rId4"/>
    <p:sldLayoutId id="2147483745" r:id="rId5"/>
    <p:sldLayoutId id="2147483676" r:id="rId6"/>
    <p:sldLayoutId id="2147483682" r:id="rId7"/>
    <p:sldLayoutId id="2147483741" r:id="rId8"/>
    <p:sldLayoutId id="2147483742" r:id="rId9"/>
    <p:sldLayoutId id="2147483744" r:id="rId10"/>
    <p:sldLayoutId id="2147483743" r:id="rId11"/>
    <p:sldLayoutId id="2147483747"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notesSlide" Target="../notesSlides/notesSlide3.xml"/><Relationship Id="rId7" Type="http://schemas.openxmlformats.org/officeDocument/2006/relationships/image" Target="../media/image58.jpeg"/><Relationship Id="rId12"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image" Target="../media/image57.jpeg"/><Relationship Id="rId11" Type="http://schemas.openxmlformats.org/officeDocument/2006/relationships/image" Target="../media/image62.png"/><Relationship Id="rId5" Type="http://schemas.openxmlformats.org/officeDocument/2006/relationships/image" Target="../media/image56.emf"/><Relationship Id="rId10" Type="http://schemas.openxmlformats.org/officeDocument/2006/relationships/image" Target="../media/image61.png"/><Relationship Id="rId4" Type="http://schemas.openxmlformats.org/officeDocument/2006/relationships/oleObject" Target="../embeddings/oleObject3.bin"/><Relationship Id="rId9" Type="http://schemas.openxmlformats.org/officeDocument/2006/relationships/image" Target="../media/image60.png"/></Relationships>
</file>

<file path=ppt/slides/_rels/slide11.xml.rels><?xml version="1.0" encoding="UTF-8" standalone="yes"?>
<Relationships xmlns="http://schemas.openxmlformats.org/package/2006/relationships"><Relationship Id="rId8" Type="http://schemas.openxmlformats.org/officeDocument/2006/relationships/image" Target="../media/image63.emf"/><Relationship Id="rId13" Type="http://schemas.openxmlformats.org/officeDocument/2006/relationships/image" Target="../media/image24.png"/><Relationship Id="rId3" Type="http://schemas.openxmlformats.org/officeDocument/2006/relationships/tags" Target="../tags/tag23.xml"/><Relationship Id="rId7" Type="http://schemas.openxmlformats.org/officeDocument/2006/relationships/oleObject" Target="../embeddings/oleObject4.bin"/><Relationship Id="rId12" Type="http://schemas.openxmlformats.org/officeDocument/2006/relationships/image" Target="../media/image67.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4.xml"/><Relationship Id="rId11" Type="http://schemas.openxmlformats.org/officeDocument/2006/relationships/image" Target="../media/image66.png"/><Relationship Id="rId5" Type="http://schemas.openxmlformats.org/officeDocument/2006/relationships/slideLayout" Target="../slideLayouts/slideLayout1.xml"/><Relationship Id="rId10" Type="http://schemas.openxmlformats.org/officeDocument/2006/relationships/image" Target="../media/image65.png"/><Relationship Id="rId4" Type="http://schemas.openxmlformats.org/officeDocument/2006/relationships/tags" Target="../tags/tag24.xml"/><Relationship Id="rId9" Type="http://schemas.openxmlformats.org/officeDocument/2006/relationships/image" Target="../media/image64.png"/></Relationships>
</file>

<file path=ppt/slides/_rels/slide12.xml.rels><?xml version="1.0" encoding="UTF-8" standalone="yes"?>
<Relationships xmlns="http://schemas.openxmlformats.org/package/2006/relationships"><Relationship Id="rId8" Type="http://schemas.openxmlformats.org/officeDocument/2006/relationships/image" Target="../media/image63.emf"/><Relationship Id="rId13" Type="http://schemas.openxmlformats.org/officeDocument/2006/relationships/image" Target="../media/image24.png"/><Relationship Id="rId3" Type="http://schemas.openxmlformats.org/officeDocument/2006/relationships/tags" Target="../tags/tag27.xml"/><Relationship Id="rId7" Type="http://schemas.openxmlformats.org/officeDocument/2006/relationships/oleObject" Target="../embeddings/oleObject5.bin"/><Relationship Id="rId12" Type="http://schemas.openxmlformats.org/officeDocument/2006/relationships/image" Target="../media/image71.sv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5.xml"/><Relationship Id="rId11" Type="http://schemas.openxmlformats.org/officeDocument/2006/relationships/image" Target="../media/image70.png"/><Relationship Id="rId5" Type="http://schemas.openxmlformats.org/officeDocument/2006/relationships/slideLayout" Target="../slideLayouts/slideLayout1.xml"/><Relationship Id="rId10" Type="http://schemas.openxmlformats.org/officeDocument/2006/relationships/image" Target="../media/image69.png"/><Relationship Id="rId4" Type="http://schemas.openxmlformats.org/officeDocument/2006/relationships/tags" Target="../tags/tag28.xml"/><Relationship Id="rId9" Type="http://schemas.openxmlformats.org/officeDocument/2006/relationships/image" Target="../media/image68.png"/></Relationships>
</file>

<file path=ppt/slides/_rels/slide13.xml.rels><?xml version="1.0" encoding="UTF-8" standalone="yes"?>
<Relationships xmlns="http://schemas.openxmlformats.org/package/2006/relationships"><Relationship Id="rId8" Type="http://schemas.openxmlformats.org/officeDocument/2006/relationships/image" Target="../media/image63.emf"/><Relationship Id="rId13" Type="http://schemas.openxmlformats.org/officeDocument/2006/relationships/image" Target="../media/image75.svg"/><Relationship Id="rId3" Type="http://schemas.openxmlformats.org/officeDocument/2006/relationships/tags" Target="../tags/tag31.xml"/><Relationship Id="rId7" Type="http://schemas.openxmlformats.org/officeDocument/2006/relationships/oleObject" Target="../embeddings/oleObject6.bin"/><Relationship Id="rId12" Type="http://schemas.openxmlformats.org/officeDocument/2006/relationships/image" Target="../media/image74.png"/><Relationship Id="rId17" Type="http://schemas.openxmlformats.org/officeDocument/2006/relationships/image" Target="../media/image79.png"/><Relationship Id="rId2" Type="http://schemas.openxmlformats.org/officeDocument/2006/relationships/tags" Target="../tags/tag30.xml"/><Relationship Id="rId16" Type="http://schemas.openxmlformats.org/officeDocument/2006/relationships/image" Target="../media/image78.png"/><Relationship Id="rId1" Type="http://schemas.openxmlformats.org/officeDocument/2006/relationships/tags" Target="../tags/tag29.xml"/><Relationship Id="rId6" Type="http://schemas.openxmlformats.org/officeDocument/2006/relationships/notesSlide" Target="../notesSlides/notesSlide6.xml"/><Relationship Id="rId11" Type="http://schemas.openxmlformats.org/officeDocument/2006/relationships/image" Target="../media/image24.png"/><Relationship Id="rId5" Type="http://schemas.openxmlformats.org/officeDocument/2006/relationships/slideLayout" Target="../slideLayouts/slideLayout1.xml"/><Relationship Id="rId15" Type="http://schemas.openxmlformats.org/officeDocument/2006/relationships/image" Target="../media/image77.svg"/><Relationship Id="rId10" Type="http://schemas.openxmlformats.org/officeDocument/2006/relationships/image" Target="../media/image73.jpeg"/><Relationship Id="rId4" Type="http://schemas.openxmlformats.org/officeDocument/2006/relationships/tags" Target="../tags/tag32.xml"/><Relationship Id="rId9" Type="http://schemas.openxmlformats.org/officeDocument/2006/relationships/image" Target="../media/image72.jpeg"/><Relationship Id="rId14" Type="http://schemas.openxmlformats.org/officeDocument/2006/relationships/image" Target="../media/image7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3.xml"/><Relationship Id="rId5" Type="http://schemas.openxmlformats.org/officeDocument/2006/relationships/image" Target="../media/image80.emf"/><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image" Target="../media/image81.png"/><Relationship Id="rId3" Type="http://schemas.openxmlformats.org/officeDocument/2006/relationships/tags" Target="../tags/tag36.xml"/><Relationship Id="rId21" Type="http://schemas.openxmlformats.org/officeDocument/2006/relationships/image" Target="../media/image84.svg"/><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chart" Target="../charts/chart1.xml"/><Relationship Id="rId25" Type="http://schemas.openxmlformats.org/officeDocument/2006/relationships/image" Target="../media/image88.png"/><Relationship Id="rId2" Type="http://schemas.openxmlformats.org/officeDocument/2006/relationships/tags" Target="../tags/tag35.xml"/><Relationship Id="rId16" Type="http://schemas.openxmlformats.org/officeDocument/2006/relationships/slideLayout" Target="../slideLayouts/slideLayout3.xml"/><Relationship Id="rId20" Type="http://schemas.openxmlformats.org/officeDocument/2006/relationships/image" Target="../media/image83.png"/><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24" Type="http://schemas.openxmlformats.org/officeDocument/2006/relationships/image" Target="../media/image87.svg"/><Relationship Id="rId5" Type="http://schemas.openxmlformats.org/officeDocument/2006/relationships/tags" Target="../tags/tag38.xml"/><Relationship Id="rId15" Type="http://schemas.openxmlformats.org/officeDocument/2006/relationships/tags" Target="../tags/tag48.xml"/><Relationship Id="rId23" Type="http://schemas.openxmlformats.org/officeDocument/2006/relationships/image" Target="../media/image86.png"/><Relationship Id="rId10" Type="http://schemas.openxmlformats.org/officeDocument/2006/relationships/tags" Target="../tags/tag43.xml"/><Relationship Id="rId19" Type="http://schemas.openxmlformats.org/officeDocument/2006/relationships/image" Target="../media/image82.png"/><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image" Target="../media/image85.png"/></Relationships>
</file>

<file path=ppt/slides/_rels/slide16.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svg"/><Relationship Id="rId3" Type="http://schemas.openxmlformats.org/officeDocument/2006/relationships/notesSlide" Target="../notesSlides/notesSlide8.xml"/><Relationship Id="rId7" Type="http://schemas.openxmlformats.org/officeDocument/2006/relationships/image" Target="../media/image91.svg"/><Relationship Id="rId12" Type="http://schemas.openxmlformats.org/officeDocument/2006/relationships/image" Target="../media/image96.png"/><Relationship Id="rId2" Type="http://schemas.openxmlformats.org/officeDocument/2006/relationships/slideLayout" Target="../slideLayouts/slideLayout3.xml"/><Relationship Id="rId1" Type="http://schemas.openxmlformats.org/officeDocument/2006/relationships/tags" Target="../tags/tag49.xml"/><Relationship Id="rId6" Type="http://schemas.openxmlformats.org/officeDocument/2006/relationships/image" Target="../media/image90.png"/><Relationship Id="rId11" Type="http://schemas.openxmlformats.org/officeDocument/2006/relationships/image" Target="../media/image95.svg"/><Relationship Id="rId5" Type="http://schemas.openxmlformats.org/officeDocument/2006/relationships/image" Target="../media/image89.emf"/><Relationship Id="rId15" Type="http://schemas.openxmlformats.org/officeDocument/2006/relationships/image" Target="../media/image99.svg"/><Relationship Id="rId10" Type="http://schemas.openxmlformats.org/officeDocument/2006/relationships/image" Target="../media/image94.png"/><Relationship Id="rId4" Type="http://schemas.openxmlformats.org/officeDocument/2006/relationships/oleObject" Target="../embeddings/oleObject8.bin"/><Relationship Id="rId9" Type="http://schemas.openxmlformats.org/officeDocument/2006/relationships/image" Target="../media/image93.svg"/><Relationship Id="rId14" Type="http://schemas.openxmlformats.org/officeDocument/2006/relationships/image" Target="../media/image98.png"/></Relationships>
</file>

<file path=ppt/slides/_rels/slide17.xml.rels><?xml version="1.0" encoding="UTF-8" standalone="yes"?>
<Relationships xmlns="http://schemas.openxmlformats.org/package/2006/relationships"><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9" Type="http://schemas.openxmlformats.org/officeDocument/2006/relationships/tags" Target="../tags/tag88.xml"/><Relationship Id="rId21" Type="http://schemas.openxmlformats.org/officeDocument/2006/relationships/tags" Target="../tags/tag70.xml"/><Relationship Id="rId34" Type="http://schemas.openxmlformats.org/officeDocument/2006/relationships/tags" Target="../tags/tag83.xml"/><Relationship Id="rId42" Type="http://schemas.openxmlformats.org/officeDocument/2006/relationships/tags" Target="../tags/tag91.xml"/><Relationship Id="rId47" Type="http://schemas.openxmlformats.org/officeDocument/2006/relationships/tags" Target="../tags/tag96.xml"/><Relationship Id="rId50" Type="http://schemas.openxmlformats.org/officeDocument/2006/relationships/tags" Target="../tags/tag99.xml"/><Relationship Id="rId55" Type="http://schemas.openxmlformats.org/officeDocument/2006/relationships/oleObject" Target="../embeddings/oleObject9.bin"/><Relationship Id="rId7" Type="http://schemas.openxmlformats.org/officeDocument/2006/relationships/tags" Target="../tags/tag56.xml"/><Relationship Id="rId2" Type="http://schemas.openxmlformats.org/officeDocument/2006/relationships/tags" Target="../tags/tag51.xml"/><Relationship Id="rId16" Type="http://schemas.openxmlformats.org/officeDocument/2006/relationships/tags" Target="../tags/tag65.xml"/><Relationship Id="rId29" Type="http://schemas.openxmlformats.org/officeDocument/2006/relationships/tags" Target="../tags/tag78.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tags" Target="../tags/tag81.xml"/><Relationship Id="rId37" Type="http://schemas.openxmlformats.org/officeDocument/2006/relationships/tags" Target="../tags/tag86.xml"/><Relationship Id="rId40" Type="http://schemas.openxmlformats.org/officeDocument/2006/relationships/tags" Target="../tags/tag89.xml"/><Relationship Id="rId45" Type="http://schemas.openxmlformats.org/officeDocument/2006/relationships/tags" Target="../tags/tag94.xml"/><Relationship Id="rId53" Type="http://schemas.openxmlformats.org/officeDocument/2006/relationships/slideLayout" Target="../slideLayouts/slideLayout3.xml"/><Relationship Id="rId58" Type="http://schemas.openxmlformats.org/officeDocument/2006/relationships/chart" Target="../charts/chart3.xml"/><Relationship Id="rId5" Type="http://schemas.openxmlformats.org/officeDocument/2006/relationships/tags" Target="../tags/tag54.xml"/><Relationship Id="rId19" Type="http://schemas.openxmlformats.org/officeDocument/2006/relationships/tags" Target="../tags/tag68.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 Id="rId35" Type="http://schemas.openxmlformats.org/officeDocument/2006/relationships/tags" Target="../tags/tag84.xml"/><Relationship Id="rId43" Type="http://schemas.openxmlformats.org/officeDocument/2006/relationships/tags" Target="../tags/tag92.xml"/><Relationship Id="rId48" Type="http://schemas.openxmlformats.org/officeDocument/2006/relationships/tags" Target="../tags/tag97.xml"/><Relationship Id="rId56" Type="http://schemas.openxmlformats.org/officeDocument/2006/relationships/image" Target="../media/image100.emf"/><Relationship Id="rId8" Type="http://schemas.openxmlformats.org/officeDocument/2006/relationships/tags" Target="../tags/tag57.xml"/><Relationship Id="rId51" Type="http://schemas.openxmlformats.org/officeDocument/2006/relationships/tags" Target="../tags/tag100.xml"/><Relationship Id="rId3" Type="http://schemas.openxmlformats.org/officeDocument/2006/relationships/tags" Target="../tags/tag52.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tags" Target="../tags/tag82.xml"/><Relationship Id="rId38" Type="http://schemas.openxmlformats.org/officeDocument/2006/relationships/tags" Target="../tags/tag87.xml"/><Relationship Id="rId46" Type="http://schemas.openxmlformats.org/officeDocument/2006/relationships/tags" Target="../tags/tag95.xml"/><Relationship Id="rId59" Type="http://schemas.openxmlformats.org/officeDocument/2006/relationships/chart" Target="../charts/chart4.xml"/><Relationship Id="rId20" Type="http://schemas.openxmlformats.org/officeDocument/2006/relationships/tags" Target="../tags/tag69.xml"/><Relationship Id="rId41" Type="http://schemas.openxmlformats.org/officeDocument/2006/relationships/tags" Target="../tags/tag90.xml"/><Relationship Id="rId54" Type="http://schemas.openxmlformats.org/officeDocument/2006/relationships/notesSlide" Target="../notesSlides/notesSlide9.xml"/><Relationship Id="rId1" Type="http://schemas.openxmlformats.org/officeDocument/2006/relationships/tags" Target="../tags/tag50.xml"/><Relationship Id="rId6" Type="http://schemas.openxmlformats.org/officeDocument/2006/relationships/tags" Target="../tags/tag55.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36" Type="http://schemas.openxmlformats.org/officeDocument/2006/relationships/tags" Target="../tags/tag85.xml"/><Relationship Id="rId49" Type="http://schemas.openxmlformats.org/officeDocument/2006/relationships/tags" Target="../tags/tag98.xml"/><Relationship Id="rId57" Type="http://schemas.openxmlformats.org/officeDocument/2006/relationships/chart" Target="../charts/chart2.xml"/><Relationship Id="rId10" Type="http://schemas.openxmlformats.org/officeDocument/2006/relationships/tags" Target="../tags/tag59.xml"/><Relationship Id="rId31" Type="http://schemas.openxmlformats.org/officeDocument/2006/relationships/tags" Target="../tags/tag80.xml"/><Relationship Id="rId44" Type="http://schemas.openxmlformats.org/officeDocument/2006/relationships/tags" Target="../tags/tag93.xml"/><Relationship Id="rId52" Type="http://schemas.openxmlformats.org/officeDocument/2006/relationships/tags" Target="../tags/tag101.xml"/><Relationship Id="rId60" Type="http://schemas.openxmlformats.org/officeDocument/2006/relationships/chart" Target="../charts/chart5.xml"/></Relationships>
</file>

<file path=ppt/slides/_rels/slide18.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21" Type="http://schemas.openxmlformats.org/officeDocument/2006/relationships/tags" Target="../tags/tag122.xml"/><Relationship Id="rId34" Type="http://schemas.openxmlformats.org/officeDocument/2006/relationships/oleObject" Target="../embeddings/oleObject10.bin"/><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notesSlide" Target="../notesSlides/notesSlide10.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slideLayout" Target="../slideLayouts/slideLayout3.xml"/><Relationship Id="rId37" Type="http://schemas.openxmlformats.org/officeDocument/2006/relationships/chart" Target="../charts/chart7.xml"/><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36" Type="http://schemas.openxmlformats.org/officeDocument/2006/relationships/chart" Target="../charts/chart6.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35" Type="http://schemas.openxmlformats.org/officeDocument/2006/relationships/image" Target="../media/image100.emf"/><Relationship Id="rId8" Type="http://schemas.openxmlformats.org/officeDocument/2006/relationships/tags" Target="../tags/tag109.xml"/><Relationship Id="rId3" Type="http://schemas.openxmlformats.org/officeDocument/2006/relationships/tags" Target="../tags/tag10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3" Type="http://schemas.openxmlformats.org/officeDocument/2006/relationships/tags" Target="../tags/tag145.xml"/><Relationship Id="rId18" Type="http://schemas.openxmlformats.org/officeDocument/2006/relationships/tags" Target="../tags/tag150.xml"/><Relationship Id="rId26" Type="http://schemas.openxmlformats.org/officeDocument/2006/relationships/tags" Target="../tags/tag158.xml"/><Relationship Id="rId39" Type="http://schemas.openxmlformats.org/officeDocument/2006/relationships/slideLayout" Target="../slideLayouts/slideLayout3.xml"/><Relationship Id="rId21" Type="http://schemas.openxmlformats.org/officeDocument/2006/relationships/tags" Target="../tags/tag153.xml"/><Relationship Id="rId34" Type="http://schemas.openxmlformats.org/officeDocument/2006/relationships/tags" Target="../tags/tag166.xml"/><Relationship Id="rId42" Type="http://schemas.openxmlformats.org/officeDocument/2006/relationships/image" Target="../media/image101.emf"/><Relationship Id="rId7" Type="http://schemas.openxmlformats.org/officeDocument/2006/relationships/tags" Target="../tags/tag139.xml"/><Relationship Id="rId2" Type="http://schemas.openxmlformats.org/officeDocument/2006/relationships/tags" Target="../tags/tag134.xml"/><Relationship Id="rId16" Type="http://schemas.openxmlformats.org/officeDocument/2006/relationships/tags" Target="../tags/tag148.xml"/><Relationship Id="rId29" Type="http://schemas.openxmlformats.org/officeDocument/2006/relationships/tags" Target="../tags/tag161.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24" Type="http://schemas.openxmlformats.org/officeDocument/2006/relationships/tags" Target="../tags/tag156.xml"/><Relationship Id="rId32" Type="http://schemas.openxmlformats.org/officeDocument/2006/relationships/tags" Target="../tags/tag164.xml"/><Relationship Id="rId37" Type="http://schemas.openxmlformats.org/officeDocument/2006/relationships/tags" Target="../tags/tag169.xml"/><Relationship Id="rId40" Type="http://schemas.openxmlformats.org/officeDocument/2006/relationships/notesSlide" Target="../notesSlides/notesSlide12.xml"/><Relationship Id="rId45" Type="http://schemas.openxmlformats.org/officeDocument/2006/relationships/chart" Target="../charts/chart10.xml"/><Relationship Id="rId5" Type="http://schemas.openxmlformats.org/officeDocument/2006/relationships/tags" Target="../tags/tag137.xml"/><Relationship Id="rId15" Type="http://schemas.openxmlformats.org/officeDocument/2006/relationships/tags" Target="../tags/tag147.xml"/><Relationship Id="rId23" Type="http://schemas.openxmlformats.org/officeDocument/2006/relationships/tags" Target="../tags/tag155.xml"/><Relationship Id="rId28" Type="http://schemas.openxmlformats.org/officeDocument/2006/relationships/tags" Target="../tags/tag160.xml"/><Relationship Id="rId36" Type="http://schemas.openxmlformats.org/officeDocument/2006/relationships/tags" Target="../tags/tag168.xml"/><Relationship Id="rId10" Type="http://schemas.openxmlformats.org/officeDocument/2006/relationships/tags" Target="../tags/tag142.xml"/><Relationship Id="rId19" Type="http://schemas.openxmlformats.org/officeDocument/2006/relationships/tags" Target="../tags/tag151.xml"/><Relationship Id="rId31" Type="http://schemas.openxmlformats.org/officeDocument/2006/relationships/tags" Target="../tags/tag163.xml"/><Relationship Id="rId44" Type="http://schemas.openxmlformats.org/officeDocument/2006/relationships/chart" Target="../charts/chart9.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 Id="rId22" Type="http://schemas.openxmlformats.org/officeDocument/2006/relationships/tags" Target="../tags/tag154.xml"/><Relationship Id="rId27" Type="http://schemas.openxmlformats.org/officeDocument/2006/relationships/tags" Target="../tags/tag159.xml"/><Relationship Id="rId30" Type="http://schemas.openxmlformats.org/officeDocument/2006/relationships/tags" Target="../tags/tag162.xml"/><Relationship Id="rId35" Type="http://schemas.openxmlformats.org/officeDocument/2006/relationships/tags" Target="../tags/tag167.xml"/><Relationship Id="rId43" Type="http://schemas.openxmlformats.org/officeDocument/2006/relationships/chart" Target="../charts/chart8.xml"/><Relationship Id="rId8" Type="http://schemas.openxmlformats.org/officeDocument/2006/relationships/tags" Target="../tags/tag140.xml"/><Relationship Id="rId3" Type="http://schemas.openxmlformats.org/officeDocument/2006/relationships/tags" Target="../tags/tag135.xml"/><Relationship Id="rId12" Type="http://schemas.openxmlformats.org/officeDocument/2006/relationships/tags" Target="../tags/tag144.xml"/><Relationship Id="rId17" Type="http://schemas.openxmlformats.org/officeDocument/2006/relationships/tags" Target="../tags/tag149.xml"/><Relationship Id="rId25" Type="http://schemas.openxmlformats.org/officeDocument/2006/relationships/tags" Target="../tags/tag157.xml"/><Relationship Id="rId33" Type="http://schemas.openxmlformats.org/officeDocument/2006/relationships/tags" Target="../tags/tag165.xml"/><Relationship Id="rId38" Type="http://schemas.openxmlformats.org/officeDocument/2006/relationships/tags" Target="../tags/tag170.xml"/><Relationship Id="rId46" Type="http://schemas.openxmlformats.org/officeDocument/2006/relationships/chart" Target="../charts/chart11.xml"/><Relationship Id="rId20" Type="http://schemas.openxmlformats.org/officeDocument/2006/relationships/tags" Target="../tags/tag152.xml"/><Relationship Id="rId41"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13" Type="http://schemas.openxmlformats.org/officeDocument/2006/relationships/tags" Target="../tags/tag183.xml"/><Relationship Id="rId18" Type="http://schemas.openxmlformats.org/officeDocument/2006/relationships/tags" Target="../tags/tag188.xml"/><Relationship Id="rId26" Type="http://schemas.openxmlformats.org/officeDocument/2006/relationships/tags" Target="../tags/tag196.xml"/><Relationship Id="rId39" Type="http://schemas.openxmlformats.org/officeDocument/2006/relationships/slideLayout" Target="../slideLayouts/slideLayout3.xml"/><Relationship Id="rId21" Type="http://schemas.openxmlformats.org/officeDocument/2006/relationships/tags" Target="../tags/tag191.xml"/><Relationship Id="rId34" Type="http://schemas.openxmlformats.org/officeDocument/2006/relationships/tags" Target="../tags/tag204.xml"/><Relationship Id="rId42" Type="http://schemas.openxmlformats.org/officeDocument/2006/relationships/image" Target="../media/image101.emf"/><Relationship Id="rId7" Type="http://schemas.openxmlformats.org/officeDocument/2006/relationships/tags" Target="../tags/tag177.xml"/><Relationship Id="rId2" Type="http://schemas.openxmlformats.org/officeDocument/2006/relationships/tags" Target="../tags/tag172.xml"/><Relationship Id="rId16" Type="http://schemas.openxmlformats.org/officeDocument/2006/relationships/tags" Target="../tags/tag186.xml"/><Relationship Id="rId29" Type="http://schemas.openxmlformats.org/officeDocument/2006/relationships/tags" Target="../tags/tag199.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tags" Target="../tags/tag181.xml"/><Relationship Id="rId24" Type="http://schemas.openxmlformats.org/officeDocument/2006/relationships/tags" Target="../tags/tag194.xml"/><Relationship Id="rId32" Type="http://schemas.openxmlformats.org/officeDocument/2006/relationships/tags" Target="../tags/tag202.xml"/><Relationship Id="rId37" Type="http://schemas.openxmlformats.org/officeDocument/2006/relationships/tags" Target="../tags/tag207.xml"/><Relationship Id="rId40" Type="http://schemas.openxmlformats.org/officeDocument/2006/relationships/notesSlide" Target="../notesSlides/notesSlide13.xml"/><Relationship Id="rId45" Type="http://schemas.openxmlformats.org/officeDocument/2006/relationships/chart" Target="../charts/chart14.xml"/><Relationship Id="rId5" Type="http://schemas.openxmlformats.org/officeDocument/2006/relationships/tags" Target="../tags/tag175.xml"/><Relationship Id="rId15" Type="http://schemas.openxmlformats.org/officeDocument/2006/relationships/tags" Target="../tags/tag185.xml"/><Relationship Id="rId23" Type="http://schemas.openxmlformats.org/officeDocument/2006/relationships/tags" Target="../tags/tag193.xml"/><Relationship Id="rId28" Type="http://schemas.openxmlformats.org/officeDocument/2006/relationships/tags" Target="../tags/tag198.xml"/><Relationship Id="rId36" Type="http://schemas.openxmlformats.org/officeDocument/2006/relationships/tags" Target="../tags/tag206.xml"/><Relationship Id="rId10" Type="http://schemas.openxmlformats.org/officeDocument/2006/relationships/tags" Target="../tags/tag180.xml"/><Relationship Id="rId19" Type="http://schemas.openxmlformats.org/officeDocument/2006/relationships/tags" Target="../tags/tag189.xml"/><Relationship Id="rId31" Type="http://schemas.openxmlformats.org/officeDocument/2006/relationships/tags" Target="../tags/tag201.xml"/><Relationship Id="rId44" Type="http://schemas.openxmlformats.org/officeDocument/2006/relationships/chart" Target="../charts/chart13.xml"/><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tags" Target="../tags/tag184.xml"/><Relationship Id="rId22" Type="http://schemas.openxmlformats.org/officeDocument/2006/relationships/tags" Target="../tags/tag192.xml"/><Relationship Id="rId27" Type="http://schemas.openxmlformats.org/officeDocument/2006/relationships/tags" Target="../tags/tag197.xml"/><Relationship Id="rId30" Type="http://schemas.openxmlformats.org/officeDocument/2006/relationships/tags" Target="../tags/tag200.xml"/><Relationship Id="rId35" Type="http://schemas.openxmlformats.org/officeDocument/2006/relationships/tags" Target="../tags/tag205.xml"/><Relationship Id="rId43" Type="http://schemas.openxmlformats.org/officeDocument/2006/relationships/chart" Target="../charts/chart12.xml"/><Relationship Id="rId8" Type="http://schemas.openxmlformats.org/officeDocument/2006/relationships/tags" Target="../tags/tag178.xml"/><Relationship Id="rId3" Type="http://schemas.openxmlformats.org/officeDocument/2006/relationships/tags" Target="../tags/tag173.xml"/><Relationship Id="rId12" Type="http://schemas.openxmlformats.org/officeDocument/2006/relationships/tags" Target="../tags/tag182.xml"/><Relationship Id="rId17" Type="http://schemas.openxmlformats.org/officeDocument/2006/relationships/tags" Target="../tags/tag187.xml"/><Relationship Id="rId25" Type="http://schemas.openxmlformats.org/officeDocument/2006/relationships/tags" Target="../tags/tag195.xml"/><Relationship Id="rId33" Type="http://schemas.openxmlformats.org/officeDocument/2006/relationships/tags" Target="../tags/tag203.xml"/><Relationship Id="rId38" Type="http://schemas.openxmlformats.org/officeDocument/2006/relationships/tags" Target="../tags/tag208.xml"/><Relationship Id="rId46" Type="http://schemas.openxmlformats.org/officeDocument/2006/relationships/chart" Target="../charts/chart15.xml"/><Relationship Id="rId20" Type="http://schemas.openxmlformats.org/officeDocument/2006/relationships/tags" Target="../tags/tag190.xml"/><Relationship Id="rId41" Type="http://schemas.openxmlformats.org/officeDocument/2006/relationships/oleObject" Target="../embeddings/oleObject1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09.xml"/><Relationship Id="rId5" Type="http://schemas.openxmlformats.org/officeDocument/2006/relationships/image" Target="../media/image80.emf"/><Relationship Id="rId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svg"/><Relationship Id="rId18" Type="http://schemas.openxmlformats.org/officeDocument/2006/relationships/image" Target="../media/image115.png"/><Relationship Id="rId3" Type="http://schemas.openxmlformats.org/officeDocument/2006/relationships/notesSlide" Target="../notesSlides/notesSlide15.xml"/><Relationship Id="rId21" Type="http://schemas.openxmlformats.org/officeDocument/2006/relationships/image" Target="../media/image118.svg"/><Relationship Id="rId7" Type="http://schemas.openxmlformats.org/officeDocument/2006/relationships/image" Target="../media/image104.svg"/><Relationship Id="rId12" Type="http://schemas.openxmlformats.org/officeDocument/2006/relationships/image" Target="../media/image109.png"/><Relationship Id="rId17" Type="http://schemas.openxmlformats.org/officeDocument/2006/relationships/image" Target="../media/image114.svg"/><Relationship Id="rId2" Type="http://schemas.openxmlformats.org/officeDocument/2006/relationships/slideLayout" Target="../slideLayouts/slideLayout6.xml"/><Relationship Id="rId16" Type="http://schemas.openxmlformats.org/officeDocument/2006/relationships/image" Target="../media/image113.png"/><Relationship Id="rId20" Type="http://schemas.openxmlformats.org/officeDocument/2006/relationships/image" Target="../media/image117.png"/><Relationship Id="rId1" Type="http://schemas.openxmlformats.org/officeDocument/2006/relationships/tags" Target="../tags/tag210.xml"/><Relationship Id="rId6" Type="http://schemas.openxmlformats.org/officeDocument/2006/relationships/image" Target="../media/image103.png"/><Relationship Id="rId11" Type="http://schemas.openxmlformats.org/officeDocument/2006/relationships/image" Target="../media/image108.svg"/><Relationship Id="rId5" Type="http://schemas.openxmlformats.org/officeDocument/2006/relationships/image" Target="../media/image102.emf"/><Relationship Id="rId15" Type="http://schemas.openxmlformats.org/officeDocument/2006/relationships/image" Target="../media/image112.svg"/><Relationship Id="rId10" Type="http://schemas.openxmlformats.org/officeDocument/2006/relationships/image" Target="../media/image107.png"/><Relationship Id="rId19" Type="http://schemas.openxmlformats.org/officeDocument/2006/relationships/image" Target="../media/image116.svg"/><Relationship Id="rId4" Type="http://schemas.openxmlformats.org/officeDocument/2006/relationships/oleObject" Target="../embeddings/oleObject13.bin"/><Relationship Id="rId9" Type="http://schemas.openxmlformats.org/officeDocument/2006/relationships/image" Target="../media/image106.svg"/><Relationship Id="rId14" Type="http://schemas.openxmlformats.org/officeDocument/2006/relationships/image" Target="../media/image111.png"/></Relationships>
</file>

<file path=ppt/slides/_rels/slide24.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svg"/><Relationship Id="rId3" Type="http://schemas.openxmlformats.org/officeDocument/2006/relationships/notesSlide" Target="../notesSlides/notesSlide16.xml"/><Relationship Id="rId7" Type="http://schemas.openxmlformats.org/officeDocument/2006/relationships/image" Target="../media/image121.svg"/><Relationship Id="rId12" Type="http://schemas.openxmlformats.org/officeDocument/2006/relationships/image" Target="../media/image126.png"/><Relationship Id="rId2" Type="http://schemas.openxmlformats.org/officeDocument/2006/relationships/slideLayout" Target="../slideLayouts/slideLayout8.xml"/><Relationship Id="rId1" Type="http://schemas.openxmlformats.org/officeDocument/2006/relationships/tags" Target="../tags/tag211.xml"/><Relationship Id="rId6" Type="http://schemas.openxmlformats.org/officeDocument/2006/relationships/image" Target="../media/image120.png"/><Relationship Id="rId11" Type="http://schemas.openxmlformats.org/officeDocument/2006/relationships/image" Target="../media/image125.svg"/><Relationship Id="rId5" Type="http://schemas.openxmlformats.org/officeDocument/2006/relationships/image" Target="../media/image119.emf"/><Relationship Id="rId15" Type="http://schemas.openxmlformats.org/officeDocument/2006/relationships/image" Target="../media/image129.svg"/><Relationship Id="rId10" Type="http://schemas.openxmlformats.org/officeDocument/2006/relationships/image" Target="../media/image124.png"/><Relationship Id="rId4" Type="http://schemas.openxmlformats.org/officeDocument/2006/relationships/oleObject" Target="../embeddings/oleObject14.bin"/><Relationship Id="rId9" Type="http://schemas.openxmlformats.org/officeDocument/2006/relationships/image" Target="../media/image123.svg"/><Relationship Id="rId14" Type="http://schemas.openxmlformats.org/officeDocument/2006/relationships/image" Target="../media/image1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12.xml"/><Relationship Id="rId5" Type="http://schemas.openxmlformats.org/officeDocument/2006/relationships/image" Target="../media/image80.emf"/><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3" Type="http://schemas.openxmlformats.org/officeDocument/2006/relationships/tags" Target="../tags/tag225.xml"/><Relationship Id="rId18" Type="http://schemas.openxmlformats.org/officeDocument/2006/relationships/tags" Target="../tags/tag230.xml"/><Relationship Id="rId26" Type="http://schemas.openxmlformats.org/officeDocument/2006/relationships/tags" Target="../tags/tag238.xml"/><Relationship Id="rId39" Type="http://schemas.openxmlformats.org/officeDocument/2006/relationships/tags" Target="../tags/tag251.xml"/><Relationship Id="rId21" Type="http://schemas.openxmlformats.org/officeDocument/2006/relationships/tags" Target="../tags/tag233.xml"/><Relationship Id="rId34" Type="http://schemas.openxmlformats.org/officeDocument/2006/relationships/tags" Target="../tags/tag246.xml"/><Relationship Id="rId42" Type="http://schemas.openxmlformats.org/officeDocument/2006/relationships/tags" Target="../tags/tag254.xml"/><Relationship Id="rId47" Type="http://schemas.openxmlformats.org/officeDocument/2006/relationships/tags" Target="../tags/tag259.xml"/><Relationship Id="rId50" Type="http://schemas.openxmlformats.org/officeDocument/2006/relationships/tags" Target="../tags/tag262.xml"/><Relationship Id="rId55" Type="http://schemas.openxmlformats.org/officeDocument/2006/relationships/tags" Target="../tags/tag267.xml"/><Relationship Id="rId63" Type="http://schemas.openxmlformats.org/officeDocument/2006/relationships/chart" Target="../charts/chart18.xml"/><Relationship Id="rId7" Type="http://schemas.openxmlformats.org/officeDocument/2006/relationships/tags" Target="../tags/tag219.xml"/><Relationship Id="rId2" Type="http://schemas.openxmlformats.org/officeDocument/2006/relationships/tags" Target="../tags/tag214.xml"/><Relationship Id="rId16" Type="http://schemas.openxmlformats.org/officeDocument/2006/relationships/tags" Target="../tags/tag228.xml"/><Relationship Id="rId29" Type="http://schemas.openxmlformats.org/officeDocument/2006/relationships/tags" Target="../tags/tag241.xml"/><Relationship Id="rId11" Type="http://schemas.openxmlformats.org/officeDocument/2006/relationships/tags" Target="../tags/tag223.xml"/><Relationship Id="rId24" Type="http://schemas.openxmlformats.org/officeDocument/2006/relationships/tags" Target="../tags/tag236.xml"/><Relationship Id="rId32" Type="http://schemas.openxmlformats.org/officeDocument/2006/relationships/tags" Target="../tags/tag244.xml"/><Relationship Id="rId37" Type="http://schemas.openxmlformats.org/officeDocument/2006/relationships/tags" Target="../tags/tag249.xml"/><Relationship Id="rId40" Type="http://schemas.openxmlformats.org/officeDocument/2006/relationships/tags" Target="../tags/tag252.xml"/><Relationship Id="rId45" Type="http://schemas.openxmlformats.org/officeDocument/2006/relationships/tags" Target="../tags/tag257.xml"/><Relationship Id="rId53" Type="http://schemas.openxmlformats.org/officeDocument/2006/relationships/tags" Target="../tags/tag265.xml"/><Relationship Id="rId58" Type="http://schemas.openxmlformats.org/officeDocument/2006/relationships/notesSlide" Target="../notesSlides/notesSlide18.xml"/><Relationship Id="rId5" Type="http://schemas.openxmlformats.org/officeDocument/2006/relationships/tags" Target="../tags/tag217.xml"/><Relationship Id="rId61" Type="http://schemas.openxmlformats.org/officeDocument/2006/relationships/chart" Target="../charts/chart16.xml"/><Relationship Id="rId19" Type="http://schemas.openxmlformats.org/officeDocument/2006/relationships/tags" Target="../tags/tag231.xml"/><Relationship Id="rId14" Type="http://schemas.openxmlformats.org/officeDocument/2006/relationships/tags" Target="../tags/tag226.xml"/><Relationship Id="rId22" Type="http://schemas.openxmlformats.org/officeDocument/2006/relationships/tags" Target="../tags/tag234.xml"/><Relationship Id="rId27" Type="http://schemas.openxmlformats.org/officeDocument/2006/relationships/tags" Target="../tags/tag239.xml"/><Relationship Id="rId30" Type="http://schemas.openxmlformats.org/officeDocument/2006/relationships/tags" Target="../tags/tag242.xml"/><Relationship Id="rId35" Type="http://schemas.openxmlformats.org/officeDocument/2006/relationships/tags" Target="../tags/tag247.xml"/><Relationship Id="rId43" Type="http://schemas.openxmlformats.org/officeDocument/2006/relationships/tags" Target="../tags/tag255.xml"/><Relationship Id="rId48" Type="http://schemas.openxmlformats.org/officeDocument/2006/relationships/tags" Target="../tags/tag260.xml"/><Relationship Id="rId56" Type="http://schemas.openxmlformats.org/officeDocument/2006/relationships/tags" Target="../tags/tag268.xml"/><Relationship Id="rId64" Type="http://schemas.openxmlformats.org/officeDocument/2006/relationships/chart" Target="../charts/chart19.xml"/><Relationship Id="rId8" Type="http://schemas.openxmlformats.org/officeDocument/2006/relationships/tags" Target="../tags/tag220.xml"/><Relationship Id="rId51" Type="http://schemas.openxmlformats.org/officeDocument/2006/relationships/tags" Target="../tags/tag263.xml"/><Relationship Id="rId3" Type="http://schemas.openxmlformats.org/officeDocument/2006/relationships/tags" Target="../tags/tag215.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tags" Target="../tags/tag237.xml"/><Relationship Id="rId33" Type="http://schemas.openxmlformats.org/officeDocument/2006/relationships/tags" Target="../tags/tag245.xml"/><Relationship Id="rId38" Type="http://schemas.openxmlformats.org/officeDocument/2006/relationships/tags" Target="../tags/tag250.xml"/><Relationship Id="rId46" Type="http://schemas.openxmlformats.org/officeDocument/2006/relationships/tags" Target="../tags/tag258.xml"/><Relationship Id="rId59" Type="http://schemas.openxmlformats.org/officeDocument/2006/relationships/oleObject" Target="../embeddings/oleObject15.bin"/><Relationship Id="rId20" Type="http://schemas.openxmlformats.org/officeDocument/2006/relationships/tags" Target="../tags/tag232.xml"/><Relationship Id="rId41" Type="http://schemas.openxmlformats.org/officeDocument/2006/relationships/tags" Target="../tags/tag253.xml"/><Relationship Id="rId54" Type="http://schemas.openxmlformats.org/officeDocument/2006/relationships/tags" Target="../tags/tag266.xml"/><Relationship Id="rId62" Type="http://schemas.openxmlformats.org/officeDocument/2006/relationships/chart" Target="../charts/chart17.xml"/><Relationship Id="rId1" Type="http://schemas.openxmlformats.org/officeDocument/2006/relationships/tags" Target="../tags/tag213.xml"/><Relationship Id="rId6" Type="http://schemas.openxmlformats.org/officeDocument/2006/relationships/tags" Target="../tags/tag218.xml"/><Relationship Id="rId15" Type="http://schemas.openxmlformats.org/officeDocument/2006/relationships/tags" Target="../tags/tag227.xml"/><Relationship Id="rId23" Type="http://schemas.openxmlformats.org/officeDocument/2006/relationships/tags" Target="../tags/tag235.xml"/><Relationship Id="rId28" Type="http://schemas.openxmlformats.org/officeDocument/2006/relationships/tags" Target="../tags/tag240.xml"/><Relationship Id="rId36" Type="http://schemas.openxmlformats.org/officeDocument/2006/relationships/tags" Target="../tags/tag248.xml"/><Relationship Id="rId49" Type="http://schemas.openxmlformats.org/officeDocument/2006/relationships/tags" Target="../tags/tag261.xml"/><Relationship Id="rId57" Type="http://schemas.openxmlformats.org/officeDocument/2006/relationships/slideLayout" Target="../slideLayouts/slideLayout3.xml"/><Relationship Id="rId10" Type="http://schemas.openxmlformats.org/officeDocument/2006/relationships/tags" Target="../tags/tag222.xml"/><Relationship Id="rId31" Type="http://schemas.openxmlformats.org/officeDocument/2006/relationships/tags" Target="../tags/tag243.xml"/><Relationship Id="rId44" Type="http://schemas.openxmlformats.org/officeDocument/2006/relationships/tags" Target="../tags/tag256.xml"/><Relationship Id="rId52" Type="http://schemas.openxmlformats.org/officeDocument/2006/relationships/tags" Target="../tags/tag264.xml"/><Relationship Id="rId60" Type="http://schemas.openxmlformats.org/officeDocument/2006/relationships/image" Target="../media/image101.emf"/><Relationship Id="rId4" Type="http://schemas.openxmlformats.org/officeDocument/2006/relationships/tags" Target="../tags/tag216.xml"/><Relationship Id="rId9" Type="http://schemas.openxmlformats.org/officeDocument/2006/relationships/tags" Target="../tags/tag2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47.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46.svg"/><Relationship Id="rId5" Type="http://schemas.openxmlformats.org/officeDocument/2006/relationships/tags" Target="../tags/tag7.xml"/><Relationship Id="rId10" Type="http://schemas.openxmlformats.org/officeDocument/2006/relationships/image" Target="../media/image45.png"/><Relationship Id="rId4" Type="http://schemas.openxmlformats.org/officeDocument/2006/relationships/tags" Target="../tags/tag6.xml"/><Relationship Id="rId9"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3" Type="http://schemas.openxmlformats.org/officeDocument/2006/relationships/image" Target="../media/image13.png"/><Relationship Id="rId18" Type="http://schemas.openxmlformats.org/officeDocument/2006/relationships/image" Target="../media/image18.svg"/><Relationship Id="rId26" Type="http://schemas.openxmlformats.org/officeDocument/2006/relationships/image" Target="../media/image26.svg"/><Relationship Id="rId39" Type="http://schemas.openxmlformats.org/officeDocument/2006/relationships/image" Target="../media/image39.png"/><Relationship Id="rId21" Type="http://schemas.openxmlformats.org/officeDocument/2006/relationships/image" Target="../media/image21.jpeg"/><Relationship Id="rId34" Type="http://schemas.openxmlformats.org/officeDocument/2006/relationships/image" Target="../media/image34.png"/><Relationship Id="rId7" Type="http://schemas.openxmlformats.org/officeDocument/2006/relationships/image" Target="../media/image7.png"/><Relationship Id="rId2" Type="http://schemas.openxmlformats.org/officeDocument/2006/relationships/diagramData" Target="../diagrams/data2.xml"/><Relationship Id="rId16" Type="http://schemas.openxmlformats.org/officeDocument/2006/relationships/image" Target="../media/image16.svg"/><Relationship Id="rId20" Type="http://schemas.openxmlformats.org/officeDocument/2006/relationships/image" Target="../media/image20.svg"/><Relationship Id="rId29" Type="http://schemas.openxmlformats.org/officeDocument/2006/relationships/image" Target="../media/image29.emf"/><Relationship Id="rId41" Type="http://schemas.openxmlformats.org/officeDocument/2006/relationships/image" Target="../media/image41.svg"/><Relationship Id="rId1" Type="http://schemas.openxmlformats.org/officeDocument/2006/relationships/slideLayout" Target="../slideLayouts/slideLayout3.xml"/><Relationship Id="rId6" Type="http://schemas.microsoft.com/office/2007/relationships/diagramDrawing" Target="../diagrams/drawing2.xml"/><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jpeg"/><Relationship Id="rId37" Type="http://schemas.openxmlformats.org/officeDocument/2006/relationships/image" Target="../media/image37.png"/><Relationship Id="rId40" Type="http://schemas.openxmlformats.org/officeDocument/2006/relationships/image" Target="../media/image40.png"/><Relationship Id="rId5" Type="http://schemas.openxmlformats.org/officeDocument/2006/relationships/diagramColors" Target="../diagrams/colors2.xml"/><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jpeg"/><Relationship Id="rId10" Type="http://schemas.openxmlformats.org/officeDocument/2006/relationships/image" Target="../media/image10.svg"/><Relationship Id="rId19" Type="http://schemas.openxmlformats.org/officeDocument/2006/relationships/image" Target="../media/image19.png"/><Relationship Id="rId31" Type="http://schemas.openxmlformats.org/officeDocument/2006/relationships/image" Target="../media/image31.svg"/><Relationship Id="rId4" Type="http://schemas.openxmlformats.org/officeDocument/2006/relationships/diagramQuickStyle" Target="../diagrams/quickStyle2.xml"/><Relationship Id="rId9" Type="http://schemas.openxmlformats.org/officeDocument/2006/relationships/image" Target="../media/image9.png"/><Relationship Id="rId14" Type="http://schemas.openxmlformats.org/officeDocument/2006/relationships/image" Target="../media/image14.sv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8" Type="http://schemas.openxmlformats.org/officeDocument/2006/relationships/image" Target="../media/image8.svg"/><Relationship Id="rId3" Type="http://schemas.openxmlformats.org/officeDocument/2006/relationships/diagramLayout" Target="../diagrams/layout2.xml"/><Relationship Id="rId12" Type="http://schemas.openxmlformats.org/officeDocument/2006/relationships/image" Target="../media/image12.sv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jpeg"/></Relationships>
</file>

<file path=ppt/slides/_rels/slide9.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50.emf"/><Relationship Id="rId18" Type="http://schemas.openxmlformats.org/officeDocument/2006/relationships/image" Target="../media/image55.sv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oleObject" Target="../embeddings/oleObject2.bin"/><Relationship Id="rId17" Type="http://schemas.openxmlformats.org/officeDocument/2006/relationships/image" Target="../media/image54.png"/><Relationship Id="rId2" Type="http://schemas.openxmlformats.org/officeDocument/2006/relationships/tags" Target="../tags/tag12.xml"/><Relationship Id="rId16" Type="http://schemas.openxmlformats.org/officeDocument/2006/relationships/image" Target="../media/image53.png"/><Relationship Id="rId20" Type="http://schemas.openxmlformats.org/officeDocument/2006/relationships/image" Target="../media/image24.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notesSlide" Target="../notesSlides/notesSlide2.xml"/><Relationship Id="rId5" Type="http://schemas.openxmlformats.org/officeDocument/2006/relationships/tags" Target="../tags/tag15.xml"/><Relationship Id="rId15" Type="http://schemas.openxmlformats.org/officeDocument/2006/relationships/image" Target="../media/image52.png"/><Relationship Id="rId10" Type="http://schemas.openxmlformats.org/officeDocument/2006/relationships/slideLayout" Target="../slideLayouts/slideLayout12.xml"/><Relationship Id="rId19" Type="http://schemas.openxmlformats.org/officeDocument/2006/relationships/image" Target="../media/image47.png"/><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image" Target="../media/image5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E5EAB75F-ED10-B220-5472-A107E049669A}"/>
              </a:ext>
            </a:extLst>
          </p:cNvPr>
          <p:cNvSpPr>
            <a:spLocks noGrp="1"/>
          </p:cNvSpPr>
          <p:nvPr>
            <p:ph type="body" sz="quarter" idx="23"/>
          </p:nvPr>
        </p:nvSpPr>
        <p:spPr/>
        <p:txBody>
          <a:bodyPr/>
          <a:lstStyle/>
          <a:p>
            <a:endParaRPr lang="de-DE"/>
          </a:p>
        </p:txBody>
      </p:sp>
      <p:sp>
        <p:nvSpPr>
          <p:cNvPr id="5" name="Textplatzhalter 1">
            <a:extLst>
              <a:ext uri="{FF2B5EF4-FFF2-40B4-BE49-F238E27FC236}">
                <a16:creationId xmlns:a16="http://schemas.microsoft.com/office/drawing/2014/main" id="{CB1D6AE3-3B49-41FA-6A67-51E5C70B4B39}"/>
              </a:ext>
            </a:extLst>
          </p:cNvPr>
          <p:cNvSpPr txBox="1">
            <a:spLocks/>
          </p:cNvSpPr>
          <p:nvPr/>
        </p:nvSpPr>
        <p:spPr>
          <a:xfrm>
            <a:off x="-1" y="2773545"/>
            <a:ext cx="5102853"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err="1">
                <a:solidFill>
                  <a:schemeClr val="accent3"/>
                </a:solidFill>
              </a:rPr>
              <a:t>Analystencall</a:t>
            </a:r>
            <a:endParaRPr lang="de-DE" sz="4800" b="1" dirty="0">
              <a:solidFill>
                <a:schemeClr val="accent3"/>
              </a:solidFill>
            </a:endParaRPr>
          </a:p>
        </p:txBody>
      </p:sp>
      <p:grpSp>
        <p:nvGrpSpPr>
          <p:cNvPr id="6" name="Gruppieren 5">
            <a:extLst>
              <a:ext uri="{FF2B5EF4-FFF2-40B4-BE49-F238E27FC236}">
                <a16:creationId xmlns:a16="http://schemas.microsoft.com/office/drawing/2014/main" id="{DC60854B-96F4-5591-5917-AA5D16F4157F}"/>
              </a:ext>
            </a:extLst>
          </p:cNvPr>
          <p:cNvGrpSpPr/>
          <p:nvPr/>
        </p:nvGrpSpPr>
        <p:grpSpPr>
          <a:xfrm>
            <a:off x="0" y="3719869"/>
            <a:ext cx="6120000" cy="45719"/>
            <a:chOff x="-124691" y="1205346"/>
            <a:chExt cx="10306692" cy="273244"/>
          </a:xfrm>
        </p:grpSpPr>
        <p:sp>
          <p:nvSpPr>
            <p:cNvPr id="7" name="Rechteck 6">
              <a:extLst>
                <a:ext uri="{FF2B5EF4-FFF2-40B4-BE49-F238E27FC236}">
                  <a16:creationId xmlns:a16="http://schemas.microsoft.com/office/drawing/2014/main" id="{426E802D-D62E-7033-5356-8829936FA0BF}"/>
                </a:ext>
              </a:extLst>
            </p:cNvPr>
            <p:cNvSpPr/>
            <p:nvPr/>
          </p:nvSpPr>
          <p:spPr>
            <a:xfrm>
              <a:off x="-124691" y="1205346"/>
              <a:ext cx="1818828" cy="2732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a:extLst>
                <a:ext uri="{FF2B5EF4-FFF2-40B4-BE49-F238E27FC236}">
                  <a16:creationId xmlns:a16="http://schemas.microsoft.com/office/drawing/2014/main" id="{738BF845-FB8E-1597-FAE4-0F476C1D036B}"/>
                </a:ext>
              </a:extLst>
            </p:cNvPr>
            <p:cNvSpPr/>
            <p:nvPr/>
          </p:nvSpPr>
          <p:spPr>
            <a:xfrm>
              <a:off x="1694137" y="1205346"/>
              <a:ext cx="3637656" cy="27324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0AED93D3-1DB2-A0F9-9CD1-6CF460505757}"/>
                </a:ext>
              </a:extLst>
            </p:cNvPr>
            <p:cNvSpPr/>
            <p:nvPr/>
          </p:nvSpPr>
          <p:spPr>
            <a:xfrm>
              <a:off x="5331793" y="1205346"/>
              <a:ext cx="4850208" cy="2732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grpSp>
      <p:sp>
        <p:nvSpPr>
          <p:cNvPr id="10" name="Textfeld 9">
            <a:extLst>
              <a:ext uri="{FF2B5EF4-FFF2-40B4-BE49-F238E27FC236}">
                <a16:creationId xmlns:a16="http://schemas.microsoft.com/office/drawing/2014/main" id="{EBC6719D-634A-93AF-B5D7-DA0CC45CC716}"/>
              </a:ext>
            </a:extLst>
          </p:cNvPr>
          <p:cNvSpPr txBox="1"/>
          <p:nvPr/>
        </p:nvSpPr>
        <p:spPr>
          <a:xfrm>
            <a:off x="251460" y="3973558"/>
            <a:ext cx="4552765" cy="1077218"/>
          </a:xfrm>
          <a:prstGeom prst="rect">
            <a:avLst/>
          </a:prstGeom>
          <a:noFill/>
        </p:spPr>
        <p:txBody>
          <a:bodyPr wrap="square" rtlCol="0">
            <a:spAutoFit/>
          </a:bodyPr>
          <a:lstStyle/>
          <a:p>
            <a:r>
              <a:rPr lang="de-DE" sz="2800" dirty="0">
                <a:solidFill>
                  <a:schemeClr val="accent3"/>
                </a:solidFill>
                <a:latin typeface="Arial" panose="020B0604020202020204" pitchFamily="34" charset="0"/>
                <a:cs typeface="Arial" panose="020B0604020202020204" pitchFamily="34" charset="0"/>
              </a:rPr>
              <a:t>Quartal 3 2023</a:t>
            </a:r>
          </a:p>
          <a:p>
            <a:br>
              <a:rPr lang="de-DE" sz="1800" dirty="0">
                <a:solidFill>
                  <a:schemeClr val="accent1"/>
                </a:solidFill>
                <a:latin typeface="Arial" panose="020B0604020202020204" pitchFamily="34" charset="0"/>
                <a:cs typeface="Arial" panose="020B0604020202020204" pitchFamily="34" charset="0"/>
              </a:rPr>
            </a:br>
            <a:r>
              <a:rPr lang="de-DE" sz="1800" dirty="0">
                <a:solidFill>
                  <a:schemeClr val="accent1"/>
                </a:solidFill>
                <a:latin typeface="Arial" panose="020B0604020202020204" pitchFamily="34" charset="0"/>
                <a:cs typeface="Arial" panose="020B0604020202020204" pitchFamily="34" charset="0"/>
              </a:rPr>
              <a:t>Christian Maar</a:t>
            </a:r>
          </a:p>
        </p:txBody>
      </p:sp>
    </p:spTree>
    <p:extLst>
      <p:ext uri="{BB962C8B-B14F-4D97-AF65-F5344CB8AC3E}">
        <p14:creationId xmlns:p14="http://schemas.microsoft.com/office/powerpoint/2010/main" val="3454863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7AD8B3FB-8B30-7265-CA4F-BB3805500192}"/>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4" name="Objekt 3" hidden="1">
                        <a:extLst>
                          <a:ext uri="{FF2B5EF4-FFF2-40B4-BE49-F238E27FC236}">
                            <a16:creationId xmlns:a16="http://schemas.microsoft.com/office/drawing/2014/main" id="{7AD8B3FB-8B30-7265-CA4F-BB3805500192}"/>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pic>
        <p:nvPicPr>
          <p:cNvPr id="31" name="Grafik 30" descr="Farbmischung mit Tasse und Wand">
            <a:extLst>
              <a:ext uri="{FF2B5EF4-FFF2-40B4-BE49-F238E27FC236}">
                <a16:creationId xmlns:a16="http://schemas.microsoft.com/office/drawing/2014/main" id="{C526574C-FBD6-8D1A-C243-7548835A90DD}"/>
              </a:ext>
            </a:extLst>
          </p:cNvPr>
          <p:cNvPicPr>
            <a:picLocks noChangeAspect="1"/>
          </p:cNvPicPr>
          <p:nvPr/>
        </p:nvPicPr>
        <p:blipFill rotWithShape="1">
          <a:blip r:embed="rId6">
            <a:extLst>
              <a:ext uri="{28A0092B-C50C-407E-A947-70E740481C1C}">
                <a14:useLocalDpi xmlns:a14="http://schemas.microsoft.com/office/drawing/2010/main" val="0"/>
              </a:ext>
            </a:extLst>
          </a:blip>
          <a:srcRect r="68266" b="18992"/>
          <a:stretch/>
        </p:blipFill>
        <p:spPr>
          <a:xfrm>
            <a:off x="404" y="-231"/>
            <a:ext cx="4094834" cy="6865095"/>
          </a:xfrm>
          <a:prstGeom prst="rect">
            <a:avLst/>
          </a:prstGeom>
        </p:spPr>
      </p:pic>
      <p:pic>
        <p:nvPicPr>
          <p:cNvPr id="17" name="Grafik 16" descr="Weißes Seil mit einem Kreuzknoten gebunden">
            <a:extLst>
              <a:ext uri="{FF2B5EF4-FFF2-40B4-BE49-F238E27FC236}">
                <a16:creationId xmlns:a16="http://schemas.microsoft.com/office/drawing/2014/main" id="{72B01E0F-56A3-2B73-E364-57E1C257CB03}"/>
              </a:ext>
            </a:extLst>
          </p:cNvPr>
          <p:cNvPicPr>
            <a:picLocks noChangeAspect="1"/>
          </p:cNvPicPr>
          <p:nvPr/>
        </p:nvPicPr>
        <p:blipFill rotWithShape="1">
          <a:blip r:embed="rId7">
            <a:extLst>
              <a:ext uri="{28A0092B-C50C-407E-A947-70E740481C1C}">
                <a14:useLocalDpi xmlns:a14="http://schemas.microsoft.com/office/drawing/2010/main" val="0"/>
              </a:ext>
            </a:extLst>
          </a:blip>
          <a:srcRect l="22323" t="-304" r="11012" b="58531"/>
          <a:stretch/>
        </p:blipFill>
        <p:spPr>
          <a:xfrm rot="16200000">
            <a:off x="6681300" y="1348778"/>
            <a:ext cx="6865330" cy="4167307"/>
          </a:xfrm>
          <a:prstGeom prst="rect">
            <a:avLst/>
          </a:prstGeom>
        </p:spPr>
      </p:pic>
      <p:pic>
        <p:nvPicPr>
          <p:cNvPr id="5" name="Grafik 4" descr="Weiße ausgeschnittene Sterne auf blauem Hintergrund">
            <a:extLst>
              <a:ext uri="{FF2B5EF4-FFF2-40B4-BE49-F238E27FC236}">
                <a16:creationId xmlns:a16="http://schemas.microsoft.com/office/drawing/2014/main" id="{416448D6-4198-2697-7B47-C37DB92DCAEC}"/>
              </a:ext>
            </a:extLst>
          </p:cNvPr>
          <p:cNvPicPr>
            <a:picLocks noChangeAspect="1"/>
          </p:cNvPicPr>
          <p:nvPr/>
        </p:nvPicPr>
        <p:blipFill rotWithShape="1">
          <a:blip r:embed="rId8">
            <a:extLst>
              <a:ext uri="{28A0092B-C50C-407E-A947-70E740481C1C}">
                <a14:useLocalDpi xmlns:a14="http://schemas.microsoft.com/office/drawing/2010/main" val="0"/>
              </a:ext>
            </a:extLst>
          </a:blip>
          <a:srcRect l="14225" t="-730" r="42666" b="59700"/>
          <a:stretch/>
        </p:blipFill>
        <p:spPr>
          <a:xfrm rot="16200000">
            <a:off x="2563373" y="1345350"/>
            <a:ext cx="6858002" cy="4167304"/>
          </a:xfrm>
          <a:prstGeom prst="rect">
            <a:avLst/>
          </a:prstGeom>
        </p:spPr>
      </p:pic>
      <p:pic>
        <p:nvPicPr>
          <p:cNvPr id="9" name="Grafik 8" descr="Ein Bild, das Text, Mann, Screenshot, Menschliches Gesicht enthält.&#10;&#10;Automatisch generierte Beschreibung">
            <a:extLst>
              <a:ext uri="{FF2B5EF4-FFF2-40B4-BE49-F238E27FC236}">
                <a16:creationId xmlns:a16="http://schemas.microsoft.com/office/drawing/2014/main" id="{71ACE2E7-9693-3298-E270-886D0BCD13CC}"/>
              </a:ext>
            </a:extLst>
          </p:cNvPr>
          <p:cNvPicPr>
            <a:picLocks noChangeAspect="1"/>
          </p:cNvPicPr>
          <p:nvPr/>
        </p:nvPicPr>
        <p:blipFill rotWithShape="1">
          <a:blip r:embed="rId9">
            <a:extLst>
              <a:ext uri="{28A0092B-C50C-407E-A947-70E740481C1C}">
                <a14:useLocalDpi xmlns:a14="http://schemas.microsoft.com/office/drawing/2010/main" val="0"/>
              </a:ext>
            </a:extLst>
          </a:blip>
          <a:srcRect l="1033" t="-6318" r="-1033" b="6318"/>
          <a:stretch/>
        </p:blipFill>
        <p:spPr>
          <a:xfrm>
            <a:off x="9413530" y="383903"/>
            <a:ext cx="2455534" cy="5083024"/>
          </a:xfrm>
          <a:prstGeom prst="rect">
            <a:avLst/>
          </a:prstGeom>
        </p:spPr>
      </p:pic>
      <p:sp>
        <p:nvSpPr>
          <p:cNvPr id="41" name="Rechteck 40">
            <a:extLst>
              <a:ext uri="{FF2B5EF4-FFF2-40B4-BE49-F238E27FC236}">
                <a16:creationId xmlns:a16="http://schemas.microsoft.com/office/drawing/2014/main" id="{392BB321-A64A-EA29-8C2D-5926795EA3D4}"/>
              </a:ext>
            </a:extLst>
          </p:cNvPr>
          <p:cNvSpPr/>
          <p:nvPr/>
        </p:nvSpPr>
        <p:spPr>
          <a:xfrm rot="16200000">
            <a:off x="1045676" y="2949650"/>
            <a:ext cx="6858004" cy="972897"/>
          </a:xfrm>
          <a:prstGeom prst="rect">
            <a:avLst/>
          </a:prstGeom>
          <a:solidFill>
            <a:schemeClr val="bg1">
              <a:alpha val="27283"/>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400" b="1" i="0" u="none" strike="noStrike" kern="1200" cap="none" spc="0" normalizeH="0" baseline="0" noProof="0" err="1">
                <a:ln>
                  <a:noFill/>
                </a:ln>
                <a:solidFill>
                  <a:srgbClr val="FFFFFF"/>
                </a:solidFill>
                <a:effectLst/>
                <a:uLnTx/>
                <a:uFillTx/>
                <a:latin typeface="Arial" panose="020B0604020202020204" pitchFamily="34" charset="0"/>
                <a:ea typeface="+mn-ea"/>
                <a:cs typeface="Arial" panose="020B0604020202020204" pitchFamily="34" charset="0"/>
              </a:rPr>
              <a:t>wirfindendeinenJOB</a:t>
            </a:r>
            <a:endParaRPr kumimoji="0" lang="de-DE"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3" name="Rechteck 52">
            <a:extLst>
              <a:ext uri="{FF2B5EF4-FFF2-40B4-BE49-F238E27FC236}">
                <a16:creationId xmlns:a16="http://schemas.microsoft.com/office/drawing/2014/main" id="{4EF28302-D310-2113-AC7C-72F5EEA29B80}"/>
              </a:ext>
            </a:extLst>
          </p:cNvPr>
          <p:cNvSpPr/>
          <p:nvPr/>
        </p:nvSpPr>
        <p:spPr>
          <a:xfrm rot="16200000">
            <a:off x="5168033" y="2915090"/>
            <a:ext cx="6858004" cy="1042017"/>
          </a:xfrm>
          <a:prstGeom prst="rect">
            <a:avLst/>
          </a:prstGeom>
          <a:solidFill>
            <a:schemeClr val="bg1">
              <a:alpha val="27283"/>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400" b="1" i="0" u="none" strike="noStrike" kern="1200" cap="none" spc="0" normalizeH="0" baseline="0" noProof="0" err="1">
                <a:ln>
                  <a:noFill/>
                </a:ln>
                <a:solidFill>
                  <a:srgbClr val="FFFFFF"/>
                </a:solidFill>
                <a:effectLst/>
                <a:uLnTx/>
                <a:uFillTx/>
                <a:latin typeface="Arial" panose="020B0604020202020204" pitchFamily="34" charset="0"/>
                <a:ea typeface="+mn-ea"/>
                <a:cs typeface="Arial" panose="020B0604020202020204" pitchFamily="34" charset="0"/>
              </a:rPr>
              <a:t>werkenntdenBESTEN</a:t>
            </a:r>
            <a:endParaRPr kumimoji="0" lang="de-DE"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nvGrpSpPr>
          <p:cNvPr id="55" name="Gruppieren 54">
            <a:extLst>
              <a:ext uri="{FF2B5EF4-FFF2-40B4-BE49-F238E27FC236}">
                <a16:creationId xmlns:a16="http://schemas.microsoft.com/office/drawing/2014/main" id="{1199AA3C-E109-7C1C-9D1A-D1AB162E3988}"/>
              </a:ext>
            </a:extLst>
          </p:cNvPr>
          <p:cNvGrpSpPr/>
          <p:nvPr/>
        </p:nvGrpSpPr>
        <p:grpSpPr>
          <a:xfrm>
            <a:off x="9239127" y="392881"/>
            <a:ext cx="2764933" cy="5220876"/>
            <a:chOff x="664456" y="887735"/>
            <a:chExt cx="2764933" cy="5220876"/>
          </a:xfrm>
        </p:grpSpPr>
        <p:sp>
          <p:nvSpPr>
            <p:cNvPr id="56" name="Rechteck 55">
              <a:extLst>
                <a:ext uri="{FF2B5EF4-FFF2-40B4-BE49-F238E27FC236}">
                  <a16:creationId xmlns:a16="http://schemas.microsoft.com/office/drawing/2014/main" id="{37CCDF9A-EE66-EC53-314A-F72A94B2236E}"/>
                </a:ext>
              </a:extLst>
            </p:cNvPr>
            <p:cNvSpPr/>
            <p:nvPr/>
          </p:nvSpPr>
          <p:spPr>
            <a:xfrm>
              <a:off x="842202" y="1018634"/>
              <a:ext cx="789319"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7" name="Rechteck 56">
              <a:extLst>
                <a:ext uri="{FF2B5EF4-FFF2-40B4-BE49-F238E27FC236}">
                  <a16:creationId xmlns:a16="http://schemas.microsoft.com/office/drawing/2014/main" id="{5663BA77-F6A1-3DF1-17DE-AB38F43F6562}"/>
                </a:ext>
              </a:extLst>
            </p:cNvPr>
            <p:cNvSpPr/>
            <p:nvPr/>
          </p:nvSpPr>
          <p:spPr>
            <a:xfrm>
              <a:off x="2577243" y="1008242"/>
              <a:ext cx="656740"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60" name="Gruppieren 59">
              <a:extLst>
                <a:ext uri="{FF2B5EF4-FFF2-40B4-BE49-F238E27FC236}">
                  <a16:creationId xmlns:a16="http://schemas.microsoft.com/office/drawing/2014/main" id="{8393B22E-50FA-81F0-4D4A-C3D426C2450F}"/>
                </a:ext>
              </a:extLst>
            </p:cNvPr>
            <p:cNvGrpSpPr/>
            <p:nvPr/>
          </p:nvGrpSpPr>
          <p:grpSpPr>
            <a:xfrm>
              <a:off x="664456" y="887735"/>
              <a:ext cx="2764933" cy="5220876"/>
              <a:chOff x="2550895" y="300321"/>
              <a:chExt cx="3219092" cy="6008404"/>
            </a:xfrm>
          </p:grpSpPr>
          <p:sp>
            <p:nvSpPr>
              <p:cNvPr id="61" name="Freeform 5">
                <a:extLst>
                  <a:ext uri="{FF2B5EF4-FFF2-40B4-BE49-F238E27FC236}">
                    <a16:creationId xmlns:a16="http://schemas.microsoft.com/office/drawing/2014/main" id="{87260426-3CE4-69F9-B15F-8B6AA19284BF}"/>
                  </a:ext>
                </a:extLst>
              </p:cNvPr>
              <p:cNvSpPr>
                <a:spLocks noEditPoints="1"/>
              </p:cNvSpPr>
              <p:nvPr/>
            </p:nvSpPr>
            <p:spPr bwMode="auto">
              <a:xfrm>
                <a:off x="2550895" y="300321"/>
                <a:ext cx="3219092" cy="6008404"/>
              </a:xfrm>
              <a:custGeom>
                <a:avLst/>
                <a:gdLst>
                  <a:gd name="T0" fmla="*/ 1435 w 1440"/>
                  <a:gd name="T1" fmla="*/ 659 h 2868"/>
                  <a:gd name="T2" fmla="*/ 1429 w 1440"/>
                  <a:gd name="T3" fmla="*/ 659 h 2868"/>
                  <a:gd name="T4" fmla="*/ 1429 w 1440"/>
                  <a:gd name="T5" fmla="*/ 221 h 2868"/>
                  <a:gd name="T6" fmla="*/ 1209 w 1440"/>
                  <a:gd name="T7" fmla="*/ 0 h 2868"/>
                  <a:gd name="T8" fmla="*/ 232 w 1440"/>
                  <a:gd name="T9" fmla="*/ 0 h 2868"/>
                  <a:gd name="T10" fmla="*/ 11 w 1440"/>
                  <a:gd name="T11" fmla="*/ 221 h 2868"/>
                  <a:gd name="T12" fmla="*/ 11 w 1440"/>
                  <a:gd name="T13" fmla="*/ 387 h 2868"/>
                  <a:gd name="T14" fmla="*/ 4 w 1440"/>
                  <a:gd name="T15" fmla="*/ 387 h 2868"/>
                  <a:gd name="T16" fmla="*/ 0 w 1440"/>
                  <a:gd name="T17" fmla="*/ 392 h 2868"/>
                  <a:gd name="T18" fmla="*/ 0 w 1440"/>
                  <a:gd name="T19" fmla="*/ 498 h 2868"/>
                  <a:gd name="T20" fmla="*/ 4 w 1440"/>
                  <a:gd name="T21" fmla="*/ 502 h 2868"/>
                  <a:gd name="T22" fmla="*/ 11 w 1440"/>
                  <a:gd name="T23" fmla="*/ 502 h 2868"/>
                  <a:gd name="T24" fmla="*/ 11 w 1440"/>
                  <a:gd name="T25" fmla="*/ 593 h 2868"/>
                  <a:gd name="T26" fmla="*/ 4 w 1440"/>
                  <a:gd name="T27" fmla="*/ 593 h 2868"/>
                  <a:gd name="T28" fmla="*/ 0 w 1440"/>
                  <a:gd name="T29" fmla="*/ 597 h 2868"/>
                  <a:gd name="T30" fmla="*/ 0 w 1440"/>
                  <a:gd name="T31" fmla="*/ 798 h 2868"/>
                  <a:gd name="T32" fmla="*/ 4 w 1440"/>
                  <a:gd name="T33" fmla="*/ 802 h 2868"/>
                  <a:gd name="T34" fmla="*/ 11 w 1440"/>
                  <a:gd name="T35" fmla="*/ 802 h 2868"/>
                  <a:gd name="T36" fmla="*/ 11 w 1440"/>
                  <a:gd name="T37" fmla="*/ 855 h 2868"/>
                  <a:gd name="T38" fmla="*/ 4 w 1440"/>
                  <a:gd name="T39" fmla="*/ 855 h 2868"/>
                  <a:gd name="T40" fmla="*/ 0 w 1440"/>
                  <a:gd name="T41" fmla="*/ 860 h 2868"/>
                  <a:gd name="T42" fmla="*/ 0 w 1440"/>
                  <a:gd name="T43" fmla="*/ 1061 h 2868"/>
                  <a:gd name="T44" fmla="*/ 4 w 1440"/>
                  <a:gd name="T45" fmla="*/ 1065 h 2868"/>
                  <a:gd name="T46" fmla="*/ 11 w 1440"/>
                  <a:gd name="T47" fmla="*/ 1065 h 2868"/>
                  <a:gd name="T48" fmla="*/ 11 w 1440"/>
                  <a:gd name="T49" fmla="*/ 2647 h 2868"/>
                  <a:gd name="T50" fmla="*/ 232 w 1440"/>
                  <a:gd name="T51" fmla="*/ 2868 h 2868"/>
                  <a:gd name="T52" fmla="*/ 1209 w 1440"/>
                  <a:gd name="T53" fmla="*/ 2868 h 2868"/>
                  <a:gd name="T54" fmla="*/ 1429 w 1440"/>
                  <a:gd name="T55" fmla="*/ 2647 h 2868"/>
                  <a:gd name="T56" fmla="*/ 1429 w 1440"/>
                  <a:gd name="T57" fmla="*/ 1001 h 2868"/>
                  <a:gd name="T58" fmla="*/ 1435 w 1440"/>
                  <a:gd name="T59" fmla="*/ 1001 h 2868"/>
                  <a:gd name="T60" fmla="*/ 1440 w 1440"/>
                  <a:gd name="T61" fmla="*/ 996 h 2868"/>
                  <a:gd name="T62" fmla="*/ 1440 w 1440"/>
                  <a:gd name="T63" fmla="*/ 664 h 2868"/>
                  <a:gd name="T64" fmla="*/ 1435 w 1440"/>
                  <a:gd name="T65" fmla="*/ 659 h 2868"/>
                  <a:gd name="T66" fmla="*/ 1372 w 1440"/>
                  <a:gd name="T67" fmla="*/ 2673 h 2868"/>
                  <a:gd name="T68" fmla="*/ 1245 w 1440"/>
                  <a:gd name="T69" fmla="*/ 2796 h 2868"/>
                  <a:gd name="T70" fmla="*/ 203 w 1440"/>
                  <a:gd name="T71" fmla="*/ 2796 h 2868"/>
                  <a:gd name="T72" fmla="*/ 76 w 1440"/>
                  <a:gd name="T73" fmla="*/ 2673 h 2868"/>
                  <a:gd name="T74" fmla="*/ 76 w 1440"/>
                  <a:gd name="T75" fmla="*/ 189 h 2868"/>
                  <a:gd name="T76" fmla="*/ 203 w 1440"/>
                  <a:gd name="T77" fmla="*/ 66 h 2868"/>
                  <a:gd name="T78" fmla="*/ 342 w 1440"/>
                  <a:gd name="T79" fmla="*/ 66 h 2868"/>
                  <a:gd name="T80" fmla="*/ 342 w 1440"/>
                  <a:gd name="T81" fmla="*/ 66 h 2868"/>
                  <a:gd name="T82" fmla="*/ 343 w 1440"/>
                  <a:gd name="T83" fmla="*/ 66 h 2868"/>
                  <a:gd name="T84" fmla="*/ 357 w 1440"/>
                  <a:gd name="T85" fmla="*/ 79 h 2868"/>
                  <a:gd name="T86" fmla="*/ 357 w 1440"/>
                  <a:gd name="T87" fmla="*/ 80 h 2868"/>
                  <a:gd name="T88" fmla="*/ 375 w 1440"/>
                  <a:gd name="T89" fmla="*/ 90 h 2868"/>
                  <a:gd name="T90" fmla="*/ 387 w 1440"/>
                  <a:gd name="T91" fmla="*/ 131 h 2868"/>
                  <a:gd name="T92" fmla="*/ 382 w 1440"/>
                  <a:gd name="T93" fmla="*/ 144 h 2868"/>
                  <a:gd name="T94" fmla="*/ 440 w 1440"/>
                  <a:gd name="T95" fmla="*/ 166 h 2868"/>
                  <a:gd name="T96" fmla="*/ 1008 w 1440"/>
                  <a:gd name="T97" fmla="*/ 166 h 2868"/>
                  <a:gd name="T98" fmla="*/ 1044 w 1440"/>
                  <a:gd name="T99" fmla="*/ 158 h 2868"/>
                  <a:gd name="T100" fmla="*/ 1044 w 1440"/>
                  <a:gd name="T101" fmla="*/ 139 h 2868"/>
                  <a:gd name="T102" fmla="*/ 1068 w 1440"/>
                  <a:gd name="T103" fmla="*/ 88 h 2868"/>
                  <a:gd name="T104" fmla="*/ 1092 w 1440"/>
                  <a:gd name="T105" fmla="*/ 74 h 2868"/>
                  <a:gd name="T106" fmla="*/ 1105 w 1440"/>
                  <a:gd name="T107" fmla="*/ 66 h 2868"/>
                  <a:gd name="T108" fmla="*/ 1106 w 1440"/>
                  <a:gd name="T109" fmla="*/ 66 h 2868"/>
                  <a:gd name="T110" fmla="*/ 1106 w 1440"/>
                  <a:gd name="T111" fmla="*/ 66 h 2868"/>
                  <a:gd name="T112" fmla="*/ 1245 w 1440"/>
                  <a:gd name="T113" fmla="*/ 66 h 2868"/>
                  <a:gd name="T114" fmla="*/ 1372 w 1440"/>
                  <a:gd name="T115" fmla="*/ 189 h 2868"/>
                  <a:gd name="T116" fmla="*/ 1372 w 1440"/>
                  <a:gd name="T117" fmla="*/ 2673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0" h="2868">
                    <a:moveTo>
                      <a:pt x="1435" y="659"/>
                    </a:moveTo>
                    <a:cubicBezTo>
                      <a:pt x="1429" y="659"/>
                      <a:pt x="1429" y="659"/>
                      <a:pt x="1429" y="659"/>
                    </a:cubicBezTo>
                    <a:cubicBezTo>
                      <a:pt x="1429" y="221"/>
                      <a:pt x="1429" y="221"/>
                      <a:pt x="1429" y="221"/>
                    </a:cubicBezTo>
                    <a:cubicBezTo>
                      <a:pt x="1429" y="99"/>
                      <a:pt x="1331" y="0"/>
                      <a:pt x="1209" y="0"/>
                    </a:cubicBezTo>
                    <a:cubicBezTo>
                      <a:pt x="232" y="0"/>
                      <a:pt x="232" y="0"/>
                      <a:pt x="232" y="0"/>
                    </a:cubicBezTo>
                    <a:cubicBezTo>
                      <a:pt x="110" y="0"/>
                      <a:pt x="11" y="99"/>
                      <a:pt x="11" y="221"/>
                    </a:cubicBezTo>
                    <a:cubicBezTo>
                      <a:pt x="11" y="387"/>
                      <a:pt x="11" y="387"/>
                      <a:pt x="11" y="387"/>
                    </a:cubicBezTo>
                    <a:cubicBezTo>
                      <a:pt x="4" y="387"/>
                      <a:pt x="4" y="387"/>
                      <a:pt x="4" y="387"/>
                    </a:cubicBezTo>
                    <a:cubicBezTo>
                      <a:pt x="2" y="387"/>
                      <a:pt x="0" y="389"/>
                      <a:pt x="0" y="392"/>
                    </a:cubicBezTo>
                    <a:cubicBezTo>
                      <a:pt x="0" y="498"/>
                      <a:pt x="0" y="498"/>
                      <a:pt x="0" y="498"/>
                    </a:cubicBezTo>
                    <a:cubicBezTo>
                      <a:pt x="0" y="500"/>
                      <a:pt x="2" y="502"/>
                      <a:pt x="4" y="502"/>
                    </a:cubicBezTo>
                    <a:cubicBezTo>
                      <a:pt x="11" y="502"/>
                      <a:pt x="11" y="502"/>
                      <a:pt x="11" y="502"/>
                    </a:cubicBezTo>
                    <a:cubicBezTo>
                      <a:pt x="11" y="593"/>
                      <a:pt x="11" y="593"/>
                      <a:pt x="11" y="593"/>
                    </a:cubicBezTo>
                    <a:cubicBezTo>
                      <a:pt x="4" y="593"/>
                      <a:pt x="4" y="593"/>
                      <a:pt x="4" y="593"/>
                    </a:cubicBezTo>
                    <a:cubicBezTo>
                      <a:pt x="2" y="593"/>
                      <a:pt x="0" y="595"/>
                      <a:pt x="0" y="597"/>
                    </a:cubicBezTo>
                    <a:cubicBezTo>
                      <a:pt x="0" y="798"/>
                      <a:pt x="0" y="798"/>
                      <a:pt x="0" y="798"/>
                    </a:cubicBezTo>
                    <a:cubicBezTo>
                      <a:pt x="0" y="801"/>
                      <a:pt x="2" y="802"/>
                      <a:pt x="4" y="802"/>
                    </a:cubicBezTo>
                    <a:cubicBezTo>
                      <a:pt x="11" y="802"/>
                      <a:pt x="11" y="802"/>
                      <a:pt x="11" y="802"/>
                    </a:cubicBezTo>
                    <a:cubicBezTo>
                      <a:pt x="11" y="855"/>
                      <a:pt x="11" y="855"/>
                      <a:pt x="11" y="855"/>
                    </a:cubicBezTo>
                    <a:cubicBezTo>
                      <a:pt x="4" y="855"/>
                      <a:pt x="4" y="855"/>
                      <a:pt x="4" y="855"/>
                    </a:cubicBezTo>
                    <a:cubicBezTo>
                      <a:pt x="2" y="855"/>
                      <a:pt x="0" y="857"/>
                      <a:pt x="0" y="860"/>
                    </a:cubicBezTo>
                    <a:cubicBezTo>
                      <a:pt x="0" y="1061"/>
                      <a:pt x="0" y="1061"/>
                      <a:pt x="0" y="1061"/>
                    </a:cubicBezTo>
                    <a:cubicBezTo>
                      <a:pt x="0" y="1063"/>
                      <a:pt x="2" y="1065"/>
                      <a:pt x="4" y="1065"/>
                    </a:cubicBezTo>
                    <a:cubicBezTo>
                      <a:pt x="11" y="1065"/>
                      <a:pt x="11" y="1065"/>
                      <a:pt x="11" y="1065"/>
                    </a:cubicBezTo>
                    <a:cubicBezTo>
                      <a:pt x="11" y="2647"/>
                      <a:pt x="11" y="2647"/>
                      <a:pt x="11" y="2647"/>
                    </a:cubicBezTo>
                    <a:cubicBezTo>
                      <a:pt x="11" y="2769"/>
                      <a:pt x="110" y="2868"/>
                      <a:pt x="232" y="2868"/>
                    </a:cubicBezTo>
                    <a:cubicBezTo>
                      <a:pt x="1209" y="2868"/>
                      <a:pt x="1209" y="2868"/>
                      <a:pt x="1209" y="2868"/>
                    </a:cubicBezTo>
                    <a:cubicBezTo>
                      <a:pt x="1331" y="2868"/>
                      <a:pt x="1429" y="2769"/>
                      <a:pt x="1429" y="2647"/>
                    </a:cubicBezTo>
                    <a:cubicBezTo>
                      <a:pt x="1429" y="1001"/>
                      <a:pt x="1429" y="1001"/>
                      <a:pt x="1429" y="1001"/>
                    </a:cubicBezTo>
                    <a:cubicBezTo>
                      <a:pt x="1435" y="1001"/>
                      <a:pt x="1435" y="1001"/>
                      <a:pt x="1435" y="1001"/>
                    </a:cubicBezTo>
                    <a:cubicBezTo>
                      <a:pt x="1438" y="1001"/>
                      <a:pt x="1440" y="999"/>
                      <a:pt x="1440" y="996"/>
                    </a:cubicBezTo>
                    <a:cubicBezTo>
                      <a:pt x="1440" y="664"/>
                      <a:pt x="1440" y="664"/>
                      <a:pt x="1440" y="664"/>
                    </a:cubicBezTo>
                    <a:cubicBezTo>
                      <a:pt x="1440" y="661"/>
                      <a:pt x="1438" y="659"/>
                      <a:pt x="1435" y="659"/>
                    </a:cubicBezTo>
                    <a:close/>
                    <a:moveTo>
                      <a:pt x="1372" y="2673"/>
                    </a:moveTo>
                    <a:cubicBezTo>
                      <a:pt x="1372" y="2741"/>
                      <a:pt x="1315" y="2796"/>
                      <a:pt x="1245" y="2796"/>
                    </a:cubicBezTo>
                    <a:cubicBezTo>
                      <a:pt x="203" y="2796"/>
                      <a:pt x="203" y="2796"/>
                      <a:pt x="203" y="2796"/>
                    </a:cubicBezTo>
                    <a:cubicBezTo>
                      <a:pt x="133" y="2796"/>
                      <a:pt x="76" y="2741"/>
                      <a:pt x="76" y="2673"/>
                    </a:cubicBezTo>
                    <a:cubicBezTo>
                      <a:pt x="76" y="189"/>
                      <a:pt x="76" y="189"/>
                      <a:pt x="76" y="189"/>
                    </a:cubicBezTo>
                    <a:cubicBezTo>
                      <a:pt x="76" y="121"/>
                      <a:pt x="133" y="66"/>
                      <a:pt x="203" y="66"/>
                    </a:cubicBezTo>
                    <a:cubicBezTo>
                      <a:pt x="342" y="66"/>
                      <a:pt x="342" y="66"/>
                      <a:pt x="342" y="66"/>
                    </a:cubicBezTo>
                    <a:cubicBezTo>
                      <a:pt x="342" y="66"/>
                      <a:pt x="342" y="66"/>
                      <a:pt x="342" y="66"/>
                    </a:cubicBezTo>
                    <a:cubicBezTo>
                      <a:pt x="342" y="66"/>
                      <a:pt x="343" y="66"/>
                      <a:pt x="343" y="66"/>
                    </a:cubicBezTo>
                    <a:cubicBezTo>
                      <a:pt x="351" y="66"/>
                      <a:pt x="357" y="72"/>
                      <a:pt x="357" y="79"/>
                    </a:cubicBezTo>
                    <a:cubicBezTo>
                      <a:pt x="357" y="80"/>
                      <a:pt x="357" y="80"/>
                      <a:pt x="357" y="80"/>
                    </a:cubicBezTo>
                    <a:cubicBezTo>
                      <a:pt x="364" y="80"/>
                      <a:pt x="371" y="84"/>
                      <a:pt x="375" y="90"/>
                    </a:cubicBezTo>
                    <a:cubicBezTo>
                      <a:pt x="383" y="102"/>
                      <a:pt x="387" y="117"/>
                      <a:pt x="387" y="131"/>
                    </a:cubicBezTo>
                    <a:cubicBezTo>
                      <a:pt x="387" y="136"/>
                      <a:pt x="385" y="140"/>
                      <a:pt x="382" y="144"/>
                    </a:cubicBezTo>
                    <a:cubicBezTo>
                      <a:pt x="397" y="158"/>
                      <a:pt x="418" y="166"/>
                      <a:pt x="440" y="166"/>
                    </a:cubicBezTo>
                    <a:cubicBezTo>
                      <a:pt x="1008" y="166"/>
                      <a:pt x="1008" y="166"/>
                      <a:pt x="1008" y="166"/>
                    </a:cubicBezTo>
                    <a:cubicBezTo>
                      <a:pt x="1021" y="166"/>
                      <a:pt x="1033" y="164"/>
                      <a:pt x="1044" y="158"/>
                    </a:cubicBezTo>
                    <a:cubicBezTo>
                      <a:pt x="1041" y="153"/>
                      <a:pt x="1040" y="146"/>
                      <a:pt x="1044" y="139"/>
                    </a:cubicBezTo>
                    <a:cubicBezTo>
                      <a:pt x="1053" y="122"/>
                      <a:pt x="1061" y="105"/>
                      <a:pt x="1068" y="88"/>
                    </a:cubicBezTo>
                    <a:cubicBezTo>
                      <a:pt x="1072" y="78"/>
                      <a:pt x="1081" y="71"/>
                      <a:pt x="1092" y="74"/>
                    </a:cubicBezTo>
                    <a:cubicBezTo>
                      <a:pt x="1094" y="69"/>
                      <a:pt x="1099" y="66"/>
                      <a:pt x="1105" y="66"/>
                    </a:cubicBezTo>
                    <a:cubicBezTo>
                      <a:pt x="1105" y="66"/>
                      <a:pt x="1106" y="66"/>
                      <a:pt x="1106" y="66"/>
                    </a:cubicBezTo>
                    <a:cubicBezTo>
                      <a:pt x="1106" y="66"/>
                      <a:pt x="1106" y="66"/>
                      <a:pt x="1106" y="66"/>
                    </a:cubicBezTo>
                    <a:cubicBezTo>
                      <a:pt x="1245" y="66"/>
                      <a:pt x="1245" y="66"/>
                      <a:pt x="1245" y="66"/>
                    </a:cubicBezTo>
                    <a:cubicBezTo>
                      <a:pt x="1315" y="66"/>
                      <a:pt x="1372" y="121"/>
                      <a:pt x="1372" y="189"/>
                    </a:cubicBezTo>
                    <a:lnTo>
                      <a:pt x="1372" y="26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2" name="Freeform 6">
                <a:extLst>
                  <a:ext uri="{FF2B5EF4-FFF2-40B4-BE49-F238E27FC236}">
                    <a16:creationId xmlns:a16="http://schemas.microsoft.com/office/drawing/2014/main" id="{86161C1D-7782-6FDA-7226-7FA4FBBC94E4}"/>
                  </a:ext>
                </a:extLst>
              </p:cNvPr>
              <p:cNvSpPr>
                <a:spLocks noEditPoints="1"/>
              </p:cNvSpPr>
              <p:nvPr/>
            </p:nvSpPr>
            <p:spPr bwMode="auto">
              <a:xfrm>
                <a:off x="2629203" y="351903"/>
                <a:ext cx="3062475" cy="5905239"/>
              </a:xfrm>
              <a:custGeom>
                <a:avLst/>
                <a:gdLst>
                  <a:gd name="T0" fmla="*/ 1171 w 1370"/>
                  <a:gd name="T1" fmla="*/ 0 h 2819"/>
                  <a:gd name="T2" fmla="*/ 199 w 1370"/>
                  <a:gd name="T3" fmla="*/ 0 h 2819"/>
                  <a:gd name="T4" fmla="*/ 0 w 1370"/>
                  <a:gd name="T5" fmla="*/ 199 h 2819"/>
                  <a:gd name="T6" fmla="*/ 0 w 1370"/>
                  <a:gd name="T7" fmla="*/ 2621 h 2819"/>
                  <a:gd name="T8" fmla="*/ 199 w 1370"/>
                  <a:gd name="T9" fmla="*/ 2819 h 2819"/>
                  <a:gd name="T10" fmla="*/ 1171 w 1370"/>
                  <a:gd name="T11" fmla="*/ 2819 h 2819"/>
                  <a:gd name="T12" fmla="*/ 1370 w 1370"/>
                  <a:gd name="T13" fmla="*/ 2621 h 2819"/>
                  <a:gd name="T14" fmla="*/ 1370 w 1370"/>
                  <a:gd name="T15" fmla="*/ 199 h 2819"/>
                  <a:gd name="T16" fmla="*/ 1171 w 1370"/>
                  <a:gd name="T17" fmla="*/ 0 h 2819"/>
                  <a:gd name="T18" fmla="*/ 1306 w 1370"/>
                  <a:gd name="T19" fmla="*/ 2633 h 2819"/>
                  <a:gd name="T20" fmla="*/ 1185 w 1370"/>
                  <a:gd name="T21" fmla="*/ 2754 h 2819"/>
                  <a:gd name="T22" fmla="*/ 186 w 1370"/>
                  <a:gd name="T23" fmla="*/ 2754 h 2819"/>
                  <a:gd name="T24" fmla="*/ 64 w 1370"/>
                  <a:gd name="T25" fmla="*/ 2633 h 2819"/>
                  <a:gd name="T26" fmla="*/ 64 w 1370"/>
                  <a:gd name="T27" fmla="*/ 187 h 2819"/>
                  <a:gd name="T28" fmla="*/ 186 w 1370"/>
                  <a:gd name="T29" fmla="*/ 65 h 2819"/>
                  <a:gd name="T30" fmla="*/ 319 w 1370"/>
                  <a:gd name="T31" fmla="*/ 65 h 2819"/>
                  <a:gd name="T32" fmla="*/ 319 w 1370"/>
                  <a:gd name="T33" fmla="*/ 65 h 2819"/>
                  <a:gd name="T34" fmla="*/ 320 w 1370"/>
                  <a:gd name="T35" fmla="*/ 65 h 2819"/>
                  <a:gd name="T36" fmla="*/ 334 w 1370"/>
                  <a:gd name="T37" fmla="*/ 79 h 2819"/>
                  <a:gd name="T38" fmla="*/ 334 w 1370"/>
                  <a:gd name="T39" fmla="*/ 79 h 2819"/>
                  <a:gd name="T40" fmla="*/ 334 w 1370"/>
                  <a:gd name="T41" fmla="*/ 80 h 2819"/>
                  <a:gd name="T42" fmla="*/ 334 w 1370"/>
                  <a:gd name="T43" fmla="*/ 85 h 2819"/>
                  <a:gd name="T44" fmla="*/ 413 w 1370"/>
                  <a:gd name="T45" fmla="*/ 165 h 2819"/>
                  <a:gd name="T46" fmla="*/ 957 w 1370"/>
                  <a:gd name="T47" fmla="*/ 165 h 2819"/>
                  <a:gd name="T48" fmla="*/ 1037 w 1370"/>
                  <a:gd name="T49" fmla="*/ 85 h 2819"/>
                  <a:gd name="T50" fmla="*/ 1037 w 1370"/>
                  <a:gd name="T51" fmla="*/ 80 h 2819"/>
                  <a:gd name="T52" fmla="*/ 1037 w 1370"/>
                  <a:gd name="T53" fmla="*/ 79 h 2819"/>
                  <a:gd name="T54" fmla="*/ 1050 w 1370"/>
                  <a:gd name="T55" fmla="*/ 65 h 2819"/>
                  <a:gd name="T56" fmla="*/ 1051 w 1370"/>
                  <a:gd name="T57" fmla="*/ 65 h 2819"/>
                  <a:gd name="T58" fmla="*/ 1051 w 1370"/>
                  <a:gd name="T59" fmla="*/ 65 h 2819"/>
                  <a:gd name="T60" fmla="*/ 1185 w 1370"/>
                  <a:gd name="T61" fmla="*/ 65 h 2819"/>
                  <a:gd name="T62" fmla="*/ 1306 w 1370"/>
                  <a:gd name="T63" fmla="*/ 187 h 2819"/>
                  <a:gd name="T64" fmla="*/ 1306 w 1370"/>
                  <a:gd name="T65" fmla="*/ 2633 h 2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0" h="2819">
                    <a:moveTo>
                      <a:pt x="1171" y="0"/>
                    </a:moveTo>
                    <a:cubicBezTo>
                      <a:pt x="199" y="0"/>
                      <a:pt x="199" y="0"/>
                      <a:pt x="199" y="0"/>
                    </a:cubicBezTo>
                    <a:cubicBezTo>
                      <a:pt x="89" y="0"/>
                      <a:pt x="0" y="89"/>
                      <a:pt x="0" y="199"/>
                    </a:cubicBezTo>
                    <a:cubicBezTo>
                      <a:pt x="0" y="2621"/>
                      <a:pt x="0" y="2621"/>
                      <a:pt x="0" y="2621"/>
                    </a:cubicBezTo>
                    <a:cubicBezTo>
                      <a:pt x="0" y="2730"/>
                      <a:pt x="89" y="2819"/>
                      <a:pt x="199" y="2819"/>
                    </a:cubicBezTo>
                    <a:cubicBezTo>
                      <a:pt x="1171" y="2819"/>
                      <a:pt x="1171" y="2819"/>
                      <a:pt x="1171" y="2819"/>
                    </a:cubicBezTo>
                    <a:cubicBezTo>
                      <a:pt x="1281" y="2819"/>
                      <a:pt x="1370" y="2730"/>
                      <a:pt x="1370" y="2621"/>
                    </a:cubicBezTo>
                    <a:cubicBezTo>
                      <a:pt x="1370" y="199"/>
                      <a:pt x="1370" y="199"/>
                      <a:pt x="1370" y="199"/>
                    </a:cubicBezTo>
                    <a:cubicBezTo>
                      <a:pt x="1370" y="89"/>
                      <a:pt x="1281" y="0"/>
                      <a:pt x="1171" y="0"/>
                    </a:cubicBezTo>
                    <a:close/>
                    <a:moveTo>
                      <a:pt x="1306" y="2633"/>
                    </a:moveTo>
                    <a:cubicBezTo>
                      <a:pt x="1306" y="2700"/>
                      <a:pt x="1252" y="2754"/>
                      <a:pt x="1185" y="2754"/>
                    </a:cubicBezTo>
                    <a:cubicBezTo>
                      <a:pt x="186" y="2754"/>
                      <a:pt x="186" y="2754"/>
                      <a:pt x="186" y="2754"/>
                    </a:cubicBezTo>
                    <a:cubicBezTo>
                      <a:pt x="119" y="2754"/>
                      <a:pt x="64" y="2700"/>
                      <a:pt x="64" y="2633"/>
                    </a:cubicBezTo>
                    <a:cubicBezTo>
                      <a:pt x="64" y="187"/>
                      <a:pt x="64" y="187"/>
                      <a:pt x="64" y="187"/>
                    </a:cubicBezTo>
                    <a:cubicBezTo>
                      <a:pt x="64" y="120"/>
                      <a:pt x="119" y="65"/>
                      <a:pt x="186" y="65"/>
                    </a:cubicBezTo>
                    <a:cubicBezTo>
                      <a:pt x="319" y="65"/>
                      <a:pt x="319" y="65"/>
                      <a:pt x="319" y="65"/>
                    </a:cubicBezTo>
                    <a:cubicBezTo>
                      <a:pt x="319" y="65"/>
                      <a:pt x="319" y="65"/>
                      <a:pt x="319" y="65"/>
                    </a:cubicBezTo>
                    <a:cubicBezTo>
                      <a:pt x="320" y="65"/>
                      <a:pt x="320" y="65"/>
                      <a:pt x="320" y="65"/>
                    </a:cubicBezTo>
                    <a:cubicBezTo>
                      <a:pt x="328" y="65"/>
                      <a:pt x="334" y="71"/>
                      <a:pt x="334" y="79"/>
                    </a:cubicBezTo>
                    <a:cubicBezTo>
                      <a:pt x="334" y="79"/>
                      <a:pt x="334" y="79"/>
                      <a:pt x="334" y="79"/>
                    </a:cubicBezTo>
                    <a:cubicBezTo>
                      <a:pt x="334" y="80"/>
                      <a:pt x="334" y="80"/>
                      <a:pt x="334" y="80"/>
                    </a:cubicBezTo>
                    <a:cubicBezTo>
                      <a:pt x="334" y="85"/>
                      <a:pt x="334" y="85"/>
                      <a:pt x="334" y="85"/>
                    </a:cubicBezTo>
                    <a:cubicBezTo>
                      <a:pt x="334" y="129"/>
                      <a:pt x="369" y="165"/>
                      <a:pt x="413" y="165"/>
                    </a:cubicBezTo>
                    <a:cubicBezTo>
                      <a:pt x="957" y="165"/>
                      <a:pt x="957" y="165"/>
                      <a:pt x="957" y="165"/>
                    </a:cubicBezTo>
                    <a:cubicBezTo>
                      <a:pt x="1001" y="165"/>
                      <a:pt x="1037" y="129"/>
                      <a:pt x="1037" y="85"/>
                    </a:cubicBezTo>
                    <a:cubicBezTo>
                      <a:pt x="1037" y="80"/>
                      <a:pt x="1037" y="80"/>
                      <a:pt x="1037" y="80"/>
                    </a:cubicBezTo>
                    <a:cubicBezTo>
                      <a:pt x="1037" y="79"/>
                      <a:pt x="1037" y="79"/>
                      <a:pt x="1037" y="79"/>
                    </a:cubicBezTo>
                    <a:cubicBezTo>
                      <a:pt x="1037" y="71"/>
                      <a:pt x="1043" y="65"/>
                      <a:pt x="1050" y="65"/>
                    </a:cubicBezTo>
                    <a:cubicBezTo>
                      <a:pt x="1050" y="65"/>
                      <a:pt x="1051" y="65"/>
                      <a:pt x="1051" y="65"/>
                    </a:cubicBezTo>
                    <a:cubicBezTo>
                      <a:pt x="1051" y="65"/>
                      <a:pt x="1051" y="65"/>
                      <a:pt x="1051" y="65"/>
                    </a:cubicBezTo>
                    <a:cubicBezTo>
                      <a:pt x="1185" y="65"/>
                      <a:pt x="1185" y="65"/>
                      <a:pt x="1185" y="65"/>
                    </a:cubicBezTo>
                    <a:cubicBezTo>
                      <a:pt x="1252" y="65"/>
                      <a:pt x="1306" y="120"/>
                      <a:pt x="1306" y="187"/>
                    </a:cubicBezTo>
                    <a:lnTo>
                      <a:pt x="1306" y="263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3" name="Freeform 7">
                <a:extLst>
                  <a:ext uri="{FF2B5EF4-FFF2-40B4-BE49-F238E27FC236}">
                    <a16:creationId xmlns:a16="http://schemas.microsoft.com/office/drawing/2014/main" id="{97C2B783-7722-D5D9-07BA-0C49BCE06E7F}"/>
                  </a:ext>
                </a:extLst>
              </p:cNvPr>
              <p:cNvSpPr>
                <a:spLocks noEditPoints="1"/>
              </p:cNvSpPr>
              <p:nvPr/>
            </p:nvSpPr>
            <p:spPr bwMode="auto">
              <a:xfrm>
                <a:off x="3805441" y="503638"/>
                <a:ext cx="764615" cy="91869"/>
              </a:xfrm>
              <a:custGeom>
                <a:avLst/>
                <a:gdLst>
                  <a:gd name="T0" fmla="*/ 13 w 342"/>
                  <a:gd name="T1" fmla="*/ 9 h 44"/>
                  <a:gd name="T2" fmla="*/ 0 w 342"/>
                  <a:gd name="T3" fmla="*/ 22 h 44"/>
                  <a:gd name="T4" fmla="*/ 13 w 342"/>
                  <a:gd name="T5" fmla="*/ 35 h 44"/>
                  <a:gd name="T6" fmla="*/ 26 w 342"/>
                  <a:gd name="T7" fmla="*/ 22 h 44"/>
                  <a:gd name="T8" fmla="*/ 13 w 342"/>
                  <a:gd name="T9" fmla="*/ 9 h 44"/>
                  <a:gd name="T10" fmla="*/ 234 w 342"/>
                  <a:gd name="T11" fmla="*/ 13 h 44"/>
                  <a:gd name="T12" fmla="*/ 86 w 342"/>
                  <a:gd name="T13" fmla="*/ 13 h 44"/>
                  <a:gd name="T14" fmla="*/ 77 w 342"/>
                  <a:gd name="T15" fmla="*/ 22 h 44"/>
                  <a:gd name="T16" fmla="*/ 86 w 342"/>
                  <a:gd name="T17" fmla="*/ 31 h 44"/>
                  <a:gd name="T18" fmla="*/ 234 w 342"/>
                  <a:gd name="T19" fmla="*/ 31 h 44"/>
                  <a:gd name="T20" fmla="*/ 243 w 342"/>
                  <a:gd name="T21" fmla="*/ 22 h 44"/>
                  <a:gd name="T22" fmla="*/ 234 w 342"/>
                  <a:gd name="T23" fmla="*/ 13 h 44"/>
                  <a:gd name="T24" fmla="*/ 320 w 342"/>
                  <a:gd name="T25" fmla="*/ 0 h 44"/>
                  <a:gd name="T26" fmla="*/ 298 w 342"/>
                  <a:gd name="T27" fmla="*/ 22 h 44"/>
                  <a:gd name="T28" fmla="*/ 320 w 342"/>
                  <a:gd name="T29" fmla="*/ 44 h 44"/>
                  <a:gd name="T30" fmla="*/ 342 w 342"/>
                  <a:gd name="T31" fmla="*/ 22 h 44"/>
                  <a:gd name="T32" fmla="*/ 320 w 34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4">
                    <a:moveTo>
                      <a:pt x="13" y="9"/>
                    </a:moveTo>
                    <a:cubicBezTo>
                      <a:pt x="6" y="9"/>
                      <a:pt x="0" y="15"/>
                      <a:pt x="0" y="22"/>
                    </a:cubicBezTo>
                    <a:cubicBezTo>
                      <a:pt x="0" y="30"/>
                      <a:pt x="6" y="35"/>
                      <a:pt x="13" y="35"/>
                    </a:cubicBezTo>
                    <a:cubicBezTo>
                      <a:pt x="20" y="35"/>
                      <a:pt x="26" y="30"/>
                      <a:pt x="26" y="22"/>
                    </a:cubicBezTo>
                    <a:cubicBezTo>
                      <a:pt x="26" y="15"/>
                      <a:pt x="20" y="9"/>
                      <a:pt x="13" y="9"/>
                    </a:cubicBezTo>
                    <a:close/>
                    <a:moveTo>
                      <a:pt x="234" y="13"/>
                    </a:moveTo>
                    <a:cubicBezTo>
                      <a:pt x="86" y="13"/>
                      <a:pt x="86" y="13"/>
                      <a:pt x="86" y="13"/>
                    </a:cubicBezTo>
                    <a:cubicBezTo>
                      <a:pt x="81" y="13"/>
                      <a:pt x="77" y="17"/>
                      <a:pt x="77" y="22"/>
                    </a:cubicBezTo>
                    <a:cubicBezTo>
                      <a:pt x="77" y="27"/>
                      <a:pt x="81" y="31"/>
                      <a:pt x="86" y="31"/>
                    </a:cubicBezTo>
                    <a:cubicBezTo>
                      <a:pt x="234" y="31"/>
                      <a:pt x="234" y="31"/>
                      <a:pt x="234" y="31"/>
                    </a:cubicBezTo>
                    <a:cubicBezTo>
                      <a:pt x="239" y="31"/>
                      <a:pt x="243" y="27"/>
                      <a:pt x="243" y="22"/>
                    </a:cubicBezTo>
                    <a:cubicBezTo>
                      <a:pt x="243" y="17"/>
                      <a:pt x="239" y="13"/>
                      <a:pt x="234" y="13"/>
                    </a:cubicBezTo>
                    <a:close/>
                    <a:moveTo>
                      <a:pt x="320" y="0"/>
                    </a:moveTo>
                    <a:cubicBezTo>
                      <a:pt x="308" y="0"/>
                      <a:pt x="298" y="10"/>
                      <a:pt x="298" y="22"/>
                    </a:cubicBezTo>
                    <a:cubicBezTo>
                      <a:pt x="298" y="34"/>
                      <a:pt x="308" y="44"/>
                      <a:pt x="320" y="44"/>
                    </a:cubicBezTo>
                    <a:cubicBezTo>
                      <a:pt x="332" y="44"/>
                      <a:pt x="342" y="34"/>
                      <a:pt x="342" y="22"/>
                    </a:cubicBezTo>
                    <a:cubicBezTo>
                      <a:pt x="342" y="10"/>
                      <a:pt x="332" y="0"/>
                      <a:pt x="320"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4" name="Rectangle 8">
                <a:extLst>
                  <a:ext uri="{FF2B5EF4-FFF2-40B4-BE49-F238E27FC236}">
                    <a16:creationId xmlns:a16="http://schemas.microsoft.com/office/drawing/2014/main" id="{71486CBD-B197-CD12-E8D0-7B9FCE7878D5}"/>
                  </a:ext>
                </a:extLst>
              </p:cNvPr>
              <p:cNvSpPr>
                <a:spLocks noChangeArrowheads="1"/>
              </p:cNvSpPr>
              <p:nvPr/>
            </p:nvSpPr>
            <p:spPr bwMode="auto">
              <a:xfrm>
                <a:off x="2575793"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5" name="Rectangle 9">
                <a:extLst>
                  <a:ext uri="{FF2B5EF4-FFF2-40B4-BE49-F238E27FC236}">
                    <a16:creationId xmlns:a16="http://schemas.microsoft.com/office/drawing/2014/main" id="{01C17720-1D4F-5703-A147-70C8C61D8E0F}"/>
                  </a:ext>
                </a:extLst>
              </p:cNvPr>
              <p:cNvSpPr>
                <a:spLocks noChangeArrowheads="1"/>
              </p:cNvSpPr>
              <p:nvPr/>
            </p:nvSpPr>
            <p:spPr bwMode="auto">
              <a:xfrm>
                <a:off x="5692080"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6" name="Rectangle 10">
                <a:extLst>
                  <a:ext uri="{FF2B5EF4-FFF2-40B4-BE49-F238E27FC236}">
                    <a16:creationId xmlns:a16="http://schemas.microsoft.com/office/drawing/2014/main" id="{6D499E2B-6623-AD00-BF42-976887AD29E7}"/>
                  </a:ext>
                </a:extLst>
              </p:cNvPr>
              <p:cNvSpPr>
                <a:spLocks noChangeArrowheads="1"/>
              </p:cNvSpPr>
              <p:nvPr/>
            </p:nvSpPr>
            <p:spPr bwMode="auto">
              <a:xfrm>
                <a:off x="2575793"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67" name="Rectangle 11">
                <a:extLst>
                  <a:ext uri="{FF2B5EF4-FFF2-40B4-BE49-F238E27FC236}">
                    <a16:creationId xmlns:a16="http://schemas.microsoft.com/office/drawing/2014/main" id="{FA0E5F51-FC02-664B-6D9D-277B54884C73}"/>
                  </a:ext>
                </a:extLst>
              </p:cNvPr>
              <p:cNvSpPr>
                <a:spLocks noChangeArrowheads="1"/>
              </p:cNvSpPr>
              <p:nvPr/>
            </p:nvSpPr>
            <p:spPr bwMode="auto">
              <a:xfrm>
                <a:off x="5692080"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grpSp>
      </p:grpSp>
      <p:sp>
        <p:nvSpPr>
          <p:cNvPr id="3" name="Rechteck 2">
            <a:extLst>
              <a:ext uri="{FF2B5EF4-FFF2-40B4-BE49-F238E27FC236}">
                <a16:creationId xmlns:a16="http://schemas.microsoft.com/office/drawing/2014/main" id="{0412B170-45C6-1638-CEAB-6A677151D73D}"/>
              </a:ext>
            </a:extLst>
          </p:cNvPr>
          <p:cNvSpPr/>
          <p:nvPr/>
        </p:nvSpPr>
        <p:spPr>
          <a:xfrm rot="16200000">
            <a:off x="-2928936" y="2907763"/>
            <a:ext cx="6858004" cy="1042017"/>
          </a:xfrm>
          <a:prstGeom prst="rect">
            <a:avLst/>
          </a:prstGeom>
          <a:solidFill>
            <a:schemeClr val="bg1">
              <a:alpha val="27283"/>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11880.com</a:t>
            </a:r>
            <a:endParaRPr kumimoji="0" lang="de-DE"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25" name="Grafik 24" descr="Ein Bild, das Text, Screenshot, Software, Webseite enthält.&#10;&#10;Automatisch generierte Beschreibung">
            <a:extLst>
              <a:ext uri="{FF2B5EF4-FFF2-40B4-BE49-F238E27FC236}">
                <a16:creationId xmlns:a16="http://schemas.microsoft.com/office/drawing/2014/main" id="{A1A43F5F-7D12-B09D-945E-144C9C787174}"/>
              </a:ext>
            </a:extLst>
          </p:cNvPr>
          <p:cNvPicPr>
            <a:picLocks noChangeAspect="1"/>
          </p:cNvPicPr>
          <p:nvPr/>
        </p:nvPicPr>
        <p:blipFill rotWithShape="1">
          <a:blip r:embed="rId10">
            <a:extLst>
              <a:ext uri="{28A0092B-C50C-407E-A947-70E740481C1C}">
                <a14:useLocalDpi xmlns:a14="http://schemas.microsoft.com/office/drawing/2010/main" val="0"/>
              </a:ext>
            </a:extLst>
          </a:blip>
          <a:srcRect b="4720"/>
          <a:stretch/>
        </p:blipFill>
        <p:spPr>
          <a:xfrm>
            <a:off x="1308399" y="703491"/>
            <a:ext cx="2454402" cy="4763419"/>
          </a:xfrm>
          <a:prstGeom prst="rect">
            <a:avLst/>
          </a:prstGeom>
        </p:spPr>
      </p:pic>
      <p:grpSp>
        <p:nvGrpSpPr>
          <p:cNvPr id="12" name="Gruppieren 11">
            <a:extLst>
              <a:ext uri="{FF2B5EF4-FFF2-40B4-BE49-F238E27FC236}">
                <a16:creationId xmlns:a16="http://schemas.microsoft.com/office/drawing/2014/main" id="{83F6F3AC-9D1E-308F-8655-2EE8CDFD9900}"/>
              </a:ext>
            </a:extLst>
          </p:cNvPr>
          <p:cNvGrpSpPr/>
          <p:nvPr/>
        </p:nvGrpSpPr>
        <p:grpSpPr>
          <a:xfrm>
            <a:off x="1142158" y="384378"/>
            <a:ext cx="2764933" cy="5220876"/>
            <a:chOff x="664456" y="887735"/>
            <a:chExt cx="2764933" cy="5220876"/>
          </a:xfrm>
        </p:grpSpPr>
        <p:sp>
          <p:nvSpPr>
            <p:cNvPr id="13" name="Rechteck 12">
              <a:extLst>
                <a:ext uri="{FF2B5EF4-FFF2-40B4-BE49-F238E27FC236}">
                  <a16:creationId xmlns:a16="http://schemas.microsoft.com/office/drawing/2014/main" id="{D59C090F-B160-8443-D9D7-7BD0CD0BFC7A}"/>
                </a:ext>
              </a:extLst>
            </p:cNvPr>
            <p:cNvSpPr/>
            <p:nvPr/>
          </p:nvSpPr>
          <p:spPr>
            <a:xfrm>
              <a:off x="842202" y="1018634"/>
              <a:ext cx="789319"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hteck 13">
              <a:extLst>
                <a:ext uri="{FF2B5EF4-FFF2-40B4-BE49-F238E27FC236}">
                  <a16:creationId xmlns:a16="http://schemas.microsoft.com/office/drawing/2014/main" id="{67FF1BD4-3846-39E3-9B3C-A54EF1E5F665}"/>
                </a:ext>
              </a:extLst>
            </p:cNvPr>
            <p:cNvSpPr/>
            <p:nvPr/>
          </p:nvSpPr>
          <p:spPr>
            <a:xfrm>
              <a:off x="2577243" y="1008242"/>
              <a:ext cx="656740"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5" name="Gruppieren 14">
              <a:extLst>
                <a:ext uri="{FF2B5EF4-FFF2-40B4-BE49-F238E27FC236}">
                  <a16:creationId xmlns:a16="http://schemas.microsoft.com/office/drawing/2014/main" id="{70CE0C3E-98D7-D3B0-5BE2-F5D5B4AF9F0D}"/>
                </a:ext>
              </a:extLst>
            </p:cNvPr>
            <p:cNvGrpSpPr/>
            <p:nvPr/>
          </p:nvGrpSpPr>
          <p:grpSpPr>
            <a:xfrm>
              <a:off x="664456" y="887735"/>
              <a:ext cx="2764933" cy="5220876"/>
              <a:chOff x="2550895" y="300321"/>
              <a:chExt cx="3219092" cy="6008404"/>
            </a:xfrm>
          </p:grpSpPr>
          <p:sp>
            <p:nvSpPr>
              <p:cNvPr id="16" name="Freeform 5">
                <a:extLst>
                  <a:ext uri="{FF2B5EF4-FFF2-40B4-BE49-F238E27FC236}">
                    <a16:creationId xmlns:a16="http://schemas.microsoft.com/office/drawing/2014/main" id="{469A3FEF-50FF-4091-80FD-9EA8E62FB2D9}"/>
                  </a:ext>
                </a:extLst>
              </p:cNvPr>
              <p:cNvSpPr>
                <a:spLocks noEditPoints="1"/>
              </p:cNvSpPr>
              <p:nvPr/>
            </p:nvSpPr>
            <p:spPr bwMode="auto">
              <a:xfrm>
                <a:off x="2550895" y="300321"/>
                <a:ext cx="3219092" cy="6008404"/>
              </a:xfrm>
              <a:custGeom>
                <a:avLst/>
                <a:gdLst>
                  <a:gd name="T0" fmla="*/ 1435 w 1440"/>
                  <a:gd name="T1" fmla="*/ 659 h 2868"/>
                  <a:gd name="T2" fmla="*/ 1429 w 1440"/>
                  <a:gd name="T3" fmla="*/ 659 h 2868"/>
                  <a:gd name="T4" fmla="*/ 1429 w 1440"/>
                  <a:gd name="T5" fmla="*/ 221 h 2868"/>
                  <a:gd name="T6" fmla="*/ 1209 w 1440"/>
                  <a:gd name="T7" fmla="*/ 0 h 2868"/>
                  <a:gd name="T8" fmla="*/ 232 w 1440"/>
                  <a:gd name="T9" fmla="*/ 0 h 2868"/>
                  <a:gd name="T10" fmla="*/ 11 w 1440"/>
                  <a:gd name="T11" fmla="*/ 221 h 2868"/>
                  <a:gd name="T12" fmla="*/ 11 w 1440"/>
                  <a:gd name="T13" fmla="*/ 387 h 2868"/>
                  <a:gd name="T14" fmla="*/ 4 w 1440"/>
                  <a:gd name="T15" fmla="*/ 387 h 2868"/>
                  <a:gd name="T16" fmla="*/ 0 w 1440"/>
                  <a:gd name="T17" fmla="*/ 392 h 2868"/>
                  <a:gd name="T18" fmla="*/ 0 w 1440"/>
                  <a:gd name="T19" fmla="*/ 498 h 2868"/>
                  <a:gd name="T20" fmla="*/ 4 w 1440"/>
                  <a:gd name="T21" fmla="*/ 502 h 2868"/>
                  <a:gd name="T22" fmla="*/ 11 w 1440"/>
                  <a:gd name="T23" fmla="*/ 502 h 2868"/>
                  <a:gd name="T24" fmla="*/ 11 w 1440"/>
                  <a:gd name="T25" fmla="*/ 593 h 2868"/>
                  <a:gd name="T26" fmla="*/ 4 w 1440"/>
                  <a:gd name="T27" fmla="*/ 593 h 2868"/>
                  <a:gd name="T28" fmla="*/ 0 w 1440"/>
                  <a:gd name="T29" fmla="*/ 597 h 2868"/>
                  <a:gd name="T30" fmla="*/ 0 w 1440"/>
                  <a:gd name="T31" fmla="*/ 798 h 2868"/>
                  <a:gd name="T32" fmla="*/ 4 w 1440"/>
                  <a:gd name="T33" fmla="*/ 802 h 2868"/>
                  <a:gd name="T34" fmla="*/ 11 w 1440"/>
                  <a:gd name="T35" fmla="*/ 802 h 2868"/>
                  <a:gd name="T36" fmla="*/ 11 w 1440"/>
                  <a:gd name="T37" fmla="*/ 855 h 2868"/>
                  <a:gd name="T38" fmla="*/ 4 w 1440"/>
                  <a:gd name="T39" fmla="*/ 855 h 2868"/>
                  <a:gd name="T40" fmla="*/ 0 w 1440"/>
                  <a:gd name="T41" fmla="*/ 860 h 2868"/>
                  <a:gd name="T42" fmla="*/ 0 w 1440"/>
                  <a:gd name="T43" fmla="*/ 1061 h 2868"/>
                  <a:gd name="T44" fmla="*/ 4 w 1440"/>
                  <a:gd name="T45" fmla="*/ 1065 h 2868"/>
                  <a:gd name="T46" fmla="*/ 11 w 1440"/>
                  <a:gd name="T47" fmla="*/ 1065 h 2868"/>
                  <a:gd name="T48" fmla="*/ 11 w 1440"/>
                  <a:gd name="T49" fmla="*/ 2647 h 2868"/>
                  <a:gd name="T50" fmla="*/ 232 w 1440"/>
                  <a:gd name="T51" fmla="*/ 2868 h 2868"/>
                  <a:gd name="T52" fmla="*/ 1209 w 1440"/>
                  <a:gd name="T53" fmla="*/ 2868 h 2868"/>
                  <a:gd name="T54" fmla="*/ 1429 w 1440"/>
                  <a:gd name="T55" fmla="*/ 2647 h 2868"/>
                  <a:gd name="T56" fmla="*/ 1429 w 1440"/>
                  <a:gd name="T57" fmla="*/ 1001 h 2868"/>
                  <a:gd name="T58" fmla="*/ 1435 w 1440"/>
                  <a:gd name="T59" fmla="*/ 1001 h 2868"/>
                  <a:gd name="T60" fmla="*/ 1440 w 1440"/>
                  <a:gd name="T61" fmla="*/ 996 h 2868"/>
                  <a:gd name="T62" fmla="*/ 1440 w 1440"/>
                  <a:gd name="T63" fmla="*/ 664 h 2868"/>
                  <a:gd name="T64" fmla="*/ 1435 w 1440"/>
                  <a:gd name="T65" fmla="*/ 659 h 2868"/>
                  <a:gd name="T66" fmla="*/ 1372 w 1440"/>
                  <a:gd name="T67" fmla="*/ 2673 h 2868"/>
                  <a:gd name="T68" fmla="*/ 1245 w 1440"/>
                  <a:gd name="T69" fmla="*/ 2796 h 2868"/>
                  <a:gd name="T70" fmla="*/ 203 w 1440"/>
                  <a:gd name="T71" fmla="*/ 2796 h 2868"/>
                  <a:gd name="T72" fmla="*/ 76 w 1440"/>
                  <a:gd name="T73" fmla="*/ 2673 h 2868"/>
                  <a:gd name="T74" fmla="*/ 76 w 1440"/>
                  <a:gd name="T75" fmla="*/ 189 h 2868"/>
                  <a:gd name="T76" fmla="*/ 203 w 1440"/>
                  <a:gd name="T77" fmla="*/ 66 h 2868"/>
                  <a:gd name="T78" fmla="*/ 342 w 1440"/>
                  <a:gd name="T79" fmla="*/ 66 h 2868"/>
                  <a:gd name="T80" fmla="*/ 342 w 1440"/>
                  <a:gd name="T81" fmla="*/ 66 h 2868"/>
                  <a:gd name="T82" fmla="*/ 343 w 1440"/>
                  <a:gd name="T83" fmla="*/ 66 h 2868"/>
                  <a:gd name="T84" fmla="*/ 357 w 1440"/>
                  <a:gd name="T85" fmla="*/ 79 h 2868"/>
                  <a:gd name="T86" fmla="*/ 357 w 1440"/>
                  <a:gd name="T87" fmla="*/ 80 h 2868"/>
                  <a:gd name="T88" fmla="*/ 375 w 1440"/>
                  <a:gd name="T89" fmla="*/ 90 h 2868"/>
                  <a:gd name="T90" fmla="*/ 387 w 1440"/>
                  <a:gd name="T91" fmla="*/ 131 h 2868"/>
                  <a:gd name="T92" fmla="*/ 382 w 1440"/>
                  <a:gd name="T93" fmla="*/ 144 h 2868"/>
                  <a:gd name="T94" fmla="*/ 440 w 1440"/>
                  <a:gd name="T95" fmla="*/ 166 h 2868"/>
                  <a:gd name="T96" fmla="*/ 1008 w 1440"/>
                  <a:gd name="T97" fmla="*/ 166 h 2868"/>
                  <a:gd name="T98" fmla="*/ 1044 w 1440"/>
                  <a:gd name="T99" fmla="*/ 158 h 2868"/>
                  <a:gd name="T100" fmla="*/ 1044 w 1440"/>
                  <a:gd name="T101" fmla="*/ 139 h 2868"/>
                  <a:gd name="T102" fmla="*/ 1068 w 1440"/>
                  <a:gd name="T103" fmla="*/ 88 h 2868"/>
                  <a:gd name="T104" fmla="*/ 1092 w 1440"/>
                  <a:gd name="T105" fmla="*/ 74 h 2868"/>
                  <a:gd name="T106" fmla="*/ 1105 w 1440"/>
                  <a:gd name="T107" fmla="*/ 66 h 2868"/>
                  <a:gd name="T108" fmla="*/ 1106 w 1440"/>
                  <a:gd name="T109" fmla="*/ 66 h 2868"/>
                  <a:gd name="T110" fmla="*/ 1106 w 1440"/>
                  <a:gd name="T111" fmla="*/ 66 h 2868"/>
                  <a:gd name="T112" fmla="*/ 1245 w 1440"/>
                  <a:gd name="T113" fmla="*/ 66 h 2868"/>
                  <a:gd name="T114" fmla="*/ 1372 w 1440"/>
                  <a:gd name="T115" fmla="*/ 189 h 2868"/>
                  <a:gd name="T116" fmla="*/ 1372 w 1440"/>
                  <a:gd name="T117" fmla="*/ 2673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0" h="2868">
                    <a:moveTo>
                      <a:pt x="1435" y="659"/>
                    </a:moveTo>
                    <a:cubicBezTo>
                      <a:pt x="1429" y="659"/>
                      <a:pt x="1429" y="659"/>
                      <a:pt x="1429" y="659"/>
                    </a:cubicBezTo>
                    <a:cubicBezTo>
                      <a:pt x="1429" y="221"/>
                      <a:pt x="1429" y="221"/>
                      <a:pt x="1429" y="221"/>
                    </a:cubicBezTo>
                    <a:cubicBezTo>
                      <a:pt x="1429" y="99"/>
                      <a:pt x="1331" y="0"/>
                      <a:pt x="1209" y="0"/>
                    </a:cubicBezTo>
                    <a:cubicBezTo>
                      <a:pt x="232" y="0"/>
                      <a:pt x="232" y="0"/>
                      <a:pt x="232" y="0"/>
                    </a:cubicBezTo>
                    <a:cubicBezTo>
                      <a:pt x="110" y="0"/>
                      <a:pt x="11" y="99"/>
                      <a:pt x="11" y="221"/>
                    </a:cubicBezTo>
                    <a:cubicBezTo>
                      <a:pt x="11" y="387"/>
                      <a:pt x="11" y="387"/>
                      <a:pt x="11" y="387"/>
                    </a:cubicBezTo>
                    <a:cubicBezTo>
                      <a:pt x="4" y="387"/>
                      <a:pt x="4" y="387"/>
                      <a:pt x="4" y="387"/>
                    </a:cubicBezTo>
                    <a:cubicBezTo>
                      <a:pt x="2" y="387"/>
                      <a:pt x="0" y="389"/>
                      <a:pt x="0" y="392"/>
                    </a:cubicBezTo>
                    <a:cubicBezTo>
                      <a:pt x="0" y="498"/>
                      <a:pt x="0" y="498"/>
                      <a:pt x="0" y="498"/>
                    </a:cubicBezTo>
                    <a:cubicBezTo>
                      <a:pt x="0" y="500"/>
                      <a:pt x="2" y="502"/>
                      <a:pt x="4" y="502"/>
                    </a:cubicBezTo>
                    <a:cubicBezTo>
                      <a:pt x="11" y="502"/>
                      <a:pt x="11" y="502"/>
                      <a:pt x="11" y="502"/>
                    </a:cubicBezTo>
                    <a:cubicBezTo>
                      <a:pt x="11" y="593"/>
                      <a:pt x="11" y="593"/>
                      <a:pt x="11" y="593"/>
                    </a:cubicBezTo>
                    <a:cubicBezTo>
                      <a:pt x="4" y="593"/>
                      <a:pt x="4" y="593"/>
                      <a:pt x="4" y="593"/>
                    </a:cubicBezTo>
                    <a:cubicBezTo>
                      <a:pt x="2" y="593"/>
                      <a:pt x="0" y="595"/>
                      <a:pt x="0" y="597"/>
                    </a:cubicBezTo>
                    <a:cubicBezTo>
                      <a:pt x="0" y="798"/>
                      <a:pt x="0" y="798"/>
                      <a:pt x="0" y="798"/>
                    </a:cubicBezTo>
                    <a:cubicBezTo>
                      <a:pt x="0" y="801"/>
                      <a:pt x="2" y="802"/>
                      <a:pt x="4" y="802"/>
                    </a:cubicBezTo>
                    <a:cubicBezTo>
                      <a:pt x="11" y="802"/>
                      <a:pt x="11" y="802"/>
                      <a:pt x="11" y="802"/>
                    </a:cubicBezTo>
                    <a:cubicBezTo>
                      <a:pt x="11" y="855"/>
                      <a:pt x="11" y="855"/>
                      <a:pt x="11" y="855"/>
                    </a:cubicBezTo>
                    <a:cubicBezTo>
                      <a:pt x="4" y="855"/>
                      <a:pt x="4" y="855"/>
                      <a:pt x="4" y="855"/>
                    </a:cubicBezTo>
                    <a:cubicBezTo>
                      <a:pt x="2" y="855"/>
                      <a:pt x="0" y="857"/>
                      <a:pt x="0" y="860"/>
                    </a:cubicBezTo>
                    <a:cubicBezTo>
                      <a:pt x="0" y="1061"/>
                      <a:pt x="0" y="1061"/>
                      <a:pt x="0" y="1061"/>
                    </a:cubicBezTo>
                    <a:cubicBezTo>
                      <a:pt x="0" y="1063"/>
                      <a:pt x="2" y="1065"/>
                      <a:pt x="4" y="1065"/>
                    </a:cubicBezTo>
                    <a:cubicBezTo>
                      <a:pt x="11" y="1065"/>
                      <a:pt x="11" y="1065"/>
                      <a:pt x="11" y="1065"/>
                    </a:cubicBezTo>
                    <a:cubicBezTo>
                      <a:pt x="11" y="2647"/>
                      <a:pt x="11" y="2647"/>
                      <a:pt x="11" y="2647"/>
                    </a:cubicBezTo>
                    <a:cubicBezTo>
                      <a:pt x="11" y="2769"/>
                      <a:pt x="110" y="2868"/>
                      <a:pt x="232" y="2868"/>
                    </a:cubicBezTo>
                    <a:cubicBezTo>
                      <a:pt x="1209" y="2868"/>
                      <a:pt x="1209" y="2868"/>
                      <a:pt x="1209" y="2868"/>
                    </a:cubicBezTo>
                    <a:cubicBezTo>
                      <a:pt x="1331" y="2868"/>
                      <a:pt x="1429" y="2769"/>
                      <a:pt x="1429" y="2647"/>
                    </a:cubicBezTo>
                    <a:cubicBezTo>
                      <a:pt x="1429" y="1001"/>
                      <a:pt x="1429" y="1001"/>
                      <a:pt x="1429" y="1001"/>
                    </a:cubicBezTo>
                    <a:cubicBezTo>
                      <a:pt x="1435" y="1001"/>
                      <a:pt x="1435" y="1001"/>
                      <a:pt x="1435" y="1001"/>
                    </a:cubicBezTo>
                    <a:cubicBezTo>
                      <a:pt x="1438" y="1001"/>
                      <a:pt x="1440" y="999"/>
                      <a:pt x="1440" y="996"/>
                    </a:cubicBezTo>
                    <a:cubicBezTo>
                      <a:pt x="1440" y="664"/>
                      <a:pt x="1440" y="664"/>
                      <a:pt x="1440" y="664"/>
                    </a:cubicBezTo>
                    <a:cubicBezTo>
                      <a:pt x="1440" y="661"/>
                      <a:pt x="1438" y="659"/>
                      <a:pt x="1435" y="659"/>
                    </a:cubicBezTo>
                    <a:close/>
                    <a:moveTo>
                      <a:pt x="1372" y="2673"/>
                    </a:moveTo>
                    <a:cubicBezTo>
                      <a:pt x="1372" y="2741"/>
                      <a:pt x="1315" y="2796"/>
                      <a:pt x="1245" y="2796"/>
                    </a:cubicBezTo>
                    <a:cubicBezTo>
                      <a:pt x="203" y="2796"/>
                      <a:pt x="203" y="2796"/>
                      <a:pt x="203" y="2796"/>
                    </a:cubicBezTo>
                    <a:cubicBezTo>
                      <a:pt x="133" y="2796"/>
                      <a:pt x="76" y="2741"/>
                      <a:pt x="76" y="2673"/>
                    </a:cubicBezTo>
                    <a:cubicBezTo>
                      <a:pt x="76" y="189"/>
                      <a:pt x="76" y="189"/>
                      <a:pt x="76" y="189"/>
                    </a:cubicBezTo>
                    <a:cubicBezTo>
                      <a:pt x="76" y="121"/>
                      <a:pt x="133" y="66"/>
                      <a:pt x="203" y="66"/>
                    </a:cubicBezTo>
                    <a:cubicBezTo>
                      <a:pt x="342" y="66"/>
                      <a:pt x="342" y="66"/>
                      <a:pt x="342" y="66"/>
                    </a:cubicBezTo>
                    <a:cubicBezTo>
                      <a:pt x="342" y="66"/>
                      <a:pt x="342" y="66"/>
                      <a:pt x="342" y="66"/>
                    </a:cubicBezTo>
                    <a:cubicBezTo>
                      <a:pt x="342" y="66"/>
                      <a:pt x="343" y="66"/>
                      <a:pt x="343" y="66"/>
                    </a:cubicBezTo>
                    <a:cubicBezTo>
                      <a:pt x="351" y="66"/>
                      <a:pt x="357" y="72"/>
                      <a:pt x="357" y="79"/>
                    </a:cubicBezTo>
                    <a:cubicBezTo>
                      <a:pt x="357" y="80"/>
                      <a:pt x="357" y="80"/>
                      <a:pt x="357" y="80"/>
                    </a:cubicBezTo>
                    <a:cubicBezTo>
                      <a:pt x="364" y="80"/>
                      <a:pt x="371" y="84"/>
                      <a:pt x="375" y="90"/>
                    </a:cubicBezTo>
                    <a:cubicBezTo>
                      <a:pt x="383" y="102"/>
                      <a:pt x="387" y="117"/>
                      <a:pt x="387" y="131"/>
                    </a:cubicBezTo>
                    <a:cubicBezTo>
                      <a:pt x="387" y="136"/>
                      <a:pt x="385" y="140"/>
                      <a:pt x="382" y="144"/>
                    </a:cubicBezTo>
                    <a:cubicBezTo>
                      <a:pt x="397" y="158"/>
                      <a:pt x="418" y="166"/>
                      <a:pt x="440" y="166"/>
                    </a:cubicBezTo>
                    <a:cubicBezTo>
                      <a:pt x="1008" y="166"/>
                      <a:pt x="1008" y="166"/>
                      <a:pt x="1008" y="166"/>
                    </a:cubicBezTo>
                    <a:cubicBezTo>
                      <a:pt x="1021" y="166"/>
                      <a:pt x="1033" y="164"/>
                      <a:pt x="1044" y="158"/>
                    </a:cubicBezTo>
                    <a:cubicBezTo>
                      <a:pt x="1041" y="153"/>
                      <a:pt x="1040" y="146"/>
                      <a:pt x="1044" y="139"/>
                    </a:cubicBezTo>
                    <a:cubicBezTo>
                      <a:pt x="1053" y="122"/>
                      <a:pt x="1061" y="105"/>
                      <a:pt x="1068" y="88"/>
                    </a:cubicBezTo>
                    <a:cubicBezTo>
                      <a:pt x="1072" y="78"/>
                      <a:pt x="1081" y="71"/>
                      <a:pt x="1092" y="74"/>
                    </a:cubicBezTo>
                    <a:cubicBezTo>
                      <a:pt x="1094" y="69"/>
                      <a:pt x="1099" y="66"/>
                      <a:pt x="1105" y="66"/>
                    </a:cubicBezTo>
                    <a:cubicBezTo>
                      <a:pt x="1105" y="66"/>
                      <a:pt x="1106" y="66"/>
                      <a:pt x="1106" y="66"/>
                    </a:cubicBezTo>
                    <a:cubicBezTo>
                      <a:pt x="1106" y="66"/>
                      <a:pt x="1106" y="66"/>
                      <a:pt x="1106" y="66"/>
                    </a:cubicBezTo>
                    <a:cubicBezTo>
                      <a:pt x="1245" y="66"/>
                      <a:pt x="1245" y="66"/>
                      <a:pt x="1245" y="66"/>
                    </a:cubicBezTo>
                    <a:cubicBezTo>
                      <a:pt x="1315" y="66"/>
                      <a:pt x="1372" y="121"/>
                      <a:pt x="1372" y="189"/>
                    </a:cubicBezTo>
                    <a:lnTo>
                      <a:pt x="1372" y="26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18" name="Freeform 6">
                <a:extLst>
                  <a:ext uri="{FF2B5EF4-FFF2-40B4-BE49-F238E27FC236}">
                    <a16:creationId xmlns:a16="http://schemas.microsoft.com/office/drawing/2014/main" id="{3706A1F4-4712-6943-A657-BD810E83314C}"/>
                  </a:ext>
                </a:extLst>
              </p:cNvPr>
              <p:cNvSpPr>
                <a:spLocks noEditPoints="1"/>
              </p:cNvSpPr>
              <p:nvPr/>
            </p:nvSpPr>
            <p:spPr bwMode="auto">
              <a:xfrm>
                <a:off x="2629203" y="351903"/>
                <a:ext cx="3062475" cy="5905239"/>
              </a:xfrm>
              <a:custGeom>
                <a:avLst/>
                <a:gdLst>
                  <a:gd name="T0" fmla="*/ 1171 w 1370"/>
                  <a:gd name="T1" fmla="*/ 0 h 2819"/>
                  <a:gd name="T2" fmla="*/ 199 w 1370"/>
                  <a:gd name="T3" fmla="*/ 0 h 2819"/>
                  <a:gd name="T4" fmla="*/ 0 w 1370"/>
                  <a:gd name="T5" fmla="*/ 199 h 2819"/>
                  <a:gd name="T6" fmla="*/ 0 w 1370"/>
                  <a:gd name="T7" fmla="*/ 2621 h 2819"/>
                  <a:gd name="T8" fmla="*/ 199 w 1370"/>
                  <a:gd name="T9" fmla="*/ 2819 h 2819"/>
                  <a:gd name="T10" fmla="*/ 1171 w 1370"/>
                  <a:gd name="T11" fmla="*/ 2819 h 2819"/>
                  <a:gd name="T12" fmla="*/ 1370 w 1370"/>
                  <a:gd name="T13" fmla="*/ 2621 h 2819"/>
                  <a:gd name="T14" fmla="*/ 1370 w 1370"/>
                  <a:gd name="T15" fmla="*/ 199 h 2819"/>
                  <a:gd name="T16" fmla="*/ 1171 w 1370"/>
                  <a:gd name="T17" fmla="*/ 0 h 2819"/>
                  <a:gd name="T18" fmla="*/ 1306 w 1370"/>
                  <a:gd name="T19" fmla="*/ 2633 h 2819"/>
                  <a:gd name="T20" fmla="*/ 1185 w 1370"/>
                  <a:gd name="T21" fmla="*/ 2754 h 2819"/>
                  <a:gd name="T22" fmla="*/ 186 w 1370"/>
                  <a:gd name="T23" fmla="*/ 2754 h 2819"/>
                  <a:gd name="T24" fmla="*/ 64 w 1370"/>
                  <a:gd name="T25" fmla="*/ 2633 h 2819"/>
                  <a:gd name="T26" fmla="*/ 64 w 1370"/>
                  <a:gd name="T27" fmla="*/ 187 h 2819"/>
                  <a:gd name="T28" fmla="*/ 186 w 1370"/>
                  <a:gd name="T29" fmla="*/ 65 h 2819"/>
                  <a:gd name="T30" fmla="*/ 319 w 1370"/>
                  <a:gd name="T31" fmla="*/ 65 h 2819"/>
                  <a:gd name="T32" fmla="*/ 319 w 1370"/>
                  <a:gd name="T33" fmla="*/ 65 h 2819"/>
                  <a:gd name="T34" fmla="*/ 320 w 1370"/>
                  <a:gd name="T35" fmla="*/ 65 h 2819"/>
                  <a:gd name="T36" fmla="*/ 334 w 1370"/>
                  <a:gd name="T37" fmla="*/ 79 h 2819"/>
                  <a:gd name="T38" fmla="*/ 334 w 1370"/>
                  <a:gd name="T39" fmla="*/ 79 h 2819"/>
                  <a:gd name="T40" fmla="*/ 334 w 1370"/>
                  <a:gd name="T41" fmla="*/ 80 h 2819"/>
                  <a:gd name="T42" fmla="*/ 334 w 1370"/>
                  <a:gd name="T43" fmla="*/ 85 h 2819"/>
                  <a:gd name="T44" fmla="*/ 413 w 1370"/>
                  <a:gd name="T45" fmla="*/ 165 h 2819"/>
                  <a:gd name="T46" fmla="*/ 957 w 1370"/>
                  <a:gd name="T47" fmla="*/ 165 h 2819"/>
                  <a:gd name="T48" fmla="*/ 1037 w 1370"/>
                  <a:gd name="T49" fmla="*/ 85 h 2819"/>
                  <a:gd name="T50" fmla="*/ 1037 w 1370"/>
                  <a:gd name="T51" fmla="*/ 80 h 2819"/>
                  <a:gd name="T52" fmla="*/ 1037 w 1370"/>
                  <a:gd name="T53" fmla="*/ 79 h 2819"/>
                  <a:gd name="T54" fmla="*/ 1050 w 1370"/>
                  <a:gd name="T55" fmla="*/ 65 h 2819"/>
                  <a:gd name="T56" fmla="*/ 1051 w 1370"/>
                  <a:gd name="T57" fmla="*/ 65 h 2819"/>
                  <a:gd name="T58" fmla="*/ 1051 w 1370"/>
                  <a:gd name="T59" fmla="*/ 65 h 2819"/>
                  <a:gd name="T60" fmla="*/ 1185 w 1370"/>
                  <a:gd name="T61" fmla="*/ 65 h 2819"/>
                  <a:gd name="T62" fmla="*/ 1306 w 1370"/>
                  <a:gd name="T63" fmla="*/ 187 h 2819"/>
                  <a:gd name="T64" fmla="*/ 1306 w 1370"/>
                  <a:gd name="T65" fmla="*/ 2633 h 2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0" h="2819">
                    <a:moveTo>
                      <a:pt x="1171" y="0"/>
                    </a:moveTo>
                    <a:cubicBezTo>
                      <a:pt x="199" y="0"/>
                      <a:pt x="199" y="0"/>
                      <a:pt x="199" y="0"/>
                    </a:cubicBezTo>
                    <a:cubicBezTo>
                      <a:pt x="89" y="0"/>
                      <a:pt x="0" y="89"/>
                      <a:pt x="0" y="199"/>
                    </a:cubicBezTo>
                    <a:cubicBezTo>
                      <a:pt x="0" y="2621"/>
                      <a:pt x="0" y="2621"/>
                      <a:pt x="0" y="2621"/>
                    </a:cubicBezTo>
                    <a:cubicBezTo>
                      <a:pt x="0" y="2730"/>
                      <a:pt x="89" y="2819"/>
                      <a:pt x="199" y="2819"/>
                    </a:cubicBezTo>
                    <a:cubicBezTo>
                      <a:pt x="1171" y="2819"/>
                      <a:pt x="1171" y="2819"/>
                      <a:pt x="1171" y="2819"/>
                    </a:cubicBezTo>
                    <a:cubicBezTo>
                      <a:pt x="1281" y="2819"/>
                      <a:pt x="1370" y="2730"/>
                      <a:pt x="1370" y="2621"/>
                    </a:cubicBezTo>
                    <a:cubicBezTo>
                      <a:pt x="1370" y="199"/>
                      <a:pt x="1370" y="199"/>
                      <a:pt x="1370" y="199"/>
                    </a:cubicBezTo>
                    <a:cubicBezTo>
                      <a:pt x="1370" y="89"/>
                      <a:pt x="1281" y="0"/>
                      <a:pt x="1171" y="0"/>
                    </a:cubicBezTo>
                    <a:close/>
                    <a:moveTo>
                      <a:pt x="1306" y="2633"/>
                    </a:moveTo>
                    <a:cubicBezTo>
                      <a:pt x="1306" y="2700"/>
                      <a:pt x="1252" y="2754"/>
                      <a:pt x="1185" y="2754"/>
                    </a:cubicBezTo>
                    <a:cubicBezTo>
                      <a:pt x="186" y="2754"/>
                      <a:pt x="186" y="2754"/>
                      <a:pt x="186" y="2754"/>
                    </a:cubicBezTo>
                    <a:cubicBezTo>
                      <a:pt x="119" y="2754"/>
                      <a:pt x="64" y="2700"/>
                      <a:pt x="64" y="2633"/>
                    </a:cubicBezTo>
                    <a:cubicBezTo>
                      <a:pt x="64" y="187"/>
                      <a:pt x="64" y="187"/>
                      <a:pt x="64" y="187"/>
                    </a:cubicBezTo>
                    <a:cubicBezTo>
                      <a:pt x="64" y="120"/>
                      <a:pt x="119" y="65"/>
                      <a:pt x="186" y="65"/>
                    </a:cubicBezTo>
                    <a:cubicBezTo>
                      <a:pt x="319" y="65"/>
                      <a:pt x="319" y="65"/>
                      <a:pt x="319" y="65"/>
                    </a:cubicBezTo>
                    <a:cubicBezTo>
                      <a:pt x="319" y="65"/>
                      <a:pt x="319" y="65"/>
                      <a:pt x="319" y="65"/>
                    </a:cubicBezTo>
                    <a:cubicBezTo>
                      <a:pt x="320" y="65"/>
                      <a:pt x="320" y="65"/>
                      <a:pt x="320" y="65"/>
                    </a:cubicBezTo>
                    <a:cubicBezTo>
                      <a:pt x="328" y="65"/>
                      <a:pt x="334" y="71"/>
                      <a:pt x="334" y="79"/>
                    </a:cubicBezTo>
                    <a:cubicBezTo>
                      <a:pt x="334" y="79"/>
                      <a:pt x="334" y="79"/>
                      <a:pt x="334" y="79"/>
                    </a:cubicBezTo>
                    <a:cubicBezTo>
                      <a:pt x="334" y="80"/>
                      <a:pt x="334" y="80"/>
                      <a:pt x="334" y="80"/>
                    </a:cubicBezTo>
                    <a:cubicBezTo>
                      <a:pt x="334" y="85"/>
                      <a:pt x="334" y="85"/>
                      <a:pt x="334" y="85"/>
                    </a:cubicBezTo>
                    <a:cubicBezTo>
                      <a:pt x="334" y="129"/>
                      <a:pt x="369" y="165"/>
                      <a:pt x="413" y="165"/>
                    </a:cubicBezTo>
                    <a:cubicBezTo>
                      <a:pt x="957" y="165"/>
                      <a:pt x="957" y="165"/>
                      <a:pt x="957" y="165"/>
                    </a:cubicBezTo>
                    <a:cubicBezTo>
                      <a:pt x="1001" y="165"/>
                      <a:pt x="1037" y="129"/>
                      <a:pt x="1037" y="85"/>
                    </a:cubicBezTo>
                    <a:cubicBezTo>
                      <a:pt x="1037" y="80"/>
                      <a:pt x="1037" y="80"/>
                      <a:pt x="1037" y="80"/>
                    </a:cubicBezTo>
                    <a:cubicBezTo>
                      <a:pt x="1037" y="79"/>
                      <a:pt x="1037" y="79"/>
                      <a:pt x="1037" y="79"/>
                    </a:cubicBezTo>
                    <a:cubicBezTo>
                      <a:pt x="1037" y="71"/>
                      <a:pt x="1043" y="65"/>
                      <a:pt x="1050" y="65"/>
                    </a:cubicBezTo>
                    <a:cubicBezTo>
                      <a:pt x="1050" y="65"/>
                      <a:pt x="1051" y="65"/>
                      <a:pt x="1051" y="65"/>
                    </a:cubicBezTo>
                    <a:cubicBezTo>
                      <a:pt x="1051" y="65"/>
                      <a:pt x="1051" y="65"/>
                      <a:pt x="1051" y="65"/>
                    </a:cubicBezTo>
                    <a:cubicBezTo>
                      <a:pt x="1185" y="65"/>
                      <a:pt x="1185" y="65"/>
                      <a:pt x="1185" y="65"/>
                    </a:cubicBezTo>
                    <a:cubicBezTo>
                      <a:pt x="1252" y="65"/>
                      <a:pt x="1306" y="120"/>
                      <a:pt x="1306" y="187"/>
                    </a:cubicBezTo>
                    <a:lnTo>
                      <a:pt x="1306" y="263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19" name="Freeform 7">
                <a:extLst>
                  <a:ext uri="{FF2B5EF4-FFF2-40B4-BE49-F238E27FC236}">
                    <a16:creationId xmlns:a16="http://schemas.microsoft.com/office/drawing/2014/main" id="{ACC1C1DE-46B7-F53D-8B36-1EBDD0914440}"/>
                  </a:ext>
                </a:extLst>
              </p:cNvPr>
              <p:cNvSpPr>
                <a:spLocks noEditPoints="1"/>
              </p:cNvSpPr>
              <p:nvPr/>
            </p:nvSpPr>
            <p:spPr bwMode="auto">
              <a:xfrm>
                <a:off x="3805441" y="503638"/>
                <a:ext cx="764615" cy="91869"/>
              </a:xfrm>
              <a:custGeom>
                <a:avLst/>
                <a:gdLst>
                  <a:gd name="T0" fmla="*/ 13 w 342"/>
                  <a:gd name="T1" fmla="*/ 9 h 44"/>
                  <a:gd name="T2" fmla="*/ 0 w 342"/>
                  <a:gd name="T3" fmla="*/ 22 h 44"/>
                  <a:gd name="T4" fmla="*/ 13 w 342"/>
                  <a:gd name="T5" fmla="*/ 35 h 44"/>
                  <a:gd name="T6" fmla="*/ 26 w 342"/>
                  <a:gd name="T7" fmla="*/ 22 h 44"/>
                  <a:gd name="T8" fmla="*/ 13 w 342"/>
                  <a:gd name="T9" fmla="*/ 9 h 44"/>
                  <a:gd name="T10" fmla="*/ 234 w 342"/>
                  <a:gd name="T11" fmla="*/ 13 h 44"/>
                  <a:gd name="T12" fmla="*/ 86 w 342"/>
                  <a:gd name="T13" fmla="*/ 13 h 44"/>
                  <a:gd name="T14" fmla="*/ 77 w 342"/>
                  <a:gd name="T15" fmla="*/ 22 h 44"/>
                  <a:gd name="T16" fmla="*/ 86 w 342"/>
                  <a:gd name="T17" fmla="*/ 31 h 44"/>
                  <a:gd name="T18" fmla="*/ 234 w 342"/>
                  <a:gd name="T19" fmla="*/ 31 h 44"/>
                  <a:gd name="T20" fmla="*/ 243 w 342"/>
                  <a:gd name="T21" fmla="*/ 22 h 44"/>
                  <a:gd name="T22" fmla="*/ 234 w 342"/>
                  <a:gd name="T23" fmla="*/ 13 h 44"/>
                  <a:gd name="T24" fmla="*/ 320 w 342"/>
                  <a:gd name="T25" fmla="*/ 0 h 44"/>
                  <a:gd name="T26" fmla="*/ 298 w 342"/>
                  <a:gd name="T27" fmla="*/ 22 h 44"/>
                  <a:gd name="T28" fmla="*/ 320 w 342"/>
                  <a:gd name="T29" fmla="*/ 44 h 44"/>
                  <a:gd name="T30" fmla="*/ 342 w 342"/>
                  <a:gd name="T31" fmla="*/ 22 h 44"/>
                  <a:gd name="T32" fmla="*/ 320 w 34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4">
                    <a:moveTo>
                      <a:pt x="13" y="9"/>
                    </a:moveTo>
                    <a:cubicBezTo>
                      <a:pt x="6" y="9"/>
                      <a:pt x="0" y="15"/>
                      <a:pt x="0" y="22"/>
                    </a:cubicBezTo>
                    <a:cubicBezTo>
                      <a:pt x="0" y="30"/>
                      <a:pt x="6" y="35"/>
                      <a:pt x="13" y="35"/>
                    </a:cubicBezTo>
                    <a:cubicBezTo>
                      <a:pt x="20" y="35"/>
                      <a:pt x="26" y="30"/>
                      <a:pt x="26" y="22"/>
                    </a:cubicBezTo>
                    <a:cubicBezTo>
                      <a:pt x="26" y="15"/>
                      <a:pt x="20" y="9"/>
                      <a:pt x="13" y="9"/>
                    </a:cubicBezTo>
                    <a:close/>
                    <a:moveTo>
                      <a:pt x="234" y="13"/>
                    </a:moveTo>
                    <a:cubicBezTo>
                      <a:pt x="86" y="13"/>
                      <a:pt x="86" y="13"/>
                      <a:pt x="86" y="13"/>
                    </a:cubicBezTo>
                    <a:cubicBezTo>
                      <a:pt x="81" y="13"/>
                      <a:pt x="77" y="17"/>
                      <a:pt x="77" y="22"/>
                    </a:cubicBezTo>
                    <a:cubicBezTo>
                      <a:pt x="77" y="27"/>
                      <a:pt x="81" y="31"/>
                      <a:pt x="86" y="31"/>
                    </a:cubicBezTo>
                    <a:cubicBezTo>
                      <a:pt x="234" y="31"/>
                      <a:pt x="234" y="31"/>
                      <a:pt x="234" y="31"/>
                    </a:cubicBezTo>
                    <a:cubicBezTo>
                      <a:pt x="239" y="31"/>
                      <a:pt x="243" y="27"/>
                      <a:pt x="243" y="22"/>
                    </a:cubicBezTo>
                    <a:cubicBezTo>
                      <a:pt x="243" y="17"/>
                      <a:pt x="239" y="13"/>
                      <a:pt x="234" y="13"/>
                    </a:cubicBezTo>
                    <a:close/>
                    <a:moveTo>
                      <a:pt x="320" y="0"/>
                    </a:moveTo>
                    <a:cubicBezTo>
                      <a:pt x="308" y="0"/>
                      <a:pt x="298" y="10"/>
                      <a:pt x="298" y="22"/>
                    </a:cubicBezTo>
                    <a:cubicBezTo>
                      <a:pt x="298" y="34"/>
                      <a:pt x="308" y="44"/>
                      <a:pt x="320" y="44"/>
                    </a:cubicBezTo>
                    <a:cubicBezTo>
                      <a:pt x="332" y="44"/>
                      <a:pt x="342" y="34"/>
                      <a:pt x="342" y="22"/>
                    </a:cubicBezTo>
                    <a:cubicBezTo>
                      <a:pt x="342" y="10"/>
                      <a:pt x="332" y="0"/>
                      <a:pt x="320"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0" name="Rectangle 8">
                <a:extLst>
                  <a:ext uri="{FF2B5EF4-FFF2-40B4-BE49-F238E27FC236}">
                    <a16:creationId xmlns:a16="http://schemas.microsoft.com/office/drawing/2014/main" id="{0EF50F3E-AE2D-4B17-8023-86A1193AD4AD}"/>
                  </a:ext>
                </a:extLst>
              </p:cNvPr>
              <p:cNvSpPr>
                <a:spLocks noChangeArrowheads="1"/>
              </p:cNvSpPr>
              <p:nvPr/>
            </p:nvSpPr>
            <p:spPr bwMode="auto">
              <a:xfrm>
                <a:off x="2575793"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1" name="Rectangle 9">
                <a:extLst>
                  <a:ext uri="{FF2B5EF4-FFF2-40B4-BE49-F238E27FC236}">
                    <a16:creationId xmlns:a16="http://schemas.microsoft.com/office/drawing/2014/main" id="{C99F92C4-FE19-D017-83EE-CEAD2407954E}"/>
                  </a:ext>
                </a:extLst>
              </p:cNvPr>
              <p:cNvSpPr>
                <a:spLocks noChangeArrowheads="1"/>
              </p:cNvSpPr>
              <p:nvPr/>
            </p:nvSpPr>
            <p:spPr bwMode="auto">
              <a:xfrm>
                <a:off x="5692080"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2" name="Rectangle 10">
                <a:extLst>
                  <a:ext uri="{FF2B5EF4-FFF2-40B4-BE49-F238E27FC236}">
                    <a16:creationId xmlns:a16="http://schemas.microsoft.com/office/drawing/2014/main" id="{7675A80B-62A3-71B2-32AB-12FF6AF0011C}"/>
                  </a:ext>
                </a:extLst>
              </p:cNvPr>
              <p:cNvSpPr>
                <a:spLocks noChangeArrowheads="1"/>
              </p:cNvSpPr>
              <p:nvPr/>
            </p:nvSpPr>
            <p:spPr bwMode="auto">
              <a:xfrm>
                <a:off x="2575793"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3" name="Rectangle 11">
                <a:extLst>
                  <a:ext uri="{FF2B5EF4-FFF2-40B4-BE49-F238E27FC236}">
                    <a16:creationId xmlns:a16="http://schemas.microsoft.com/office/drawing/2014/main" id="{64871056-73DF-BCB3-21A6-4F8E9D961D09}"/>
                  </a:ext>
                </a:extLst>
              </p:cNvPr>
              <p:cNvSpPr>
                <a:spLocks noChangeArrowheads="1"/>
              </p:cNvSpPr>
              <p:nvPr/>
            </p:nvSpPr>
            <p:spPr bwMode="auto">
              <a:xfrm>
                <a:off x="5692080"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grpSp>
      </p:grpSp>
      <p:sp>
        <p:nvSpPr>
          <p:cNvPr id="26" name="Rechteck 25">
            <a:extLst>
              <a:ext uri="{FF2B5EF4-FFF2-40B4-BE49-F238E27FC236}">
                <a16:creationId xmlns:a16="http://schemas.microsoft.com/office/drawing/2014/main" id="{A6297840-01A8-D131-D98E-8DF18EC8A8B8}"/>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rgbClr val="909090"/>
                </a:solidFill>
                <a:effectLst/>
                <a:uLnTx/>
                <a:uFillTx/>
                <a:latin typeface="Arial" panose="020B0604020202020204" pitchFamily="34" charset="0"/>
                <a:ea typeface="+mn-ea"/>
                <a:cs typeface="Arial" panose="020B0604020202020204" pitchFamily="34" charset="0"/>
              </a:rPr>
              <a:t>01_Überblick 11880</a:t>
            </a:r>
          </a:p>
        </p:txBody>
      </p:sp>
      <p:sp>
        <p:nvSpPr>
          <p:cNvPr id="29" name="Foliennummernplatzhalter 4">
            <a:extLst>
              <a:ext uri="{FF2B5EF4-FFF2-40B4-BE49-F238E27FC236}">
                <a16:creationId xmlns:a16="http://schemas.microsoft.com/office/drawing/2014/main" id="{2A374F67-0750-0343-4C55-50035641EE4F}"/>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10</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pic>
        <p:nvPicPr>
          <p:cNvPr id="37" name="Grafik 36" descr="Ein Bild, das Text, Elektronik, Menschliches Gesicht, Person enthält.&#10;&#10;Automatisch generierte Beschreibung">
            <a:extLst>
              <a:ext uri="{FF2B5EF4-FFF2-40B4-BE49-F238E27FC236}">
                <a16:creationId xmlns:a16="http://schemas.microsoft.com/office/drawing/2014/main" id="{6BC406F7-1A9F-C24D-9BB9-838EC98C1B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38907" y="392881"/>
            <a:ext cx="2755900" cy="5219700"/>
          </a:xfrm>
          <a:prstGeom prst="rect">
            <a:avLst/>
          </a:prstGeom>
        </p:spPr>
      </p:pic>
      <p:pic>
        <p:nvPicPr>
          <p:cNvPr id="10" name="Grafik 9">
            <a:extLst>
              <a:ext uri="{FF2B5EF4-FFF2-40B4-BE49-F238E27FC236}">
                <a16:creationId xmlns:a16="http://schemas.microsoft.com/office/drawing/2014/main" id="{C53DEBD8-49AB-9EF0-3D09-7496A711781C}"/>
              </a:ext>
            </a:extLst>
          </p:cNvPr>
          <p:cNvPicPr>
            <a:picLocks noChangeAspect="1"/>
          </p:cNvPicPr>
          <p:nvPr/>
        </p:nvPicPr>
        <p:blipFill>
          <a:blip r:embed="rId12">
            <a:alphaModFix/>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280195" y="300985"/>
            <a:ext cx="704552" cy="797256"/>
          </a:xfrm>
          <a:prstGeom prst="rect">
            <a:avLst/>
          </a:prstGeom>
        </p:spPr>
      </p:pic>
      <p:sp>
        <p:nvSpPr>
          <p:cNvPr id="11" name="TextBox 30">
            <a:extLst>
              <a:ext uri="{FF2B5EF4-FFF2-40B4-BE49-F238E27FC236}">
                <a16:creationId xmlns:a16="http://schemas.microsoft.com/office/drawing/2014/main" id="{177BFF2B-8BAF-7121-5DDC-A612A97F5EA8}"/>
              </a:ext>
            </a:extLst>
          </p:cNvPr>
          <p:cNvSpPr txBox="1"/>
          <p:nvPr/>
        </p:nvSpPr>
        <p:spPr>
          <a:xfrm>
            <a:off x="9118044" y="5710704"/>
            <a:ext cx="1257000" cy="461665"/>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100M+</a:t>
            </a:r>
          </a:p>
          <a:p>
            <a:pPr>
              <a:defRPr/>
            </a:pPr>
            <a:r>
              <a:rPr lang="de-DE" sz="1000">
                <a:solidFill>
                  <a:schemeClr val="bg1"/>
                </a:solidFill>
                <a:cs typeface="Arial" panose="020B0604020202020204" pitchFamily="34" charset="0"/>
              </a:rPr>
              <a:t>Bewertungen</a:t>
            </a:r>
            <a:endParaRPr lang="de-DE" sz="1050">
              <a:solidFill>
                <a:schemeClr val="bg1"/>
              </a:solidFill>
              <a:cs typeface="Arial" panose="020B0604020202020204" pitchFamily="34" charset="0"/>
            </a:endParaRPr>
          </a:p>
        </p:txBody>
      </p:sp>
      <p:sp>
        <p:nvSpPr>
          <p:cNvPr id="27" name="TextBox 30">
            <a:extLst>
              <a:ext uri="{FF2B5EF4-FFF2-40B4-BE49-F238E27FC236}">
                <a16:creationId xmlns:a16="http://schemas.microsoft.com/office/drawing/2014/main" id="{3A94C6A1-83E3-B145-023F-A5E4DA2FC276}"/>
              </a:ext>
            </a:extLst>
          </p:cNvPr>
          <p:cNvSpPr txBox="1"/>
          <p:nvPr/>
        </p:nvSpPr>
        <p:spPr>
          <a:xfrm>
            <a:off x="10243188" y="5710704"/>
            <a:ext cx="1257000" cy="461665"/>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1,6M+</a:t>
            </a:r>
          </a:p>
          <a:p>
            <a:pPr>
              <a:defRPr/>
            </a:pPr>
            <a:r>
              <a:rPr lang="de-DE" sz="1000">
                <a:solidFill>
                  <a:schemeClr val="bg1"/>
                </a:solidFill>
                <a:cs typeface="Arial" panose="020B0604020202020204" pitchFamily="34" charset="0"/>
              </a:rPr>
              <a:t>Unternehmen</a:t>
            </a:r>
            <a:endParaRPr lang="de-DE" sz="1050">
              <a:solidFill>
                <a:schemeClr val="bg1"/>
              </a:solidFill>
              <a:cs typeface="Arial" panose="020B0604020202020204" pitchFamily="34" charset="0"/>
            </a:endParaRPr>
          </a:p>
        </p:txBody>
      </p:sp>
      <p:sp>
        <p:nvSpPr>
          <p:cNvPr id="28" name="TextBox 30">
            <a:extLst>
              <a:ext uri="{FF2B5EF4-FFF2-40B4-BE49-F238E27FC236}">
                <a16:creationId xmlns:a16="http://schemas.microsoft.com/office/drawing/2014/main" id="{3F2AFADA-605F-F6AA-77DB-C18DC6D7C284}"/>
              </a:ext>
            </a:extLst>
          </p:cNvPr>
          <p:cNvSpPr txBox="1"/>
          <p:nvPr/>
        </p:nvSpPr>
        <p:spPr>
          <a:xfrm>
            <a:off x="11368331" y="5710704"/>
            <a:ext cx="1257000" cy="461665"/>
          </a:xfrm>
          <a:prstGeom prst="rect">
            <a:avLst/>
          </a:prstGeom>
          <a:noFill/>
        </p:spPr>
        <p:txBody>
          <a:bodyPr wrap="square" rtlCol="0">
            <a:spAutoFit/>
          </a:bodyPr>
          <a:lstStyle/>
          <a:p>
            <a:pPr>
              <a:defRPr/>
            </a:pPr>
            <a:r>
              <a:rPr lang="de-DE" sz="1000">
                <a:solidFill>
                  <a:schemeClr val="bg1"/>
                </a:solidFill>
                <a:cs typeface="Arial" panose="020B0604020202020204" pitchFamily="34" charset="0"/>
              </a:rPr>
              <a:t>Aus</a:t>
            </a:r>
            <a:r>
              <a:rPr lang="de-DE" sz="1200" b="1">
                <a:solidFill>
                  <a:schemeClr val="bg1"/>
                </a:solidFill>
                <a:cs typeface="Arial" panose="020B0604020202020204" pitchFamily="34" charset="0"/>
              </a:rPr>
              <a:t> </a:t>
            </a:r>
            <a:r>
              <a:rPr lang="de-DE" sz="1400">
                <a:solidFill>
                  <a:schemeClr val="bg1"/>
                </a:solidFill>
                <a:cs typeface="Arial" panose="020B0604020202020204" pitchFamily="34" charset="0"/>
              </a:rPr>
              <a:t>50+</a:t>
            </a:r>
            <a:endParaRPr lang="de-DE" sz="1200">
              <a:solidFill>
                <a:schemeClr val="bg1"/>
              </a:solidFill>
              <a:cs typeface="Arial" panose="020B0604020202020204" pitchFamily="34" charset="0"/>
            </a:endParaRPr>
          </a:p>
          <a:p>
            <a:pPr>
              <a:defRPr/>
            </a:pPr>
            <a:r>
              <a:rPr lang="de-DE" sz="1000">
                <a:solidFill>
                  <a:schemeClr val="bg1"/>
                </a:solidFill>
                <a:cs typeface="Arial" panose="020B0604020202020204" pitchFamily="34" charset="0"/>
              </a:rPr>
              <a:t>Portalen</a:t>
            </a:r>
            <a:endParaRPr lang="de-DE" sz="1050">
              <a:solidFill>
                <a:schemeClr val="bg1"/>
              </a:solidFill>
              <a:cs typeface="Arial" panose="020B0604020202020204" pitchFamily="34" charset="0"/>
            </a:endParaRPr>
          </a:p>
        </p:txBody>
      </p:sp>
      <p:sp>
        <p:nvSpPr>
          <p:cNvPr id="34" name="TextBox 30">
            <a:extLst>
              <a:ext uri="{FF2B5EF4-FFF2-40B4-BE49-F238E27FC236}">
                <a16:creationId xmlns:a16="http://schemas.microsoft.com/office/drawing/2014/main" id="{7DCD4CF7-3939-AFE9-5D89-0BE606FEA88E}"/>
              </a:ext>
            </a:extLst>
          </p:cNvPr>
          <p:cNvSpPr txBox="1"/>
          <p:nvPr/>
        </p:nvSpPr>
        <p:spPr>
          <a:xfrm>
            <a:off x="5065238" y="5710704"/>
            <a:ext cx="1257000" cy="615553"/>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a:t>
            </a:r>
          </a:p>
          <a:p>
            <a:pPr>
              <a:defRPr/>
            </a:pPr>
            <a:r>
              <a:rPr lang="de-DE" sz="1000">
                <a:solidFill>
                  <a:schemeClr val="bg1"/>
                </a:solidFill>
                <a:cs typeface="Arial" panose="020B0604020202020204" pitchFamily="34" charset="0"/>
              </a:rPr>
              <a:t>innovativer </a:t>
            </a:r>
            <a:br>
              <a:rPr lang="de-DE" sz="1000">
                <a:solidFill>
                  <a:schemeClr val="bg1"/>
                </a:solidFill>
                <a:cs typeface="Arial" panose="020B0604020202020204" pitchFamily="34" charset="0"/>
              </a:rPr>
            </a:br>
            <a:r>
              <a:rPr lang="de-DE" sz="1000">
                <a:solidFill>
                  <a:schemeClr val="bg1"/>
                </a:solidFill>
                <a:cs typeface="Arial" panose="020B0604020202020204" pitchFamily="34" charset="0"/>
              </a:rPr>
              <a:t>Ansatz</a:t>
            </a:r>
            <a:endParaRPr lang="de-DE" sz="1050">
              <a:solidFill>
                <a:schemeClr val="bg1"/>
              </a:solidFill>
              <a:cs typeface="Arial" panose="020B0604020202020204" pitchFamily="34" charset="0"/>
            </a:endParaRPr>
          </a:p>
        </p:txBody>
      </p:sp>
      <p:sp>
        <p:nvSpPr>
          <p:cNvPr id="35" name="TextBox 30">
            <a:extLst>
              <a:ext uri="{FF2B5EF4-FFF2-40B4-BE49-F238E27FC236}">
                <a16:creationId xmlns:a16="http://schemas.microsoft.com/office/drawing/2014/main" id="{6B261F96-2A0B-8B5D-FB19-74E2276EE2B4}"/>
              </a:ext>
            </a:extLst>
          </p:cNvPr>
          <p:cNvSpPr txBox="1"/>
          <p:nvPr/>
        </p:nvSpPr>
        <p:spPr>
          <a:xfrm>
            <a:off x="6096000" y="5710704"/>
            <a:ext cx="1257000" cy="615553"/>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147T+</a:t>
            </a:r>
          </a:p>
          <a:p>
            <a:pPr>
              <a:defRPr/>
            </a:pPr>
            <a:r>
              <a:rPr lang="de-DE" sz="1000">
                <a:solidFill>
                  <a:schemeClr val="bg1"/>
                </a:solidFill>
                <a:cs typeface="Arial" panose="020B0604020202020204" pitchFamily="34" charset="0"/>
              </a:rPr>
              <a:t>vermittelte Jobs 2023</a:t>
            </a:r>
            <a:endParaRPr lang="de-DE" sz="1050">
              <a:solidFill>
                <a:schemeClr val="bg1"/>
              </a:solidFill>
              <a:cs typeface="Arial" panose="020B0604020202020204" pitchFamily="34" charset="0"/>
            </a:endParaRPr>
          </a:p>
        </p:txBody>
      </p:sp>
      <p:sp>
        <p:nvSpPr>
          <p:cNvPr id="36" name="TextBox 30">
            <a:extLst>
              <a:ext uri="{FF2B5EF4-FFF2-40B4-BE49-F238E27FC236}">
                <a16:creationId xmlns:a16="http://schemas.microsoft.com/office/drawing/2014/main" id="{FE774E02-2856-576C-D9F8-CB57D88F74E0}"/>
              </a:ext>
            </a:extLst>
          </p:cNvPr>
          <p:cNvSpPr txBox="1"/>
          <p:nvPr/>
        </p:nvSpPr>
        <p:spPr>
          <a:xfrm>
            <a:off x="7221143" y="5710704"/>
            <a:ext cx="1257000" cy="461665"/>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1.000</a:t>
            </a:r>
          </a:p>
          <a:p>
            <a:pPr>
              <a:defRPr/>
            </a:pPr>
            <a:r>
              <a:rPr lang="de-DE" sz="1000">
                <a:solidFill>
                  <a:schemeClr val="bg1"/>
                </a:solidFill>
                <a:cs typeface="Arial" panose="020B0604020202020204" pitchFamily="34" charset="0"/>
              </a:rPr>
              <a:t>Kunden</a:t>
            </a:r>
          </a:p>
        </p:txBody>
      </p:sp>
      <p:sp>
        <p:nvSpPr>
          <p:cNvPr id="38" name="TextBox 30">
            <a:extLst>
              <a:ext uri="{FF2B5EF4-FFF2-40B4-BE49-F238E27FC236}">
                <a16:creationId xmlns:a16="http://schemas.microsoft.com/office/drawing/2014/main" id="{0D75898E-1202-BD5C-BEB6-EABDFA73E4B2}"/>
              </a:ext>
            </a:extLst>
          </p:cNvPr>
          <p:cNvSpPr txBox="1"/>
          <p:nvPr/>
        </p:nvSpPr>
        <p:spPr>
          <a:xfrm>
            <a:off x="994431" y="5710704"/>
            <a:ext cx="1206217" cy="461665"/>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#110 </a:t>
            </a:r>
            <a:br>
              <a:rPr lang="de-DE" sz="1400">
                <a:solidFill>
                  <a:schemeClr val="bg1"/>
                </a:solidFill>
                <a:cs typeface="Arial" panose="020B0604020202020204" pitchFamily="34" charset="0"/>
              </a:rPr>
            </a:br>
            <a:r>
              <a:rPr lang="de-DE" sz="1000">
                <a:solidFill>
                  <a:schemeClr val="bg1"/>
                </a:solidFill>
                <a:cs typeface="Arial" panose="020B0604020202020204" pitchFamily="34" charset="0"/>
              </a:rPr>
              <a:t>SISTRIX-Punkte</a:t>
            </a:r>
          </a:p>
        </p:txBody>
      </p:sp>
      <p:sp>
        <p:nvSpPr>
          <p:cNvPr id="39" name="TextBox 30">
            <a:extLst>
              <a:ext uri="{FF2B5EF4-FFF2-40B4-BE49-F238E27FC236}">
                <a16:creationId xmlns:a16="http://schemas.microsoft.com/office/drawing/2014/main" id="{4AA99400-B17E-35E2-DA6A-F41479721676}"/>
              </a:ext>
            </a:extLst>
          </p:cNvPr>
          <p:cNvSpPr txBox="1"/>
          <p:nvPr/>
        </p:nvSpPr>
        <p:spPr>
          <a:xfrm>
            <a:off x="2065145" y="5710704"/>
            <a:ext cx="1518364" cy="461665"/>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60 Mio. </a:t>
            </a:r>
            <a:br>
              <a:rPr lang="de-DE" sz="1400">
                <a:solidFill>
                  <a:schemeClr val="bg1"/>
                </a:solidFill>
                <a:cs typeface="Arial" panose="020B0604020202020204" pitchFamily="34" charset="0"/>
              </a:rPr>
            </a:br>
            <a:r>
              <a:rPr lang="de-DE" sz="1000">
                <a:solidFill>
                  <a:schemeClr val="bg1"/>
                </a:solidFill>
                <a:cs typeface="Arial" panose="020B0604020202020204" pitchFamily="34" charset="0"/>
              </a:rPr>
              <a:t>Nutzer pro Jahr</a:t>
            </a:r>
          </a:p>
        </p:txBody>
      </p:sp>
      <p:sp>
        <p:nvSpPr>
          <p:cNvPr id="40" name="TextBox 30">
            <a:extLst>
              <a:ext uri="{FF2B5EF4-FFF2-40B4-BE49-F238E27FC236}">
                <a16:creationId xmlns:a16="http://schemas.microsoft.com/office/drawing/2014/main" id="{91A6C135-568A-B834-E52D-3F1AC8088799}"/>
              </a:ext>
            </a:extLst>
          </p:cNvPr>
          <p:cNvSpPr txBox="1"/>
          <p:nvPr/>
        </p:nvSpPr>
        <p:spPr>
          <a:xfrm>
            <a:off x="3212060" y="5710704"/>
            <a:ext cx="1257000" cy="615553"/>
          </a:xfrm>
          <a:prstGeom prst="rect">
            <a:avLst/>
          </a:prstGeom>
          <a:noFill/>
        </p:spPr>
        <p:txBody>
          <a:bodyPr wrap="square" rtlCol="0">
            <a:spAutoFit/>
          </a:bodyPr>
          <a:lstStyle/>
          <a:p>
            <a:pPr>
              <a:defRPr/>
            </a:pPr>
            <a:r>
              <a:rPr lang="de-DE" sz="1400">
                <a:solidFill>
                  <a:schemeClr val="bg1"/>
                </a:solidFill>
                <a:cs typeface="Arial" panose="020B0604020202020204" pitchFamily="34" charset="0"/>
              </a:rPr>
              <a:t>4,7 Mio.</a:t>
            </a:r>
            <a:endParaRPr lang="de-DE" sz="1200">
              <a:solidFill>
                <a:schemeClr val="bg1"/>
              </a:solidFill>
              <a:cs typeface="Arial" panose="020B0604020202020204" pitchFamily="34" charset="0"/>
            </a:endParaRPr>
          </a:p>
          <a:p>
            <a:pPr>
              <a:defRPr/>
            </a:pPr>
            <a:r>
              <a:rPr lang="de-DE" sz="1000">
                <a:solidFill>
                  <a:schemeClr val="bg1"/>
                </a:solidFill>
                <a:cs typeface="Arial" panose="020B0604020202020204" pitchFamily="34" charset="0"/>
              </a:rPr>
              <a:t>gelistete </a:t>
            </a:r>
            <a:br>
              <a:rPr lang="de-DE" sz="1000">
                <a:solidFill>
                  <a:schemeClr val="bg1"/>
                </a:solidFill>
                <a:cs typeface="Arial" panose="020B0604020202020204" pitchFamily="34" charset="0"/>
              </a:rPr>
            </a:br>
            <a:r>
              <a:rPr lang="de-DE" sz="1000">
                <a:solidFill>
                  <a:schemeClr val="bg1"/>
                </a:solidFill>
                <a:cs typeface="Arial" panose="020B0604020202020204" pitchFamily="34" charset="0"/>
              </a:rPr>
              <a:t>Firmen </a:t>
            </a:r>
            <a:endParaRPr lang="de-DE" sz="1050">
              <a:solidFill>
                <a:schemeClr val="bg1"/>
              </a:solidFill>
              <a:cs typeface="Arial" panose="020B0604020202020204" pitchFamily="34" charset="0"/>
            </a:endParaRPr>
          </a:p>
        </p:txBody>
      </p:sp>
      <p:sp>
        <p:nvSpPr>
          <p:cNvPr id="2" name="Datumsplatzhalter 1">
            <a:extLst>
              <a:ext uri="{FF2B5EF4-FFF2-40B4-BE49-F238E27FC236}">
                <a16:creationId xmlns:a16="http://schemas.microsoft.com/office/drawing/2014/main" id="{A99B42C6-6FA0-2F8D-5BCF-308C05A44D9D}"/>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6" name="Fußzeilenplatzhalter 2">
            <a:extLst>
              <a:ext uri="{FF2B5EF4-FFF2-40B4-BE49-F238E27FC236}">
                <a16:creationId xmlns:a16="http://schemas.microsoft.com/office/drawing/2014/main" id="{A5B50EBD-17DF-252F-3153-D6285FB551AF}"/>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Tree>
    <p:extLst>
      <p:ext uri="{BB962C8B-B14F-4D97-AF65-F5344CB8AC3E}">
        <p14:creationId xmlns:p14="http://schemas.microsoft.com/office/powerpoint/2010/main" val="3704877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498C30CD-C050-B248-2061-2F71126E490B}"/>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7" imgW="7772400" imgH="10058400" progId="TCLayout.ActiveDocument.1">
                  <p:embed/>
                </p:oleObj>
              </mc:Choice>
              <mc:Fallback>
                <p:oleObj name="think-cell Folie" r:id="rId7" imgW="7772400" imgH="10058400" progId="TCLayout.ActiveDocument.1">
                  <p:embed/>
                  <p:pic>
                    <p:nvPicPr>
                      <p:cNvPr id="7" name="Objekt 6" hidden="1">
                        <a:extLst>
                          <a:ext uri="{FF2B5EF4-FFF2-40B4-BE49-F238E27FC236}">
                            <a16:creationId xmlns:a16="http://schemas.microsoft.com/office/drawing/2014/main" id="{498C30CD-C050-B248-2061-2F71126E490B}"/>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sp>
        <p:nvSpPr>
          <p:cNvPr id="70" name="Rechteck 69">
            <a:extLst>
              <a:ext uri="{FF2B5EF4-FFF2-40B4-BE49-F238E27FC236}">
                <a16:creationId xmlns:a16="http://schemas.microsoft.com/office/drawing/2014/main" id="{988CC722-1419-2376-F015-C4AA21FDCFE1}"/>
              </a:ext>
            </a:extLst>
          </p:cNvPr>
          <p:cNvSpPr/>
          <p:nvPr/>
        </p:nvSpPr>
        <p:spPr>
          <a:xfrm>
            <a:off x="0" y="0"/>
            <a:ext cx="12192000" cy="6865495"/>
          </a:xfrm>
          <a:prstGeom prst="rect">
            <a:avLst/>
          </a:prstGeom>
          <a:solidFill>
            <a:srgbClr val="FC92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Box 83">
            <a:extLst>
              <a:ext uri="{FF2B5EF4-FFF2-40B4-BE49-F238E27FC236}">
                <a16:creationId xmlns:a16="http://schemas.microsoft.com/office/drawing/2014/main" id="{B8B295C2-11CF-6CF4-7239-00758025D44C}"/>
              </a:ext>
            </a:extLst>
          </p:cNvPr>
          <p:cNvSpPr txBox="1"/>
          <p:nvPr/>
        </p:nvSpPr>
        <p:spPr>
          <a:xfrm>
            <a:off x="207253" y="330829"/>
            <a:ext cx="4870567" cy="7155805"/>
          </a:xfrm>
          <a:prstGeom prst="rect">
            <a:avLst/>
          </a:prstGeom>
          <a:solidFill>
            <a:schemeClr val="bg1">
              <a:alpha val="50750"/>
            </a:schemeClr>
          </a:solidFill>
          <a:effectLst>
            <a:outerShdw blurRad="101600" dist="190500" dir="2700000" algn="tl" rotWithShape="0">
              <a:srgbClr val="FFFFFF">
                <a:lumMod val="65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p:txBody>
      </p:sp>
      <p:pic>
        <p:nvPicPr>
          <p:cNvPr id="22" name="Grafik 21">
            <a:extLst>
              <a:ext uri="{FF2B5EF4-FFF2-40B4-BE49-F238E27FC236}">
                <a16:creationId xmlns:a16="http://schemas.microsoft.com/office/drawing/2014/main" id="{9DE65DAF-DC22-EB23-DA7D-24CD6C3B7E91}"/>
              </a:ext>
            </a:extLst>
          </p:cNvPr>
          <p:cNvPicPr>
            <a:picLocks noChangeAspect="1"/>
          </p:cNvPicPr>
          <p:nvPr/>
        </p:nvPicPr>
        <p:blipFill>
          <a:blip r:embed="rId9"/>
          <a:stretch>
            <a:fillRect/>
          </a:stretch>
        </p:blipFill>
        <p:spPr>
          <a:xfrm>
            <a:off x="5051877" y="2373314"/>
            <a:ext cx="4793884" cy="3834056"/>
          </a:xfrm>
          <a:prstGeom prst="roundRect">
            <a:avLst>
              <a:gd name="adj" fmla="val 8491"/>
            </a:avLst>
          </a:prstGeom>
          <a:noFill/>
          <a:ln>
            <a:noFill/>
          </a:ln>
          <a:effectLst>
            <a:glow rad="211320">
              <a:schemeClr val="bg1">
                <a:alpha val="40000"/>
              </a:schemeClr>
            </a:glow>
          </a:effectLst>
        </p:spPr>
      </p:pic>
      <p:sp>
        <p:nvSpPr>
          <p:cNvPr id="6" name="Textfeld 5">
            <a:extLst>
              <a:ext uri="{FF2B5EF4-FFF2-40B4-BE49-F238E27FC236}">
                <a16:creationId xmlns:a16="http://schemas.microsoft.com/office/drawing/2014/main" id="{80941449-1BC7-17F6-86EA-1D63C89FC252}"/>
              </a:ext>
            </a:extLst>
          </p:cNvPr>
          <p:cNvSpPr txBox="1"/>
          <p:nvPr/>
        </p:nvSpPr>
        <p:spPr>
          <a:xfrm>
            <a:off x="404308" y="573304"/>
            <a:ext cx="371870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800" b="1" err="1">
                <a:solidFill>
                  <a:srgbClr val="D97E26"/>
                </a:solidFill>
                <a:latin typeface="Arial" panose="020B0604020202020204" pitchFamily="34" charset="0"/>
                <a:cs typeface="Arial" panose="020B0604020202020204" pitchFamily="34" charset="0"/>
              </a:rPr>
              <a:t>wkdB</a:t>
            </a:r>
            <a:r>
              <a:rPr kumimoji="0" lang="de-DE" sz="2800" b="1" i="0" u="none" strike="noStrike" kern="1200" cap="none" spc="0" normalizeH="0" baseline="0" noProof="0">
                <a:ln>
                  <a:noFill/>
                </a:ln>
                <a:solidFill>
                  <a:srgbClr val="D97E26"/>
                </a:solidFill>
                <a:effectLst/>
                <a:uLnTx/>
                <a:uFillTx/>
                <a:latin typeface="Arial" panose="020B0604020202020204" pitchFamily="34" charset="0"/>
                <a:ea typeface="+mn-ea"/>
                <a:cs typeface="Arial" panose="020B0604020202020204" pitchFamily="34" charset="0"/>
              </a:rPr>
              <a:t>-Award</a:t>
            </a:r>
            <a:endParaRPr kumimoji="0" lang="de-DE" sz="2800" b="0" i="1" u="none" strike="noStrike" kern="1200" cap="none" spc="0" normalizeH="0" baseline="0" noProof="0">
              <a:ln>
                <a:noFill/>
              </a:ln>
              <a:solidFill>
                <a:srgbClr val="D97E2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1" u="none" strike="noStrike" kern="1200" cap="none" spc="0" normalizeH="0" baseline="0" noProof="0">
              <a:ln>
                <a:noFill/>
              </a:ln>
              <a:solidFill>
                <a:srgbClr val="3F2811"/>
              </a:solidFill>
              <a:effectLst/>
              <a:uLnTx/>
              <a:uFillTx/>
              <a:latin typeface="Arial" panose="020B0604020202020204" pitchFamily="34" charset="0"/>
              <a:ea typeface="+mn-ea"/>
              <a:cs typeface="Arial" panose="020B0604020202020204" pitchFamily="34" charset="0"/>
            </a:endParaRPr>
          </a:p>
        </p:txBody>
      </p:sp>
      <p:sp>
        <p:nvSpPr>
          <p:cNvPr id="8" name="Textfeld 7">
            <a:extLst>
              <a:ext uri="{FF2B5EF4-FFF2-40B4-BE49-F238E27FC236}">
                <a16:creationId xmlns:a16="http://schemas.microsoft.com/office/drawing/2014/main" id="{222F4422-8018-3FBF-045E-7F6922BEA1B4}"/>
              </a:ext>
            </a:extLst>
          </p:cNvPr>
          <p:cNvSpPr txBox="1"/>
          <p:nvPr/>
        </p:nvSpPr>
        <p:spPr>
          <a:xfrm>
            <a:off x="963613" y="1789113"/>
            <a:ext cx="3718709" cy="954107"/>
          </a:xfrm>
          <a:prstGeom prst="rect">
            <a:avLst/>
          </a:prstGeom>
          <a:noFill/>
        </p:spPr>
        <p:txBody>
          <a:bodyPr wrap="square">
            <a:spAutoFit/>
          </a:bodyPr>
          <a:lstStyle/>
          <a:p>
            <a:pPr marL="0" marR="0" lvl="0" indent="0" defTabSz="914400" rtl="0" eaLnBrk="1" fontAlgn="auto" latinLnBrk="0" hangingPunct="1">
              <a:lnSpc>
                <a:spcPct val="100000"/>
              </a:lnSpc>
              <a:spcBef>
                <a:spcPts val="1200"/>
              </a:spcBef>
              <a:spcAft>
                <a:spcPts val="0"/>
              </a:spcAft>
              <a:buClr>
                <a:srgbClr val="A7C03E"/>
              </a:buClr>
              <a:buSzTx/>
              <a:buFontTx/>
              <a:buNone/>
              <a:tabLst/>
              <a:defRPr/>
            </a:pPr>
            <a:r>
              <a:rPr lang="de-DE" sz="1400" b="1" i="1">
                <a:solidFill>
                  <a:schemeClr val="tx1">
                    <a:lumMod val="75000"/>
                  </a:schemeClr>
                </a:solidFill>
                <a:latin typeface="Arial" panose="020B0604020202020204" pitchFamily="34" charset="0"/>
                <a:cs typeface="Arial" panose="020B0604020202020204" pitchFamily="34" charset="0"/>
                <a:sym typeface="Barlow"/>
              </a:rPr>
              <a:t>Deutschlands größtes </a:t>
            </a:r>
            <a:br>
              <a:rPr lang="de-DE" sz="1400" b="1" i="1">
                <a:solidFill>
                  <a:schemeClr val="tx1">
                    <a:lumMod val="75000"/>
                  </a:schemeClr>
                </a:solidFill>
                <a:latin typeface="Arial" panose="020B0604020202020204" pitchFamily="34" charset="0"/>
                <a:cs typeface="Arial" panose="020B0604020202020204" pitchFamily="34" charset="0"/>
                <a:sym typeface="Barlow"/>
              </a:rPr>
            </a:br>
            <a:r>
              <a:rPr lang="de-DE" sz="1400" b="1" i="1">
                <a:solidFill>
                  <a:schemeClr val="tx1">
                    <a:lumMod val="75000"/>
                  </a:schemeClr>
                </a:solidFill>
                <a:latin typeface="Arial" panose="020B0604020202020204" pitchFamily="34" charset="0"/>
                <a:cs typeface="Arial" panose="020B0604020202020204" pitchFamily="34" charset="0"/>
                <a:sym typeface="Barlow"/>
              </a:rPr>
              <a:t>Bewertungsportal verleiht den besten Firmen eines Jahres unseren „</a:t>
            </a:r>
            <a:r>
              <a:rPr lang="de-DE" sz="1400" b="1" i="1" err="1">
                <a:solidFill>
                  <a:schemeClr val="tx1">
                    <a:lumMod val="75000"/>
                  </a:schemeClr>
                </a:solidFill>
                <a:latin typeface="Arial" panose="020B0604020202020204" pitchFamily="34" charset="0"/>
                <a:cs typeface="Arial" panose="020B0604020202020204" pitchFamily="34" charset="0"/>
                <a:sym typeface="Barlow"/>
              </a:rPr>
              <a:t>werkenntdenBESTEN</a:t>
            </a:r>
            <a:r>
              <a:rPr lang="de-DE" sz="1400" b="1" i="1">
                <a:solidFill>
                  <a:schemeClr val="tx1">
                    <a:lumMod val="75000"/>
                  </a:schemeClr>
                </a:solidFill>
                <a:latin typeface="Arial" panose="020B0604020202020204" pitchFamily="34" charset="0"/>
                <a:cs typeface="Arial" panose="020B0604020202020204" pitchFamily="34" charset="0"/>
                <a:sym typeface="Barlow"/>
              </a:rPr>
              <a:t>-AWARD“</a:t>
            </a:r>
          </a:p>
        </p:txBody>
      </p:sp>
      <p:sp>
        <p:nvSpPr>
          <p:cNvPr id="9" name="Textplatzhalter 2">
            <a:extLst>
              <a:ext uri="{FF2B5EF4-FFF2-40B4-BE49-F238E27FC236}">
                <a16:creationId xmlns:a16="http://schemas.microsoft.com/office/drawing/2014/main" id="{6966D6AA-C76A-9E72-133A-4887692570E4}"/>
              </a:ext>
            </a:extLst>
          </p:cNvPr>
          <p:cNvSpPr txBox="1">
            <a:spLocks/>
          </p:cNvSpPr>
          <p:nvPr>
            <p:custDataLst>
              <p:tags r:id="rId2"/>
            </p:custDataLst>
          </p:nvPr>
        </p:nvSpPr>
        <p:spPr bwMode="auto">
          <a:xfrm>
            <a:off x="398463" y="1993900"/>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AA641F"/>
                </a:solidFill>
                <a:effectLst/>
                <a:uLnTx/>
                <a:uFillTx/>
                <a:sym typeface="Wingdings" pitchFamily="2" charset="2"/>
              </a:rPr>
              <a:t></a:t>
            </a:r>
          </a:p>
        </p:txBody>
      </p:sp>
      <p:sp>
        <p:nvSpPr>
          <p:cNvPr id="10" name="Textfeld 9">
            <a:extLst>
              <a:ext uri="{FF2B5EF4-FFF2-40B4-BE49-F238E27FC236}">
                <a16:creationId xmlns:a16="http://schemas.microsoft.com/office/drawing/2014/main" id="{F09A4520-1C08-1CBE-1AA9-398BF19B78F5}"/>
              </a:ext>
            </a:extLst>
          </p:cNvPr>
          <p:cNvSpPr txBox="1"/>
          <p:nvPr/>
        </p:nvSpPr>
        <p:spPr>
          <a:xfrm>
            <a:off x="963613" y="3087787"/>
            <a:ext cx="3718709" cy="954107"/>
          </a:xfrm>
          <a:prstGeom prst="rect">
            <a:avLst/>
          </a:prstGeom>
          <a:noFill/>
        </p:spPr>
        <p:txBody>
          <a:bodyPr wrap="square">
            <a:spAutoFit/>
          </a:bodyPr>
          <a:lstStyle/>
          <a:p>
            <a:pPr marL="0" marR="0" lvl="0" indent="0" defTabSz="914400" rtl="0" eaLnBrk="1" fontAlgn="auto" latinLnBrk="0" hangingPunct="1">
              <a:lnSpc>
                <a:spcPct val="100000"/>
              </a:lnSpc>
              <a:spcBef>
                <a:spcPts val="800"/>
              </a:spcBef>
              <a:spcAft>
                <a:spcPts val="0"/>
              </a:spcAft>
              <a:buClr>
                <a:srgbClr val="F3973E"/>
              </a:buClr>
              <a:buSzTx/>
              <a:buFontTx/>
              <a:buNone/>
              <a:tabLst/>
              <a:defRPr/>
            </a:pPr>
            <a:r>
              <a:rPr lang="de-DE" sz="1400" b="1" i="1">
                <a:solidFill>
                  <a:schemeClr val="tx1">
                    <a:lumMod val="75000"/>
                  </a:schemeClr>
                </a:solidFill>
                <a:latin typeface="Arial" panose="020B0604020202020204" pitchFamily="34" charset="0"/>
                <a:cs typeface="Arial" panose="020B0604020202020204" pitchFamily="34" charset="0"/>
                <a:sym typeface="Barlow"/>
              </a:rPr>
              <a:t>Kunden haben die Möglichkeit, mit unseren Award-Produkten online &amp; offline für den guten Ruf ihres Unternehmens zu werben</a:t>
            </a:r>
          </a:p>
        </p:txBody>
      </p:sp>
      <p:sp>
        <p:nvSpPr>
          <p:cNvPr id="11" name="Textplatzhalter 2">
            <a:extLst>
              <a:ext uri="{FF2B5EF4-FFF2-40B4-BE49-F238E27FC236}">
                <a16:creationId xmlns:a16="http://schemas.microsoft.com/office/drawing/2014/main" id="{BBF31C0C-34EF-6CB7-C33D-B545431E37AA}"/>
              </a:ext>
            </a:extLst>
          </p:cNvPr>
          <p:cNvSpPr txBox="1">
            <a:spLocks/>
          </p:cNvSpPr>
          <p:nvPr>
            <p:custDataLst>
              <p:tags r:id="rId3"/>
            </p:custDataLst>
          </p:nvPr>
        </p:nvSpPr>
        <p:spPr bwMode="auto">
          <a:xfrm>
            <a:off x="398463" y="3259138"/>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AA641F"/>
                </a:solidFill>
                <a:effectLst/>
                <a:uLnTx/>
                <a:uFillTx/>
                <a:sym typeface="Wingdings" pitchFamily="2" charset="2"/>
              </a:rPr>
              <a:t></a:t>
            </a:r>
          </a:p>
        </p:txBody>
      </p:sp>
      <p:sp>
        <p:nvSpPr>
          <p:cNvPr id="12" name="Textfeld 11">
            <a:extLst>
              <a:ext uri="{FF2B5EF4-FFF2-40B4-BE49-F238E27FC236}">
                <a16:creationId xmlns:a16="http://schemas.microsoft.com/office/drawing/2014/main" id="{92AC9B04-1959-2778-62CA-1FF41728564D}"/>
              </a:ext>
            </a:extLst>
          </p:cNvPr>
          <p:cNvSpPr txBox="1"/>
          <p:nvPr/>
        </p:nvSpPr>
        <p:spPr>
          <a:xfrm>
            <a:off x="963613" y="4386461"/>
            <a:ext cx="3718709" cy="523220"/>
          </a:xfrm>
          <a:prstGeom prst="rect">
            <a:avLst/>
          </a:prstGeom>
          <a:noFill/>
        </p:spPr>
        <p:txBody>
          <a:bodyPr wrap="square">
            <a:spAutoFit/>
          </a:bodyPr>
          <a:lstStyle/>
          <a:p>
            <a:pPr marL="0" marR="0" lvl="0" indent="0" defTabSz="914400" rtl="0" eaLnBrk="1" fontAlgn="auto" latinLnBrk="0" hangingPunct="1">
              <a:lnSpc>
                <a:spcPct val="100000"/>
              </a:lnSpc>
              <a:spcBef>
                <a:spcPts val="1200"/>
              </a:spcBef>
              <a:spcAft>
                <a:spcPts val="0"/>
              </a:spcAft>
              <a:buClr>
                <a:srgbClr val="A7C03E"/>
              </a:buClr>
              <a:buSzTx/>
              <a:buFontTx/>
              <a:buNone/>
              <a:tabLst/>
              <a:defRPr/>
            </a:pPr>
            <a:r>
              <a:rPr lang="de-DE" sz="1400" b="1" i="1" dirty="0">
                <a:solidFill>
                  <a:schemeClr val="tx1">
                    <a:lumMod val="75000"/>
                  </a:schemeClr>
                </a:solidFill>
                <a:latin typeface="Arial" panose="020B0604020202020204" pitchFamily="34" charset="0"/>
                <a:cs typeface="Arial" panose="020B0604020202020204" pitchFamily="34" charset="0"/>
                <a:sym typeface="Barlow"/>
              </a:rPr>
              <a:t>Unsere Kunden werben mit ihren Awards und somit für </a:t>
            </a:r>
            <a:r>
              <a:rPr lang="de-DE" sz="1400" b="1" i="1" dirty="0" err="1">
                <a:solidFill>
                  <a:schemeClr val="tx1">
                    <a:lumMod val="75000"/>
                  </a:schemeClr>
                </a:solidFill>
                <a:latin typeface="Arial" panose="020B0604020202020204" pitchFamily="34" charset="0"/>
                <a:cs typeface="Arial" panose="020B0604020202020204" pitchFamily="34" charset="0"/>
                <a:sym typeface="Barlow"/>
              </a:rPr>
              <a:t>wkdB</a:t>
            </a:r>
            <a:r>
              <a:rPr lang="de-DE" sz="1400" b="1" i="1" dirty="0">
                <a:solidFill>
                  <a:schemeClr val="tx1">
                    <a:lumMod val="75000"/>
                  </a:schemeClr>
                </a:solidFill>
                <a:latin typeface="Arial" panose="020B0604020202020204" pitchFamily="34" charset="0"/>
                <a:cs typeface="Arial" panose="020B0604020202020204" pitchFamily="34" charset="0"/>
                <a:sym typeface="Barlow"/>
              </a:rPr>
              <a:t>.</a:t>
            </a:r>
          </a:p>
        </p:txBody>
      </p:sp>
      <p:sp>
        <p:nvSpPr>
          <p:cNvPr id="13" name="Textplatzhalter 2">
            <a:extLst>
              <a:ext uri="{FF2B5EF4-FFF2-40B4-BE49-F238E27FC236}">
                <a16:creationId xmlns:a16="http://schemas.microsoft.com/office/drawing/2014/main" id="{A450180F-0E79-63FE-0CF2-8E848187DCC9}"/>
              </a:ext>
            </a:extLst>
          </p:cNvPr>
          <p:cNvSpPr txBox="1">
            <a:spLocks/>
          </p:cNvSpPr>
          <p:nvPr>
            <p:custDataLst>
              <p:tags r:id="rId4"/>
            </p:custDataLst>
          </p:nvPr>
        </p:nvSpPr>
        <p:spPr bwMode="auto">
          <a:xfrm>
            <a:off x="398463" y="4367213"/>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AA641F"/>
                </a:solidFill>
                <a:effectLst/>
                <a:uLnTx/>
                <a:uFillTx/>
                <a:sym typeface="Wingdings" pitchFamily="2" charset="2"/>
              </a:rPr>
              <a:t></a:t>
            </a:r>
          </a:p>
        </p:txBody>
      </p:sp>
      <p:pic>
        <p:nvPicPr>
          <p:cNvPr id="2" name="Grafik 1">
            <a:extLst>
              <a:ext uri="{FF2B5EF4-FFF2-40B4-BE49-F238E27FC236}">
                <a16:creationId xmlns:a16="http://schemas.microsoft.com/office/drawing/2014/main" id="{FD3C51EE-1524-0169-A6E9-DB76A83EEF36}"/>
              </a:ext>
            </a:extLst>
          </p:cNvPr>
          <p:cNvPicPr>
            <a:picLocks noChangeAspect="1"/>
          </p:cNvPicPr>
          <p:nvPr/>
        </p:nvPicPr>
        <p:blipFill>
          <a:blip r:embed="rId10"/>
          <a:stretch>
            <a:fillRect/>
          </a:stretch>
        </p:blipFill>
        <p:spPr>
          <a:xfrm>
            <a:off x="7138979" y="5125125"/>
            <a:ext cx="2416973" cy="1588442"/>
          </a:xfrm>
          <a:prstGeom prst="roundRect">
            <a:avLst>
              <a:gd name="adj" fmla="val 8491"/>
            </a:avLst>
          </a:prstGeom>
          <a:noFill/>
          <a:ln>
            <a:noFill/>
          </a:ln>
          <a:effectLst>
            <a:glow rad="229609">
              <a:schemeClr val="bg1">
                <a:alpha val="40000"/>
              </a:schemeClr>
            </a:glow>
          </a:effectLst>
        </p:spPr>
      </p:pic>
      <p:pic>
        <p:nvPicPr>
          <p:cNvPr id="21" name="Grafik 20">
            <a:extLst>
              <a:ext uri="{FF2B5EF4-FFF2-40B4-BE49-F238E27FC236}">
                <a16:creationId xmlns:a16="http://schemas.microsoft.com/office/drawing/2014/main" id="{A06D34CC-E088-2528-524B-FBA25F414EF3}"/>
              </a:ext>
            </a:extLst>
          </p:cNvPr>
          <p:cNvPicPr>
            <a:picLocks noChangeAspect="1"/>
          </p:cNvPicPr>
          <p:nvPr/>
        </p:nvPicPr>
        <p:blipFill>
          <a:blip r:embed="rId11"/>
          <a:stretch>
            <a:fillRect/>
          </a:stretch>
        </p:blipFill>
        <p:spPr>
          <a:xfrm>
            <a:off x="8526365" y="1198342"/>
            <a:ext cx="3665635" cy="5683319"/>
          </a:xfrm>
          <a:prstGeom prst="roundRect">
            <a:avLst>
              <a:gd name="adj" fmla="val 8491"/>
            </a:avLst>
          </a:prstGeom>
          <a:noFill/>
          <a:ln>
            <a:noFill/>
          </a:ln>
          <a:effectLst>
            <a:glow rad="203200">
              <a:schemeClr val="bg1">
                <a:alpha val="40000"/>
              </a:schemeClr>
            </a:glow>
          </a:effectLst>
        </p:spPr>
      </p:pic>
      <p:pic>
        <p:nvPicPr>
          <p:cNvPr id="3" name="Grafik 2">
            <a:extLst>
              <a:ext uri="{FF2B5EF4-FFF2-40B4-BE49-F238E27FC236}">
                <a16:creationId xmlns:a16="http://schemas.microsoft.com/office/drawing/2014/main" id="{94A3A989-6CDB-B7DD-69F6-F6001C95C9A0}"/>
              </a:ext>
            </a:extLst>
          </p:cNvPr>
          <p:cNvPicPr>
            <a:picLocks noChangeAspect="1"/>
          </p:cNvPicPr>
          <p:nvPr/>
        </p:nvPicPr>
        <p:blipFill>
          <a:blip r:embed="rId12"/>
          <a:stretch>
            <a:fillRect/>
          </a:stretch>
        </p:blipFill>
        <p:spPr>
          <a:xfrm>
            <a:off x="3216166" y="4924176"/>
            <a:ext cx="1832976" cy="1947299"/>
          </a:xfrm>
          <a:prstGeom prst="rect">
            <a:avLst/>
          </a:prstGeom>
        </p:spPr>
      </p:pic>
      <p:pic>
        <p:nvPicPr>
          <p:cNvPr id="17" name="Grafik 16">
            <a:extLst>
              <a:ext uri="{FF2B5EF4-FFF2-40B4-BE49-F238E27FC236}">
                <a16:creationId xmlns:a16="http://schemas.microsoft.com/office/drawing/2014/main" id="{5EC93F12-EC7B-F49E-0B83-A0FBA9C920D5}"/>
              </a:ext>
            </a:extLst>
          </p:cNvPr>
          <p:cNvPicPr>
            <a:picLocks noChangeAspect="1"/>
          </p:cNvPicPr>
          <p:nvPr/>
        </p:nvPicPr>
        <p:blipFill>
          <a:blip r:embed="rId13">
            <a:alphaModFix/>
            <a:extLst>
              <a:ext uri="{28A0092B-C50C-407E-A947-70E740481C1C}">
                <a14:useLocalDpi xmlns:a14="http://schemas.microsoft.com/office/drawing/2010/main" val="0"/>
              </a:ext>
            </a:extLst>
          </a:blip>
          <a:stretch>
            <a:fillRect/>
          </a:stretch>
        </p:blipFill>
        <p:spPr>
          <a:xfrm>
            <a:off x="11280195" y="300985"/>
            <a:ext cx="704552" cy="797256"/>
          </a:xfrm>
          <a:prstGeom prst="rect">
            <a:avLst/>
          </a:prstGeom>
        </p:spPr>
      </p:pic>
      <p:sp>
        <p:nvSpPr>
          <p:cNvPr id="18" name="Abgerundetes Rechteck 17">
            <a:extLst>
              <a:ext uri="{FF2B5EF4-FFF2-40B4-BE49-F238E27FC236}">
                <a16:creationId xmlns:a16="http://schemas.microsoft.com/office/drawing/2014/main" id="{44919872-A25B-32A0-A48E-101695924B8A}"/>
              </a:ext>
            </a:extLst>
          </p:cNvPr>
          <p:cNvSpPr/>
          <p:nvPr/>
        </p:nvSpPr>
        <p:spPr>
          <a:xfrm>
            <a:off x="9306387" y="300981"/>
            <a:ext cx="2008082" cy="274752"/>
          </a:xfrm>
          <a:prstGeom prst="roundRect">
            <a:avLst/>
          </a:prstGeom>
          <a:solidFill>
            <a:schemeClr val="bg1">
              <a:alpha val="6065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i="1">
                <a:solidFill>
                  <a:schemeClr val="tx1"/>
                </a:solidFill>
                <a:latin typeface="Arial" panose="020B0604020202020204" pitchFamily="34" charset="0"/>
                <a:cs typeface="Arial" panose="020B0604020202020204" pitchFamily="34" charset="0"/>
              </a:rPr>
              <a:t>Auszug Produktportfolio</a:t>
            </a:r>
          </a:p>
        </p:txBody>
      </p:sp>
      <p:sp>
        <p:nvSpPr>
          <p:cNvPr id="4" name="Rechteck 3">
            <a:extLst>
              <a:ext uri="{FF2B5EF4-FFF2-40B4-BE49-F238E27FC236}">
                <a16:creationId xmlns:a16="http://schemas.microsoft.com/office/drawing/2014/main" id="{E4433CA0-75C5-5FCF-DE3F-E8EB003C5C3B}"/>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5" name="Foliennummernplatzhalter 4">
            <a:extLst>
              <a:ext uri="{FF2B5EF4-FFF2-40B4-BE49-F238E27FC236}">
                <a16:creationId xmlns:a16="http://schemas.microsoft.com/office/drawing/2014/main" id="{25FDCD15-8680-B5F9-CE56-F87010C76116}"/>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11</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5" name="Datumsplatzhalter 1">
            <a:extLst>
              <a:ext uri="{FF2B5EF4-FFF2-40B4-BE49-F238E27FC236}">
                <a16:creationId xmlns:a16="http://schemas.microsoft.com/office/drawing/2014/main" id="{4A841E13-C3EC-811F-277F-49EF1DC827DF}"/>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19" name="Fußzeilenplatzhalter 2">
            <a:extLst>
              <a:ext uri="{FF2B5EF4-FFF2-40B4-BE49-F238E27FC236}">
                <a16:creationId xmlns:a16="http://schemas.microsoft.com/office/drawing/2014/main" id="{D1CCFCD7-5BE5-E5A6-BF40-11B7C176C070}"/>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Tree>
    <p:extLst>
      <p:ext uri="{BB962C8B-B14F-4D97-AF65-F5344CB8AC3E}">
        <p14:creationId xmlns:p14="http://schemas.microsoft.com/office/powerpoint/2010/main" val="2795041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498C30CD-C050-B248-2061-2F71126E490B}"/>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7" imgW="7772400" imgH="10058400" progId="TCLayout.ActiveDocument.1">
                  <p:embed/>
                </p:oleObj>
              </mc:Choice>
              <mc:Fallback>
                <p:oleObj name="think-cell Folie" r:id="rId7" imgW="7772400" imgH="10058400" progId="TCLayout.ActiveDocument.1">
                  <p:embed/>
                  <p:pic>
                    <p:nvPicPr>
                      <p:cNvPr id="7" name="Objekt 6" hidden="1">
                        <a:extLst>
                          <a:ext uri="{FF2B5EF4-FFF2-40B4-BE49-F238E27FC236}">
                            <a16:creationId xmlns:a16="http://schemas.microsoft.com/office/drawing/2014/main" id="{498C30CD-C050-B248-2061-2F71126E490B}"/>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sp>
        <p:nvSpPr>
          <p:cNvPr id="17" name="Rechteck 16">
            <a:extLst>
              <a:ext uri="{FF2B5EF4-FFF2-40B4-BE49-F238E27FC236}">
                <a16:creationId xmlns:a16="http://schemas.microsoft.com/office/drawing/2014/main" id="{179C645D-98EC-BF0F-C711-90136CB3FA5B}"/>
              </a:ext>
            </a:extLst>
          </p:cNvPr>
          <p:cNvSpPr/>
          <p:nvPr/>
        </p:nvSpPr>
        <p:spPr>
          <a:xfrm>
            <a:off x="0" y="0"/>
            <a:ext cx="12192000" cy="6858000"/>
          </a:xfrm>
          <a:prstGeom prst="rect">
            <a:avLst/>
          </a:prstGeom>
          <a:solidFill>
            <a:srgbClr val="6F6C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err="1"/>
              <a:t>ç</a:t>
            </a:r>
            <a:endParaRPr lang="de-DE"/>
          </a:p>
        </p:txBody>
      </p:sp>
      <p:sp>
        <p:nvSpPr>
          <p:cNvPr id="42" name="TextBox 83">
            <a:extLst>
              <a:ext uri="{FF2B5EF4-FFF2-40B4-BE49-F238E27FC236}">
                <a16:creationId xmlns:a16="http://schemas.microsoft.com/office/drawing/2014/main" id="{595E05D8-2F36-F4AD-3B5B-EBD457B4DA33}"/>
              </a:ext>
            </a:extLst>
          </p:cNvPr>
          <p:cNvSpPr txBox="1"/>
          <p:nvPr/>
        </p:nvSpPr>
        <p:spPr>
          <a:xfrm>
            <a:off x="207253" y="330829"/>
            <a:ext cx="4870567" cy="7155805"/>
          </a:xfrm>
          <a:prstGeom prst="rect">
            <a:avLst/>
          </a:prstGeom>
          <a:solidFill>
            <a:schemeClr val="bg1">
              <a:alpha val="64996"/>
            </a:schemeClr>
          </a:solidFill>
          <a:effectLst>
            <a:outerShdw blurRad="101600" dist="190500" dir="2700000" algn="tl" rotWithShape="0">
              <a:srgbClr val="FFFFFF">
                <a:lumMod val="65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p:txBody>
      </p:sp>
      <p:sp>
        <p:nvSpPr>
          <p:cNvPr id="6" name="Textfeld 5">
            <a:extLst>
              <a:ext uri="{FF2B5EF4-FFF2-40B4-BE49-F238E27FC236}">
                <a16:creationId xmlns:a16="http://schemas.microsoft.com/office/drawing/2014/main" id="{80941449-1BC7-17F6-86EA-1D63C89FC252}"/>
              </a:ext>
            </a:extLst>
          </p:cNvPr>
          <p:cNvSpPr txBox="1"/>
          <p:nvPr/>
        </p:nvSpPr>
        <p:spPr>
          <a:xfrm>
            <a:off x="404301" y="567328"/>
            <a:ext cx="371870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a:ln>
                  <a:noFill/>
                </a:ln>
                <a:solidFill>
                  <a:srgbClr val="6F6C5B"/>
                </a:solidFill>
                <a:effectLst/>
                <a:uLnTx/>
                <a:uFillTx/>
                <a:latin typeface="Arial" panose="020B0604020202020204" pitchFamily="34" charset="0"/>
                <a:ea typeface="+mn-ea"/>
                <a:cs typeface="Arial" panose="020B0604020202020204" pitchFamily="34" charset="0"/>
              </a:rPr>
              <a:t>FIRMEN-WEBSITES</a:t>
            </a:r>
            <a:endParaRPr kumimoji="0" lang="de-DE" sz="2800" b="0" i="1" u="none" strike="noStrike" kern="1200" cap="none" spc="0" normalizeH="0" baseline="0" noProof="0">
              <a:ln>
                <a:noFill/>
              </a:ln>
              <a:solidFill>
                <a:srgbClr val="6F6C5B"/>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1" u="none" strike="noStrike" kern="1200" cap="none" spc="0" normalizeH="0" baseline="0" noProof="0">
              <a:ln>
                <a:noFill/>
              </a:ln>
              <a:solidFill>
                <a:srgbClr val="3F2811"/>
              </a:solidFill>
              <a:effectLst/>
              <a:uLnTx/>
              <a:uFillTx/>
              <a:latin typeface="Arial" panose="020B0604020202020204" pitchFamily="34" charset="0"/>
              <a:ea typeface="+mn-ea"/>
              <a:cs typeface="Arial" panose="020B0604020202020204" pitchFamily="34" charset="0"/>
            </a:endParaRPr>
          </a:p>
        </p:txBody>
      </p:sp>
      <p:pic>
        <p:nvPicPr>
          <p:cNvPr id="2" name="Grafik 1">
            <a:extLst>
              <a:ext uri="{FF2B5EF4-FFF2-40B4-BE49-F238E27FC236}">
                <a16:creationId xmlns:a16="http://schemas.microsoft.com/office/drawing/2014/main" id="{1A3B99AF-61DB-E0BC-317E-02CCF6199136}"/>
              </a:ext>
            </a:extLst>
          </p:cNvPr>
          <p:cNvPicPr>
            <a:picLocks noChangeAspect="1"/>
          </p:cNvPicPr>
          <p:nvPr/>
        </p:nvPicPr>
        <p:blipFill>
          <a:blip r:embed="rId9"/>
          <a:stretch>
            <a:fillRect/>
          </a:stretch>
        </p:blipFill>
        <p:spPr>
          <a:xfrm>
            <a:off x="4419726" y="1954306"/>
            <a:ext cx="7270118" cy="4903694"/>
          </a:xfrm>
          <a:prstGeom prst="rect">
            <a:avLst/>
          </a:prstGeom>
        </p:spPr>
      </p:pic>
      <p:sp>
        <p:nvSpPr>
          <p:cNvPr id="8" name="Textfeld 7">
            <a:extLst>
              <a:ext uri="{FF2B5EF4-FFF2-40B4-BE49-F238E27FC236}">
                <a16:creationId xmlns:a16="http://schemas.microsoft.com/office/drawing/2014/main" id="{222F4422-8018-3FBF-045E-7F6922BEA1B4}"/>
              </a:ext>
            </a:extLst>
          </p:cNvPr>
          <p:cNvSpPr txBox="1"/>
          <p:nvPr/>
        </p:nvSpPr>
        <p:spPr>
          <a:xfrm>
            <a:off x="963613" y="1789113"/>
            <a:ext cx="3087683"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i="1" err="1">
                <a:solidFill>
                  <a:schemeClr val="tx1">
                    <a:lumMod val="75000"/>
                  </a:schemeClr>
                </a:solidFill>
                <a:latin typeface="Arial" panose="020B0604020202020204" pitchFamily="34" charset="0"/>
                <a:cs typeface="Arial" panose="020B0604020202020204" pitchFamily="34" charset="0"/>
              </a:rPr>
              <a:t>e</a:t>
            </a:r>
            <a:r>
              <a:rPr kumimoji="0" lang="de-DE" sz="1400" b="1" i="1" u="none" strike="noStrike" kern="1200" cap="none" spc="0" normalizeH="0" baseline="0" noProof="0" err="1">
                <a:ln>
                  <a:noFill/>
                </a:ln>
                <a:solidFill>
                  <a:schemeClr val="tx1">
                    <a:lumMod val="75000"/>
                  </a:schemeClr>
                </a:solidFill>
                <a:effectLst/>
                <a:uLnTx/>
                <a:uFillTx/>
                <a:latin typeface="Arial" panose="020B0604020202020204" pitchFamily="34" charset="0"/>
                <a:ea typeface="+mn-ea"/>
                <a:cs typeface="Arial" panose="020B0604020202020204" pitchFamily="34" charset="0"/>
              </a:rPr>
              <a:t>ine</a:t>
            </a:r>
            <a:r>
              <a:rPr kumimoji="0" lang="de-DE" sz="1400" b="1" i="1" u="none" strike="noStrike" kern="1200" cap="none" spc="0" normalizeH="0" baseline="0" noProof="0">
                <a:ln>
                  <a:noFill/>
                </a:ln>
                <a:solidFill>
                  <a:schemeClr val="tx1">
                    <a:lumMod val="75000"/>
                  </a:schemeClr>
                </a:solidFill>
                <a:effectLst/>
                <a:uLnTx/>
                <a:uFillTx/>
                <a:latin typeface="Arial" panose="020B0604020202020204" pitchFamily="34" charset="0"/>
                <a:ea typeface="+mn-ea"/>
                <a:cs typeface="Arial" panose="020B0604020202020204" pitchFamily="34" charset="0"/>
              </a:rPr>
              <a:t> starke Online-Präsenz </a:t>
            </a:r>
            <a:br>
              <a:rPr kumimoji="0" lang="de-DE" sz="1400" b="1" i="1" u="none" strike="noStrike" kern="1200" cap="none" spc="0" normalizeH="0" baseline="0" noProof="0">
                <a:ln>
                  <a:noFill/>
                </a:ln>
                <a:solidFill>
                  <a:schemeClr val="tx1">
                    <a:lumMod val="75000"/>
                  </a:schemeClr>
                </a:solidFill>
                <a:effectLst/>
                <a:uLnTx/>
                <a:uFillTx/>
                <a:latin typeface="Arial" panose="020B0604020202020204" pitchFamily="34" charset="0"/>
                <a:ea typeface="+mn-ea"/>
                <a:cs typeface="Arial" panose="020B0604020202020204" pitchFamily="34" charset="0"/>
              </a:rPr>
            </a:br>
            <a:r>
              <a:rPr kumimoji="0" lang="de-DE" sz="1400" b="1" i="1" u="none" strike="noStrike" kern="1200" cap="none" spc="0" normalizeH="0" baseline="0" noProof="0">
                <a:ln>
                  <a:noFill/>
                </a:ln>
                <a:solidFill>
                  <a:schemeClr val="tx1">
                    <a:lumMod val="75000"/>
                  </a:schemeClr>
                </a:solidFill>
                <a:effectLst/>
                <a:uLnTx/>
                <a:uFillTx/>
                <a:latin typeface="Arial" panose="020B0604020202020204" pitchFamily="34" charset="0"/>
                <a:ea typeface="+mn-ea"/>
                <a:cs typeface="Arial" panose="020B0604020202020204" pitchFamily="34" charset="0"/>
              </a:rPr>
              <a:t>für kleine und mittlere Unternehmen</a:t>
            </a:r>
          </a:p>
        </p:txBody>
      </p:sp>
      <p:sp>
        <p:nvSpPr>
          <p:cNvPr id="9" name="Textplatzhalter 2">
            <a:extLst>
              <a:ext uri="{FF2B5EF4-FFF2-40B4-BE49-F238E27FC236}">
                <a16:creationId xmlns:a16="http://schemas.microsoft.com/office/drawing/2014/main" id="{6966D6AA-C76A-9E72-133A-4887692570E4}"/>
              </a:ext>
            </a:extLst>
          </p:cNvPr>
          <p:cNvSpPr txBox="1">
            <a:spLocks/>
          </p:cNvSpPr>
          <p:nvPr>
            <p:custDataLst>
              <p:tags r:id="rId2"/>
            </p:custDataLst>
          </p:nvPr>
        </p:nvSpPr>
        <p:spPr bwMode="auto">
          <a:xfrm>
            <a:off x="398463" y="1897063"/>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6F6C5B"/>
                </a:solidFill>
                <a:effectLst/>
                <a:uLnTx/>
                <a:uFillTx/>
                <a:sym typeface="Wingdings" pitchFamily="2" charset="2"/>
              </a:rPr>
              <a:t></a:t>
            </a:r>
          </a:p>
        </p:txBody>
      </p:sp>
      <p:sp>
        <p:nvSpPr>
          <p:cNvPr id="10" name="Textfeld 9">
            <a:extLst>
              <a:ext uri="{FF2B5EF4-FFF2-40B4-BE49-F238E27FC236}">
                <a16:creationId xmlns:a16="http://schemas.microsoft.com/office/drawing/2014/main" id="{F09A4520-1C08-1CBE-1AA9-398BF19B78F5}"/>
              </a:ext>
            </a:extLst>
          </p:cNvPr>
          <p:cNvSpPr txBox="1"/>
          <p:nvPr/>
        </p:nvSpPr>
        <p:spPr>
          <a:xfrm>
            <a:off x="963613" y="3087688"/>
            <a:ext cx="3087683" cy="738664"/>
          </a:xfrm>
          <a:prstGeom prst="rect">
            <a:avLst/>
          </a:prstGeom>
          <a:noFill/>
        </p:spPr>
        <p:txBody>
          <a:bodyPr wrap="square">
            <a:spAutoFit/>
          </a:bodyPr>
          <a:lstStyle/>
          <a:p>
            <a:pPr>
              <a:spcBef>
                <a:spcPts val="800"/>
              </a:spcBef>
              <a:buClr>
                <a:schemeClr val="tx2"/>
              </a:buClr>
              <a:defRPr/>
            </a:pPr>
            <a:r>
              <a:rPr lang="de-DE" sz="1400" b="1" i="1">
                <a:solidFill>
                  <a:schemeClr val="tx1">
                    <a:lumMod val="75000"/>
                  </a:schemeClr>
                </a:solidFill>
                <a:latin typeface="Arial" panose="020B0604020202020204" pitchFamily="34" charset="0"/>
                <a:cs typeface="Arial" panose="020B0604020202020204" pitchFamily="34" charset="0"/>
                <a:sym typeface="Barlow"/>
              </a:rPr>
              <a:t>mit einem professionellen</a:t>
            </a:r>
            <a:br>
              <a:rPr lang="de-DE" sz="1400" b="1" i="1">
                <a:solidFill>
                  <a:schemeClr val="tx1">
                    <a:lumMod val="75000"/>
                  </a:schemeClr>
                </a:solidFill>
                <a:latin typeface="Arial" panose="020B0604020202020204" pitchFamily="34" charset="0"/>
                <a:cs typeface="Arial" panose="020B0604020202020204" pitchFamily="34" charset="0"/>
                <a:sym typeface="Barlow"/>
              </a:rPr>
            </a:br>
            <a:r>
              <a:rPr lang="de-DE" sz="1400" b="1" i="1">
                <a:solidFill>
                  <a:schemeClr val="tx1">
                    <a:lumMod val="75000"/>
                  </a:schemeClr>
                </a:solidFill>
                <a:latin typeface="Arial" panose="020B0604020202020204" pitchFamily="34" charset="0"/>
                <a:cs typeface="Arial" panose="020B0604020202020204" pitchFamily="34" charset="0"/>
                <a:sym typeface="Barlow"/>
              </a:rPr>
              <a:t>Internetauftritt neue Kunden gewinnen</a:t>
            </a:r>
          </a:p>
        </p:txBody>
      </p:sp>
      <p:sp>
        <p:nvSpPr>
          <p:cNvPr id="11" name="Textplatzhalter 2">
            <a:extLst>
              <a:ext uri="{FF2B5EF4-FFF2-40B4-BE49-F238E27FC236}">
                <a16:creationId xmlns:a16="http://schemas.microsoft.com/office/drawing/2014/main" id="{BBF31C0C-34EF-6CB7-C33D-B545431E37AA}"/>
              </a:ext>
            </a:extLst>
          </p:cNvPr>
          <p:cNvSpPr txBox="1">
            <a:spLocks/>
          </p:cNvSpPr>
          <p:nvPr>
            <p:custDataLst>
              <p:tags r:id="rId3"/>
            </p:custDataLst>
          </p:nvPr>
        </p:nvSpPr>
        <p:spPr bwMode="auto">
          <a:xfrm>
            <a:off x="398463" y="3175000"/>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6F6C5B"/>
                </a:solidFill>
                <a:effectLst/>
                <a:uLnTx/>
                <a:uFillTx/>
                <a:sym typeface="Wingdings" pitchFamily="2" charset="2"/>
              </a:rPr>
              <a:t></a:t>
            </a:r>
          </a:p>
        </p:txBody>
      </p:sp>
      <p:sp>
        <p:nvSpPr>
          <p:cNvPr id="12" name="Textfeld 11">
            <a:extLst>
              <a:ext uri="{FF2B5EF4-FFF2-40B4-BE49-F238E27FC236}">
                <a16:creationId xmlns:a16="http://schemas.microsoft.com/office/drawing/2014/main" id="{92AC9B04-1959-2778-62CA-1FF41728564D}"/>
              </a:ext>
            </a:extLst>
          </p:cNvPr>
          <p:cNvSpPr txBox="1"/>
          <p:nvPr/>
        </p:nvSpPr>
        <p:spPr>
          <a:xfrm>
            <a:off x="963613" y="4386263"/>
            <a:ext cx="2953957" cy="954107"/>
          </a:xfrm>
          <a:prstGeom prst="rect">
            <a:avLst/>
          </a:prstGeom>
          <a:noFill/>
        </p:spPr>
        <p:txBody>
          <a:bodyPr wrap="square">
            <a:spAutoFit/>
          </a:bodyPr>
          <a:lstStyle/>
          <a:p>
            <a:pPr>
              <a:defRPr/>
            </a:pPr>
            <a:r>
              <a:rPr lang="de-DE" sz="1400" b="1" i="1">
                <a:solidFill>
                  <a:schemeClr val="tx1">
                    <a:lumMod val="75000"/>
                  </a:schemeClr>
                </a:solidFill>
                <a:latin typeface="Arial" panose="020B0604020202020204" pitchFamily="34" charset="0"/>
                <a:cs typeface="Arial" panose="020B0604020202020204" pitchFamily="34" charset="0"/>
              </a:rPr>
              <a:t>hervorragendes </a:t>
            </a:r>
            <a:r>
              <a:rPr kumimoji="0" lang="de-DE" sz="1400" b="1" i="1" u="none" strike="noStrike" kern="1200" cap="none" spc="0" normalizeH="0" baseline="0" noProof="0">
                <a:ln>
                  <a:noFill/>
                </a:ln>
                <a:solidFill>
                  <a:schemeClr val="tx1">
                    <a:lumMod val="75000"/>
                  </a:schemeClr>
                </a:solidFill>
                <a:effectLst/>
                <a:uLnTx/>
                <a:uFillTx/>
                <a:latin typeface="Arial" panose="020B0604020202020204" pitchFamily="34" charset="0"/>
                <a:ea typeface="+mn-ea"/>
                <a:cs typeface="Arial" panose="020B0604020202020204" pitchFamily="34" charset="0"/>
              </a:rPr>
              <a:t>Preis- / Leistungsverhältnis dank hoher Flexibilität und jahrzehntelanger Erfahrung</a:t>
            </a:r>
          </a:p>
        </p:txBody>
      </p:sp>
      <p:sp>
        <p:nvSpPr>
          <p:cNvPr id="13" name="Textplatzhalter 2">
            <a:extLst>
              <a:ext uri="{FF2B5EF4-FFF2-40B4-BE49-F238E27FC236}">
                <a16:creationId xmlns:a16="http://schemas.microsoft.com/office/drawing/2014/main" id="{A450180F-0E79-63FE-0CF2-8E848187DCC9}"/>
              </a:ext>
            </a:extLst>
          </p:cNvPr>
          <p:cNvSpPr txBox="1">
            <a:spLocks/>
          </p:cNvSpPr>
          <p:nvPr>
            <p:custDataLst>
              <p:tags r:id="rId4"/>
            </p:custDataLst>
          </p:nvPr>
        </p:nvSpPr>
        <p:spPr bwMode="auto">
          <a:xfrm>
            <a:off x="398463" y="4694238"/>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6F6C5B"/>
                </a:solidFill>
                <a:effectLst/>
                <a:uLnTx/>
                <a:uFillTx/>
                <a:sym typeface="Wingdings" pitchFamily="2" charset="2"/>
              </a:rPr>
              <a:t></a:t>
            </a:r>
          </a:p>
        </p:txBody>
      </p:sp>
      <p:grpSp>
        <p:nvGrpSpPr>
          <p:cNvPr id="35" name="Gruppieren 34">
            <a:extLst>
              <a:ext uri="{FF2B5EF4-FFF2-40B4-BE49-F238E27FC236}">
                <a16:creationId xmlns:a16="http://schemas.microsoft.com/office/drawing/2014/main" id="{4D04E775-13B8-BC56-304F-CBA0231EDBC3}"/>
              </a:ext>
            </a:extLst>
          </p:cNvPr>
          <p:cNvGrpSpPr/>
          <p:nvPr/>
        </p:nvGrpSpPr>
        <p:grpSpPr>
          <a:xfrm>
            <a:off x="2589473" y="5562481"/>
            <a:ext cx="1721334" cy="1106487"/>
            <a:chOff x="8534643" y="4578093"/>
            <a:chExt cx="2967426" cy="1907489"/>
          </a:xfrm>
        </p:grpSpPr>
        <p:pic>
          <p:nvPicPr>
            <p:cNvPr id="36" name="Grafik 35">
              <a:extLst>
                <a:ext uri="{FF2B5EF4-FFF2-40B4-BE49-F238E27FC236}">
                  <a16:creationId xmlns:a16="http://schemas.microsoft.com/office/drawing/2014/main" id="{1CF3F5A8-1D32-0562-E558-5489B1DC5AC5}"/>
                </a:ext>
              </a:extLst>
            </p:cNvPr>
            <p:cNvPicPr>
              <a:picLocks noChangeAspect="1"/>
            </p:cNvPicPr>
            <p:nvPr/>
          </p:nvPicPr>
          <p:blipFill rotWithShape="1">
            <a:blip r:embed="rId10"/>
            <a:srcRect t="13261" b="12578"/>
            <a:stretch/>
          </p:blipFill>
          <p:spPr>
            <a:xfrm>
              <a:off x="8534643" y="4808906"/>
              <a:ext cx="2640551" cy="1676676"/>
            </a:xfrm>
            <a:prstGeom prst="roundRect">
              <a:avLst/>
            </a:prstGeom>
            <a:effectLst>
              <a:glow rad="207600">
                <a:schemeClr val="bg1">
                  <a:alpha val="40000"/>
                </a:schemeClr>
              </a:glow>
            </a:effectLst>
          </p:spPr>
        </p:pic>
        <p:pic>
          <p:nvPicPr>
            <p:cNvPr id="38" name="Grafik 37" descr="Schild Häkchen mit einfarbiger Füllung">
              <a:extLst>
                <a:ext uri="{FF2B5EF4-FFF2-40B4-BE49-F238E27FC236}">
                  <a16:creationId xmlns:a16="http://schemas.microsoft.com/office/drawing/2014/main" id="{63324292-76AF-B01D-521E-A8A798FE0AC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626328" y="4578093"/>
              <a:ext cx="875741" cy="875743"/>
            </a:xfrm>
            <a:prstGeom prst="rect">
              <a:avLst/>
            </a:prstGeom>
          </p:spPr>
        </p:pic>
      </p:grpSp>
      <p:pic>
        <p:nvPicPr>
          <p:cNvPr id="43" name="Grafik 42">
            <a:extLst>
              <a:ext uri="{FF2B5EF4-FFF2-40B4-BE49-F238E27FC236}">
                <a16:creationId xmlns:a16="http://schemas.microsoft.com/office/drawing/2014/main" id="{7F057745-E6ED-144B-96F1-05C01B66C2F7}"/>
              </a:ext>
            </a:extLst>
          </p:cNvPr>
          <p:cNvPicPr>
            <a:picLocks noChangeAspect="1"/>
          </p:cNvPicPr>
          <p:nvPr/>
        </p:nvPicPr>
        <p:blipFill>
          <a:blip r:embed="rId13">
            <a:alphaModFix/>
            <a:extLst>
              <a:ext uri="{28A0092B-C50C-407E-A947-70E740481C1C}">
                <a14:useLocalDpi xmlns:a14="http://schemas.microsoft.com/office/drawing/2010/main" val="0"/>
              </a:ext>
            </a:extLst>
          </a:blip>
          <a:stretch>
            <a:fillRect/>
          </a:stretch>
        </p:blipFill>
        <p:spPr>
          <a:xfrm>
            <a:off x="11280195" y="300985"/>
            <a:ext cx="704552" cy="797256"/>
          </a:xfrm>
          <a:prstGeom prst="rect">
            <a:avLst/>
          </a:prstGeom>
        </p:spPr>
      </p:pic>
      <p:sp>
        <p:nvSpPr>
          <p:cNvPr id="3" name="Abgerundetes Rechteck 2">
            <a:extLst>
              <a:ext uri="{FF2B5EF4-FFF2-40B4-BE49-F238E27FC236}">
                <a16:creationId xmlns:a16="http://schemas.microsoft.com/office/drawing/2014/main" id="{C60BD3EA-4D15-34CF-5579-B1AB6026DC25}"/>
              </a:ext>
            </a:extLst>
          </p:cNvPr>
          <p:cNvSpPr/>
          <p:nvPr/>
        </p:nvSpPr>
        <p:spPr>
          <a:xfrm>
            <a:off x="9306387" y="300981"/>
            <a:ext cx="2008082" cy="274752"/>
          </a:xfrm>
          <a:prstGeom prst="roundRect">
            <a:avLst/>
          </a:prstGeom>
          <a:solidFill>
            <a:schemeClr val="bg1">
              <a:alpha val="6065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i="1">
                <a:solidFill>
                  <a:schemeClr val="tx1"/>
                </a:solidFill>
                <a:latin typeface="Arial" panose="020B0604020202020204" pitchFamily="34" charset="0"/>
                <a:cs typeface="Arial" panose="020B0604020202020204" pitchFamily="34" charset="0"/>
              </a:rPr>
              <a:t>Auszug Produktportfolio</a:t>
            </a:r>
          </a:p>
        </p:txBody>
      </p:sp>
      <p:sp>
        <p:nvSpPr>
          <p:cNvPr id="4" name="Rechteck 3">
            <a:extLst>
              <a:ext uri="{FF2B5EF4-FFF2-40B4-BE49-F238E27FC236}">
                <a16:creationId xmlns:a16="http://schemas.microsoft.com/office/drawing/2014/main" id="{CE264FBF-7128-1580-22AF-E79D5C651258}"/>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5" name="Foliennummernplatzhalter 4">
            <a:extLst>
              <a:ext uri="{FF2B5EF4-FFF2-40B4-BE49-F238E27FC236}">
                <a16:creationId xmlns:a16="http://schemas.microsoft.com/office/drawing/2014/main" id="{BA7C9AAA-FA25-7C9C-278E-0E10D60998F9}"/>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12</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4" name="Datumsplatzhalter 1">
            <a:extLst>
              <a:ext uri="{FF2B5EF4-FFF2-40B4-BE49-F238E27FC236}">
                <a16:creationId xmlns:a16="http://schemas.microsoft.com/office/drawing/2014/main" id="{7F4FF435-B4F5-2D1C-5F50-AAFEC89BDAF4}"/>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15" name="Fußzeilenplatzhalter 2">
            <a:extLst>
              <a:ext uri="{FF2B5EF4-FFF2-40B4-BE49-F238E27FC236}">
                <a16:creationId xmlns:a16="http://schemas.microsoft.com/office/drawing/2014/main" id="{8C666F7D-C358-A719-8908-7056184986AE}"/>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a:t>
            </a:r>
            <a:r>
              <a:rPr lang="de-DE" sz="800" b="0" dirty="0">
                <a:latin typeface="Arial" panose="020B0604020202020204" pitchFamily="34" charset="0"/>
                <a:ea typeface="Open Sans" panose="020B0606030504020204" pitchFamily="34" charset="0"/>
                <a:cs typeface="Arial" panose="020B0604020202020204" pitchFamily="34" charset="0"/>
              </a:rPr>
              <a:t>Q3 2023</a:t>
            </a:r>
          </a:p>
        </p:txBody>
      </p:sp>
    </p:spTree>
    <p:extLst>
      <p:ext uri="{BB962C8B-B14F-4D97-AF65-F5344CB8AC3E}">
        <p14:creationId xmlns:p14="http://schemas.microsoft.com/office/powerpoint/2010/main" val="1047981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498C30CD-C050-B248-2061-2F71126E490B}"/>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7" imgW="7772400" imgH="10058400" progId="TCLayout.ActiveDocument.1">
                  <p:embed/>
                </p:oleObj>
              </mc:Choice>
              <mc:Fallback>
                <p:oleObj name="think-cell Folie" r:id="rId7" imgW="7772400" imgH="10058400" progId="TCLayout.ActiveDocument.1">
                  <p:embed/>
                  <p:pic>
                    <p:nvPicPr>
                      <p:cNvPr id="7" name="Objekt 6" hidden="1">
                        <a:extLst>
                          <a:ext uri="{FF2B5EF4-FFF2-40B4-BE49-F238E27FC236}">
                            <a16:creationId xmlns:a16="http://schemas.microsoft.com/office/drawing/2014/main" id="{498C30CD-C050-B248-2061-2F71126E490B}"/>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sp>
        <p:nvSpPr>
          <p:cNvPr id="70" name="Rechteck 69">
            <a:extLst>
              <a:ext uri="{FF2B5EF4-FFF2-40B4-BE49-F238E27FC236}">
                <a16:creationId xmlns:a16="http://schemas.microsoft.com/office/drawing/2014/main" id="{988CC722-1419-2376-F015-C4AA21FDCFE1}"/>
              </a:ext>
            </a:extLst>
          </p:cNvPr>
          <p:cNvSpPr/>
          <p:nvPr/>
        </p:nvSpPr>
        <p:spPr>
          <a:xfrm>
            <a:off x="0" y="0"/>
            <a:ext cx="12192000" cy="68580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TextBox 83">
            <a:extLst>
              <a:ext uri="{FF2B5EF4-FFF2-40B4-BE49-F238E27FC236}">
                <a16:creationId xmlns:a16="http://schemas.microsoft.com/office/drawing/2014/main" id="{D519116C-3F5F-75DE-4EB6-1B997FD70904}"/>
              </a:ext>
            </a:extLst>
          </p:cNvPr>
          <p:cNvSpPr txBox="1"/>
          <p:nvPr/>
        </p:nvSpPr>
        <p:spPr>
          <a:xfrm>
            <a:off x="207253" y="330829"/>
            <a:ext cx="4870567" cy="6878806"/>
          </a:xfrm>
          <a:prstGeom prst="rect">
            <a:avLst/>
          </a:prstGeom>
          <a:solidFill>
            <a:schemeClr val="bg1">
              <a:alpha val="64000"/>
            </a:schemeClr>
          </a:solidFill>
          <a:effectLst>
            <a:outerShdw blurRad="101600" dist="190500" dir="2700000" algn="tl" rotWithShape="0">
              <a:srgbClr val="FFFFFF">
                <a:lumMod val="65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p:txBody>
      </p:sp>
      <p:sp>
        <p:nvSpPr>
          <p:cNvPr id="8" name="Textfeld 7">
            <a:extLst>
              <a:ext uri="{FF2B5EF4-FFF2-40B4-BE49-F238E27FC236}">
                <a16:creationId xmlns:a16="http://schemas.microsoft.com/office/drawing/2014/main" id="{222F4422-8018-3FBF-045E-7F6922BEA1B4}"/>
              </a:ext>
            </a:extLst>
          </p:cNvPr>
          <p:cNvSpPr txBox="1"/>
          <p:nvPr/>
        </p:nvSpPr>
        <p:spPr>
          <a:xfrm>
            <a:off x="963613" y="1789113"/>
            <a:ext cx="3801818" cy="954107"/>
          </a:xfrm>
          <a:prstGeom prst="rect">
            <a:avLst/>
          </a:prstGeom>
          <a:noFill/>
        </p:spPr>
        <p:txBody>
          <a:bodyPr wrap="square">
            <a:spAutoFit/>
          </a:bodyPr>
          <a:lstStyle/>
          <a:p>
            <a:pPr>
              <a:defRPr/>
            </a:pPr>
            <a:r>
              <a:rPr kumimoji="0" lang="de-DE" sz="1400" b="1" i="1" u="none" strike="noStrike" kern="1200" cap="none" spc="0" normalizeH="0" baseline="0" noProof="0">
                <a:ln>
                  <a:noFill/>
                </a:ln>
                <a:solidFill>
                  <a:schemeClr val="tx1">
                    <a:lumMod val="75000"/>
                  </a:schemeClr>
                </a:solidFill>
                <a:effectLst/>
                <a:uLnTx/>
                <a:uFillTx/>
                <a:latin typeface="Arial" panose="020B0604020202020204" pitchFamily="34" charset="0"/>
                <a:ea typeface="+mn-ea"/>
                <a:cs typeface="Arial" panose="020B0604020202020204" pitchFamily="34" charset="0"/>
              </a:rPr>
              <a:t>analysiert die aktuelle Business-Präsenz einer Firma &amp; die Aktivitäten ihrer Konkurrenten im Internet über eindeutig messbare Faktoren</a:t>
            </a:r>
          </a:p>
        </p:txBody>
      </p:sp>
      <p:sp>
        <p:nvSpPr>
          <p:cNvPr id="9" name="Textplatzhalter 2">
            <a:extLst>
              <a:ext uri="{FF2B5EF4-FFF2-40B4-BE49-F238E27FC236}">
                <a16:creationId xmlns:a16="http://schemas.microsoft.com/office/drawing/2014/main" id="{6966D6AA-C76A-9E72-133A-4887692570E4}"/>
              </a:ext>
            </a:extLst>
          </p:cNvPr>
          <p:cNvSpPr txBox="1">
            <a:spLocks/>
          </p:cNvSpPr>
          <p:nvPr>
            <p:custDataLst>
              <p:tags r:id="rId2"/>
            </p:custDataLst>
          </p:nvPr>
        </p:nvSpPr>
        <p:spPr bwMode="auto">
          <a:xfrm>
            <a:off x="398463" y="2006600"/>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006EAA"/>
                </a:solidFill>
                <a:effectLst/>
                <a:uLnTx/>
                <a:uFillTx/>
                <a:sym typeface="Wingdings" pitchFamily="2" charset="2"/>
              </a:rPr>
              <a:t></a:t>
            </a:r>
          </a:p>
        </p:txBody>
      </p:sp>
      <p:sp>
        <p:nvSpPr>
          <p:cNvPr id="10" name="Textfeld 9">
            <a:extLst>
              <a:ext uri="{FF2B5EF4-FFF2-40B4-BE49-F238E27FC236}">
                <a16:creationId xmlns:a16="http://schemas.microsoft.com/office/drawing/2014/main" id="{F09A4520-1C08-1CBE-1AA9-398BF19B78F5}"/>
              </a:ext>
            </a:extLst>
          </p:cNvPr>
          <p:cNvSpPr txBox="1"/>
          <p:nvPr/>
        </p:nvSpPr>
        <p:spPr>
          <a:xfrm>
            <a:off x="963613" y="3195508"/>
            <a:ext cx="3705102" cy="738664"/>
          </a:xfrm>
          <a:prstGeom prst="rect">
            <a:avLst/>
          </a:prstGeom>
          <a:noFill/>
        </p:spPr>
        <p:txBody>
          <a:bodyPr wrap="square">
            <a:spAutoFit/>
          </a:bodyPr>
          <a:lstStyle/>
          <a:p>
            <a:pPr>
              <a:spcBef>
                <a:spcPts val="800"/>
              </a:spcBef>
              <a:buClr>
                <a:schemeClr val="tx2"/>
              </a:buClr>
              <a:defRPr/>
            </a:pPr>
            <a:r>
              <a:rPr lang="de-DE" sz="1400" b="1" i="1">
                <a:solidFill>
                  <a:schemeClr val="tx1">
                    <a:lumMod val="75000"/>
                  </a:schemeClr>
                </a:solidFill>
                <a:latin typeface="Arial" panose="020B0604020202020204" pitchFamily="34" charset="0"/>
                <a:cs typeface="Arial" panose="020B0604020202020204" pitchFamily="34" charset="0"/>
                <a:sym typeface="Barlow"/>
              </a:rPr>
              <a:t>erkennt die Stärken &amp; Schwächen der Online Marketing-Aktivitäten &amp; bildet daraus den </a:t>
            </a:r>
            <a:r>
              <a:rPr lang="de-DE" sz="1400" b="1" i="1" err="1">
                <a:solidFill>
                  <a:schemeClr val="tx1">
                    <a:lumMod val="75000"/>
                  </a:schemeClr>
                </a:solidFill>
                <a:latin typeface="Arial" panose="020B0604020202020204" pitchFamily="34" charset="0"/>
                <a:cs typeface="Arial" panose="020B0604020202020204" pitchFamily="34" charset="0"/>
                <a:sym typeface="Barlow"/>
              </a:rPr>
              <a:t>Localytix</a:t>
            </a:r>
            <a:r>
              <a:rPr lang="de-DE" sz="1400" b="1" i="1">
                <a:solidFill>
                  <a:schemeClr val="tx1">
                    <a:lumMod val="75000"/>
                  </a:schemeClr>
                </a:solidFill>
                <a:latin typeface="Arial" panose="020B0604020202020204" pitchFamily="34" charset="0"/>
                <a:cs typeface="Arial" panose="020B0604020202020204" pitchFamily="34" charset="0"/>
                <a:sym typeface="Barlow"/>
              </a:rPr>
              <a:t>-Score</a:t>
            </a:r>
          </a:p>
        </p:txBody>
      </p:sp>
      <p:sp>
        <p:nvSpPr>
          <p:cNvPr id="11" name="Textplatzhalter 2">
            <a:extLst>
              <a:ext uri="{FF2B5EF4-FFF2-40B4-BE49-F238E27FC236}">
                <a16:creationId xmlns:a16="http://schemas.microsoft.com/office/drawing/2014/main" id="{BBF31C0C-34EF-6CB7-C33D-B545431E37AA}"/>
              </a:ext>
            </a:extLst>
          </p:cNvPr>
          <p:cNvSpPr txBox="1">
            <a:spLocks/>
          </p:cNvSpPr>
          <p:nvPr>
            <p:custDataLst>
              <p:tags r:id="rId3"/>
            </p:custDataLst>
          </p:nvPr>
        </p:nvSpPr>
        <p:spPr bwMode="auto">
          <a:xfrm>
            <a:off x="398463" y="3265488"/>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006EAA"/>
                </a:solidFill>
                <a:effectLst/>
                <a:uLnTx/>
                <a:uFillTx/>
                <a:sym typeface="Wingdings" pitchFamily="2" charset="2"/>
              </a:rPr>
              <a:t></a:t>
            </a:r>
          </a:p>
        </p:txBody>
      </p:sp>
      <p:sp>
        <p:nvSpPr>
          <p:cNvPr id="12" name="Textfeld 11">
            <a:extLst>
              <a:ext uri="{FF2B5EF4-FFF2-40B4-BE49-F238E27FC236}">
                <a16:creationId xmlns:a16="http://schemas.microsoft.com/office/drawing/2014/main" id="{92AC9B04-1959-2778-62CA-1FF41728564D}"/>
              </a:ext>
            </a:extLst>
          </p:cNvPr>
          <p:cNvSpPr txBox="1"/>
          <p:nvPr/>
        </p:nvSpPr>
        <p:spPr>
          <a:xfrm>
            <a:off x="963613" y="4386461"/>
            <a:ext cx="3705102"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1" i="1" u="none" strike="noStrike" kern="1200" cap="none" spc="0" normalizeH="0" baseline="0" noProof="0" dirty="0">
                <a:ln>
                  <a:noFill/>
                </a:ln>
                <a:solidFill>
                  <a:schemeClr val="tx1">
                    <a:lumMod val="75000"/>
                  </a:schemeClr>
                </a:solidFill>
                <a:effectLst/>
                <a:uLnTx/>
                <a:uFillTx/>
                <a:latin typeface="Arial" panose="020B0604020202020204" pitchFamily="34" charset="0"/>
                <a:ea typeface="+mn-ea"/>
                <a:cs typeface="Arial" panose="020B0604020202020204" pitchFamily="34" charset="0"/>
              </a:rPr>
              <a:t>überzeugende Handlungsempfehlungen                    für bessere Sichtbarkeit im Netz</a:t>
            </a:r>
          </a:p>
        </p:txBody>
      </p:sp>
      <p:sp>
        <p:nvSpPr>
          <p:cNvPr id="13" name="Textplatzhalter 2">
            <a:extLst>
              <a:ext uri="{FF2B5EF4-FFF2-40B4-BE49-F238E27FC236}">
                <a16:creationId xmlns:a16="http://schemas.microsoft.com/office/drawing/2014/main" id="{A450180F-0E79-63FE-0CF2-8E848187DCC9}"/>
              </a:ext>
            </a:extLst>
          </p:cNvPr>
          <p:cNvSpPr txBox="1">
            <a:spLocks/>
          </p:cNvSpPr>
          <p:nvPr>
            <p:custDataLst>
              <p:tags r:id="rId4"/>
            </p:custDataLst>
          </p:nvPr>
        </p:nvSpPr>
        <p:spPr bwMode="auto">
          <a:xfrm>
            <a:off x="398463" y="4365625"/>
            <a:ext cx="565150" cy="565150"/>
          </a:xfrm>
          <a:prstGeom prst="rect">
            <a:avLst/>
          </a:prstGeom>
          <a:noFill/>
          <a:ln w="952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14:hiddenLine>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r>
              <a:rPr lang="de-DE" sz="5334" u="none" strike="noStrike" normalizeH="0" noProof="0">
                <a:ln>
                  <a:noFill/>
                </a:ln>
                <a:solidFill>
                  <a:srgbClr val="006EAA"/>
                </a:solidFill>
                <a:effectLst/>
                <a:uLnTx/>
                <a:uFillTx/>
                <a:sym typeface="Wingdings" pitchFamily="2" charset="2"/>
              </a:rPr>
              <a:t></a:t>
            </a:r>
          </a:p>
        </p:txBody>
      </p:sp>
      <p:grpSp>
        <p:nvGrpSpPr>
          <p:cNvPr id="14" name="Gruppieren 13">
            <a:extLst>
              <a:ext uri="{FF2B5EF4-FFF2-40B4-BE49-F238E27FC236}">
                <a16:creationId xmlns:a16="http://schemas.microsoft.com/office/drawing/2014/main" id="{90A3F262-C017-CC71-25F7-8F3230DEF871}"/>
              </a:ext>
            </a:extLst>
          </p:cNvPr>
          <p:cNvGrpSpPr/>
          <p:nvPr/>
        </p:nvGrpSpPr>
        <p:grpSpPr>
          <a:xfrm>
            <a:off x="6051951" y="1429996"/>
            <a:ext cx="5361570" cy="4928088"/>
            <a:chOff x="5730086" y="1922417"/>
            <a:chExt cx="5361570" cy="4928088"/>
          </a:xfrm>
          <a:effectLst>
            <a:glow rad="1033520">
              <a:schemeClr val="bg1">
                <a:alpha val="40000"/>
              </a:schemeClr>
            </a:glow>
          </a:effectLst>
        </p:grpSpPr>
        <p:grpSp>
          <p:nvGrpSpPr>
            <p:cNvPr id="16" name="Gruppieren 15">
              <a:extLst>
                <a:ext uri="{FF2B5EF4-FFF2-40B4-BE49-F238E27FC236}">
                  <a16:creationId xmlns:a16="http://schemas.microsoft.com/office/drawing/2014/main" id="{A9D16624-7A4C-1F1B-0E01-53C7A2553F6E}"/>
                </a:ext>
              </a:extLst>
            </p:cNvPr>
            <p:cNvGrpSpPr/>
            <p:nvPr/>
          </p:nvGrpSpPr>
          <p:grpSpPr>
            <a:xfrm>
              <a:off x="5730086" y="1922417"/>
              <a:ext cx="2609878" cy="4928088"/>
              <a:chOff x="10248726" y="3506970"/>
              <a:chExt cx="1600734" cy="3022578"/>
            </a:xfrm>
          </p:grpSpPr>
          <p:grpSp>
            <p:nvGrpSpPr>
              <p:cNvPr id="30" name="Gruppieren 29">
                <a:extLst>
                  <a:ext uri="{FF2B5EF4-FFF2-40B4-BE49-F238E27FC236}">
                    <a16:creationId xmlns:a16="http://schemas.microsoft.com/office/drawing/2014/main" id="{F8FF3592-1A62-E172-3EEE-AB5A798E76C6}"/>
                  </a:ext>
                </a:extLst>
              </p:cNvPr>
              <p:cNvGrpSpPr/>
              <p:nvPr/>
            </p:nvGrpSpPr>
            <p:grpSpPr>
              <a:xfrm>
                <a:off x="10248726" y="3506970"/>
                <a:ext cx="1600734" cy="3022578"/>
                <a:chOff x="664456" y="887735"/>
                <a:chExt cx="2764933" cy="5220876"/>
              </a:xfrm>
            </p:grpSpPr>
            <p:sp>
              <p:nvSpPr>
                <p:cNvPr id="32" name="Rechteck 31">
                  <a:extLst>
                    <a:ext uri="{FF2B5EF4-FFF2-40B4-BE49-F238E27FC236}">
                      <a16:creationId xmlns:a16="http://schemas.microsoft.com/office/drawing/2014/main" id="{ABD470AE-DFF5-727E-74E9-F2A18C4AF724}"/>
                    </a:ext>
                  </a:extLst>
                </p:cNvPr>
                <p:cNvSpPr/>
                <p:nvPr/>
              </p:nvSpPr>
              <p:spPr>
                <a:xfrm>
                  <a:off x="842202" y="1018634"/>
                  <a:ext cx="789319"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Rechteck 32">
                  <a:extLst>
                    <a:ext uri="{FF2B5EF4-FFF2-40B4-BE49-F238E27FC236}">
                      <a16:creationId xmlns:a16="http://schemas.microsoft.com/office/drawing/2014/main" id="{6D7FE0BE-B7E6-982B-54B3-12C5740B0B59}"/>
                    </a:ext>
                  </a:extLst>
                </p:cNvPr>
                <p:cNvSpPr/>
                <p:nvPr/>
              </p:nvSpPr>
              <p:spPr>
                <a:xfrm>
                  <a:off x="2577243" y="1008242"/>
                  <a:ext cx="656740"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4" name="Gruppieren 33">
                  <a:extLst>
                    <a:ext uri="{FF2B5EF4-FFF2-40B4-BE49-F238E27FC236}">
                      <a16:creationId xmlns:a16="http://schemas.microsoft.com/office/drawing/2014/main" id="{BB90D35B-1F6E-1C45-E257-08709D1E32D9}"/>
                    </a:ext>
                  </a:extLst>
                </p:cNvPr>
                <p:cNvGrpSpPr/>
                <p:nvPr/>
              </p:nvGrpSpPr>
              <p:grpSpPr>
                <a:xfrm>
                  <a:off x="664456" y="887735"/>
                  <a:ext cx="2764933" cy="5220876"/>
                  <a:chOff x="2550895" y="300321"/>
                  <a:chExt cx="3219092" cy="6008404"/>
                </a:xfrm>
              </p:grpSpPr>
              <p:sp>
                <p:nvSpPr>
                  <p:cNvPr id="35" name="Freeform 5">
                    <a:extLst>
                      <a:ext uri="{FF2B5EF4-FFF2-40B4-BE49-F238E27FC236}">
                        <a16:creationId xmlns:a16="http://schemas.microsoft.com/office/drawing/2014/main" id="{F6AC29C7-1679-AF27-2175-FA53880157E9}"/>
                      </a:ext>
                    </a:extLst>
                  </p:cNvPr>
                  <p:cNvSpPr>
                    <a:spLocks noEditPoints="1"/>
                  </p:cNvSpPr>
                  <p:nvPr/>
                </p:nvSpPr>
                <p:spPr bwMode="auto">
                  <a:xfrm>
                    <a:off x="2550895" y="300321"/>
                    <a:ext cx="3219092" cy="6008404"/>
                  </a:xfrm>
                  <a:custGeom>
                    <a:avLst/>
                    <a:gdLst>
                      <a:gd name="T0" fmla="*/ 1435 w 1440"/>
                      <a:gd name="T1" fmla="*/ 659 h 2868"/>
                      <a:gd name="T2" fmla="*/ 1429 w 1440"/>
                      <a:gd name="T3" fmla="*/ 659 h 2868"/>
                      <a:gd name="T4" fmla="*/ 1429 w 1440"/>
                      <a:gd name="T5" fmla="*/ 221 h 2868"/>
                      <a:gd name="T6" fmla="*/ 1209 w 1440"/>
                      <a:gd name="T7" fmla="*/ 0 h 2868"/>
                      <a:gd name="T8" fmla="*/ 232 w 1440"/>
                      <a:gd name="T9" fmla="*/ 0 h 2868"/>
                      <a:gd name="T10" fmla="*/ 11 w 1440"/>
                      <a:gd name="T11" fmla="*/ 221 h 2868"/>
                      <a:gd name="T12" fmla="*/ 11 w 1440"/>
                      <a:gd name="T13" fmla="*/ 387 h 2868"/>
                      <a:gd name="T14" fmla="*/ 4 w 1440"/>
                      <a:gd name="T15" fmla="*/ 387 h 2868"/>
                      <a:gd name="T16" fmla="*/ 0 w 1440"/>
                      <a:gd name="T17" fmla="*/ 392 h 2868"/>
                      <a:gd name="T18" fmla="*/ 0 w 1440"/>
                      <a:gd name="T19" fmla="*/ 498 h 2868"/>
                      <a:gd name="T20" fmla="*/ 4 w 1440"/>
                      <a:gd name="T21" fmla="*/ 502 h 2868"/>
                      <a:gd name="T22" fmla="*/ 11 w 1440"/>
                      <a:gd name="T23" fmla="*/ 502 h 2868"/>
                      <a:gd name="T24" fmla="*/ 11 w 1440"/>
                      <a:gd name="T25" fmla="*/ 593 h 2868"/>
                      <a:gd name="T26" fmla="*/ 4 w 1440"/>
                      <a:gd name="T27" fmla="*/ 593 h 2868"/>
                      <a:gd name="T28" fmla="*/ 0 w 1440"/>
                      <a:gd name="T29" fmla="*/ 597 h 2868"/>
                      <a:gd name="T30" fmla="*/ 0 w 1440"/>
                      <a:gd name="T31" fmla="*/ 798 h 2868"/>
                      <a:gd name="T32" fmla="*/ 4 w 1440"/>
                      <a:gd name="T33" fmla="*/ 802 h 2868"/>
                      <a:gd name="T34" fmla="*/ 11 w 1440"/>
                      <a:gd name="T35" fmla="*/ 802 h 2868"/>
                      <a:gd name="T36" fmla="*/ 11 w 1440"/>
                      <a:gd name="T37" fmla="*/ 855 h 2868"/>
                      <a:gd name="T38" fmla="*/ 4 w 1440"/>
                      <a:gd name="T39" fmla="*/ 855 h 2868"/>
                      <a:gd name="T40" fmla="*/ 0 w 1440"/>
                      <a:gd name="T41" fmla="*/ 860 h 2868"/>
                      <a:gd name="T42" fmla="*/ 0 w 1440"/>
                      <a:gd name="T43" fmla="*/ 1061 h 2868"/>
                      <a:gd name="T44" fmla="*/ 4 w 1440"/>
                      <a:gd name="T45" fmla="*/ 1065 h 2868"/>
                      <a:gd name="T46" fmla="*/ 11 w 1440"/>
                      <a:gd name="T47" fmla="*/ 1065 h 2868"/>
                      <a:gd name="T48" fmla="*/ 11 w 1440"/>
                      <a:gd name="T49" fmla="*/ 2647 h 2868"/>
                      <a:gd name="T50" fmla="*/ 232 w 1440"/>
                      <a:gd name="T51" fmla="*/ 2868 h 2868"/>
                      <a:gd name="T52" fmla="*/ 1209 w 1440"/>
                      <a:gd name="T53" fmla="*/ 2868 h 2868"/>
                      <a:gd name="T54" fmla="*/ 1429 w 1440"/>
                      <a:gd name="T55" fmla="*/ 2647 h 2868"/>
                      <a:gd name="T56" fmla="*/ 1429 w 1440"/>
                      <a:gd name="T57" fmla="*/ 1001 h 2868"/>
                      <a:gd name="T58" fmla="*/ 1435 w 1440"/>
                      <a:gd name="T59" fmla="*/ 1001 h 2868"/>
                      <a:gd name="T60" fmla="*/ 1440 w 1440"/>
                      <a:gd name="T61" fmla="*/ 996 h 2868"/>
                      <a:gd name="T62" fmla="*/ 1440 w 1440"/>
                      <a:gd name="T63" fmla="*/ 664 h 2868"/>
                      <a:gd name="T64" fmla="*/ 1435 w 1440"/>
                      <a:gd name="T65" fmla="*/ 659 h 2868"/>
                      <a:gd name="T66" fmla="*/ 1372 w 1440"/>
                      <a:gd name="T67" fmla="*/ 2673 h 2868"/>
                      <a:gd name="T68" fmla="*/ 1245 w 1440"/>
                      <a:gd name="T69" fmla="*/ 2796 h 2868"/>
                      <a:gd name="T70" fmla="*/ 203 w 1440"/>
                      <a:gd name="T71" fmla="*/ 2796 h 2868"/>
                      <a:gd name="T72" fmla="*/ 76 w 1440"/>
                      <a:gd name="T73" fmla="*/ 2673 h 2868"/>
                      <a:gd name="T74" fmla="*/ 76 w 1440"/>
                      <a:gd name="T75" fmla="*/ 189 h 2868"/>
                      <a:gd name="T76" fmla="*/ 203 w 1440"/>
                      <a:gd name="T77" fmla="*/ 66 h 2868"/>
                      <a:gd name="T78" fmla="*/ 342 w 1440"/>
                      <a:gd name="T79" fmla="*/ 66 h 2868"/>
                      <a:gd name="T80" fmla="*/ 342 w 1440"/>
                      <a:gd name="T81" fmla="*/ 66 h 2868"/>
                      <a:gd name="T82" fmla="*/ 343 w 1440"/>
                      <a:gd name="T83" fmla="*/ 66 h 2868"/>
                      <a:gd name="T84" fmla="*/ 357 w 1440"/>
                      <a:gd name="T85" fmla="*/ 79 h 2868"/>
                      <a:gd name="T86" fmla="*/ 357 w 1440"/>
                      <a:gd name="T87" fmla="*/ 80 h 2868"/>
                      <a:gd name="T88" fmla="*/ 375 w 1440"/>
                      <a:gd name="T89" fmla="*/ 90 h 2868"/>
                      <a:gd name="T90" fmla="*/ 387 w 1440"/>
                      <a:gd name="T91" fmla="*/ 131 h 2868"/>
                      <a:gd name="T92" fmla="*/ 382 w 1440"/>
                      <a:gd name="T93" fmla="*/ 144 h 2868"/>
                      <a:gd name="T94" fmla="*/ 440 w 1440"/>
                      <a:gd name="T95" fmla="*/ 166 h 2868"/>
                      <a:gd name="T96" fmla="*/ 1008 w 1440"/>
                      <a:gd name="T97" fmla="*/ 166 h 2868"/>
                      <a:gd name="T98" fmla="*/ 1044 w 1440"/>
                      <a:gd name="T99" fmla="*/ 158 h 2868"/>
                      <a:gd name="T100" fmla="*/ 1044 w 1440"/>
                      <a:gd name="T101" fmla="*/ 139 h 2868"/>
                      <a:gd name="T102" fmla="*/ 1068 w 1440"/>
                      <a:gd name="T103" fmla="*/ 88 h 2868"/>
                      <a:gd name="T104" fmla="*/ 1092 w 1440"/>
                      <a:gd name="T105" fmla="*/ 74 h 2868"/>
                      <a:gd name="T106" fmla="*/ 1105 w 1440"/>
                      <a:gd name="T107" fmla="*/ 66 h 2868"/>
                      <a:gd name="T108" fmla="*/ 1106 w 1440"/>
                      <a:gd name="T109" fmla="*/ 66 h 2868"/>
                      <a:gd name="T110" fmla="*/ 1106 w 1440"/>
                      <a:gd name="T111" fmla="*/ 66 h 2868"/>
                      <a:gd name="T112" fmla="*/ 1245 w 1440"/>
                      <a:gd name="T113" fmla="*/ 66 h 2868"/>
                      <a:gd name="T114" fmla="*/ 1372 w 1440"/>
                      <a:gd name="T115" fmla="*/ 189 h 2868"/>
                      <a:gd name="T116" fmla="*/ 1372 w 1440"/>
                      <a:gd name="T117" fmla="*/ 2673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0" h="2868">
                        <a:moveTo>
                          <a:pt x="1435" y="659"/>
                        </a:moveTo>
                        <a:cubicBezTo>
                          <a:pt x="1429" y="659"/>
                          <a:pt x="1429" y="659"/>
                          <a:pt x="1429" y="659"/>
                        </a:cubicBezTo>
                        <a:cubicBezTo>
                          <a:pt x="1429" y="221"/>
                          <a:pt x="1429" y="221"/>
                          <a:pt x="1429" y="221"/>
                        </a:cubicBezTo>
                        <a:cubicBezTo>
                          <a:pt x="1429" y="99"/>
                          <a:pt x="1331" y="0"/>
                          <a:pt x="1209" y="0"/>
                        </a:cubicBezTo>
                        <a:cubicBezTo>
                          <a:pt x="232" y="0"/>
                          <a:pt x="232" y="0"/>
                          <a:pt x="232" y="0"/>
                        </a:cubicBezTo>
                        <a:cubicBezTo>
                          <a:pt x="110" y="0"/>
                          <a:pt x="11" y="99"/>
                          <a:pt x="11" y="221"/>
                        </a:cubicBezTo>
                        <a:cubicBezTo>
                          <a:pt x="11" y="387"/>
                          <a:pt x="11" y="387"/>
                          <a:pt x="11" y="387"/>
                        </a:cubicBezTo>
                        <a:cubicBezTo>
                          <a:pt x="4" y="387"/>
                          <a:pt x="4" y="387"/>
                          <a:pt x="4" y="387"/>
                        </a:cubicBezTo>
                        <a:cubicBezTo>
                          <a:pt x="2" y="387"/>
                          <a:pt x="0" y="389"/>
                          <a:pt x="0" y="392"/>
                        </a:cubicBezTo>
                        <a:cubicBezTo>
                          <a:pt x="0" y="498"/>
                          <a:pt x="0" y="498"/>
                          <a:pt x="0" y="498"/>
                        </a:cubicBezTo>
                        <a:cubicBezTo>
                          <a:pt x="0" y="500"/>
                          <a:pt x="2" y="502"/>
                          <a:pt x="4" y="502"/>
                        </a:cubicBezTo>
                        <a:cubicBezTo>
                          <a:pt x="11" y="502"/>
                          <a:pt x="11" y="502"/>
                          <a:pt x="11" y="502"/>
                        </a:cubicBezTo>
                        <a:cubicBezTo>
                          <a:pt x="11" y="593"/>
                          <a:pt x="11" y="593"/>
                          <a:pt x="11" y="593"/>
                        </a:cubicBezTo>
                        <a:cubicBezTo>
                          <a:pt x="4" y="593"/>
                          <a:pt x="4" y="593"/>
                          <a:pt x="4" y="593"/>
                        </a:cubicBezTo>
                        <a:cubicBezTo>
                          <a:pt x="2" y="593"/>
                          <a:pt x="0" y="595"/>
                          <a:pt x="0" y="597"/>
                        </a:cubicBezTo>
                        <a:cubicBezTo>
                          <a:pt x="0" y="798"/>
                          <a:pt x="0" y="798"/>
                          <a:pt x="0" y="798"/>
                        </a:cubicBezTo>
                        <a:cubicBezTo>
                          <a:pt x="0" y="801"/>
                          <a:pt x="2" y="802"/>
                          <a:pt x="4" y="802"/>
                        </a:cubicBezTo>
                        <a:cubicBezTo>
                          <a:pt x="11" y="802"/>
                          <a:pt x="11" y="802"/>
                          <a:pt x="11" y="802"/>
                        </a:cubicBezTo>
                        <a:cubicBezTo>
                          <a:pt x="11" y="855"/>
                          <a:pt x="11" y="855"/>
                          <a:pt x="11" y="855"/>
                        </a:cubicBezTo>
                        <a:cubicBezTo>
                          <a:pt x="4" y="855"/>
                          <a:pt x="4" y="855"/>
                          <a:pt x="4" y="855"/>
                        </a:cubicBezTo>
                        <a:cubicBezTo>
                          <a:pt x="2" y="855"/>
                          <a:pt x="0" y="857"/>
                          <a:pt x="0" y="860"/>
                        </a:cubicBezTo>
                        <a:cubicBezTo>
                          <a:pt x="0" y="1061"/>
                          <a:pt x="0" y="1061"/>
                          <a:pt x="0" y="1061"/>
                        </a:cubicBezTo>
                        <a:cubicBezTo>
                          <a:pt x="0" y="1063"/>
                          <a:pt x="2" y="1065"/>
                          <a:pt x="4" y="1065"/>
                        </a:cubicBezTo>
                        <a:cubicBezTo>
                          <a:pt x="11" y="1065"/>
                          <a:pt x="11" y="1065"/>
                          <a:pt x="11" y="1065"/>
                        </a:cubicBezTo>
                        <a:cubicBezTo>
                          <a:pt x="11" y="2647"/>
                          <a:pt x="11" y="2647"/>
                          <a:pt x="11" y="2647"/>
                        </a:cubicBezTo>
                        <a:cubicBezTo>
                          <a:pt x="11" y="2769"/>
                          <a:pt x="110" y="2868"/>
                          <a:pt x="232" y="2868"/>
                        </a:cubicBezTo>
                        <a:cubicBezTo>
                          <a:pt x="1209" y="2868"/>
                          <a:pt x="1209" y="2868"/>
                          <a:pt x="1209" y="2868"/>
                        </a:cubicBezTo>
                        <a:cubicBezTo>
                          <a:pt x="1331" y="2868"/>
                          <a:pt x="1429" y="2769"/>
                          <a:pt x="1429" y="2647"/>
                        </a:cubicBezTo>
                        <a:cubicBezTo>
                          <a:pt x="1429" y="1001"/>
                          <a:pt x="1429" y="1001"/>
                          <a:pt x="1429" y="1001"/>
                        </a:cubicBezTo>
                        <a:cubicBezTo>
                          <a:pt x="1435" y="1001"/>
                          <a:pt x="1435" y="1001"/>
                          <a:pt x="1435" y="1001"/>
                        </a:cubicBezTo>
                        <a:cubicBezTo>
                          <a:pt x="1438" y="1001"/>
                          <a:pt x="1440" y="999"/>
                          <a:pt x="1440" y="996"/>
                        </a:cubicBezTo>
                        <a:cubicBezTo>
                          <a:pt x="1440" y="664"/>
                          <a:pt x="1440" y="664"/>
                          <a:pt x="1440" y="664"/>
                        </a:cubicBezTo>
                        <a:cubicBezTo>
                          <a:pt x="1440" y="661"/>
                          <a:pt x="1438" y="659"/>
                          <a:pt x="1435" y="659"/>
                        </a:cubicBezTo>
                        <a:close/>
                        <a:moveTo>
                          <a:pt x="1372" y="2673"/>
                        </a:moveTo>
                        <a:cubicBezTo>
                          <a:pt x="1372" y="2741"/>
                          <a:pt x="1315" y="2796"/>
                          <a:pt x="1245" y="2796"/>
                        </a:cubicBezTo>
                        <a:cubicBezTo>
                          <a:pt x="203" y="2796"/>
                          <a:pt x="203" y="2796"/>
                          <a:pt x="203" y="2796"/>
                        </a:cubicBezTo>
                        <a:cubicBezTo>
                          <a:pt x="133" y="2796"/>
                          <a:pt x="76" y="2741"/>
                          <a:pt x="76" y="2673"/>
                        </a:cubicBezTo>
                        <a:cubicBezTo>
                          <a:pt x="76" y="189"/>
                          <a:pt x="76" y="189"/>
                          <a:pt x="76" y="189"/>
                        </a:cubicBezTo>
                        <a:cubicBezTo>
                          <a:pt x="76" y="121"/>
                          <a:pt x="133" y="66"/>
                          <a:pt x="203" y="66"/>
                        </a:cubicBezTo>
                        <a:cubicBezTo>
                          <a:pt x="342" y="66"/>
                          <a:pt x="342" y="66"/>
                          <a:pt x="342" y="66"/>
                        </a:cubicBezTo>
                        <a:cubicBezTo>
                          <a:pt x="342" y="66"/>
                          <a:pt x="342" y="66"/>
                          <a:pt x="342" y="66"/>
                        </a:cubicBezTo>
                        <a:cubicBezTo>
                          <a:pt x="342" y="66"/>
                          <a:pt x="343" y="66"/>
                          <a:pt x="343" y="66"/>
                        </a:cubicBezTo>
                        <a:cubicBezTo>
                          <a:pt x="351" y="66"/>
                          <a:pt x="357" y="72"/>
                          <a:pt x="357" y="79"/>
                        </a:cubicBezTo>
                        <a:cubicBezTo>
                          <a:pt x="357" y="80"/>
                          <a:pt x="357" y="80"/>
                          <a:pt x="357" y="80"/>
                        </a:cubicBezTo>
                        <a:cubicBezTo>
                          <a:pt x="364" y="80"/>
                          <a:pt x="371" y="84"/>
                          <a:pt x="375" y="90"/>
                        </a:cubicBezTo>
                        <a:cubicBezTo>
                          <a:pt x="383" y="102"/>
                          <a:pt x="387" y="117"/>
                          <a:pt x="387" y="131"/>
                        </a:cubicBezTo>
                        <a:cubicBezTo>
                          <a:pt x="387" y="136"/>
                          <a:pt x="385" y="140"/>
                          <a:pt x="382" y="144"/>
                        </a:cubicBezTo>
                        <a:cubicBezTo>
                          <a:pt x="397" y="158"/>
                          <a:pt x="418" y="166"/>
                          <a:pt x="440" y="166"/>
                        </a:cubicBezTo>
                        <a:cubicBezTo>
                          <a:pt x="1008" y="166"/>
                          <a:pt x="1008" y="166"/>
                          <a:pt x="1008" y="166"/>
                        </a:cubicBezTo>
                        <a:cubicBezTo>
                          <a:pt x="1021" y="166"/>
                          <a:pt x="1033" y="164"/>
                          <a:pt x="1044" y="158"/>
                        </a:cubicBezTo>
                        <a:cubicBezTo>
                          <a:pt x="1041" y="153"/>
                          <a:pt x="1040" y="146"/>
                          <a:pt x="1044" y="139"/>
                        </a:cubicBezTo>
                        <a:cubicBezTo>
                          <a:pt x="1053" y="122"/>
                          <a:pt x="1061" y="105"/>
                          <a:pt x="1068" y="88"/>
                        </a:cubicBezTo>
                        <a:cubicBezTo>
                          <a:pt x="1072" y="78"/>
                          <a:pt x="1081" y="71"/>
                          <a:pt x="1092" y="74"/>
                        </a:cubicBezTo>
                        <a:cubicBezTo>
                          <a:pt x="1094" y="69"/>
                          <a:pt x="1099" y="66"/>
                          <a:pt x="1105" y="66"/>
                        </a:cubicBezTo>
                        <a:cubicBezTo>
                          <a:pt x="1105" y="66"/>
                          <a:pt x="1106" y="66"/>
                          <a:pt x="1106" y="66"/>
                        </a:cubicBezTo>
                        <a:cubicBezTo>
                          <a:pt x="1106" y="66"/>
                          <a:pt x="1106" y="66"/>
                          <a:pt x="1106" y="66"/>
                        </a:cubicBezTo>
                        <a:cubicBezTo>
                          <a:pt x="1245" y="66"/>
                          <a:pt x="1245" y="66"/>
                          <a:pt x="1245" y="66"/>
                        </a:cubicBezTo>
                        <a:cubicBezTo>
                          <a:pt x="1315" y="66"/>
                          <a:pt x="1372" y="121"/>
                          <a:pt x="1372" y="189"/>
                        </a:cubicBezTo>
                        <a:lnTo>
                          <a:pt x="1372" y="26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36" name="Freeform 6">
                    <a:extLst>
                      <a:ext uri="{FF2B5EF4-FFF2-40B4-BE49-F238E27FC236}">
                        <a16:creationId xmlns:a16="http://schemas.microsoft.com/office/drawing/2014/main" id="{47AE8E81-8ED5-285F-1801-9874DDB680F4}"/>
                      </a:ext>
                    </a:extLst>
                  </p:cNvPr>
                  <p:cNvSpPr>
                    <a:spLocks noEditPoints="1"/>
                  </p:cNvSpPr>
                  <p:nvPr/>
                </p:nvSpPr>
                <p:spPr bwMode="auto">
                  <a:xfrm>
                    <a:off x="2629203" y="351903"/>
                    <a:ext cx="3062475" cy="5905239"/>
                  </a:xfrm>
                  <a:custGeom>
                    <a:avLst/>
                    <a:gdLst>
                      <a:gd name="T0" fmla="*/ 1171 w 1370"/>
                      <a:gd name="T1" fmla="*/ 0 h 2819"/>
                      <a:gd name="T2" fmla="*/ 199 w 1370"/>
                      <a:gd name="T3" fmla="*/ 0 h 2819"/>
                      <a:gd name="T4" fmla="*/ 0 w 1370"/>
                      <a:gd name="T5" fmla="*/ 199 h 2819"/>
                      <a:gd name="T6" fmla="*/ 0 w 1370"/>
                      <a:gd name="T7" fmla="*/ 2621 h 2819"/>
                      <a:gd name="T8" fmla="*/ 199 w 1370"/>
                      <a:gd name="T9" fmla="*/ 2819 h 2819"/>
                      <a:gd name="T10" fmla="*/ 1171 w 1370"/>
                      <a:gd name="T11" fmla="*/ 2819 h 2819"/>
                      <a:gd name="T12" fmla="*/ 1370 w 1370"/>
                      <a:gd name="T13" fmla="*/ 2621 h 2819"/>
                      <a:gd name="T14" fmla="*/ 1370 w 1370"/>
                      <a:gd name="T15" fmla="*/ 199 h 2819"/>
                      <a:gd name="T16" fmla="*/ 1171 w 1370"/>
                      <a:gd name="T17" fmla="*/ 0 h 2819"/>
                      <a:gd name="T18" fmla="*/ 1306 w 1370"/>
                      <a:gd name="T19" fmla="*/ 2633 h 2819"/>
                      <a:gd name="T20" fmla="*/ 1185 w 1370"/>
                      <a:gd name="T21" fmla="*/ 2754 h 2819"/>
                      <a:gd name="T22" fmla="*/ 186 w 1370"/>
                      <a:gd name="T23" fmla="*/ 2754 h 2819"/>
                      <a:gd name="T24" fmla="*/ 64 w 1370"/>
                      <a:gd name="T25" fmla="*/ 2633 h 2819"/>
                      <a:gd name="T26" fmla="*/ 64 w 1370"/>
                      <a:gd name="T27" fmla="*/ 187 h 2819"/>
                      <a:gd name="T28" fmla="*/ 186 w 1370"/>
                      <a:gd name="T29" fmla="*/ 65 h 2819"/>
                      <a:gd name="T30" fmla="*/ 319 w 1370"/>
                      <a:gd name="T31" fmla="*/ 65 h 2819"/>
                      <a:gd name="T32" fmla="*/ 319 w 1370"/>
                      <a:gd name="T33" fmla="*/ 65 h 2819"/>
                      <a:gd name="T34" fmla="*/ 320 w 1370"/>
                      <a:gd name="T35" fmla="*/ 65 h 2819"/>
                      <a:gd name="T36" fmla="*/ 334 w 1370"/>
                      <a:gd name="T37" fmla="*/ 79 h 2819"/>
                      <a:gd name="T38" fmla="*/ 334 w 1370"/>
                      <a:gd name="T39" fmla="*/ 79 h 2819"/>
                      <a:gd name="T40" fmla="*/ 334 w 1370"/>
                      <a:gd name="T41" fmla="*/ 80 h 2819"/>
                      <a:gd name="T42" fmla="*/ 334 w 1370"/>
                      <a:gd name="T43" fmla="*/ 85 h 2819"/>
                      <a:gd name="T44" fmla="*/ 413 w 1370"/>
                      <a:gd name="T45" fmla="*/ 165 h 2819"/>
                      <a:gd name="T46" fmla="*/ 957 w 1370"/>
                      <a:gd name="T47" fmla="*/ 165 h 2819"/>
                      <a:gd name="T48" fmla="*/ 1037 w 1370"/>
                      <a:gd name="T49" fmla="*/ 85 h 2819"/>
                      <a:gd name="T50" fmla="*/ 1037 w 1370"/>
                      <a:gd name="T51" fmla="*/ 80 h 2819"/>
                      <a:gd name="T52" fmla="*/ 1037 w 1370"/>
                      <a:gd name="T53" fmla="*/ 79 h 2819"/>
                      <a:gd name="T54" fmla="*/ 1050 w 1370"/>
                      <a:gd name="T55" fmla="*/ 65 h 2819"/>
                      <a:gd name="T56" fmla="*/ 1051 w 1370"/>
                      <a:gd name="T57" fmla="*/ 65 h 2819"/>
                      <a:gd name="T58" fmla="*/ 1051 w 1370"/>
                      <a:gd name="T59" fmla="*/ 65 h 2819"/>
                      <a:gd name="T60" fmla="*/ 1185 w 1370"/>
                      <a:gd name="T61" fmla="*/ 65 h 2819"/>
                      <a:gd name="T62" fmla="*/ 1306 w 1370"/>
                      <a:gd name="T63" fmla="*/ 187 h 2819"/>
                      <a:gd name="T64" fmla="*/ 1306 w 1370"/>
                      <a:gd name="T65" fmla="*/ 2633 h 2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0" h="2819">
                        <a:moveTo>
                          <a:pt x="1171" y="0"/>
                        </a:moveTo>
                        <a:cubicBezTo>
                          <a:pt x="199" y="0"/>
                          <a:pt x="199" y="0"/>
                          <a:pt x="199" y="0"/>
                        </a:cubicBezTo>
                        <a:cubicBezTo>
                          <a:pt x="89" y="0"/>
                          <a:pt x="0" y="89"/>
                          <a:pt x="0" y="199"/>
                        </a:cubicBezTo>
                        <a:cubicBezTo>
                          <a:pt x="0" y="2621"/>
                          <a:pt x="0" y="2621"/>
                          <a:pt x="0" y="2621"/>
                        </a:cubicBezTo>
                        <a:cubicBezTo>
                          <a:pt x="0" y="2730"/>
                          <a:pt x="89" y="2819"/>
                          <a:pt x="199" y="2819"/>
                        </a:cubicBezTo>
                        <a:cubicBezTo>
                          <a:pt x="1171" y="2819"/>
                          <a:pt x="1171" y="2819"/>
                          <a:pt x="1171" y="2819"/>
                        </a:cubicBezTo>
                        <a:cubicBezTo>
                          <a:pt x="1281" y="2819"/>
                          <a:pt x="1370" y="2730"/>
                          <a:pt x="1370" y="2621"/>
                        </a:cubicBezTo>
                        <a:cubicBezTo>
                          <a:pt x="1370" y="199"/>
                          <a:pt x="1370" y="199"/>
                          <a:pt x="1370" y="199"/>
                        </a:cubicBezTo>
                        <a:cubicBezTo>
                          <a:pt x="1370" y="89"/>
                          <a:pt x="1281" y="0"/>
                          <a:pt x="1171" y="0"/>
                        </a:cubicBezTo>
                        <a:close/>
                        <a:moveTo>
                          <a:pt x="1306" y="2633"/>
                        </a:moveTo>
                        <a:cubicBezTo>
                          <a:pt x="1306" y="2700"/>
                          <a:pt x="1252" y="2754"/>
                          <a:pt x="1185" y="2754"/>
                        </a:cubicBezTo>
                        <a:cubicBezTo>
                          <a:pt x="186" y="2754"/>
                          <a:pt x="186" y="2754"/>
                          <a:pt x="186" y="2754"/>
                        </a:cubicBezTo>
                        <a:cubicBezTo>
                          <a:pt x="119" y="2754"/>
                          <a:pt x="64" y="2700"/>
                          <a:pt x="64" y="2633"/>
                        </a:cubicBezTo>
                        <a:cubicBezTo>
                          <a:pt x="64" y="187"/>
                          <a:pt x="64" y="187"/>
                          <a:pt x="64" y="187"/>
                        </a:cubicBezTo>
                        <a:cubicBezTo>
                          <a:pt x="64" y="120"/>
                          <a:pt x="119" y="65"/>
                          <a:pt x="186" y="65"/>
                        </a:cubicBezTo>
                        <a:cubicBezTo>
                          <a:pt x="319" y="65"/>
                          <a:pt x="319" y="65"/>
                          <a:pt x="319" y="65"/>
                        </a:cubicBezTo>
                        <a:cubicBezTo>
                          <a:pt x="319" y="65"/>
                          <a:pt x="319" y="65"/>
                          <a:pt x="319" y="65"/>
                        </a:cubicBezTo>
                        <a:cubicBezTo>
                          <a:pt x="320" y="65"/>
                          <a:pt x="320" y="65"/>
                          <a:pt x="320" y="65"/>
                        </a:cubicBezTo>
                        <a:cubicBezTo>
                          <a:pt x="328" y="65"/>
                          <a:pt x="334" y="71"/>
                          <a:pt x="334" y="79"/>
                        </a:cubicBezTo>
                        <a:cubicBezTo>
                          <a:pt x="334" y="79"/>
                          <a:pt x="334" y="79"/>
                          <a:pt x="334" y="79"/>
                        </a:cubicBezTo>
                        <a:cubicBezTo>
                          <a:pt x="334" y="80"/>
                          <a:pt x="334" y="80"/>
                          <a:pt x="334" y="80"/>
                        </a:cubicBezTo>
                        <a:cubicBezTo>
                          <a:pt x="334" y="85"/>
                          <a:pt x="334" y="85"/>
                          <a:pt x="334" y="85"/>
                        </a:cubicBezTo>
                        <a:cubicBezTo>
                          <a:pt x="334" y="129"/>
                          <a:pt x="369" y="165"/>
                          <a:pt x="413" y="165"/>
                        </a:cubicBezTo>
                        <a:cubicBezTo>
                          <a:pt x="957" y="165"/>
                          <a:pt x="957" y="165"/>
                          <a:pt x="957" y="165"/>
                        </a:cubicBezTo>
                        <a:cubicBezTo>
                          <a:pt x="1001" y="165"/>
                          <a:pt x="1037" y="129"/>
                          <a:pt x="1037" y="85"/>
                        </a:cubicBezTo>
                        <a:cubicBezTo>
                          <a:pt x="1037" y="80"/>
                          <a:pt x="1037" y="80"/>
                          <a:pt x="1037" y="80"/>
                        </a:cubicBezTo>
                        <a:cubicBezTo>
                          <a:pt x="1037" y="79"/>
                          <a:pt x="1037" y="79"/>
                          <a:pt x="1037" y="79"/>
                        </a:cubicBezTo>
                        <a:cubicBezTo>
                          <a:pt x="1037" y="71"/>
                          <a:pt x="1043" y="65"/>
                          <a:pt x="1050" y="65"/>
                        </a:cubicBezTo>
                        <a:cubicBezTo>
                          <a:pt x="1050" y="65"/>
                          <a:pt x="1051" y="65"/>
                          <a:pt x="1051" y="65"/>
                        </a:cubicBezTo>
                        <a:cubicBezTo>
                          <a:pt x="1051" y="65"/>
                          <a:pt x="1051" y="65"/>
                          <a:pt x="1051" y="65"/>
                        </a:cubicBezTo>
                        <a:cubicBezTo>
                          <a:pt x="1185" y="65"/>
                          <a:pt x="1185" y="65"/>
                          <a:pt x="1185" y="65"/>
                        </a:cubicBezTo>
                        <a:cubicBezTo>
                          <a:pt x="1252" y="65"/>
                          <a:pt x="1306" y="120"/>
                          <a:pt x="1306" y="187"/>
                        </a:cubicBezTo>
                        <a:lnTo>
                          <a:pt x="1306" y="263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37" name="Freeform 7">
                    <a:extLst>
                      <a:ext uri="{FF2B5EF4-FFF2-40B4-BE49-F238E27FC236}">
                        <a16:creationId xmlns:a16="http://schemas.microsoft.com/office/drawing/2014/main" id="{4C128A14-49B9-F5D3-E17F-8740FB4E78EA}"/>
                      </a:ext>
                    </a:extLst>
                  </p:cNvPr>
                  <p:cNvSpPr>
                    <a:spLocks noEditPoints="1"/>
                  </p:cNvSpPr>
                  <p:nvPr/>
                </p:nvSpPr>
                <p:spPr bwMode="auto">
                  <a:xfrm>
                    <a:off x="3805441" y="503638"/>
                    <a:ext cx="764615" cy="91869"/>
                  </a:xfrm>
                  <a:custGeom>
                    <a:avLst/>
                    <a:gdLst>
                      <a:gd name="T0" fmla="*/ 13 w 342"/>
                      <a:gd name="T1" fmla="*/ 9 h 44"/>
                      <a:gd name="T2" fmla="*/ 0 w 342"/>
                      <a:gd name="T3" fmla="*/ 22 h 44"/>
                      <a:gd name="T4" fmla="*/ 13 w 342"/>
                      <a:gd name="T5" fmla="*/ 35 h 44"/>
                      <a:gd name="T6" fmla="*/ 26 w 342"/>
                      <a:gd name="T7" fmla="*/ 22 h 44"/>
                      <a:gd name="T8" fmla="*/ 13 w 342"/>
                      <a:gd name="T9" fmla="*/ 9 h 44"/>
                      <a:gd name="T10" fmla="*/ 234 w 342"/>
                      <a:gd name="T11" fmla="*/ 13 h 44"/>
                      <a:gd name="T12" fmla="*/ 86 w 342"/>
                      <a:gd name="T13" fmla="*/ 13 h 44"/>
                      <a:gd name="T14" fmla="*/ 77 w 342"/>
                      <a:gd name="T15" fmla="*/ 22 h 44"/>
                      <a:gd name="T16" fmla="*/ 86 w 342"/>
                      <a:gd name="T17" fmla="*/ 31 h 44"/>
                      <a:gd name="T18" fmla="*/ 234 w 342"/>
                      <a:gd name="T19" fmla="*/ 31 h 44"/>
                      <a:gd name="T20" fmla="*/ 243 w 342"/>
                      <a:gd name="T21" fmla="*/ 22 h 44"/>
                      <a:gd name="T22" fmla="*/ 234 w 342"/>
                      <a:gd name="T23" fmla="*/ 13 h 44"/>
                      <a:gd name="T24" fmla="*/ 320 w 342"/>
                      <a:gd name="T25" fmla="*/ 0 h 44"/>
                      <a:gd name="T26" fmla="*/ 298 w 342"/>
                      <a:gd name="T27" fmla="*/ 22 h 44"/>
                      <a:gd name="T28" fmla="*/ 320 w 342"/>
                      <a:gd name="T29" fmla="*/ 44 h 44"/>
                      <a:gd name="T30" fmla="*/ 342 w 342"/>
                      <a:gd name="T31" fmla="*/ 22 h 44"/>
                      <a:gd name="T32" fmla="*/ 320 w 34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4">
                        <a:moveTo>
                          <a:pt x="13" y="9"/>
                        </a:moveTo>
                        <a:cubicBezTo>
                          <a:pt x="6" y="9"/>
                          <a:pt x="0" y="15"/>
                          <a:pt x="0" y="22"/>
                        </a:cubicBezTo>
                        <a:cubicBezTo>
                          <a:pt x="0" y="30"/>
                          <a:pt x="6" y="35"/>
                          <a:pt x="13" y="35"/>
                        </a:cubicBezTo>
                        <a:cubicBezTo>
                          <a:pt x="20" y="35"/>
                          <a:pt x="26" y="30"/>
                          <a:pt x="26" y="22"/>
                        </a:cubicBezTo>
                        <a:cubicBezTo>
                          <a:pt x="26" y="15"/>
                          <a:pt x="20" y="9"/>
                          <a:pt x="13" y="9"/>
                        </a:cubicBezTo>
                        <a:close/>
                        <a:moveTo>
                          <a:pt x="234" y="13"/>
                        </a:moveTo>
                        <a:cubicBezTo>
                          <a:pt x="86" y="13"/>
                          <a:pt x="86" y="13"/>
                          <a:pt x="86" y="13"/>
                        </a:cubicBezTo>
                        <a:cubicBezTo>
                          <a:pt x="81" y="13"/>
                          <a:pt x="77" y="17"/>
                          <a:pt x="77" y="22"/>
                        </a:cubicBezTo>
                        <a:cubicBezTo>
                          <a:pt x="77" y="27"/>
                          <a:pt x="81" y="31"/>
                          <a:pt x="86" y="31"/>
                        </a:cubicBezTo>
                        <a:cubicBezTo>
                          <a:pt x="234" y="31"/>
                          <a:pt x="234" y="31"/>
                          <a:pt x="234" y="31"/>
                        </a:cubicBezTo>
                        <a:cubicBezTo>
                          <a:pt x="239" y="31"/>
                          <a:pt x="243" y="27"/>
                          <a:pt x="243" y="22"/>
                        </a:cubicBezTo>
                        <a:cubicBezTo>
                          <a:pt x="243" y="17"/>
                          <a:pt x="239" y="13"/>
                          <a:pt x="234" y="13"/>
                        </a:cubicBezTo>
                        <a:close/>
                        <a:moveTo>
                          <a:pt x="320" y="0"/>
                        </a:moveTo>
                        <a:cubicBezTo>
                          <a:pt x="308" y="0"/>
                          <a:pt x="298" y="10"/>
                          <a:pt x="298" y="22"/>
                        </a:cubicBezTo>
                        <a:cubicBezTo>
                          <a:pt x="298" y="34"/>
                          <a:pt x="308" y="44"/>
                          <a:pt x="320" y="44"/>
                        </a:cubicBezTo>
                        <a:cubicBezTo>
                          <a:pt x="332" y="44"/>
                          <a:pt x="342" y="34"/>
                          <a:pt x="342" y="22"/>
                        </a:cubicBezTo>
                        <a:cubicBezTo>
                          <a:pt x="342" y="10"/>
                          <a:pt x="332" y="0"/>
                          <a:pt x="320"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38" name="Rectangle 8">
                    <a:extLst>
                      <a:ext uri="{FF2B5EF4-FFF2-40B4-BE49-F238E27FC236}">
                        <a16:creationId xmlns:a16="http://schemas.microsoft.com/office/drawing/2014/main" id="{CD2F5350-693B-B017-F173-3D2E8B3D1B94}"/>
                      </a:ext>
                    </a:extLst>
                  </p:cNvPr>
                  <p:cNvSpPr>
                    <a:spLocks noChangeArrowheads="1"/>
                  </p:cNvSpPr>
                  <p:nvPr/>
                </p:nvSpPr>
                <p:spPr bwMode="auto">
                  <a:xfrm>
                    <a:off x="2575793"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39" name="Rectangle 9">
                    <a:extLst>
                      <a:ext uri="{FF2B5EF4-FFF2-40B4-BE49-F238E27FC236}">
                        <a16:creationId xmlns:a16="http://schemas.microsoft.com/office/drawing/2014/main" id="{A6A2770E-D91C-1B32-A24C-3D94C202099A}"/>
                      </a:ext>
                    </a:extLst>
                  </p:cNvPr>
                  <p:cNvSpPr>
                    <a:spLocks noChangeArrowheads="1"/>
                  </p:cNvSpPr>
                  <p:nvPr/>
                </p:nvSpPr>
                <p:spPr bwMode="auto">
                  <a:xfrm>
                    <a:off x="5692080"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40" name="Rectangle 10">
                    <a:extLst>
                      <a:ext uri="{FF2B5EF4-FFF2-40B4-BE49-F238E27FC236}">
                        <a16:creationId xmlns:a16="http://schemas.microsoft.com/office/drawing/2014/main" id="{C0846E3C-279B-4A41-0843-8C5B77D4E8DF}"/>
                      </a:ext>
                    </a:extLst>
                  </p:cNvPr>
                  <p:cNvSpPr>
                    <a:spLocks noChangeArrowheads="1"/>
                  </p:cNvSpPr>
                  <p:nvPr/>
                </p:nvSpPr>
                <p:spPr bwMode="auto">
                  <a:xfrm>
                    <a:off x="2575793"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41" name="Rectangle 11">
                    <a:extLst>
                      <a:ext uri="{FF2B5EF4-FFF2-40B4-BE49-F238E27FC236}">
                        <a16:creationId xmlns:a16="http://schemas.microsoft.com/office/drawing/2014/main" id="{C6659FA7-812B-998F-AB87-3D91881B03D8}"/>
                      </a:ext>
                    </a:extLst>
                  </p:cNvPr>
                  <p:cNvSpPr>
                    <a:spLocks noChangeArrowheads="1"/>
                  </p:cNvSpPr>
                  <p:nvPr/>
                </p:nvSpPr>
                <p:spPr bwMode="auto">
                  <a:xfrm>
                    <a:off x="5692080"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grpSp>
          </p:grpSp>
          <p:pic>
            <p:nvPicPr>
              <p:cNvPr id="31" name="660CBE19-2DDD-48EB-BCF1-0949256A775B" descr="Localytix – die Online Sichtbarkeitsanalyse.png">
                <a:extLst>
                  <a:ext uri="{FF2B5EF4-FFF2-40B4-BE49-F238E27FC236}">
                    <a16:creationId xmlns:a16="http://schemas.microsoft.com/office/drawing/2014/main" id="{2A2B2424-5CD3-F723-039F-ED34708D6D80}"/>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6739"/>
              <a:stretch/>
            </p:blipFill>
            <p:spPr bwMode="auto">
              <a:xfrm>
                <a:off x="10323928" y="3655513"/>
                <a:ext cx="1442622" cy="2806662"/>
              </a:xfrm>
              <a:prstGeom prst="roundRect">
                <a:avLst>
                  <a:gd name="adj" fmla="val 849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uppieren 16">
              <a:extLst>
                <a:ext uri="{FF2B5EF4-FFF2-40B4-BE49-F238E27FC236}">
                  <a16:creationId xmlns:a16="http://schemas.microsoft.com/office/drawing/2014/main" id="{E52FD245-A26D-58CD-9315-477DCDEA2528}"/>
                </a:ext>
              </a:extLst>
            </p:cNvPr>
            <p:cNvGrpSpPr/>
            <p:nvPr/>
          </p:nvGrpSpPr>
          <p:grpSpPr>
            <a:xfrm>
              <a:off x="8481778" y="1922417"/>
              <a:ext cx="2609878" cy="4928088"/>
              <a:chOff x="6716755" y="3532919"/>
              <a:chExt cx="1600734" cy="3022578"/>
            </a:xfrm>
          </p:grpSpPr>
          <p:pic>
            <p:nvPicPr>
              <p:cNvPr id="18" name="CD5249A5-C888-4783-9F57-ECDB0686625E" descr="Localytix – die Online Sichtbarkeitsanalyse.png">
                <a:extLst>
                  <a:ext uri="{FF2B5EF4-FFF2-40B4-BE49-F238E27FC236}">
                    <a16:creationId xmlns:a16="http://schemas.microsoft.com/office/drawing/2014/main" id="{FCDB1701-5B62-00F3-FE05-63DCBACEC17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10940"/>
              <a:stretch/>
            </p:blipFill>
            <p:spPr bwMode="auto">
              <a:xfrm>
                <a:off x="6780976" y="3682005"/>
                <a:ext cx="1447221" cy="2790898"/>
              </a:xfrm>
              <a:prstGeom prst="roundRect">
                <a:avLst>
                  <a:gd name="adj" fmla="val 849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uppieren 18">
                <a:extLst>
                  <a:ext uri="{FF2B5EF4-FFF2-40B4-BE49-F238E27FC236}">
                    <a16:creationId xmlns:a16="http://schemas.microsoft.com/office/drawing/2014/main" id="{C9AF6E69-4C6B-7562-BADB-35A8454625FB}"/>
                  </a:ext>
                </a:extLst>
              </p:cNvPr>
              <p:cNvGrpSpPr/>
              <p:nvPr/>
            </p:nvGrpSpPr>
            <p:grpSpPr>
              <a:xfrm>
                <a:off x="6716755" y="3532919"/>
                <a:ext cx="1600734" cy="3022578"/>
                <a:chOff x="664456" y="887735"/>
                <a:chExt cx="2764933" cy="5220876"/>
              </a:xfrm>
            </p:grpSpPr>
            <p:sp>
              <p:nvSpPr>
                <p:cNvPr id="20" name="Rechteck 19">
                  <a:extLst>
                    <a:ext uri="{FF2B5EF4-FFF2-40B4-BE49-F238E27FC236}">
                      <a16:creationId xmlns:a16="http://schemas.microsoft.com/office/drawing/2014/main" id="{C78993A6-FD36-4D3F-B8BF-51F9C897B16E}"/>
                    </a:ext>
                  </a:extLst>
                </p:cNvPr>
                <p:cNvSpPr/>
                <p:nvPr/>
              </p:nvSpPr>
              <p:spPr>
                <a:xfrm>
                  <a:off x="842202" y="1018634"/>
                  <a:ext cx="789319"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hteck 20">
                  <a:extLst>
                    <a:ext uri="{FF2B5EF4-FFF2-40B4-BE49-F238E27FC236}">
                      <a16:creationId xmlns:a16="http://schemas.microsoft.com/office/drawing/2014/main" id="{91B865A1-A4F9-EA61-8D76-6D21822DC1DE}"/>
                    </a:ext>
                  </a:extLst>
                </p:cNvPr>
                <p:cNvSpPr/>
                <p:nvPr/>
              </p:nvSpPr>
              <p:spPr>
                <a:xfrm>
                  <a:off x="2577243" y="1008242"/>
                  <a:ext cx="656740" cy="211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2" name="Gruppieren 21">
                  <a:extLst>
                    <a:ext uri="{FF2B5EF4-FFF2-40B4-BE49-F238E27FC236}">
                      <a16:creationId xmlns:a16="http://schemas.microsoft.com/office/drawing/2014/main" id="{EF3DD7F1-252A-3775-EA9D-8205A597A1FC}"/>
                    </a:ext>
                  </a:extLst>
                </p:cNvPr>
                <p:cNvGrpSpPr/>
                <p:nvPr/>
              </p:nvGrpSpPr>
              <p:grpSpPr>
                <a:xfrm>
                  <a:off x="664456" y="887735"/>
                  <a:ext cx="2764933" cy="5220876"/>
                  <a:chOff x="2550895" y="300321"/>
                  <a:chExt cx="3219092" cy="6008404"/>
                </a:xfrm>
              </p:grpSpPr>
              <p:sp>
                <p:nvSpPr>
                  <p:cNvPr id="23" name="Freeform 5">
                    <a:extLst>
                      <a:ext uri="{FF2B5EF4-FFF2-40B4-BE49-F238E27FC236}">
                        <a16:creationId xmlns:a16="http://schemas.microsoft.com/office/drawing/2014/main" id="{1D5EA1FD-92F9-7F2E-301B-47E203AAE491}"/>
                      </a:ext>
                    </a:extLst>
                  </p:cNvPr>
                  <p:cNvSpPr>
                    <a:spLocks noEditPoints="1"/>
                  </p:cNvSpPr>
                  <p:nvPr/>
                </p:nvSpPr>
                <p:spPr bwMode="auto">
                  <a:xfrm>
                    <a:off x="2550895" y="300321"/>
                    <a:ext cx="3219092" cy="6008404"/>
                  </a:xfrm>
                  <a:custGeom>
                    <a:avLst/>
                    <a:gdLst>
                      <a:gd name="T0" fmla="*/ 1435 w 1440"/>
                      <a:gd name="T1" fmla="*/ 659 h 2868"/>
                      <a:gd name="T2" fmla="*/ 1429 w 1440"/>
                      <a:gd name="T3" fmla="*/ 659 h 2868"/>
                      <a:gd name="T4" fmla="*/ 1429 w 1440"/>
                      <a:gd name="T5" fmla="*/ 221 h 2868"/>
                      <a:gd name="T6" fmla="*/ 1209 w 1440"/>
                      <a:gd name="T7" fmla="*/ 0 h 2868"/>
                      <a:gd name="T8" fmla="*/ 232 w 1440"/>
                      <a:gd name="T9" fmla="*/ 0 h 2868"/>
                      <a:gd name="T10" fmla="*/ 11 w 1440"/>
                      <a:gd name="T11" fmla="*/ 221 h 2868"/>
                      <a:gd name="T12" fmla="*/ 11 w 1440"/>
                      <a:gd name="T13" fmla="*/ 387 h 2868"/>
                      <a:gd name="T14" fmla="*/ 4 w 1440"/>
                      <a:gd name="T15" fmla="*/ 387 h 2868"/>
                      <a:gd name="T16" fmla="*/ 0 w 1440"/>
                      <a:gd name="T17" fmla="*/ 392 h 2868"/>
                      <a:gd name="T18" fmla="*/ 0 w 1440"/>
                      <a:gd name="T19" fmla="*/ 498 h 2868"/>
                      <a:gd name="T20" fmla="*/ 4 w 1440"/>
                      <a:gd name="T21" fmla="*/ 502 h 2868"/>
                      <a:gd name="T22" fmla="*/ 11 w 1440"/>
                      <a:gd name="T23" fmla="*/ 502 h 2868"/>
                      <a:gd name="T24" fmla="*/ 11 w 1440"/>
                      <a:gd name="T25" fmla="*/ 593 h 2868"/>
                      <a:gd name="T26" fmla="*/ 4 w 1440"/>
                      <a:gd name="T27" fmla="*/ 593 h 2868"/>
                      <a:gd name="T28" fmla="*/ 0 w 1440"/>
                      <a:gd name="T29" fmla="*/ 597 h 2868"/>
                      <a:gd name="T30" fmla="*/ 0 w 1440"/>
                      <a:gd name="T31" fmla="*/ 798 h 2868"/>
                      <a:gd name="T32" fmla="*/ 4 w 1440"/>
                      <a:gd name="T33" fmla="*/ 802 h 2868"/>
                      <a:gd name="T34" fmla="*/ 11 w 1440"/>
                      <a:gd name="T35" fmla="*/ 802 h 2868"/>
                      <a:gd name="T36" fmla="*/ 11 w 1440"/>
                      <a:gd name="T37" fmla="*/ 855 h 2868"/>
                      <a:gd name="T38" fmla="*/ 4 w 1440"/>
                      <a:gd name="T39" fmla="*/ 855 h 2868"/>
                      <a:gd name="T40" fmla="*/ 0 w 1440"/>
                      <a:gd name="T41" fmla="*/ 860 h 2868"/>
                      <a:gd name="T42" fmla="*/ 0 w 1440"/>
                      <a:gd name="T43" fmla="*/ 1061 h 2868"/>
                      <a:gd name="T44" fmla="*/ 4 w 1440"/>
                      <a:gd name="T45" fmla="*/ 1065 h 2868"/>
                      <a:gd name="T46" fmla="*/ 11 w 1440"/>
                      <a:gd name="T47" fmla="*/ 1065 h 2868"/>
                      <a:gd name="T48" fmla="*/ 11 w 1440"/>
                      <a:gd name="T49" fmla="*/ 2647 h 2868"/>
                      <a:gd name="T50" fmla="*/ 232 w 1440"/>
                      <a:gd name="T51" fmla="*/ 2868 h 2868"/>
                      <a:gd name="T52" fmla="*/ 1209 w 1440"/>
                      <a:gd name="T53" fmla="*/ 2868 h 2868"/>
                      <a:gd name="T54" fmla="*/ 1429 w 1440"/>
                      <a:gd name="T55" fmla="*/ 2647 h 2868"/>
                      <a:gd name="T56" fmla="*/ 1429 w 1440"/>
                      <a:gd name="T57" fmla="*/ 1001 h 2868"/>
                      <a:gd name="T58" fmla="*/ 1435 w 1440"/>
                      <a:gd name="T59" fmla="*/ 1001 h 2868"/>
                      <a:gd name="T60" fmla="*/ 1440 w 1440"/>
                      <a:gd name="T61" fmla="*/ 996 h 2868"/>
                      <a:gd name="T62" fmla="*/ 1440 w 1440"/>
                      <a:gd name="T63" fmla="*/ 664 h 2868"/>
                      <a:gd name="T64" fmla="*/ 1435 w 1440"/>
                      <a:gd name="T65" fmla="*/ 659 h 2868"/>
                      <a:gd name="T66" fmla="*/ 1372 w 1440"/>
                      <a:gd name="T67" fmla="*/ 2673 h 2868"/>
                      <a:gd name="T68" fmla="*/ 1245 w 1440"/>
                      <a:gd name="T69" fmla="*/ 2796 h 2868"/>
                      <a:gd name="T70" fmla="*/ 203 w 1440"/>
                      <a:gd name="T71" fmla="*/ 2796 h 2868"/>
                      <a:gd name="T72" fmla="*/ 76 w 1440"/>
                      <a:gd name="T73" fmla="*/ 2673 h 2868"/>
                      <a:gd name="T74" fmla="*/ 76 w 1440"/>
                      <a:gd name="T75" fmla="*/ 189 h 2868"/>
                      <a:gd name="T76" fmla="*/ 203 w 1440"/>
                      <a:gd name="T77" fmla="*/ 66 h 2868"/>
                      <a:gd name="T78" fmla="*/ 342 w 1440"/>
                      <a:gd name="T79" fmla="*/ 66 h 2868"/>
                      <a:gd name="T80" fmla="*/ 342 w 1440"/>
                      <a:gd name="T81" fmla="*/ 66 h 2868"/>
                      <a:gd name="T82" fmla="*/ 343 w 1440"/>
                      <a:gd name="T83" fmla="*/ 66 h 2868"/>
                      <a:gd name="T84" fmla="*/ 357 w 1440"/>
                      <a:gd name="T85" fmla="*/ 79 h 2868"/>
                      <a:gd name="T86" fmla="*/ 357 w 1440"/>
                      <a:gd name="T87" fmla="*/ 80 h 2868"/>
                      <a:gd name="T88" fmla="*/ 375 w 1440"/>
                      <a:gd name="T89" fmla="*/ 90 h 2868"/>
                      <a:gd name="T90" fmla="*/ 387 w 1440"/>
                      <a:gd name="T91" fmla="*/ 131 h 2868"/>
                      <a:gd name="T92" fmla="*/ 382 w 1440"/>
                      <a:gd name="T93" fmla="*/ 144 h 2868"/>
                      <a:gd name="T94" fmla="*/ 440 w 1440"/>
                      <a:gd name="T95" fmla="*/ 166 h 2868"/>
                      <a:gd name="T96" fmla="*/ 1008 w 1440"/>
                      <a:gd name="T97" fmla="*/ 166 h 2868"/>
                      <a:gd name="T98" fmla="*/ 1044 w 1440"/>
                      <a:gd name="T99" fmla="*/ 158 h 2868"/>
                      <a:gd name="T100" fmla="*/ 1044 w 1440"/>
                      <a:gd name="T101" fmla="*/ 139 h 2868"/>
                      <a:gd name="T102" fmla="*/ 1068 w 1440"/>
                      <a:gd name="T103" fmla="*/ 88 h 2868"/>
                      <a:gd name="T104" fmla="*/ 1092 w 1440"/>
                      <a:gd name="T105" fmla="*/ 74 h 2868"/>
                      <a:gd name="T106" fmla="*/ 1105 w 1440"/>
                      <a:gd name="T107" fmla="*/ 66 h 2868"/>
                      <a:gd name="T108" fmla="*/ 1106 w 1440"/>
                      <a:gd name="T109" fmla="*/ 66 h 2868"/>
                      <a:gd name="T110" fmla="*/ 1106 w 1440"/>
                      <a:gd name="T111" fmla="*/ 66 h 2868"/>
                      <a:gd name="T112" fmla="*/ 1245 w 1440"/>
                      <a:gd name="T113" fmla="*/ 66 h 2868"/>
                      <a:gd name="T114" fmla="*/ 1372 w 1440"/>
                      <a:gd name="T115" fmla="*/ 189 h 2868"/>
                      <a:gd name="T116" fmla="*/ 1372 w 1440"/>
                      <a:gd name="T117" fmla="*/ 2673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0" h="2868">
                        <a:moveTo>
                          <a:pt x="1435" y="659"/>
                        </a:moveTo>
                        <a:cubicBezTo>
                          <a:pt x="1429" y="659"/>
                          <a:pt x="1429" y="659"/>
                          <a:pt x="1429" y="659"/>
                        </a:cubicBezTo>
                        <a:cubicBezTo>
                          <a:pt x="1429" y="221"/>
                          <a:pt x="1429" y="221"/>
                          <a:pt x="1429" y="221"/>
                        </a:cubicBezTo>
                        <a:cubicBezTo>
                          <a:pt x="1429" y="99"/>
                          <a:pt x="1331" y="0"/>
                          <a:pt x="1209" y="0"/>
                        </a:cubicBezTo>
                        <a:cubicBezTo>
                          <a:pt x="232" y="0"/>
                          <a:pt x="232" y="0"/>
                          <a:pt x="232" y="0"/>
                        </a:cubicBezTo>
                        <a:cubicBezTo>
                          <a:pt x="110" y="0"/>
                          <a:pt x="11" y="99"/>
                          <a:pt x="11" y="221"/>
                        </a:cubicBezTo>
                        <a:cubicBezTo>
                          <a:pt x="11" y="387"/>
                          <a:pt x="11" y="387"/>
                          <a:pt x="11" y="387"/>
                        </a:cubicBezTo>
                        <a:cubicBezTo>
                          <a:pt x="4" y="387"/>
                          <a:pt x="4" y="387"/>
                          <a:pt x="4" y="387"/>
                        </a:cubicBezTo>
                        <a:cubicBezTo>
                          <a:pt x="2" y="387"/>
                          <a:pt x="0" y="389"/>
                          <a:pt x="0" y="392"/>
                        </a:cubicBezTo>
                        <a:cubicBezTo>
                          <a:pt x="0" y="498"/>
                          <a:pt x="0" y="498"/>
                          <a:pt x="0" y="498"/>
                        </a:cubicBezTo>
                        <a:cubicBezTo>
                          <a:pt x="0" y="500"/>
                          <a:pt x="2" y="502"/>
                          <a:pt x="4" y="502"/>
                        </a:cubicBezTo>
                        <a:cubicBezTo>
                          <a:pt x="11" y="502"/>
                          <a:pt x="11" y="502"/>
                          <a:pt x="11" y="502"/>
                        </a:cubicBezTo>
                        <a:cubicBezTo>
                          <a:pt x="11" y="593"/>
                          <a:pt x="11" y="593"/>
                          <a:pt x="11" y="593"/>
                        </a:cubicBezTo>
                        <a:cubicBezTo>
                          <a:pt x="4" y="593"/>
                          <a:pt x="4" y="593"/>
                          <a:pt x="4" y="593"/>
                        </a:cubicBezTo>
                        <a:cubicBezTo>
                          <a:pt x="2" y="593"/>
                          <a:pt x="0" y="595"/>
                          <a:pt x="0" y="597"/>
                        </a:cubicBezTo>
                        <a:cubicBezTo>
                          <a:pt x="0" y="798"/>
                          <a:pt x="0" y="798"/>
                          <a:pt x="0" y="798"/>
                        </a:cubicBezTo>
                        <a:cubicBezTo>
                          <a:pt x="0" y="801"/>
                          <a:pt x="2" y="802"/>
                          <a:pt x="4" y="802"/>
                        </a:cubicBezTo>
                        <a:cubicBezTo>
                          <a:pt x="11" y="802"/>
                          <a:pt x="11" y="802"/>
                          <a:pt x="11" y="802"/>
                        </a:cubicBezTo>
                        <a:cubicBezTo>
                          <a:pt x="11" y="855"/>
                          <a:pt x="11" y="855"/>
                          <a:pt x="11" y="855"/>
                        </a:cubicBezTo>
                        <a:cubicBezTo>
                          <a:pt x="4" y="855"/>
                          <a:pt x="4" y="855"/>
                          <a:pt x="4" y="855"/>
                        </a:cubicBezTo>
                        <a:cubicBezTo>
                          <a:pt x="2" y="855"/>
                          <a:pt x="0" y="857"/>
                          <a:pt x="0" y="860"/>
                        </a:cubicBezTo>
                        <a:cubicBezTo>
                          <a:pt x="0" y="1061"/>
                          <a:pt x="0" y="1061"/>
                          <a:pt x="0" y="1061"/>
                        </a:cubicBezTo>
                        <a:cubicBezTo>
                          <a:pt x="0" y="1063"/>
                          <a:pt x="2" y="1065"/>
                          <a:pt x="4" y="1065"/>
                        </a:cubicBezTo>
                        <a:cubicBezTo>
                          <a:pt x="11" y="1065"/>
                          <a:pt x="11" y="1065"/>
                          <a:pt x="11" y="1065"/>
                        </a:cubicBezTo>
                        <a:cubicBezTo>
                          <a:pt x="11" y="2647"/>
                          <a:pt x="11" y="2647"/>
                          <a:pt x="11" y="2647"/>
                        </a:cubicBezTo>
                        <a:cubicBezTo>
                          <a:pt x="11" y="2769"/>
                          <a:pt x="110" y="2868"/>
                          <a:pt x="232" y="2868"/>
                        </a:cubicBezTo>
                        <a:cubicBezTo>
                          <a:pt x="1209" y="2868"/>
                          <a:pt x="1209" y="2868"/>
                          <a:pt x="1209" y="2868"/>
                        </a:cubicBezTo>
                        <a:cubicBezTo>
                          <a:pt x="1331" y="2868"/>
                          <a:pt x="1429" y="2769"/>
                          <a:pt x="1429" y="2647"/>
                        </a:cubicBezTo>
                        <a:cubicBezTo>
                          <a:pt x="1429" y="1001"/>
                          <a:pt x="1429" y="1001"/>
                          <a:pt x="1429" y="1001"/>
                        </a:cubicBezTo>
                        <a:cubicBezTo>
                          <a:pt x="1435" y="1001"/>
                          <a:pt x="1435" y="1001"/>
                          <a:pt x="1435" y="1001"/>
                        </a:cubicBezTo>
                        <a:cubicBezTo>
                          <a:pt x="1438" y="1001"/>
                          <a:pt x="1440" y="999"/>
                          <a:pt x="1440" y="996"/>
                        </a:cubicBezTo>
                        <a:cubicBezTo>
                          <a:pt x="1440" y="664"/>
                          <a:pt x="1440" y="664"/>
                          <a:pt x="1440" y="664"/>
                        </a:cubicBezTo>
                        <a:cubicBezTo>
                          <a:pt x="1440" y="661"/>
                          <a:pt x="1438" y="659"/>
                          <a:pt x="1435" y="659"/>
                        </a:cubicBezTo>
                        <a:close/>
                        <a:moveTo>
                          <a:pt x="1372" y="2673"/>
                        </a:moveTo>
                        <a:cubicBezTo>
                          <a:pt x="1372" y="2741"/>
                          <a:pt x="1315" y="2796"/>
                          <a:pt x="1245" y="2796"/>
                        </a:cubicBezTo>
                        <a:cubicBezTo>
                          <a:pt x="203" y="2796"/>
                          <a:pt x="203" y="2796"/>
                          <a:pt x="203" y="2796"/>
                        </a:cubicBezTo>
                        <a:cubicBezTo>
                          <a:pt x="133" y="2796"/>
                          <a:pt x="76" y="2741"/>
                          <a:pt x="76" y="2673"/>
                        </a:cubicBezTo>
                        <a:cubicBezTo>
                          <a:pt x="76" y="189"/>
                          <a:pt x="76" y="189"/>
                          <a:pt x="76" y="189"/>
                        </a:cubicBezTo>
                        <a:cubicBezTo>
                          <a:pt x="76" y="121"/>
                          <a:pt x="133" y="66"/>
                          <a:pt x="203" y="66"/>
                        </a:cubicBezTo>
                        <a:cubicBezTo>
                          <a:pt x="342" y="66"/>
                          <a:pt x="342" y="66"/>
                          <a:pt x="342" y="66"/>
                        </a:cubicBezTo>
                        <a:cubicBezTo>
                          <a:pt x="342" y="66"/>
                          <a:pt x="342" y="66"/>
                          <a:pt x="342" y="66"/>
                        </a:cubicBezTo>
                        <a:cubicBezTo>
                          <a:pt x="342" y="66"/>
                          <a:pt x="343" y="66"/>
                          <a:pt x="343" y="66"/>
                        </a:cubicBezTo>
                        <a:cubicBezTo>
                          <a:pt x="351" y="66"/>
                          <a:pt x="357" y="72"/>
                          <a:pt x="357" y="79"/>
                        </a:cubicBezTo>
                        <a:cubicBezTo>
                          <a:pt x="357" y="80"/>
                          <a:pt x="357" y="80"/>
                          <a:pt x="357" y="80"/>
                        </a:cubicBezTo>
                        <a:cubicBezTo>
                          <a:pt x="364" y="80"/>
                          <a:pt x="371" y="84"/>
                          <a:pt x="375" y="90"/>
                        </a:cubicBezTo>
                        <a:cubicBezTo>
                          <a:pt x="383" y="102"/>
                          <a:pt x="387" y="117"/>
                          <a:pt x="387" y="131"/>
                        </a:cubicBezTo>
                        <a:cubicBezTo>
                          <a:pt x="387" y="136"/>
                          <a:pt x="385" y="140"/>
                          <a:pt x="382" y="144"/>
                        </a:cubicBezTo>
                        <a:cubicBezTo>
                          <a:pt x="397" y="158"/>
                          <a:pt x="418" y="166"/>
                          <a:pt x="440" y="166"/>
                        </a:cubicBezTo>
                        <a:cubicBezTo>
                          <a:pt x="1008" y="166"/>
                          <a:pt x="1008" y="166"/>
                          <a:pt x="1008" y="166"/>
                        </a:cubicBezTo>
                        <a:cubicBezTo>
                          <a:pt x="1021" y="166"/>
                          <a:pt x="1033" y="164"/>
                          <a:pt x="1044" y="158"/>
                        </a:cubicBezTo>
                        <a:cubicBezTo>
                          <a:pt x="1041" y="153"/>
                          <a:pt x="1040" y="146"/>
                          <a:pt x="1044" y="139"/>
                        </a:cubicBezTo>
                        <a:cubicBezTo>
                          <a:pt x="1053" y="122"/>
                          <a:pt x="1061" y="105"/>
                          <a:pt x="1068" y="88"/>
                        </a:cubicBezTo>
                        <a:cubicBezTo>
                          <a:pt x="1072" y="78"/>
                          <a:pt x="1081" y="71"/>
                          <a:pt x="1092" y="74"/>
                        </a:cubicBezTo>
                        <a:cubicBezTo>
                          <a:pt x="1094" y="69"/>
                          <a:pt x="1099" y="66"/>
                          <a:pt x="1105" y="66"/>
                        </a:cubicBezTo>
                        <a:cubicBezTo>
                          <a:pt x="1105" y="66"/>
                          <a:pt x="1106" y="66"/>
                          <a:pt x="1106" y="66"/>
                        </a:cubicBezTo>
                        <a:cubicBezTo>
                          <a:pt x="1106" y="66"/>
                          <a:pt x="1106" y="66"/>
                          <a:pt x="1106" y="66"/>
                        </a:cubicBezTo>
                        <a:cubicBezTo>
                          <a:pt x="1245" y="66"/>
                          <a:pt x="1245" y="66"/>
                          <a:pt x="1245" y="66"/>
                        </a:cubicBezTo>
                        <a:cubicBezTo>
                          <a:pt x="1315" y="66"/>
                          <a:pt x="1372" y="121"/>
                          <a:pt x="1372" y="189"/>
                        </a:cubicBezTo>
                        <a:lnTo>
                          <a:pt x="1372" y="26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4" name="Freeform 6">
                    <a:extLst>
                      <a:ext uri="{FF2B5EF4-FFF2-40B4-BE49-F238E27FC236}">
                        <a16:creationId xmlns:a16="http://schemas.microsoft.com/office/drawing/2014/main" id="{9961D47C-3AA1-AE93-27A6-1013788D2CDF}"/>
                      </a:ext>
                    </a:extLst>
                  </p:cNvPr>
                  <p:cNvSpPr>
                    <a:spLocks noEditPoints="1"/>
                  </p:cNvSpPr>
                  <p:nvPr/>
                </p:nvSpPr>
                <p:spPr bwMode="auto">
                  <a:xfrm>
                    <a:off x="2629203" y="351903"/>
                    <a:ext cx="3062475" cy="5905239"/>
                  </a:xfrm>
                  <a:custGeom>
                    <a:avLst/>
                    <a:gdLst>
                      <a:gd name="T0" fmla="*/ 1171 w 1370"/>
                      <a:gd name="T1" fmla="*/ 0 h 2819"/>
                      <a:gd name="T2" fmla="*/ 199 w 1370"/>
                      <a:gd name="T3" fmla="*/ 0 h 2819"/>
                      <a:gd name="T4" fmla="*/ 0 w 1370"/>
                      <a:gd name="T5" fmla="*/ 199 h 2819"/>
                      <a:gd name="T6" fmla="*/ 0 w 1370"/>
                      <a:gd name="T7" fmla="*/ 2621 h 2819"/>
                      <a:gd name="T8" fmla="*/ 199 w 1370"/>
                      <a:gd name="T9" fmla="*/ 2819 h 2819"/>
                      <a:gd name="T10" fmla="*/ 1171 w 1370"/>
                      <a:gd name="T11" fmla="*/ 2819 h 2819"/>
                      <a:gd name="T12" fmla="*/ 1370 w 1370"/>
                      <a:gd name="T13" fmla="*/ 2621 h 2819"/>
                      <a:gd name="T14" fmla="*/ 1370 w 1370"/>
                      <a:gd name="T15" fmla="*/ 199 h 2819"/>
                      <a:gd name="T16" fmla="*/ 1171 w 1370"/>
                      <a:gd name="T17" fmla="*/ 0 h 2819"/>
                      <a:gd name="T18" fmla="*/ 1306 w 1370"/>
                      <a:gd name="T19" fmla="*/ 2633 h 2819"/>
                      <a:gd name="T20" fmla="*/ 1185 w 1370"/>
                      <a:gd name="T21" fmla="*/ 2754 h 2819"/>
                      <a:gd name="T22" fmla="*/ 186 w 1370"/>
                      <a:gd name="T23" fmla="*/ 2754 h 2819"/>
                      <a:gd name="T24" fmla="*/ 64 w 1370"/>
                      <a:gd name="T25" fmla="*/ 2633 h 2819"/>
                      <a:gd name="T26" fmla="*/ 64 w 1370"/>
                      <a:gd name="T27" fmla="*/ 187 h 2819"/>
                      <a:gd name="T28" fmla="*/ 186 w 1370"/>
                      <a:gd name="T29" fmla="*/ 65 h 2819"/>
                      <a:gd name="T30" fmla="*/ 319 w 1370"/>
                      <a:gd name="T31" fmla="*/ 65 h 2819"/>
                      <a:gd name="T32" fmla="*/ 319 w 1370"/>
                      <a:gd name="T33" fmla="*/ 65 h 2819"/>
                      <a:gd name="T34" fmla="*/ 320 w 1370"/>
                      <a:gd name="T35" fmla="*/ 65 h 2819"/>
                      <a:gd name="T36" fmla="*/ 334 w 1370"/>
                      <a:gd name="T37" fmla="*/ 79 h 2819"/>
                      <a:gd name="T38" fmla="*/ 334 w 1370"/>
                      <a:gd name="T39" fmla="*/ 79 h 2819"/>
                      <a:gd name="T40" fmla="*/ 334 w 1370"/>
                      <a:gd name="T41" fmla="*/ 80 h 2819"/>
                      <a:gd name="T42" fmla="*/ 334 w 1370"/>
                      <a:gd name="T43" fmla="*/ 85 h 2819"/>
                      <a:gd name="T44" fmla="*/ 413 w 1370"/>
                      <a:gd name="T45" fmla="*/ 165 h 2819"/>
                      <a:gd name="T46" fmla="*/ 957 w 1370"/>
                      <a:gd name="T47" fmla="*/ 165 h 2819"/>
                      <a:gd name="T48" fmla="*/ 1037 w 1370"/>
                      <a:gd name="T49" fmla="*/ 85 h 2819"/>
                      <a:gd name="T50" fmla="*/ 1037 w 1370"/>
                      <a:gd name="T51" fmla="*/ 80 h 2819"/>
                      <a:gd name="T52" fmla="*/ 1037 w 1370"/>
                      <a:gd name="T53" fmla="*/ 79 h 2819"/>
                      <a:gd name="T54" fmla="*/ 1050 w 1370"/>
                      <a:gd name="T55" fmla="*/ 65 h 2819"/>
                      <a:gd name="T56" fmla="*/ 1051 w 1370"/>
                      <a:gd name="T57" fmla="*/ 65 h 2819"/>
                      <a:gd name="T58" fmla="*/ 1051 w 1370"/>
                      <a:gd name="T59" fmla="*/ 65 h 2819"/>
                      <a:gd name="T60" fmla="*/ 1185 w 1370"/>
                      <a:gd name="T61" fmla="*/ 65 h 2819"/>
                      <a:gd name="T62" fmla="*/ 1306 w 1370"/>
                      <a:gd name="T63" fmla="*/ 187 h 2819"/>
                      <a:gd name="T64" fmla="*/ 1306 w 1370"/>
                      <a:gd name="T65" fmla="*/ 2633 h 2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0" h="2819">
                        <a:moveTo>
                          <a:pt x="1171" y="0"/>
                        </a:moveTo>
                        <a:cubicBezTo>
                          <a:pt x="199" y="0"/>
                          <a:pt x="199" y="0"/>
                          <a:pt x="199" y="0"/>
                        </a:cubicBezTo>
                        <a:cubicBezTo>
                          <a:pt x="89" y="0"/>
                          <a:pt x="0" y="89"/>
                          <a:pt x="0" y="199"/>
                        </a:cubicBezTo>
                        <a:cubicBezTo>
                          <a:pt x="0" y="2621"/>
                          <a:pt x="0" y="2621"/>
                          <a:pt x="0" y="2621"/>
                        </a:cubicBezTo>
                        <a:cubicBezTo>
                          <a:pt x="0" y="2730"/>
                          <a:pt x="89" y="2819"/>
                          <a:pt x="199" y="2819"/>
                        </a:cubicBezTo>
                        <a:cubicBezTo>
                          <a:pt x="1171" y="2819"/>
                          <a:pt x="1171" y="2819"/>
                          <a:pt x="1171" y="2819"/>
                        </a:cubicBezTo>
                        <a:cubicBezTo>
                          <a:pt x="1281" y="2819"/>
                          <a:pt x="1370" y="2730"/>
                          <a:pt x="1370" y="2621"/>
                        </a:cubicBezTo>
                        <a:cubicBezTo>
                          <a:pt x="1370" y="199"/>
                          <a:pt x="1370" y="199"/>
                          <a:pt x="1370" y="199"/>
                        </a:cubicBezTo>
                        <a:cubicBezTo>
                          <a:pt x="1370" y="89"/>
                          <a:pt x="1281" y="0"/>
                          <a:pt x="1171" y="0"/>
                        </a:cubicBezTo>
                        <a:close/>
                        <a:moveTo>
                          <a:pt x="1306" y="2633"/>
                        </a:moveTo>
                        <a:cubicBezTo>
                          <a:pt x="1306" y="2700"/>
                          <a:pt x="1252" y="2754"/>
                          <a:pt x="1185" y="2754"/>
                        </a:cubicBezTo>
                        <a:cubicBezTo>
                          <a:pt x="186" y="2754"/>
                          <a:pt x="186" y="2754"/>
                          <a:pt x="186" y="2754"/>
                        </a:cubicBezTo>
                        <a:cubicBezTo>
                          <a:pt x="119" y="2754"/>
                          <a:pt x="64" y="2700"/>
                          <a:pt x="64" y="2633"/>
                        </a:cubicBezTo>
                        <a:cubicBezTo>
                          <a:pt x="64" y="187"/>
                          <a:pt x="64" y="187"/>
                          <a:pt x="64" y="187"/>
                        </a:cubicBezTo>
                        <a:cubicBezTo>
                          <a:pt x="64" y="120"/>
                          <a:pt x="119" y="65"/>
                          <a:pt x="186" y="65"/>
                        </a:cubicBezTo>
                        <a:cubicBezTo>
                          <a:pt x="319" y="65"/>
                          <a:pt x="319" y="65"/>
                          <a:pt x="319" y="65"/>
                        </a:cubicBezTo>
                        <a:cubicBezTo>
                          <a:pt x="319" y="65"/>
                          <a:pt x="319" y="65"/>
                          <a:pt x="319" y="65"/>
                        </a:cubicBezTo>
                        <a:cubicBezTo>
                          <a:pt x="320" y="65"/>
                          <a:pt x="320" y="65"/>
                          <a:pt x="320" y="65"/>
                        </a:cubicBezTo>
                        <a:cubicBezTo>
                          <a:pt x="328" y="65"/>
                          <a:pt x="334" y="71"/>
                          <a:pt x="334" y="79"/>
                        </a:cubicBezTo>
                        <a:cubicBezTo>
                          <a:pt x="334" y="79"/>
                          <a:pt x="334" y="79"/>
                          <a:pt x="334" y="79"/>
                        </a:cubicBezTo>
                        <a:cubicBezTo>
                          <a:pt x="334" y="80"/>
                          <a:pt x="334" y="80"/>
                          <a:pt x="334" y="80"/>
                        </a:cubicBezTo>
                        <a:cubicBezTo>
                          <a:pt x="334" y="85"/>
                          <a:pt x="334" y="85"/>
                          <a:pt x="334" y="85"/>
                        </a:cubicBezTo>
                        <a:cubicBezTo>
                          <a:pt x="334" y="129"/>
                          <a:pt x="369" y="165"/>
                          <a:pt x="413" y="165"/>
                        </a:cubicBezTo>
                        <a:cubicBezTo>
                          <a:pt x="957" y="165"/>
                          <a:pt x="957" y="165"/>
                          <a:pt x="957" y="165"/>
                        </a:cubicBezTo>
                        <a:cubicBezTo>
                          <a:pt x="1001" y="165"/>
                          <a:pt x="1037" y="129"/>
                          <a:pt x="1037" y="85"/>
                        </a:cubicBezTo>
                        <a:cubicBezTo>
                          <a:pt x="1037" y="80"/>
                          <a:pt x="1037" y="80"/>
                          <a:pt x="1037" y="80"/>
                        </a:cubicBezTo>
                        <a:cubicBezTo>
                          <a:pt x="1037" y="79"/>
                          <a:pt x="1037" y="79"/>
                          <a:pt x="1037" y="79"/>
                        </a:cubicBezTo>
                        <a:cubicBezTo>
                          <a:pt x="1037" y="71"/>
                          <a:pt x="1043" y="65"/>
                          <a:pt x="1050" y="65"/>
                        </a:cubicBezTo>
                        <a:cubicBezTo>
                          <a:pt x="1050" y="65"/>
                          <a:pt x="1051" y="65"/>
                          <a:pt x="1051" y="65"/>
                        </a:cubicBezTo>
                        <a:cubicBezTo>
                          <a:pt x="1051" y="65"/>
                          <a:pt x="1051" y="65"/>
                          <a:pt x="1051" y="65"/>
                        </a:cubicBezTo>
                        <a:cubicBezTo>
                          <a:pt x="1185" y="65"/>
                          <a:pt x="1185" y="65"/>
                          <a:pt x="1185" y="65"/>
                        </a:cubicBezTo>
                        <a:cubicBezTo>
                          <a:pt x="1252" y="65"/>
                          <a:pt x="1306" y="120"/>
                          <a:pt x="1306" y="187"/>
                        </a:cubicBezTo>
                        <a:lnTo>
                          <a:pt x="1306" y="2633"/>
                        </a:lnTo>
                        <a:close/>
                      </a:path>
                    </a:pathLst>
                  </a:cu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5" name="Freeform 7">
                    <a:extLst>
                      <a:ext uri="{FF2B5EF4-FFF2-40B4-BE49-F238E27FC236}">
                        <a16:creationId xmlns:a16="http://schemas.microsoft.com/office/drawing/2014/main" id="{F53CB887-9C12-B6EA-A464-FEDA47CDBDB1}"/>
                      </a:ext>
                    </a:extLst>
                  </p:cNvPr>
                  <p:cNvSpPr>
                    <a:spLocks noEditPoints="1"/>
                  </p:cNvSpPr>
                  <p:nvPr/>
                </p:nvSpPr>
                <p:spPr bwMode="auto">
                  <a:xfrm>
                    <a:off x="3805441" y="503638"/>
                    <a:ext cx="764615" cy="91869"/>
                  </a:xfrm>
                  <a:custGeom>
                    <a:avLst/>
                    <a:gdLst>
                      <a:gd name="T0" fmla="*/ 13 w 342"/>
                      <a:gd name="T1" fmla="*/ 9 h 44"/>
                      <a:gd name="T2" fmla="*/ 0 w 342"/>
                      <a:gd name="T3" fmla="*/ 22 h 44"/>
                      <a:gd name="T4" fmla="*/ 13 w 342"/>
                      <a:gd name="T5" fmla="*/ 35 h 44"/>
                      <a:gd name="T6" fmla="*/ 26 w 342"/>
                      <a:gd name="T7" fmla="*/ 22 h 44"/>
                      <a:gd name="T8" fmla="*/ 13 w 342"/>
                      <a:gd name="T9" fmla="*/ 9 h 44"/>
                      <a:gd name="T10" fmla="*/ 234 w 342"/>
                      <a:gd name="T11" fmla="*/ 13 h 44"/>
                      <a:gd name="T12" fmla="*/ 86 w 342"/>
                      <a:gd name="T13" fmla="*/ 13 h 44"/>
                      <a:gd name="T14" fmla="*/ 77 w 342"/>
                      <a:gd name="T15" fmla="*/ 22 h 44"/>
                      <a:gd name="T16" fmla="*/ 86 w 342"/>
                      <a:gd name="T17" fmla="*/ 31 h 44"/>
                      <a:gd name="T18" fmla="*/ 234 w 342"/>
                      <a:gd name="T19" fmla="*/ 31 h 44"/>
                      <a:gd name="T20" fmla="*/ 243 w 342"/>
                      <a:gd name="T21" fmla="*/ 22 h 44"/>
                      <a:gd name="T22" fmla="*/ 234 w 342"/>
                      <a:gd name="T23" fmla="*/ 13 h 44"/>
                      <a:gd name="T24" fmla="*/ 320 w 342"/>
                      <a:gd name="T25" fmla="*/ 0 h 44"/>
                      <a:gd name="T26" fmla="*/ 298 w 342"/>
                      <a:gd name="T27" fmla="*/ 22 h 44"/>
                      <a:gd name="T28" fmla="*/ 320 w 342"/>
                      <a:gd name="T29" fmla="*/ 44 h 44"/>
                      <a:gd name="T30" fmla="*/ 342 w 342"/>
                      <a:gd name="T31" fmla="*/ 22 h 44"/>
                      <a:gd name="T32" fmla="*/ 320 w 34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4">
                        <a:moveTo>
                          <a:pt x="13" y="9"/>
                        </a:moveTo>
                        <a:cubicBezTo>
                          <a:pt x="6" y="9"/>
                          <a:pt x="0" y="15"/>
                          <a:pt x="0" y="22"/>
                        </a:cubicBezTo>
                        <a:cubicBezTo>
                          <a:pt x="0" y="30"/>
                          <a:pt x="6" y="35"/>
                          <a:pt x="13" y="35"/>
                        </a:cubicBezTo>
                        <a:cubicBezTo>
                          <a:pt x="20" y="35"/>
                          <a:pt x="26" y="30"/>
                          <a:pt x="26" y="22"/>
                        </a:cubicBezTo>
                        <a:cubicBezTo>
                          <a:pt x="26" y="15"/>
                          <a:pt x="20" y="9"/>
                          <a:pt x="13" y="9"/>
                        </a:cubicBezTo>
                        <a:close/>
                        <a:moveTo>
                          <a:pt x="234" y="13"/>
                        </a:moveTo>
                        <a:cubicBezTo>
                          <a:pt x="86" y="13"/>
                          <a:pt x="86" y="13"/>
                          <a:pt x="86" y="13"/>
                        </a:cubicBezTo>
                        <a:cubicBezTo>
                          <a:pt x="81" y="13"/>
                          <a:pt x="77" y="17"/>
                          <a:pt x="77" y="22"/>
                        </a:cubicBezTo>
                        <a:cubicBezTo>
                          <a:pt x="77" y="27"/>
                          <a:pt x="81" y="31"/>
                          <a:pt x="86" y="31"/>
                        </a:cubicBezTo>
                        <a:cubicBezTo>
                          <a:pt x="234" y="31"/>
                          <a:pt x="234" y="31"/>
                          <a:pt x="234" y="31"/>
                        </a:cubicBezTo>
                        <a:cubicBezTo>
                          <a:pt x="239" y="31"/>
                          <a:pt x="243" y="27"/>
                          <a:pt x="243" y="22"/>
                        </a:cubicBezTo>
                        <a:cubicBezTo>
                          <a:pt x="243" y="17"/>
                          <a:pt x="239" y="13"/>
                          <a:pt x="234" y="13"/>
                        </a:cubicBezTo>
                        <a:close/>
                        <a:moveTo>
                          <a:pt x="320" y="0"/>
                        </a:moveTo>
                        <a:cubicBezTo>
                          <a:pt x="308" y="0"/>
                          <a:pt x="298" y="10"/>
                          <a:pt x="298" y="22"/>
                        </a:cubicBezTo>
                        <a:cubicBezTo>
                          <a:pt x="298" y="34"/>
                          <a:pt x="308" y="44"/>
                          <a:pt x="320" y="44"/>
                        </a:cubicBezTo>
                        <a:cubicBezTo>
                          <a:pt x="332" y="44"/>
                          <a:pt x="342" y="34"/>
                          <a:pt x="342" y="22"/>
                        </a:cubicBezTo>
                        <a:cubicBezTo>
                          <a:pt x="342" y="10"/>
                          <a:pt x="332" y="0"/>
                          <a:pt x="320"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6" name="Rectangle 8">
                    <a:extLst>
                      <a:ext uri="{FF2B5EF4-FFF2-40B4-BE49-F238E27FC236}">
                        <a16:creationId xmlns:a16="http://schemas.microsoft.com/office/drawing/2014/main" id="{B6B680E0-D81B-0156-591D-3DDCA35B7AF7}"/>
                      </a:ext>
                    </a:extLst>
                  </p:cNvPr>
                  <p:cNvSpPr>
                    <a:spLocks noChangeArrowheads="1"/>
                  </p:cNvSpPr>
                  <p:nvPr/>
                </p:nvSpPr>
                <p:spPr bwMode="auto">
                  <a:xfrm>
                    <a:off x="2575793"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7" name="Rectangle 9">
                    <a:extLst>
                      <a:ext uri="{FF2B5EF4-FFF2-40B4-BE49-F238E27FC236}">
                        <a16:creationId xmlns:a16="http://schemas.microsoft.com/office/drawing/2014/main" id="{82E94E3E-1D5B-E4BD-E7A7-4DF657950A01}"/>
                      </a:ext>
                    </a:extLst>
                  </p:cNvPr>
                  <p:cNvSpPr>
                    <a:spLocks noChangeArrowheads="1"/>
                  </p:cNvSpPr>
                  <p:nvPr/>
                </p:nvSpPr>
                <p:spPr bwMode="auto">
                  <a:xfrm>
                    <a:off x="5692080" y="878646"/>
                    <a:ext cx="53812" cy="4593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8" name="Rectangle 10">
                    <a:extLst>
                      <a:ext uri="{FF2B5EF4-FFF2-40B4-BE49-F238E27FC236}">
                        <a16:creationId xmlns:a16="http://schemas.microsoft.com/office/drawing/2014/main" id="{5A1E5D7E-16DE-7E0F-72FB-3C1285E32E37}"/>
                      </a:ext>
                    </a:extLst>
                  </p:cNvPr>
                  <p:cNvSpPr>
                    <a:spLocks noChangeArrowheads="1"/>
                  </p:cNvSpPr>
                  <p:nvPr/>
                </p:nvSpPr>
                <p:spPr bwMode="auto">
                  <a:xfrm>
                    <a:off x="2575793"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sp>
                <p:nvSpPr>
                  <p:cNvPr id="29" name="Rectangle 11">
                    <a:extLst>
                      <a:ext uri="{FF2B5EF4-FFF2-40B4-BE49-F238E27FC236}">
                        <a16:creationId xmlns:a16="http://schemas.microsoft.com/office/drawing/2014/main" id="{FDD2BF6C-9EE2-5EFF-7CAF-DA11561C7F21}"/>
                      </a:ext>
                    </a:extLst>
                  </p:cNvPr>
                  <p:cNvSpPr>
                    <a:spLocks noChangeArrowheads="1"/>
                  </p:cNvSpPr>
                  <p:nvPr/>
                </p:nvSpPr>
                <p:spPr bwMode="auto">
                  <a:xfrm>
                    <a:off x="5692080" y="5688230"/>
                    <a:ext cx="53812" cy="4668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Calibri" panose="020F0502020204030204"/>
                      <a:ea typeface="+mn-ea"/>
                      <a:cs typeface="+mn-cs"/>
                    </a:endParaRPr>
                  </a:p>
                </p:txBody>
              </p:sp>
            </p:grpSp>
          </p:grpSp>
        </p:grpSp>
      </p:grpSp>
      <p:pic>
        <p:nvPicPr>
          <p:cNvPr id="45" name="Grafik 44">
            <a:extLst>
              <a:ext uri="{FF2B5EF4-FFF2-40B4-BE49-F238E27FC236}">
                <a16:creationId xmlns:a16="http://schemas.microsoft.com/office/drawing/2014/main" id="{5AC96E6C-552B-6E9D-7AB8-463F4DE514C9}"/>
              </a:ext>
            </a:extLst>
          </p:cNvPr>
          <p:cNvPicPr>
            <a:picLocks noChangeAspect="1"/>
          </p:cNvPicPr>
          <p:nvPr/>
        </p:nvPicPr>
        <p:blipFill>
          <a:blip r:embed="rId11">
            <a:alphaModFix/>
            <a:extLst>
              <a:ext uri="{28A0092B-C50C-407E-A947-70E740481C1C}">
                <a14:useLocalDpi xmlns:a14="http://schemas.microsoft.com/office/drawing/2010/main" val="0"/>
              </a:ext>
            </a:extLst>
          </a:blip>
          <a:stretch>
            <a:fillRect/>
          </a:stretch>
        </p:blipFill>
        <p:spPr>
          <a:xfrm>
            <a:off x="11280195" y="300985"/>
            <a:ext cx="704552" cy="797256"/>
          </a:xfrm>
          <a:prstGeom prst="rect">
            <a:avLst/>
          </a:prstGeom>
        </p:spPr>
      </p:pic>
      <p:pic>
        <p:nvPicPr>
          <p:cNvPr id="4" name="Grafik 3">
            <a:extLst>
              <a:ext uri="{FF2B5EF4-FFF2-40B4-BE49-F238E27FC236}">
                <a16:creationId xmlns:a16="http://schemas.microsoft.com/office/drawing/2014/main" id="{EF445CFA-8AB3-52AB-9B8E-0F79FB672D2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7723" y="607883"/>
            <a:ext cx="2199804" cy="448262"/>
          </a:xfrm>
          <a:prstGeom prst="rect">
            <a:avLst/>
          </a:prstGeom>
        </p:spPr>
      </p:pic>
      <p:grpSp>
        <p:nvGrpSpPr>
          <p:cNvPr id="53" name="Gruppieren 52">
            <a:extLst>
              <a:ext uri="{FF2B5EF4-FFF2-40B4-BE49-F238E27FC236}">
                <a16:creationId xmlns:a16="http://schemas.microsoft.com/office/drawing/2014/main" id="{B0577D1D-5F53-5983-C01B-61591BE5E005}"/>
              </a:ext>
            </a:extLst>
          </p:cNvPr>
          <p:cNvGrpSpPr/>
          <p:nvPr/>
        </p:nvGrpSpPr>
        <p:grpSpPr>
          <a:xfrm>
            <a:off x="3215526" y="4648502"/>
            <a:ext cx="2906378" cy="2541478"/>
            <a:chOff x="7883444" y="90310"/>
            <a:chExt cx="3247803" cy="2840038"/>
          </a:xfrm>
        </p:grpSpPr>
        <p:pic>
          <p:nvPicPr>
            <p:cNvPr id="52" name="Grafik 51" descr="Rede mit einfarbiger Füllung">
              <a:extLst>
                <a:ext uri="{FF2B5EF4-FFF2-40B4-BE49-F238E27FC236}">
                  <a16:creationId xmlns:a16="http://schemas.microsoft.com/office/drawing/2014/main" id="{5B0F36E1-1DCF-05ED-4168-FC08AD084F9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flipH="1">
              <a:off x="7883444" y="90310"/>
              <a:ext cx="3247803" cy="2840038"/>
            </a:xfrm>
            <a:prstGeom prst="roundRect">
              <a:avLst/>
            </a:prstGeom>
            <a:effectLst>
              <a:glow rad="207600">
                <a:schemeClr val="bg1">
                  <a:alpha val="40000"/>
                </a:schemeClr>
              </a:glow>
            </a:effectLst>
          </p:spPr>
        </p:pic>
        <p:pic>
          <p:nvPicPr>
            <p:cNvPr id="3" name="Grafik 2">
              <a:extLst>
                <a:ext uri="{FF2B5EF4-FFF2-40B4-BE49-F238E27FC236}">
                  <a16:creationId xmlns:a16="http://schemas.microsoft.com/office/drawing/2014/main" id="{BABF7CF0-4F6F-E75E-C662-02CB48E0223B}"/>
                </a:ext>
              </a:extLst>
            </p:cNvPr>
            <p:cNvPicPr>
              <a:picLocks noChangeAspect="1"/>
            </p:cNvPicPr>
            <p:nvPr/>
          </p:nvPicPr>
          <p:blipFill>
            <a:blip r:embed="rId16"/>
            <a:stretch>
              <a:fillRect/>
            </a:stretch>
          </p:blipFill>
          <p:spPr>
            <a:xfrm>
              <a:off x="8500514" y="790231"/>
              <a:ext cx="1971324" cy="994232"/>
            </a:xfrm>
            <a:prstGeom prst="roundRect">
              <a:avLst/>
            </a:prstGeom>
            <a:effectLst>
              <a:glow rad="207600">
                <a:schemeClr val="bg1">
                  <a:alpha val="40000"/>
                </a:schemeClr>
              </a:glow>
            </a:effectLst>
          </p:spPr>
        </p:pic>
      </p:grpSp>
      <p:pic>
        <p:nvPicPr>
          <p:cNvPr id="6" name="Grafik 5" descr="Ein Bild, das Text, Screenshot, Schrift, Design enthält.&#10;&#10;Automatisch generierte Beschreibung">
            <a:extLst>
              <a:ext uri="{FF2B5EF4-FFF2-40B4-BE49-F238E27FC236}">
                <a16:creationId xmlns:a16="http://schemas.microsoft.com/office/drawing/2014/main" id="{57FBA873-98B5-10CE-E7F4-EF4E9181830D}"/>
              </a:ext>
            </a:extLst>
          </p:cNvPr>
          <p:cNvPicPr>
            <a:picLocks noChangeAspect="1"/>
          </p:cNvPicPr>
          <p:nvPr/>
        </p:nvPicPr>
        <p:blipFill rotWithShape="1">
          <a:blip r:embed="rId17">
            <a:extLst>
              <a:ext uri="{28A0092B-C50C-407E-A947-70E740481C1C}">
                <a14:useLocalDpi xmlns:a14="http://schemas.microsoft.com/office/drawing/2010/main" val="0"/>
              </a:ext>
            </a:extLst>
          </a:blip>
          <a:srcRect t="723" r="-1296" b="-2527"/>
          <a:stretch/>
        </p:blipFill>
        <p:spPr>
          <a:xfrm>
            <a:off x="6180700" y="1931650"/>
            <a:ext cx="2366135" cy="4426434"/>
          </a:xfrm>
          <a:prstGeom prst="roundRect">
            <a:avLst/>
          </a:prstGeom>
        </p:spPr>
      </p:pic>
      <p:sp>
        <p:nvSpPr>
          <p:cNvPr id="2" name="Abgerundetes Rechteck 1">
            <a:extLst>
              <a:ext uri="{FF2B5EF4-FFF2-40B4-BE49-F238E27FC236}">
                <a16:creationId xmlns:a16="http://schemas.microsoft.com/office/drawing/2014/main" id="{00005590-23AA-3336-2782-E8DF0DF040C3}"/>
              </a:ext>
            </a:extLst>
          </p:cNvPr>
          <p:cNvSpPr/>
          <p:nvPr/>
        </p:nvSpPr>
        <p:spPr>
          <a:xfrm>
            <a:off x="9306387" y="300981"/>
            <a:ext cx="2008082" cy="274752"/>
          </a:xfrm>
          <a:prstGeom prst="roundRect">
            <a:avLst/>
          </a:prstGeom>
          <a:solidFill>
            <a:schemeClr val="bg1">
              <a:alpha val="6065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i="1">
                <a:solidFill>
                  <a:schemeClr val="tx1"/>
                </a:solidFill>
                <a:latin typeface="Arial" panose="020B0604020202020204" pitchFamily="34" charset="0"/>
                <a:cs typeface="Arial" panose="020B0604020202020204" pitchFamily="34" charset="0"/>
              </a:rPr>
              <a:t>Auszug Produktportfolio</a:t>
            </a:r>
          </a:p>
        </p:txBody>
      </p:sp>
      <p:sp>
        <p:nvSpPr>
          <p:cNvPr id="5" name="Rechteck 4">
            <a:extLst>
              <a:ext uri="{FF2B5EF4-FFF2-40B4-BE49-F238E27FC236}">
                <a16:creationId xmlns:a16="http://schemas.microsoft.com/office/drawing/2014/main" id="{A59E1B28-4881-82A6-1CFF-66BAF6F128AE}"/>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15" name="Foliennummernplatzhalter 4">
            <a:extLst>
              <a:ext uri="{FF2B5EF4-FFF2-40B4-BE49-F238E27FC236}">
                <a16:creationId xmlns:a16="http://schemas.microsoft.com/office/drawing/2014/main" id="{B4BB74DB-0259-93C9-C36D-943F4A870C58}"/>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13</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43" name="Textfeld 42">
            <a:extLst>
              <a:ext uri="{FF2B5EF4-FFF2-40B4-BE49-F238E27FC236}">
                <a16:creationId xmlns:a16="http://schemas.microsoft.com/office/drawing/2014/main" id="{89474D49-DF10-47E8-E5D6-28C178587FEC}"/>
              </a:ext>
            </a:extLst>
          </p:cNvPr>
          <p:cNvSpPr txBox="1"/>
          <p:nvPr/>
        </p:nvSpPr>
        <p:spPr>
          <a:xfrm>
            <a:off x="404301" y="5388717"/>
            <a:ext cx="299837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i="1" u="none" strike="noStrike" kern="1200" cap="none" spc="0" normalizeH="0" baseline="0" noProof="0" dirty="0">
                <a:ln>
                  <a:noFill/>
                </a:ln>
                <a:solidFill>
                  <a:schemeClr val="tx1">
                    <a:lumMod val="75000"/>
                  </a:schemeClr>
                </a:solidFill>
                <a:effectLst/>
                <a:uLnTx/>
                <a:uFillTx/>
                <a:latin typeface="Arial" panose="020B0604020202020204" pitchFamily="34" charset="0"/>
                <a:ea typeface="+mn-ea"/>
                <a:cs typeface="Arial" panose="020B0604020202020204" pitchFamily="34" charset="0"/>
              </a:rPr>
              <a:t>Bis 10/2023 wurden bereits 2,5 </a:t>
            </a:r>
            <a:r>
              <a:rPr kumimoji="0" lang="de-DE" sz="1200" i="1" u="none" strike="noStrike" kern="1200" cap="none" spc="0" normalizeH="0" baseline="0" noProof="0" dirty="0" err="1">
                <a:ln>
                  <a:noFill/>
                </a:ln>
                <a:solidFill>
                  <a:schemeClr val="tx1">
                    <a:lumMod val="75000"/>
                  </a:schemeClr>
                </a:solidFill>
                <a:effectLst/>
                <a:uLnTx/>
                <a:uFillTx/>
                <a:latin typeface="Arial" panose="020B0604020202020204" pitchFamily="34" charset="0"/>
                <a:ea typeface="+mn-ea"/>
                <a:cs typeface="Arial" panose="020B0604020202020204" pitchFamily="34" charset="0"/>
              </a:rPr>
              <a:t>Millio</a:t>
            </a:r>
            <a:r>
              <a:rPr lang="de-DE" sz="1200" i="1" dirty="0" err="1">
                <a:solidFill>
                  <a:schemeClr val="tx1">
                    <a:lumMod val="75000"/>
                  </a:schemeClr>
                </a:solidFill>
                <a:latin typeface="Arial" panose="020B0604020202020204" pitchFamily="34" charset="0"/>
                <a:cs typeface="Arial" panose="020B0604020202020204" pitchFamily="34" charset="0"/>
              </a:rPr>
              <a:t>nen</a:t>
            </a:r>
            <a:r>
              <a:rPr kumimoji="0" lang="de-DE" sz="1200" i="1" u="none" strike="noStrike" kern="1200" cap="none" spc="0" normalizeH="0" baseline="0" noProof="0" dirty="0">
                <a:ln>
                  <a:noFill/>
                </a:ln>
                <a:solidFill>
                  <a:schemeClr val="tx1">
                    <a:lumMod val="75000"/>
                  </a:schemeClr>
                </a:solidFill>
                <a:effectLst/>
                <a:uLnTx/>
                <a:uFillTx/>
                <a:latin typeface="Arial" panose="020B0604020202020204" pitchFamily="34" charset="0"/>
                <a:ea typeface="+mn-ea"/>
                <a:cs typeface="Arial" panose="020B0604020202020204" pitchFamily="34" charset="0"/>
              </a:rPr>
              <a:t> </a:t>
            </a:r>
            <a:r>
              <a:rPr lang="de-DE" sz="1200" i="1" dirty="0">
                <a:solidFill>
                  <a:schemeClr val="tx1">
                    <a:lumMod val="75000"/>
                  </a:schemeClr>
                </a:solidFill>
                <a:latin typeface="Arial" panose="020B0604020202020204" pitchFamily="34" charset="0"/>
                <a:cs typeface="Arial" panose="020B0604020202020204" pitchFamily="34" charset="0"/>
              </a:rPr>
              <a:t>Unternehmen analysiert!</a:t>
            </a:r>
            <a:endParaRPr kumimoji="0" lang="de-DE" sz="1200" i="1" u="none" strike="noStrike" kern="1200" cap="none" spc="0" normalizeH="0" baseline="0" noProof="0" dirty="0">
              <a:ln>
                <a:noFill/>
              </a:ln>
              <a:solidFill>
                <a:schemeClr val="tx1">
                  <a:lumMod val="75000"/>
                </a:schemeClr>
              </a:solidFill>
              <a:effectLst/>
              <a:uLnTx/>
              <a:uFillTx/>
              <a:latin typeface="Arial" panose="020B0604020202020204" pitchFamily="34" charset="0"/>
              <a:ea typeface="+mn-ea"/>
              <a:cs typeface="Arial" panose="020B0604020202020204" pitchFamily="34" charset="0"/>
            </a:endParaRPr>
          </a:p>
        </p:txBody>
      </p:sp>
      <p:sp>
        <p:nvSpPr>
          <p:cNvPr id="46" name="Datumsplatzhalter 1">
            <a:extLst>
              <a:ext uri="{FF2B5EF4-FFF2-40B4-BE49-F238E27FC236}">
                <a16:creationId xmlns:a16="http://schemas.microsoft.com/office/drawing/2014/main" id="{EA11F251-7F06-C2E7-6900-50F5DAE95AAE}"/>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48" name="Fußzeilenplatzhalter 2">
            <a:extLst>
              <a:ext uri="{FF2B5EF4-FFF2-40B4-BE49-F238E27FC236}">
                <a16:creationId xmlns:a16="http://schemas.microsoft.com/office/drawing/2014/main" id="{47702412-2766-2D92-90D9-24691CB17535}"/>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Tree>
    <p:extLst>
      <p:ext uri="{BB962C8B-B14F-4D97-AF65-F5344CB8AC3E}">
        <p14:creationId xmlns:p14="http://schemas.microsoft.com/office/powerpoint/2010/main" val="3074465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5146724B-DD67-F46E-1F74-C6B5D7D66A9F}"/>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8" name="Objekt 7" hidden="1">
                        <a:extLst>
                          <a:ext uri="{FF2B5EF4-FFF2-40B4-BE49-F238E27FC236}">
                            <a16:creationId xmlns:a16="http://schemas.microsoft.com/office/drawing/2014/main" id="{5146724B-DD67-F46E-1F74-C6B5D7D66A9F}"/>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Rechteck 1">
            <a:extLst>
              <a:ext uri="{FF2B5EF4-FFF2-40B4-BE49-F238E27FC236}">
                <a16:creationId xmlns:a16="http://schemas.microsoft.com/office/drawing/2014/main" id="{CABBF794-D112-F279-E780-3720F2B0555F}"/>
              </a:ext>
            </a:extLst>
          </p:cNvPr>
          <p:cNvSpPr/>
          <p:nvPr/>
        </p:nvSpPr>
        <p:spPr>
          <a:xfrm>
            <a:off x="821871" y="1992085"/>
            <a:ext cx="10548258" cy="4517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4" name="Foliennummernplatzhalter 4">
            <a:extLst>
              <a:ext uri="{FF2B5EF4-FFF2-40B4-BE49-F238E27FC236}">
                <a16:creationId xmlns:a16="http://schemas.microsoft.com/office/drawing/2014/main" id="{264B00C0-B355-E342-983F-4D2A09CA4227}"/>
              </a:ext>
            </a:extLst>
          </p:cNvPr>
          <p:cNvSpPr txBox="1">
            <a:spLocks/>
          </p:cNvSpPr>
          <p:nvPr/>
        </p:nvSpPr>
        <p:spPr>
          <a:xfrm>
            <a:off x="10491887" y="5027080"/>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B75295-9703-4F4E-A4B5-AE0460C078A8}" type="slidenum">
              <a:rPr kumimoji="0" lang="de-DE" sz="700" b="0" i="0" u="none" strike="noStrike" kern="1200" cap="none" spc="0" normalizeH="0" baseline="0" noProof="0" smtClean="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700" b="0" i="0" u="none" strike="noStrike" kern="1200" cap="none" spc="0" normalizeH="0" baseline="0" noProof="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F7F6E96C-D29C-3D26-9DF6-6B27777FC775}"/>
              </a:ext>
            </a:extLst>
          </p:cNvPr>
          <p:cNvSpPr txBox="1"/>
          <p:nvPr/>
        </p:nvSpPr>
        <p:spPr>
          <a:xfrm>
            <a:off x="334629" y="1873370"/>
            <a:ext cx="3850316"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Wir sorgen bei unseren Kunden für das </a:t>
            </a:r>
            <a:r>
              <a:rPr kumimoji="0" lang="de-DE" sz="28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smarte Business </a:t>
            </a: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von morgen!</a:t>
            </a:r>
          </a:p>
        </p:txBody>
      </p:sp>
      <p:sp>
        <p:nvSpPr>
          <p:cNvPr id="39" name="Rechteck 38">
            <a:extLst>
              <a:ext uri="{FF2B5EF4-FFF2-40B4-BE49-F238E27FC236}">
                <a16:creationId xmlns:a16="http://schemas.microsoft.com/office/drawing/2014/main" id="{9130D016-AA87-6F76-C650-053949A903FD}"/>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43" name="Foliennummernplatzhalter 4">
            <a:extLst>
              <a:ext uri="{FF2B5EF4-FFF2-40B4-BE49-F238E27FC236}">
                <a16:creationId xmlns:a16="http://schemas.microsoft.com/office/drawing/2014/main" id="{02DAC579-157B-86FB-48F1-A7908419C02D}"/>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14</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2" name="Datumsplatzhalter 1">
            <a:extLst>
              <a:ext uri="{FF2B5EF4-FFF2-40B4-BE49-F238E27FC236}">
                <a16:creationId xmlns:a16="http://schemas.microsoft.com/office/drawing/2014/main" id="{6B474725-F1AD-F69D-0268-353377AB66B2}"/>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15" name="Fußzeilenplatzhalter 2">
            <a:extLst>
              <a:ext uri="{FF2B5EF4-FFF2-40B4-BE49-F238E27FC236}">
                <a16:creationId xmlns:a16="http://schemas.microsoft.com/office/drawing/2014/main" id="{F4D71ED3-5EA1-F0F9-6993-40E49AA863E1}"/>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
        <p:nvSpPr>
          <p:cNvPr id="5" name="Textplatzhalter 1">
            <a:extLst>
              <a:ext uri="{FF2B5EF4-FFF2-40B4-BE49-F238E27FC236}">
                <a16:creationId xmlns:a16="http://schemas.microsoft.com/office/drawing/2014/main" id="{69814135-6553-DA7F-687B-B89FED47FCF7}"/>
              </a:ext>
            </a:extLst>
          </p:cNvPr>
          <p:cNvSpPr txBox="1">
            <a:spLocks/>
          </p:cNvSpPr>
          <p:nvPr/>
        </p:nvSpPr>
        <p:spPr>
          <a:xfrm>
            <a:off x="-1" y="2773545"/>
            <a:ext cx="6096001"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Finanzkennzahlen</a:t>
            </a:r>
          </a:p>
        </p:txBody>
      </p:sp>
      <p:sp>
        <p:nvSpPr>
          <p:cNvPr id="11" name="Textfeld 10">
            <a:extLst>
              <a:ext uri="{FF2B5EF4-FFF2-40B4-BE49-F238E27FC236}">
                <a16:creationId xmlns:a16="http://schemas.microsoft.com/office/drawing/2014/main" id="{95FBCE8C-77BC-DB4F-F9BE-165210FCF6DF}"/>
              </a:ext>
            </a:extLst>
          </p:cNvPr>
          <p:cNvSpPr txBox="1"/>
          <p:nvPr/>
        </p:nvSpPr>
        <p:spPr>
          <a:xfrm>
            <a:off x="251460" y="3973558"/>
            <a:ext cx="4552765" cy="523220"/>
          </a:xfrm>
          <a:prstGeom prst="rect">
            <a:avLst/>
          </a:prstGeom>
          <a:noFill/>
        </p:spPr>
        <p:txBody>
          <a:bodyPr wrap="square" rtlCol="0">
            <a:spAutoFit/>
          </a:bodyPr>
          <a:lstStyle/>
          <a:p>
            <a:r>
              <a:rPr lang="de-DE" sz="2800" dirty="0">
                <a:solidFill>
                  <a:schemeClr val="accent3"/>
                </a:solidFill>
                <a:latin typeface="Arial" panose="020B0604020202020204" pitchFamily="34" charset="0"/>
                <a:cs typeface="Arial" panose="020B0604020202020204" pitchFamily="34" charset="0"/>
              </a:rPr>
              <a:t>Quartal 3 2023</a:t>
            </a:r>
          </a:p>
        </p:txBody>
      </p:sp>
    </p:spTree>
    <p:extLst>
      <p:ext uri="{BB962C8B-B14F-4D97-AF65-F5344CB8AC3E}">
        <p14:creationId xmlns:p14="http://schemas.microsoft.com/office/powerpoint/2010/main" val="3088479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8136B764-5478-9E1D-8478-43C19930A135}"/>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September 2023</a:t>
            </a:r>
          </a:p>
        </p:txBody>
      </p:sp>
      <p:graphicFrame>
        <p:nvGraphicFramePr>
          <p:cNvPr id="3" name="Chart 3">
            <a:extLst>
              <a:ext uri="{FF2B5EF4-FFF2-40B4-BE49-F238E27FC236}">
                <a16:creationId xmlns:a16="http://schemas.microsoft.com/office/drawing/2014/main" id="{28CC7A30-0249-F75F-9D5F-CFAD6E99703B}"/>
              </a:ext>
            </a:extLst>
          </p:cNvPr>
          <p:cNvGraphicFramePr/>
          <p:nvPr>
            <p:custDataLst>
              <p:tags r:id="rId1"/>
            </p:custDataLst>
            <p:extLst>
              <p:ext uri="{D42A27DB-BD31-4B8C-83A1-F6EECF244321}">
                <p14:modId xmlns:p14="http://schemas.microsoft.com/office/powerpoint/2010/main" val="2612564073"/>
              </p:ext>
            </p:extLst>
          </p:nvPr>
        </p:nvGraphicFramePr>
        <p:xfrm>
          <a:off x="333375" y="1756430"/>
          <a:ext cx="5716588" cy="4430712"/>
        </p:xfrm>
        <a:graphic>
          <a:graphicData uri="http://schemas.openxmlformats.org/drawingml/2006/chart">
            <c:chart xmlns:c="http://schemas.openxmlformats.org/drawingml/2006/chart" xmlns:r="http://schemas.openxmlformats.org/officeDocument/2006/relationships" r:id="rId17"/>
          </a:graphicData>
        </a:graphic>
      </p:graphicFrame>
      <p:cxnSp>
        <p:nvCxnSpPr>
          <p:cNvPr id="4" name="Gerade Verbindung 3">
            <a:extLst>
              <a:ext uri="{FF2B5EF4-FFF2-40B4-BE49-F238E27FC236}">
                <a16:creationId xmlns:a16="http://schemas.microsoft.com/office/drawing/2014/main" id="{F61CEFC3-0E5A-48EF-8DC8-FA1496F862B3}"/>
              </a:ext>
            </a:extLst>
          </p:cNvPr>
          <p:cNvCxnSpPr/>
          <p:nvPr>
            <p:custDataLst>
              <p:tags r:id="rId2"/>
            </p:custDataLst>
          </p:nvPr>
        </p:nvCxnSpPr>
        <p:spPr bwMode="auto">
          <a:xfrm flipH="1" flipV="1">
            <a:off x="5108575" y="2256492"/>
            <a:ext cx="328613" cy="9525"/>
          </a:xfrm>
          <a:prstGeom prst="line">
            <a:avLst/>
          </a:prstGeom>
          <a:ln w="222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 name="Rechteck 4">
            <a:extLst>
              <a:ext uri="{FF2B5EF4-FFF2-40B4-BE49-F238E27FC236}">
                <a16:creationId xmlns:a16="http://schemas.microsoft.com/office/drawing/2014/main" id="{DA88DF04-42CE-BC28-3CF0-B1CA412952D2}"/>
              </a:ext>
            </a:extLst>
          </p:cNvPr>
          <p:cNvSpPr/>
          <p:nvPr>
            <p:custDataLst>
              <p:tags r:id="rId3"/>
            </p:custDataLst>
          </p:nvPr>
        </p:nvSpPr>
        <p:spPr bwMode="auto">
          <a:xfrm>
            <a:off x="2730500"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559F5CD4-7D36-4427-95A2-63DAF6D154C8}" type="datetime'2''''0''''1''''''''''''''''9'''''''''''''''">
              <a:rPr lang="de-DE" altLang="en-US" sz="1100" smtClean="0">
                <a:solidFill>
                  <a:srgbClr val="505050"/>
                </a:solidFill>
              </a:rPr>
              <a:pPr algn="ctr">
                <a:spcBef>
                  <a:spcPct val="0"/>
                </a:spcBef>
                <a:spcAft>
                  <a:spcPct val="0"/>
                </a:spcAft>
              </a:pPr>
              <a:t>2019</a:t>
            </a:fld>
            <a:endParaRPr lang="de-DE" sz="1100">
              <a:solidFill>
                <a:srgbClr val="505050"/>
              </a:solidFill>
            </a:endParaRPr>
          </a:p>
        </p:txBody>
      </p:sp>
      <p:sp>
        <p:nvSpPr>
          <p:cNvPr id="6" name="Rechteck 5">
            <a:extLst>
              <a:ext uri="{FF2B5EF4-FFF2-40B4-BE49-F238E27FC236}">
                <a16:creationId xmlns:a16="http://schemas.microsoft.com/office/drawing/2014/main" id="{A30D474F-4DFF-DDC8-A9CA-6F478B0AA181}"/>
              </a:ext>
            </a:extLst>
          </p:cNvPr>
          <p:cNvSpPr/>
          <p:nvPr>
            <p:custDataLst>
              <p:tags r:id="rId4"/>
            </p:custDataLst>
          </p:nvPr>
        </p:nvSpPr>
        <p:spPr bwMode="auto">
          <a:xfrm>
            <a:off x="3830638"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5F2FDA16-63AC-4759-8552-4946C0A9B464}" type="datetime'''''''''''''''''''''''''''''''20''''''''''2''''''''1'">
              <a:rPr lang="de-DE" altLang="en-US" sz="1100" smtClean="0">
                <a:solidFill>
                  <a:srgbClr val="505050"/>
                </a:solidFill>
              </a:rPr>
              <a:pPr algn="ctr">
                <a:spcBef>
                  <a:spcPct val="0"/>
                </a:spcBef>
                <a:spcAft>
                  <a:spcPct val="0"/>
                </a:spcAft>
              </a:pPr>
              <a:t>2021</a:t>
            </a:fld>
            <a:endParaRPr lang="de-DE" sz="1100">
              <a:solidFill>
                <a:srgbClr val="505050"/>
              </a:solidFill>
            </a:endParaRPr>
          </a:p>
        </p:txBody>
      </p:sp>
      <p:sp>
        <p:nvSpPr>
          <p:cNvPr id="7" name="Rechteck 6">
            <a:extLst>
              <a:ext uri="{FF2B5EF4-FFF2-40B4-BE49-F238E27FC236}">
                <a16:creationId xmlns:a16="http://schemas.microsoft.com/office/drawing/2014/main" id="{6402DA36-A10E-3EA7-A081-9A70E4F4C25C}"/>
              </a:ext>
            </a:extLst>
          </p:cNvPr>
          <p:cNvSpPr/>
          <p:nvPr>
            <p:custDataLst>
              <p:tags r:id="rId5"/>
            </p:custDataLst>
          </p:nvPr>
        </p:nvSpPr>
        <p:spPr bwMode="auto">
          <a:xfrm>
            <a:off x="4381500"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38A7A179-4C59-4594-B6F0-D0B807B7CC2B}" type="datetime'''''''''''''''2''''''''''''''''''''''0''''''2''''''''''2'''">
              <a:rPr lang="de-DE" altLang="en-US" sz="1100" smtClean="0">
                <a:solidFill>
                  <a:srgbClr val="505050"/>
                </a:solidFill>
              </a:rPr>
              <a:pPr algn="ctr">
                <a:spcBef>
                  <a:spcPct val="0"/>
                </a:spcBef>
                <a:spcAft>
                  <a:spcPct val="0"/>
                </a:spcAft>
              </a:pPr>
              <a:t>2022</a:t>
            </a:fld>
            <a:endParaRPr lang="de-DE" sz="1100">
              <a:solidFill>
                <a:srgbClr val="505050"/>
              </a:solidFill>
            </a:endParaRPr>
          </a:p>
        </p:txBody>
      </p:sp>
      <p:sp>
        <p:nvSpPr>
          <p:cNvPr id="8" name="Rechteck 7">
            <a:extLst>
              <a:ext uri="{FF2B5EF4-FFF2-40B4-BE49-F238E27FC236}">
                <a16:creationId xmlns:a16="http://schemas.microsoft.com/office/drawing/2014/main" id="{CEEC9825-CD03-1AD6-4243-55AA19B570EC}"/>
              </a:ext>
            </a:extLst>
          </p:cNvPr>
          <p:cNvSpPr/>
          <p:nvPr>
            <p:custDataLst>
              <p:tags r:id="rId6"/>
            </p:custDataLst>
          </p:nvPr>
        </p:nvSpPr>
        <p:spPr bwMode="auto">
          <a:xfrm>
            <a:off x="3281363"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8CFD9EFF-0066-4AC5-B1CF-27C5148117E6}" type="datetime'''''''''''''''2''0''''''''''2''''''''''''''''''''''''''0'">
              <a:rPr lang="de-DE" altLang="en-US" sz="1100" smtClean="0">
                <a:solidFill>
                  <a:srgbClr val="505050"/>
                </a:solidFill>
              </a:rPr>
              <a:pPr algn="ctr">
                <a:spcBef>
                  <a:spcPct val="0"/>
                </a:spcBef>
                <a:spcAft>
                  <a:spcPct val="0"/>
                </a:spcAft>
              </a:pPr>
              <a:t>2020</a:t>
            </a:fld>
            <a:endParaRPr lang="de-DE" sz="1100">
              <a:solidFill>
                <a:srgbClr val="505050"/>
              </a:solidFill>
            </a:endParaRPr>
          </a:p>
        </p:txBody>
      </p:sp>
      <p:sp>
        <p:nvSpPr>
          <p:cNvPr id="9" name="Rechteck 8">
            <a:extLst>
              <a:ext uri="{FF2B5EF4-FFF2-40B4-BE49-F238E27FC236}">
                <a16:creationId xmlns:a16="http://schemas.microsoft.com/office/drawing/2014/main" id="{BE71CD43-ED7F-3ACA-82A3-AFB1026B640A}"/>
              </a:ext>
            </a:extLst>
          </p:cNvPr>
          <p:cNvSpPr/>
          <p:nvPr>
            <p:custDataLst>
              <p:tags r:id="rId7"/>
            </p:custDataLst>
          </p:nvPr>
        </p:nvSpPr>
        <p:spPr bwMode="auto">
          <a:xfrm>
            <a:off x="2179638"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7194B53F-9FAD-4BF6-9EAE-A6C233760B7A}" type="datetime'''''''''''''''''2''''''01''''''''''''''''8'''''''''">
              <a:rPr lang="de-DE" altLang="en-US" sz="1100" smtClean="0">
                <a:solidFill>
                  <a:srgbClr val="505050"/>
                </a:solidFill>
              </a:rPr>
              <a:pPr algn="ctr">
                <a:spcBef>
                  <a:spcPct val="0"/>
                </a:spcBef>
                <a:spcAft>
                  <a:spcPct val="0"/>
                </a:spcAft>
              </a:pPr>
              <a:t>2018</a:t>
            </a:fld>
            <a:endParaRPr lang="de-DE" sz="1100">
              <a:solidFill>
                <a:srgbClr val="505050"/>
              </a:solidFill>
            </a:endParaRPr>
          </a:p>
        </p:txBody>
      </p:sp>
      <p:sp>
        <p:nvSpPr>
          <p:cNvPr id="10" name="Rechteck 9">
            <a:extLst>
              <a:ext uri="{FF2B5EF4-FFF2-40B4-BE49-F238E27FC236}">
                <a16:creationId xmlns:a16="http://schemas.microsoft.com/office/drawing/2014/main" id="{D23320AA-CA59-F615-605E-08E22793916F}"/>
              </a:ext>
            </a:extLst>
          </p:cNvPr>
          <p:cNvSpPr/>
          <p:nvPr>
            <p:custDataLst>
              <p:tags r:id="rId8"/>
            </p:custDataLst>
          </p:nvPr>
        </p:nvSpPr>
        <p:spPr bwMode="auto">
          <a:xfrm>
            <a:off x="1628775"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C031BE86-206C-43BB-9088-6A9EA6139B55}" type="datetime'''''''''''''2''''''''''0''1''''''7'">
              <a:rPr lang="de-DE" altLang="en-US" sz="1100" smtClean="0">
                <a:solidFill>
                  <a:srgbClr val="505050"/>
                </a:solidFill>
              </a:rPr>
              <a:pPr algn="ctr">
                <a:spcBef>
                  <a:spcPct val="0"/>
                </a:spcBef>
                <a:spcAft>
                  <a:spcPct val="0"/>
                </a:spcAft>
              </a:pPr>
              <a:t>2017</a:t>
            </a:fld>
            <a:endParaRPr lang="de-DE" sz="1100">
              <a:solidFill>
                <a:srgbClr val="505050"/>
              </a:solidFill>
            </a:endParaRPr>
          </a:p>
        </p:txBody>
      </p:sp>
      <p:sp>
        <p:nvSpPr>
          <p:cNvPr id="11" name="Rechteck 10">
            <a:extLst>
              <a:ext uri="{FF2B5EF4-FFF2-40B4-BE49-F238E27FC236}">
                <a16:creationId xmlns:a16="http://schemas.microsoft.com/office/drawing/2014/main" id="{1670C754-9C37-4AF6-91BA-71D85E1BBA6A}"/>
              </a:ext>
            </a:extLst>
          </p:cNvPr>
          <p:cNvSpPr/>
          <p:nvPr>
            <p:custDataLst>
              <p:tags r:id="rId9"/>
            </p:custDataLst>
          </p:nvPr>
        </p:nvSpPr>
        <p:spPr bwMode="auto">
          <a:xfrm>
            <a:off x="1079500"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4459FA75-5B43-460C-B570-D4D5C03D61B0}" type="datetime'''2''''''''''0''1''''''''''''''''''''''''''''''6'''">
              <a:rPr lang="de-DE" altLang="en-US" sz="1100" smtClean="0">
                <a:solidFill>
                  <a:srgbClr val="505050"/>
                </a:solidFill>
              </a:rPr>
              <a:pPr algn="ctr">
                <a:spcBef>
                  <a:spcPct val="0"/>
                </a:spcBef>
                <a:spcAft>
                  <a:spcPct val="0"/>
                </a:spcAft>
              </a:pPr>
              <a:t>2016</a:t>
            </a:fld>
            <a:endParaRPr lang="de-DE" sz="1100" dirty="0">
              <a:solidFill>
                <a:srgbClr val="505050"/>
              </a:solidFill>
            </a:endParaRPr>
          </a:p>
        </p:txBody>
      </p:sp>
      <p:sp>
        <p:nvSpPr>
          <p:cNvPr id="12" name="Rechteck 11">
            <a:extLst>
              <a:ext uri="{FF2B5EF4-FFF2-40B4-BE49-F238E27FC236}">
                <a16:creationId xmlns:a16="http://schemas.microsoft.com/office/drawing/2014/main" id="{528BD0C6-5F7E-0B69-00A3-4143CC696100}"/>
              </a:ext>
            </a:extLst>
          </p:cNvPr>
          <p:cNvSpPr/>
          <p:nvPr>
            <p:custDataLst>
              <p:tags r:id="rId10"/>
            </p:custDataLst>
          </p:nvPr>
        </p:nvSpPr>
        <p:spPr bwMode="auto">
          <a:xfrm>
            <a:off x="4727575" y="6150630"/>
            <a:ext cx="735013"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805CCF75-4813-4152-864B-95D5CC58D8A3}" type="datetime'''S''''''''''e''''''''''''p''''''t''e''''m''b''''e''''r'">
              <a:rPr lang="de-DE" altLang="en-US" sz="1100" b="1" smtClean="0">
                <a:solidFill>
                  <a:srgbClr val="505050"/>
                </a:solidFill>
              </a:rPr>
              <a:pPr/>
              <a:t>September</a:t>
            </a:fld>
            <a:endParaRPr lang="de-DE" sz="1100" b="1">
              <a:solidFill>
                <a:srgbClr val="505050"/>
              </a:solidFill>
            </a:endParaRPr>
          </a:p>
        </p:txBody>
      </p:sp>
      <p:sp>
        <p:nvSpPr>
          <p:cNvPr id="13" name="Rechteck 12">
            <a:extLst>
              <a:ext uri="{FF2B5EF4-FFF2-40B4-BE49-F238E27FC236}">
                <a16:creationId xmlns:a16="http://schemas.microsoft.com/office/drawing/2014/main" id="{1909CF39-9FB5-961E-4F3D-AC1456EB2384}"/>
              </a:ext>
            </a:extLst>
          </p:cNvPr>
          <p:cNvSpPr/>
          <p:nvPr>
            <p:custDataLst>
              <p:tags r:id="rId11"/>
            </p:custDataLst>
          </p:nvPr>
        </p:nvSpPr>
        <p:spPr bwMode="auto">
          <a:xfrm>
            <a:off x="528638" y="6150630"/>
            <a:ext cx="323850" cy="1682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spcBef>
                <a:spcPct val="0"/>
              </a:spcBef>
              <a:spcAft>
                <a:spcPct val="0"/>
              </a:spcAft>
            </a:pPr>
            <a:fld id="{1C93A0F4-5844-4926-B13B-A262431E029F}" type="datetime'''''''2''''''''''''''''''''''''0''''''''1''''''5'''''''''''''">
              <a:rPr lang="de-DE" altLang="en-US" sz="1100" smtClean="0">
                <a:solidFill>
                  <a:srgbClr val="505050"/>
                </a:solidFill>
              </a:rPr>
              <a:pPr algn="ctr">
                <a:spcBef>
                  <a:spcPct val="0"/>
                </a:spcBef>
                <a:spcAft>
                  <a:spcPct val="0"/>
                </a:spcAft>
              </a:pPr>
              <a:t>2015</a:t>
            </a:fld>
            <a:endParaRPr lang="de-DE" sz="1100">
              <a:solidFill>
                <a:srgbClr val="505050"/>
              </a:solidFill>
            </a:endParaRPr>
          </a:p>
        </p:txBody>
      </p:sp>
      <p:sp>
        <p:nvSpPr>
          <p:cNvPr id="14" name="Rechteck 13">
            <a:extLst>
              <a:ext uri="{FF2B5EF4-FFF2-40B4-BE49-F238E27FC236}">
                <a16:creationId xmlns:a16="http://schemas.microsoft.com/office/drawing/2014/main" id="{7A5F424B-6314-780C-8D2B-88BDFC8A99B3}"/>
              </a:ext>
            </a:extLst>
          </p:cNvPr>
          <p:cNvSpPr/>
          <p:nvPr>
            <p:custDataLst>
              <p:tags r:id="rId12"/>
            </p:custDataLst>
          </p:nvPr>
        </p:nvSpPr>
        <p:spPr bwMode="auto">
          <a:xfrm>
            <a:off x="444500" y="1661180"/>
            <a:ext cx="250825" cy="187325"/>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 Verbindung 14">
            <a:extLst>
              <a:ext uri="{FF2B5EF4-FFF2-40B4-BE49-F238E27FC236}">
                <a16:creationId xmlns:a16="http://schemas.microsoft.com/office/drawing/2014/main" id="{D515001B-295C-418F-5BA9-719181E1BD02}"/>
              </a:ext>
            </a:extLst>
          </p:cNvPr>
          <p:cNvCxnSpPr/>
          <p:nvPr>
            <p:custDataLst>
              <p:tags r:id="rId13"/>
            </p:custDataLst>
          </p:nvPr>
        </p:nvCxnSpPr>
        <p:spPr bwMode="gray">
          <a:xfrm>
            <a:off x="458788" y="1491317"/>
            <a:ext cx="222250" cy="0"/>
          </a:xfrm>
          <a:prstGeom prst="line">
            <a:avLst/>
          </a:prstGeom>
          <a:ln w="28575" cap="rnd" cmpd="sng" algn="ctr">
            <a:solidFill>
              <a:schemeClr val="accent2"/>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Rechteck 15">
            <a:extLst>
              <a:ext uri="{FF2B5EF4-FFF2-40B4-BE49-F238E27FC236}">
                <a16:creationId xmlns:a16="http://schemas.microsoft.com/office/drawing/2014/main" id="{D6F5C923-0C6E-B523-A304-C8BEF13AE2F2}"/>
              </a:ext>
            </a:extLst>
          </p:cNvPr>
          <p:cNvSpPr/>
          <p:nvPr>
            <p:custDataLst>
              <p:tags r:id="rId14"/>
            </p:custDataLst>
          </p:nvPr>
        </p:nvSpPr>
        <p:spPr bwMode="auto">
          <a:xfrm>
            <a:off x="746125" y="1656417"/>
            <a:ext cx="1209675" cy="2127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fld id="{9E0C50D6-307B-4B0C-BF82-D23229E7BAA3}" type="datetime'K''u''''''n''''''''''''''''d''''en''''''''''''anzahl'''">
              <a:rPr lang="de-DE" altLang="en-US" sz="1400" b="1" smtClean="0">
                <a:solidFill>
                  <a:srgbClr val="505050"/>
                </a:solidFill>
                <a:effectLst/>
              </a:rPr>
              <a:pPr>
                <a:spcBef>
                  <a:spcPct val="0"/>
                </a:spcBef>
                <a:spcAft>
                  <a:spcPct val="0"/>
                </a:spcAft>
              </a:pPr>
              <a:t>Kundenanzahl</a:t>
            </a:fld>
            <a:endParaRPr lang="de-DE" sz="1400" b="1" dirty="0">
              <a:solidFill>
                <a:srgbClr val="505050"/>
              </a:solidFill>
            </a:endParaRPr>
          </a:p>
        </p:txBody>
      </p:sp>
      <p:sp>
        <p:nvSpPr>
          <p:cNvPr id="17" name="Rechteck 16">
            <a:extLst>
              <a:ext uri="{FF2B5EF4-FFF2-40B4-BE49-F238E27FC236}">
                <a16:creationId xmlns:a16="http://schemas.microsoft.com/office/drawing/2014/main" id="{7B0BC805-AA31-5C57-BF90-90A897BE2D5E}"/>
              </a:ext>
            </a:extLst>
          </p:cNvPr>
          <p:cNvSpPr/>
          <p:nvPr>
            <p:custDataLst>
              <p:tags r:id="rId15"/>
            </p:custDataLst>
          </p:nvPr>
        </p:nvSpPr>
        <p:spPr bwMode="auto">
          <a:xfrm>
            <a:off x="746125" y="1392892"/>
            <a:ext cx="1023938" cy="2127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fld id="{682938D1-E5CD-43D5-83B3-5E8B3FD863A0}" type="datetime'''''''''''K''u''''n''''''''''d''''''enwe''''''''''''r''t'''''">
              <a:rPr lang="de-DE" altLang="en-US" sz="1400" b="1" smtClean="0">
                <a:solidFill>
                  <a:srgbClr val="505050"/>
                </a:solidFill>
                <a:effectLst/>
              </a:rPr>
              <a:pPr>
                <a:spcBef>
                  <a:spcPct val="0"/>
                </a:spcBef>
                <a:spcAft>
                  <a:spcPct val="0"/>
                </a:spcAft>
              </a:pPr>
              <a:t>Kundenwert</a:t>
            </a:fld>
            <a:endParaRPr lang="de-DE" sz="1400" b="1">
              <a:solidFill>
                <a:srgbClr val="505050"/>
              </a:solidFill>
            </a:endParaRPr>
          </a:p>
        </p:txBody>
      </p:sp>
      <p:grpSp>
        <p:nvGrpSpPr>
          <p:cNvPr id="137" name="Gruppieren 136">
            <a:extLst>
              <a:ext uri="{FF2B5EF4-FFF2-40B4-BE49-F238E27FC236}">
                <a16:creationId xmlns:a16="http://schemas.microsoft.com/office/drawing/2014/main" id="{90AE72DC-8E71-01A4-6EBE-2A8DB297E2E6}"/>
              </a:ext>
            </a:extLst>
          </p:cNvPr>
          <p:cNvGrpSpPr/>
          <p:nvPr/>
        </p:nvGrpSpPr>
        <p:grpSpPr>
          <a:xfrm>
            <a:off x="6462713" y="1270170"/>
            <a:ext cx="2159036" cy="3110724"/>
            <a:chOff x="6462713" y="1386714"/>
            <a:chExt cx="2159036" cy="3110724"/>
          </a:xfrm>
        </p:grpSpPr>
        <p:sp>
          <p:nvSpPr>
            <p:cNvPr id="30" name="TextBox 83">
              <a:extLst>
                <a:ext uri="{FF2B5EF4-FFF2-40B4-BE49-F238E27FC236}">
                  <a16:creationId xmlns:a16="http://schemas.microsoft.com/office/drawing/2014/main" id="{223DAF96-8AF6-E032-1BE5-EC8A95781888}"/>
                </a:ext>
              </a:extLst>
            </p:cNvPr>
            <p:cNvSpPr txBox="1"/>
            <p:nvPr/>
          </p:nvSpPr>
          <p:spPr>
            <a:xfrm>
              <a:off x="6462713" y="1386714"/>
              <a:ext cx="2159036" cy="584775"/>
            </a:xfrm>
            <a:prstGeom prst="rect">
              <a:avLst/>
            </a:prstGeom>
            <a:noFill/>
            <a:effectLst/>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lang="de-DE" sz="2000" b="1" kern="0" dirty="0">
                  <a:solidFill>
                    <a:srgbClr val="007EC3"/>
                  </a:solidFill>
                  <a:latin typeface="Arial" panose="020B0604020202020204"/>
                  <a:cs typeface="Arial" panose="020B0604020202020204" pitchFamily="34" charset="0"/>
                </a:rPr>
                <a:t>SISTRIX</a:t>
              </a:r>
              <a:r>
                <a:rPr lang="de-DE" sz="1400" b="1" kern="0" dirty="0">
                  <a:solidFill>
                    <a:srgbClr val="007EC3"/>
                  </a:solidFill>
                  <a:latin typeface="Arial" panose="020B0604020202020204"/>
                  <a:cs typeface="Arial" panose="020B0604020202020204" pitchFamily="34" charset="0"/>
                </a:rPr>
                <a:t> </a:t>
              </a:r>
            </a:p>
            <a:p>
              <a:pPr marL="0" marR="0" lvl="0" indent="0" algn="l" defTabSz="914400" rtl="0" eaLnBrk="1" fontAlgn="auto" latinLnBrk="0" hangingPunct="1">
                <a:spcBef>
                  <a:spcPts val="0"/>
                </a:spcBef>
                <a:spcAft>
                  <a:spcPts val="0"/>
                </a:spcAft>
                <a:buClrTx/>
                <a:buSzTx/>
                <a:buFontTx/>
                <a:buNone/>
                <a:tabLst/>
                <a:defRPr/>
              </a:pPr>
              <a:r>
                <a:rPr lang="de-DE" sz="1200" kern="0" dirty="0">
                  <a:solidFill>
                    <a:srgbClr val="505050"/>
                  </a:solidFill>
                  <a:latin typeface="Arial" panose="020B0604020202020204"/>
                  <a:cs typeface="Arial" panose="020B0604020202020204" pitchFamily="34" charset="0"/>
                </a:rPr>
                <a:t>Wettbewerbsvergleich</a:t>
              </a:r>
            </a:p>
          </p:txBody>
        </p:sp>
        <p:grpSp>
          <p:nvGrpSpPr>
            <p:cNvPr id="136" name="Gruppieren 135">
              <a:extLst>
                <a:ext uri="{FF2B5EF4-FFF2-40B4-BE49-F238E27FC236}">
                  <a16:creationId xmlns:a16="http://schemas.microsoft.com/office/drawing/2014/main" id="{CB56C43D-7D9B-0E16-279F-495BA4151E7D}"/>
                </a:ext>
              </a:extLst>
            </p:cNvPr>
            <p:cNvGrpSpPr/>
            <p:nvPr/>
          </p:nvGrpSpPr>
          <p:grpSpPr>
            <a:xfrm>
              <a:off x="6463058" y="2011308"/>
              <a:ext cx="2059323" cy="2486130"/>
              <a:chOff x="6463058" y="2011308"/>
              <a:chExt cx="2059323" cy="2486130"/>
            </a:xfrm>
          </p:grpSpPr>
          <p:sp>
            <p:nvSpPr>
              <p:cNvPr id="31" name="TextBox 83">
                <a:extLst>
                  <a:ext uri="{FF2B5EF4-FFF2-40B4-BE49-F238E27FC236}">
                    <a16:creationId xmlns:a16="http://schemas.microsoft.com/office/drawing/2014/main" id="{4FE2EAE9-0ED9-E965-A62E-58833B1F24E9}"/>
                  </a:ext>
                </a:extLst>
              </p:cNvPr>
              <p:cNvSpPr txBox="1"/>
              <p:nvPr/>
            </p:nvSpPr>
            <p:spPr>
              <a:xfrm>
                <a:off x="7513401" y="2360879"/>
                <a:ext cx="1008980" cy="335092"/>
              </a:xfrm>
              <a:prstGeom prst="rect">
                <a:avLst/>
              </a:prstGeom>
              <a:noFill/>
              <a:effectLst/>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1200" b="1" i="0" u="none" strike="noStrike" kern="0" cap="none" spc="0" normalizeH="0" baseline="0" noProof="0" dirty="0">
                    <a:ln>
                      <a:noFill/>
                    </a:ln>
                    <a:solidFill>
                      <a:srgbClr val="0070C0"/>
                    </a:solidFill>
                    <a:effectLst/>
                    <a:uLnTx/>
                    <a:uFillTx/>
                    <a:latin typeface="Arial" panose="020B0604020202020204"/>
                    <a:ea typeface="+mn-ea"/>
                    <a:cs typeface="Arial" panose="020B0604020202020204" pitchFamily="34" charset="0"/>
                  </a:rPr>
                  <a:t>110</a:t>
                </a:r>
              </a:p>
            </p:txBody>
          </p:sp>
          <p:sp>
            <p:nvSpPr>
              <p:cNvPr id="29" name="Textfeld 28">
                <a:extLst>
                  <a:ext uri="{FF2B5EF4-FFF2-40B4-BE49-F238E27FC236}">
                    <a16:creationId xmlns:a16="http://schemas.microsoft.com/office/drawing/2014/main" id="{1032739C-C40E-3B14-C197-4E6762E9C193}"/>
                  </a:ext>
                </a:extLst>
              </p:cNvPr>
              <p:cNvSpPr txBox="1"/>
              <p:nvPr/>
            </p:nvSpPr>
            <p:spPr>
              <a:xfrm>
                <a:off x="6463058" y="2011308"/>
                <a:ext cx="1793852" cy="24861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check24.de	   (181)</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1050" b="0" i="0" u="none" strike="noStrike" kern="0" cap="none" spc="0" normalizeH="0" baseline="0" noProof="0" dirty="0" err="1">
                    <a:ln>
                      <a:noFill/>
                    </a:ln>
                    <a:solidFill>
                      <a:srgbClr val="505050"/>
                    </a:solidFill>
                    <a:effectLst/>
                    <a:uLnTx/>
                    <a:uFillTx/>
                    <a:latin typeface="Arial" panose="020B0604020202020204"/>
                    <a:ea typeface="+mn-ea"/>
                    <a:cs typeface="Arial" panose="020B0604020202020204" pitchFamily="34" charset="0"/>
                  </a:rPr>
                  <a:t>dasoertliche.de</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	   (</a:t>
                </a:r>
                <a:r>
                  <a:rPr lang="de-DE" sz="1050" kern="0" dirty="0">
                    <a:solidFill>
                      <a:srgbClr val="505050"/>
                    </a:solidFill>
                    <a:latin typeface="Arial" panose="020B0604020202020204"/>
                    <a:cs typeface="Arial" panose="020B0604020202020204" pitchFamily="34" charset="0"/>
                  </a:rPr>
                  <a:t>81</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a:t>
                </a:r>
                <a:b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br>
                <a:r>
                  <a:rPr kumimoji="0" lang="de-DE" sz="1050" b="0" i="0" u="none" strike="noStrike" kern="0" cap="none" spc="0" normalizeH="0" baseline="0" noProof="0" dirty="0" err="1">
                    <a:ln>
                      <a:noFill/>
                    </a:ln>
                    <a:solidFill>
                      <a:srgbClr val="505050"/>
                    </a:solidFill>
                    <a:effectLst/>
                    <a:uLnTx/>
                    <a:uFillTx/>
                    <a:latin typeface="Arial" panose="020B0604020202020204"/>
                    <a:ea typeface="+mn-ea"/>
                    <a:cs typeface="Arial" panose="020B0604020202020204" pitchFamily="34" charset="0"/>
                  </a:rPr>
                  <a:t>cylex.de</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	   (56)</a:t>
                </a:r>
                <a:b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br>
                <a:r>
                  <a:rPr kumimoji="0" lang="de-DE" sz="1050" b="0" i="0" u="none" strike="noStrike" kern="0" cap="none" spc="0" normalizeH="0" baseline="0" noProof="0" dirty="0" err="1">
                    <a:ln>
                      <a:noFill/>
                    </a:ln>
                    <a:solidFill>
                      <a:srgbClr val="505050"/>
                    </a:solidFill>
                    <a:effectLst/>
                    <a:uLnTx/>
                    <a:uFillTx/>
                    <a:latin typeface="Arial" panose="020B0604020202020204"/>
                    <a:ea typeface="+mn-ea"/>
                    <a:cs typeface="Arial" panose="020B0604020202020204" pitchFamily="34" charset="0"/>
                  </a:rPr>
                  <a:t>gelbeseiten.de</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	   (</a:t>
                </a:r>
                <a:r>
                  <a:rPr lang="de-DE" sz="1050" kern="0" dirty="0">
                    <a:solidFill>
                      <a:srgbClr val="505050"/>
                    </a:solidFill>
                    <a:latin typeface="Arial" panose="020B0604020202020204"/>
                    <a:cs typeface="Arial" panose="020B0604020202020204" pitchFamily="34" charset="0"/>
                  </a:rPr>
                  <a:t>56</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b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br>
                <a:r>
                  <a:rPr kumimoji="0" lang="de-DE" sz="1050" b="0" i="0" u="none" strike="noStrike" kern="0" cap="none" spc="0" normalizeH="0" baseline="0" noProof="0" dirty="0" err="1">
                    <a:ln>
                      <a:noFill/>
                    </a:ln>
                    <a:solidFill>
                      <a:srgbClr val="505050"/>
                    </a:solidFill>
                    <a:effectLst/>
                    <a:uLnTx/>
                    <a:uFillTx/>
                    <a:latin typeface="Arial" panose="020B0604020202020204"/>
                    <a:ea typeface="+mn-ea"/>
                    <a:cs typeface="Arial" panose="020B0604020202020204" pitchFamily="34" charset="0"/>
                  </a:rPr>
                  <a:t>my-hammer.de</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    (4)</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1050" b="0" i="0" u="none" strike="noStrike" kern="0" cap="none" spc="0" normalizeH="0" baseline="0" noProof="0" dirty="0" err="1">
                    <a:ln>
                      <a:noFill/>
                    </a:ln>
                    <a:solidFill>
                      <a:srgbClr val="505050"/>
                    </a:solidFill>
                    <a:effectLst/>
                    <a:uLnTx/>
                    <a:uFillTx/>
                    <a:latin typeface="Arial" panose="020B0604020202020204"/>
                    <a:ea typeface="+mn-ea"/>
                    <a:cs typeface="Arial" panose="020B0604020202020204" pitchFamily="34" charset="0"/>
                  </a:rPr>
                  <a:t>aroundhome.de</a:t>
                </a:r>
                <a:r>
                  <a:rPr kumimoji="0" lang="de-DE" sz="1050" b="0" i="0" u="none" strike="noStrike" kern="0" cap="none" spc="0" normalizeH="0" baseline="0" noProof="0" dirty="0">
                    <a:ln>
                      <a:noFill/>
                    </a:ln>
                    <a:solidFill>
                      <a:srgbClr val="505050"/>
                    </a:solidFill>
                    <a:effectLst/>
                    <a:uLnTx/>
                    <a:uFillTx/>
                    <a:latin typeface="Arial" panose="020B0604020202020204"/>
                    <a:ea typeface="+mn-ea"/>
                    <a:cs typeface="Arial" panose="020B0604020202020204" pitchFamily="34" charset="0"/>
                  </a:rPr>
                  <a:t>   (2)</a:t>
                </a:r>
              </a:p>
            </p:txBody>
          </p:sp>
          <p:sp>
            <p:nvSpPr>
              <p:cNvPr id="32" name="TextBox 83">
                <a:extLst>
                  <a:ext uri="{FF2B5EF4-FFF2-40B4-BE49-F238E27FC236}">
                    <a16:creationId xmlns:a16="http://schemas.microsoft.com/office/drawing/2014/main" id="{B82DB7ED-D891-DE3C-FEFD-DA6BD46F6A54}"/>
                  </a:ext>
                </a:extLst>
              </p:cNvPr>
              <p:cNvSpPr txBox="1"/>
              <p:nvPr/>
            </p:nvSpPr>
            <p:spPr>
              <a:xfrm>
                <a:off x="7519379" y="3566484"/>
                <a:ext cx="635393" cy="335092"/>
              </a:xfrm>
              <a:prstGeom prst="rect">
                <a:avLst/>
              </a:prstGeom>
              <a:noFill/>
              <a:effectLst/>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1200" b="1" i="0" u="none" strike="noStrike" kern="0" cap="none" spc="0" normalizeH="0" baseline="0" noProof="0">
                    <a:ln>
                      <a:noFill/>
                    </a:ln>
                    <a:solidFill>
                      <a:srgbClr val="F3973E"/>
                    </a:solidFill>
                    <a:effectLst/>
                    <a:uLnTx/>
                    <a:uFillTx/>
                    <a:latin typeface="Arial" panose="020B0604020202020204"/>
                    <a:ea typeface="+mn-ea"/>
                    <a:cs typeface="Arial" panose="020B0604020202020204" pitchFamily="34" charset="0"/>
                  </a:rPr>
                  <a:t>54</a:t>
                </a:r>
              </a:p>
            </p:txBody>
          </p:sp>
          <p:pic>
            <p:nvPicPr>
              <p:cNvPr id="33" name="Grafik 32">
                <a:extLst>
                  <a:ext uri="{FF2B5EF4-FFF2-40B4-BE49-F238E27FC236}">
                    <a16:creationId xmlns:a16="http://schemas.microsoft.com/office/drawing/2014/main" id="{C714A457-AE92-D3CD-4BF8-EA89B868A553}"/>
                  </a:ext>
                </a:extLst>
              </p:cNvPr>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04858" y="2362779"/>
                <a:ext cx="908324" cy="405659"/>
              </a:xfrm>
              <a:prstGeom prst="rect">
                <a:avLst/>
              </a:prstGeom>
            </p:spPr>
          </p:pic>
          <p:pic>
            <p:nvPicPr>
              <p:cNvPr id="34" name="Grafik 33">
                <a:extLst>
                  <a:ext uri="{FF2B5EF4-FFF2-40B4-BE49-F238E27FC236}">
                    <a16:creationId xmlns:a16="http://schemas.microsoft.com/office/drawing/2014/main" id="{3EB129A1-75B9-8BA3-980D-CD03F5D2E0FA}"/>
                  </a:ext>
                </a:extLst>
              </p:cNvPr>
              <p:cNvPicPr>
                <a:picLocks noChangeAspect="1"/>
              </p:cNvPicPr>
              <p:nvPr/>
            </p:nvPicPr>
            <p:blipFill rotWithShape="1">
              <a:blip r:embed="rId19">
                <a:extLst>
                  <a:ext uri="{28A0092B-C50C-407E-A947-70E740481C1C}">
                    <a14:useLocalDpi xmlns:a14="http://schemas.microsoft.com/office/drawing/2010/main" val="0"/>
                  </a:ext>
                </a:extLst>
              </a:blip>
              <a:srcRect l="3315" t="26513" r="4925" b="27731"/>
              <a:stretch/>
            </p:blipFill>
            <p:spPr>
              <a:xfrm>
                <a:off x="6506271" y="3614967"/>
                <a:ext cx="872978" cy="272073"/>
              </a:xfrm>
              <a:prstGeom prst="rect">
                <a:avLst/>
              </a:prstGeom>
            </p:spPr>
          </p:pic>
          <p:pic>
            <p:nvPicPr>
              <p:cNvPr id="37" name="Grafik 36" descr="Pfeil nach rechts mit einfarbiger Füllung">
                <a:extLst>
                  <a:ext uri="{FF2B5EF4-FFF2-40B4-BE49-F238E27FC236}">
                    <a16:creationId xmlns:a16="http://schemas.microsoft.com/office/drawing/2014/main" id="{B788F7E5-4AF8-D31D-2E16-14622AC2E278}"/>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7899394" y="3661840"/>
                <a:ext cx="242070" cy="242070"/>
              </a:xfrm>
              <a:prstGeom prst="rect">
                <a:avLst/>
              </a:prstGeom>
            </p:spPr>
          </p:pic>
          <p:pic>
            <p:nvPicPr>
              <p:cNvPr id="38" name="Grafik 37" descr="Pfeil nach rechts mit einfarbiger Füllung">
                <a:extLst>
                  <a:ext uri="{FF2B5EF4-FFF2-40B4-BE49-F238E27FC236}">
                    <a16:creationId xmlns:a16="http://schemas.microsoft.com/office/drawing/2014/main" id="{202612AC-56E6-46F2-2532-8D6962333CB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7899394" y="2470640"/>
                <a:ext cx="242070" cy="242070"/>
              </a:xfrm>
              <a:prstGeom prst="rect">
                <a:avLst/>
              </a:prstGeom>
            </p:spPr>
          </p:pic>
        </p:grpSp>
      </p:grpSp>
      <p:pic>
        <p:nvPicPr>
          <p:cNvPr id="96" name="Grafik 95" descr="Pfeil nach rechts mit einfarbiger Füllung">
            <a:extLst>
              <a:ext uri="{FF2B5EF4-FFF2-40B4-BE49-F238E27FC236}">
                <a16:creationId xmlns:a16="http://schemas.microsoft.com/office/drawing/2014/main" id="{55FADF40-59C1-2A82-35EE-370D148E40F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05398">
            <a:off x="4372059" y="1579283"/>
            <a:ext cx="242070" cy="242070"/>
          </a:xfrm>
          <a:prstGeom prst="rect">
            <a:avLst/>
          </a:prstGeom>
        </p:spPr>
      </p:pic>
      <p:pic>
        <p:nvPicPr>
          <p:cNvPr id="97" name="Grafik 96" descr="Pfeil nach rechts mit einfarbiger Füllung">
            <a:extLst>
              <a:ext uri="{FF2B5EF4-FFF2-40B4-BE49-F238E27FC236}">
                <a16:creationId xmlns:a16="http://schemas.microsoft.com/office/drawing/2014/main" id="{6B532117-0676-42E2-7EC2-3F995E5DA7E0}"/>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05398">
            <a:off x="5665326" y="2287637"/>
            <a:ext cx="242070" cy="242070"/>
          </a:xfrm>
          <a:prstGeom prst="rect">
            <a:avLst/>
          </a:prstGeom>
        </p:spPr>
      </p:pic>
      <p:grpSp>
        <p:nvGrpSpPr>
          <p:cNvPr id="146" name="Gruppieren 145">
            <a:extLst>
              <a:ext uri="{FF2B5EF4-FFF2-40B4-BE49-F238E27FC236}">
                <a16:creationId xmlns:a16="http://schemas.microsoft.com/office/drawing/2014/main" id="{75F2FFEE-AF88-B542-6F53-8A2CE0175A30}"/>
              </a:ext>
            </a:extLst>
          </p:cNvPr>
          <p:cNvGrpSpPr/>
          <p:nvPr/>
        </p:nvGrpSpPr>
        <p:grpSpPr>
          <a:xfrm>
            <a:off x="8411828" y="1276252"/>
            <a:ext cx="2159036" cy="2606350"/>
            <a:chOff x="8721818" y="1386714"/>
            <a:chExt cx="2159036" cy="2606350"/>
          </a:xfrm>
        </p:grpSpPr>
        <p:grpSp>
          <p:nvGrpSpPr>
            <p:cNvPr id="134" name="Gruppieren 133">
              <a:extLst>
                <a:ext uri="{FF2B5EF4-FFF2-40B4-BE49-F238E27FC236}">
                  <a16:creationId xmlns:a16="http://schemas.microsoft.com/office/drawing/2014/main" id="{8FD55C78-26F6-A0D9-BF9E-F94443E6D449}"/>
                </a:ext>
              </a:extLst>
            </p:cNvPr>
            <p:cNvGrpSpPr/>
            <p:nvPr/>
          </p:nvGrpSpPr>
          <p:grpSpPr>
            <a:xfrm>
              <a:off x="8721818" y="1386714"/>
              <a:ext cx="2159036" cy="2606350"/>
              <a:chOff x="8721818" y="1386714"/>
              <a:chExt cx="2159036" cy="2606350"/>
            </a:xfrm>
          </p:grpSpPr>
          <p:sp>
            <p:nvSpPr>
              <p:cNvPr id="91" name="TextBox 83">
                <a:extLst>
                  <a:ext uri="{FF2B5EF4-FFF2-40B4-BE49-F238E27FC236}">
                    <a16:creationId xmlns:a16="http://schemas.microsoft.com/office/drawing/2014/main" id="{EA6D3CF1-C0F7-946D-7C02-17BFE7C6317B}"/>
                  </a:ext>
                </a:extLst>
              </p:cNvPr>
              <p:cNvSpPr txBox="1"/>
              <p:nvPr/>
            </p:nvSpPr>
            <p:spPr>
              <a:xfrm>
                <a:off x="8721818" y="1386714"/>
                <a:ext cx="2159036" cy="584775"/>
              </a:xfrm>
              <a:prstGeom prst="rect">
                <a:avLst/>
              </a:prstGeom>
              <a:noFill/>
              <a:effectLst/>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lang="de-DE" sz="2000" b="1" kern="0" dirty="0">
                    <a:solidFill>
                      <a:srgbClr val="007EC3"/>
                    </a:solidFill>
                    <a:latin typeface="Arial" panose="020B0604020202020204"/>
                    <a:cs typeface="Arial" panose="020B0604020202020204" pitchFamily="34" charset="0"/>
                  </a:rPr>
                  <a:t>Traffic</a:t>
                </a:r>
                <a:r>
                  <a:rPr lang="de-DE" sz="1400" b="1" kern="0" dirty="0">
                    <a:solidFill>
                      <a:srgbClr val="007EC3"/>
                    </a:solidFill>
                    <a:latin typeface="Arial" panose="020B0604020202020204"/>
                    <a:cs typeface="Arial" panose="020B0604020202020204" pitchFamily="34" charset="0"/>
                  </a:rPr>
                  <a:t> </a:t>
                </a:r>
              </a:p>
              <a:p>
                <a:pPr marL="0" marR="0" lvl="0" indent="0" algn="l" defTabSz="914400" rtl="0" eaLnBrk="1" fontAlgn="auto" latinLnBrk="0" hangingPunct="1">
                  <a:spcBef>
                    <a:spcPts val="0"/>
                  </a:spcBef>
                  <a:spcAft>
                    <a:spcPts val="0"/>
                  </a:spcAft>
                  <a:buClrTx/>
                  <a:buSzTx/>
                  <a:buFontTx/>
                  <a:buNone/>
                  <a:tabLst/>
                  <a:defRPr/>
                </a:pPr>
                <a:r>
                  <a:rPr lang="de-DE" sz="1200" kern="0" dirty="0">
                    <a:solidFill>
                      <a:srgbClr val="505050"/>
                    </a:solidFill>
                    <a:latin typeface="Arial" panose="020B0604020202020204"/>
                    <a:cs typeface="Arial" panose="020B0604020202020204" pitchFamily="34" charset="0"/>
                  </a:rPr>
                  <a:t>Seitenaufrufe</a:t>
                </a:r>
              </a:p>
            </p:txBody>
          </p:sp>
          <p:pic>
            <p:nvPicPr>
              <p:cNvPr id="123" name="Grafik 122">
                <a:extLst>
                  <a:ext uri="{FF2B5EF4-FFF2-40B4-BE49-F238E27FC236}">
                    <a16:creationId xmlns:a16="http://schemas.microsoft.com/office/drawing/2014/main" id="{FDC9F3EA-61F1-0450-6C2B-CFAF7938A44A}"/>
                  </a:ext>
                </a:extLst>
              </p:cNvPr>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57678" y="1985160"/>
                <a:ext cx="908324" cy="405659"/>
              </a:xfrm>
              <a:prstGeom prst="rect">
                <a:avLst/>
              </a:prstGeom>
            </p:spPr>
          </p:pic>
          <p:sp>
            <p:nvSpPr>
              <p:cNvPr id="126" name="Textfeld 125">
                <a:extLst>
                  <a:ext uri="{FF2B5EF4-FFF2-40B4-BE49-F238E27FC236}">
                    <a16:creationId xmlns:a16="http://schemas.microsoft.com/office/drawing/2014/main" id="{14D8E4AE-4F23-D14C-9B3D-6B15C4295A2F}"/>
                  </a:ext>
                </a:extLst>
              </p:cNvPr>
              <p:cNvSpPr txBox="1"/>
              <p:nvPr/>
            </p:nvSpPr>
            <p:spPr>
              <a:xfrm>
                <a:off x="9953268" y="2115671"/>
                <a:ext cx="663964" cy="1869743"/>
              </a:xfrm>
              <a:prstGeom prst="rect">
                <a:avLst/>
              </a:prstGeom>
              <a:noFill/>
            </p:spPr>
            <p:txBody>
              <a:bodyPr wrap="none" rtlCol="0">
                <a:spAutoFit/>
              </a:bodyPr>
              <a:lstStyle/>
              <a:p>
                <a:r>
                  <a:rPr lang="de-DE" sz="1050" dirty="0">
                    <a:solidFill>
                      <a:srgbClr val="505050"/>
                    </a:solidFill>
                  </a:rPr>
                  <a:t>9,9 Mio.</a:t>
                </a:r>
              </a:p>
              <a:p>
                <a:endParaRPr lang="de-DE" sz="1050" dirty="0">
                  <a:solidFill>
                    <a:srgbClr val="505050"/>
                  </a:solidFill>
                </a:endParaRPr>
              </a:p>
              <a:p>
                <a:r>
                  <a:rPr lang="de-DE" sz="1050" dirty="0">
                    <a:solidFill>
                      <a:srgbClr val="505050"/>
                    </a:solidFill>
                  </a:rPr>
                  <a:t>3,6 Mio.</a:t>
                </a:r>
              </a:p>
              <a:p>
                <a:endParaRPr lang="de-DE" sz="1050" dirty="0">
                  <a:solidFill>
                    <a:srgbClr val="505050"/>
                  </a:solidFill>
                </a:endParaRPr>
              </a:p>
              <a:p>
                <a:r>
                  <a:rPr lang="de-DE" sz="1050" dirty="0">
                    <a:solidFill>
                      <a:srgbClr val="505050"/>
                    </a:solidFill>
                  </a:rPr>
                  <a:t>317 T.</a:t>
                </a:r>
              </a:p>
              <a:p>
                <a:endParaRPr lang="de-DE" sz="1050" dirty="0">
                  <a:solidFill>
                    <a:srgbClr val="505050"/>
                  </a:solidFill>
                </a:endParaRPr>
              </a:p>
              <a:p>
                <a:r>
                  <a:rPr lang="de-DE" sz="1050" dirty="0">
                    <a:solidFill>
                      <a:srgbClr val="505050"/>
                    </a:solidFill>
                  </a:rPr>
                  <a:t>187 T.</a:t>
                </a:r>
              </a:p>
              <a:p>
                <a:endParaRPr lang="de-DE" sz="1050" dirty="0">
                  <a:solidFill>
                    <a:srgbClr val="505050"/>
                  </a:solidFill>
                </a:endParaRPr>
              </a:p>
              <a:p>
                <a:r>
                  <a:rPr lang="de-DE" sz="1050" dirty="0">
                    <a:solidFill>
                      <a:srgbClr val="505050"/>
                    </a:solidFill>
                  </a:rPr>
                  <a:t>50 T.</a:t>
                </a:r>
              </a:p>
              <a:p>
                <a:endParaRPr lang="de-DE" sz="1050" dirty="0">
                  <a:solidFill>
                    <a:srgbClr val="505050"/>
                  </a:solidFill>
                </a:endParaRPr>
              </a:p>
              <a:p>
                <a:r>
                  <a:rPr lang="de-DE" sz="1050" dirty="0">
                    <a:solidFill>
                      <a:srgbClr val="505050"/>
                    </a:solidFill>
                  </a:rPr>
                  <a:t>9 T.</a:t>
                </a:r>
              </a:p>
            </p:txBody>
          </p:sp>
          <p:pic>
            <p:nvPicPr>
              <p:cNvPr id="127" name="Grafik 126">
                <a:extLst>
                  <a:ext uri="{FF2B5EF4-FFF2-40B4-BE49-F238E27FC236}">
                    <a16:creationId xmlns:a16="http://schemas.microsoft.com/office/drawing/2014/main" id="{39DF21A5-DBFE-B2CF-1DED-094B656899D5}"/>
                  </a:ext>
                </a:extLst>
              </p:cNvPr>
              <p:cNvPicPr>
                <a:picLocks noChangeAspect="1"/>
              </p:cNvPicPr>
              <p:nvPr/>
            </p:nvPicPr>
            <p:blipFill rotWithShape="1">
              <a:blip r:embed="rId19">
                <a:extLst>
                  <a:ext uri="{28A0092B-C50C-407E-A947-70E740481C1C}">
                    <a14:useLocalDpi xmlns:a14="http://schemas.microsoft.com/office/drawing/2010/main" val="0"/>
                  </a:ext>
                </a:extLst>
              </a:blip>
              <a:srcRect l="3315" t="26513" r="4925" b="27731"/>
              <a:stretch/>
            </p:blipFill>
            <p:spPr>
              <a:xfrm>
                <a:off x="8757678" y="2432000"/>
                <a:ext cx="905160" cy="282103"/>
              </a:xfrm>
              <a:prstGeom prst="rect">
                <a:avLst/>
              </a:prstGeom>
            </p:spPr>
          </p:pic>
          <p:sp>
            <p:nvSpPr>
              <p:cNvPr id="128" name="TextBox 83">
                <a:extLst>
                  <a:ext uri="{FF2B5EF4-FFF2-40B4-BE49-F238E27FC236}">
                    <a16:creationId xmlns:a16="http://schemas.microsoft.com/office/drawing/2014/main" id="{D57B0593-309C-5D12-79E2-B97490712E3E}"/>
                  </a:ext>
                </a:extLst>
              </p:cNvPr>
              <p:cNvSpPr txBox="1"/>
              <p:nvPr/>
            </p:nvSpPr>
            <p:spPr>
              <a:xfrm>
                <a:off x="8797259" y="2814802"/>
                <a:ext cx="1003543" cy="169277"/>
              </a:xfrm>
              <a:prstGeom prst="rect">
                <a:avLst/>
              </a:prstGeom>
              <a:noFill/>
              <a:effectLst/>
            </p:spPr>
            <p:txBody>
              <a:bodyPr wrap="square" lIns="0" tIns="0" rIns="0" bIns="0" rtlCol="0">
                <a:spAutoFit/>
              </a:bodyPr>
              <a:lstStyle/>
              <a:p>
                <a:r>
                  <a:rPr lang="de-DE" sz="1100" b="1" dirty="0">
                    <a:solidFill>
                      <a:schemeClr val="accent1"/>
                    </a:solidFill>
                    <a:latin typeface="Arial" panose="020B0604020202020204" pitchFamily="34" charset="0"/>
                    <a:cs typeface="Arial" panose="020B0604020202020204" pitchFamily="34" charset="0"/>
                  </a:rPr>
                  <a:t>Sonstige FP</a:t>
                </a:r>
              </a:p>
            </p:txBody>
          </p:sp>
          <p:pic>
            <p:nvPicPr>
              <p:cNvPr id="129" name="Grafik 128" descr="Ein Bild, das Text, ClipArt enthält.&#10;&#10;Automatisch generierte Beschreibung">
                <a:extLst>
                  <a:ext uri="{FF2B5EF4-FFF2-40B4-BE49-F238E27FC236}">
                    <a16:creationId xmlns:a16="http://schemas.microsoft.com/office/drawing/2014/main" id="{742798D2-600B-B0A7-7797-61CF0917851E}"/>
                  </a:ext>
                </a:extLst>
              </p:cNvPr>
              <p:cNvPicPr>
                <a:picLocks noChangeAspect="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57678" y="3064732"/>
                <a:ext cx="902159" cy="251422"/>
              </a:xfrm>
              <a:prstGeom prst="rect">
                <a:avLst/>
              </a:prstGeom>
            </p:spPr>
          </p:pic>
          <p:pic>
            <p:nvPicPr>
              <p:cNvPr id="131" name="Grafik 130">
                <a:extLst>
                  <a:ext uri="{FF2B5EF4-FFF2-40B4-BE49-F238E27FC236}">
                    <a16:creationId xmlns:a16="http://schemas.microsoft.com/office/drawing/2014/main" id="{1F06E2B6-819A-AB31-55FB-019B32A36A0F}"/>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800591" y="3440206"/>
                <a:ext cx="1146071" cy="173647"/>
              </a:xfrm>
              <a:prstGeom prst="rect">
                <a:avLst/>
              </a:prstGeom>
            </p:spPr>
          </p:pic>
          <p:pic>
            <p:nvPicPr>
              <p:cNvPr id="133" name="Grafik 132">
                <a:extLst>
                  <a:ext uri="{FF2B5EF4-FFF2-40B4-BE49-F238E27FC236}">
                    <a16:creationId xmlns:a16="http://schemas.microsoft.com/office/drawing/2014/main" id="{09034685-3469-B4E2-B1A8-EC0D3F709236}"/>
                  </a:ext>
                </a:extLst>
              </p:cNvPr>
              <p:cNvPicPr>
                <a:picLocks noChangeAspect="1"/>
              </p:cNvPicPr>
              <p:nvPr/>
            </p:nvPicPr>
            <p:blipFill rotWithShape="1">
              <a:blip r:embed="rId25">
                <a:clrChange>
                  <a:clrFrom>
                    <a:srgbClr val="FFFFFF"/>
                  </a:clrFrom>
                  <a:clrTo>
                    <a:srgbClr val="FFFFFF">
                      <a:alpha val="0"/>
                    </a:srgbClr>
                  </a:clrTo>
                </a:clrChange>
                <a:extLst>
                  <a:ext uri="{28A0092B-C50C-407E-A947-70E740481C1C}">
                    <a14:useLocalDpi xmlns:a14="http://schemas.microsoft.com/office/drawing/2010/main" val="0"/>
                  </a:ext>
                </a:extLst>
              </a:blip>
              <a:srcRect l="3551" t="8937" r="3371" b="8759"/>
              <a:stretch/>
            </p:blipFill>
            <p:spPr>
              <a:xfrm>
                <a:off x="8787387" y="3720767"/>
                <a:ext cx="816723" cy="272297"/>
              </a:xfrm>
              <a:prstGeom prst="rect">
                <a:avLst/>
              </a:prstGeom>
            </p:spPr>
          </p:pic>
        </p:grpSp>
        <p:pic>
          <p:nvPicPr>
            <p:cNvPr id="139" name="Grafik 138" descr="Pfeil nach rechts mit einfarbiger Füllung">
              <a:extLst>
                <a:ext uri="{FF2B5EF4-FFF2-40B4-BE49-F238E27FC236}">
                  <a16:creationId xmlns:a16="http://schemas.microsoft.com/office/drawing/2014/main" id="{6EAEB900-6C7E-BACB-171C-5512FBD72E49}"/>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7" y="2156873"/>
              <a:ext cx="242070" cy="242070"/>
            </a:xfrm>
            <a:prstGeom prst="rect">
              <a:avLst/>
            </a:prstGeom>
          </p:spPr>
        </p:pic>
        <p:pic>
          <p:nvPicPr>
            <p:cNvPr id="140" name="Grafik 139" descr="Pfeil nach rechts mit einfarbiger Füllung">
              <a:extLst>
                <a:ext uri="{FF2B5EF4-FFF2-40B4-BE49-F238E27FC236}">
                  <a16:creationId xmlns:a16="http://schemas.microsoft.com/office/drawing/2014/main" id="{523BA17E-F925-2D2B-6394-209C9F3DFCE7}"/>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8" y="2452708"/>
              <a:ext cx="242070" cy="242070"/>
            </a:xfrm>
            <a:prstGeom prst="rect">
              <a:avLst/>
            </a:prstGeom>
          </p:spPr>
        </p:pic>
        <p:pic>
          <p:nvPicPr>
            <p:cNvPr id="142" name="Grafik 141" descr="Pfeil nach rechts mit einfarbiger Füllung">
              <a:extLst>
                <a:ext uri="{FF2B5EF4-FFF2-40B4-BE49-F238E27FC236}">
                  <a16:creationId xmlns:a16="http://schemas.microsoft.com/office/drawing/2014/main" id="{5FD8AED3-A517-D7A1-26B4-E0972B3B67B7}"/>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7" y="2775439"/>
              <a:ext cx="242070" cy="242070"/>
            </a:xfrm>
            <a:prstGeom prst="rect">
              <a:avLst/>
            </a:prstGeom>
          </p:spPr>
        </p:pic>
        <p:pic>
          <p:nvPicPr>
            <p:cNvPr id="143" name="Grafik 142" descr="Pfeil nach rechts mit einfarbiger Füllung">
              <a:extLst>
                <a:ext uri="{FF2B5EF4-FFF2-40B4-BE49-F238E27FC236}">
                  <a16:creationId xmlns:a16="http://schemas.microsoft.com/office/drawing/2014/main" id="{A5133C9D-6630-50C6-2F4A-50268F9234F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8" y="3071274"/>
              <a:ext cx="242070" cy="242070"/>
            </a:xfrm>
            <a:prstGeom prst="rect">
              <a:avLst/>
            </a:prstGeom>
          </p:spPr>
        </p:pic>
        <p:pic>
          <p:nvPicPr>
            <p:cNvPr id="144" name="Grafik 143" descr="Pfeil nach rechts mit einfarbiger Füllung">
              <a:extLst>
                <a:ext uri="{FF2B5EF4-FFF2-40B4-BE49-F238E27FC236}">
                  <a16:creationId xmlns:a16="http://schemas.microsoft.com/office/drawing/2014/main" id="{F8ED915F-2CAD-C8C4-ADEA-055928670667}"/>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7" y="3394005"/>
              <a:ext cx="242070" cy="242070"/>
            </a:xfrm>
            <a:prstGeom prst="rect">
              <a:avLst/>
            </a:prstGeom>
          </p:spPr>
        </p:pic>
        <p:pic>
          <p:nvPicPr>
            <p:cNvPr id="145" name="Grafik 144" descr="Pfeil nach rechts mit einfarbiger Füllung">
              <a:extLst>
                <a:ext uri="{FF2B5EF4-FFF2-40B4-BE49-F238E27FC236}">
                  <a16:creationId xmlns:a16="http://schemas.microsoft.com/office/drawing/2014/main" id="{603C43CD-73D1-8C5D-FFE7-EA6A6D559B55}"/>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499578">
              <a:off x="10547398" y="3689840"/>
              <a:ext cx="242070" cy="242070"/>
            </a:xfrm>
            <a:prstGeom prst="rect">
              <a:avLst/>
            </a:prstGeom>
          </p:spPr>
        </p:pic>
      </p:grpSp>
    </p:spTree>
    <p:extLst>
      <p:ext uri="{BB962C8B-B14F-4D97-AF65-F5344CB8AC3E}">
        <p14:creationId xmlns:p14="http://schemas.microsoft.com/office/powerpoint/2010/main" val="3932870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C061F2B4-0318-2621-858C-17482064CE37}"/>
              </a:ext>
            </a:extLst>
          </p:cNvPr>
          <p:cNvGraphicFramePr>
            <a:graphicFrameLocks noChangeAspect="1"/>
          </p:cNvGraphicFramePr>
          <p:nvPr>
            <p:custDataLst>
              <p:tags r:id="rId1"/>
            </p:custDataLst>
            <p:extLst>
              <p:ext uri="{D42A27DB-BD31-4B8C-83A1-F6EECF244321}">
                <p14:modId xmlns:p14="http://schemas.microsoft.com/office/powerpoint/2010/main" val="2902823721"/>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5" name="Objekt 4" hidden="1">
                        <a:extLst>
                          <a:ext uri="{FF2B5EF4-FFF2-40B4-BE49-F238E27FC236}">
                            <a16:creationId xmlns:a16="http://schemas.microsoft.com/office/drawing/2014/main" id="{C061F2B4-0318-2621-858C-17482064CE3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4117CEFB-C6C0-F40E-2316-236984BBB844}"/>
              </a:ext>
            </a:extLst>
          </p:cNvPr>
          <p:cNvSpPr/>
          <p:nvPr/>
        </p:nvSpPr>
        <p:spPr>
          <a:xfrm>
            <a:off x="7993402" y="3699873"/>
            <a:ext cx="3733857" cy="2190158"/>
          </a:xfrm>
          <a:prstGeom prst="rect">
            <a:avLst/>
          </a:prstGeom>
          <a:solidFill>
            <a:srgbClr val="FAFAF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8" name="Rechteck 37">
            <a:extLst>
              <a:ext uri="{FF2B5EF4-FFF2-40B4-BE49-F238E27FC236}">
                <a16:creationId xmlns:a16="http://schemas.microsoft.com/office/drawing/2014/main" id="{D82CB736-535E-79CF-438C-368063DB207A}"/>
              </a:ext>
            </a:extLst>
          </p:cNvPr>
          <p:cNvSpPr/>
          <p:nvPr/>
        </p:nvSpPr>
        <p:spPr>
          <a:xfrm>
            <a:off x="74243" y="333763"/>
            <a:ext cx="11830886"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Das Projekt Rush Hour wurde erfolgreich abgeschlossen.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Die additive Bar-Kapitalerhöhung wurde umgesetzt und </a:t>
            </a:r>
            <a:r>
              <a:rPr kumimoji="0" lang="de-DE" sz="1400" b="0" i="0" u="none" strike="noStrike" kern="1200" cap="none" spc="0" normalizeH="0" baseline="0" noProof="0" dirty="0" err="1">
                <a:ln>
                  <a:noFill/>
                </a:ln>
                <a:solidFill>
                  <a:srgbClr val="909090"/>
                </a:solidFill>
                <a:effectLst/>
                <a:uLnTx/>
                <a:uFillTx/>
                <a:latin typeface="Arial" panose="020B0604020202020204" pitchFamily="34" charset="0"/>
                <a:ea typeface="+mn-ea"/>
                <a:cs typeface="Arial" panose="020B0604020202020204" pitchFamily="34" charset="0"/>
              </a:rPr>
              <a:t>Ormigo</a:t>
            </a: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 GmbH befindet sich bereits in der PMI-Phase. </a:t>
            </a:r>
          </a:p>
        </p:txBody>
      </p:sp>
      <p:sp>
        <p:nvSpPr>
          <p:cNvPr id="74" name="Rechteck 73">
            <a:extLst>
              <a:ext uri="{FF2B5EF4-FFF2-40B4-BE49-F238E27FC236}">
                <a16:creationId xmlns:a16="http://schemas.microsoft.com/office/drawing/2014/main" id="{3C57AE3B-F29C-F6A1-B230-3CD72185AF94}"/>
              </a:ext>
            </a:extLst>
          </p:cNvPr>
          <p:cNvSpPr/>
          <p:nvPr/>
        </p:nvSpPr>
        <p:spPr>
          <a:xfrm>
            <a:off x="7983337" y="1438328"/>
            <a:ext cx="3733857" cy="2190158"/>
          </a:xfrm>
          <a:prstGeom prst="rect">
            <a:avLst/>
          </a:prstGeom>
          <a:solidFill>
            <a:srgbClr val="FAFAF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5" name="Rechteck 74">
            <a:extLst>
              <a:ext uri="{FF2B5EF4-FFF2-40B4-BE49-F238E27FC236}">
                <a16:creationId xmlns:a16="http://schemas.microsoft.com/office/drawing/2014/main" id="{6EA8D879-D7D9-D060-CC66-F0975AAB4329}"/>
              </a:ext>
            </a:extLst>
          </p:cNvPr>
          <p:cNvSpPr/>
          <p:nvPr/>
        </p:nvSpPr>
        <p:spPr>
          <a:xfrm>
            <a:off x="7993403" y="2302457"/>
            <a:ext cx="37338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505050"/>
                </a:solidFill>
                <a:effectLst/>
                <a:uLnTx/>
                <a:uFillTx/>
                <a:latin typeface="Arial" panose="020B0604020202020204"/>
                <a:ea typeface="Arial Narrow" charset="0"/>
                <a:cs typeface="Arial" panose="020B0604020202020204" pitchFamily="34" charset="0"/>
              </a:rPr>
              <a:t>Cashflow</a:t>
            </a:r>
          </a:p>
        </p:txBody>
      </p:sp>
      <p:sp>
        <p:nvSpPr>
          <p:cNvPr id="76" name="Rechteck 75">
            <a:extLst>
              <a:ext uri="{FF2B5EF4-FFF2-40B4-BE49-F238E27FC236}">
                <a16:creationId xmlns:a16="http://schemas.microsoft.com/office/drawing/2014/main" id="{304A5593-E3D5-C74A-FFAD-0263B08B9391}"/>
              </a:ext>
            </a:extLst>
          </p:cNvPr>
          <p:cNvSpPr/>
          <p:nvPr/>
        </p:nvSpPr>
        <p:spPr>
          <a:xfrm>
            <a:off x="7993403" y="2547363"/>
            <a:ext cx="3640224"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lumMod val="50000"/>
                    <a:lumOff val="50000"/>
                  </a:schemeClr>
                </a:solidFill>
                <a:effectLst/>
                <a:uLnTx/>
                <a:uFillTx/>
                <a:latin typeface="Arial" panose="020B0604020202020204"/>
                <a:ea typeface="+mn-ea"/>
                <a:cs typeface="Arial" panose="020B0604020202020204" pitchFamily="34" charset="0"/>
              </a:rPr>
              <a:t>Ende September beträgt der </a:t>
            </a:r>
            <a:r>
              <a:rPr kumimoji="0" lang="de-DE" sz="1100" b="0" i="0" u="none" strike="noStrike" kern="1200" cap="none" spc="0" normalizeH="0" baseline="0" noProof="0" dirty="0">
                <a:ln>
                  <a:noFill/>
                </a:ln>
                <a:solidFill>
                  <a:srgbClr val="007EC3"/>
                </a:solidFill>
                <a:effectLst/>
                <a:uLnTx/>
                <a:uFillTx/>
                <a:latin typeface="Arial" panose="020B0604020202020204"/>
                <a:ea typeface="+mn-ea"/>
                <a:cs typeface="Arial" panose="020B0604020202020204" pitchFamily="34" charset="0"/>
              </a:rPr>
              <a:t>Cash-Bestand </a:t>
            </a:r>
            <a:r>
              <a:rPr lang="de-DE" sz="1100" dirty="0">
                <a:solidFill>
                  <a:srgbClr val="007EC3"/>
                </a:solidFill>
                <a:latin typeface="Arial" panose="020B0604020202020204"/>
                <a:cs typeface="Arial" panose="020B0604020202020204" pitchFamily="34" charset="0"/>
              </a:rPr>
              <a:t>1,39</a:t>
            </a:r>
            <a:r>
              <a:rPr kumimoji="0" lang="de-DE" sz="1100" b="0" i="0" u="none" strike="noStrike" kern="1200" cap="none" spc="0" normalizeH="0" baseline="0" noProof="0" dirty="0">
                <a:ln>
                  <a:noFill/>
                </a:ln>
                <a:solidFill>
                  <a:srgbClr val="007EC3"/>
                </a:solidFill>
                <a:effectLst/>
                <a:uLnTx/>
                <a:uFillTx/>
                <a:latin typeface="Arial" panose="020B0604020202020204"/>
                <a:ea typeface="+mn-ea"/>
                <a:cs typeface="Arial" panose="020B0604020202020204" pitchFamily="34" charset="0"/>
              </a:rPr>
              <a:t> Mio. </a:t>
            </a:r>
            <a:r>
              <a:rPr lang="de-DE" sz="1100" dirty="0">
                <a:solidFill>
                  <a:srgbClr val="007EC3"/>
                </a:solidFill>
                <a:latin typeface="Arial" panose="020B0604020202020204"/>
                <a:cs typeface="Arial" panose="020B0604020202020204" pitchFamily="34" charset="0"/>
              </a:rPr>
              <a:t>€ </a:t>
            </a:r>
            <a:r>
              <a:rPr lang="de-DE" sz="1100" dirty="0">
                <a:solidFill>
                  <a:schemeClr val="tx1">
                    <a:lumMod val="50000"/>
                    <a:lumOff val="50000"/>
                  </a:schemeClr>
                </a:solidFill>
                <a:latin typeface="Arial" panose="020B0604020202020204"/>
                <a:cs typeface="Arial" panose="020B0604020202020204" pitchFamily="34" charset="0"/>
              </a:rPr>
              <a:t>und</a:t>
            </a:r>
            <a:r>
              <a:rPr lang="de-DE" sz="1100" dirty="0">
                <a:solidFill>
                  <a:srgbClr val="007EC3"/>
                </a:solidFill>
                <a:latin typeface="Arial" panose="020B0604020202020204"/>
                <a:cs typeface="Arial" panose="020B0604020202020204" pitchFamily="34" charset="0"/>
              </a:rPr>
              <a:t> </a:t>
            </a:r>
            <a:r>
              <a:rPr kumimoji="0" lang="de-DE" sz="1100" b="0" i="0" u="none" strike="noStrike" kern="1200" cap="none" spc="0" normalizeH="0" baseline="0" noProof="0" dirty="0">
                <a:ln>
                  <a:noFill/>
                </a:ln>
                <a:solidFill>
                  <a:srgbClr val="007EC3"/>
                </a:solidFill>
                <a:effectLst/>
                <a:uLnTx/>
                <a:uFillTx/>
                <a:latin typeface="Arial" panose="020B0604020202020204"/>
                <a:ea typeface="+mn-ea"/>
                <a:cs typeface="Arial" panose="020B0604020202020204" pitchFamily="34" charset="0"/>
              </a:rPr>
              <a:t>Cashflow-YTD </a:t>
            </a:r>
            <a:r>
              <a:rPr kumimoji="0" lang="de-DE" sz="1100" b="0" i="0" u="none" strike="noStrike" kern="1200" cap="none" spc="0" normalizeH="0" baseline="0" noProof="0" dirty="0">
                <a:ln>
                  <a:noFill/>
                </a:ln>
                <a:solidFill>
                  <a:schemeClr val="tx2"/>
                </a:solidFill>
                <a:effectLst/>
                <a:uLnTx/>
                <a:uFillTx/>
                <a:latin typeface="Arial" panose="020B0604020202020204"/>
                <a:ea typeface="+mn-ea"/>
                <a:cs typeface="Arial" panose="020B0604020202020204" pitchFamily="34" charset="0"/>
              </a:rPr>
              <a:t>-0,12</a:t>
            </a:r>
            <a:r>
              <a:rPr lang="de-DE" sz="1100" dirty="0">
                <a:solidFill>
                  <a:schemeClr val="tx2"/>
                </a:solidFill>
                <a:latin typeface="Arial" panose="020B0604020202020204"/>
                <a:cs typeface="Arial" panose="020B0604020202020204" pitchFamily="34" charset="0"/>
              </a:rPr>
              <a:t> Mio. €</a:t>
            </a:r>
            <a:r>
              <a:rPr kumimoji="0" lang="de-DE" sz="1100" b="0" i="0" u="none" strike="noStrike" kern="1200" cap="none" spc="0" normalizeH="0" baseline="0" noProof="0" dirty="0">
                <a:ln>
                  <a:noFill/>
                </a:ln>
                <a:solidFill>
                  <a:schemeClr val="tx2"/>
                </a:solidFill>
                <a:effectLst/>
                <a:uLnTx/>
                <a:uFillTx/>
                <a:latin typeface="Arial" panose="020B0604020202020204"/>
                <a:ea typeface="+mn-ea"/>
                <a:cs typeface="Arial" panose="020B0604020202020204" pitchFamily="34" charset="0"/>
              </a:rPr>
              <a:t>. </a:t>
            </a:r>
            <a:r>
              <a:rPr kumimoji="0" lang="de-DE" sz="1100" b="0" i="0" u="none" strike="noStrike" kern="1200" cap="none" spc="0" normalizeH="0" baseline="0" noProof="0" dirty="0">
                <a:ln>
                  <a:noFill/>
                </a:ln>
                <a:solidFill>
                  <a:schemeClr val="tx1">
                    <a:lumMod val="50000"/>
                    <a:lumOff val="50000"/>
                  </a:schemeClr>
                </a:solidFill>
                <a:effectLst/>
                <a:uLnTx/>
                <a:uFillTx/>
                <a:latin typeface="Arial" panose="020B0604020202020204"/>
                <a:ea typeface="+mn-ea"/>
                <a:cs typeface="Arial" panose="020B0604020202020204" pitchFamily="34" charset="0"/>
              </a:rPr>
              <a:t>Prognostiziert wird für </a:t>
            </a:r>
            <a:r>
              <a:rPr kumimoji="0" lang="de-DE" sz="1100" b="0" i="0" u="none" strike="noStrike" kern="1200" cap="none" spc="0" normalizeH="0" baseline="0" noProof="0" dirty="0">
                <a:ln>
                  <a:noFill/>
                </a:ln>
                <a:solidFill>
                  <a:schemeClr val="tx2"/>
                </a:solidFill>
                <a:effectLst/>
                <a:uLnTx/>
                <a:uFillTx/>
                <a:latin typeface="Arial" panose="020B0604020202020204"/>
                <a:ea typeface="+mn-ea"/>
                <a:cs typeface="Arial" panose="020B0604020202020204" pitchFamily="34" charset="0"/>
              </a:rPr>
              <a:t>Ende des Jahres ein Cash-Bestand in etwa auf dem aktuellen Niveau. </a:t>
            </a:r>
            <a:r>
              <a:rPr lang="de-DE" sz="1100" dirty="0">
                <a:solidFill>
                  <a:schemeClr val="tx1">
                    <a:lumMod val="50000"/>
                    <a:lumOff val="50000"/>
                  </a:schemeClr>
                </a:solidFill>
                <a:latin typeface="Arial" panose="020B0604020202020204"/>
                <a:cs typeface="Arial" panose="020B0604020202020204" pitchFamily="34" charset="0"/>
              </a:rPr>
              <a:t>Alle Werte inkl. </a:t>
            </a:r>
            <a:r>
              <a:rPr lang="de-DE" sz="1100" dirty="0" err="1">
                <a:solidFill>
                  <a:schemeClr val="tx1">
                    <a:lumMod val="50000"/>
                    <a:lumOff val="50000"/>
                  </a:schemeClr>
                </a:solidFill>
                <a:latin typeface="Arial" panose="020B0604020202020204"/>
                <a:cs typeface="Arial" panose="020B0604020202020204" pitchFamily="34" charset="0"/>
              </a:rPr>
              <a:t>Ormigo</a:t>
            </a:r>
            <a:r>
              <a:rPr lang="de-DE" sz="1100" dirty="0">
                <a:solidFill>
                  <a:schemeClr val="tx1">
                    <a:lumMod val="50000"/>
                    <a:lumOff val="50000"/>
                  </a:schemeClr>
                </a:solidFill>
                <a:latin typeface="Arial" panose="020B0604020202020204"/>
                <a:cs typeface="Arial" panose="020B0604020202020204" pitchFamily="34" charset="0"/>
              </a:rPr>
              <a:t> GmbH.</a:t>
            </a:r>
          </a:p>
        </p:txBody>
      </p:sp>
      <p:sp>
        <p:nvSpPr>
          <p:cNvPr id="78" name="Rechteck 77">
            <a:extLst>
              <a:ext uri="{FF2B5EF4-FFF2-40B4-BE49-F238E27FC236}">
                <a16:creationId xmlns:a16="http://schemas.microsoft.com/office/drawing/2014/main" id="{A16AFE84-041B-0184-6C8E-F7FF34356290}"/>
              </a:ext>
            </a:extLst>
          </p:cNvPr>
          <p:cNvSpPr/>
          <p:nvPr/>
        </p:nvSpPr>
        <p:spPr>
          <a:xfrm>
            <a:off x="7993403" y="4562646"/>
            <a:ext cx="37338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505050"/>
                </a:solidFill>
                <a:effectLst/>
                <a:uLnTx/>
                <a:uFillTx/>
                <a:latin typeface="Arial" panose="020B0604020202020204"/>
                <a:ea typeface="Arial Narrow" charset="0"/>
                <a:cs typeface="Arial" panose="020B0604020202020204" pitchFamily="34" charset="0"/>
              </a:rPr>
              <a:t>Strategie</a:t>
            </a:r>
          </a:p>
        </p:txBody>
      </p:sp>
      <p:sp>
        <p:nvSpPr>
          <p:cNvPr id="79" name="Rechteck 78">
            <a:extLst>
              <a:ext uri="{FF2B5EF4-FFF2-40B4-BE49-F238E27FC236}">
                <a16:creationId xmlns:a16="http://schemas.microsoft.com/office/drawing/2014/main" id="{1E7FB827-637A-F5E0-DC5B-DC9A4FA06493}"/>
              </a:ext>
            </a:extLst>
          </p:cNvPr>
          <p:cNvSpPr/>
          <p:nvPr/>
        </p:nvSpPr>
        <p:spPr>
          <a:xfrm>
            <a:off x="7993403" y="4802868"/>
            <a:ext cx="3794033" cy="93871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solidFill>
                  <a:schemeClr val="tx1">
                    <a:lumMod val="50000"/>
                    <a:lumOff val="50000"/>
                  </a:schemeClr>
                </a:solidFill>
                <a:latin typeface="Arial" panose="020B0604020202020204"/>
                <a:cs typeface="Arial" panose="020B0604020202020204" pitchFamily="34" charset="0"/>
              </a:rPr>
              <a:t>Die</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2"/>
                </a:solidFill>
                <a:latin typeface="Arial" panose="020B0604020202020204" pitchFamily="34" charset="0"/>
                <a:cs typeface="Arial" panose="020B0604020202020204" pitchFamily="34" charset="0"/>
              </a:rPr>
              <a:t>Übertragung</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1">
                    <a:lumMod val="50000"/>
                    <a:lumOff val="50000"/>
                  </a:schemeClr>
                </a:solidFill>
                <a:latin typeface="Arial" panose="020B0604020202020204"/>
                <a:cs typeface="Arial" panose="020B0604020202020204" pitchFamily="34" charset="0"/>
              </a:rPr>
              <a:t>der</a:t>
            </a:r>
            <a:r>
              <a:rPr lang="de-DE" sz="1100" dirty="0">
                <a:solidFill>
                  <a:srgbClr val="969696"/>
                </a:solidFill>
                <a:latin typeface="Arial" panose="020B0604020202020204" pitchFamily="34" charset="0"/>
                <a:cs typeface="Arial" panose="020B0604020202020204" pitchFamily="34" charset="0"/>
              </a:rPr>
              <a:t> </a:t>
            </a:r>
            <a:r>
              <a:rPr lang="de-DE" sz="1100" dirty="0" err="1">
                <a:solidFill>
                  <a:schemeClr val="tx2"/>
                </a:solidFill>
                <a:latin typeface="Arial" panose="020B0604020202020204" pitchFamily="34" charset="0"/>
                <a:cs typeface="Arial" panose="020B0604020202020204" pitchFamily="34" charset="0"/>
              </a:rPr>
              <a:t>Ormigo</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2"/>
                </a:solidFill>
                <a:latin typeface="Arial" panose="020B0604020202020204" pitchFamily="34" charset="0"/>
                <a:cs typeface="Arial" panose="020B0604020202020204" pitchFamily="34" charset="0"/>
              </a:rPr>
              <a:t>GmbH</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1">
                    <a:lumMod val="50000"/>
                    <a:lumOff val="50000"/>
                  </a:schemeClr>
                </a:solidFill>
                <a:latin typeface="Arial" panose="020B0604020202020204"/>
                <a:cs typeface="Arial" panose="020B0604020202020204" pitchFamily="34" charset="0"/>
              </a:rPr>
              <a:t>ist mit der Eintragung der Sach-KE ins Handelsregister </a:t>
            </a:r>
            <a:r>
              <a:rPr lang="de-DE" sz="1100" dirty="0">
                <a:solidFill>
                  <a:schemeClr val="tx2"/>
                </a:solidFill>
                <a:latin typeface="Arial" panose="020B0604020202020204" pitchFamily="34" charset="0"/>
                <a:cs typeface="Arial" panose="020B0604020202020204" pitchFamily="34" charset="0"/>
              </a:rPr>
              <a:t>zum 1. September erfolgt</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1">
                    <a:lumMod val="50000"/>
                    <a:lumOff val="50000"/>
                  </a:schemeClr>
                </a:solidFill>
                <a:latin typeface="Arial" panose="020B0604020202020204"/>
                <a:cs typeface="Arial" panose="020B0604020202020204" pitchFamily="34" charset="0"/>
              </a:rPr>
              <a:t>Die</a:t>
            </a:r>
            <a:r>
              <a:rPr lang="de-DE" sz="1100" dirty="0">
                <a:solidFill>
                  <a:srgbClr val="969696"/>
                </a:solidFill>
                <a:latin typeface="Arial" panose="020B0604020202020204" pitchFamily="34" charset="0"/>
                <a:cs typeface="Arial" panose="020B0604020202020204" pitchFamily="34" charset="0"/>
              </a:rPr>
              <a:t> </a:t>
            </a:r>
            <a:r>
              <a:rPr lang="de-DE" sz="1100" dirty="0">
                <a:solidFill>
                  <a:schemeClr val="tx2"/>
                </a:solidFill>
                <a:latin typeface="Arial" panose="020B0604020202020204" pitchFamily="34" charset="0"/>
                <a:cs typeface="Arial" panose="020B0604020202020204" pitchFamily="34" charset="0"/>
              </a:rPr>
              <a:t>additive Bar-Kapitalerhöhung </a:t>
            </a:r>
            <a:r>
              <a:rPr lang="de-DE" sz="1100" dirty="0">
                <a:solidFill>
                  <a:schemeClr val="tx1">
                    <a:lumMod val="50000"/>
                    <a:lumOff val="50000"/>
                  </a:schemeClr>
                </a:solidFill>
                <a:latin typeface="Arial" panose="020B0604020202020204"/>
                <a:cs typeface="Arial" panose="020B0604020202020204" pitchFamily="34" charset="0"/>
              </a:rPr>
              <a:t>wurde wie geplant in der </a:t>
            </a:r>
            <a:r>
              <a:rPr lang="de-DE" sz="1100" dirty="0">
                <a:solidFill>
                  <a:schemeClr val="tx2"/>
                </a:solidFill>
                <a:latin typeface="Arial" panose="020B0604020202020204" pitchFamily="34" charset="0"/>
                <a:cs typeface="Arial" panose="020B0604020202020204" pitchFamily="34" charset="0"/>
              </a:rPr>
              <a:t>KW </a:t>
            </a:r>
            <a:r>
              <a:rPr lang="de-DE" sz="1100" dirty="0">
                <a:solidFill>
                  <a:schemeClr val="tx2"/>
                </a:solidFill>
                <a:latin typeface="Arial" panose="020B0604020202020204"/>
                <a:cs typeface="Arial" panose="020B0604020202020204" pitchFamily="34" charset="0"/>
              </a:rPr>
              <a:t>42 </a:t>
            </a:r>
            <a:r>
              <a:rPr lang="de-DE" sz="1100" dirty="0">
                <a:solidFill>
                  <a:schemeClr val="tx1">
                    <a:lumMod val="50000"/>
                    <a:lumOff val="50000"/>
                  </a:schemeClr>
                </a:solidFill>
                <a:latin typeface="Arial" panose="020B0604020202020204"/>
                <a:cs typeface="Arial" panose="020B0604020202020204" pitchFamily="34" charset="0"/>
              </a:rPr>
              <a:t>ins </a:t>
            </a:r>
            <a:r>
              <a:rPr lang="de-DE" sz="1100" dirty="0">
                <a:solidFill>
                  <a:schemeClr val="tx2"/>
                </a:solidFill>
                <a:latin typeface="Arial" panose="020B0604020202020204" pitchFamily="34" charset="0"/>
                <a:cs typeface="Arial" panose="020B0604020202020204" pitchFamily="34" charset="0"/>
              </a:rPr>
              <a:t>Handelsregister eingetragen, Zahlungseingang </a:t>
            </a:r>
            <a:r>
              <a:rPr lang="de-DE" sz="1100" dirty="0">
                <a:solidFill>
                  <a:schemeClr val="tx1">
                    <a:lumMod val="50000"/>
                    <a:lumOff val="50000"/>
                  </a:schemeClr>
                </a:solidFill>
                <a:latin typeface="Arial" panose="020B0604020202020204"/>
                <a:cs typeface="Arial" panose="020B0604020202020204" pitchFamily="34" charset="0"/>
              </a:rPr>
              <a:t>erfolgt </a:t>
            </a:r>
            <a:r>
              <a:rPr lang="de-DE" sz="1100" dirty="0">
                <a:solidFill>
                  <a:schemeClr val="tx2"/>
                </a:solidFill>
                <a:latin typeface="Arial" panose="020B0604020202020204" pitchFamily="34" charset="0"/>
                <a:cs typeface="Arial" panose="020B0604020202020204" pitchFamily="34" charset="0"/>
              </a:rPr>
              <a:t>Anfang November 2023.</a:t>
            </a:r>
            <a:endParaRPr lang="de-DE" sz="1100" dirty="0">
              <a:solidFill>
                <a:srgbClr val="969696"/>
              </a:solidFill>
              <a:latin typeface="Arial" panose="020B0604020202020204" pitchFamily="34" charset="0"/>
              <a:cs typeface="Arial" panose="020B0604020202020204" pitchFamily="34" charset="0"/>
            </a:endParaRPr>
          </a:p>
        </p:txBody>
      </p:sp>
      <p:sp>
        <p:nvSpPr>
          <p:cNvPr id="80" name="Rechteck 79">
            <a:extLst>
              <a:ext uri="{FF2B5EF4-FFF2-40B4-BE49-F238E27FC236}">
                <a16:creationId xmlns:a16="http://schemas.microsoft.com/office/drawing/2014/main" id="{FA393F9B-BF3E-19BF-06B4-0765A0B2409E}"/>
              </a:ext>
            </a:extLst>
          </p:cNvPr>
          <p:cNvSpPr/>
          <p:nvPr/>
        </p:nvSpPr>
        <p:spPr>
          <a:xfrm>
            <a:off x="4184269" y="3704213"/>
            <a:ext cx="3733857" cy="2190158"/>
          </a:xfrm>
          <a:prstGeom prst="rect">
            <a:avLst/>
          </a:prstGeom>
          <a:solidFill>
            <a:srgbClr val="FAFAF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1" name="Rechteck 80">
            <a:extLst>
              <a:ext uri="{FF2B5EF4-FFF2-40B4-BE49-F238E27FC236}">
                <a16:creationId xmlns:a16="http://schemas.microsoft.com/office/drawing/2014/main" id="{9DCB1297-75EB-0B6E-53DD-9D899DF673F7}"/>
              </a:ext>
            </a:extLst>
          </p:cNvPr>
          <p:cNvSpPr/>
          <p:nvPr/>
        </p:nvSpPr>
        <p:spPr>
          <a:xfrm>
            <a:off x="4194332" y="4562646"/>
            <a:ext cx="37338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505050"/>
                </a:solidFill>
                <a:effectLst/>
                <a:uLnTx/>
                <a:uFillTx/>
                <a:latin typeface="Arial" panose="020B0604020202020204"/>
                <a:ea typeface="Arial Narrow" charset="0"/>
                <a:cs typeface="Arial" panose="020B0604020202020204" pitchFamily="34" charset="0"/>
              </a:rPr>
              <a:t>Digital</a:t>
            </a:r>
          </a:p>
        </p:txBody>
      </p:sp>
      <p:sp>
        <p:nvSpPr>
          <p:cNvPr id="82" name="Rechteck 81">
            <a:extLst>
              <a:ext uri="{FF2B5EF4-FFF2-40B4-BE49-F238E27FC236}">
                <a16:creationId xmlns:a16="http://schemas.microsoft.com/office/drawing/2014/main" id="{4C39167A-E5C1-BCAD-C3F0-0D3E173856DC}"/>
              </a:ext>
            </a:extLst>
          </p:cNvPr>
          <p:cNvSpPr/>
          <p:nvPr/>
        </p:nvSpPr>
        <p:spPr>
          <a:xfrm>
            <a:off x="4194333" y="4802868"/>
            <a:ext cx="3713726"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panose="020B0604020202020204" pitchFamily="34" charset="0"/>
              </a:rPr>
              <a:t>Umsatz </a:t>
            </a:r>
            <a:r>
              <a:rPr lang="de-DE" sz="1100">
                <a:solidFill>
                  <a:srgbClr val="007EC3"/>
                </a:solidFill>
                <a:latin typeface="Arial" panose="020B0604020202020204"/>
                <a:cs typeface="Arial" panose="020B0604020202020204" pitchFamily="34" charset="0"/>
              </a:rPr>
              <a:t>September-YTD</a:t>
            </a: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panose="020B0604020202020204" pitchFamily="34" charset="0"/>
              </a:rPr>
              <a:t> über Vorjahr. Kundenbestand </a:t>
            </a:r>
            <a:r>
              <a:rPr lang="de-DE" sz="1100">
                <a:solidFill>
                  <a:srgbClr val="FFFFFF">
                    <a:lumMod val="50000"/>
                  </a:srgbClr>
                </a:solidFill>
                <a:latin typeface="Arial" panose="020B0604020202020204" pitchFamily="34" charset="0"/>
                <a:cs typeface="Arial" panose="020B0604020202020204" pitchFamily="34" charset="0"/>
              </a:rPr>
              <a:t>gegenüber Vorjahr wie erwartet </a:t>
            </a:r>
            <a:r>
              <a:rPr lang="de-DE" sz="1100">
                <a:solidFill>
                  <a:schemeClr val="tx2"/>
                </a:solidFill>
                <a:latin typeface="Arial" panose="020B0604020202020204" pitchFamily="34" charset="0"/>
                <a:cs typeface="Arial" panose="020B0604020202020204" pitchFamily="34" charset="0"/>
              </a:rPr>
              <a:t>leicht gesunken</a:t>
            </a:r>
            <a:r>
              <a:rPr lang="de-DE" sz="1100">
                <a:solidFill>
                  <a:srgbClr val="FFFFFF">
                    <a:lumMod val="50000"/>
                  </a:srgbClr>
                </a:solidFill>
                <a:latin typeface="Arial" panose="020B0604020202020204" pitchFamily="34" charset="0"/>
                <a:cs typeface="Arial" panose="020B0604020202020204" pitchFamily="34" charset="0"/>
              </a:rPr>
              <a:t> (-5%). </a:t>
            </a:r>
            <a:r>
              <a:rPr lang="de-DE" sz="1100">
                <a:solidFill>
                  <a:schemeClr val="tx2"/>
                </a:solidFill>
                <a:latin typeface="Arial" panose="020B0604020202020204" pitchFamily="34" charset="0"/>
                <a:cs typeface="Arial" panose="020B0604020202020204" pitchFamily="34" charset="0"/>
              </a:rPr>
              <a:t>Tendenz (geplant) weiterhin rückläufig</a:t>
            </a:r>
            <a:r>
              <a:rPr lang="de-DE" sz="1100">
                <a:solidFill>
                  <a:srgbClr val="007EC3"/>
                </a:solidFill>
                <a:latin typeface="Arial" panose="020B0604020202020204"/>
                <a:cs typeface="Arial" panose="020B0604020202020204" pitchFamily="34" charset="0"/>
              </a:rPr>
              <a:t> </a:t>
            </a:r>
            <a:r>
              <a:rPr lang="de-DE" sz="1100">
                <a:solidFill>
                  <a:srgbClr val="FFFFFF">
                    <a:lumMod val="50000"/>
                  </a:srgbClr>
                </a:solidFill>
                <a:latin typeface="Arial" panose="020B0604020202020204" pitchFamily="34" charset="0"/>
                <a:cs typeface="Arial" panose="020B0604020202020204" pitchFamily="34" charset="0"/>
              </a:rPr>
              <a:t>u.a. basierend auf der Umsetzung des Effizienz-Cases.</a:t>
            </a:r>
          </a:p>
        </p:txBody>
      </p:sp>
      <p:grpSp>
        <p:nvGrpSpPr>
          <p:cNvPr id="83" name="Grafik 40">
            <a:extLst>
              <a:ext uri="{FF2B5EF4-FFF2-40B4-BE49-F238E27FC236}">
                <a16:creationId xmlns:a16="http://schemas.microsoft.com/office/drawing/2014/main" id="{71E973F1-FDEA-CB92-720F-C5C41587C161}"/>
              </a:ext>
            </a:extLst>
          </p:cNvPr>
          <p:cNvGrpSpPr/>
          <p:nvPr/>
        </p:nvGrpSpPr>
        <p:grpSpPr>
          <a:xfrm>
            <a:off x="5771302" y="3878771"/>
            <a:ext cx="668996" cy="636801"/>
            <a:chOff x="9241654" y="4432307"/>
            <a:chExt cx="799663" cy="737097"/>
          </a:xfrm>
          <a:solidFill>
            <a:srgbClr val="007EC4"/>
          </a:solidFill>
        </p:grpSpPr>
        <p:sp>
          <p:nvSpPr>
            <p:cNvPr id="84" name="Grafik 40">
              <a:extLst>
                <a:ext uri="{FF2B5EF4-FFF2-40B4-BE49-F238E27FC236}">
                  <a16:creationId xmlns:a16="http://schemas.microsoft.com/office/drawing/2014/main" id="{A6E4FAEC-65B1-F12B-A4D6-9C6B86CFDE94}"/>
                </a:ext>
              </a:extLst>
            </p:cNvPr>
            <p:cNvSpPr/>
            <p:nvPr/>
          </p:nvSpPr>
          <p:spPr>
            <a:xfrm flipV="1">
              <a:off x="9753938" y="4432307"/>
              <a:ext cx="149936" cy="149936"/>
            </a:xfrm>
            <a:custGeom>
              <a:avLst/>
              <a:gdLst>
                <a:gd name="connsiteX0" fmla="*/ 521 w 149936"/>
                <a:gd name="connsiteY0" fmla="*/ 141660 h 149936"/>
                <a:gd name="connsiteX1" fmla="*/ -3384 w 149936"/>
                <a:gd name="connsiteY1" fmla="*/ 137912 h 149936"/>
                <a:gd name="connsiteX2" fmla="*/ -3384 w 149936"/>
                <a:gd name="connsiteY2" fmla="*/ 70596 h 149936"/>
                <a:gd name="connsiteX3" fmla="*/ -3384 w 149936"/>
                <a:gd name="connsiteY3" fmla="*/ 3281 h 149936"/>
                <a:gd name="connsiteX4" fmla="*/ 521 w 149936"/>
                <a:gd name="connsiteY4" fmla="*/ -467 h 149936"/>
                <a:gd name="connsiteX5" fmla="*/ 4269 w 149936"/>
                <a:gd name="connsiteY5" fmla="*/ -4372 h 149936"/>
                <a:gd name="connsiteX6" fmla="*/ 71584 w 149936"/>
                <a:gd name="connsiteY6" fmla="*/ -4372 h 149936"/>
                <a:gd name="connsiteX7" fmla="*/ 138900 w 149936"/>
                <a:gd name="connsiteY7" fmla="*/ -4372 h 149936"/>
                <a:gd name="connsiteX8" fmla="*/ 142648 w 149936"/>
                <a:gd name="connsiteY8" fmla="*/ -467 h 149936"/>
                <a:gd name="connsiteX9" fmla="*/ 146553 w 149936"/>
                <a:gd name="connsiteY9" fmla="*/ 3281 h 149936"/>
                <a:gd name="connsiteX10" fmla="*/ 146553 w 149936"/>
                <a:gd name="connsiteY10" fmla="*/ 70596 h 149936"/>
                <a:gd name="connsiteX11" fmla="*/ 146553 w 149936"/>
                <a:gd name="connsiteY11" fmla="*/ 137912 h 149936"/>
                <a:gd name="connsiteX12" fmla="*/ 142648 w 149936"/>
                <a:gd name="connsiteY12" fmla="*/ 141660 h 149936"/>
                <a:gd name="connsiteX13" fmla="*/ 138900 w 149936"/>
                <a:gd name="connsiteY13" fmla="*/ 145565 h 149936"/>
                <a:gd name="connsiteX14" fmla="*/ 71584 w 149936"/>
                <a:gd name="connsiteY14" fmla="*/ 145565 h 149936"/>
                <a:gd name="connsiteX15" fmla="*/ 4269 w 149936"/>
                <a:gd name="connsiteY15" fmla="*/ 145565 h 149936"/>
                <a:gd name="connsiteX16" fmla="*/ 521 w 149936"/>
                <a:gd name="connsiteY16" fmla="*/ 141660 h 149936"/>
                <a:gd name="connsiteX17" fmla="*/ 121563 w 149936"/>
                <a:gd name="connsiteY17" fmla="*/ 70596 h 149936"/>
                <a:gd name="connsiteX18" fmla="*/ 121563 w 149936"/>
                <a:gd name="connsiteY18" fmla="*/ 20617 h 149936"/>
                <a:gd name="connsiteX19" fmla="*/ 71584 w 149936"/>
                <a:gd name="connsiteY19" fmla="*/ 20617 h 149936"/>
                <a:gd name="connsiteX20" fmla="*/ 21605 w 149936"/>
                <a:gd name="connsiteY20" fmla="*/ 20617 h 149936"/>
                <a:gd name="connsiteX21" fmla="*/ 21605 w 149936"/>
                <a:gd name="connsiteY21" fmla="*/ 70596 h 149936"/>
                <a:gd name="connsiteX22" fmla="*/ 21605 w 149936"/>
                <a:gd name="connsiteY22" fmla="*/ 120575 h 149936"/>
                <a:gd name="connsiteX23" fmla="*/ 71584 w 149936"/>
                <a:gd name="connsiteY23" fmla="*/ 120575 h 149936"/>
                <a:gd name="connsiteX24" fmla="*/ 121563 w 149936"/>
                <a:gd name="connsiteY24" fmla="*/ 120575 h 149936"/>
                <a:gd name="connsiteX25" fmla="*/ 121563 w 149936"/>
                <a:gd name="connsiteY25" fmla="*/ 70596 h 14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936" h="149936">
                  <a:moveTo>
                    <a:pt x="521" y="141660"/>
                  </a:moveTo>
                  <a:lnTo>
                    <a:pt x="-3384" y="137912"/>
                  </a:lnTo>
                  <a:lnTo>
                    <a:pt x="-3384" y="70596"/>
                  </a:lnTo>
                  <a:lnTo>
                    <a:pt x="-3384" y="3281"/>
                  </a:lnTo>
                  <a:lnTo>
                    <a:pt x="521" y="-467"/>
                  </a:lnTo>
                  <a:lnTo>
                    <a:pt x="4269" y="-4372"/>
                  </a:lnTo>
                  <a:lnTo>
                    <a:pt x="71584" y="-4372"/>
                  </a:lnTo>
                  <a:lnTo>
                    <a:pt x="138900" y="-4372"/>
                  </a:lnTo>
                  <a:lnTo>
                    <a:pt x="142648" y="-467"/>
                  </a:lnTo>
                  <a:lnTo>
                    <a:pt x="146553" y="3281"/>
                  </a:lnTo>
                  <a:lnTo>
                    <a:pt x="146553" y="70596"/>
                  </a:lnTo>
                  <a:lnTo>
                    <a:pt x="146553" y="137912"/>
                  </a:lnTo>
                  <a:lnTo>
                    <a:pt x="142648" y="141660"/>
                  </a:lnTo>
                  <a:lnTo>
                    <a:pt x="138900" y="145565"/>
                  </a:lnTo>
                  <a:lnTo>
                    <a:pt x="71584" y="145565"/>
                  </a:lnTo>
                  <a:lnTo>
                    <a:pt x="4269" y="145565"/>
                  </a:lnTo>
                  <a:lnTo>
                    <a:pt x="521" y="141660"/>
                  </a:lnTo>
                  <a:close/>
                  <a:moveTo>
                    <a:pt x="121563" y="70596"/>
                  </a:moveTo>
                  <a:lnTo>
                    <a:pt x="121563" y="20617"/>
                  </a:lnTo>
                  <a:lnTo>
                    <a:pt x="71584" y="20617"/>
                  </a:lnTo>
                  <a:lnTo>
                    <a:pt x="21605" y="20617"/>
                  </a:lnTo>
                  <a:lnTo>
                    <a:pt x="21605" y="70596"/>
                  </a:lnTo>
                  <a:lnTo>
                    <a:pt x="21605" y="120575"/>
                  </a:lnTo>
                  <a:lnTo>
                    <a:pt x="71584" y="120575"/>
                  </a:lnTo>
                  <a:lnTo>
                    <a:pt x="121563" y="120575"/>
                  </a:lnTo>
                  <a:lnTo>
                    <a:pt x="121563" y="70596"/>
                  </a:ln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85" name="Grafik 40">
              <a:extLst>
                <a:ext uri="{FF2B5EF4-FFF2-40B4-BE49-F238E27FC236}">
                  <a16:creationId xmlns:a16="http://schemas.microsoft.com/office/drawing/2014/main" id="{D90DF166-0BDE-8490-5A48-D4ACF02BAE6A}"/>
                </a:ext>
              </a:extLst>
            </p:cNvPr>
            <p:cNvSpPr/>
            <p:nvPr/>
          </p:nvSpPr>
          <p:spPr>
            <a:xfrm flipV="1">
              <a:off x="9266842" y="4457328"/>
              <a:ext cx="248914" cy="249673"/>
            </a:xfrm>
            <a:custGeom>
              <a:avLst/>
              <a:gdLst>
                <a:gd name="connsiteX0" fmla="*/ 100458 w 248914"/>
                <a:gd name="connsiteY0" fmla="*/ 243518 h 249673"/>
                <a:gd name="connsiteX1" fmla="*/ 1125 w 248914"/>
                <a:gd name="connsiteY1" fmla="*/ 99048 h 249673"/>
                <a:gd name="connsiteX2" fmla="*/ 38453 w 248914"/>
                <a:gd name="connsiteY2" fmla="*/ 30795 h 249673"/>
                <a:gd name="connsiteX3" fmla="*/ 81248 w 248914"/>
                <a:gd name="connsiteY3" fmla="*/ 3775 h 249673"/>
                <a:gd name="connsiteX4" fmla="*/ 228685 w 248914"/>
                <a:gd name="connsiteY4" fmla="*/ 53442 h 249673"/>
                <a:gd name="connsiteX5" fmla="*/ 248052 w 248914"/>
                <a:gd name="connsiteY5" fmla="*/ 120914 h 249673"/>
                <a:gd name="connsiteX6" fmla="*/ 228685 w 248914"/>
                <a:gd name="connsiteY6" fmla="*/ 188385 h 249673"/>
                <a:gd name="connsiteX7" fmla="*/ 100458 w 248914"/>
                <a:gd name="connsiteY7" fmla="*/ 243518 h 249673"/>
                <a:gd name="connsiteX8" fmla="*/ 135443 w 248914"/>
                <a:gd name="connsiteY8" fmla="*/ 219466 h 249673"/>
                <a:gd name="connsiteX9" fmla="*/ 131695 w 248914"/>
                <a:gd name="connsiteY9" fmla="*/ 216186 h 249673"/>
                <a:gd name="connsiteX10" fmla="*/ 111391 w 248914"/>
                <a:gd name="connsiteY10" fmla="*/ 183387 h 249673"/>
                <a:gd name="connsiteX11" fmla="*/ 137318 w 248914"/>
                <a:gd name="connsiteY11" fmla="*/ 147777 h 249673"/>
                <a:gd name="connsiteX12" fmla="*/ 182142 w 248914"/>
                <a:gd name="connsiteY12" fmla="*/ 145903 h 249673"/>
                <a:gd name="connsiteX13" fmla="*/ 220564 w 248914"/>
                <a:gd name="connsiteY13" fmla="*/ 145903 h 249673"/>
                <a:gd name="connsiteX14" fmla="*/ 222438 w 248914"/>
                <a:gd name="connsiteY14" fmla="*/ 137001 h 249673"/>
                <a:gd name="connsiteX15" fmla="*/ 219314 w 248914"/>
                <a:gd name="connsiteY15" fmla="*/ 91239 h 249673"/>
                <a:gd name="connsiteX16" fmla="*/ 153561 w 248914"/>
                <a:gd name="connsiteY16" fmla="*/ 25485 h 249673"/>
                <a:gd name="connsiteX17" fmla="*/ 104675 w 248914"/>
                <a:gd name="connsiteY17" fmla="*/ 23142 h 249673"/>
                <a:gd name="connsiteX18" fmla="*/ 92805 w 248914"/>
                <a:gd name="connsiteY18" fmla="*/ 25797 h 249673"/>
                <a:gd name="connsiteX19" fmla="*/ 98428 w 248914"/>
                <a:gd name="connsiteY19" fmla="*/ 30795 h 249673"/>
                <a:gd name="connsiteX20" fmla="*/ 107643 w 248914"/>
                <a:gd name="connsiteY20" fmla="*/ 43602 h 249673"/>
                <a:gd name="connsiteX21" fmla="*/ 100927 w 248914"/>
                <a:gd name="connsiteY21" fmla="*/ 83429 h 249673"/>
                <a:gd name="connsiteX22" fmla="*/ 53447 w 248914"/>
                <a:gd name="connsiteY22" fmla="*/ 95924 h 249673"/>
                <a:gd name="connsiteX23" fmla="*/ 27364 w 248914"/>
                <a:gd name="connsiteY23" fmla="*/ 95924 h 249673"/>
                <a:gd name="connsiteX24" fmla="*/ 25646 w 248914"/>
                <a:gd name="connsiteY24" fmla="*/ 103733 h 249673"/>
                <a:gd name="connsiteX25" fmla="*/ 35173 w 248914"/>
                <a:gd name="connsiteY25" fmla="*/ 166207 h 249673"/>
                <a:gd name="connsiteX26" fmla="*/ 102020 w 248914"/>
                <a:gd name="connsiteY26" fmla="*/ 218529 h 249673"/>
                <a:gd name="connsiteX27" fmla="*/ 135443 w 248914"/>
                <a:gd name="connsiteY27" fmla="*/ 219466 h 249673"/>
                <a:gd name="connsiteX28" fmla="*/ 197605 w 248914"/>
                <a:gd name="connsiteY28" fmla="*/ 188073 h 249673"/>
                <a:gd name="connsiteX29" fmla="*/ 207132 w 248914"/>
                <a:gd name="connsiteY29" fmla="*/ 175578 h 249673"/>
                <a:gd name="connsiteX30" fmla="*/ 209943 w 248914"/>
                <a:gd name="connsiteY30" fmla="*/ 170892 h 249673"/>
                <a:gd name="connsiteX31" fmla="*/ 176988 w 248914"/>
                <a:gd name="connsiteY31" fmla="*/ 170892 h 249673"/>
                <a:gd name="connsiteX32" fmla="*/ 140285 w 248914"/>
                <a:gd name="connsiteY32" fmla="*/ 174797 h 249673"/>
                <a:gd name="connsiteX33" fmla="*/ 136381 w 248914"/>
                <a:gd name="connsiteY33" fmla="*/ 183387 h 249673"/>
                <a:gd name="connsiteX34" fmla="*/ 140285 w 248914"/>
                <a:gd name="connsiteY34" fmla="*/ 191977 h 249673"/>
                <a:gd name="connsiteX35" fmla="*/ 167461 w 248914"/>
                <a:gd name="connsiteY35" fmla="*/ 195882 h 249673"/>
                <a:gd name="connsiteX36" fmla="*/ 190733 w 248914"/>
                <a:gd name="connsiteY36" fmla="*/ 195882 h 249673"/>
                <a:gd name="connsiteX37" fmla="*/ 197605 w 248914"/>
                <a:gd name="connsiteY37" fmla="*/ 188073 h 249673"/>
                <a:gd name="connsiteX38" fmla="*/ 82497 w 248914"/>
                <a:gd name="connsiteY38" fmla="*/ 67030 h 249673"/>
                <a:gd name="connsiteX39" fmla="*/ 86402 w 248914"/>
                <a:gd name="connsiteY39" fmla="*/ 58440 h 249673"/>
                <a:gd name="connsiteX40" fmla="*/ 82497 w 248914"/>
                <a:gd name="connsiteY40" fmla="*/ 49850 h 249673"/>
                <a:gd name="connsiteX41" fmla="*/ 67816 w 248914"/>
                <a:gd name="connsiteY41" fmla="*/ 45945 h 249673"/>
                <a:gd name="connsiteX42" fmla="*/ 57039 w 248914"/>
                <a:gd name="connsiteY42" fmla="*/ 45945 h 249673"/>
                <a:gd name="connsiteX43" fmla="*/ 50167 w 248914"/>
                <a:gd name="connsiteY43" fmla="*/ 53754 h 249673"/>
                <a:gd name="connsiteX44" fmla="*/ 40640 w 248914"/>
                <a:gd name="connsiteY44" fmla="*/ 66249 h 249673"/>
                <a:gd name="connsiteX45" fmla="*/ 37828 w 248914"/>
                <a:gd name="connsiteY45" fmla="*/ 70935 h 249673"/>
                <a:gd name="connsiteX46" fmla="*/ 58288 w 248914"/>
                <a:gd name="connsiteY46" fmla="*/ 70935 h 249673"/>
                <a:gd name="connsiteX47" fmla="*/ 82497 w 248914"/>
                <a:gd name="connsiteY47" fmla="*/ 67030 h 24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8914" h="249673">
                  <a:moveTo>
                    <a:pt x="100458" y="243518"/>
                  </a:moveTo>
                  <a:cubicBezTo>
                    <a:pt x="32830" y="229774"/>
                    <a:pt x="-10901" y="166207"/>
                    <a:pt x="1125" y="99048"/>
                  </a:cubicBezTo>
                  <a:cubicBezTo>
                    <a:pt x="5811" y="73121"/>
                    <a:pt x="18618" y="49694"/>
                    <a:pt x="38453" y="30795"/>
                  </a:cubicBezTo>
                  <a:cubicBezTo>
                    <a:pt x="52041" y="17832"/>
                    <a:pt x="64848" y="9867"/>
                    <a:pt x="81248" y="3775"/>
                  </a:cubicBezTo>
                  <a:cubicBezTo>
                    <a:pt x="136224" y="-16216"/>
                    <a:pt x="196355" y="4088"/>
                    <a:pt x="228685" y="53442"/>
                  </a:cubicBezTo>
                  <a:cubicBezTo>
                    <a:pt x="242430" y="74371"/>
                    <a:pt x="248052" y="93737"/>
                    <a:pt x="248052" y="120914"/>
                  </a:cubicBezTo>
                  <a:cubicBezTo>
                    <a:pt x="248052" y="148090"/>
                    <a:pt x="242430" y="167456"/>
                    <a:pt x="228685" y="188385"/>
                  </a:cubicBezTo>
                  <a:cubicBezTo>
                    <a:pt x="200572" y="231180"/>
                    <a:pt x="149031" y="253358"/>
                    <a:pt x="100458" y="243518"/>
                  </a:cubicBezTo>
                  <a:close/>
                  <a:moveTo>
                    <a:pt x="135443" y="219466"/>
                  </a:moveTo>
                  <a:cubicBezTo>
                    <a:pt x="135912" y="218685"/>
                    <a:pt x="134194" y="217279"/>
                    <a:pt x="131695" y="216186"/>
                  </a:cubicBezTo>
                  <a:cubicBezTo>
                    <a:pt x="121074" y="211813"/>
                    <a:pt x="111391" y="196038"/>
                    <a:pt x="111391" y="183387"/>
                  </a:cubicBezTo>
                  <a:cubicBezTo>
                    <a:pt x="111391" y="169018"/>
                    <a:pt x="123886" y="151838"/>
                    <a:pt x="137318" y="147777"/>
                  </a:cubicBezTo>
                  <a:cubicBezTo>
                    <a:pt x="141691" y="146528"/>
                    <a:pt x="156528" y="145903"/>
                    <a:pt x="182142" y="145903"/>
                  </a:cubicBezTo>
                  <a:lnTo>
                    <a:pt x="220564" y="145903"/>
                  </a:lnTo>
                  <a:lnTo>
                    <a:pt x="222438" y="137001"/>
                  </a:lnTo>
                  <a:cubicBezTo>
                    <a:pt x="224781" y="125287"/>
                    <a:pt x="223375" y="104358"/>
                    <a:pt x="219314" y="91239"/>
                  </a:cubicBezTo>
                  <a:cubicBezTo>
                    <a:pt x="209943" y="61407"/>
                    <a:pt x="183392" y="34856"/>
                    <a:pt x="153561" y="25485"/>
                  </a:cubicBezTo>
                  <a:cubicBezTo>
                    <a:pt x="138723" y="20799"/>
                    <a:pt x="119356" y="19862"/>
                    <a:pt x="104675" y="23142"/>
                  </a:cubicBezTo>
                  <a:lnTo>
                    <a:pt x="92805" y="25797"/>
                  </a:lnTo>
                  <a:lnTo>
                    <a:pt x="98428" y="30795"/>
                  </a:lnTo>
                  <a:cubicBezTo>
                    <a:pt x="101551" y="33607"/>
                    <a:pt x="105768" y="39229"/>
                    <a:pt x="107643" y="43602"/>
                  </a:cubicBezTo>
                  <a:cubicBezTo>
                    <a:pt x="114202" y="57503"/>
                    <a:pt x="111860" y="71247"/>
                    <a:pt x="100927" y="83429"/>
                  </a:cubicBezTo>
                  <a:cubicBezTo>
                    <a:pt x="91087" y="94362"/>
                    <a:pt x="85308" y="95924"/>
                    <a:pt x="53447" y="95924"/>
                  </a:cubicBezTo>
                  <a:lnTo>
                    <a:pt x="27364" y="95924"/>
                  </a:lnTo>
                  <a:lnTo>
                    <a:pt x="25646" y="103733"/>
                  </a:lnTo>
                  <a:cubicBezTo>
                    <a:pt x="21429" y="123100"/>
                    <a:pt x="25021" y="145747"/>
                    <a:pt x="35173" y="166207"/>
                  </a:cubicBezTo>
                  <a:cubicBezTo>
                    <a:pt x="47980" y="191665"/>
                    <a:pt x="74688" y="212594"/>
                    <a:pt x="102020" y="218529"/>
                  </a:cubicBezTo>
                  <a:cubicBezTo>
                    <a:pt x="113578" y="220871"/>
                    <a:pt x="134194" y="221496"/>
                    <a:pt x="135443" y="219466"/>
                  </a:cubicBezTo>
                  <a:close/>
                  <a:moveTo>
                    <a:pt x="197605" y="188073"/>
                  </a:moveTo>
                  <a:cubicBezTo>
                    <a:pt x="201353" y="183856"/>
                    <a:pt x="205570" y="178233"/>
                    <a:pt x="207132" y="175578"/>
                  </a:cubicBezTo>
                  <a:lnTo>
                    <a:pt x="209943" y="170892"/>
                  </a:lnTo>
                  <a:lnTo>
                    <a:pt x="176988" y="170892"/>
                  </a:lnTo>
                  <a:cubicBezTo>
                    <a:pt x="144034" y="170892"/>
                    <a:pt x="144034" y="170892"/>
                    <a:pt x="140285" y="174797"/>
                  </a:cubicBezTo>
                  <a:cubicBezTo>
                    <a:pt x="137786" y="177140"/>
                    <a:pt x="136381" y="180420"/>
                    <a:pt x="136381" y="183387"/>
                  </a:cubicBezTo>
                  <a:cubicBezTo>
                    <a:pt x="136381" y="186355"/>
                    <a:pt x="137786" y="189635"/>
                    <a:pt x="140285" y="191977"/>
                  </a:cubicBezTo>
                  <a:cubicBezTo>
                    <a:pt x="143877" y="195726"/>
                    <a:pt x="144658" y="195882"/>
                    <a:pt x="167461" y="195882"/>
                  </a:cubicBezTo>
                  <a:lnTo>
                    <a:pt x="190733" y="195882"/>
                  </a:lnTo>
                  <a:lnTo>
                    <a:pt x="197605" y="188073"/>
                  </a:lnTo>
                  <a:close/>
                  <a:moveTo>
                    <a:pt x="82497" y="67030"/>
                  </a:moveTo>
                  <a:cubicBezTo>
                    <a:pt x="84996" y="64687"/>
                    <a:pt x="86402" y="61407"/>
                    <a:pt x="86402" y="58440"/>
                  </a:cubicBezTo>
                  <a:cubicBezTo>
                    <a:pt x="86402" y="55472"/>
                    <a:pt x="84996" y="52193"/>
                    <a:pt x="82497" y="49850"/>
                  </a:cubicBezTo>
                  <a:cubicBezTo>
                    <a:pt x="79217" y="46414"/>
                    <a:pt x="77343" y="45945"/>
                    <a:pt x="67816" y="45945"/>
                  </a:cubicBezTo>
                  <a:lnTo>
                    <a:pt x="57039" y="45945"/>
                  </a:lnTo>
                  <a:lnTo>
                    <a:pt x="50167" y="53754"/>
                  </a:lnTo>
                  <a:cubicBezTo>
                    <a:pt x="46418" y="57971"/>
                    <a:pt x="42201" y="63594"/>
                    <a:pt x="40640" y="66249"/>
                  </a:cubicBezTo>
                  <a:lnTo>
                    <a:pt x="37828" y="70935"/>
                  </a:lnTo>
                  <a:lnTo>
                    <a:pt x="58288" y="70935"/>
                  </a:lnTo>
                  <a:cubicBezTo>
                    <a:pt x="77968" y="70935"/>
                    <a:pt x="78905" y="70778"/>
                    <a:pt x="82497" y="67030"/>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86" name="Grafik 40">
              <a:extLst>
                <a:ext uri="{FF2B5EF4-FFF2-40B4-BE49-F238E27FC236}">
                  <a16:creationId xmlns:a16="http://schemas.microsoft.com/office/drawing/2014/main" id="{4E457816-9C48-BEA1-9DA0-5C1DEC1B9029}"/>
                </a:ext>
              </a:extLst>
            </p:cNvPr>
            <p:cNvSpPr/>
            <p:nvPr/>
          </p:nvSpPr>
          <p:spPr>
            <a:xfrm flipV="1">
              <a:off x="9641449" y="4482250"/>
              <a:ext cx="75040" cy="75040"/>
            </a:xfrm>
            <a:custGeom>
              <a:avLst/>
              <a:gdLst>
                <a:gd name="connsiteX0" fmla="*/ 1421 w 75040"/>
                <a:gd name="connsiteY0" fmla="*/ 66816 h 75040"/>
                <a:gd name="connsiteX1" fmla="*/ -2484 w 75040"/>
                <a:gd name="connsiteY1" fmla="*/ 33236 h 75040"/>
                <a:gd name="connsiteX2" fmla="*/ 35000 w 75040"/>
                <a:gd name="connsiteY2" fmla="*/ -4248 h 75040"/>
                <a:gd name="connsiteX3" fmla="*/ 68580 w 75040"/>
                <a:gd name="connsiteY3" fmla="*/ -343 h 75040"/>
                <a:gd name="connsiteX4" fmla="*/ 72485 w 75040"/>
                <a:gd name="connsiteY4" fmla="*/ 33236 h 75040"/>
                <a:gd name="connsiteX5" fmla="*/ 35000 w 75040"/>
                <a:gd name="connsiteY5" fmla="*/ 70721 h 75040"/>
                <a:gd name="connsiteX6" fmla="*/ 1421 w 75040"/>
                <a:gd name="connsiteY6" fmla="*/ 66816 h 75040"/>
                <a:gd name="connsiteX7" fmla="*/ 47495 w 75040"/>
                <a:gd name="connsiteY7" fmla="*/ 33236 h 75040"/>
                <a:gd name="connsiteX8" fmla="*/ 47495 w 75040"/>
                <a:gd name="connsiteY8" fmla="*/ 20742 h 75040"/>
                <a:gd name="connsiteX9" fmla="*/ 35000 w 75040"/>
                <a:gd name="connsiteY9" fmla="*/ 20742 h 75040"/>
                <a:gd name="connsiteX10" fmla="*/ 22506 w 75040"/>
                <a:gd name="connsiteY10" fmla="*/ 20742 h 75040"/>
                <a:gd name="connsiteX11" fmla="*/ 22506 w 75040"/>
                <a:gd name="connsiteY11" fmla="*/ 33236 h 75040"/>
                <a:gd name="connsiteX12" fmla="*/ 22506 w 75040"/>
                <a:gd name="connsiteY12" fmla="*/ 45731 h 75040"/>
                <a:gd name="connsiteX13" fmla="*/ 35000 w 75040"/>
                <a:gd name="connsiteY13" fmla="*/ 45731 h 75040"/>
                <a:gd name="connsiteX14" fmla="*/ 47495 w 75040"/>
                <a:gd name="connsiteY14" fmla="*/ 45731 h 75040"/>
                <a:gd name="connsiteX15" fmla="*/ 47495 w 75040"/>
                <a:gd name="connsiteY15" fmla="*/ 33236 h 7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040" h="75040">
                  <a:moveTo>
                    <a:pt x="1421" y="66816"/>
                  </a:moveTo>
                  <a:cubicBezTo>
                    <a:pt x="-2484" y="63068"/>
                    <a:pt x="-2484" y="62755"/>
                    <a:pt x="-2484" y="33236"/>
                  </a:cubicBezTo>
                  <a:cubicBezTo>
                    <a:pt x="-2484" y="-6903"/>
                    <a:pt x="-5139" y="-4248"/>
                    <a:pt x="35000" y="-4248"/>
                  </a:cubicBezTo>
                  <a:cubicBezTo>
                    <a:pt x="64519" y="-4248"/>
                    <a:pt x="64832" y="-4248"/>
                    <a:pt x="68580" y="-343"/>
                  </a:cubicBezTo>
                  <a:cubicBezTo>
                    <a:pt x="72485" y="3405"/>
                    <a:pt x="72485" y="3718"/>
                    <a:pt x="72485" y="33236"/>
                  </a:cubicBezTo>
                  <a:cubicBezTo>
                    <a:pt x="72485" y="73376"/>
                    <a:pt x="75140" y="70721"/>
                    <a:pt x="35000" y="70721"/>
                  </a:cubicBezTo>
                  <a:cubicBezTo>
                    <a:pt x="5482" y="70721"/>
                    <a:pt x="5169" y="70721"/>
                    <a:pt x="1421" y="66816"/>
                  </a:cubicBezTo>
                  <a:close/>
                  <a:moveTo>
                    <a:pt x="47495" y="33236"/>
                  </a:moveTo>
                  <a:lnTo>
                    <a:pt x="47495" y="20742"/>
                  </a:lnTo>
                  <a:lnTo>
                    <a:pt x="35000" y="20742"/>
                  </a:lnTo>
                  <a:lnTo>
                    <a:pt x="22506" y="20742"/>
                  </a:lnTo>
                  <a:lnTo>
                    <a:pt x="22506" y="33236"/>
                  </a:lnTo>
                  <a:lnTo>
                    <a:pt x="22506" y="45731"/>
                  </a:lnTo>
                  <a:lnTo>
                    <a:pt x="35000" y="45731"/>
                  </a:lnTo>
                  <a:lnTo>
                    <a:pt x="47495" y="45731"/>
                  </a:lnTo>
                  <a:lnTo>
                    <a:pt x="47495" y="33236"/>
                  </a:ln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87" name="Grafik 40">
              <a:extLst>
                <a:ext uri="{FF2B5EF4-FFF2-40B4-BE49-F238E27FC236}">
                  <a16:creationId xmlns:a16="http://schemas.microsoft.com/office/drawing/2014/main" id="{9371E1B7-4F7A-D646-0F97-664D256C4396}"/>
                </a:ext>
              </a:extLst>
            </p:cNvPr>
            <p:cNvSpPr/>
            <p:nvPr/>
          </p:nvSpPr>
          <p:spPr>
            <a:xfrm flipV="1">
              <a:off x="9853895" y="4607234"/>
              <a:ext cx="87463" cy="87463"/>
            </a:xfrm>
            <a:custGeom>
              <a:avLst/>
              <a:gdLst>
                <a:gd name="connsiteX0" fmla="*/ 125 w 87463"/>
                <a:gd name="connsiteY0" fmla="*/ 80199 h 87463"/>
                <a:gd name="connsiteX1" fmla="*/ -3780 w 87463"/>
                <a:gd name="connsiteY1" fmla="*/ 76450 h 87463"/>
                <a:gd name="connsiteX2" fmla="*/ -3780 w 87463"/>
                <a:gd name="connsiteY2" fmla="*/ 40372 h 87463"/>
                <a:gd name="connsiteX3" fmla="*/ -3780 w 87463"/>
                <a:gd name="connsiteY3" fmla="*/ 4293 h 87463"/>
                <a:gd name="connsiteX4" fmla="*/ 125 w 87463"/>
                <a:gd name="connsiteY4" fmla="*/ 545 h 87463"/>
                <a:gd name="connsiteX5" fmla="*/ 3873 w 87463"/>
                <a:gd name="connsiteY5" fmla="*/ -3360 h 87463"/>
                <a:gd name="connsiteX6" fmla="*/ 39952 w 87463"/>
                <a:gd name="connsiteY6" fmla="*/ -3360 h 87463"/>
                <a:gd name="connsiteX7" fmla="*/ 76030 w 87463"/>
                <a:gd name="connsiteY7" fmla="*/ -3360 h 87463"/>
                <a:gd name="connsiteX8" fmla="*/ 79779 w 87463"/>
                <a:gd name="connsiteY8" fmla="*/ 545 h 87463"/>
                <a:gd name="connsiteX9" fmla="*/ 83683 w 87463"/>
                <a:gd name="connsiteY9" fmla="*/ 4293 h 87463"/>
                <a:gd name="connsiteX10" fmla="*/ 83683 w 87463"/>
                <a:gd name="connsiteY10" fmla="*/ 40372 h 87463"/>
                <a:gd name="connsiteX11" fmla="*/ 83683 w 87463"/>
                <a:gd name="connsiteY11" fmla="*/ 76450 h 87463"/>
                <a:gd name="connsiteX12" fmla="*/ 79779 w 87463"/>
                <a:gd name="connsiteY12" fmla="*/ 80199 h 87463"/>
                <a:gd name="connsiteX13" fmla="*/ 76030 w 87463"/>
                <a:gd name="connsiteY13" fmla="*/ 84103 h 87463"/>
                <a:gd name="connsiteX14" fmla="*/ 39952 w 87463"/>
                <a:gd name="connsiteY14" fmla="*/ 84103 h 87463"/>
                <a:gd name="connsiteX15" fmla="*/ 3873 w 87463"/>
                <a:gd name="connsiteY15" fmla="*/ 84103 h 87463"/>
                <a:gd name="connsiteX16" fmla="*/ 125 w 87463"/>
                <a:gd name="connsiteY16" fmla="*/ 80199 h 87463"/>
                <a:gd name="connsiteX17" fmla="*/ 58694 w 87463"/>
                <a:gd name="connsiteY17" fmla="*/ 40372 h 87463"/>
                <a:gd name="connsiteX18" fmla="*/ 58694 w 87463"/>
                <a:gd name="connsiteY18" fmla="*/ 21629 h 87463"/>
                <a:gd name="connsiteX19" fmla="*/ 39952 w 87463"/>
                <a:gd name="connsiteY19" fmla="*/ 21629 h 87463"/>
                <a:gd name="connsiteX20" fmla="*/ 21209 w 87463"/>
                <a:gd name="connsiteY20" fmla="*/ 21629 h 87463"/>
                <a:gd name="connsiteX21" fmla="*/ 21209 w 87463"/>
                <a:gd name="connsiteY21" fmla="*/ 40372 h 87463"/>
                <a:gd name="connsiteX22" fmla="*/ 21209 w 87463"/>
                <a:gd name="connsiteY22" fmla="*/ 59114 h 87463"/>
                <a:gd name="connsiteX23" fmla="*/ 39952 w 87463"/>
                <a:gd name="connsiteY23" fmla="*/ 59114 h 87463"/>
                <a:gd name="connsiteX24" fmla="*/ 58694 w 87463"/>
                <a:gd name="connsiteY24" fmla="*/ 59114 h 87463"/>
                <a:gd name="connsiteX25" fmla="*/ 58694 w 87463"/>
                <a:gd name="connsiteY25" fmla="*/ 40372 h 8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7463" h="87463">
                  <a:moveTo>
                    <a:pt x="125" y="80199"/>
                  </a:moveTo>
                  <a:lnTo>
                    <a:pt x="-3780" y="76450"/>
                  </a:lnTo>
                  <a:lnTo>
                    <a:pt x="-3780" y="40372"/>
                  </a:lnTo>
                  <a:lnTo>
                    <a:pt x="-3780" y="4293"/>
                  </a:lnTo>
                  <a:lnTo>
                    <a:pt x="125" y="545"/>
                  </a:lnTo>
                  <a:lnTo>
                    <a:pt x="3873" y="-3360"/>
                  </a:lnTo>
                  <a:lnTo>
                    <a:pt x="39952" y="-3360"/>
                  </a:lnTo>
                  <a:lnTo>
                    <a:pt x="76030" y="-3360"/>
                  </a:lnTo>
                  <a:lnTo>
                    <a:pt x="79779" y="545"/>
                  </a:lnTo>
                  <a:lnTo>
                    <a:pt x="83683" y="4293"/>
                  </a:lnTo>
                  <a:lnTo>
                    <a:pt x="83683" y="40372"/>
                  </a:lnTo>
                  <a:lnTo>
                    <a:pt x="83683" y="76450"/>
                  </a:lnTo>
                  <a:lnTo>
                    <a:pt x="79779" y="80199"/>
                  </a:lnTo>
                  <a:lnTo>
                    <a:pt x="76030" y="84103"/>
                  </a:lnTo>
                  <a:lnTo>
                    <a:pt x="39952" y="84103"/>
                  </a:lnTo>
                  <a:lnTo>
                    <a:pt x="3873" y="84103"/>
                  </a:lnTo>
                  <a:lnTo>
                    <a:pt x="125" y="80199"/>
                  </a:lnTo>
                  <a:close/>
                  <a:moveTo>
                    <a:pt x="58694" y="40372"/>
                  </a:moveTo>
                  <a:lnTo>
                    <a:pt x="58694" y="21629"/>
                  </a:lnTo>
                  <a:lnTo>
                    <a:pt x="39952" y="21629"/>
                  </a:lnTo>
                  <a:lnTo>
                    <a:pt x="21209" y="21629"/>
                  </a:lnTo>
                  <a:lnTo>
                    <a:pt x="21209" y="40372"/>
                  </a:lnTo>
                  <a:lnTo>
                    <a:pt x="21209" y="59114"/>
                  </a:lnTo>
                  <a:lnTo>
                    <a:pt x="39952" y="59114"/>
                  </a:lnTo>
                  <a:lnTo>
                    <a:pt x="58694" y="59114"/>
                  </a:lnTo>
                  <a:lnTo>
                    <a:pt x="58694" y="40372"/>
                  </a:ln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88" name="Grafik 40">
              <a:extLst>
                <a:ext uri="{FF2B5EF4-FFF2-40B4-BE49-F238E27FC236}">
                  <a16:creationId xmlns:a16="http://schemas.microsoft.com/office/drawing/2014/main" id="{FCEC1066-3D31-0CC0-B0FA-1D7C91A64247}"/>
                </a:ext>
              </a:extLst>
            </p:cNvPr>
            <p:cNvSpPr/>
            <p:nvPr/>
          </p:nvSpPr>
          <p:spPr>
            <a:xfrm flipV="1">
              <a:off x="9441569" y="4632223"/>
              <a:ext cx="400143" cy="537181"/>
            </a:xfrm>
            <a:custGeom>
              <a:avLst/>
              <a:gdLst>
                <a:gd name="connsiteX0" fmla="*/ 149194 w 400143"/>
                <a:gd name="connsiteY0" fmla="*/ 533239 h 537181"/>
                <a:gd name="connsiteX1" fmla="*/ 47674 w 400143"/>
                <a:gd name="connsiteY1" fmla="*/ 409697 h 537181"/>
                <a:gd name="connsiteX2" fmla="*/ 45331 w 400143"/>
                <a:gd name="connsiteY2" fmla="*/ 398139 h 537181"/>
                <a:gd name="connsiteX3" fmla="*/ 39084 w 400143"/>
                <a:gd name="connsiteY3" fmla="*/ 394235 h 537181"/>
                <a:gd name="connsiteX4" fmla="*/ 35179 w 400143"/>
                <a:gd name="connsiteY4" fmla="*/ 390486 h 537181"/>
                <a:gd name="connsiteX5" fmla="*/ 35179 w 400143"/>
                <a:gd name="connsiteY5" fmla="*/ 348160 h 537181"/>
                <a:gd name="connsiteX6" fmla="*/ 35179 w 400143"/>
                <a:gd name="connsiteY6" fmla="*/ 305834 h 537181"/>
                <a:gd name="connsiteX7" fmla="*/ 39084 w 400143"/>
                <a:gd name="connsiteY7" fmla="*/ 302086 h 537181"/>
                <a:gd name="connsiteX8" fmla="*/ 45019 w 400143"/>
                <a:gd name="connsiteY8" fmla="*/ 298181 h 537181"/>
                <a:gd name="connsiteX9" fmla="*/ 48767 w 400143"/>
                <a:gd name="connsiteY9" fmla="*/ 282251 h 537181"/>
                <a:gd name="connsiteX10" fmla="*/ 63605 w 400143"/>
                <a:gd name="connsiteY10" fmla="*/ 231803 h 537181"/>
                <a:gd name="connsiteX11" fmla="*/ 113740 w 400143"/>
                <a:gd name="connsiteY11" fmla="*/ 174327 h 537181"/>
                <a:gd name="connsiteX12" fmla="*/ 122642 w 400143"/>
                <a:gd name="connsiteY12" fmla="*/ 168392 h 537181"/>
                <a:gd name="connsiteX13" fmla="*/ 122642 w 400143"/>
                <a:gd name="connsiteY13" fmla="*/ 152305 h 537181"/>
                <a:gd name="connsiteX14" fmla="*/ 122642 w 400143"/>
                <a:gd name="connsiteY14" fmla="*/ 136062 h 537181"/>
                <a:gd name="connsiteX15" fmla="*/ 94998 w 400143"/>
                <a:gd name="connsiteY15" fmla="*/ 135437 h 537181"/>
                <a:gd name="connsiteX16" fmla="*/ 39396 w 400143"/>
                <a:gd name="connsiteY16" fmla="*/ 122787 h 537181"/>
                <a:gd name="connsiteX17" fmla="*/ 7066 w 400143"/>
                <a:gd name="connsiteY17" fmla="*/ 86552 h 537181"/>
                <a:gd name="connsiteX18" fmla="*/ -2305 w 400143"/>
                <a:gd name="connsiteY18" fmla="*/ 30794 h 537181"/>
                <a:gd name="connsiteX19" fmla="*/ 1600 w 400143"/>
                <a:gd name="connsiteY19" fmla="*/ 2212 h 537181"/>
                <a:gd name="connsiteX20" fmla="*/ 18155 w 400143"/>
                <a:gd name="connsiteY20" fmla="*/ 1275 h 537181"/>
                <a:gd name="connsiteX21" fmla="*/ 22685 w 400143"/>
                <a:gd name="connsiteY21" fmla="*/ 33762 h 537181"/>
                <a:gd name="connsiteX22" fmla="*/ 23465 w 400143"/>
                <a:gd name="connsiteY22" fmla="*/ 63280 h 537181"/>
                <a:gd name="connsiteX23" fmla="*/ 29244 w 400143"/>
                <a:gd name="connsiteY23" fmla="*/ 75150 h 537181"/>
                <a:gd name="connsiteX24" fmla="*/ 59856 w 400143"/>
                <a:gd name="connsiteY24" fmla="*/ 104982 h 537181"/>
                <a:gd name="connsiteX25" fmla="*/ 99683 w 400143"/>
                <a:gd name="connsiteY25" fmla="*/ 110448 h 537181"/>
                <a:gd name="connsiteX26" fmla="*/ 129046 w 400143"/>
                <a:gd name="connsiteY26" fmla="*/ 111073 h 537181"/>
                <a:gd name="connsiteX27" fmla="*/ 142165 w 400143"/>
                <a:gd name="connsiteY27" fmla="*/ 98422 h 537181"/>
                <a:gd name="connsiteX28" fmla="*/ 158877 w 400143"/>
                <a:gd name="connsiteY28" fmla="*/ 85771 h 537181"/>
                <a:gd name="connsiteX29" fmla="*/ 179962 w 400143"/>
                <a:gd name="connsiteY29" fmla="*/ 91550 h 537181"/>
                <a:gd name="connsiteX30" fmla="*/ 197611 w 400143"/>
                <a:gd name="connsiteY30" fmla="*/ 97329 h 537181"/>
                <a:gd name="connsiteX31" fmla="*/ 215260 w 400143"/>
                <a:gd name="connsiteY31" fmla="*/ 91550 h 537181"/>
                <a:gd name="connsiteX32" fmla="*/ 236501 w 400143"/>
                <a:gd name="connsiteY32" fmla="*/ 85771 h 537181"/>
                <a:gd name="connsiteX33" fmla="*/ 253056 w 400143"/>
                <a:gd name="connsiteY33" fmla="*/ 98422 h 537181"/>
                <a:gd name="connsiteX34" fmla="*/ 266020 w 400143"/>
                <a:gd name="connsiteY34" fmla="*/ 111073 h 537181"/>
                <a:gd name="connsiteX35" fmla="*/ 295538 w 400143"/>
                <a:gd name="connsiteY35" fmla="*/ 110448 h 537181"/>
                <a:gd name="connsiteX36" fmla="*/ 335365 w 400143"/>
                <a:gd name="connsiteY36" fmla="*/ 104982 h 537181"/>
                <a:gd name="connsiteX37" fmla="*/ 365977 w 400143"/>
                <a:gd name="connsiteY37" fmla="*/ 75150 h 537181"/>
                <a:gd name="connsiteX38" fmla="*/ 371756 w 400143"/>
                <a:gd name="connsiteY38" fmla="*/ 63280 h 537181"/>
                <a:gd name="connsiteX39" fmla="*/ 372537 w 400143"/>
                <a:gd name="connsiteY39" fmla="*/ 33762 h 537181"/>
                <a:gd name="connsiteX40" fmla="*/ 377066 w 400143"/>
                <a:gd name="connsiteY40" fmla="*/ 1275 h 537181"/>
                <a:gd name="connsiteX41" fmla="*/ 393934 w 400143"/>
                <a:gd name="connsiteY41" fmla="*/ 2369 h 537181"/>
                <a:gd name="connsiteX42" fmla="*/ 397839 w 400143"/>
                <a:gd name="connsiteY42" fmla="*/ 6273 h 537181"/>
                <a:gd name="connsiteX43" fmla="*/ 397214 w 400143"/>
                <a:gd name="connsiteY43" fmla="*/ 36261 h 537181"/>
                <a:gd name="connsiteX44" fmla="*/ 385032 w 400143"/>
                <a:gd name="connsiteY44" fmla="*/ 92799 h 537181"/>
                <a:gd name="connsiteX45" fmla="*/ 355669 w 400143"/>
                <a:gd name="connsiteY45" fmla="*/ 122787 h 537181"/>
                <a:gd name="connsiteX46" fmla="*/ 300380 w 400143"/>
                <a:gd name="connsiteY46" fmla="*/ 135437 h 537181"/>
                <a:gd name="connsiteX47" fmla="*/ 272579 w 400143"/>
                <a:gd name="connsiteY47" fmla="*/ 136062 h 537181"/>
                <a:gd name="connsiteX48" fmla="*/ 272579 w 400143"/>
                <a:gd name="connsiteY48" fmla="*/ 151993 h 537181"/>
                <a:gd name="connsiteX49" fmla="*/ 272579 w 400143"/>
                <a:gd name="connsiteY49" fmla="*/ 167924 h 537181"/>
                <a:gd name="connsiteX50" fmla="*/ 281794 w 400143"/>
                <a:gd name="connsiteY50" fmla="*/ 174484 h 537181"/>
                <a:gd name="connsiteX51" fmla="*/ 331617 w 400143"/>
                <a:gd name="connsiteY51" fmla="*/ 231803 h 537181"/>
                <a:gd name="connsiteX52" fmla="*/ 346454 w 400143"/>
                <a:gd name="connsiteY52" fmla="*/ 282251 h 537181"/>
                <a:gd name="connsiteX53" fmla="*/ 350203 w 400143"/>
                <a:gd name="connsiteY53" fmla="*/ 298181 h 537181"/>
                <a:gd name="connsiteX54" fmla="*/ 356138 w 400143"/>
                <a:gd name="connsiteY54" fmla="*/ 302086 h 537181"/>
                <a:gd name="connsiteX55" fmla="*/ 360042 w 400143"/>
                <a:gd name="connsiteY55" fmla="*/ 305834 h 537181"/>
                <a:gd name="connsiteX56" fmla="*/ 360042 w 400143"/>
                <a:gd name="connsiteY56" fmla="*/ 348160 h 537181"/>
                <a:gd name="connsiteX57" fmla="*/ 360042 w 400143"/>
                <a:gd name="connsiteY57" fmla="*/ 390486 h 537181"/>
                <a:gd name="connsiteX58" fmla="*/ 356138 w 400143"/>
                <a:gd name="connsiteY58" fmla="*/ 394235 h 537181"/>
                <a:gd name="connsiteX59" fmla="*/ 349890 w 400143"/>
                <a:gd name="connsiteY59" fmla="*/ 398139 h 537181"/>
                <a:gd name="connsiteX60" fmla="*/ 347548 w 400143"/>
                <a:gd name="connsiteY60" fmla="*/ 408760 h 537181"/>
                <a:gd name="connsiteX61" fmla="*/ 325994 w 400143"/>
                <a:gd name="connsiteY61" fmla="*/ 462487 h 537181"/>
                <a:gd name="connsiteX62" fmla="*/ 290384 w 400143"/>
                <a:gd name="connsiteY62" fmla="*/ 483416 h 537181"/>
                <a:gd name="connsiteX63" fmla="*/ 285074 w 400143"/>
                <a:gd name="connsiteY63" fmla="*/ 484353 h 537181"/>
                <a:gd name="connsiteX64" fmla="*/ 285074 w 400143"/>
                <a:gd name="connsiteY64" fmla="*/ 506219 h 537181"/>
                <a:gd name="connsiteX65" fmla="*/ 281169 w 400143"/>
                <a:gd name="connsiteY65" fmla="*/ 531677 h 537181"/>
                <a:gd name="connsiteX66" fmla="*/ 277421 w 400143"/>
                <a:gd name="connsiteY66" fmla="*/ 535581 h 537181"/>
                <a:gd name="connsiteX67" fmla="*/ 218383 w 400143"/>
                <a:gd name="connsiteY67" fmla="*/ 535425 h 537181"/>
                <a:gd name="connsiteX68" fmla="*/ 149194 w 400143"/>
                <a:gd name="connsiteY68" fmla="*/ 533239 h 537181"/>
                <a:gd name="connsiteX69" fmla="*/ 260085 w 400143"/>
                <a:gd name="connsiteY69" fmla="*/ 489507 h 537181"/>
                <a:gd name="connsiteX70" fmla="*/ 263677 w 400143"/>
                <a:gd name="connsiteY70" fmla="*/ 464674 h 537181"/>
                <a:gd name="connsiteX71" fmla="*/ 277109 w 400143"/>
                <a:gd name="connsiteY71" fmla="*/ 460144 h 537181"/>
                <a:gd name="connsiteX72" fmla="*/ 309439 w 400143"/>
                <a:gd name="connsiteY72" fmla="*/ 444526 h 537181"/>
                <a:gd name="connsiteX73" fmla="*/ 322246 w 400143"/>
                <a:gd name="connsiteY73" fmla="*/ 411103 h 537181"/>
                <a:gd name="connsiteX74" fmla="*/ 317873 w 400143"/>
                <a:gd name="connsiteY74" fmla="*/ 402825 h 537181"/>
                <a:gd name="connsiteX75" fmla="*/ 296319 w 400143"/>
                <a:gd name="connsiteY75" fmla="*/ 421255 h 537181"/>
                <a:gd name="connsiteX76" fmla="*/ 98902 w 400143"/>
                <a:gd name="connsiteY76" fmla="*/ 421255 h 537181"/>
                <a:gd name="connsiteX77" fmla="*/ 77349 w 400143"/>
                <a:gd name="connsiteY77" fmla="*/ 402825 h 537181"/>
                <a:gd name="connsiteX78" fmla="*/ 72664 w 400143"/>
                <a:gd name="connsiteY78" fmla="*/ 409541 h 537181"/>
                <a:gd name="connsiteX79" fmla="*/ 97028 w 400143"/>
                <a:gd name="connsiteY79" fmla="*/ 475919 h 537181"/>
                <a:gd name="connsiteX80" fmla="*/ 132482 w 400143"/>
                <a:gd name="connsiteY80" fmla="*/ 502158 h 537181"/>
                <a:gd name="connsiteX81" fmla="*/ 210574 w 400143"/>
                <a:gd name="connsiteY81" fmla="*/ 510436 h 537181"/>
                <a:gd name="connsiteX82" fmla="*/ 260085 w 400143"/>
                <a:gd name="connsiteY82" fmla="*/ 510592 h 537181"/>
                <a:gd name="connsiteX83" fmla="*/ 260085 w 400143"/>
                <a:gd name="connsiteY83" fmla="*/ 489507 h 537181"/>
                <a:gd name="connsiteX84" fmla="*/ 293664 w 400143"/>
                <a:gd name="connsiteY84" fmla="*/ 394235 h 537181"/>
                <a:gd name="connsiteX85" fmla="*/ 297569 w 400143"/>
                <a:gd name="connsiteY85" fmla="*/ 390486 h 537181"/>
                <a:gd name="connsiteX86" fmla="*/ 297569 w 400143"/>
                <a:gd name="connsiteY86" fmla="*/ 348160 h 537181"/>
                <a:gd name="connsiteX87" fmla="*/ 297569 w 400143"/>
                <a:gd name="connsiteY87" fmla="*/ 305834 h 537181"/>
                <a:gd name="connsiteX88" fmla="*/ 293664 w 400143"/>
                <a:gd name="connsiteY88" fmla="*/ 302086 h 537181"/>
                <a:gd name="connsiteX89" fmla="*/ 289916 w 400143"/>
                <a:gd name="connsiteY89" fmla="*/ 298181 h 537181"/>
                <a:gd name="connsiteX90" fmla="*/ 197611 w 400143"/>
                <a:gd name="connsiteY90" fmla="*/ 298181 h 537181"/>
                <a:gd name="connsiteX91" fmla="*/ 105306 w 400143"/>
                <a:gd name="connsiteY91" fmla="*/ 298181 h 537181"/>
                <a:gd name="connsiteX92" fmla="*/ 101558 w 400143"/>
                <a:gd name="connsiteY92" fmla="*/ 302086 h 537181"/>
                <a:gd name="connsiteX93" fmla="*/ 97653 w 400143"/>
                <a:gd name="connsiteY93" fmla="*/ 305834 h 537181"/>
                <a:gd name="connsiteX94" fmla="*/ 97653 w 400143"/>
                <a:gd name="connsiteY94" fmla="*/ 348160 h 537181"/>
                <a:gd name="connsiteX95" fmla="*/ 97653 w 400143"/>
                <a:gd name="connsiteY95" fmla="*/ 390486 h 537181"/>
                <a:gd name="connsiteX96" fmla="*/ 101558 w 400143"/>
                <a:gd name="connsiteY96" fmla="*/ 394235 h 537181"/>
                <a:gd name="connsiteX97" fmla="*/ 105306 w 400143"/>
                <a:gd name="connsiteY97" fmla="*/ 398139 h 537181"/>
                <a:gd name="connsiteX98" fmla="*/ 197611 w 400143"/>
                <a:gd name="connsiteY98" fmla="*/ 398139 h 537181"/>
                <a:gd name="connsiteX99" fmla="*/ 289916 w 400143"/>
                <a:gd name="connsiteY99" fmla="*/ 398139 h 537181"/>
                <a:gd name="connsiteX100" fmla="*/ 293664 w 400143"/>
                <a:gd name="connsiteY100" fmla="*/ 394235 h 537181"/>
                <a:gd name="connsiteX101" fmla="*/ 72664 w 400143"/>
                <a:gd name="connsiteY101" fmla="*/ 348160 h 537181"/>
                <a:gd name="connsiteX102" fmla="*/ 72664 w 400143"/>
                <a:gd name="connsiteY102" fmla="*/ 323171 h 537181"/>
                <a:gd name="connsiteX103" fmla="*/ 66416 w 400143"/>
                <a:gd name="connsiteY103" fmla="*/ 323171 h 537181"/>
                <a:gd name="connsiteX104" fmla="*/ 60169 w 400143"/>
                <a:gd name="connsiteY104" fmla="*/ 323171 h 537181"/>
                <a:gd name="connsiteX105" fmla="*/ 60169 w 400143"/>
                <a:gd name="connsiteY105" fmla="*/ 348160 h 537181"/>
                <a:gd name="connsiteX106" fmla="*/ 60169 w 400143"/>
                <a:gd name="connsiteY106" fmla="*/ 373150 h 537181"/>
                <a:gd name="connsiteX107" fmla="*/ 66416 w 400143"/>
                <a:gd name="connsiteY107" fmla="*/ 373150 h 537181"/>
                <a:gd name="connsiteX108" fmla="*/ 72664 w 400143"/>
                <a:gd name="connsiteY108" fmla="*/ 373150 h 537181"/>
                <a:gd name="connsiteX109" fmla="*/ 72664 w 400143"/>
                <a:gd name="connsiteY109" fmla="*/ 348160 h 537181"/>
                <a:gd name="connsiteX110" fmla="*/ 335053 w 400143"/>
                <a:gd name="connsiteY110" fmla="*/ 348160 h 537181"/>
                <a:gd name="connsiteX111" fmla="*/ 335053 w 400143"/>
                <a:gd name="connsiteY111" fmla="*/ 323171 h 537181"/>
                <a:gd name="connsiteX112" fmla="*/ 328806 w 400143"/>
                <a:gd name="connsiteY112" fmla="*/ 323171 h 537181"/>
                <a:gd name="connsiteX113" fmla="*/ 322558 w 400143"/>
                <a:gd name="connsiteY113" fmla="*/ 323171 h 537181"/>
                <a:gd name="connsiteX114" fmla="*/ 322558 w 400143"/>
                <a:gd name="connsiteY114" fmla="*/ 348160 h 537181"/>
                <a:gd name="connsiteX115" fmla="*/ 322558 w 400143"/>
                <a:gd name="connsiteY115" fmla="*/ 373150 h 537181"/>
                <a:gd name="connsiteX116" fmla="*/ 328806 w 400143"/>
                <a:gd name="connsiteY116" fmla="*/ 373150 h 537181"/>
                <a:gd name="connsiteX117" fmla="*/ 335053 w 400143"/>
                <a:gd name="connsiteY117" fmla="*/ 373150 h 537181"/>
                <a:gd name="connsiteX118" fmla="*/ 335053 w 400143"/>
                <a:gd name="connsiteY118" fmla="*/ 348160 h 537181"/>
                <a:gd name="connsiteX119" fmla="*/ 77349 w 400143"/>
                <a:gd name="connsiteY119" fmla="*/ 293496 h 537181"/>
                <a:gd name="connsiteX120" fmla="*/ 98902 w 400143"/>
                <a:gd name="connsiteY120" fmla="*/ 275066 h 537181"/>
                <a:gd name="connsiteX121" fmla="*/ 296319 w 400143"/>
                <a:gd name="connsiteY121" fmla="*/ 275066 h 537181"/>
                <a:gd name="connsiteX122" fmla="*/ 317873 w 400143"/>
                <a:gd name="connsiteY122" fmla="*/ 293496 h 537181"/>
                <a:gd name="connsiteX123" fmla="*/ 322090 w 400143"/>
                <a:gd name="connsiteY123" fmla="*/ 287717 h 537181"/>
                <a:gd name="connsiteX124" fmla="*/ 265082 w 400143"/>
                <a:gd name="connsiteY124" fmla="*/ 193382 h 537181"/>
                <a:gd name="connsiteX125" fmla="*/ 110304 w 400143"/>
                <a:gd name="connsiteY125" fmla="*/ 209313 h 537181"/>
                <a:gd name="connsiteX126" fmla="*/ 73132 w 400143"/>
                <a:gd name="connsiteY126" fmla="*/ 287717 h 537181"/>
                <a:gd name="connsiteX127" fmla="*/ 77349 w 400143"/>
                <a:gd name="connsiteY127" fmla="*/ 293496 h 537181"/>
                <a:gd name="connsiteX128" fmla="*/ 162157 w 400143"/>
                <a:gd name="connsiteY128" fmla="*/ 152618 h 537181"/>
                <a:gd name="connsiteX129" fmla="*/ 233065 w 400143"/>
                <a:gd name="connsiteY129" fmla="*/ 152618 h 537181"/>
                <a:gd name="connsiteX130" fmla="*/ 246653 w 400143"/>
                <a:gd name="connsiteY130" fmla="*/ 156054 h 537181"/>
                <a:gd name="connsiteX131" fmla="*/ 247590 w 400143"/>
                <a:gd name="connsiteY131" fmla="*/ 142466 h 537181"/>
                <a:gd name="connsiteX132" fmla="*/ 247590 w 400143"/>
                <a:gd name="connsiteY132" fmla="*/ 128878 h 537181"/>
                <a:gd name="connsiteX133" fmla="*/ 239624 w 400143"/>
                <a:gd name="connsiteY133" fmla="*/ 120756 h 537181"/>
                <a:gd name="connsiteX134" fmla="*/ 231659 w 400143"/>
                <a:gd name="connsiteY134" fmla="*/ 112635 h 537181"/>
                <a:gd name="connsiteX135" fmla="*/ 214635 w 400143"/>
                <a:gd name="connsiteY135" fmla="*/ 118257 h 537181"/>
                <a:gd name="connsiteX136" fmla="*/ 197611 w 400143"/>
                <a:gd name="connsiteY136" fmla="*/ 123880 h 537181"/>
                <a:gd name="connsiteX137" fmla="*/ 180587 w 400143"/>
                <a:gd name="connsiteY137" fmla="*/ 118257 h 537181"/>
                <a:gd name="connsiteX138" fmla="*/ 163563 w 400143"/>
                <a:gd name="connsiteY138" fmla="*/ 112635 h 537181"/>
                <a:gd name="connsiteX139" fmla="*/ 155597 w 400143"/>
                <a:gd name="connsiteY139" fmla="*/ 120756 h 537181"/>
                <a:gd name="connsiteX140" fmla="*/ 147632 w 400143"/>
                <a:gd name="connsiteY140" fmla="*/ 128878 h 537181"/>
                <a:gd name="connsiteX141" fmla="*/ 147632 w 400143"/>
                <a:gd name="connsiteY141" fmla="*/ 142466 h 537181"/>
                <a:gd name="connsiteX142" fmla="*/ 148569 w 400143"/>
                <a:gd name="connsiteY142" fmla="*/ 156054 h 537181"/>
                <a:gd name="connsiteX143" fmla="*/ 162157 w 400143"/>
                <a:gd name="connsiteY143" fmla="*/ 152618 h 53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00143" h="537181">
                  <a:moveTo>
                    <a:pt x="149194" y="533239"/>
                  </a:moveTo>
                  <a:cubicBezTo>
                    <a:pt x="89844" y="521212"/>
                    <a:pt x="47674" y="469984"/>
                    <a:pt x="47674" y="409697"/>
                  </a:cubicBezTo>
                  <a:cubicBezTo>
                    <a:pt x="47674" y="400326"/>
                    <a:pt x="47205" y="398139"/>
                    <a:pt x="45331" y="398139"/>
                  </a:cubicBezTo>
                  <a:cubicBezTo>
                    <a:pt x="43926" y="398139"/>
                    <a:pt x="41114" y="396421"/>
                    <a:pt x="39084" y="394235"/>
                  </a:cubicBezTo>
                  <a:lnTo>
                    <a:pt x="35179" y="390486"/>
                  </a:lnTo>
                  <a:lnTo>
                    <a:pt x="35179" y="348160"/>
                  </a:lnTo>
                  <a:lnTo>
                    <a:pt x="35179" y="305834"/>
                  </a:lnTo>
                  <a:lnTo>
                    <a:pt x="39084" y="302086"/>
                  </a:lnTo>
                  <a:cubicBezTo>
                    <a:pt x="41114" y="299899"/>
                    <a:pt x="43769" y="298181"/>
                    <a:pt x="45019" y="298181"/>
                  </a:cubicBezTo>
                  <a:cubicBezTo>
                    <a:pt x="46425" y="298181"/>
                    <a:pt x="47518" y="293652"/>
                    <a:pt x="48767" y="282251"/>
                  </a:cubicBezTo>
                  <a:cubicBezTo>
                    <a:pt x="50954" y="263040"/>
                    <a:pt x="55171" y="248671"/>
                    <a:pt x="63605" y="231803"/>
                  </a:cubicBezTo>
                  <a:cubicBezTo>
                    <a:pt x="75006" y="208844"/>
                    <a:pt x="93436" y="187759"/>
                    <a:pt x="113740" y="174327"/>
                  </a:cubicBezTo>
                  <a:lnTo>
                    <a:pt x="122642" y="168392"/>
                  </a:lnTo>
                  <a:lnTo>
                    <a:pt x="122642" y="152305"/>
                  </a:lnTo>
                  <a:lnTo>
                    <a:pt x="122642" y="136062"/>
                  </a:lnTo>
                  <a:lnTo>
                    <a:pt x="94998" y="135437"/>
                  </a:lnTo>
                  <a:cubicBezTo>
                    <a:pt x="65010" y="134657"/>
                    <a:pt x="56420" y="132626"/>
                    <a:pt x="39396" y="122787"/>
                  </a:cubicBezTo>
                  <a:cubicBezTo>
                    <a:pt x="27370" y="115602"/>
                    <a:pt x="13782" y="100452"/>
                    <a:pt x="7066" y="86552"/>
                  </a:cubicBezTo>
                  <a:cubicBezTo>
                    <a:pt x="-743" y="70465"/>
                    <a:pt x="-2305" y="60938"/>
                    <a:pt x="-2305" y="30794"/>
                  </a:cubicBezTo>
                  <a:cubicBezTo>
                    <a:pt x="-2305" y="6586"/>
                    <a:pt x="-2149" y="5961"/>
                    <a:pt x="1600" y="2212"/>
                  </a:cubicBezTo>
                  <a:cubicBezTo>
                    <a:pt x="6129" y="-2473"/>
                    <a:pt x="13157" y="-2786"/>
                    <a:pt x="18155" y="1275"/>
                  </a:cubicBezTo>
                  <a:cubicBezTo>
                    <a:pt x="21747" y="4243"/>
                    <a:pt x="21904" y="5024"/>
                    <a:pt x="22685" y="33762"/>
                  </a:cubicBezTo>
                  <a:lnTo>
                    <a:pt x="23465" y="63280"/>
                  </a:lnTo>
                  <a:lnTo>
                    <a:pt x="29244" y="75150"/>
                  </a:lnTo>
                  <a:cubicBezTo>
                    <a:pt x="36273" y="89363"/>
                    <a:pt x="45331" y="98109"/>
                    <a:pt x="59856" y="104982"/>
                  </a:cubicBezTo>
                  <a:cubicBezTo>
                    <a:pt x="70321" y="109979"/>
                    <a:pt x="70477" y="109979"/>
                    <a:pt x="99683" y="110448"/>
                  </a:cubicBezTo>
                  <a:lnTo>
                    <a:pt x="129046" y="111073"/>
                  </a:lnTo>
                  <a:lnTo>
                    <a:pt x="142165" y="98422"/>
                  </a:lnTo>
                  <a:cubicBezTo>
                    <a:pt x="150599" y="90300"/>
                    <a:pt x="156691" y="85771"/>
                    <a:pt x="158877" y="85771"/>
                  </a:cubicBezTo>
                  <a:cubicBezTo>
                    <a:pt x="160751" y="85771"/>
                    <a:pt x="170279" y="88426"/>
                    <a:pt x="179962" y="91550"/>
                  </a:cubicBezTo>
                  <a:lnTo>
                    <a:pt x="197611" y="97329"/>
                  </a:lnTo>
                  <a:lnTo>
                    <a:pt x="215260" y="91550"/>
                  </a:lnTo>
                  <a:cubicBezTo>
                    <a:pt x="224943" y="88426"/>
                    <a:pt x="234470" y="85771"/>
                    <a:pt x="236501" y="85771"/>
                  </a:cubicBezTo>
                  <a:cubicBezTo>
                    <a:pt x="239000" y="85771"/>
                    <a:pt x="244466" y="89988"/>
                    <a:pt x="253056" y="98422"/>
                  </a:cubicBezTo>
                  <a:lnTo>
                    <a:pt x="266020" y="111073"/>
                  </a:lnTo>
                  <a:lnTo>
                    <a:pt x="295538" y="110448"/>
                  </a:lnTo>
                  <a:cubicBezTo>
                    <a:pt x="324745" y="109979"/>
                    <a:pt x="324901" y="109979"/>
                    <a:pt x="335365" y="104982"/>
                  </a:cubicBezTo>
                  <a:cubicBezTo>
                    <a:pt x="349890" y="98109"/>
                    <a:pt x="358949" y="89363"/>
                    <a:pt x="365977" y="75150"/>
                  </a:cubicBezTo>
                  <a:lnTo>
                    <a:pt x="371756" y="63280"/>
                  </a:lnTo>
                  <a:lnTo>
                    <a:pt x="372537" y="33762"/>
                  </a:lnTo>
                  <a:cubicBezTo>
                    <a:pt x="373318" y="5024"/>
                    <a:pt x="373474" y="4243"/>
                    <a:pt x="377066" y="1275"/>
                  </a:cubicBezTo>
                  <a:cubicBezTo>
                    <a:pt x="382221" y="-2942"/>
                    <a:pt x="389093" y="-2473"/>
                    <a:pt x="393934" y="2369"/>
                  </a:cubicBezTo>
                  <a:lnTo>
                    <a:pt x="397839" y="6273"/>
                  </a:lnTo>
                  <a:lnTo>
                    <a:pt x="397214" y="36261"/>
                  </a:lnTo>
                  <a:cubicBezTo>
                    <a:pt x="396433" y="69059"/>
                    <a:pt x="395028" y="75307"/>
                    <a:pt x="385032" y="92799"/>
                  </a:cubicBezTo>
                  <a:cubicBezTo>
                    <a:pt x="379253" y="102795"/>
                    <a:pt x="365196" y="117164"/>
                    <a:pt x="355669" y="122787"/>
                  </a:cubicBezTo>
                  <a:cubicBezTo>
                    <a:pt x="338801" y="132626"/>
                    <a:pt x="330211" y="134657"/>
                    <a:pt x="300380" y="135437"/>
                  </a:cubicBezTo>
                  <a:lnTo>
                    <a:pt x="272579" y="136062"/>
                  </a:lnTo>
                  <a:lnTo>
                    <a:pt x="272579" y="151993"/>
                  </a:lnTo>
                  <a:lnTo>
                    <a:pt x="272579" y="167924"/>
                  </a:lnTo>
                  <a:lnTo>
                    <a:pt x="281794" y="174484"/>
                  </a:lnTo>
                  <a:cubicBezTo>
                    <a:pt x="303660" y="189790"/>
                    <a:pt x="320215" y="209000"/>
                    <a:pt x="331617" y="231803"/>
                  </a:cubicBezTo>
                  <a:cubicBezTo>
                    <a:pt x="340051" y="248671"/>
                    <a:pt x="344268" y="263040"/>
                    <a:pt x="346454" y="282251"/>
                  </a:cubicBezTo>
                  <a:cubicBezTo>
                    <a:pt x="347704" y="293652"/>
                    <a:pt x="348797" y="298181"/>
                    <a:pt x="350203" y="298181"/>
                  </a:cubicBezTo>
                  <a:cubicBezTo>
                    <a:pt x="351452" y="298181"/>
                    <a:pt x="354107" y="299899"/>
                    <a:pt x="356138" y="302086"/>
                  </a:cubicBezTo>
                  <a:lnTo>
                    <a:pt x="360042" y="305834"/>
                  </a:lnTo>
                  <a:lnTo>
                    <a:pt x="360042" y="348160"/>
                  </a:lnTo>
                  <a:lnTo>
                    <a:pt x="360042" y="390486"/>
                  </a:lnTo>
                  <a:lnTo>
                    <a:pt x="356138" y="394235"/>
                  </a:lnTo>
                  <a:cubicBezTo>
                    <a:pt x="354107" y="396421"/>
                    <a:pt x="351296" y="398139"/>
                    <a:pt x="349890" y="398139"/>
                  </a:cubicBezTo>
                  <a:cubicBezTo>
                    <a:pt x="348016" y="398139"/>
                    <a:pt x="347548" y="400170"/>
                    <a:pt x="347548" y="408760"/>
                  </a:cubicBezTo>
                  <a:cubicBezTo>
                    <a:pt x="347548" y="429376"/>
                    <a:pt x="340363" y="447493"/>
                    <a:pt x="325994" y="462487"/>
                  </a:cubicBezTo>
                  <a:cubicBezTo>
                    <a:pt x="317092" y="471858"/>
                    <a:pt x="300849" y="481385"/>
                    <a:pt x="290384" y="483416"/>
                  </a:cubicBezTo>
                  <a:lnTo>
                    <a:pt x="285074" y="484353"/>
                  </a:lnTo>
                  <a:lnTo>
                    <a:pt x="285074" y="506219"/>
                  </a:lnTo>
                  <a:cubicBezTo>
                    <a:pt x="285074" y="527147"/>
                    <a:pt x="284918" y="528085"/>
                    <a:pt x="281169" y="531677"/>
                  </a:cubicBezTo>
                  <a:lnTo>
                    <a:pt x="277421" y="535581"/>
                  </a:lnTo>
                  <a:lnTo>
                    <a:pt x="218383" y="535425"/>
                  </a:lnTo>
                  <a:cubicBezTo>
                    <a:pt x="176370" y="535269"/>
                    <a:pt x="156378" y="534644"/>
                    <a:pt x="149194" y="533239"/>
                  </a:cubicBezTo>
                  <a:close/>
                  <a:moveTo>
                    <a:pt x="260085" y="489507"/>
                  </a:moveTo>
                  <a:cubicBezTo>
                    <a:pt x="260085" y="469515"/>
                    <a:pt x="260241" y="468110"/>
                    <a:pt x="263677" y="464674"/>
                  </a:cubicBezTo>
                  <a:cubicBezTo>
                    <a:pt x="266332" y="462019"/>
                    <a:pt x="269768" y="460925"/>
                    <a:pt x="277109" y="460144"/>
                  </a:cubicBezTo>
                  <a:cubicBezTo>
                    <a:pt x="288510" y="458895"/>
                    <a:pt x="303348" y="451710"/>
                    <a:pt x="309439" y="444526"/>
                  </a:cubicBezTo>
                  <a:cubicBezTo>
                    <a:pt x="317404" y="434999"/>
                    <a:pt x="321309" y="424847"/>
                    <a:pt x="322246" y="411103"/>
                  </a:cubicBezTo>
                  <a:cubicBezTo>
                    <a:pt x="323027" y="397358"/>
                    <a:pt x="321465" y="394235"/>
                    <a:pt x="317873" y="402825"/>
                  </a:cubicBezTo>
                  <a:cubicBezTo>
                    <a:pt x="315218" y="409385"/>
                    <a:pt x="303816" y="419068"/>
                    <a:pt x="296319" y="421255"/>
                  </a:cubicBezTo>
                  <a:cubicBezTo>
                    <a:pt x="287573" y="423910"/>
                    <a:pt x="107649" y="423910"/>
                    <a:pt x="98902" y="421255"/>
                  </a:cubicBezTo>
                  <a:cubicBezTo>
                    <a:pt x="91406" y="419068"/>
                    <a:pt x="80004" y="409385"/>
                    <a:pt x="77349" y="402825"/>
                  </a:cubicBezTo>
                  <a:cubicBezTo>
                    <a:pt x="74225" y="395172"/>
                    <a:pt x="72664" y="397358"/>
                    <a:pt x="72664" y="409541"/>
                  </a:cubicBezTo>
                  <a:cubicBezTo>
                    <a:pt x="72820" y="433281"/>
                    <a:pt x="82035" y="458895"/>
                    <a:pt x="97028" y="475919"/>
                  </a:cubicBezTo>
                  <a:cubicBezTo>
                    <a:pt x="105462" y="485602"/>
                    <a:pt x="120300" y="496535"/>
                    <a:pt x="132482" y="502158"/>
                  </a:cubicBezTo>
                  <a:cubicBezTo>
                    <a:pt x="148569" y="509342"/>
                    <a:pt x="157159" y="510280"/>
                    <a:pt x="210574" y="510436"/>
                  </a:cubicBezTo>
                  <a:lnTo>
                    <a:pt x="260085" y="510592"/>
                  </a:lnTo>
                  <a:lnTo>
                    <a:pt x="260085" y="489507"/>
                  </a:lnTo>
                  <a:close/>
                  <a:moveTo>
                    <a:pt x="293664" y="394235"/>
                  </a:moveTo>
                  <a:lnTo>
                    <a:pt x="297569" y="390486"/>
                  </a:lnTo>
                  <a:lnTo>
                    <a:pt x="297569" y="348160"/>
                  </a:lnTo>
                  <a:lnTo>
                    <a:pt x="297569" y="305834"/>
                  </a:lnTo>
                  <a:lnTo>
                    <a:pt x="293664" y="302086"/>
                  </a:lnTo>
                  <a:lnTo>
                    <a:pt x="289916" y="298181"/>
                  </a:lnTo>
                  <a:lnTo>
                    <a:pt x="197611" y="298181"/>
                  </a:lnTo>
                  <a:lnTo>
                    <a:pt x="105306" y="298181"/>
                  </a:lnTo>
                  <a:lnTo>
                    <a:pt x="101558" y="302086"/>
                  </a:lnTo>
                  <a:lnTo>
                    <a:pt x="97653" y="305834"/>
                  </a:lnTo>
                  <a:lnTo>
                    <a:pt x="97653" y="348160"/>
                  </a:lnTo>
                  <a:lnTo>
                    <a:pt x="97653" y="390486"/>
                  </a:lnTo>
                  <a:lnTo>
                    <a:pt x="101558" y="394235"/>
                  </a:lnTo>
                  <a:lnTo>
                    <a:pt x="105306" y="398139"/>
                  </a:lnTo>
                  <a:lnTo>
                    <a:pt x="197611" y="398139"/>
                  </a:lnTo>
                  <a:lnTo>
                    <a:pt x="289916" y="398139"/>
                  </a:lnTo>
                  <a:lnTo>
                    <a:pt x="293664" y="394235"/>
                  </a:lnTo>
                  <a:close/>
                  <a:moveTo>
                    <a:pt x="72664" y="348160"/>
                  </a:moveTo>
                  <a:lnTo>
                    <a:pt x="72664" y="323171"/>
                  </a:lnTo>
                  <a:lnTo>
                    <a:pt x="66416" y="323171"/>
                  </a:lnTo>
                  <a:lnTo>
                    <a:pt x="60169" y="323171"/>
                  </a:lnTo>
                  <a:lnTo>
                    <a:pt x="60169" y="348160"/>
                  </a:lnTo>
                  <a:lnTo>
                    <a:pt x="60169" y="373150"/>
                  </a:lnTo>
                  <a:lnTo>
                    <a:pt x="66416" y="373150"/>
                  </a:lnTo>
                  <a:lnTo>
                    <a:pt x="72664" y="373150"/>
                  </a:lnTo>
                  <a:lnTo>
                    <a:pt x="72664" y="348160"/>
                  </a:lnTo>
                  <a:close/>
                  <a:moveTo>
                    <a:pt x="335053" y="348160"/>
                  </a:moveTo>
                  <a:lnTo>
                    <a:pt x="335053" y="323171"/>
                  </a:lnTo>
                  <a:lnTo>
                    <a:pt x="328806" y="323171"/>
                  </a:lnTo>
                  <a:lnTo>
                    <a:pt x="322558" y="323171"/>
                  </a:lnTo>
                  <a:lnTo>
                    <a:pt x="322558" y="348160"/>
                  </a:lnTo>
                  <a:lnTo>
                    <a:pt x="322558" y="373150"/>
                  </a:lnTo>
                  <a:lnTo>
                    <a:pt x="328806" y="373150"/>
                  </a:lnTo>
                  <a:lnTo>
                    <a:pt x="335053" y="373150"/>
                  </a:lnTo>
                  <a:lnTo>
                    <a:pt x="335053" y="348160"/>
                  </a:lnTo>
                  <a:close/>
                  <a:moveTo>
                    <a:pt x="77349" y="293496"/>
                  </a:moveTo>
                  <a:cubicBezTo>
                    <a:pt x="80004" y="286936"/>
                    <a:pt x="91406" y="277253"/>
                    <a:pt x="98902" y="275066"/>
                  </a:cubicBezTo>
                  <a:cubicBezTo>
                    <a:pt x="107649" y="272411"/>
                    <a:pt x="287573" y="272411"/>
                    <a:pt x="296319" y="275066"/>
                  </a:cubicBezTo>
                  <a:cubicBezTo>
                    <a:pt x="303816" y="277253"/>
                    <a:pt x="315218" y="286936"/>
                    <a:pt x="317873" y="293496"/>
                  </a:cubicBezTo>
                  <a:cubicBezTo>
                    <a:pt x="321309" y="301617"/>
                    <a:pt x="323027" y="299119"/>
                    <a:pt x="322090" y="287717"/>
                  </a:cubicBezTo>
                  <a:cubicBezTo>
                    <a:pt x="318341" y="248983"/>
                    <a:pt x="297725" y="214779"/>
                    <a:pt x="265082" y="193382"/>
                  </a:cubicBezTo>
                  <a:cubicBezTo>
                    <a:pt x="216822" y="161676"/>
                    <a:pt x="151693" y="168549"/>
                    <a:pt x="110304" y="209313"/>
                  </a:cubicBezTo>
                  <a:cubicBezTo>
                    <a:pt x="88750" y="230710"/>
                    <a:pt x="75943" y="257574"/>
                    <a:pt x="73132" y="287717"/>
                  </a:cubicBezTo>
                  <a:cubicBezTo>
                    <a:pt x="72195" y="299119"/>
                    <a:pt x="73913" y="301617"/>
                    <a:pt x="77349" y="293496"/>
                  </a:cubicBezTo>
                  <a:close/>
                  <a:moveTo>
                    <a:pt x="162157" y="152618"/>
                  </a:moveTo>
                  <a:cubicBezTo>
                    <a:pt x="180431" y="147776"/>
                    <a:pt x="214791" y="147776"/>
                    <a:pt x="233065" y="152618"/>
                  </a:cubicBezTo>
                  <a:cubicBezTo>
                    <a:pt x="240093" y="154492"/>
                    <a:pt x="246184" y="156054"/>
                    <a:pt x="246653" y="156054"/>
                  </a:cubicBezTo>
                  <a:cubicBezTo>
                    <a:pt x="247121" y="156054"/>
                    <a:pt x="247590" y="149963"/>
                    <a:pt x="247590" y="142466"/>
                  </a:cubicBezTo>
                  <a:lnTo>
                    <a:pt x="247590" y="128878"/>
                  </a:lnTo>
                  <a:lnTo>
                    <a:pt x="239624" y="120756"/>
                  </a:lnTo>
                  <a:lnTo>
                    <a:pt x="231659" y="112635"/>
                  </a:lnTo>
                  <a:lnTo>
                    <a:pt x="214635" y="118257"/>
                  </a:lnTo>
                  <a:lnTo>
                    <a:pt x="197611" y="123880"/>
                  </a:lnTo>
                  <a:lnTo>
                    <a:pt x="180587" y="118257"/>
                  </a:lnTo>
                  <a:lnTo>
                    <a:pt x="163563" y="112635"/>
                  </a:lnTo>
                  <a:lnTo>
                    <a:pt x="155597" y="120756"/>
                  </a:lnTo>
                  <a:lnTo>
                    <a:pt x="147632" y="128878"/>
                  </a:lnTo>
                  <a:lnTo>
                    <a:pt x="147632" y="142466"/>
                  </a:lnTo>
                  <a:cubicBezTo>
                    <a:pt x="147632" y="149963"/>
                    <a:pt x="148100" y="156054"/>
                    <a:pt x="148569" y="156054"/>
                  </a:cubicBezTo>
                  <a:cubicBezTo>
                    <a:pt x="149038" y="156054"/>
                    <a:pt x="155129" y="154492"/>
                    <a:pt x="162157" y="152618"/>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89" name="Grafik 40">
              <a:extLst>
                <a:ext uri="{FF2B5EF4-FFF2-40B4-BE49-F238E27FC236}">
                  <a16:creationId xmlns:a16="http://schemas.microsoft.com/office/drawing/2014/main" id="{07EAA09B-1496-158D-35F7-86E7F5CAEFB7}"/>
                </a:ext>
              </a:extLst>
            </p:cNvPr>
            <p:cNvSpPr/>
            <p:nvPr/>
          </p:nvSpPr>
          <p:spPr>
            <a:xfrm flipV="1">
              <a:off x="9566517" y="4807149"/>
              <a:ext cx="149936" cy="24989"/>
            </a:xfrm>
            <a:custGeom>
              <a:avLst/>
              <a:gdLst>
                <a:gd name="connsiteX0" fmla="*/ 1601 w 149936"/>
                <a:gd name="connsiteY0" fmla="*/ 18913 h 24989"/>
                <a:gd name="connsiteX1" fmla="*/ -2304 w 149936"/>
                <a:gd name="connsiteY1" fmla="*/ 10323 h 24989"/>
                <a:gd name="connsiteX2" fmla="*/ 1601 w 149936"/>
                <a:gd name="connsiteY2" fmla="*/ 1733 h 24989"/>
                <a:gd name="connsiteX3" fmla="*/ 5349 w 149936"/>
                <a:gd name="connsiteY3" fmla="*/ -2172 h 24989"/>
                <a:gd name="connsiteX4" fmla="*/ 72664 w 149936"/>
                <a:gd name="connsiteY4" fmla="*/ -2172 h 24989"/>
                <a:gd name="connsiteX5" fmla="*/ 139980 w 149936"/>
                <a:gd name="connsiteY5" fmla="*/ -2172 h 24989"/>
                <a:gd name="connsiteX6" fmla="*/ 143728 w 149936"/>
                <a:gd name="connsiteY6" fmla="*/ 1733 h 24989"/>
                <a:gd name="connsiteX7" fmla="*/ 147633 w 149936"/>
                <a:gd name="connsiteY7" fmla="*/ 10323 h 24989"/>
                <a:gd name="connsiteX8" fmla="*/ 143728 w 149936"/>
                <a:gd name="connsiteY8" fmla="*/ 18913 h 24989"/>
                <a:gd name="connsiteX9" fmla="*/ 139980 w 149936"/>
                <a:gd name="connsiteY9" fmla="*/ 22817 h 24989"/>
                <a:gd name="connsiteX10" fmla="*/ 72664 w 149936"/>
                <a:gd name="connsiteY10" fmla="*/ 22817 h 24989"/>
                <a:gd name="connsiteX11" fmla="*/ 5349 w 149936"/>
                <a:gd name="connsiteY11" fmla="*/ 22817 h 24989"/>
                <a:gd name="connsiteX12" fmla="*/ 1601 w 149936"/>
                <a:gd name="connsiteY12" fmla="*/ 18913 h 2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936" h="24989">
                  <a:moveTo>
                    <a:pt x="1601" y="18913"/>
                  </a:moveTo>
                  <a:cubicBezTo>
                    <a:pt x="-898" y="16570"/>
                    <a:pt x="-2304" y="13290"/>
                    <a:pt x="-2304" y="10323"/>
                  </a:cubicBezTo>
                  <a:cubicBezTo>
                    <a:pt x="-2304" y="7355"/>
                    <a:pt x="-898" y="4075"/>
                    <a:pt x="1601" y="1733"/>
                  </a:cubicBezTo>
                  <a:lnTo>
                    <a:pt x="5349" y="-2172"/>
                  </a:lnTo>
                  <a:lnTo>
                    <a:pt x="72664" y="-2172"/>
                  </a:lnTo>
                  <a:lnTo>
                    <a:pt x="139980" y="-2172"/>
                  </a:lnTo>
                  <a:lnTo>
                    <a:pt x="143728" y="1733"/>
                  </a:lnTo>
                  <a:cubicBezTo>
                    <a:pt x="146227" y="4075"/>
                    <a:pt x="147633" y="7355"/>
                    <a:pt x="147633" y="10323"/>
                  </a:cubicBezTo>
                  <a:cubicBezTo>
                    <a:pt x="147633" y="13290"/>
                    <a:pt x="146227" y="16570"/>
                    <a:pt x="143728" y="18913"/>
                  </a:cubicBezTo>
                  <a:lnTo>
                    <a:pt x="139980" y="22817"/>
                  </a:lnTo>
                  <a:lnTo>
                    <a:pt x="72664" y="22817"/>
                  </a:lnTo>
                  <a:lnTo>
                    <a:pt x="5349" y="22817"/>
                  </a:lnTo>
                  <a:lnTo>
                    <a:pt x="1601" y="18913"/>
                  </a:ln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90" name="Grafik 40">
              <a:extLst>
                <a:ext uri="{FF2B5EF4-FFF2-40B4-BE49-F238E27FC236}">
                  <a16:creationId xmlns:a16="http://schemas.microsoft.com/office/drawing/2014/main" id="{384122FD-B202-069E-DFC3-38CD466DA088}"/>
                </a:ext>
              </a:extLst>
            </p:cNvPr>
            <p:cNvSpPr/>
            <p:nvPr/>
          </p:nvSpPr>
          <p:spPr>
            <a:xfrm flipV="1">
              <a:off x="9828906" y="4769665"/>
              <a:ext cx="212410" cy="199915"/>
            </a:xfrm>
            <a:custGeom>
              <a:avLst/>
              <a:gdLst>
                <a:gd name="connsiteX0" fmla="*/ -91 w 212410"/>
                <a:gd name="connsiteY0" fmla="*/ 194191 h 199915"/>
                <a:gd name="connsiteX1" fmla="*/ -3996 w 212410"/>
                <a:gd name="connsiteY1" fmla="*/ 190443 h 199915"/>
                <a:gd name="connsiteX2" fmla="*/ -3996 w 212410"/>
                <a:gd name="connsiteY2" fmla="*/ 98138 h 199915"/>
                <a:gd name="connsiteX3" fmla="*/ -3996 w 212410"/>
                <a:gd name="connsiteY3" fmla="*/ 5833 h 199915"/>
                <a:gd name="connsiteX4" fmla="*/ -91 w 212410"/>
                <a:gd name="connsiteY4" fmla="*/ 2085 h 199915"/>
                <a:gd name="connsiteX5" fmla="*/ 3657 w 212410"/>
                <a:gd name="connsiteY5" fmla="*/ -1820 h 199915"/>
                <a:gd name="connsiteX6" fmla="*/ 102209 w 212410"/>
                <a:gd name="connsiteY6" fmla="*/ -1820 h 199915"/>
                <a:gd name="connsiteX7" fmla="*/ 200761 w 212410"/>
                <a:gd name="connsiteY7" fmla="*/ -1820 h 199915"/>
                <a:gd name="connsiteX8" fmla="*/ 204510 w 212410"/>
                <a:gd name="connsiteY8" fmla="*/ 2085 h 199915"/>
                <a:gd name="connsiteX9" fmla="*/ 208414 w 212410"/>
                <a:gd name="connsiteY9" fmla="*/ 5833 h 199915"/>
                <a:gd name="connsiteX10" fmla="*/ 208414 w 212410"/>
                <a:gd name="connsiteY10" fmla="*/ 98138 h 199915"/>
                <a:gd name="connsiteX11" fmla="*/ 208414 w 212410"/>
                <a:gd name="connsiteY11" fmla="*/ 190443 h 199915"/>
                <a:gd name="connsiteX12" fmla="*/ 204510 w 212410"/>
                <a:gd name="connsiteY12" fmla="*/ 194191 h 199915"/>
                <a:gd name="connsiteX13" fmla="*/ 200761 w 212410"/>
                <a:gd name="connsiteY13" fmla="*/ 198096 h 199915"/>
                <a:gd name="connsiteX14" fmla="*/ 102209 w 212410"/>
                <a:gd name="connsiteY14" fmla="*/ 198096 h 199915"/>
                <a:gd name="connsiteX15" fmla="*/ 3657 w 212410"/>
                <a:gd name="connsiteY15" fmla="*/ 198096 h 199915"/>
                <a:gd name="connsiteX16" fmla="*/ -91 w 212410"/>
                <a:gd name="connsiteY16" fmla="*/ 194191 h 199915"/>
                <a:gd name="connsiteX17" fmla="*/ 183425 w 212410"/>
                <a:gd name="connsiteY17" fmla="*/ 166859 h 199915"/>
                <a:gd name="connsiteX18" fmla="*/ 183425 w 212410"/>
                <a:gd name="connsiteY18" fmla="*/ 160612 h 199915"/>
                <a:gd name="connsiteX19" fmla="*/ 102209 w 212410"/>
                <a:gd name="connsiteY19" fmla="*/ 160612 h 199915"/>
                <a:gd name="connsiteX20" fmla="*/ 20993 w 212410"/>
                <a:gd name="connsiteY20" fmla="*/ 160612 h 199915"/>
                <a:gd name="connsiteX21" fmla="*/ 20993 w 212410"/>
                <a:gd name="connsiteY21" fmla="*/ 166859 h 199915"/>
                <a:gd name="connsiteX22" fmla="*/ 20993 w 212410"/>
                <a:gd name="connsiteY22" fmla="*/ 173106 h 199915"/>
                <a:gd name="connsiteX23" fmla="*/ 102209 w 212410"/>
                <a:gd name="connsiteY23" fmla="*/ 173106 h 199915"/>
                <a:gd name="connsiteX24" fmla="*/ 183425 w 212410"/>
                <a:gd name="connsiteY24" fmla="*/ 173106 h 199915"/>
                <a:gd name="connsiteX25" fmla="*/ 183425 w 212410"/>
                <a:gd name="connsiteY25" fmla="*/ 166859 h 199915"/>
                <a:gd name="connsiteX26" fmla="*/ 183425 w 212410"/>
                <a:gd name="connsiteY26" fmla="*/ 79396 h 199915"/>
                <a:gd name="connsiteX27" fmla="*/ 183425 w 212410"/>
                <a:gd name="connsiteY27" fmla="*/ 23169 h 199915"/>
                <a:gd name="connsiteX28" fmla="*/ 102209 w 212410"/>
                <a:gd name="connsiteY28" fmla="*/ 23169 h 199915"/>
                <a:gd name="connsiteX29" fmla="*/ 20993 w 212410"/>
                <a:gd name="connsiteY29" fmla="*/ 23169 h 199915"/>
                <a:gd name="connsiteX30" fmla="*/ 20993 w 212410"/>
                <a:gd name="connsiteY30" fmla="*/ 79396 h 199915"/>
                <a:gd name="connsiteX31" fmla="*/ 20993 w 212410"/>
                <a:gd name="connsiteY31" fmla="*/ 135622 h 199915"/>
                <a:gd name="connsiteX32" fmla="*/ 102209 w 212410"/>
                <a:gd name="connsiteY32" fmla="*/ 135622 h 199915"/>
                <a:gd name="connsiteX33" fmla="*/ 183425 w 212410"/>
                <a:gd name="connsiteY33" fmla="*/ 135622 h 199915"/>
                <a:gd name="connsiteX34" fmla="*/ 183425 w 212410"/>
                <a:gd name="connsiteY34" fmla="*/ 79396 h 19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2410" h="199915">
                  <a:moveTo>
                    <a:pt x="-91" y="194191"/>
                  </a:moveTo>
                  <a:lnTo>
                    <a:pt x="-3996" y="190443"/>
                  </a:lnTo>
                  <a:lnTo>
                    <a:pt x="-3996" y="98138"/>
                  </a:lnTo>
                  <a:lnTo>
                    <a:pt x="-3996" y="5833"/>
                  </a:lnTo>
                  <a:lnTo>
                    <a:pt x="-91" y="2085"/>
                  </a:lnTo>
                  <a:lnTo>
                    <a:pt x="3657" y="-1820"/>
                  </a:lnTo>
                  <a:lnTo>
                    <a:pt x="102209" y="-1820"/>
                  </a:lnTo>
                  <a:lnTo>
                    <a:pt x="200761" y="-1820"/>
                  </a:lnTo>
                  <a:lnTo>
                    <a:pt x="204510" y="2085"/>
                  </a:lnTo>
                  <a:lnTo>
                    <a:pt x="208414" y="5833"/>
                  </a:lnTo>
                  <a:lnTo>
                    <a:pt x="208414" y="98138"/>
                  </a:lnTo>
                  <a:lnTo>
                    <a:pt x="208414" y="190443"/>
                  </a:lnTo>
                  <a:lnTo>
                    <a:pt x="204510" y="194191"/>
                  </a:lnTo>
                  <a:lnTo>
                    <a:pt x="200761" y="198096"/>
                  </a:lnTo>
                  <a:lnTo>
                    <a:pt x="102209" y="198096"/>
                  </a:lnTo>
                  <a:lnTo>
                    <a:pt x="3657" y="198096"/>
                  </a:lnTo>
                  <a:lnTo>
                    <a:pt x="-91" y="194191"/>
                  </a:lnTo>
                  <a:close/>
                  <a:moveTo>
                    <a:pt x="183425" y="166859"/>
                  </a:moveTo>
                  <a:lnTo>
                    <a:pt x="183425" y="160612"/>
                  </a:lnTo>
                  <a:lnTo>
                    <a:pt x="102209" y="160612"/>
                  </a:lnTo>
                  <a:lnTo>
                    <a:pt x="20993" y="160612"/>
                  </a:lnTo>
                  <a:lnTo>
                    <a:pt x="20993" y="166859"/>
                  </a:lnTo>
                  <a:lnTo>
                    <a:pt x="20993" y="173106"/>
                  </a:lnTo>
                  <a:lnTo>
                    <a:pt x="102209" y="173106"/>
                  </a:lnTo>
                  <a:lnTo>
                    <a:pt x="183425" y="173106"/>
                  </a:lnTo>
                  <a:lnTo>
                    <a:pt x="183425" y="166859"/>
                  </a:lnTo>
                  <a:close/>
                  <a:moveTo>
                    <a:pt x="183425" y="79396"/>
                  </a:moveTo>
                  <a:lnTo>
                    <a:pt x="183425" y="23169"/>
                  </a:lnTo>
                  <a:lnTo>
                    <a:pt x="102209" y="23169"/>
                  </a:lnTo>
                  <a:lnTo>
                    <a:pt x="20993" y="23169"/>
                  </a:lnTo>
                  <a:lnTo>
                    <a:pt x="20993" y="79396"/>
                  </a:lnTo>
                  <a:lnTo>
                    <a:pt x="20993" y="135622"/>
                  </a:lnTo>
                  <a:lnTo>
                    <a:pt x="102209" y="135622"/>
                  </a:lnTo>
                  <a:lnTo>
                    <a:pt x="183425" y="135622"/>
                  </a:lnTo>
                  <a:lnTo>
                    <a:pt x="183425" y="79396"/>
                  </a:ln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91" name="Grafik 40">
              <a:extLst>
                <a:ext uri="{FF2B5EF4-FFF2-40B4-BE49-F238E27FC236}">
                  <a16:creationId xmlns:a16="http://schemas.microsoft.com/office/drawing/2014/main" id="{2A171F5F-7171-48A8-486D-05715842965D}"/>
                </a:ext>
              </a:extLst>
            </p:cNvPr>
            <p:cNvSpPr/>
            <p:nvPr/>
          </p:nvSpPr>
          <p:spPr>
            <a:xfrm flipV="1">
              <a:off x="9880173" y="4857128"/>
              <a:ext cx="111164" cy="24989"/>
            </a:xfrm>
            <a:custGeom>
              <a:avLst/>
              <a:gdLst>
                <a:gd name="connsiteX0" fmla="*/ 334 w 111164"/>
                <a:gd name="connsiteY0" fmla="*/ 19890 h 24989"/>
                <a:gd name="connsiteX1" fmla="*/ 334 w 111164"/>
                <a:gd name="connsiteY1" fmla="*/ 1460 h 24989"/>
                <a:gd name="connsiteX2" fmla="*/ 52031 w 111164"/>
                <a:gd name="connsiteY2" fmla="*/ -1820 h 24989"/>
                <a:gd name="connsiteX3" fmla="*/ 99511 w 111164"/>
                <a:gd name="connsiteY3" fmla="*/ -1820 h 24989"/>
                <a:gd name="connsiteX4" fmla="*/ 103260 w 111164"/>
                <a:gd name="connsiteY4" fmla="*/ 2085 h 24989"/>
                <a:gd name="connsiteX5" fmla="*/ 107164 w 111164"/>
                <a:gd name="connsiteY5" fmla="*/ 10675 h 24989"/>
                <a:gd name="connsiteX6" fmla="*/ 103260 w 111164"/>
                <a:gd name="connsiteY6" fmla="*/ 19265 h 24989"/>
                <a:gd name="connsiteX7" fmla="*/ 99511 w 111164"/>
                <a:gd name="connsiteY7" fmla="*/ 23169 h 24989"/>
                <a:gd name="connsiteX8" fmla="*/ 52031 w 111164"/>
                <a:gd name="connsiteY8" fmla="*/ 23169 h 24989"/>
                <a:gd name="connsiteX9" fmla="*/ 334 w 111164"/>
                <a:gd name="connsiteY9" fmla="*/ 19890 h 2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164" h="24989">
                  <a:moveTo>
                    <a:pt x="334" y="19890"/>
                  </a:moveTo>
                  <a:cubicBezTo>
                    <a:pt x="-5444" y="15360"/>
                    <a:pt x="-5444" y="5989"/>
                    <a:pt x="334" y="1460"/>
                  </a:cubicBezTo>
                  <a:cubicBezTo>
                    <a:pt x="4395" y="-1664"/>
                    <a:pt x="6269" y="-1820"/>
                    <a:pt x="52031" y="-1820"/>
                  </a:cubicBezTo>
                  <a:lnTo>
                    <a:pt x="99511" y="-1820"/>
                  </a:lnTo>
                  <a:lnTo>
                    <a:pt x="103260" y="2085"/>
                  </a:lnTo>
                  <a:cubicBezTo>
                    <a:pt x="105759" y="4427"/>
                    <a:pt x="107164" y="7707"/>
                    <a:pt x="107164" y="10675"/>
                  </a:cubicBezTo>
                  <a:cubicBezTo>
                    <a:pt x="107164" y="13642"/>
                    <a:pt x="105759" y="16922"/>
                    <a:pt x="103260" y="19265"/>
                  </a:cubicBezTo>
                  <a:lnTo>
                    <a:pt x="99511" y="23169"/>
                  </a:lnTo>
                  <a:lnTo>
                    <a:pt x="52031" y="23169"/>
                  </a:lnTo>
                  <a:cubicBezTo>
                    <a:pt x="6269" y="23169"/>
                    <a:pt x="4395" y="23013"/>
                    <a:pt x="334" y="19890"/>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92" name="Grafik 40">
              <a:extLst>
                <a:ext uri="{FF2B5EF4-FFF2-40B4-BE49-F238E27FC236}">
                  <a16:creationId xmlns:a16="http://schemas.microsoft.com/office/drawing/2014/main" id="{0CEF5E8B-9CDC-F7CB-31EF-FCCE7A154481}"/>
                </a:ext>
              </a:extLst>
            </p:cNvPr>
            <p:cNvSpPr/>
            <p:nvPr/>
          </p:nvSpPr>
          <p:spPr>
            <a:xfrm flipV="1">
              <a:off x="9880173" y="4894613"/>
              <a:ext cx="73679" cy="24989"/>
            </a:xfrm>
            <a:custGeom>
              <a:avLst/>
              <a:gdLst>
                <a:gd name="connsiteX0" fmla="*/ 442 w 73679"/>
                <a:gd name="connsiteY0" fmla="*/ 20154 h 24989"/>
                <a:gd name="connsiteX1" fmla="*/ 442 w 73679"/>
                <a:gd name="connsiteY1" fmla="*/ 1724 h 24989"/>
                <a:gd name="connsiteX2" fmla="*/ 33397 w 73679"/>
                <a:gd name="connsiteY2" fmla="*/ -1556 h 24989"/>
                <a:gd name="connsiteX3" fmla="*/ 65884 w 73679"/>
                <a:gd name="connsiteY3" fmla="*/ 2349 h 24989"/>
                <a:gd name="connsiteX4" fmla="*/ 69788 w 73679"/>
                <a:gd name="connsiteY4" fmla="*/ 10939 h 24989"/>
                <a:gd name="connsiteX5" fmla="*/ 65884 w 73679"/>
                <a:gd name="connsiteY5" fmla="*/ 19529 h 24989"/>
                <a:gd name="connsiteX6" fmla="*/ 33397 w 73679"/>
                <a:gd name="connsiteY6" fmla="*/ 23433 h 24989"/>
                <a:gd name="connsiteX7" fmla="*/ 442 w 73679"/>
                <a:gd name="connsiteY7" fmla="*/ 20154 h 2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79" h="24989">
                  <a:moveTo>
                    <a:pt x="442" y="20154"/>
                  </a:moveTo>
                  <a:cubicBezTo>
                    <a:pt x="-5336" y="15624"/>
                    <a:pt x="-5336" y="6253"/>
                    <a:pt x="442" y="1724"/>
                  </a:cubicBezTo>
                  <a:cubicBezTo>
                    <a:pt x="4347" y="-1400"/>
                    <a:pt x="6690" y="-1556"/>
                    <a:pt x="33397" y="-1556"/>
                  </a:cubicBezTo>
                  <a:cubicBezTo>
                    <a:pt x="61823" y="-1556"/>
                    <a:pt x="62135" y="-1556"/>
                    <a:pt x="65884" y="2349"/>
                  </a:cubicBezTo>
                  <a:cubicBezTo>
                    <a:pt x="68383" y="4691"/>
                    <a:pt x="69788" y="7971"/>
                    <a:pt x="69788" y="10939"/>
                  </a:cubicBezTo>
                  <a:cubicBezTo>
                    <a:pt x="69788" y="13906"/>
                    <a:pt x="68383" y="17186"/>
                    <a:pt x="65884" y="19529"/>
                  </a:cubicBezTo>
                  <a:cubicBezTo>
                    <a:pt x="62135" y="23433"/>
                    <a:pt x="61823" y="23433"/>
                    <a:pt x="33397" y="23433"/>
                  </a:cubicBezTo>
                  <a:cubicBezTo>
                    <a:pt x="6690" y="23433"/>
                    <a:pt x="4347" y="23277"/>
                    <a:pt x="442" y="20154"/>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93" name="Grafik 40">
              <a:extLst>
                <a:ext uri="{FF2B5EF4-FFF2-40B4-BE49-F238E27FC236}">
                  <a16:creationId xmlns:a16="http://schemas.microsoft.com/office/drawing/2014/main" id="{01A65406-7B56-B198-117F-5FCFDD810C0D}"/>
                </a:ext>
              </a:extLst>
            </p:cNvPr>
            <p:cNvSpPr/>
            <p:nvPr/>
          </p:nvSpPr>
          <p:spPr>
            <a:xfrm flipV="1">
              <a:off x="9241654" y="4794655"/>
              <a:ext cx="212410" cy="174926"/>
            </a:xfrm>
            <a:custGeom>
              <a:avLst/>
              <a:gdLst>
                <a:gd name="connsiteX0" fmla="*/ 3293 w 212410"/>
                <a:gd name="connsiteY0" fmla="*/ 169290 h 174926"/>
                <a:gd name="connsiteX1" fmla="*/ -612 w 212410"/>
                <a:gd name="connsiteY1" fmla="*/ 165541 h 174926"/>
                <a:gd name="connsiteX2" fmla="*/ -612 w 212410"/>
                <a:gd name="connsiteY2" fmla="*/ 85731 h 174926"/>
                <a:gd name="connsiteX3" fmla="*/ -612 w 212410"/>
                <a:gd name="connsiteY3" fmla="*/ 5921 h 174926"/>
                <a:gd name="connsiteX4" fmla="*/ 3293 w 212410"/>
                <a:gd name="connsiteY4" fmla="*/ 2173 h 174926"/>
                <a:gd name="connsiteX5" fmla="*/ 7041 w 212410"/>
                <a:gd name="connsiteY5" fmla="*/ -1732 h 174926"/>
                <a:gd name="connsiteX6" fmla="*/ 104656 w 212410"/>
                <a:gd name="connsiteY6" fmla="*/ -1732 h 174926"/>
                <a:gd name="connsiteX7" fmla="*/ 204770 w 212410"/>
                <a:gd name="connsiteY7" fmla="*/ -795 h 174926"/>
                <a:gd name="connsiteX8" fmla="*/ 211798 w 212410"/>
                <a:gd name="connsiteY8" fmla="*/ 87293 h 174926"/>
                <a:gd name="connsiteX9" fmla="*/ 211798 w 212410"/>
                <a:gd name="connsiteY9" fmla="*/ 165541 h 174926"/>
                <a:gd name="connsiteX10" fmla="*/ 207894 w 212410"/>
                <a:gd name="connsiteY10" fmla="*/ 169290 h 174926"/>
                <a:gd name="connsiteX11" fmla="*/ 204145 w 212410"/>
                <a:gd name="connsiteY11" fmla="*/ 173194 h 174926"/>
                <a:gd name="connsiteX12" fmla="*/ 105593 w 212410"/>
                <a:gd name="connsiteY12" fmla="*/ 173194 h 174926"/>
                <a:gd name="connsiteX13" fmla="*/ 7041 w 212410"/>
                <a:gd name="connsiteY13" fmla="*/ 173194 h 174926"/>
                <a:gd name="connsiteX14" fmla="*/ 3293 w 212410"/>
                <a:gd name="connsiteY14" fmla="*/ 169290 h 174926"/>
                <a:gd name="connsiteX15" fmla="*/ 186809 w 212410"/>
                <a:gd name="connsiteY15" fmla="*/ 100256 h 174926"/>
                <a:gd name="connsiteX16" fmla="*/ 186809 w 212410"/>
                <a:gd name="connsiteY16" fmla="*/ 52152 h 174926"/>
                <a:gd name="connsiteX17" fmla="*/ 171972 w 212410"/>
                <a:gd name="connsiteY17" fmla="*/ 74330 h 174926"/>
                <a:gd name="connsiteX18" fmla="*/ 126366 w 212410"/>
                <a:gd name="connsiteY18" fmla="*/ 74017 h 174926"/>
                <a:gd name="connsiteX19" fmla="*/ 110279 w 212410"/>
                <a:gd name="connsiteY19" fmla="*/ 51371 h 174926"/>
                <a:gd name="connsiteX20" fmla="*/ 102313 w 212410"/>
                <a:gd name="connsiteY20" fmla="*/ 60898 h 174926"/>
                <a:gd name="connsiteX21" fmla="*/ 91693 w 212410"/>
                <a:gd name="connsiteY21" fmla="*/ 71987 h 174926"/>
                <a:gd name="connsiteX22" fmla="*/ 61237 w 212410"/>
                <a:gd name="connsiteY22" fmla="*/ 47310 h 174926"/>
                <a:gd name="connsiteX23" fmla="*/ 43120 w 212410"/>
                <a:gd name="connsiteY23" fmla="*/ 23257 h 174926"/>
                <a:gd name="connsiteX24" fmla="*/ 33749 w 212410"/>
                <a:gd name="connsiteY24" fmla="*/ 23257 h 174926"/>
                <a:gd name="connsiteX25" fmla="*/ 24377 w 212410"/>
                <a:gd name="connsiteY25" fmla="*/ 23257 h 174926"/>
                <a:gd name="connsiteX26" fmla="*/ 24377 w 212410"/>
                <a:gd name="connsiteY26" fmla="*/ 85731 h 174926"/>
                <a:gd name="connsiteX27" fmla="*/ 24377 w 212410"/>
                <a:gd name="connsiteY27" fmla="*/ 148205 h 174926"/>
                <a:gd name="connsiteX28" fmla="*/ 105593 w 212410"/>
                <a:gd name="connsiteY28" fmla="*/ 148205 h 174926"/>
                <a:gd name="connsiteX29" fmla="*/ 186809 w 212410"/>
                <a:gd name="connsiteY29" fmla="*/ 148205 h 174926"/>
                <a:gd name="connsiteX30" fmla="*/ 186809 w 212410"/>
                <a:gd name="connsiteY30" fmla="*/ 100256 h 174926"/>
                <a:gd name="connsiteX31" fmla="*/ 163069 w 212410"/>
                <a:gd name="connsiteY31" fmla="*/ 42780 h 174926"/>
                <a:gd name="connsiteX32" fmla="*/ 175876 w 212410"/>
                <a:gd name="connsiteY32" fmla="*/ 23257 h 174926"/>
                <a:gd name="connsiteX33" fmla="*/ 149325 w 212410"/>
                <a:gd name="connsiteY33" fmla="*/ 23257 h 174926"/>
                <a:gd name="connsiteX34" fmla="*/ 122774 w 212410"/>
                <a:gd name="connsiteY34" fmla="*/ 23257 h 174926"/>
                <a:gd name="connsiteX35" fmla="*/ 135581 w 212410"/>
                <a:gd name="connsiteY35" fmla="*/ 42780 h 174926"/>
                <a:gd name="connsiteX36" fmla="*/ 149325 w 212410"/>
                <a:gd name="connsiteY36" fmla="*/ 62147 h 174926"/>
                <a:gd name="connsiteX37" fmla="*/ 163069 w 212410"/>
                <a:gd name="connsiteY37" fmla="*/ 42780 h 174926"/>
                <a:gd name="connsiteX38" fmla="*/ 91380 w 212410"/>
                <a:gd name="connsiteY38" fmla="*/ 34190 h 174926"/>
                <a:gd name="connsiteX39" fmla="*/ 84040 w 212410"/>
                <a:gd name="connsiteY39" fmla="*/ 23570 h 174926"/>
                <a:gd name="connsiteX40" fmla="*/ 74200 w 212410"/>
                <a:gd name="connsiteY40" fmla="*/ 23101 h 174926"/>
                <a:gd name="connsiteX41" fmla="*/ 80135 w 212410"/>
                <a:gd name="connsiteY41" fmla="*/ 31067 h 174926"/>
                <a:gd name="connsiteX42" fmla="*/ 86851 w 212410"/>
                <a:gd name="connsiteY42" fmla="*/ 38876 h 174926"/>
                <a:gd name="connsiteX43" fmla="*/ 91380 w 212410"/>
                <a:gd name="connsiteY43" fmla="*/ 34190 h 17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12410" h="174926">
                  <a:moveTo>
                    <a:pt x="3293" y="169290"/>
                  </a:moveTo>
                  <a:lnTo>
                    <a:pt x="-612" y="165541"/>
                  </a:lnTo>
                  <a:lnTo>
                    <a:pt x="-612" y="85731"/>
                  </a:lnTo>
                  <a:lnTo>
                    <a:pt x="-612" y="5921"/>
                  </a:lnTo>
                  <a:lnTo>
                    <a:pt x="3293" y="2173"/>
                  </a:lnTo>
                  <a:lnTo>
                    <a:pt x="7041" y="-1732"/>
                  </a:lnTo>
                  <a:lnTo>
                    <a:pt x="104656" y="-1732"/>
                  </a:lnTo>
                  <a:cubicBezTo>
                    <a:pt x="158227" y="-1732"/>
                    <a:pt x="203365" y="-1263"/>
                    <a:pt x="204770" y="-795"/>
                  </a:cubicBezTo>
                  <a:cubicBezTo>
                    <a:pt x="211486" y="1860"/>
                    <a:pt x="211798" y="4828"/>
                    <a:pt x="211798" y="87293"/>
                  </a:cubicBezTo>
                  <a:lnTo>
                    <a:pt x="211798" y="165541"/>
                  </a:lnTo>
                  <a:lnTo>
                    <a:pt x="207894" y="169290"/>
                  </a:lnTo>
                  <a:lnTo>
                    <a:pt x="204145" y="173194"/>
                  </a:lnTo>
                  <a:lnTo>
                    <a:pt x="105593" y="173194"/>
                  </a:lnTo>
                  <a:lnTo>
                    <a:pt x="7041" y="173194"/>
                  </a:lnTo>
                  <a:lnTo>
                    <a:pt x="3293" y="169290"/>
                  </a:lnTo>
                  <a:close/>
                  <a:moveTo>
                    <a:pt x="186809" y="100256"/>
                  </a:moveTo>
                  <a:lnTo>
                    <a:pt x="186809" y="52152"/>
                  </a:lnTo>
                  <a:lnTo>
                    <a:pt x="171972" y="74330"/>
                  </a:lnTo>
                  <a:cubicBezTo>
                    <a:pt x="150262" y="106816"/>
                    <a:pt x="148232" y="106816"/>
                    <a:pt x="126366" y="74017"/>
                  </a:cubicBezTo>
                  <a:cubicBezTo>
                    <a:pt x="118088" y="61523"/>
                    <a:pt x="110904" y="51371"/>
                    <a:pt x="110279" y="51371"/>
                  </a:cubicBezTo>
                  <a:cubicBezTo>
                    <a:pt x="109654" y="51371"/>
                    <a:pt x="106218" y="55744"/>
                    <a:pt x="102313" y="60898"/>
                  </a:cubicBezTo>
                  <a:cubicBezTo>
                    <a:pt x="98565" y="66208"/>
                    <a:pt x="93723" y="71050"/>
                    <a:pt x="91693" y="71987"/>
                  </a:cubicBezTo>
                  <a:cubicBezTo>
                    <a:pt x="83259" y="75111"/>
                    <a:pt x="80135" y="72612"/>
                    <a:pt x="61237" y="47310"/>
                  </a:cubicBezTo>
                  <a:lnTo>
                    <a:pt x="43120" y="23257"/>
                  </a:lnTo>
                  <a:lnTo>
                    <a:pt x="33749" y="23257"/>
                  </a:lnTo>
                  <a:lnTo>
                    <a:pt x="24377" y="23257"/>
                  </a:lnTo>
                  <a:lnTo>
                    <a:pt x="24377" y="85731"/>
                  </a:lnTo>
                  <a:lnTo>
                    <a:pt x="24377" y="148205"/>
                  </a:lnTo>
                  <a:lnTo>
                    <a:pt x="105593" y="148205"/>
                  </a:lnTo>
                  <a:lnTo>
                    <a:pt x="186809" y="148205"/>
                  </a:lnTo>
                  <a:lnTo>
                    <a:pt x="186809" y="100256"/>
                  </a:lnTo>
                  <a:close/>
                  <a:moveTo>
                    <a:pt x="163069" y="42780"/>
                  </a:moveTo>
                  <a:lnTo>
                    <a:pt x="175876" y="23257"/>
                  </a:lnTo>
                  <a:lnTo>
                    <a:pt x="149325" y="23257"/>
                  </a:lnTo>
                  <a:lnTo>
                    <a:pt x="122774" y="23257"/>
                  </a:lnTo>
                  <a:lnTo>
                    <a:pt x="135581" y="42780"/>
                  </a:lnTo>
                  <a:cubicBezTo>
                    <a:pt x="142765" y="53401"/>
                    <a:pt x="148856" y="62147"/>
                    <a:pt x="149325" y="62147"/>
                  </a:cubicBezTo>
                  <a:cubicBezTo>
                    <a:pt x="149793" y="62147"/>
                    <a:pt x="155885" y="53401"/>
                    <a:pt x="163069" y="42780"/>
                  </a:cubicBezTo>
                  <a:close/>
                  <a:moveTo>
                    <a:pt x="91380" y="34190"/>
                  </a:moveTo>
                  <a:cubicBezTo>
                    <a:pt x="97003" y="26381"/>
                    <a:pt x="95441" y="24038"/>
                    <a:pt x="84040" y="23570"/>
                  </a:cubicBezTo>
                  <a:lnTo>
                    <a:pt x="74200" y="23101"/>
                  </a:lnTo>
                  <a:lnTo>
                    <a:pt x="80135" y="31067"/>
                  </a:lnTo>
                  <a:cubicBezTo>
                    <a:pt x="83259" y="35284"/>
                    <a:pt x="86383" y="38876"/>
                    <a:pt x="86851" y="38876"/>
                  </a:cubicBezTo>
                  <a:cubicBezTo>
                    <a:pt x="87476" y="38876"/>
                    <a:pt x="89350" y="36689"/>
                    <a:pt x="91380" y="34190"/>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sp>
          <p:nvSpPr>
            <p:cNvPr id="94" name="Grafik 40">
              <a:extLst>
                <a:ext uri="{FF2B5EF4-FFF2-40B4-BE49-F238E27FC236}">
                  <a16:creationId xmlns:a16="http://schemas.microsoft.com/office/drawing/2014/main" id="{E3B1499F-CB0D-184F-1412-F9CEF131C9A9}"/>
                </a:ext>
              </a:extLst>
            </p:cNvPr>
            <p:cNvSpPr/>
            <p:nvPr/>
          </p:nvSpPr>
          <p:spPr>
            <a:xfrm flipV="1">
              <a:off x="9292146" y="4844559"/>
              <a:ext cx="24262" cy="24813"/>
            </a:xfrm>
            <a:custGeom>
              <a:avLst/>
              <a:gdLst>
                <a:gd name="connsiteX0" fmla="*/ 4280 w 24262"/>
                <a:gd name="connsiteY0" fmla="*/ 19706 h 24813"/>
                <a:gd name="connsiteX1" fmla="*/ 688 w 24262"/>
                <a:gd name="connsiteY1" fmla="*/ 5805 h 24813"/>
                <a:gd name="connsiteX2" fmla="*/ 20211 w 24262"/>
                <a:gd name="connsiteY2" fmla="*/ 1745 h 24813"/>
                <a:gd name="connsiteX3" fmla="*/ 4280 w 24262"/>
                <a:gd name="connsiteY3" fmla="*/ 19706 h 24813"/>
              </a:gdLst>
              <a:ahLst/>
              <a:cxnLst>
                <a:cxn ang="0">
                  <a:pos x="connsiteX0" y="connsiteY0"/>
                </a:cxn>
                <a:cxn ang="0">
                  <a:pos x="connsiteX1" y="connsiteY1"/>
                </a:cxn>
                <a:cxn ang="0">
                  <a:pos x="connsiteX2" y="connsiteY2"/>
                </a:cxn>
                <a:cxn ang="0">
                  <a:pos x="connsiteX3" y="connsiteY3"/>
                </a:cxn>
              </a:cxnLst>
              <a:rect l="l" t="t" r="r" b="b"/>
              <a:pathLst>
                <a:path w="24262" h="24813">
                  <a:moveTo>
                    <a:pt x="4280" y="19706"/>
                  </a:moveTo>
                  <a:cubicBezTo>
                    <a:pt x="-249" y="15489"/>
                    <a:pt x="-1499" y="10959"/>
                    <a:pt x="688" y="5805"/>
                  </a:cubicBezTo>
                  <a:cubicBezTo>
                    <a:pt x="3968" y="-2472"/>
                    <a:pt x="14120" y="-4503"/>
                    <a:pt x="20211" y="1745"/>
                  </a:cubicBezTo>
                  <a:cubicBezTo>
                    <a:pt x="31144" y="12521"/>
                    <a:pt x="15369" y="30170"/>
                    <a:pt x="4280" y="19706"/>
                  </a:cubicBezTo>
                  <a:close/>
                </a:path>
              </a:pathLst>
            </a:custGeom>
            <a:solidFill>
              <a:srgbClr val="007EC4"/>
            </a:solidFill>
            <a:ln w="154" cap="flat">
              <a:solidFill>
                <a:srgbClr val="FFFF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595959"/>
                </a:solidFill>
                <a:effectLst/>
                <a:uLnTx/>
                <a:uFillTx/>
                <a:latin typeface="Calibri" panose="020F0502020204030204"/>
                <a:ea typeface="+mn-ea"/>
                <a:cs typeface="+mn-cs"/>
              </a:endParaRPr>
            </a:p>
          </p:txBody>
        </p:sp>
      </p:grpSp>
      <p:sp>
        <p:nvSpPr>
          <p:cNvPr id="95" name="Rechteck 94">
            <a:extLst>
              <a:ext uri="{FF2B5EF4-FFF2-40B4-BE49-F238E27FC236}">
                <a16:creationId xmlns:a16="http://schemas.microsoft.com/office/drawing/2014/main" id="{8068A34B-4D0C-4241-4391-080A1C2C54E5}"/>
              </a:ext>
            </a:extLst>
          </p:cNvPr>
          <p:cNvSpPr/>
          <p:nvPr/>
        </p:nvSpPr>
        <p:spPr>
          <a:xfrm>
            <a:off x="380168" y="3704214"/>
            <a:ext cx="3733856" cy="2190157"/>
          </a:xfrm>
          <a:prstGeom prst="rect">
            <a:avLst/>
          </a:prstGeom>
          <a:solidFill>
            <a:srgbClr val="FAFAF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96" name="Rechteck 95">
            <a:extLst>
              <a:ext uri="{FF2B5EF4-FFF2-40B4-BE49-F238E27FC236}">
                <a16:creationId xmlns:a16="http://schemas.microsoft.com/office/drawing/2014/main" id="{95DFCFAE-C8EF-8653-0882-293D42DD47CD}"/>
              </a:ext>
            </a:extLst>
          </p:cNvPr>
          <p:cNvSpPr/>
          <p:nvPr/>
        </p:nvSpPr>
        <p:spPr>
          <a:xfrm>
            <a:off x="385201" y="4562646"/>
            <a:ext cx="373385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505050"/>
                </a:solidFill>
                <a:effectLst/>
                <a:uLnTx/>
                <a:uFillTx/>
                <a:latin typeface="Arial" panose="020B0604020202020204"/>
                <a:ea typeface="Arial Narrow" charset="0"/>
                <a:cs typeface="Arial" panose="020B0604020202020204" pitchFamily="34" charset="0"/>
              </a:rPr>
              <a:t>AKL</a:t>
            </a:r>
          </a:p>
        </p:txBody>
      </p:sp>
      <p:sp>
        <p:nvSpPr>
          <p:cNvPr id="97" name="Rechteck 96">
            <a:extLst>
              <a:ext uri="{FF2B5EF4-FFF2-40B4-BE49-F238E27FC236}">
                <a16:creationId xmlns:a16="http://schemas.microsoft.com/office/drawing/2014/main" id="{1AB906E5-BF66-8CF5-3FBF-3107A8F7E107}"/>
              </a:ext>
            </a:extLst>
          </p:cNvPr>
          <p:cNvSpPr/>
          <p:nvPr/>
        </p:nvSpPr>
        <p:spPr>
          <a:xfrm>
            <a:off x="385202" y="4802868"/>
            <a:ext cx="3541486"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a:rPr>
              <a:t>Umsatz</a:t>
            </a:r>
            <a:r>
              <a:rPr lang="de-DE" sz="1100">
                <a:solidFill>
                  <a:srgbClr val="007DC4"/>
                </a:solidFill>
                <a:latin typeface="Arial" panose="020B0604020202020204"/>
                <a:cs typeface="Arial"/>
              </a:rPr>
              <a:t> September-YTD</a:t>
            </a:r>
            <a:r>
              <a:rPr kumimoji="0" lang="de-DE" sz="1100" b="0" i="0" u="none" strike="noStrike" kern="1200" cap="none" spc="0" normalizeH="0" baseline="0" noProof="0">
                <a:ln>
                  <a:noFill/>
                </a:ln>
                <a:solidFill>
                  <a:srgbClr val="007DC4"/>
                </a:solidFill>
                <a:effectLst/>
                <a:uLnTx/>
                <a:uFillTx/>
                <a:latin typeface="Arial" panose="020B0604020202020204"/>
                <a:ea typeface="+mn-ea"/>
                <a:cs typeface="Arial"/>
              </a:rPr>
              <a:t> </a:t>
            </a: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a:rPr>
              <a:t>über Vorjahr</a:t>
            </a:r>
            <a:r>
              <a:rPr lang="de-DE" sz="1100">
                <a:solidFill>
                  <a:srgbClr val="007EC3"/>
                </a:solidFill>
                <a:latin typeface="Arial" panose="020B0604020202020204"/>
                <a:cs typeface="Arial"/>
              </a:rPr>
              <a:t>. </a:t>
            </a:r>
            <a:r>
              <a:rPr kumimoji="0" lang="de-DE" sz="1100" b="0" i="0" u="none" strike="noStrike" kern="1200" cap="none" spc="0" normalizeH="0" baseline="0" noProof="0">
                <a:ln>
                  <a:noFill/>
                </a:ln>
                <a:solidFill>
                  <a:srgbClr val="FFFFFF">
                    <a:lumMod val="50000"/>
                  </a:srgbClr>
                </a:solidFill>
                <a:effectLst/>
                <a:uLnTx/>
                <a:uFillTx/>
                <a:latin typeface="Arial" panose="020B0604020202020204"/>
                <a:ea typeface="+mn-ea"/>
                <a:cs typeface="Arial"/>
              </a:rPr>
              <a:t>Veränderung im </a:t>
            </a:r>
            <a:r>
              <a:rPr kumimoji="0" lang="de-DE" sz="1100" b="0" i="0" u="none" strike="noStrike" kern="1200" cap="none" spc="0" normalizeH="0" baseline="0" noProof="0">
                <a:ln>
                  <a:noFill/>
                </a:ln>
                <a:solidFill>
                  <a:schemeClr val="tx2"/>
                </a:solidFill>
                <a:effectLst/>
                <a:uLnTx/>
                <a:uFillTx/>
                <a:latin typeface="Arial" panose="020B0604020202020204"/>
                <a:ea typeface="+mn-ea"/>
                <a:cs typeface="Arial"/>
              </a:rPr>
              <a:t>Produktmix</a:t>
            </a:r>
            <a:r>
              <a:rPr kumimoji="0" lang="de-DE" sz="1100" b="0" i="0" u="none" strike="noStrike" kern="1200" cap="none" spc="0" normalizeH="0" baseline="0" noProof="0">
                <a:ln>
                  <a:noFill/>
                </a:ln>
                <a:solidFill>
                  <a:srgbClr val="FFFFFF">
                    <a:lumMod val="50000"/>
                  </a:srgbClr>
                </a:solidFill>
                <a:effectLst/>
                <a:uLnTx/>
                <a:uFillTx/>
                <a:latin typeface="Arial" panose="020B0604020202020204"/>
                <a:ea typeface="+mn-ea"/>
                <a:cs typeface="Arial"/>
              </a:rPr>
              <a:t> aus </a:t>
            </a:r>
            <a:r>
              <a:rPr kumimoji="0" lang="de-DE" sz="1100" b="0" i="0" u="none" strike="noStrike" kern="1200" cap="none" spc="0" normalizeH="0" baseline="0" noProof="0">
                <a:ln>
                  <a:noFill/>
                </a:ln>
                <a:solidFill>
                  <a:schemeClr val="accent1"/>
                </a:solidFill>
                <a:effectLst/>
                <a:uLnTx/>
                <a:uFillTx/>
                <a:latin typeface="Arial" panose="020B0604020202020204"/>
                <a:ea typeface="+mn-ea"/>
                <a:cs typeface="Arial"/>
              </a:rPr>
              <a:t>Margensicht</a:t>
            </a:r>
            <a:r>
              <a:rPr kumimoji="0" lang="de-DE" sz="1100" b="0" i="0" u="none" strike="noStrike" kern="1200" cap="none" spc="0" normalizeH="0" baseline="0" noProof="0">
                <a:ln>
                  <a:noFill/>
                </a:ln>
                <a:solidFill>
                  <a:srgbClr val="FFFFFF">
                    <a:lumMod val="50000"/>
                  </a:srgbClr>
                </a:solidFill>
                <a:effectLst/>
                <a:uLnTx/>
                <a:uFillTx/>
                <a:latin typeface="Arial" panose="020B0604020202020204"/>
                <a:ea typeface="+mn-ea"/>
                <a:cs typeface="Arial"/>
              </a:rPr>
              <a:t> weiterhin </a:t>
            </a: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a:rPr>
              <a:t>latent risikobehaftet! Umfangreiches Effizienz-Projekt </a:t>
            </a:r>
            <a:r>
              <a:rPr lang="de-DE" sz="1100">
                <a:solidFill>
                  <a:srgbClr val="FFFFFF">
                    <a:lumMod val="50000"/>
                  </a:srgbClr>
                </a:solidFill>
                <a:latin typeface="Arial" panose="020B0604020202020204"/>
                <a:cs typeface="Arial"/>
              </a:rPr>
              <a:t>in</a:t>
            </a: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a:rPr>
              <a:t> Umsetzung.</a:t>
            </a:r>
            <a:endParaRPr kumimoji="0" lang="de-DE" sz="1100" b="0" i="0" u="none" strike="noStrike" kern="1200" cap="none" spc="0" normalizeH="0" baseline="0" noProof="0">
              <a:ln>
                <a:noFill/>
              </a:ln>
              <a:solidFill>
                <a:srgbClr val="FFFFFF">
                  <a:lumMod val="50000"/>
                </a:srgbClr>
              </a:solidFill>
              <a:effectLst/>
              <a:uLnTx/>
              <a:uFillTx/>
              <a:latin typeface="Arial" panose="020B0604020202020204"/>
              <a:ea typeface="+mn-ea"/>
              <a:cs typeface="Arial"/>
            </a:endParaRPr>
          </a:p>
        </p:txBody>
      </p:sp>
      <p:pic>
        <p:nvPicPr>
          <p:cNvPr id="98" name="Grafik 97">
            <a:extLst>
              <a:ext uri="{FF2B5EF4-FFF2-40B4-BE49-F238E27FC236}">
                <a16:creationId xmlns:a16="http://schemas.microsoft.com/office/drawing/2014/main" id="{33C75A6E-1CFC-FD00-7353-C862324025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67148" y="3878771"/>
            <a:ext cx="644945" cy="668637"/>
          </a:xfrm>
          <a:prstGeom prst="rect">
            <a:avLst/>
          </a:prstGeom>
        </p:spPr>
      </p:pic>
      <p:sp>
        <p:nvSpPr>
          <p:cNvPr id="99" name="Rechteck 98">
            <a:extLst>
              <a:ext uri="{FF2B5EF4-FFF2-40B4-BE49-F238E27FC236}">
                <a16:creationId xmlns:a16="http://schemas.microsoft.com/office/drawing/2014/main" id="{D23C8695-FD45-E716-8137-FDB9939E2465}"/>
              </a:ext>
            </a:extLst>
          </p:cNvPr>
          <p:cNvSpPr/>
          <p:nvPr/>
        </p:nvSpPr>
        <p:spPr>
          <a:xfrm>
            <a:off x="375133" y="1438327"/>
            <a:ext cx="3733857" cy="2190159"/>
          </a:xfrm>
          <a:prstGeom prst="rect">
            <a:avLst/>
          </a:prstGeom>
          <a:solidFill>
            <a:srgbClr val="FAFAFA"/>
          </a:solidFill>
          <a:ln w="12700" cap="flat" cmpd="sng" algn="ctr">
            <a:noFill/>
            <a:prstDash val="solid"/>
            <a:miter lim="800000"/>
          </a:ln>
          <a:effectLst/>
        </p:spPr>
        <p:txBody>
          <a:bodyPr rtlCol="0" anchor="ctr"/>
          <a:lstStyle/>
          <a:p>
            <a:pPr marL="180000" marR="0" lvl="0" indent="0" algn="l" defTabSz="914400" rtl="0" eaLnBrk="1" fontAlgn="auto" latinLnBrk="0" hangingPunct="1">
              <a:lnSpc>
                <a:spcPct val="100000"/>
              </a:lnSpc>
              <a:spcBef>
                <a:spcPts val="0"/>
              </a:spcBef>
              <a:spcAft>
                <a:spcPts val="0"/>
              </a:spcAft>
              <a:buClrTx/>
              <a:buSzTx/>
              <a:buFontTx/>
              <a:buNone/>
              <a:tabLst/>
              <a:defRPr/>
            </a:pPr>
            <a:endParaRPr kumimoji="0" lang="de-DE" sz="1100" b="0" i="0" u="none" strike="noStrike" kern="0" cap="none" spc="0" normalizeH="0" baseline="0" noProof="0">
              <a:ln>
                <a:noFill/>
              </a:ln>
              <a:solidFill>
                <a:srgbClr val="007EC4"/>
              </a:solidFill>
              <a:effectLst/>
              <a:uLnTx/>
              <a:uFillTx/>
              <a:latin typeface="Calibri" panose="020F0502020204030204"/>
              <a:ea typeface="Arial Narrow" charset="0"/>
              <a:cs typeface="Arial" panose="020B0604020202020204" pitchFamily="34" charset="0"/>
            </a:endParaRPr>
          </a:p>
        </p:txBody>
      </p:sp>
      <p:sp>
        <p:nvSpPr>
          <p:cNvPr id="100" name="Rechteck 99">
            <a:extLst>
              <a:ext uri="{FF2B5EF4-FFF2-40B4-BE49-F238E27FC236}">
                <a16:creationId xmlns:a16="http://schemas.microsoft.com/office/drawing/2014/main" id="{EB9BD324-C779-2563-A184-19B8FC510C3E}"/>
              </a:ext>
            </a:extLst>
          </p:cNvPr>
          <p:cNvSpPr/>
          <p:nvPr/>
        </p:nvSpPr>
        <p:spPr>
          <a:xfrm>
            <a:off x="369523" y="2302457"/>
            <a:ext cx="37338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srgbClr val="505050"/>
                </a:solidFill>
                <a:effectLst/>
                <a:uLnTx/>
                <a:uFillTx/>
                <a:latin typeface="Arial" panose="020B0604020202020204"/>
                <a:ea typeface="Arial Narrow" charset="0"/>
                <a:cs typeface="Arial" panose="020B0604020202020204" pitchFamily="34" charset="0"/>
              </a:rPr>
              <a:t>Wirtschaftliches Gesamtumfeld</a:t>
            </a:r>
          </a:p>
        </p:txBody>
      </p:sp>
      <p:sp>
        <p:nvSpPr>
          <p:cNvPr id="102" name="Rechteck 101">
            <a:extLst>
              <a:ext uri="{FF2B5EF4-FFF2-40B4-BE49-F238E27FC236}">
                <a16:creationId xmlns:a16="http://schemas.microsoft.com/office/drawing/2014/main" id="{0A9B152D-0073-C965-A2F8-E52305D84A58}"/>
              </a:ext>
            </a:extLst>
          </p:cNvPr>
          <p:cNvSpPr/>
          <p:nvPr/>
        </p:nvSpPr>
        <p:spPr>
          <a:xfrm>
            <a:off x="4174202" y="1438328"/>
            <a:ext cx="3733857" cy="2190158"/>
          </a:xfrm>
          <a:prstGeom prst="rect">
            <a:avLst/>
          </a:prstGeom>
          <a:solidFill>
            <a:srgbClr val="FAFAF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03" name="Rechteck 102">
            <a:extLst>
              <a:ext uri="{FF2B5EF4-FFF2-40B4-BE49-F238E27FC236}">
                <a16:creationId xmlns:a16="http://schemas.microsoft.com/office/drawing/2014/main" id="{5DD1B172-F73A-C5CB-7192-8E4B3F342FF4}"/>
              </a:ext>
            </a:extLst>
          </p:cNvPr>
          <p:cNvSpPr/>
          <p:nvPr/>
        </p:nvSpPr>
        <p:spPr>
          <a:xfrm>
            <a:off x="4184269" y="2302457"/>
            <a:ext cx="37338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505050"/>
                </a:solidFill>
                <a:effectLst/>
                <a:uLnTx/>
                <a:uFillTx/>
                <a:latin typeface="Arial" panose="020B0604020202020204"/>
                <a:ea typeface="Arial Narrow" charset="0"/>
                <a:cs typeface="Arial" panose="020B0604020202020204" pitchFamily="34" charset="0"/>
              </a:rPr>
              <a:t>Umsatzentwicklung </a:t>
            </a:r>
          </a:p>
        </p:txBody>
      </p:sp>
      <p:sp>
        <p:nvSpPr>
          <p:cNvPr id="104" name="Rechteck 103">
            <a:extLst>
              <a:ext uri="{FF2B5EF4-FFF2-40B4-BE49-F238E27FC236}">
                <a16:creationId xmlns:a16="http://schemas.microsoft.com/office/drawing/2014/main" id="{2C12A578-44A6-F625-80C4-FFAD1C8D8E3C}"/>
              </a:ext>
            </a:extLst>
          </p:cNvPr>
          <p:cNvSpPr/>
          <p:nvPr/>
        </p:nvSpPr>
        <p:spPr>
          <a:xfrm>
            <a:off x="4184269" y="2547363"/>
            <a:ext cx="3664274" cy="430887"/>
          </a:xfrm>
          <a:prstGeom prst="rect">
            <a:avLst/>
          </a:prstGeom>
        </p:spPr>
        <p:txBody>
          <a:bodyPr wrap="square">
            <a:spAutoFit/>
          </a:bodyPr>
          <a:lstStyle/>
          <a:p>
            <a:pPr>
              <a:defRPr/>
            </a:pPr>
            <a:r>
              <a:rPr kumimoji="0" lang="de-DE" sz="1100" b="0" i="0" u="none" strike="noStrike" kern="1200" cap="none" spc="0" normalizeH="0" baseline="0" noProof="0">
                <a:ln>
                  <a:noFill/>
                </a:ln>
                <a:solidFill>
                  <a:srgbClr val="007EC3"/>
                </a:solidFill>
                <a:effectLst/>
                <a:uLnTx/>
                <a:uFillTx/>
                <a:latin typeface="Arial" panose="020B0604020202020204"/>
                <a:ea typeface="+mn-ea"/>
                <a:cs typeface="Arial" panose="020B0604020202020204" pitchFamily="34" charset="0"/>
              </a:rPr>
              <a:t>Konzern-U</a:t>
            </a:r>
            <a:r>
              <a:rPr kumimoji="0" lang="de-DE" sz="1100" b="0" i="0" u="none" strike="noStrike" kern="1200" cap="none" spc="0" normalizeH="0" baseline="0" noProof="0">
                <a:ln>
                  <a:noFill/>
                </a:ln>
                <a:solidFill>
                  <a:schemeClr val="accent1"/>
                </a:solidFill>
                <a:effectLst/>
                <a:uLnTx/>
                <a:uFillTx/>
                <a:latin typeface="Arial" panose="020B0604020202020204"/>
                <a:ea typeface="+mn-ea"/>
                <a:cs typeface="Arial" panose="020B0604020202020204" pitchFamily="34" charset="0"/>
              </a:rPr>
              <a:t>msatz YTD </a:t>
            </a:r>
            <a:r>
              <a:rPr kumimoji="0" lang="de-DE" sz="1100" b="0" i="0" u="none" strike="noStrike" kern="1200" cap="none" spc="0" normalizeH="0" baseline="0" noProof="0">
                <a:ln>
                  <a:noFill/>
                </a:ln>
                <a:solidFill>
                  <a:srgbClr val="007EC4"/>
                </a:solidFill>
                <a:effectLst/>
                <a:uLnTx/>
                <a:uFillTx/>
                <a:latin typeface="Arial" panose="020B0604020202020204"/>
                <a:ea typeface="+mn-ea"/>
                <a:cs typeface="Arial"/>
              </a:rPr>
              <a:t>über </a:t>
            </a:r>
            <a:r>
              <a:rPr lang="de-DE" sz="1100">
                <a:solidFill>
                  <a:srgbClr val="007EC4"/>
                </a:solidFill>
                <a:latin typeface="Arial" panose="020B0604020202020204"/>
                <a:cs typeface="Arial"/>
              </a:rPr>
              <a:t>Vorjahr, </a:t>
            </a:r>
            <a:r>
              <a:rPr lang="de-DE" sz="1100">
                <a:solidFill>
                  <a:schemeClr val="tx1">
                    <a:lumMod val="50000"/>
                    <a:lumOff val="50000"/>
                  </a:schemeClr>
                </a:solidFill>
                <a:latin typeface="Arial" panose="020B0604020202020204"/>
                <a:cs typeface="Arial"/>
              </a:rPr>
              <a:t>trotz</a:t>
            </a:r>
            <a:r>
              <a:rPr lang="de-DE" sz="1100">
                <a:solidFill>
                  <a:srgbClr val="007EC4"/>
                </a:solidFill>
                <a:latin typeface="Arial" panose="020B0604020202020204"/>
                <a:cs typeface="Arial"/>
              </a:rPr>
              <a:t> eingeleiteten Strategieschwenks</a:t>
            </a:r>
            <a:r>
              <a:rPr kumimoji="0" lang="de-DE" sz="1100" b="0" i="0" u="none" strike="noStrike" kern="1200" cap="none" spc="0" normalizeH="0" baseline="0" noProof="0">
                <a:ln>
                  <a:noFill/>
                </a:ln>
                <a:solidFill>
                  <a:srgbClr val="007EC4"/>
                </a:solidFill>
                <a:effectLst/>
                <a:uLnTx/>
                <a:uFillTx/>
                <a:latin typeface="Arial" panose="020B0604020202020204"/>
                <a:ea typeface="+mn-ea"/>
                <a:cs typeface="Arial"/>
              </a:rPr>
              <a:t>. </a:t>
            </a:r>
            <a:endParaRPr lang="de-DE" sz="1100">
              <a:solidFill>
                <a:schemeClr val="tx1">
                  <a:lumMod val="50000"/>
                  <a:lumOff val="50000"/>
                </a:schemeClr>
              </a:solidFill>
              <a:highlight>
                <a:srgbClr val="FFFF00"/>
              </a:highlight>
              <a:latin typeface="Arial" panose="020B0604020202020204"/>
              <a:cs typeface="Arial"/>
            </a:endParaRPr>
          </a:p>
        </p:txBody>
      </p:sp>
      <p:pic>
        <p:nvPicPr>
          <p:cNvPr id="105" name="Grafik 104">
            <a:extLst>
              <a:ext uri="{FF2B5EF4-FFF2-40B4-BE49-F238E27FC236}">
                <a16:creationId xmlns:a16="http://schemas.microsoft.com/office/drawing/2014/main" id="{443806CB-04ED-7DA0-BFAC-3F4EEA1CB74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49140" y="1596308"/>
            <a:ext cx="549345" cy="559879"/>
          </a:xfrm>
          <a:prstGeom prst="rect">
            <a:avLst/>
          </a:prstGeom>
        </p:spPr>
      </p:pic>
      <p:pic>
        <p:nvPicPr>
          <p:cNvPr id="108" name="Grafik 107">
            <a:extLst>
              <a:ext uri="{FF2B5EF4-FFF2-40B4-BE49-F238E27FC236}">
                <a16:creationId xmlns:a16="http://schemas.microsoft.com/office/drawing/2014/main" id="{AD48FC62-7F1A-7FD7-7C1D-0C109132E757}"/>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547292" y="3878771"/>
            <a:ext cx="635995" cy="648190"/>
          </a:xfrm>
          <a:prstGeom prst="rect">
            <a:avLst/>
          </a:prstGeom>
        </p:spPr>
      </p:pic>
      <p:pic>
        <p:nvPicPr>
          <p:cNvPr id="110" name="Grafik 109">
            <a:extLst>
              <a:ext uri="{FF2B5EF4-FFF2-40B4-BE49-F238E27FC236}">
                <a16:creationId xmlns:a16="http://schemas.microsoft.com/office/drawing/2014/main" id="{0A528493-8EBD-B22E-221F-636CC6F69B9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47292" y="1585354"/>
            <a:ext cx="633568" cy="645716"/>
          </a:xfrm>
          <a:prstGeom prst="rect">
            <a:avLst/>
          </a:prstGeom>
        </p:spPr>
      </p:pic>
      <p:sp>
        <p:nvSpPr>
          <p:cNvPr id="2" name="Rechteck 1">
            <a:extLst>
              <a:ext uri="{FF2B5EF4-FFF2-40B4-BE49-F238E27FC236}">
                <a16:creationId xmlns:a16="http://schemas.microsoft.com/office/drawing/2014/main" id="{99D33B93-F034-ADFF-15E2-0AC1ABD898CB}"/>
              </a:ext>
            </a:extLst>
          </p:cNvPr>
          <p:cNvSpPr/>
          <p:nvPr/>
        </p:nvSpPr>
        <p:spPr>
          <a:xfrm>
            <a:off x="359457" y="2547363"/>
            <a:ext cx="3612031" cy="93871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a:solidFill>
                  <a:schemeClr val="tx1">
                    <a:lumMod val="50000"/>
                    <a:lumOff val="50000"/>
                  </a:schemeClr>
                </a:solidFill>
                <a:latin typeface="Arial" panose="020B0604020202020204"/>
                <a:cs typeface="Arial"/>
              </a:rPr>
              <a:t>Positive Ergebnisse aus den</a:t>
            </a:r>
            <a:r>
              <a:rPr kumimoji="0" lang="de-DE" sz="1100" b="0" i="0" u="none" strike="noStrike" kern="1200" cap="none" spc="0" normalizeH="0" baseline="0" noProof="0">
                <a:ln>
                  <a:noFill/>
                </a:ln>
                <a:solidFill>
                  <a:schemeClr val="tx1">
                    <a:lumMod val="50000"/>
                    <a:lumOff val="50000"/>
                  </a:schemeClr>
                </a:solidFill>
                <a:effectLst/>
                <a:uLnTx/>
                <a:uFillTx/>
                <a:latin typeface="Arial" panose="020B0604020202020204"/>
                <a:ea typeface="+mn-ea"/>
                <a:cs typeface="Arial"/>
              </a:rPr>
              <a:t> </a:t>
            </a:r>
            <a:r>
              <a:rPr kumimoji="0" lang="de-DE" sz="1100" b="0" i="0" u="none" strike="noStrike" kern="1200" cap="none" spc="0" normalizeH="0" baseline="0" noProof="0">
                <a:ln>
                  <a:noFill/>
                </a:ln>
                <a:solidFill>
                  <a:schemeClr val="tx2"/>
                </a:solidFill>
                <a:effectLst/>
                <a:uLnTx/>
                <a:uFillTx/>
                <a:latin typeface="Arial" panose="020B0604020202020204"/>
                <a:ea typeface="+mn-ea"/>
                <a:cs typeface="Arial"/>
              </a:rPr>
              <a:t>eingeleiteten Gegenmaßnahmen </a:t>
            </a:r>
            <a:r>
              <a:rPr kumimoji="0" lang="de-DE" sz="1100" b="0" i="0" u="none" strike="noStrike" kern="1200" cap="none" spc="0" normalizeH="0" baseline="0" noProof="0">
                <a:ln>
                  <a:noFill/>
                </a:ln>
                <a:solidFill>
                  <a:schemeClr val="tx1">
                    <a:lumMod val="50000"/>
                    <a:lumOff val="50000"/>
                  </a:schemeClr>
                </a:solidFill>
                <a:effectLst/>
                <a:uLnTx/>
                <a:uFillTx/>
                <a:latin typeface="Arial" panose="020B0604020202020204"/>
                <a:ea typeface="+mn-ea"/>
                <a:cs typeface="Arial"/>
              </a:rPr>
              <a:t>zum Thema „</a:t>
            </a:r>
            <a:r>
              <a:rPr kumimoji="0" lang="de-DE" sz="1100" b="0" i="0" u="none" strike="noStrike" kern="1200" cap="none" spc="0" normalizeH="0" baseline="0" noProof="0">
                <a:ln>
                  <a:noFill/>
                </a:ln>
                <a:solidFill>
                  <a:schemeClr val="tx2"/>
                </a:solidFill>
                <a:effectLst/>
                <a:uLnTx/>
                <a:uFillTx/>
                <a:latin typeface="Arial" panose="020B0604020202020204"/>
                <a:ea typeface="+mn-ea"/>
                <a:cs typeface="Arial"/>
              </a:rPr>
              <a:t>schlechteres Zahlungsverhalten/ Inkassoübergaben</a:t>
            </a:r>
            <a:r>
              <a:rPr kumimoji="0" lang="de-DE" sz="1100" b="0" i="0" u="none" strike="noStrike" kern="1200" cap="none" spc="0" normalizeH="0" baseline="0" noProof="0">
                <a:ln>
                  <a:noFill/>
                </a:ln>
                <a:solidFill>
                  <a:schemeClr val="tx1">
                    <a:lumMod val="50000"/>
                    <a:lumOff val="50000"/>
                  </a:schemeClr>
                </a:solidFill>
                <a:effectLst/>
                <a:uLnTx/>
                <a:uFillTx/>
                <a:latin typeface="Arial" panose="020B0604020202020204"/>
                <a:ea typeface="+mn-ea"/>
                <a:cs typeface="Arial"/>
              </a:rPr>
              <a:t>“ sind weiterhin klar </a:t>
            </a:r>
            <a:r>
              <a:rPr kumimoji="0" lang="de-DE" sz="1100" b="0" i="0" u="none" strike="noStrike" kern="1200" cap="none" spc="0" normalizeH="0" baseline="0" noProof="0">
                <a:ln>
                  <a:noFill/>
                </a:ln>
                <a:solidFill>
                  <a:schemeClr val="tx2"/>
                </a:solidFill>
                <a:effectLst/>
                <a:uLnTx/>
                <a:uFillTx/>
                <a:latin typeface="Arial" panose="020B0604020202020204"/>
                <a:ea typeface="+mn-ea"/>
                <a:cs typeface="Arial"/>
              </a:rPr>
              <a:t>sichtbar</a:t>
            </a:r>
            <a:r>
              <a:rPr kumimoji="0" lang="de-DE" sz="1100" b="0" i="0" u="none" strike="noStrike" kern="1200" cap="none" spc="0" normalizeH="0" baseline="0" noProof="0">
                <a:ln>
                  <a:noFill/>
                </a:ln>
                <a:solidFill>
                  <a:schemeClr val="tx1">
                    <a:lumMod val="50000"/>
                    <a:lumOff val="50000"/>
                  </a:schemeClr>
                </a:solidFill>
                <a:effectLst/>
                <a:uLnTx/>
                <a:uFillTx/>
                <a:latin typeface="Arial" panose="020B0604020202020204"/>
                <a:ea typeface="+mn-ea"/>
                <a:cs typeface="Arial"/>
              </a:rPr>
              <a:t>. </a:t>
            </a:r>
            <a:r>
              <a:rPr kumimoji="0" lang="de-DE" sz="1100" b="0" i="0" u="none" strike="noStrike" kern="1200" cap="none" spc="0" normalizeH="0" baseline="0" noProof="0">
                <a:ln>
                  <a:noFill/>
                </a:ln>
                <a:solidFill>
                  <a:schemeClr val="tx2"/>
                </a:solidFill>
                <a:effectLst/>
                <a:uLnTx/>
                <a:uFillTx/>
                <a:latin typeface="Arial" panose="020B0604020202020204"/>
                <a:ea typeface="+mn-ea"/>
                <a:cs typeface="Arial"/>
              </a:rPr>
              <a:t>Optimierungen durch KI </a:t>
            </a:r>
            <a:r>
              <a:rPr kumimoji="0" lang="de-DE" sz="1100" b="0" i="0" u="none" strike="noStrike" kern="1200" cap="none" spc="0" normalizeH="0" baseline="0" noProof="0">
                <a:ln>
                  <a:noFill/>
                </a:ln>
                <a:solidFill>
                  <a:schemeClr val="tx1">
                    <a:lumMod val="50000"/>
                    <a:lumOff val="50000"/>
                  </a:schemeClr>
                </a:solidFill>
                <a:effectLst/>
                <a:uLnTx/>
                <a:uFillTx/>
                <a:latin typeface="Arial" panose="020B0604020202020204"/>
                <a:ea typeface="+mn-ea"/>
                <a:cs typeface="Arial"/>
              </a:rPr>
              <a:t>sind in Bearbeitung.  </a:t>
            </a:r>
          </a:p>
        </p:txBody>
      </p:sp>
      <p:pic>
        <p:nvPicPr>
          <p:cNvPr id="16" name="Grafik 15" descr="Erneuerbare Energien Silhouette">
            <a:extLst>
              <a:ext uri="{FF2B5EF4-FFF2-40B4-BE49-F238E27FC236}">
                <a16:creationId xmlns:a16="http://schemas.microsoft.com/office/drawing/2014/main" id="{CF12E522-4A85-BE84-CDA6-E4318E6CBE6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818238" y="1538540"/>
            <a:ext cx="675413" cy="675413"/>
          </a:xfrm>
          <a:prstGeom prst="rect">
            <a:avLst/>
          </a:prstGeom>
        </p:spPr>
      </p:pic>
      <p:sp>
        <p:nvSpPr>
          <p:cNvPr id="6" name="Rechteck 5">
            <a:extLst>
              <a:ext uri="{FF2B5EF4-FFF2-40B4-BE49-F238E27FC236}">
                <a16:creationId xmlns:a16="http://schemas.microsoft.com/office/drawing/2014/main" id="{632BA18C-108F-681E-836A-6820B0D14E8B}"/>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a:solidFill>
                  <a:schemeClr val="tx1">
                    <a:lumMod val="50000"/>
                    <a:lumOff val="50000"/>
                  </a:schemeClr>
                </a:solidFill>
                <a:latin typeface="Arial" panose="020B0604020202020204" pitchFamily="34" charset="0"/>
                <a:cs typeface="Arial" panose="020B0604020202020204" pitchFamily="34" charset="0"/>
              </a:rPr>
              <a:t>02_</a:t>
            </a:r>
            <a:r>
              <a:rPr lang="de-DE" sz="800" b="1">
                <a:solidFill>
                  <a:schemeClr val="bg1">
                    <a:lumMod val="50000"/>
                  </a:schemeClr>
                </a:solidFill>
                <a:latin typeface="Arial" panose="020B0604020202020204" pitchFamily="34" charset="0"/>
                <a:cs typeface="Arial" panose="020B0604020202020204" pitchFamily="34" charset="0"/>
              </a:rPr>
              <a:t>Finanzkennzahlen Q3 2023</a:t>
            </a:r>
          </a:p>
        </p:txBody>
      </p:sp>
    </p:spTree>
    <p:extLst>
      <p:ext uri="{BB962C8B-B14F-4D97-AF65-F5344CB8AC3E}">
        <p14:creationId xmlns:p14="http://schemas.microsoft.com/office/powerpoint/2010/main" val="3431594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5CC3B8B6-4DAD-4D3E-BCBC-592A6A41F6A3}"/>
              </a:ext>
            </a:extLst>
          </p:cNvPr>
          <p:cNvGraphicFramePr>
            <a:graphicFrameLocks noChangeAspect="1"/>
          </p:cNvGraphicFramePr>
          <p:nvPr>
            <p:custDataLst>
              <p:tags r:id="rId1"/>
            </p:custDataLst>
            <p:extLst>
              <p:ext uri="{D42A27DB-BD31-4B8C-83A1-F6EECF244321}">
                <p14:modId xmlns:p14="http://schemas.microsoft.com/office/powerpoint/2010/main" val="32540595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5" imgW="592" imgH="591" progId="TCLayout.ActiveDocument.1">
                  <p:embed/>
                </p:oleObj>
              </mc:Choice>
              <mc:Fallback>
                <p:oleObj name="think-cell Folie" r:id="rId55" imgW="592" imgH="591" progId="TCLayout.ActiveDocument.1">
                  <p:embed/>
                  <p:pic>
                    <p:nvPicPr>
                      <p:cNvPr id="3" name="Objekt 2" hidden="1">
                        <a:extLst>
                          <a:ext uri="{FF2B5EF4-FFF2-40B4-BE49-F238E27FC236}">
                            <a16:creationId xmlns:a16="http://schemas.microsoft.com/office/drawing/2014/main" id="{5CC3B8B6-4DAD-4D3E-BCBC-592A6A41F6A3}"/>
                          </a:ext>
                        </a:extLst>
                      </p:cNvPr>
                      <p:cNvPicPr/>
                      <p:nvPr/>
                    </p:nvPicPr>
                    <p:blipFill>
                      <a:blip r:embed="rId56"/>
                      <a:stretch>
                        <a:fillRect/>
                      </a:stretch>
                    </p:blipFill>
                    <p:spPr>
                      <a:xfrm>
                        <a:off x="1588" y="1588"/>
                        <a:ext cx="1588" cy="1588"/>
                      </a:xfrm>
                      <a:prstGeom prst="rect">
                        <a:avLst/>
                      </a:prstGeom>
                    </p:spPr>
                  </p:pic>
                </p:oleObj>
              </mc:Fallback>
            </mc:AlternateContent>
          </a:graphicData>
        </a:graphic>
      </p:graphicFrame>
      <p:sp>
        <p:nvSpPr>
          <p:cNvPr id="13" name="Rechteck 12">
            <a:extLst>
              <a:ext uri="{FF2B5EF4-FFF2-40B4-BE49-F238E27FC236}">
                <a16:creationId xmlns:a16="http://schemas.microsoft.com/office/drawing/2014/main" id="{A36CCBE5-53AB-A843-A58F-62DD0A2E2B5C}"/>
              </a:ext>
            </a:extLst>
          </p:cNvPr>
          <p:cNvSpPr/>
          <p:nvPr/>
        </p:nvSpPr>
        <p:spPr>
          <a:xfrm>
            <a:off x="74243" y="333763"/>
            <a:ext cx="12300635"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Umsatz-YTD über Vorjahr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Rückstellungsauflösungen für Datenkosten (0,21 Mio. €) unterstützen die </a:t>
            </a:r>
            <a:r>
              <a:rPr lang="de-DE" sz="1400" dirty="0">
                <a:solidFill>
                  <a:srgbClr val="909090"/>
                </a:solidFill>
                <a:latin typeface="Arial" panose="020B0604020202020204" pitchFamily="34" charset="0"/>
                <a:cs typeface="Arial" panose="020B0604020202020204" pitchFamily="34" charset="0"/>
              </a:rPr>
              <a:t>positive EBITDA-Entwicklung </a:t>
            </a: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im September. </a:t>
            </a:r>
            <a:endParaRPr lang="de-DE" sz="1400" dirty="0">
              <a:solidFill>
                <a:srgbClr val="909090"/>
              </a:solidFill>
              <a:latin typeface="Arial" panose="020B0604020202020204" pitchFamily="34" charset="0"/>
              <a:cs typeface="Arial" panose="020B0604020202020204" pitchFamily="34" charset="0"/>
            </a:endParaRPr>
          </a:p>
        </p:txBody>
      </p:sp>
      <p:sp>
        <p:nvSpPr>
          <p:cNvPr id="84" name="Rechteck 83">
            <a:extLst>
              <a:ext uri="{FF2B5EF4-FFF2-40B4-BE49-F238E27FC236}">
                <a16:creationId xmlns:a16="http://schemas.microsoft.com/office/drawing/2014/main" id="{6AA5D444-1A0A-C9DC-28E2-34313971F0BA}"/>
              </a:ext>
            </a:extLst>
          </p:cNvPr>
          <p:cNvSpPr/>
          <p:nvPr/>
        </p:nvSpPr>
        <p:spPr>
          <a:xfrm>
            <a:off x="307975" y="3063081"/>
            <a:ext cx="6491288"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err="1">
                <a:ln>
                  <a:noFill/>
                </a:ln>
                <a:solidFill>
                  <a:srgbClr val="595959"/>
                </a:solidFill>
                <a:effectLst/>
                <a:uLnTx/>
                <a:uFillTx/>
                <a:latin typeface="Arial" panose="020B0604020202020204" pitchFamily="34" charset="0"/>
                <a:ea typeface="+mn-ea"/>
                <a:cs typeface="Arial" panose="020B0604020202020204" pitchFamily="34" charset="0"/>
              </a:rPr>
              <a:t>Guidance</a:t>
            </a:r>
            <a:r>
              <a:rPr kumimoji="0" lang="de-DE" sz="1000" b="1"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 </a:t>
            </a:r>
            <a:r>
              <a:rPr kumimoji="0" lang="de-DE" sz="1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2023: </a:t>
            </a:r>
            <a:r>
              <a:rPr lang="de-DE" sz="1000" b="1">
                <a:solidFill>
                  <a:srgbClr val="A7C03E"/>
                </a:solidFill>
                <a:latin typeface="Arial" panose="020B0604020202020204" pitchFamily="34" charset="0"/>
                <a:cs typeface="Arial" panose="020B0604020202020204" pitchFamily="34" charset="0"/>
              </a:rPr>
              <a:t>55,5 </a:t>
            </a:r>
            <a:r>
              <a:rPr kumimoji="0" lang="de-DE" sz="1000" b="1" i="0" u="none" strike="noStrike" kern="1200" cap="none" spc="0" normalizeH="0" baseline="0" noProof="0">
                <a:ln>
                  <a:noFill/>
                </a:ln>
                <a:solidFill>
                  <a:schemeClr val="accent2"/>
                </a:solidFill>
                <a:effectLst/>
                <a:uLnTx/>
                <a:uFillTx/>
                <a:latin typeface="Arial" panose="020B0604020202020204" pitchFamily="34" charset="0"/>
                <a:ea typeface="+mn-ea"/>
                <a:cs typeface="Arial" panose="020B0604020202020204" pitchFamily="34" charset="0"/>
              </a:rPr>
              <a:t>– 62,2</a:t>
            </a:r>
            <a:r>
              <a:rPr lang="de-DE" sz="1000" b="1">
                <a:solidFill>
                  <a:srgbClr val="A7C03E"/>
                </a:solidFill>
                <a:latin typeface="Arial" panose="020B0604020202020204" pitchFamily="34" charset="0"/>
                <a:cs typeface="Arial" panose="020B0604020202020204" pitchFamily="34" charset="0"/>
              </a:rPr>
              <a:t> </a:t>
            </a:r>
            <a:r>
              <a:rPr kumimoji="0" lang="de-DE" sz="1000" b="1" i="0" u="none" strike="noStrike" kern="1200" cap="none" spc="0" normalizeH="0" baseline="0" noProof="0">
                <a:ln>
                  <a:noFill/>
                </a:ln>
                <a:solidFill>
                  <a:srgbClr val="A6A6A6"/>
                </a:solidFill>
                <a:effectLst/>
                <a:uLnTx/>
                <a:uFillTx/>
                <a:latin typeface="Arial" panose="020B0604020202020204" pitchFamily="34" charset="0"/>
                <a:ea typeface="+mn-ea"/>
                <a:cs typeface="Arial" panose="020B0604020202020204" pitchFamily="34" charset="0"/>
              </a:rPr>
              <a:t> </a:t>
            </a:r>
            <a:endParaRPr kumimoji="0" lang="de-DE" sz="1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000" b="1" i="0" u="none" strike="noStrike" kern="1200" cap="none" spc="0" normalizeH="0" baseline="0" noProof="0">
              <a:ln>
                <a:noFill/>
              </a:ln>
              <a:solidFill>
                <a:srgbClr val="A6A6A6"/>
              </a:solidFill>
              <a:effectLst/>
              <a:uLnTx/>
              <a:uFillTx/>
              <a:latin typeface="Arial" panose="020B0604020202020204" pitchFamily="34" charset="0"/>
              <a:ea typeface="+mn-ea"/>
              <a:cs typeface="Arial" panose="020B0604020202020204" pitchFamily="34" charset="0"/>
            </a:endParaRPr>
          </a:p>
        </p:txBody>
      </p:sp>
      <p:sp>
        <p:nvSpPr>
          <p:cNvPr id="85" name="Textfeld 84">
            <a:extLst>
              <a:ext uri="{FF2B5EF4-FFF2-40B4-BE49-F238E27FC236}">
                <a16:creationId xmlns:a16="http://schemas.microsoft.com/office/drawing/2014/main" id="{C55D2CC4-32D0-8CCC-572E-87F41F5DCB79}"/>
              </a:ext>
            </a:extLst>
          </p:cNvPr>
          <p:cNvSpPr txBox="1"/>
          <p:nvPr/>
        </p:nvSpPr>
        <p:spPr>
          <a:xfrm>
            <a:off x="311261" y="1376048"/>
            <a:ext cx="377447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4"/>
                </a:solidFill>
                <a:effectLst/>
                <a:uLnTx/>
                <a:uFillTx/>
                <a:latin typeface="Arial" panose="020B0604020202020204" pitchFamily="34" charset="0"/>
                <a:ea typeface="+mn-ea"/>
                <a:cs typeface="Arial" panose="020B0604020202020204" pitchFamily="34" charset="0"/>
              </a:rPr>
              <a:t>Umsatz</a:t>
            </a:r>
            <a:r>
              <a:rPr kumimoji="0" lang="de-DE" sz="1600" b="1"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 </a:t>
            </a:r>
            <a:r>
              <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Konzern 2023 in Mio. €</a:t>
            </a:r>
          </a:p>
        </p:txBody>
      </p:sp>
      <p:sp>
        <p:nvSpPr>
          <p:cNvPr id="86" name="Rechteck 85">
            <a:extLst>
              <a:ext uri="{FF2B5EF4-FFF2-40B4-BE49-F238E27FC236}">
                <a16:creationId xmlns:a16="http://schemas.microsoft.com/office/drawing/2014/main" id="{5C6AC54A-6ABF-A552-A9E0-A1259F204296}"/>
              </a:ext>
            </a:extLst>
          </p:cNvPr>
          <p:cNvSpPr/>
          <p:nvPr/>
        </p:nvSpPr>
        <p:spPr>
          <a:xfrm>
            <a:off x="307975" y="6037005"/>
            <a:ext cx="6026150"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err="1">
                <a:ln>
                  <a:noFill/>
                </a:ln>
                <a:solidFill>
                  <a:srgbClr val="595959"/>
                </a:solidFill>
                <a:effectLst/>
                <a:uLnTx/>
                <a:uFillTx/>
                <a:latin typeface="Arial" panose="020B0604020202020204" pitchFamily="34" charset="0"/>
                <a:ea typeface="+mn-ea"/>
                <a:cs typeface="Arial" panose="020B0604020202020204" pitchFamily="34" charset="0"/>
              </a:rPr>
              <a:t>Guidance</a:t>
            </a:r>
            <a:r>
              <a:rPr kumimoji="0" lang="de-DE" sz="1000" b="1"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 </a:t>
            </a:r>
            <a:r>
              <a:rPr kumimoji="0" lang="de-DE" sz="1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2023: 2,5 </a:t>
            </a:r>
            <a:r>
              <a:rPr kumimoji="0" lang="de-DE" sz="1000" b="1" i="0" u="none" strike="noStrike" kern="1200" cap="none" spc="0" normalizeH="0" baseline="0" noProof="0">
                <a:ln>
                  <a:noFill/>
                </a:ln>
                <a:solidFill>
                  <a:schemeClr val="accent2"/>
                </a:solidFill>
                <a:effectLst/>
                <a:uLnTx/>
                <a:uFillTx/>
                <a:latin typeface="Arial" panose="020B0604020202020204" pitchFamily="34" charset="0"/>
                <a:ea typeface="+mn-ea"/>
                <a:cs typeface="Arial" panose="020B0604020202020204" pitchFamily="34" charset="0"/>
              </a:rPr>
              <a:t>– 4,0</a:t>
            </a:r>
            <a:r>
              <a:rPr kumimoji="0" lang="de-DE" sz="1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 </a:t>
            </a:r>
          </a:p>
        </p:txBody>
      </p:sp>
      <p:sp>
        <p:nvSpPr>
          <p:cNvPr id="87" name="Textfeld 86">
            <a:extLst>
              <a:ext uri="{FF2B5EF4-FFF2-40B4-BE49-F238E27FC236}">
                <a16:creationId xmlns:a16="http://schemas.microsoft.com/office/drawing/2014/main" id="{4AA5F8B3-D624-C6D2-F4EF-9AA0E30E5FE6}"/>
              </a:ext>
            </a:extLst>
          </p:cNvPr>
          <p:cNvSpPr txBox="1"/>
          <p:nvPr/>
        </p:nvSpPr>
        <p:spPr>
          <a:xfrm>
            <a:off x="392906" y="3974403"/>
            <a:ext cx="3775075" cy="3381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4"/>
                </a:solidFill>
                <a:effectLst/>
                <a:uLnTx/>
                <a:uFillTx/>
                <a:latin typeface="Arial" panose="020B0604020202020204" pitchFamily="34" charset="0"/>
                <a:ea typeface="+mn-ea"/>
                <a:cs typeface="Arial" panose="020B0604020202020204" pitchFamily="34" charset="0"/>
              </a:rPr>
              <a:t>EBITDA</a:t>
            </a:r>
            <a:r>
              <a:rPr kumimoji="0" lang="de-DE" sz="1600" b="1"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 </a:t>
            </a:r>
            <a:r>
              <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Konzern 2023 in Mio. €</a:t>
            </a:r>
          </a:p>
        </p:txBody>
      </p:sp>
      <p:cxnSp>
        <p:nvCxnSpPr>
          <p:cNvPr id="89" name="Gerade Verbindung 88">
            <a:extLst>
              <a:ext uri="{FF2B5EF4-FFF2-40B4-BE49-F238E27FC236}">
                <a16:creationId xmlns:a16="http://schemas.microsoft.com/office/drawing/2014/main" id="{2BC214FF-D6FE-EDAF-E746-C354D92E91B0}"/>
              </a:ext>
            </a:extLst>
          </p:cNvPr>
          <p:cNvCxnSpPr>
            <a:cxnSpLocks/>
          </p:cNvCxnSpPr>
          <p:nvPr/>
        </p:nvCxnSpPr>
        <p:spPr>
          <a:xfrm>
            <a:off x="390525" y="3657600"/>
            <a:ext cx="11566526" cy="0"/>
          </a:xfrm>
          <a:prstGeom prst="line">
            <a:avLst/>
          </a:prstGeom>
          <a:ln w="76200">
            <a:solidFill>
              <a:srgbClr val="F7F7F7"/>
            </a:solidFill>
          </a:ln>
        </p:spPr>
        <p:style>
          <a:lnRef idx="1">
            <a:schemeClr val="accent1"/>
          </a:lnRef>
          <a:fillRef idx="0">
            <a:schemeClr val="accent1"/>
          </a:fillRef>
          <a:effectRef idx="0">
            <a:schemeClr val="accent1"/>
          </a:effectRef>
          <a:fontRef idx="minor">
            <a:schemeClr val="tx1"/>
          </a:fontRef>
        </p:style>
      </p:cxnSp>
      <p:graphicFrame>
        <p:nvGraphicFramePr>
          <p:cNvPr id="33" name="Chart 3">
            <a:extLst>
              <a:ext uri="{FF2B5EF4-FFF2-40B4-BE49-F238E27FC236}">
                <a16:creationId xmlns:a16="http://schemas.microsoft.com/office/drawing/2014/main" id="{F3E53CF7-BFC2-23B3-D351-8BDAA8DA4A33}"/>
              </a:ext>
            </a:extLst>
          </p:cNvPr>
          <p:cNvGraphicFramePr/>
          <p:nvPr>
            <p:custDataLst>
              <p:tags r:id="rId2"/>
            </p:custDataLst>
            <p:extLst>
              <p:ext uri="{D42A27DB-BD31-4B8C-83A1-F6EECF244321}">
                <p14:modId xmlns:p14="http://schemas.microsoft.com/office/powerpoint/2010/main" val="51746491"/>
              </p:ext>
            </p:extLst>
          </p:nvPr>
        </p:nvGraphicFramePr>
        <p:xfrm>
          <a:off x="307975" y="1876425"/>
          <a:ext cx="6516688" cy="973138"/>
        </p:xfrm>
        <a:graphic>
          <a:graphicData uri="http://schemas.openxmlformats.org/drawingml/2006/chart">
            <c:chart xmlns:c="http://schemas.openxmlformats.org/drawingml/2006/chart" xmlns:r="http://schemas.openxmlformats.org/officeDocument/2006/relationships" r:id="rId57"/>
          </a:graphicData>
        </a:graphic>
      </p:graphicFrame>
      <p:sp>
        <p:nvSpPr>
          <p:cNvPr id="98" name="Rechteck 97">
            <a:extLst>
              <a:ext uri="{FF2B5EF4-FFF2-40B4-BE49-F238E27FC236}">
                <a16:creationId xmlns:a16="http://schemas.microsoft.com/office/drawing/2014/main" id="{1DA7F25B-6893-A39C-D6AA-F02D45AB9749}"/>
              </a:ext>
            </a:extLst>
          </p:cNvPr>
          <p:cNvSpPr/>
          <p:nvPr>
            <p:custDataLst>
              <p:tags r:id="rId3"/>
            </p:custDataLst>
          </p:nvPr>
        </p:nvSpPr>
        <p:spPr bwMode="auto">
          <a:xfrm>
            <a:off x="4254500" y="2800350"/>
            <a:ext cx="20955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618CDBC7-A5B3-4BA9-8311-8C7C1C1532EB}" type="datetime'''''''''''''''''''''''''A''''''''''ug'''''">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Aug</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01" name="Rechteck 100">
            <a:extLst>
              <a:ext uri="{FF2B5EF4-FFF2-40B4-BE49-F238E27FC236}">
                <a16:creationId xmlns:a16="http://schemas.microsoft.com/office/drawing/2014/main" id="{550E3A0C-EF77-4494-DC4C-80FAE6F8F40F}"/>
              </a:ext>
            </a:extLst>
          </p:cNvPr>
          <p:cNvSpPr/>
          <p:nvPr>
            <p:custDataLst>
              <p:tags r:id="rId4"/>
            </p:custDataLst>
          </p:nvPr>
        </p:nvSpPr>
        <p:spPr bwMode="auto">
          <a:xfrm>
            <a:off x="5845175" y="2800350"/>
            <a:ext cx="204788"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71E0826C-5985-4D65-A3FA-2A16A2DA8DE9}" type="datetime'N''''''''''''''o''''''''''''''''''''v'''''''''''''''''''">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Nov</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4" name="Rechteck 93">
            <a:extLst>
              <a:ext uri="{FF2B5EF4-FFF2-40B4-BE49-F238E27FC236}">
                <a16:creationId xmlns:a16="http://schemas.microsoft.com/office/drawing/2014/main" id="{A94A8BE2-DB40-95BF-2F21-BB97D00202C9}"/>
              </a:ext>
            </a:extLst>
          </p:cNvPr>
          <p:cNvSpPr/>
          <p:nvPr>
            <p:custDataLst>
              <p:tags r:id="rId5"/>
            </p:custDataLst>
          </p:nvPr>
        </p:nvSpPr>
        <p:spPr bwMode="auto">
          <a:xfrm>
            <a:off x="1085850" y="2800350"/>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51A1524F-BDC9-4DE6-AAE3-75C3A9CD0838}" type="datetime'''''''''''''''''''''F''''''''e''''''''''''''''''b'''''''''">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Feb</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5" name="Rechteck 94">
            <a:extLst>
              <a:ext uri="{FF2B5EF4-FFF2-40B4-BE49-F238E27FC236}">
                <a16:creationId xmlns:a16="http://schemas.microsoft.com/office/drawing/2014/main" id="{17F0F635-1EAD-D891-B914-15584E555FDA}"/>
              </a:ext>
            </a:extLst>
          </p:cNvPr>
          <p:cNvSpPr/>
          <p:nvPr>
            <p:custDataLst>
              <p:tags r:id="rId6"/>
            </p:custDataLst>
          </p:nvPr>
        </p:nvSpPr>
        <p:spPr bwMode="auto">
          <a:xfrm>
            <a:off x="3203575" y="2800350"/>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6208DEB3-F014-4788-8F14-016660D2283E}" type="datetime'''''''''''''''''''J''''''''''u''''''''''''n'''''''''''''''''">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Jun</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2" name="Rechteck 91">
            <a:extLst>
              <a:ext uri="{FF2B5EF4-FFF2-40B4-BE49-F238E27FC236}">
                <a16:creationId xmlns:a16="http://schemas.microsoft.com/office/drawing/2014/main" id="{F5C40AA4-2456-F17D-ADAA-427D3A7A2614}"/>
              </a:ext>
            </a:extLst>
          </p:cNvPr>
          <p:cNvSpPr/>
          <p:nvPr>
            <p:custDataLst>
              <p:tags r:id="rId7"/>
            </p:custDataLst>
          </p:nvPr>
        </p:nvSpPr>
        <p:spPr bwMode="auto">
          <a:xfrm>
            <a:off x="560388" y="2800350"/>
            <a:ext cx="1889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70DE7D45-10C8-44C1-B5D0-4DE170C79688}" type="datetime'J''''''''''''''''''''''''''''''''''''''''a''''''''''''''n'''''">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Jan</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00" name="Rechteck 99">
            <a:extLst>
              <a:ext uri="{FF2B5EF4-FFF2-40B4-BE49-F238E27FC236}">
                <a16:creationId xmlns:a16="http://schemas.microsoft.com/office/drawing/2014/main" id="{A17759C7-14C4-C80E-2C25-50AE74A59936}"/>
              </a:ext>
            </a:extLst>
          </p:cNvPr>
          <p:cNvSpPr/>
          <p:nvPr>
            <p:custDataLst>
              <p:tags r:id="rId8"/>
            </p:custDataLst>
          </p:nvPr>
        </p:nvSpPr>
        <p:spPr bwMode="auto">
          <a:xfrm>
            <a:off x="5327650" y="2800350"/>
            <a:ext cx="18256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4DF261A5-8864-4F16-90C3-F9C9F1F5E588}" type="datetime'''''''''O''''''''''''kt'''''''''''''''''''''''">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Okt</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6" name="Rechteck 95">
            <a:extLst>
              <a:ext uri="{FF2B5EF4-FFF2-40B4-BE49-F238E27FC236}">
                <a16:creationId xmlns:a16="http://schemas.microsoft.com/office/drawing/2014/main" id="{6A1ABDF0-454F-1715-F4FE-1315B44AF267}"/>
              </a:ext>
            </a:extLst>
          </p:cNvPr>
          <p:cNvSpPr/>
          <p:nvPr>
            <p:custDataLst>
              <p:tags r:id="rId9"/>
            </p:custDataLst>
          </p:nvPr>
        </p:nvSpPr>
        <p:spPr bwMode="auto">
          <a:xfrm>
            <a:off x="2681288" y="2800350"/>
            <a:ext cx="18256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4ED86F76-E3BF-4001-9A27-6B6A07FB0E70}" type="datetime'''''''''M''''''''''''''''''''''''''''''''''''''a''''''i'''">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Mai</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1" name="Rechteck 90">
            <a:extLst>
              <a:ext uri="{FF2B5EF4-FFF2-40B4-BE49-F238E27FC236}">
                <a16:creationId xmlns:a16="http://schemas.microsoft.com/office/drawing/2014/main" id="{02C6CD2C-DE4B-4F3A-F903-4A0D9F2E7EF0}"/>
              </a:ext>
            </a:extLst>
          </p:cNvPr>
          <p:cNvSpPr/>
          <p:nvPr>
            <p:custDataLst>
              <p:tags r:id="rId10"/>
            </p:custDataLst>
          </p:nvPr>
        </p:nvSpPr>
        <p:spPr bwMode="auto">
          <a:xfrm>
            <a:off x="2147888" y="2800350"/>
            <a:ext cx="1873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9BA72891-70CB-48EE-B226-D2EAF6832777}" type="datetime'''A''''''''''''''''''''''''''p''''''r'''">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Apr</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9" name="Rechteck 98">
            <a:extLst>
              <a:ext uri="{FF2B5EF4-FFF2-40B4-BE49-F238E27FC236}">
                <a16:creationId xmlns:a16="http://schemas.microsoft.com/office/drawing/2014/main" id="{BD002E8B-9A58-C561-964A-88CAABB7EB6D}"/>
              </a:ext>
            </a:extLst>
          </p:cNvPr>
          <p:cNvSpPr/>
          <p:nvPr>
            <p:custDataLst>
              <p:tags r:id="rId11"/>
            </p:custDataLst>
          </p:nvPr>
        </p:nvSpPr>
        <p:spPr bwMode="auto">
          <a:xfrm>
            <a:off x="4787900" y="2800350"/>
            <a:ext cx="2000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19490CA-C48D-485C-9826-146581BA48A1}" type="datetime'''''S''''''''''''''''''''''''e''''''''''p'">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Sep</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3" name="Rechteck 92">
            <a:extLst>
              <a:ext uri="{FF2B5EF4-FFF2-40B4-BE49-F238E27FC236}">
                <a16:creationId xmlns:a16="http://schemas.microsoft.com/office/drawing/2014/main" id="{99D08F3F-CEBF-6467-29AB-E09DF05D1258}"/>
              </a:ext>
            </a:extLst>
          </p:cNvPr>
          <p:cNvSpPr/>
          <p:nvPr>
            <p:custDataLst>
              <p:tags r:id="rId12"/>
            </p:custDataLst>
          </p:nvPr>
        </p:nvSpPr>
        <p:spPr bwMode="auto">
          <a:xfrm>
            <a:off x="1619250" y="2800350"/>
            <a:ext cx="1873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CD38D988-F60F-4B6C-B818-D10549367556}" type="datetime'''M''r''''''z'">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Mrz</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02" name="Rechteck 101">
            <a:extLst>
              <a:ext uri="{FF2B5EF4-FFF2-40B4-BE49-F238E27FC236}">
                <a16:creationId xmlns:a16="http://schemas.microsoft.com/office/drawing/2014/main" id="{D5A2426E-A23E-3415-074C-24F0CC535443}"/>
              </a:ext>
            </a:extLst>
          </p:cNvPr>
          <p:cNvSpPr/>
          <p:nvPr>
            <p:custDataLst>
              <p:tags r:id="rId13"/>
            </p:custDataLst>
          </p:nvPr>
        </p:nvSpPr>
        <p:spPr bwMode="auto">
          <a:xfrm>
            <a:off x="6380163" y="2800350"/>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7F85C46F-3506-4AC1-B931-BD48C37A0B0C}" type="datetime'''''D''e''''''''''''''''''''''''''''''''''''z'''''''''''''''''">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Dez</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7" name="Rechteck 96">
            <a:extLst>
              <a:ext uri="{FF2B5EF4-FFF2-40B4-BE49-F238E27FC236}">
                <a16:creationId xmlns:a16="http://schemas.microsoft.com/office/drawing/2014/main" id="{1F2100BE-D5BB-525E-42FF-B77D2D4F30EC}"/>
              </a:ext>
            </a:extLst>
          </p:cNvPr>
          <p:cNvSpPr/>
          <p:nvPr>
            <p:custDataLst>
              <p:tags r:id="rId14"/>
            </p:custDataLst>
          </p:nvPr>
        </p:nvSpPr>
        <p:spPr bwMode="auto">
          <a:xfrm>
            <a:off x="3751263" y="2800350"/>
            <a:ext cx="160338"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22C624B1-531A-47BF-8B13-28DC95AC8144}" type="datetime'''''''''''''''''Ju''''''''''''''''''''''l'''''">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Jul</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graphicFrame>
        <p:nvGraphicFramePr>
          <p:cNvPr id="36" name="Chart 3">
            <a:extLst>
              <a:ext uri="{FF2B5EF4-FFF2-40B4-BE49-F238E27FC236}">
                <a16:creationId xmlns:a16="http://schemas.microsoft.com/office/drawing/2014/main" id="{50418547-6B18-2002-B39D-D77988E4F371}"/>
              </a:ext>
            </a:extLst>
          </p:cNvPr>
          <p:cNvGraphicFramePr/>
          <p:nvPr>
            <p:custDataLst>
              <p:tags r:id="rId15"/>
            </p:custDataLst>
            <p:extLst>
              <p:ext uri="{D42A27DB-BD31-4B8C-83A1-F6EECF244321}">
                <p14:modId xmlns:p14="http://schemas.microsoft.com/office/powerpoint/2010/main" val="1263917316"/>
              </p:ext>
            </p:extLst>
          </p:nvPr>
        </p:nvGraphicFramePr>
        <p:xfrm>
          <a:off x="9417050" y="1863725"/>
          <a:ext cx="2166938" cy="979488"/>
        </p:xfrm>
        <a:graphic>
          <a:graphicData uri="http://schemas.openxmlformats.org/drawingml/2006/chart">
            <c:chart xmlns:c="http://schemas.openxmlformats.org/drawingml/2006/chart" xmlns:r="http://schemas.openxmlformats.org/officeDocument/2006/relationships" r:id="rId58"/>
          </a:graphicData>
        </a:graphic>
      </p:graphicFrame>
      <p:cxnSp>
        <p:nvCxnSpPr>
          <p:cNvPr id="45" name="Gerader Verbinder 44">
            <a:extLst>
              <a:ext uri="{FF2B5EF4-FFF2-40B4-BE49-F238E27FC236}">
                <a16:creationId xmlns:a16="http://schemas.microsoft.com/office/drawing/2014/main" id="{8DE62C8A-6323-3285-C3BD-E0D7FF932DE0}"/>
              </a:ext>
            </a:extLst>
          </p:cNvPr>
          <p:cNvCxnSpPr/>
          <p:nvPr>
            <p:custDataLst>
              <p:tags r:id="rId16"/>
            </p:custDataLst>
          </p:nvPr>
        </p:nvCxnSpPr>
        <p:spPr bwMode="auto">
          <a:xfrm flipH="1">
            <a:off x="10282238" y="1704975"/>
            <a:ext cx="436562" cy="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Gerader Verbinder 40">
            <a:extLst>
              <a:ext uri="{FF2B5EF4-FFF2-40B4-BE49-F238E27FC236}">
                <a16:creationId xmlns:a16="http://schemas.microsoft.com/office/drawing/2014/main" id="{E3A554E9-A420-E7D3-5181-D853771328D1}"/>
              </a:ext>
            </a:extLst>
          </p:cNvPr>
          <p:cNvCxnSpPr/>
          <p:nvPr>
            <p:custDataLst>
              <p:tags r:id="rId17"/>
            </p:custDataLst>
          </p:nvPr>
        </p:nvCxnSpPr>
        <p:spPr bwMode="auto">
          <a:xfrm flipV="1">
            <a:off x="10718800" y="1704976"/>
            <a:ext cx="0" cy="187325"/>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6" name="Gerader Verbinder 45">
            <a:extLst>
              <a:ext uri="{FF2B5EF4-FFF2-40B4-BE49-F238E27FC236}">
                <a16:creationId xmlns:a16="http://schemas.microsoft.com/office/drawing/2014/main" id="{62D08907-3533-66E3-8384-90EC804DDD58}"/>
              </a:ext>
            </a:extLst>
          </p:cNvPr>
          <p:cNvCxnSpPr/>
          <p:nvPr>
            <p:custDataLst>
              <p:tags r:id="rId18"/>
            </p:custDataLst>
          </p:nvPr>
        </p:nvCxnSpPr>
        <p:spPr bwMode="auto">
          <a:xfrm>
            <a:off x="10282238" y="1704975"/>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121" name="Rechteck 120">
            <a:extLst>
              <a:ext uri="{FF2B5EF4-FFF2-40B4-BE49-F238E27FC236}">
                <a16:creationId xmlns:a16="http://schemas.microsoft.com/office/drawing/2014/main" id="{93971306-CDBF-3F9B-ABED-4E293BB547D1}"/>
              </a:ext>
            </a:extLst>
          </p:cNvPr>
          <p:cNvSpPr/>
          <p:nvPr>
            <p:custDataLst>
              <p:tags r:id="rId19"/>
            </p:custDataLst>
          </p:nvPr>
        </p:nvSpPr>
        <p:spPr bwMode="auto">
          <a:xfrm>
            <a:off x="10650538" y="2794000"/>
            <a:ext cx="1381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2FDE57EC-1CF6-40F9-AC3E-5C3A0FB2848B}" type="datetime'''''''''''''''''''''''V''''''''''''J'''''">
              <a:rPr lang="de-DE" altLang="en-US" sz="800" b="1" smtClean="0">
                <a:solidFill>
                  <a:srgbClr val="000000"/>
                </a:solidFill>
              </a:rPr>
              <a:pPr lvl="0" algn="ctr">
                <a:spcBef>
                  <a:spcPct val="0"/>
                </a:spcBef>
                <a:spcAft>
                  <a:spcPct val="0"/>
                </a:spcAft>
                <a:defRPr/>
              </a:pPr>
              <a:t>VJ</a:t>
            </a:fld>
            <a:endParaRPr kumimoji="0" lang="de-DE" sz="800" b="1" i="0" strike="noStrike" kern="1200" cap="none" spc="0" normalizeH="0" baseline="0" noProof="0">
              <a:ln>
                <a:noFill/>
              </a:ln>
              <a:solidFill>
                <a:srgbClr val="000000"/>
              </a:solidFill>
              <a:effectLst/>
              <a:uLnTx/>
              <a:uFillTx/>
            </a:endParaRPr>
          </a:p>
        </p:txBody>
      </p:sp>
      <p:sp>
        <p:nvSpPr>
          <p:cNvPr id="119" name="Rechteck 118">
            <a:extLst>
              <a:ext uri="{FF2B5EF4-FFF2-40B4-BE49-F238E27FC236}">
                <a16:creationId xmlns:a16="http://schemas.microsoft.com/office/drawing/2014/main" id="{2CD0BC5F-9889-CC4F-E72E-B303B3F9ADF2}"/>
              </a:ext>
            </a:extLst>
          </p:cNvPr>
          <p:cNvSpPr/>
          <p:nvPr>
            <p:custDataLst>
              <p:tags r:id="rId20"/>
            </p:custDataLst>
          </p:nvPr>
        </p:nvSpPr>
        <p:spPr bwMode="auto">
          <a:xfrm>
            <a:off x="10174288" y="2794000"/>
            <a:ext cx="21590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E035ADB8-660F-4014-9C29-AD004FF7CA78}" type="datetime'''''Y''''''''''''''''''''''T''''''''''''''''''''''D'''''''''">
              <a:rPr lang="de-DE" altLang="en-US" sz="800" b="1" smtClean="0">
                <a:solidFill>
                  <a:srgbClr val="000000"/>
                </a:solidFill>
              </a:rPr>
              <a:pPr lvl="0" algn="ctr">
                <a:spcBef>
                  <a:spcPct val="0"/>
                </a:spcBef>
                <a:spcAft>
                  <a:spcPct val="0"/>
                </a:spcAft>
                <a:defRPr/>
              </a:pPr>
              <a:t>YTD</a:t>
            </a:fld>
            <a:endParaRPr kumimoji="0" lang="de-DE" sz="800" b="1" i="0" strike="noStrike" kern="1200" cap="none" spc="0" normalizeH="0" baseline="0" noProof="0">
              <a:ln>
                <a:noFill/>
              </a:ln>
              <a:solidFill>
                <a:srgbClr val="000000"/>
              </a:solidFill>
              <a:effectLst/>
              <a:uLnTx/>
              <a:uFillTx/>
            </a:endParaRPr>
          </a:p>
        </p:txBody>
      </p:sp>
      <p:sp>
        <p:nvSpPr>
          <p:cNvPr id="39" name="Ellipse 38">
            <a:extLst>
              <a:ext uri="{FF2B5EF4-FFF2-40B4-BE49-F238E27FC236}">
                <a16:creationId xmlns:a16="http://schemas.microsoft.com/office/drawing/2014/main" id="{20B10CFD-A1DA-44B4-AB69-40A8C42A32E9}"/>
              </a:ext>
            </a:extLst>
          </p:cNvPr>
          <p:cNvSpPr/>
          <p:nvPr>
            <p:custDataLst>
              <p:tags r:id="rId21"/>
            </p:custDataLst>
          </p:nvPr>
        </p:nvSpPr>
        <p:spPr bwMode="auto">
          <a:xfrm>
            <a:off x="10353675" y="1619250"/>
            <a:ext cx="292100" cy="173038"/>
          </a:xfrm>
          <a:prstGeom prst="ellipse">
            <a:avLst/>
          </a:prstGeom>
          <a:solidFill>
            <a:schemeClr val="accent2"/>
          </a:solidFill>
          <a:ln w="9525"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fld id="{E9539F6A-8EB1-45B7-979F-557FD8F81CA1}" type="datetime'+''''''''''''''''''''''''''3''''''''''%'''''''''''''''''''''">
              <a:rPr lang="de-DE" altLang="en-US" sz="800" smtClean="0">
                <a:solidFill>
                  <a:schemeClr val="tx1"/>
                </a:solidFill>
                <a:effectLst/>
              </a:rPr>
              <a:pPr algn="ctr">
                <a:spcBef>
                  <a:spcPct val="0"/>
                </a:spcBef>
                <a:spcAft>
                  <a:spcPct val="0"/>
                </a:spcAft>
              </a:pPr>
              <a:t>+3%</a:t>
            </a:fld>
            <a:endParaRPr lang="de-DE" sz="800">
              <a:solidFill>
                <a:schemeClr val="tx1"/>
              </a:solidFill>
            </a:endParaRPr>
          </a:p>
        </p:txBody>
      </p:sp>
      <p:graphicFrame>
        <p:nvGraphicFramePr>
          <p:cNvPr id="37" name="Chart 3">
            <a:extLst>
              <a:ext uri="{FF2B5EF4-FFF2-40B4-BE49-F238E27FC236}">
                <a16:creationId xmlns:a16="http://schemas.microsoft.com/office/drawing/2014/main" id="{983F0BA8-9EDC-BB92-C4C9-CEF985FAE970}"/>
              </a:ext>
            </a:extLst>
          </p:cNvPr>
          <p:cNvGraphicFramePr/>
          <p:nvPr>
            <p:custDataLst>
              <p:tags r:id="rId22"/>
            </p:custDataLst>
            <p:extLst>
              <p:ext uri="{D42A27DB-BD31-4B8C-83A1-F6EECF244321}">
                <p14:modId xmlns:p14="http://schemas.microsoft.com/office/powerpoint/2010/main" val="341406956"/>
              </p:ext>
            </p:extLst>
          </p:nvPr>
        </p:nvGraphicFramePr>
        <p:xfrm>
          <a:off x="307975" y="4483100"/>
          <a:ext cx="6516688" cy="1128713"/>
        </p:xfrm>
        <a:graphic>
          <a:graphicData uri="http://schemas.openxmlformats.org/drawingml/2006/chart">
            <c:chart xmlns:c="http://schemas.openxmlformats.org/drawingml/2006/chart" xmlns:r="http://schemas.openxmlformats.org/officeDocument/2006/relationships" r:id="rId59"/>
          </a:graphicData>
        </a:graphic>
      </p:graphicFrame>
      <p:sp>
        <p:nvSpPr>
          <p:cNvPr id="204" name="Rechteck 203">
            <a:extLst>
              <a:ext uri="{FF2B5EF4-FFF2-40B4-BE49-F238E27FC236}">
                <a16:creationId xmlns:a16="http://schemas.microsoft.com/office/drawing/2014/main" id="{67DB205C-139D-48D6-DD42-486592FF5CCB}"/>
              </a:ext>
            </a:extLst>
          </p:cNvPr>
          <p:cNvSpPr/>
          <p:nvPr>
            <p:custDataLst>
              <p:tags r:id="rId23"/>
            </p:custDataLst>
          </p:nvPr>
        </p:nvSpPr>
        <p:spPr bwMode="auto">
          <a:xfrm>
            <a:off x="5845175" y="5608638"/>
            <a:ext cx="204788"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95A629BA-5989-49F0-86E4-E400CA3C318C}" type="datetime'''''''''''''''''''''''''N''''''''ov'''''''''">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Nov</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7" name="Rechteck 26">
            <a:extLst>
              <a:ext uri="{FF2B5EF4-FFF2-40B4-BE49-F238E27FC236}">
                <a16:creationId xmlns:a16="http://schemas.microsoft.com/office/drawing/2014/main" id="{AE738F97-7961-B84D-68D7-EEDB305882FE}"/>
              </a:ext>
            </a:extLst>
          </p:cNvPr>
          <p:cNvSpPr/>
          <p:nvPr>
            <p:custDataLst>
              <p:tags r:id="rId24"/>
            </p:custDataLst>
          </p:nvPr>
        </p:nvSpPr>
        <p:spPr bwMode="gray">
          <a:xfrm>
            <a:off x="5457825" y="5078413"/>
            <a:ext cx="109538" cy="228600"/>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5228ED7B-A962-4B97-AB60-BA616CDF27C7}" type="datetime'0'''''''''''''''''''''',''''''''''1''''''3'''''''''''''''''">
              <a:rPr lang="de-DE" altLang="en-US" sz="800"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0,13</a:t>
            </a:fld>
            <a:endParaRPr kumimoji="0" lang="de-DE" sz="800" b="0" i="0" strike="noStrike" kern="1200" cap="none" spc="0" normalizeH="0" baseline="0" noProof="0">
              <a:ln>
                <a:noFill/>
              </a:ln>
              <a:solidFill>
                <a:srgbClr val="000000"/>
              </a:solidFill>
              <a:effectLst/>
              <a:uLnTx/>
              <a:uFillTx/>
              <a:ea typeface="+mn-ea"/>
              <a:cs typeface="+mn-cs"/>
            </a:endParaRPr>
          </a:p>
        </p:txBody>
      </p:sp>
      <p:sp>
        <p:nvSpPr>
          <p:cNvPr id="178" name="Rechteck 177">
            <a:extLst>
              <a:ext uri="{FF2B5EF4-FFF2-40B4-BE49-F238E27FC236}">
                <a16:creationId xmlns:a16="http://schemas.microsoft.com/office/drawing/2014/main" id="{4ACE730A-5BEB-A40D-E7FA-6F1AF6B264D5}"/>
              </a:ext>
            </a:extLst>
          </p:cNvPr>
          <p:cNvSpPr/>
          <p:nvPr>
            <p:custDataLst>
              <p:tags r:id="rId25"/>
            </p:custDataLst>
          </p:nvPr>
        </p:nvSpPr>
        <p:spPr bwMode="auto">
          <a:xfrm>
            <a:off x="4787900" y="5608638"/>
            <a:ext cx="2000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E0E6E77F-6D4B-4CC8-9A81-82FA55024C1F}" type="datetime'S''''''e''p'''''''">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Sep</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77" name="Rechteck 176">
            <a:extLst>
              <a:ext uri="{FF2B5EF4-FFF2-40B4-BE49-F238E27FC236}">
                <a16:creationId xmlns:a16="http://schemas.microsoft.com/office/drawing/2014/main" id="{06E5D3BD-7C9C-7831-2227-3106FDE4AFC4}"/>
              </a:ext>
            </a:extLst>
          </p:cNvPr>
          <p:cNvSpPr/>
          <p:nvPr>
            <p:custDataLst>
              <p:tags r:id="rId26"/>
            </p:custDataLst>
          </p:nvPr>
        </p:nvSpPr>
        <p:spPr bwMode="auto">
          <a:xfrm>
            <a:off x="4254500" y="5608638"/>
            <a:ext cx="20955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895137BE-5E62-4580-BB22-ACEF17C470AD}" type="datetime'''''''''''''''''''''''''A''''''''''''''''''''''''''''u''''g'">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Aug</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 name="Rechteck 14">
            <a:extLst>
              <a:ext uri="{FF2B5EF4-FFF2-40B4-BE49-F238E27FC236}">
                <a16:creationId xmlns:a16="http://schemas.microsoft.com/office/drawing/2014/main" id="{BEBA4E1D-D834-ADF9-2F58-F5D2C6571493}"/>
              </a:ext>
            </a:extLst>
          </p:cNvPr>
          <p:cNvSpPr/>
          <p:nvPr>
            <p:custDataLst>
              <p:tags r:id="rId27"/>
            </p:custDataLst>
          </p:nvPr>
        </p:nvSpPr>
        <p:spPr bwMode="gray">
          <a:xfrm>
            <a:off x="3079750" y="5257801"/>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15875" tIns="0" rIns="15875" bIns="0" numCol="1" spcCol="0" rtlCol="0" anchor="t" anchorCtr="0">
            <a:noAutofit/>
          </a:bodyPr>
          <a:lstStyle/>
          <a:p>
            <a:pPr algn="ctr">
              <a:lnSpc>
                <a:spcPct val="90000"/>
              </a:lnSpc>
              <a:spcBef>
                <a:spcPct val="0"/>
              </a:spcBef>
              <a:spcAft>
                <a:spcPct val="0"/>
              </a:spcAft>
            </a:pPr>
            <a:fld id="{BFA9BEE6-D3BE-4599-BF0F-3A3AAADCFED3}" type="datetime'''''0'''''''''''''',''''''''0''''''''''''''''''0'''''''''''">
              <a:rPr lang="de-DE" altLang="en-US" sz="900" b="1" smtClean="0">
                <a:solidFill>
                  <a:schemeClr val="tx1"/>
                </a:solidFill>
                <a:effectLst/>
              </a:rPr>
              <a:pPr algn="ctr">
                <a:lnSpc>
                  <a:spcPct val="90000"/>
                </a:lnSpc>
                <a:spcBef>
                  <a:spcPct val="0"/>
                </a:spcBef>
                <a:spcAft>
                  <a:spcPct val="0"/>
                </a:spcAft>
              </a:pPr>
              <a:t>0,00</a:t>
            </a:fld>
            <a:endParaRPr lang="de-DE" sz="900" b="1">
              <a:solidFill>
                <a:schemeClr val="tx1"/>
              </a:solidFill>
            </a:endParaRPr>
          </a:p>
        </p:txBody>
      </p:sp>
      <p:sp>
        <p:nvSpPr>
          <p:cNvPr id="144" name="Rechteck 143">
            <a:extLst>
              <a:ext uri="{FF2B5EF4-FFF2-40B4-BE49-F238E27FC236}">
                <a16:creationId xmlns:a16="http://schemas.microsoft.com/office/drawing/2014/main" id="{D7E5E39E-5A39-FBE7-B57E-2171C5041307}"/>
              </a:ext>
            </a:extLst>
          </p:cNvPr>
          <p:cNvSpPr/>
          <p:nvPr>
            <p:custDataLst>
              <p:tags r:id="rId28"/>
            </p:custDataLst>
          </p:nvPr>
        </p:nvSpPr>
        <p:spPr bwMode="auto">
          <a:xfrm>
            <a:off x="6380163" y="5608638"/>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11C20763-0617-490A-A868-72F91A4FFEAE}" type="datetime'''''''''''''''''''''''''''''D''e''z'''">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Dez</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2" name="Rechteck 31">
            <a:extLst>
              <a:ext uri="{FF2B5EF4-FFF2-40B4-BE49-F238E27FC236}">
                <a16:creationId xmlns:a16="http://schemas.microsoft.com/office/drawing/2014/main" id="{434C3704-2019-C99A-8E72-2B317949F362}"/>
              </a:ext>
            </a:extLst>
          </p:cNvPr>
          <p:cNvSpPr/>
          <p:nvPr>
            <p:custDataLst>
              <p:tags r:id="rId29"/>
            </p:custDataLst>
          </p:nvPr>
        </p:nvSpPr>
        <p:spPr bwMode="gray">
          <a:xfrm>
            <a:off x="2811463" y="5178425"/>
            <a:ext cx="109538" cy="261938"/>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4B983B78-B1F6-4A3B-A935-83D48F0A5059}" type="datetime'-''''''''''''''''''0'''',''''''''''''''2''''''''''''5'">
              <a:rPr lang="de-DE" altLang="en-US" sz="800"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-0,25</a:t>
            </a:fld>
            <a:endParaRPr kumimoji="0" lang="de-DE" sz="800" b="0" i="0" strike="noStrike" kern="1200" cap="none" spc="0" normalizeH="0" baseline="0" noProof="0">
              <a:ln>
                <a:noFill/>
              </a:ln>
              <a:solidFill>
                <a:srgbClr val="000000"/>
              </a:solidFill>
              <a:effectLst/>
              <a:uLnTx/>
              <a:uFillTx/>
              <a:ea typeface="+mn-ea"/>
              <a:cs typeface="+mn-cs"/>
            </a:endParaRPr>
          </a:p>
        </p:txBody>
      </p:sp>
      <p:sp>
        <p:nvSpPr>
          <p:cNvPr id="180" name="Rechteck 179">
            <a:extLst>
              <a:ext uri="{FF2B5EF4-FFF2-40B4-BE49-F238E27FC236}">
                <a16:creationId xmlns:a16="http://schemas.microsoft.com/office/drawing/2014/main" id="{9430852A-1AE9-459C-489F-2B562E030C8B}"/>
              </a:ext>
            </a:extLst>
          </p:cNvPr>
          <p:cNvSpPr/>
          <p:nvPr>
            <p:custDataLst>
              <p:tags r:id="rId30"/>
            </p:custDataLst>
          </p:nvPr>
        </p:nvSpPr>
        <p:spPr bwMode="auto">
          <a:xfrm>
            <a:off x="5327650" y="5608638"/>
            <a:ext cx="18256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B1BE706-A6D6-431D-872E-E7CA36B08279}" type="datetime'''''''''''O''''''''''''''''''''k''''''''''''t'''''''''''">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Okt</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0" name="Rechteck 29">
            <a:extLst>
              <a:ext uri="{FF2B5EF4-FFF2-40B4-BE49-F238E27FC236}">
                <a16:creationId xmlns:a16="http://schemas.microsoft.com/office/drawing/2014/main" id="{4C9EB317-D2F9-A826-BF8E-F7FE229F8D97}"/>
              </a:ext>
            </a:extLst>
          </p:cNvPr>
          <p:cNvSpPr/>
          <p:nvPr>
            <p:custDataLst>
              <p:tags r:id="rId31"/>
            </p:custDataLst>
          </p:nvPr>
        </p:nvSpPr>
        <p:spPr bwMode="gray">
          <a:xfrm>
            <a:off x="1752600" y="5124450"/>
            <a:ext cx="109538" cy="261938"/>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DF43D5C7-F290-439F-9CB8-054B53E86342}" type="datetime'-''''''''''''0'''''''''''',''''''''''''''''''''0''''7'''''''''">
              <a:rPr lang="de-DE" altLang="en-US" sz="800"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-0,07</a:t>
            </a:fld>
            <a:endParaRPr kumimoji="0" lang="de-DE" sz="800" b="0" i="0" strike="noStrike" kern="1200" cap="none" spc="0" normalizeH="0" baseline="0" noProof="0">
              <a:ln>
                <a:noFill/>
              </a:ln>
              <a:solidFill>
                <a:srgbClr val="000000"/>
              </a:solidFill>
              <a:effectLst/>
              <a:uLnTx/>
              <a:uFillTx/>
              <a:ea typeface="+mn-ea"/>
              <a:cs typeface="+mn-cs"/>
            </a:endParaRPr>
          </a:p>
        </p:txBody>
      </p:sp>
      <p:sp>
        <p:nvSpPr>
          <p:cNvPr id="159" name="Rechteck 158">
            <a:extLst>
              <a:ext uri="{FF2B5EF4-FFF2-40B4-BE49-F238E27FC236}">
                <a16:creationId xmlns:a16="http://schemas.microsoft.com/office/drawing/2014/main" id="{0F8DB81B-CE56-A73B-645A-AB97B3C333BC}"/>
              </a:ext>
            </a:extLst>
          </p:cNvPr>
          <p:cNvSpPr/>
          <p:nvPr>
            <p:custDataLst>
              <p:tags r:id="rId32"/>
            </p:custDataLst>
          </p:nvPr>
        </p:nvSpPr>
        <p:spPr bwMode="auto">
          <a:xfrm>
            <a:off x="2681288" y="5608638"/>
            <a:ext cx="18256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DF94597D-27D9-46BF-B145-88740948558C}" type="datetime'''''''''''''''''''M''''a''''''''''''i'''''''''''''''''''''''''">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Mai</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1" name="Rechteck 150">
            <a:extLst>
              <a:ext uri="{FF2B5EF4-FFF2-40B4-BE49-F238E27FC236}">
                <a16:creationId xmlns:a16="http://schemas.microsoft.com/office/drawing/2014/main" id="{AB259EA0-EF49-9346-905C-1F5B0FF027A2}"/>
              </a:ext>
            </a:extLst>
          </p:cNvPr>
          <p:cNvSpPr/>
          <p:nvPr>
            <p:custDataLst>
              <p:tags r:id="rId33"/>
            </p:custDataLst>
          </p:nvPr>
        </p:nvSpPr>
        <p:spPr bwMode="auto">
          <a:xfrm>
            <a:off x="1619250" y="5608638"/>
            <a:ext cx="1873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E788E7A3-42A1-40E5-B68A-5F7E883CB7CA}" type="datetime'''M''''''r''''''''''''''''''''''''''z'''''''''''''''''''''''''">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Mrz</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9" name="Rechteck 28">
            <a:extLst>
              <a:ext uri="{FF2B5EF4-FFF2-40B4-BE49-F238E27FC236}">
                <a16:creationId xmlns:a16="http://schemas.microsoft.com/office/drawing/2014/main" id="{C220D95A-4D12-794E-0A52-0DBDAB8B0209}"/>
              </a:ext>
            </a:extLst>
          </p:cNvPr>
          <p:cNvSpPr/>
          <p:nvPr>
            <p:custDataLst>
              <p:tags r:id="rId34"/>
            </p:custDataLst>
          </p:nvPr>
        </p:nvSpPr>
        <p:spPr bwMode="gray">
          <a:xfrm>
            <a:off x="5988050" y="5105400"/>
            <a:ext cx="109538" cy="261938"/>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algn="ctr">
              <a:lnSpc>
                <a:spcPct val="90000"/>
              </a:lnSpc>
              <a:spcBef>
                <a:spcPct val="0"/>
              </a:spcBef>
              <a:spcAft>
                <a:spcPct val="0"/>
              </a:spcAft>
            </a:pPr>
            <a:fld id="{C1B0A582-86BD-4E9A-82C6-DAC4A4CB2804}" type="datetime'''-''''''''0'''''',''''''''0''''''''''1'''''''''''''''''''">
              <a:rPr lang="de-DE" altLang="en-US" sz="800" smtClean="0">
                <a:solidFill>
                  <a:schemeClr val="tx1"/>
                </a:solidFill>
                <a:effectLst/>
              </a:rPr>
              <a:pPr algn="ctr">
                <a:lnSpc>
                  <a:spcPct val="90000"/>
                </a:lnSpc>
                <a:spcBef>
                  <a:spcPct val="0"/>
                </a:spcBef>
                <a:spcAft>
                  <a:spcPct val="0"/>
                </a:spcAft>
              </a:pPr>
              <a:t>-0,01</a:t>
            </a:fld>
            <a:endParaRPr lang="de-DE" sz="800">
              <a:solidFill>
                <a:schemeClr val="tx1"/>
              </a:solidFill>
            </a:endParaRPr>
          </a:p>
        </p:txBody>
      </p:sp>
      <p:sp>
        <p:nvSpPr>
          <p:cNvPr id="150" name="Rechteck 149">
            <a:extLst>
              <a:ext uri="{FF2B5EF4-FFF2-40B4-BE49-F238E27FC236}">
                <a16:creationId xmlns:a16="http://schemas.microsoft.com/office/drawing/2014/main" id="{739B56A4-A993-BCA6-6F6B-5092D9474CF8}"/>
              </a:ext>
            </a:extLst>
          </p:cNvPr>
          <p:cNvSpPr/>
          <p:nvPr>
            <p:custDataLst>
              <p:tags r:id="rId35"/>
            </p:custDataLst>
          </p:nvPr>
        </p:nvSpPr>
        <p:spPr bwMode="auto">
          <a:xfrm>
            <a:off x="1085850" y="5608638"/>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C7F2F543-BBB7-47C8-8B86-0598CC644AA1}" type="datetime'''''''''''''''F''''''''''''''''''''''''''''''''''''''''eb'''''">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Feb</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1" name="Rechteck 160">
            <a:extLst>
              <a:ext uri="{FF2B5EF4-FFF2-40B4-BE49-F238E27FC236}">
                <a16:creationId xmlns:a16="http://schemas.microsoft.com/office/drawing/2014/main" id="{0EEDEA51-F963-3BBA-5851-5D27F5246883}"/>
              </a:ext>
            </a:extLst>
          </p:cNvPr>
          <p:cNvSpPr/>
          <p:nvPr>
            <p:custDataLst>
              <p:tags r:id="rId36"/>
            </p:custDataLst>
          </p:nvPr>
        </p:nvSpPr>
        <p:spPr bwMode="auto">
          <a:xfrm>
            <a:off x="3203575" y="5608638"/>
            <a:ext cx="19367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B5951AB6-BF0E-48FC-A18C-732B9BE9E84C}" type="datetime'''''''J''''''''''''u''''''''''''''''''''''''''''''''n'''">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Jun</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3" name="Rechteck 152">
            <a:extLst>
              <a:ext uri="{FF2B5EF4-FFF2-40B4-BE49-F238E27FC236}">
                <a16:creationId xmlns:a16="http://schemas.microsoft.com/office/drawing/2014/main" id="{A599A0B5-3C4E-4E84-375B-5E5200CD26B1}"/>
              </a:ext>
            </a:extLst>
          </p:cNvPr>
          <p:cNvSpPr/>
          <p:nvPr>
            <p:custDataLst>
              <p:tags r:id="rId37"/>
            </p:custDataLst>
          </p:nvPr>
        </p:nvSpPr>
        <p:spPr bwMode="auto">
          <a:xfrm>
            <a:off x="2147888" y="5608638"/>
            <a:ext cx="1873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2DA281FE-2A27-446B-A8DC-EEA129B3308C}" type="datetime'''''''''''''''A''''''''''p''''''''''''''''''''''r'''''''''''">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Apr</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Rechteck 24">
            <a:extLst>
              <a:ext uri="{FF2B5EF4-FFF2-40B4-BE49-F238E27FC236}">
                <a16:creationId xmlns:a16="http://schemas.microsoft.com/office/drawing/2014/main" id="{5549896B-78FD-1947-B6F9-71E09B639742}"/>
              </a:ext>
            </a:extLst>
          </p:cNvPr>
          <p:cNvSpPr/>
          <p:nvPr>
            <p:custDataLst>
              <p:tags r:id="rId38"/>
            </p:custDataLst>
          </p:nvPr>
        </p:nvSpPr>
        <p:spPr bwMode="gray">
          <a:xfrm>
            <a:off x="1223963" y="5157788"/>
            <a:ext cx="109538" cy="261938"/>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7079977B-19D6-4FBB-BB8A-A76F7D69DA10}" type="datetime'''''''-''''''''''''''0'',1''''''''''''''''''8'''''''''''">
              <a:rPr lang="de-DE" altLang="en-US" sz="800"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-0,18</a:t>
            </a:fld>
            <a:endParaRPr kumimoji="0" lang="de-DE" sz="800" b="0" i="0" strike="noStrike" kern="1200" cap="none" spc="0" normalizeH="0" baseline="0" noProof="0">
              <a:ln>
                <a:noFill/>
              </a:ln>
              <a:solidFill>
                <a:srgbClr val="000000"/>
              </a:solidFill>
              <a:effectLst/>
              <a:uLnTx/>
              <a:uFillTx/>
              <a:ea typeface="+mn-ea"/>
              <a:cs typeface="+mn-cs"/>
            </a:endParaRPr>
          </a:p>
        </p:txBody>
      </p:sp>
      <p:sp>
        <p:nvSpPr>
          <p:cNvPr id="146" name="Rechteck 145">
            <a:extLst>
              <a:ext uri="{FF2B5EF4-FFF2-40B4-BE49-F238E27FC236}">
                <a16:creationId xmlns:a16="http://schemas.microsoft.com/office/drawing/2014/main" id="{3E4475BA-40C2-EBD0-A8A7-C9BDF2108C6F}"/>
              </a:ext>
            </a:extLst>
          </p:cNvPr>
          <p:cNvSpPr/>
          <p:nvPr>
            <p:custDataLst>
              <p:tags r:id="rId39"/>
            </p:custDataLst>
          </p:nvPr>
        </p:nvSpPr>
        <p:spPr bwMode="auto">
          <a:xfrm>
            <a:off x="560388" y="5608638"/>
            <a:ext cx="1889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D0FEF084-A1A3-4835-88EE-FACB42793A1C}" type="datetime'''''''''''''''''J''''''''''''''''a''''''''''''''n'''''''''''''">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Jan</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76" name="Rechteck 175">
            <a:extLst>
              <a:ext uri="{FF2B5EF4-FFF2-40B4-BE49-F238E27FC236}">
                <a16:creationId xmlns:a16="http://schemas.microsoft.com/office/drawing/2014/main" id="{2557A043-904E-A2DF-D1B1-723326571705}"/>
              </a:ext>
            </a:extLst>
          </p:cNvPr>
          <p:cNvSpPr/>
          <p:nvPr>
            <p:custDataLst>
              <p:tags r:id="rId40"/>
            </p:custDataLst>
          </p:nvPr>
        </p:nvSpPr>
        <p:spPr bwMode="auto">
          <a:xfrm>
            <a:off x="3751263" y="5608638"/>
            <a:ext cx="160338"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55572F24-F0D7-4317-BB3A-ECA92CE65175}" type="datetime'''''''''J''''u''''''''''''''''''''''l'''''''''''''''''''">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Jul</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5" name="Rechteck 34">
            <a:extLst>
              <a:ext uri="{FF2B5EF4-FFF2-40B4-BE49-F238E27FC236}">
                <a16:creationId xmlns:a16="http://schemas.microsoft.com/office/drawing/2014/main" id="{5547F889-AC2A-D6A6-E0DE-047837F4124A}"/>
              </a:ext>
            </a:extLst>
          </p:cNvPr>
          <p:cNvSpPr/>
          <p:nvPr>
            <p:custDataLst>
              <p:tags r:id="rId41"/>
            </p:custDataLst>
          </p:nvPr>
        </p:nvSpPr>
        <p:spPr bwMode="gray">
          <a:xfrm>
            <a:off x="3870325" y="5103813"/>
            <a:ext cx="109538" cy="261938"/>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vert270" wrap="none" lIns="0" tIns="14288" rIns="0" bIns="14288"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1B37EF46-913A-4F61-87C8-7166E92CDBBE}" type="datetime'''''''''''''''-''''''''''''''0,''''''0''''''''1'''''''''''''">
              <a:rPr lang="de-DE" altLang="en-US" sz="800"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-0,01</a:t>
            </a:fld>
            <a:endParaRPr kumimoji="0" lang="de-DE" sz="800" b="0" i="0" strike="noStrike" kern="1200" cap="none" spc="0" normalizeH="0" baseline="0" noProof="0">
              <a:ln>
                <a:noFill/>
              </a:ln>
              <a:solidFill>
                <a:srgbClr val="000000"/>
              </a:solidFill>
              <a:effectLst/>
              <a:uLnTx/>
              <a:uFillTx/>
              <a:ea typeface="+mn-ea"/>
              <a:cs typeface="+mn-cs"/>
            </a:endParaRPr>
          </a:p>
        </p:txBody>
      </p:sp>
      <p:graphicFrame>
        <p:nvGraphicFramePr>
          <p:cNvPr id="6" name="Chart 3">
            <a:extLst>
              <a:ext uri="{FF2B5EF4-FFF2-40B4-BE49-F238E27FC236}">
                <a16:creationId xmlns:a16="http://schemas.microsoft.com/office/drawing/2014/main" id="{6AFA9221-E78B-1F5C-1C7E-38E3FF04EF34}"/>
              </a:ext>
            </a:extLst>
          </p:cNvPr>
          <p:cNvGraphicFramePr/>
          <p:nvPr>
            <p:custDataLst>
              <p:tags r:id="rId42"/>
            </p:custDataLst>
            <p:extLst>
              <p:ext uri="{D42A27DB-BD31-4B8C-83A1-F6EECF244321}">
                <p14:modId xmlns:p14="http://schemas.microsoft.com/office/powerpoint/2010/main" val="3971057867"/>
              </p:ext>
            </p:extLst>
          </p:nvPr>
        </p:nvGraphicFramePr>
        <p:xfrm>
          <a:off x="9575800" y="4344988"/>
          <a:ext cx="1849438" cy="979487"/>
        </p:xfrm>
        <a:graphic>
          <a:graphicData uri="http://schemas.openxmlformats.org/drawingml/2006/chart">
            <c:chart xmlns:c="http://schemas.openxmlformats.org/drawingml/2006/chart" xmlns:r="http://schemas.openxmlformats.org/officeDocument/2006/relationships" r:id="rId60"/>
          </a:graphicData>
        </a:graphic>
      </p:graphicFrame>
      <p:cxnSp>
        <p:nvCxnSpPr>
          <p:cNvPr id="221" name="Gerader Verbinder 305">
            <a:extLst>
              <a:ext uri="{FF2B5EF4-FFF2-40B4-BE49-F238E27FC236}">
                <a16:creationId xmlns:a16="http://schemas.microsoft.com/office/drawing/2014/main" id="{CC57165F-84E9-D5A2-420B-48A923885443}"/>
              </a:ext>
            </a:extLst>
          </p:cNvPr>
          <p:cNvCxnSpPr/>
          <p:nvPr>
            <p:custDataLst>
              <p:tags r:id="rId43"/>
            </p:custDataLst>
          </p:nvPr>
        </p:nvCxnSpPr>
        <p:spPr bwMode="auto">
          <a:xfrm>
            <a:off x="10282238" y="4213225"/>
            <a:ext cx="0" cy="242888"/>
          </a:xfrm>
          <a:prstGeom prst="line">
            <a:avLst/>
          </a:prstGeom>
          <a:ln w="12700"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222" name="Gerader Verbinder 304">
            <a:extLst>
              <a:ext uri="{FF2B5EF4-FFF2-40B4-BE49-F238E27FC236}">
                <a16:creationId xmlns:a16="http://schemas.microsoft.com/office/drawing/2014/main" id="{356E24C1-13D4-4A20-230A-7C38DCB5FB6E}"/>
              </a:ext>
            </a:extLst>
          </p:cNvPr>
          <p:cNvCxnSpPr>
            <a:cxnSpLocks/>
          </p:cNvCxnSpPr>
          <p:nvPr>
            <p:custDataLst>
              <p:tags r:id="rId44"/>
            </p:custDataLst>
          </p:nvPr>
        </p:nvCxnSpPr>
        <p:spPr bwMode="auto">
          <a:xfrm flipH="1">
            <a:off x="10282238" y="4213225"/>
            <a:ext cx="436563" cy="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0" name="Gerader Verbinder 303">
            <a:extLst>
              <a:ext uri="{FF2B5EF4-FFF2-40B4-BE49-F238E27FC236}">
                <a16:creationId xmlns:a16="http://schemas.microsoft.com/office/drawing/2014/main" id="{C59D25CE-1016-9CF6-F013-BEF1F6371468}"/>
              </a:ext>
            </a:extLst>
          </p:cNvPr>
          <p:cNvCxnSpPr/>
          <p:nvPr>
            <p:custDataLst>
              <p:tags r:id="rId45"/>
            </p:custDataLst>
          </p:nvPr>
        </p:nvCxnSpPr>
        <p:spPr bwMode="auto">
          <a:xfrm flipV="1">
            <a:off x="10718800" y="4213225"/>
            <a:ext cx="0" cy="125413"/>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27" name="Rechteck 226">
            <a:extLst>
              <a:ext uri="{FF2B5EF4-FFF2-40B4-BE49-F238E27FC236}">
                <a16:creationId xmlns:a16="http://schemas.microsoft.com/office/drawing/2014/main" id="{0495C877-37B6-D09C-DEF3-DDF6D2A87FE7}"/>
              </a:ext>
            </a:extLst>
          </p:cNvPr>
          <p:cNvSpPr/>
          <p:nvPr>
            <p:custDataLst>
              <p:tags r:id="rId46"/>
            </p:custDataLst>
          </p:nvPr>
        </p:nvSpPr>
        <p:spPr bwMode="auto">
          <a:xfrm>
            <a:off x="10650538" y="5275263"/>
            <a:ext cx="1381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DB2D2EFB-A8B4-43C7-B65C-635BF5777475}" type="datetime'''''''''''V''''''J'''''''''''''''''">
              <a:rPr lang="de-DE" altLang="en-US" sz="800" b="1" smtClean="0">
                <a:solidFill>
                  <a:srgbClr val="000000"/>
                </a:solidFill>
              </a:rPr>
              <a:pPr lvl="0" algn="ctr">
                <a:spcBef>
                  <a:spcPct val="0"/>
                </a:spcBef>
                <a:spcAft>
                  <a:spcPct val="0"/>
                </a:spcAft>
                <a:defRPr/>
              </a:pPr>
              <a:t>VJ</a:t>
            </a:fld>
            <a:endParaRPr kumimoji="0" lang="de-DE" sz="800" b="1" i="0" strike="noStrike" kern="1200" cap="none" spc="0" normalizeH="0" baseline="0" noProof="0">
              <a:ln>
                <a:noFill/>
              </a:ln>
              <a:solidFill>
                <a:srgbClr val="000000"/>
              </a:solidFill>
              <a:effectLst/>
              <a:uLnTx/>
              <a:uFillTx/>
            </a:endParaRPr>
          </a:p>
        </p:txBody>
      </p:sp>
      <p:sp>
        <p:nvSpPr>
          <p:cNvPr id="228" name="Rechteck 227">
            <a:extLst>
              <a:ext uri="{FF2B5EF4-FFF2-40B4-BE49-F238E27FC236}">
                <a16:creationId xmlns:a16="http://schemas.microsoft.com/office/drawing/2014/main" id="{15301A1B-0D6F-BFF1-6901-EEA3C8A82429}"/>
              </a:ext>
            </a:extLst>
          </p:cNvPr>
          <p:cNvSpPr/>
          <p:nvPr>
            <p:custDataLst>
              <p:tags r:id="rId47"/>
            </p:custDataLst>
          </p:nvPr>
        </p:nvSpPr>
        <p:spPr bwMode="auto">
          <a:xfrm>
            <a:off x="10174288" y="5275263"/>
            <a:ext cx="21590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9EBC43F6-4B61-4307-9356-A65E0A2ED763}" type="datetime'''Y''''''''''''''''''''''''''TD'''''''''''''''">
              <a:rPr lang="de-DE" altLang="en-US" sz="800" b="1" smtClean="0">
                <a:solidFill>
                  <a:srgbClr val="000000"/>
                </a:solidFill>
              </a:rPr>
              <a:pPr lvl="0" algn="ctr">
                <a:spcBef>
                  <a:spcPct val="0"/>
                </a:spcBef>
                <a:spcAft>
                  <a:spcPct val="0"/>
                </a:spcAft>
                <a:defRPr/>
              </a:pPr>
              <a:t>YTD</a:t>
            </a:fld>
            <a:endParaRPr kumimoji="0" lang="de-DE" sz="800" b="1" i="0" strike="noStrike" kern="1200" cap="none" spc="0" normalizeH="0" baseline="0" noProof="0">
              <a:ln>
                <a:noFill/>
              </a:ln>
              <a:solidFill>
                <a:srgbClr val="000000"/>
              </a:solidFill>
              <a:effectLst/>
              <a:uLnTx/>
              <a:uFillTx/>
            </a:endParaRPr>
          </a:p>
        </p:txBody>
      </p:sp>
      <p:sp>
        <p:nvSpPr>
          <p:cNvPr id="31" name="Ellipse 30">
            <a:extLst>
              <a:ext uri="{FF2B5EF4-FFF2-40B4-BE49-F238E27FC236}">
                <a16:creationId xmlns:a16="http://schemas.microsoft.com/office/drawing/2014/main" id="{30DACA3D-FD36-6ED3-4D50-E249FDD6412F}"/>
              </a:ext>
            </a:extLst>
          </p:cNvPr>
          <p:cNvSpPr/>
          <p:nvPr>
            <p:custDataLst>
              <p:tags r:id="rId48"/>
            </p:custDataLst>
          </p:nvPr>
        </p:nvSpPr>
        <p:spPr bwMode="auto">
          <a:xfrm>
            <a:off x="10331450" y="4127500"/>
            <a:ext cx="338138" cy="173038"/>
          </a:xfrm>
          <a:prstGeom prst="ellipse">
            <a:avLst/>
          </a:prstGeom>
          <a:solidFill>
            <a:srgbClr val="C30C3E"/>
          </a:solidFill>
          <a:ln w="9525"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fld id="{88987678-187C-49AF-AC1F-C5C658C5DDA0}" type="datetime'''''''''''''''''''-''''''''''1''''6''''%'''''''''''">
              <a:rPr lang="de-DE" altLang="en-US" sz="800" smtClean="0">
                <a:solidFill>
                  <a:schemeClr val="bg1"/>
                </a:solidFill>
                <a:effectLst/>
              </a:rPr>
              <a:pPr algn="ctr">
                <a:spcBef>
                  <a:spcPct val="0"/>
                </a:spcBef>
                <a:spcAft>
                  <a:spcPct val="0"/>
                </a:spcAft>
              </a:pPr>
              <a:t>-16%</a:t>
            </a:fld>
            <a:endParaRPr lang="de-DE" sz="800">
              <a:solidFill>
                <a:schemeClr val="bg1"/>
              </a:solidFill>
            </a:endParaRPr>
          </a:p>
        </p:txBody>
      </p:sp>
      <p:sp>
        <p:nvSpPr>
          <p:cNvPr id="14" name="Rechteck 13">
            <a:extLst>
              <a:ext uri="{FF2B5EF4-FFF2-40B4-BE49-F238E27FC236}">
                <a16:creationId xmlns:a16="http://schemas.microsoft.com/office/drawing/2014/main" id="{912FB770-6345-2814-4D23-04D00B58A155}"/>
              </a:ext>
            </a:extLst>
          </p:cNvPr>
          <p:cNvSpPr/>
          <p:nvPr>
            <p:custDataLst>
              <p:tags r:id="rId49"/>
            </p:custDataLst>
          </p:nvPr>
        </p:nvSpPr>
        <p:spPr bwMode="auto">
          <a:xfrm>
            <a:off x="6140450" y="1555750"/>
            <a:ext cx="142875" cy="106363"/>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hteck 10">
            <a:extLst>
              <a:ext uri="{FF2B5EF4-FFF2-40B4-BE49-F238E27FC236}">
                <a16:creationId xmlns:a16="http://schemas.microsoft.com/office/drawing/2014/main" id="{B46B078F-E7A6-7D3A-BC4A-175AD15C19B0}"/>
              </a:ext>
            </a:extLst>
          </p:cNvPr>
          <p:cNvSpPr/>
          <p:nvPr>
            <p:custDataLst>
              <p:tags r:id="rId50"/>
            </p:custDataLst>
          </p:nvPr>
        </p:nvSpPr>
        <p:spPr bwMode="auto">
          <a:xfrm>
            <a:off x="5686425" y="1555750"/>
            <a:ext cx="142875" cy="106363"/>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Rechteck 4">
            <a:extLst>
              <a:ext uri="{FF2B5EF4-FFF2-40B4-BE49-F238E27FC236}">
                <a16:creationId xmlns:a16="http://schemas.microsoft.com/office/drawing/2014/main" id="{C2597D50-16B6-0517-ABA7-7F541406A52E}"/>
              </a:ext>
            </a:extLst>
          </p:cNvPr>
          <p:cNvSpPr/>
          <p:nvPr>
            <p:custDataLst>
              <p:tags r:id="rId51"/>
            </p:custDataLst>
          </p:nvPr>
        </p:nvSpPr>
        <p:spPr bwMode="auto">
          <a:xfrm>
            <a:off x="6334125" y="1550988"/>
            <a:ext cx="3286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spcBef>
                <a:spcPct val="0"/>
              </a:spcBef>
              <a:spcAft>
                <a:spcPct val="0"/>
              </a:spcAft>
              <a:defRPr/>
            </a:pPr>
            <a:fld id="{B66D01CD-4886-4ECB-8BE0-3E6B15C798BA}" type="datetime'Vo''''''''r''''j''''''''''''''''a''''''h''''''r'''''">
              <a:rPr lang="de-DE" altLang="en-US" sz="800" smtClean="0">
                <a:solidFill>
                  <a:srgbClr val="000000"/>
                </a:solidFill>
              </a:rPr>
              <a:pPr lvl="0">
                <a:spcBef>
                  <a:spcPct val="0"/>
                </a:spcBef>
                <a:spcAft>
                  <a:spcPct val="0"/>
                </a:spcAft>
                <a:defRPr/>
              </a:pPr>
              <a:t>Vorjahr</a:t>
            </a:fld>
            <a:endParaRPr kumimoji="0" lang="de-DE" sz="800" b="0" i="0" strike="noStrike" kern="1200" cap="none" spc="0" normalizeH="0" baseline="0" noProof="0">
              <a:ln>
                <a:noFill/>
              </a:ln>
              <a:solidFill>
                <a:srgbClr val="000000"/>
              </a:solidFill>
              <a:effectLst/>
              <a:uLnTx/>
              <a:uFillTx/>
            </a:endParaRPr>
          </a:p>
        </p:txBody>
      </p:sp>
      <p:sp>
        <p:nvSpPr>
          <p:cNvPr id="7" name="Rechteck 6">
            <a:extLst>
              <a:ext uri="{FF2B5EF4-FFF2-40B4-BE49-F238E27FC236}">
                <a16:creationId xmlns:a16="http://schemas.microsoft.com/office/drawing/2014/main" id="{9EB77153-E343-C622-128C-C346E209BD16}"/>
              </a:ext>
            </a:extLst>
          </p:cNvPr>
          <p:cNvSpPr/>
          <p:nvPr>
            <p:custDataLst>
              <p:tags r:id="rId52"/>
            </p:custDataLst>
          </p:nvPr>
        </p:nvSpPr>
        <p:spPr bwMode="auto">
          <a:xfrm>
            <a:off x="5880100" y="1550988"/>
            <a:ext cx="15875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fld id="{EECE4A09-005D-4064-A815-DBF5DBE7531F}" type="datetime'''''''''''''''I''S''''''''''''''''''''''''''''T'''''''''''''">
              <a:rPr kumimoji="0" lang="de-DE" alt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914400" rtl="0" eaLnBrk="1" fontAlgn="auto" latinLnBrk="0" hangingPunct="1">
                <a:lnSpc>
                  <a:spcPct val="100000"/>
                </a:lnSpc>
                <a:spcBef>
                  <a:spcPct val="0"/>
                </a:spcBef>
                <a:spcAft>
                  <a:spcPct val="0"/>
                </a:spcAft>
                <a:buClrTx/>
                <a:buSzTx/>
                <a:buFontTx/>
                <a:buNone/>
                <a:tabLst/>
                <a:defRPr/>
              </a:pPr>
              <a:t>IST</a:t>
            </a:fld>
            <a:endParaRPr kumimoji="0" lang="de-DE"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 name="Rechteck 1">
            <a:extLst>
              <a:ext uri="{FF2B5EF4-FFF2-40B4-BE49-F238E27FC236}">
                <a16:creationId xmlns:a16="http://schemas.microsoft.com/office/drawing/2014/main" id="{E0D46E5A-CCD0-DAC7-68A3-00A15CE119B1}"/>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dirty="0">
                <a:solidFill>
                  <a:schemeClr val="accent3"/>
                </a:solidFill>
                <a:latin typeface="Arial" panose="020B0604020202020204" pitchFamily="34" charset="0"/>
                <a:cs typeface="Arial" panose="020B0604020202020204" pitchFamily="34" charset="0"/>
              </a:rPr>
              <a:t>02_Finanzkennzahlen Q3 2023</a:t>
            </a:r>
          </a:p>
        </p:txBody>
      </p:sp>
    </p:spTree>
    <p:extLst>
      <p:ext uri="{BB962C8B-B14F-4D97-AF65-F5344CB8AC3E}">
        <p14:creationId xmlns:p14="http://schemas.microsoft.com/office/powerpoint/2010/main" val="654992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CACC65EF-8B1A-4C45-9A95-BB9A9188E939}"/>
              </a:ext>
            </a:extLst>
          </p:cNvPr>
          <p:cNvGraphicFramePr>
            <a:graphicFrameLocks noChangeAspect="1"/>
          </p:cNvGraphicFramePr>
          <p:nvPr>
            <p:custDataLst>
              <p:tags r:id="rId1"/>
            </p:custDataLst>
            <p:extLst>
              <p:ext uri="{D42A27DB-BD31-4B8C-83A1-F6EECF244321}">
                <p14:modId xmlns:p14="http://schemas.microsoft.com/office/powerpoint/2010/main" val="5021010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4" imgW="592" imgH="591" progId="TCLayout.ActiveDocument.1">
                  <p:embed/>
                </p:oleObj>
              </mc:Choice>
              <mc:Fallback>
                <p:oleObj name="think-cell Folie" r:id="rId34" imgW="592" imgH="591" progId="TCLayout.ActiveDocument.1">
                  <p:embed/>
                  <p:pic>
                    <p:nvPicPr>
                      <p:cNvPr id="3" name="Objekt 2" hidden="1">
                        <a:extLst>
                          <a:ext uri="{FF2B5EF4-FFF2-40B4-BE49-F238E27FC236}">
                            <a16:creationId xmlns:a16="http://schemas.microsoft.com/office/drawing/2014/main" id="{CACC65EF-8B1A-4C45-9A95-BB9A9188E939}"/>
                          </a:ext>
                        </a:extLst>
                      </p:cNvPr>
                      <p:cNvPicPr/>
                      <p:nvPr/>
                    </p:nvPicPr>
                    <p:blipFill>
                      <a:blip r:embed="rId35"/>
                      <a:stretch>
                        <a:fillRect/>
                      </a:stretch>
                    </p:blipFill>
                    <p:spPr>
                      <a:xfrm>
                        <a:off x="1588" y="1588"/>
                        <a:ext cx="1588" cy="1588"/>
                      </a:xfrm>
                      <a:prstGeom prst="rect">
                        <a:avLst/>
                      </a:prstGeom>
                    </p:spPr>
                  </p:pic>
                </p:oleObj>
              </mc:Fallback>
            </mc:AlternateContent>
          </a:graphicData>
        </a:graphic>
      </p:graphicFrame>
      <p:sp>
        <p:nvSpPr>
          <p:cNvPr id="13" name="Rechteck 12">
            <a:extLst>
              <a:ext uri="{FF2B5EF4-FFF2-40B4-BE49-F238E27FC236}">
                <a16:creationId xmlns:a16="http://schemas.microsoft.com/office/drawing/2014/main" id="{A36CCBE5-53AB-A843-A58F-62DD0A2E2B5C}"/>
              </a:ext>
            </a:extLst>
          </p:cNvPr>
          <p:cNvSpPr/>
          <p:nvPr/>
        </p:nvSpPr>
        <p:spPr>
          <a:xfrm>
            <a:off x="74243" y="333763"/>
            <a:ext cx="12861828"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400" b="1" spc="-80" dirty="0">
                <a:solidFill>
                  <a:schemeClr val="accent3"/>
                </a:solidFill>
                <a:latin typeface="Arial" panose="020B0604020202020204" pitchFamily="34" charset="0"/>
                <a:cs typeface="Arial" panose="020B0604020202020204" pitchFamily="34" charset="0"/>
              </a:rPr>
              <a:t>Cashflow im September positiv und auch ohne </a:t>
            </a:r>
            <a:r>
              <a:rPr lang="de-DE" sz="2400" b="1" spc="-80" dirty="0" err="1">
                <a:solidFill>
                  <a:schemeClr val="accent3"/>
                </a:solidFill>
                <a:latin typeface="Arial" panose="020B0604020202020204" pitchFamily="34" charset="0"/>
                <a:cs typeface="Arial" panose="020B0604020202020204" pitchFamily="34" charset="0"/>
              </a:rPr>
              <a:t>Ormigo</a:t>
            </a:r>
            <a:r>
              <a:rPr lang="de-DE" sz="2400" b="1" spc="-80" dirty="0">
                <a:solidFill>
                  <a:schemeClr val="accent3"/>
                </a:solidFill>
                <a:latin typeface="Arial" panose="020B0604020202020204" pitchFamily="34" charset="0"/>
                <a:cs typeface="Arial" panose="020B0604020202020204" pitchFamily="34" charset="0"/>
              </a:rPr>
              <a:t> über den Erwartungen!</a:t>
            </a:r>
            <a:endParaRPr kumimoji="0" lang="de-DE" sz="2400" b="1" i="0" u="none" strike="noStrike" kern="1200" cap="none" spc="-8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909090"/>
                </a:solidFill>
                <a:latin typeface="Arial" panose="020B0604020202020204" pitchFamily="34" charset="0"/>
                <a:cs typeface="Arial" panose="020B0604020202020204" pitchFamily="34" charset="0"/>
              </a:rPr>
              <a:t>Der Effizienz-Case und die Akquisition der </a:t>
            </a:r>
            <a:r>
              <a:rPr lang="de-DE" sz="1400" dirty="0" err="1">
                <a:solidFill>
                  <a:srgbClr val="909090"/>
                </a:solidFill>
                <a:latin typeface="Arial" panose="020B0604020202020204" pitchFamily="34" charset="0"/>
                <a:cs typeface="Arial" panose="020B0604020202020204" pitchFamily="34" charset="0"/>
              </a:rPr>
              <a:t>Ormigo</a:t>
            </a:r>
            <a:r>
              <a:rPr lang="de-DE" sz="1400" dirty="0">
                <a:solidFill>
                  <a:srgbClr val="909090"/>
                </a:solidFill>
                <a:latin typeface="Arial" panose="020B0604020202020204" pitchFamily="34" charset="0"/>
                <a:cs typeface="Arial" panose="020B0604020202020204" pitchFamily="34" charset="0"/>
              </a:rPr>
              <a:t> GmbH sind für die positive Cashflow-Entwicklung im September verantwortlich.</a:t>
            </a:r>
          </a:p>
        </p:txBody>
      </p:sp>
      <p:cxnSp>
        <p:nvCxnSpPr>
          <p:cNvPr id="6" name="Gerade Verbindung 5">
            <a:extLst>
              <a:ext uri="{FF2B5EF4-FFF2-40B4-BE49-F238E27FC236}">
                <a16:creationId xmlns:a16="http://schemas.microsoft.com/office/drawing/2014/main" id="{8B8CA59B-3EF7-388F-2225-2DEE026B877F}"/>
              </a:ext>
            </a:extLst>
          </p:cNvPr>
          <p:cNvCxnSpPr>
            <a:cxnSpLocks/>
          </p:cNvCxnSpPr>
          <p:nvPr/>
        </p:nvCxnSpPr>
        <p:spPr>
          <a:xfrm>
            <a:off x="6096000" y="1376048"/>
            <a:ext cx="13648" cy="5037364"/>
          </a:xfrm>
          <a:prstGeom prst="line">
            <a:avLst/>
          </a:prstGeom>
          <a:ln w="76200">
            <a:solidFill>
              <a:srgbClr val="F7F7F7"/>
            </a:solidFill>
          </a:ln>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id="{61E292BC-4879-587D-3C31-B6C97CBB9DD7}"/>
              </a:ext>
            </a:extLst>
          </p:cNvPr>
          <p:cNvSpPr txBox="1"/>
          <p:nvPr/>
        </p:nvSpPr>
        <p:spPr>
          <a:xfrm>
            <a:off x="311261" y="1376048"/>
            <a:ext cx="42948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4"/>
                </a:solidFill>
                <a:effectLst/>
                <a:uLnTx/>
                <a:uFillTx/>
                <a:latin typeface="Arial" panose="020B0604020202020204"/>
                <a:ea typeface="+mn-ea"/>
                <a:cs typeface="Arial" panose="020B0604020202020204" pitchFamily="34" charset="0"/>
              </a:rPr>
              <a:t>Cash-Bestand</a:t>
            </a:r>
            <a:r>
              <a:rPr kumimoji="0" lang="de-DE" sz="1600" b="1" i="0" u="none" strike="noStrike" kern="1200" cap="none" spc="0" normalizeH="0" baseline="0" noProof="0">
                <a:ln>
                  <a:noFill/>
                </a:ln>
                <a:solidFill>
                  <a:srgbClr val="FFFFFF">
                    <a:lumMod val="50000"/>
                  </a:srgbClr>
                </a:solidFill>
                <a:effectLst/>
                <a:uLnTx/>
                <a:uFillTx/>
                <a:latin typeface="Arial" panose="020B0604020202020204"/>
                <a:ea typeface="+mn-ea"/>
                <a:cs typeface="Arial" panose="020B0604020202020204" pitchFamily="34" charset="0"/>
              </a:rPr>
              <a:t> </a:t>
            </a:r>
            <a:r>
              <a:rPr kumimoji="0" lang="de-DE" sz="1600" b="0" i="0" u="none" strike="noStrike" kern="1200" cap="none" spc="0" normalizeH="0" baseline="0" noProof="0">
                <a:ln>
                  <a:noFill/>
                </a:ln>
                <a:solidFill>
                  <a:srgbClr val="FFFFFF">
                    <a:lumMod val="50000"/>
                  </a:srgbClr>
                </a:solidFill>
                <a:effectLst/>
                <a:uLnTx/>
                <a:uFillTx/>
                <a:latin typeface="Arial" panose="020B0604020202020204"/>
                <a:ea typeface="+mn-ea"/>
                <a:cs typeface="Arial" panose="020B0604020202020204" pitchFamily="34" charset="0"/>
              </a:rPr>
              <a:t>Konzern 2023 in Mio. €</a:t>
            </a:r>
          </a:p>
        </p:txBody>
      </p:sp>
      <p:sp>
        <p:nvSpPr>
          <p:cNvPr id="8" name="Textfeld 7">
            <a:extLst>
              <a:ext uri="{FF2B5EF4-FFF2-40B4-BE49-F238E27FC236}">
                <a16:creationId xmlns:a16="http://schemas.microsoft.com/office/drawing/2014/main" id="{52EEC513-9F99-7B70-1E0C-DB64F4D948C5}"/>
              </a:ext>
            </a:extLst>
          </p:cNvPr>
          <p:cNvSpPr txBox="1"/>
          <p:nvPr/>
        </p:nvSpPr>
        <p:spPr>
          <a:xfrm>
            <a:off x="6356640" y="1376048"/>
            <a:ext cx="377447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4"/>
                </a:solidFill>
                <a:effectLst/>
                <a:uLnTx/>
                <a:uFillTx/>
                <a:latin typeface="Arial" panose="020B0604020202020204"/>
                <a:ea typeface="+mn-ea"/>
                <a:cs typeface="Arial" panose="020B0604020202020204" pitchFamily="34" charset="0"/>
              </a:rPr>
              <a:t>Cashflow</a:t>
            </a:r>
            <a:r>
              <a:rPr kumimoji="0" lang="de-DE" sz="1600" b="1" i="0" u="none" strike="noStrike" kern="1200" cap="none" spc="0" normalizeH="0" baseline="0" noProof="0">
                <a:ln>
                  <a:noFill/>
                </a:ln>
                <a:solidFill>
                  <a:srgbClr val="FFFFFF">
                    <a:lumMod val="50000"/>
                  </a:srgbClr>
                </a:solidFill>
                <a:effectLst/>
                <a:uLnTx/>
                <a:uFillTx/>
                <a:latin typeface="Arial" panose="020B0604020202020204"/>
                <a:ea typeface="+mn-ea"/>
                <a:cs typeface="Arial" panose="020B0604020202020204" pitchFamily="34" charset="0"/>
              </a:rPr>
              <a:t> </a:t>
            </a:r>
            <a:r>
              <a:rPr kumimoji="0" lang="de-DE" sz="1600" b="0" i="0" u="none" strike="noStrike" kern="1200" cap="none" spc="0" normalizeH="0" baseline="0" noProof="0">
                <a:ln>
                  <a:noFill/>
                </a:ln>
                <a:solidFill>
                  <a:srgbClr val="FFFFFF">
                    <a:lumMod val="50000"/>
                  </a:srgbClr>
                </a:solidFill>
                <a:effectLst/>
                <a:uLnTx/>
                <a:uFillTx/>
                <a:latin typeface="Arial" panose="020B0604020202020204"/>
                <a:ea typeface="+mn-ea"/>
                <a:cs typeface="Arial" panose="020B0604020202020204" pitchFamily="34" charset="0"/>
              </a:rPr>
              <a:t>Konzern 2023 in Mio. €</a:t>
            </a:r>
          </a:p>
        </p:txBody>
      </p:sp>
      <p:graphicFrame>
        <p:nvGraphicFramePr>
          <p:cNvPr id="11" name="Chart 3">
            <a:extLst>
              <a:ext uri="{FF2B5EF4-FFF2-40B4-BE49-F238E27FC236}">
                <a16:creationId xmlns:a16="http://schemas.microsoft.com/office/drawing/2014/main" id="{3ED8C534-BDAD-2A1D-040C-E4A60D12CB04}"/>
              </a:ext>
            </a:extLst>
          </p:cNvPr>
          <p:cNvGraphicFramePr/>
          <p:nvPr>
            <p:custDataLst>
              <p:tags r:id="rId2"/>
            </p:custDataLst>
            <p:extLst>
              <p:ext uri="{D42A27DB-BD31-4B8C-83A1-F6EECF244321}">
                <p14:modId xmlns:p14="http://schemas.microsoft.com/office/powerpoint/2010/main" val="706739921"/>
              </p:ext>
            </p:extLst>
          </p:nvPr>
        </p:nvGraphicFramePr>
        <p:xfrm>
          <a:off x="304800" y="2238375"/>
          <a:ext cx="5676900" cy="1763713"/>
        </p:xfrm>
        <a:graphic>
          <a:graphicData uri="http://schemas.openxmlformats.org/drawingml/2006/chart">
            <c:chart xmlns:c="http://schemas.openxmlformats.org/drawingml/2006/chart" xmlns:r="http://schemas.openxmlformats.org/officeDocument/2006/relationships" r:id="rId36"/>
          </a:graphicData>
        </a:graphic>
      </p:graphicFrame>
      <p:sp>
        <p:nvSpPr>
          <p:cNvPr id="24" name="Rechteck 23">
            <a:extLst>
              <a:ext uri="{FF2B5EF4-FFF2-40B4-BE49-F238E27FC236}">
                <a16:creationId xmlns:a16="http://schemas.microsoft.com/office/drawing/2014/main" id="{952233F8-06EB-1021-0361-F18FAEAF9AD1}"/>
              </a:ext>
            </a:extLst>
          </p:cNvPr>
          <p:cNvSpPr/>
          <p:nvPr>
            <p:custDataLst>
              <p:tags r:id="rId3"/>
            </p:custDataLst>
          </p:nvPr>
        </p:nvSpPr>
        <p:spPr bwMode="auto">
          <a:xfrm>
            <a:off x="504825" y="3962400"/>
            <a:ext cx="23018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1E8EF1F6-1E25-4CC8-8311-339A6094CA99}" type="datetime'''''''''''''''''''''''''J''''''''''''''a''''''''n'''''''">
              <a:rPr lang="de-DE" altLang="en-US" sz="1000" b="1" smtClean="0">
                <a:solidFill>
                  <a:srgbClr val="000000"/>
                </a:solidFill>
              </a:rPr>
              <a:pPr lvl="0" algn="ctr">
                <a:spcBef>
                  <a:spcPct val="0"/>
                </a:spcBef>
                <a:spcAft>
                  <a:spcPct val="0"/>
                </a:spcAft>
                <a:defRPr/>
              </a:pPr>
              <a:t>Jan</a:t>
            </a:fld>
            <a:endParaRPr kumimoji="0" lang="de-DE" sz="1000" b="1" i="0" strike="noStrike" kern="1200" cap="none" spc="0" normalizeH="0" baseline="0" noProof="0">
              <a:ln>
                <a:noFill/>
              </a:ln>
              <a:solidFill>
                <a:srgbClr val="000000"/>
              </a:solidFill>
              <a:effectLst/>
              <a:uLnTx/>
              <a:uFillTx/>
            </a:endParaRPr>
          </a:p>
        </p:txBody>
      </p:sp>
      <p:sp>
        <p:nvSpPr>
          <p:cNvPr id="23" name="Rechteck 22">
            <a:extLst>
              <a:ext uri="{FF2B5EF4-FFF2-40B4-BE49-F238E27FC236}">
                <a16:creationId xmlns:a16="http://schemas.microsoft.com/office/drawing/2014/main" id="{63B470BB-CBBD-8014-9FDC-6A7A1574C762}"/>
              </a:ext>
            </a:extLst>
          </p:cNvPr>
          <p:cNvSpPr/>
          <p:nvPr>
            <p:custDataLst>
              <p:tags r:id="rId4"/>
            </p:custDataLst>
          </p:nvPr>
        </p:nvSpPr>
        <p:spPr bwMode="auto">
          <a:xfrm>
            <a:off x="958850" y="3962400"/>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EABB24B5-29A5-4EB8-9C9C-1787F934AACD}" type="datetime'''''''''''''''''''''''''''F''''''e''b'''''''''''''''''''">
              <a:rPr lang="de-DE" altLang="en-US" sz="1000" b="1" smtClean="0">
                <a:solidFill>
                  <a:srgbClr val="000000"/>
                </a:solidFill>
              </a:rPr>
              <a:pPr lvl="0" algn="ctr">
                <a:spcBef>
                  <a:spcPct val="0"/>
                </a:spcBef>
                <a:spcAft>
                  <a:spcPct val="0"/>
                </a:spcAft>
                <a:defRPr/>
              </a:pPr>
              <a:t>Feb</a:t>
            </a:fld>
            <a:endParaRPr kumimoji="0" lang="de-DE" sz="1000" b="1" i="0" strike="noStrike" kern="1200" cap="none" spc="0" normalizeH="0" baseline="0" noProof="0">
              <a:ln>
                <a:noFill/>
              </a:ln>
              <a:solidFill>
                <a:srgbClr val="000000"/>
              </a:solidFill>
              <a:effectLst/>
              <a:uLnTx/>
              <a:uFillTx/>
            </a:endParaRPr>
          </a:p>
        </p:txBody>
      </p:sp>
      <p:sp>
        <p:nvSpPr>
          <p:cNvPr id="22" name="Rechteck 21">
            <a:extLst>
              <a:ext uri="{FF2B5EF4-FFF2-40B4-BE49-F238E27FC236}">
                <a16:creationId xmlns:a16="http://schemas.microsoft.com/office/drawing/2014/main" id="{84DA0B6E-CCAB-6DF9-F30B-D05405F301D3}"/>
              </a:ext>
            </a:extLst>
          </p:cNvPr>
          <p:cNvSpPr/>
          <p:nvPr>
            <p:custDataLst>
              <p:tags r:id="rId5"/>
            </p:custDataLst>
          </p:nvPr>
        </p:nvSpPr>
        <p:spPr bwMode="auto">
          <a:xfrm>
            <a:off x="1422400" y="3962400"/>
            <a:ext cx="2317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2EF41882-6889-418A-AFE2-FBFA2BCE4753}" type="datetime'''''''''''''''''''''''M''''''''rz'''''''''''''''''''">
              <a:rPr lang="de-DE" altLang="en-US" sz="1000" b="1" smtClean="0">
                <a:solidFill>
                  <a:srgbClr val="000000"/>
                </a:solidFill>
              </a:rPr>
              <a:pPr lvl="0" algn="ctr">
                <a:spcBef>
                  <a:spcPct val="0"/>
                </a:spcBef>
                <a:spcAft>
                  <a:spcPct val="0"/>
                </a:spcAft>
                <a:defRPr/>
              </a:pPr>
              <a:t>Mrz</a:t>
            </a:fld>
            <a:endParaRPr kumimoji="0" lang="de-DE" sz="1000" b="1" i="0" strike="noStrike" kern="1200" cap="none" spc="0" normalizeH="0" baseline="0" noProof="0">
              <a:ln>
                <a:noFill/>
              </a:ln>
              <a:solidFill>
                <a:srgbClr val="000000"/>
              </a:solidFill>
              <a:effectLst/>
              <a:uLnTx/>
              <a:uFillTx/>
            </a:endParaRPr>
          </a:p>
        </p:txBody>
      </p:sp>
      <p:sp>
        <p:nvSpPr>
          <p:cNvPr id="21" name="Rechteck 20">
            <a:extLst>
              <a:ext uri="{FF2B5EF4-FFF2-40B4-BE49-F238E27FC236}">
                <a16:creationId xmlns:a16="http://schemas.microsoft.com/office/drawing/2014/main" id="{AECCC4C9-CF1F-8820-6C14-12133C6299E0}"/>
              </a:ext>
            </a:extLst>
          </p:cNvPr>
          <p:cNvSpPr/>
          <p:nvPr>
            <p:custDataLst>
              <p:tags r:id="rId6"/>
            </p:custDataLst>
          </p:nvPr>
        </p:nvSpPr>
        <p:spPr bwMode="auto">
          <a:xfrm>
            <a:off x="1881188" y="3962400"/>
            <a:ext cx="2317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31BE64A2-1953-4067-B445-BA2B8736B325}" type="datetime'''''''''''''''''''''''''''''''''''''A''''''p''''r'''">
              <a:rPr lang="de-DE" altLang="en-US" sz="1000" b="1" smtClean="0">
                <a:solidFill>
                  <a:srgbClr val="000000"/>
                </a:solidFill>
              </a:rPr>
              <a:pPr lvl="0" algn="ctr">
                <a:spcBef>
                  <a:spcPct val="0"/>
                </a:spcBef>
                <a:spcAft>
                  <a:spcPct val="0"/>
                </a:spcAft>
                <a:defRPr/>
              </a:pPr>
              <a:t>Apr</a:t>
            </a:fld>
            <a:endParaRPr kumimoji="0" lang="de-DE" sz="1000" b="1" i="0" strike="noStrike" kern="1200" cap="none" spc="0" normalizeH="0" baseline="0" noProof="0">
              <a:ln>
                <a:noFill/>
              </a:ln>
              <a:solidFill>
                <a:srgbClr val="000000"/>
              </a:solidFill>
              <a:effectLst/>
              <a:uLnTx/>
              <a:uFillTx/>
            </a:endParaRPr>
          </a:p>
        </p:txBody>
      </p:sp>
      <p:sp>
        <p:nvSpPr>
          <p:cNvPr id="12" name="Rechteck 11">
            <a:extLst>
              <a:ext uri="{FF2B5EF4-FFF2-40B4-BE49-F238E27FC236}">
                <a16:creationId xmlns:a16="http://schemas.microsoft.com/office/drawing/2014/main" id="{81FD52E7-6BB1-F585-795E-600AD177C2A6}"/>
              </a:ext>
            </a:extLst>
          </p:cNvPr>
          <p:cNvSpPr/>
          <p:nvPr>
            <p:custDataLst>
              <p:tags r:id="rId7"/>
            </p:custDataLst>
          </p:nvPr>
        </p:nvSpPr>
        <p:spPr bwMode="auto">
          <a:xfrm>
            <a:off x="2344738" y="3962400"/>
            <a:ext cx="22383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04B8D861-5334-49EB-BC4B-2DD4629BB93C}" type="datetime'''''M''''''''''''''''''''''''''ai'''''''''''''''''''''''''">
              <a:rPr lang="de-DE" altLang="en-US" sz="1000" b="1" smtClean="0">
                <a:solidFill>
                  <a:srgbClr val="000000"/>
                </a:solidFill>
              </a:rPr>
              <a:pPr lvl="0" algn="ctr">
                <a:spcBef>
                  <a:spcPct val="0"/>
                </a:spcBef>
                <a:spcAft>
                  <a:spcPct val="0"/>
                </a:spcAft>
                <a:defRPr/>
              </a:pPr>
              <a:t>Mai</a:t>
            </a:fld>
            <a:endParaRPr kumimoji="0" lang="de-DE" sz="1000" b="1" i="0" strike="noStrike" kern="1200" cap="none" spc="0" normalizeH="0" baseline="0" noProof="0">
              <a:ln>
                <a:noFill/>
              </a:ln>
              <a:solidFill>
                <a:srgbClr val="000000"/>
              </a:solidFill>
              <a:effectLst/>
              <a:uLnTx/>
              <a:uFillTx/>
            </a:endParaRPr>
          </a:p>
        </p:txBody>
      </p:sp>
      <p:sp>
        <p:nvSpPr>
          <p:cNvPr id="19" name="Rechteck 18">
            <a:extLst>
              <a:ext uri="{FF2B5EF4-FFF2-40B4-BE49-F238E27FC236}">
                <a16:creationId xmlns:a16="http://schemas.microsoft.com/office/drawing/2014/main" id="{336F0525-8F84-E8CC-A659-8BC9E0A73EF1}"/>
              </a:ext>
            </a:extLst>
          </p:cNvPr>
          <p:cNvSpPr/>
          <p:nvPr>
            <p:custDataLst>
              <p:tags r:id="rId8"/>
            </p:custDataLst>
          </p:nvPr>
        </p:nvSpPr>
        <p:spPr bwMode="auto">
          <a:xfrm>
            <a:off x="2795588" y="3962400"/>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5CE2B34D-A24B-44E8-AB4C-F9B1B12E76C1}" type="datetime'''J''''''''u''''''''''''''''''''''''n'''">
              <a:rPr lang="de-DE" altLang="en-US" sz="1000" b="1" smtClean="0">
                <a:solidFill>
                  <a:srgbClr val="000000"/>
                </a:solidFill>
              </a:rPr>
              <a:pPr lvl="0" algn="ctr">
                <a:spcBef>
                  <a:spcPct val="0"/>
                </a:spcBef>
                <a:spcAft>
                  <a:spcPct val="0"/>
                </a:spcAft>
                <a:defRPr/>
              </a:pPr>
              <a:t>Jun</a:t>
            </a:fld>
            <a:endParaRPr kumimoji="0" lang="de-DE" sz="1000" b="1" i="0" strike="noStrike" kern="1200" cap="none" spc="0" normalizeH="0" baseline="0" noProof="0">
              <a:ln>
                <a:noFill/>
              </a:ln>
              <a:solidFill>
                <a:srgbClr val="000000"/>
              </a:solidFill>
              <a:effectLst/>
              <a:uLnTx/>
              <a:uFillTx/>
            </a:endParaRPr>
          </a:p>
        </p:txBody>
      </p:sp>
      <p:sp>
        <p:nvSpPr>
          <p:cNvPr id="18" name="Rechteck 17">
            <a:extLst>
              <a:ext uri="{FF2B5EF4-FFF2-40B4-BE49-F238E27FC236}">
                <a16:creationId xmlns:a16="http://schemas.microsoft.com/office/drawing/2014/main" id="{0338078B-1CE8-555C-84BD-FDE5B4ADFD22}"/>
              </a:ext>
            </a:extLst>
          </p:cNvPr>
          <p:cNvSpPr/>
          <p:nvPr>
            <p:custDataLst>
              <p:tags r:id="rId9"/>
            </p:custDataLst>
          </p:nvPr>
        </p:nvSpPr>
        <p:spPr bwMode="auto">
          <a:xfrm>
            <a:off x="3276600" y="3962400"/>
            <a:ext cx="195263"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9E39A6BE-69B1-44F6-8D0F-EA7DFB3DAB65}" type="datetime'''''''''''''''J''''ul'''''''''''''''''''''''''''''''''''">
              <a:rPr lang="de-DE" altLang="en-US" sz="1000" b="1" smtClean="0">
                <a:solidFill>
                  <a:srgbClr val="000000"/>
                </a:solidFill>
              </a:rPr>
              <a:pPr lvl="0" algn="ctr">
                <a:spcBef>
                  <a:spcPct val="0"/>
                </a:spcBef>
                <a:spcAft>
                  <a:spcPct val="0"/>
                </a:spcAft>
                <a:defRPr/>
              </a:pPr>
              <a:t>Jul</a:t>
            </a:fld>
            <a:endParaRPr kumimoji="0" lang="de-DE" sz="1000" b="1" i="0" strike="noStrike" kern="1200" cap="none" spc="0" normalizeH="0" baseline="0" noProof="0">
              <a:ln>
                <a:noFill/>
              </a:ln>
              <a:solidFill>
                <a:srgbClr val="000000"/>
              </a:solidFill>
              <a:effectLst/>
              <a:uLnTx/>
              <a:uFillTx/>
            </a:endParaRPr>
          </a:p>
        </p:txBody>
      </p:sp>
      <p:sp>
        <p:nvSpPr>
          <p:cNvPr id="17" name="Rechteck 16">
            <a:extLst>
              <a:ext uri="{FF2B5EF4-FFF2-40B4-BE49-F238E27FC236}">
                <a16:creationId xmlns:a16="http://schemas.microsoft.com/office/drawing/2014/main" id="{3E6E15DE-5A22-5099-D35E-C6D1538467FC}"/>
              </a:ext>
            </a:extLst>
          </p:cNvPr>
          <p:cNvSpPr/>
          <p:nvPr>
            <p:custDataLst>
              <p:tags r:id="rId10"/>
            </p:custDataLst>
          </p:nvPr>
        </p:nvSpPr>
        <p:spPr bwMode="auto">
          <a:xfrm>
            <a:off x="3702050" y="3962400"/>
            <a:ext cx="260350"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D212099E-7C16-4409-8834-9CDCA45508E1}" type="datetime'''''''''''''''''''A''''''''''''''''u''''''''''''''g'''''''">
              <a:rPr lang="de-DE" altLang="en-US" sz="1000" b="1" smtClean="0">
                <a:solidFill>
                  <a:srgbClr val="000000"/>
                </a:solidFill>
              </a:rPr>
              <a:pPr lvl="0" algn="ctr">
                <a:spcBef>
                  <a:spcPct val="0"/>
                </a:spcBef>
                <a:spcAft>
                  <a:spcPct val="0"/>
                </a:spcAft>
                <a:defRPr/>
              </a:pPr>
              <a:t>Aug</a:t>
            </a:fld>
            <a:endParaRPr kumimoji="0" lang="de-DE" sz="1000" b="1" i="0" strike="noStrike" kern="1200" cap="none" spc="0" normalizeH="0" baseline="0" noProof="0">
              <a:ln>
                <a:noFill/>
              </a:ln>
              <a:solidFill>
                <a:srgbClr val="000000"/>
              </a:solidFill>
              <a:effectLst/>
              <a:uLnTx/>
              <a:uFillTx/>
            </a:endParaRPr>
          </a:p>
        </p:txBody>
      </p:sp>
      <p:sp>
        <p:nvSpPr>
          <p:cNvPr id="16" name="Rechteck 15">
            <a:extLst>
              <a:ext uri="{FF2B5EF4-FFF2-40B4-BE49-F238E27FC236}">
                <a16:creationId xmlns:a16="http://schemas.microsoft.com/office/drawing/2014/main" id="{E2ED9772-78CA-0193-267D-38202E4DAE82}"/>
              </a:ext>
            </a:extLst>
          </p:cNvPr>
          <p:cNvSpPr/>
          <p:nvPr>
            <p:custDataLst>
              <p:tags r:id="rId11"/>
            </p:custDataLst>
          </p:nvPr>
        </p:nvSpPr>
        <p:spPr bwMode="auto">
          <a:xfrm>
            <a:off x="4170363" y="3962400"/>
            <a:ext cx="2444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B98B76CF-8352-447C-9322-55CCBCA6AF4B}" type="datetime'''''''''''''''''''''S''e''''''''''''''''''p'''''">
              <a:rPr lang="de-DE" altLang="en-US" sz="1000" b="1" smtClean="0">
                <a:solidFill>
                  <a:srgbClr val="000000"/>
                </a:solidFill>
              </a:rPr>
              <a:pPr lvl="0" algn="ctr">
                <a:spcBef>
                  <a:spcPct val="0"/>
                </a:spcBef>
                <a:spcAft>
                  <a:spcPct val="0"/>
                </a:spcAft>
                <a:defRPr/>
              </a:pPr>
              <a:t>Sep</a:t>
            </a:fld>
            <a:endParaRPr kumimoji="0" lang="de-DE" sz="1000" b="1" i="0" strike="noStrike" kern="1200" cap="none" spc="0" normalizeH="0" baseline="0" noProof="0">
              <a:ln>
                <a:noFill/>
              </a:ln>
              <a:solidFill>
                <a:srgbClr val="000000"/>
              </a:solidFill>
              <a:effectLst/>
              <a:uLnTx/>
              <a:uFillTx/>
            </a:endParaRPr>
          </a:p>
        </p:txBody>
      </p:sp>
      <p:sp>
        <p:nvSpPr>
          <p:cNvPr id="20" name="Rechteck 19">
            <a:extLst>
              <a:ext uri="{FF2B5EF4-FFF2-40B4-BE49-F238E27FC236}">
                <a16:creationId xmlns:a16="http://schemas.microsoft.com/office/drawing/2014/main" id="{6438A3C2-C0B9-6101-BCC5-BAECF196F1E3}"/>
              </a:ext>
            </a:extLst>
          </p:cNvPr>
          <p:cNvSpPr/>
          <p:nvPr>
            <p:custDataLst>
              <p:tags r:id="rId12"/>
            </p:custDataLst>
          </p:nvPr>
        </p:nvSpPr>
        <p:spPr bwMode="auto">
          <a:xfrm>
            <a:off x="4640263" y="3962400"/>
            <a:ext cx="22383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C318965F-CAA7-4F08-BF3A-7CCB2ABBD1CC}" type="datetime'''''O''''''''''''''''''k''''''''''t'''''''''''">
              <a:rPr lang="de-DE" altLang="en-US" sz="1000" b="1" smtClean="0">
                <a:solidFill>
                  <a:srgbClr val="000000"/>
                </a:solidFill>
              </a:rPr>
              <a:pPr lvl="0" algn="ctr">
                <a:spcBef>
                  <a:spcPct val="0"/>
                </a:spcBef>
                <a:spcAft>
                  <a:spcPct val="0"/>
                </a:spcAft>
                <a:defRPr/>
              </a:pPr>
              <a:t>Okt</a:t>
            </a:fld>
            <a:endParaRPr kumimoji="0" lang="de-DE" sz="1000" b="1" i="0" strike="noStrike" kern="1200" cap="none" spc="0" normalizeH="0" baseline="0" noProof="0">
              <a:ln>
                <a:noFill/>
              </a:ln>
              <a:solidFill>
                <a:srgbClr val="000000"/>
              </a:solidFill>
              <a:effectLst/>
              <a:uLnTx/>
              <a:uFillTx/>
            </a:endParaRPr>
          </a:p>
        </p:txBody>
      </p:sp>
      <p:sp>
        <p:nvSpPr>
          <p:cNvPr id="26" name="Rechteck 25">
            <a:extLst>
              <a:ext uri="{FF2B5EF4-FFF2-40B4-BE49-F238E27FC236}">
                <a16:creationId xmlns:a16="http://schemas.microsoft.com/office/drawing/2014/main" id="{26ACBFEF-819B-4A3D-FB1F-0D56872C95AE}"/>
              </a:ext>
            </a:extLst>
          </p:cNvPr>
          <p:cNvSpPr/>
          <p:nvPr>
            <p:custDataLst>
              <p:tags r:id="rId13"/>
            </p:custDataLst>
          </p:nvPr>
        </p:nvSpPr>
        <p:spPr bwMode="auto">
          <a:xfrm>
            <a:off x="5084763" y="3962400"/>
            <a:ext cx="252413"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E014BA18-4799-432A-A6A9-DE3061F94378}" type="datetime'''''''''N''o''''''''''''''''''''''''v'''''''''''''''''''">
              <a:rPr lang="de-DE" altLang="en-US" sz="1000" b="1" smtClean="0">
                <a:solidFill>
                  <a:srgbClr val="000000"/>
                </a:solidFill>
              </a:rPr>
              <a:pPr lvl="0" algn="ctr">
                <a:spcBef>
                  <a:spcPct val="0"/>
                </a:spcBef>
                <a:spcAft>
                  <a:spcPct val="0"/>
                </a:spcAft>
                <a:defRPr/>
              </a:pPr>
              <a:t>Nov</a:t>
            </a:fld>
            <a:endParaRPr kumimoji="0" lang="de-DE" sz="1000" b="1" i="0" strike="noStrike" kern="1200" cap="none" spc="0" normalizeH="0" baseline="0" noProof="0">
              <a:ln>
                <a:noFill/>
              </a:ln>
              <a:solidFill>
                <a:srgbClr val="000000"/>
              </a:solidFill>
              <a:effectLst/>
              <a:uLnTx/>
              <a:uFillTx/>
            </a:endParaRPr>
          </a:p>
        </p:txBody>
      </p:sp>
      <p:sp>
        <p:nvSpPr>
          <p:cNvPr id="25" name="Rechteck 24">
            <a:extLst>
              <a:ext uri="{FF2B5EF4-FFF2-40B4-BE49-F238E27FC236}">
                <a16:creationId xmlns:a16="http://schemas.microsoft.com/office/drawing/2014/main" id="{BC141899-1002-1F4E-AD9C-E0A754A0D4B3}"/>
              </a:ext>
            </a:extLst>
          </p:cNvPr>
          <p:cNvSpPr/>
          <p:nvPr>
            <p:custDataLst>
              <p:tags r:id="rId14"/>
            </p:custDataLst>
          </p:nvPr>
        </p:nvSpPr>
        <p:spPr bwMode="auto">
          <a:xfrm>
            <a:off x="5549900" y="3962400"/>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AE9F43D8-3127-4026-B85B-C5B5B2BF26D5}" type="datetime'''''''''''De''''''''''''z'''''''''">
              <a:rPr lang="de-DE" altLang="en-US" sz="1000" b="1" smtClean="0">
                <a:solidFill>
                  <a:srgbClr val="000000"/>
                </a:solidFill>
              </a:rPr>
              <a:pPr lvl="0" algn="ctr">
                <a:spcBef>
                  <a:spcPct val="0"/>
                </a:spcBef>
                <a:spcAft>
                  <a:spcPct val="0"/>
                </a:spcAft>
                <a:defRPr/>
              </a:pPr>
              <a:t>Dez</a:t>
            </a:fld>
            <a:endParaRPr kumimoji="0" lang="de-DE" sz="1000" b="1" i="0" strike="noStrike" kern="1200" cap="none" spc="0" normalizeH="0" baseline="0" noProof="0">
              <a:ln>
                <a:noFill/>
              </a:ln>
              <a:solidFill>
                <a:srgbClr val="000000"/>
              </a:solidFill>
              <a:effectLst/>
              <a:uLnTx/>
              <a:uFillTx/>
            </a:endParaRPr>
          </a:p>
        </p:txBody>
      </p:sp>
      <p:sp>
        <p:nvSpPr>
          <p:cNvPr id="28" name="Rechteck 27">
            <a:extLst>
              <a:ext uri="{FF2B5EF4-FFF2-40B4-BE49-F238E27FC236}">
                <a16:creationId xmlns:a16="http://schemas.microsoft.com/office/drawing/2014/main" id="{568CE20E-01C4-DBE6-1777-8390A3D2B325}"/>
              </a:ext>
            </a:extLst>
          </p:cNvPr>
          <p:cNvSpPr/>
          <p:nvPr>
            <p:custDataLst>
              <p:tags r:id="rId15"/>
            </p:custDataLst>
          </p:nvPr>
        </p:nvSpPr>
        <p:spPr bwMode="auto">
          <a:xfrm>
            <a:off x="4816475" y="2012950"/>
            <a:ext cx="179388" cy="133350"/>
          </a:xfrm>
          <a:prstGeom prst="rect">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echteck 26">
            <a:extLst>
              <a:ext uri="{FF2B5EF4-FFF2-40B4-BE49-F238E27FC236}">
                <a16:creationId xmlns:a16="http://schemas.microsoft.com/office/drawing/2014/main" id="{BC41F758-C18B-1DDA-EDEB-621E408AB67C}"/>
              </a:ext>
            </a:extLst>
          </p:cNvPr>
          <p:cNvSpPr/>
          <p:nvPr>
            <p:custDataLst>
              <p:tags r:id="rId16"/>
            </p:custDataLst>
          </p:nvPr>
        </p:nvSpPr>
        <p:spPr bwMode="auto">
          <a:xfrm>
            <a:off x="5345113" y="2012950"/>
            <a:ext cx="179388" cy="133350"/>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Rechteck 29">
            <a:extLst>
              <a:ext uri="{FF2B5EF4-FFF2-40B4-BE49-F238E27FC236}">
                <a16:creationId xmlns:a16="http://schemas.microsoft.com/office/drawing/2014/main" id="{2ED87360-D8DE-9B2B-A618-0D1DEF765AB1}"/>
              </a:ext>
            </a:extLst>
          </p:cNvPr>
          <p:cNvSpPr/>
          <p:nvPr>
            <p:custDataLst>
              <p:tags r:id="rId17"/>
            </p:custDataLst>
          </p:nvPr>
        </p:nvSpPr>
        <p:spPr bwMode="auto">
          <a:xfrm>
            <a:off x="5046663" y="2008188"/>
            <a:ext cx="196850"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spcBef>
                <a:spcPct val="0"/>
              </a:spcBef>
              <a:spcAft>
                <a:spcPct val="0"/>
              </a:spcAft>
              <a:defRPr/>
            </a:pPr>
            <a:fld id="{E2906199-7DF7-468B-9364-848C5E406CA2}" type="datetime'''''''''''''''''''''''''''I''ST'''''">
              <a:rPr lang="de-DE" altLang="en-US" sz="1000" smtClean="0">
                <a:solidFill>
                  <a:srgbClr val="000000"/>
                </a:solidFill>
              </a:rPr>
              <a:pPr lvl="0">
                <a:spcBef>
                  <a:spcPct val="0"/>
                </a:spcBef>
                <a:spcAft>
                  <a:spcPct val="0"/>
                </a:spcAft>
                <a:defRPr/>
              </a:pPr>
              <a:t>IST</a:t>
            </a:fld>
            <a:endParaRPr kumimoji="0" lang="de-DE" sz="1000" b="0" i="0" strike="noStrike" kern="1200" cap="none" spc="0" normalizeH="0" baseline="0" noProof="0">
              <a:ln>
                <a:noFill/>
              </a:ln>
              <a:solidFill>
                <a:srgbClr val="000000"/>
              </a:solidFill>
              <a:effectLst/>
              <a:uLnTx/>
              <a:uFillTx/>
            </a:endParaRPr>
          </a:p>
        </p:txBody>
      </p:sp>
      <p:sp>
        <p:nvSpPr>
          <p:cNvPr id="29" name="Rechteck 28">
            <a:extLst>
              <a:ext uri="{FF2B5EF4-FFF2-40B4-BE49-F238E27FC236}">
                <a16:creationId xmlns:a16="http://schemas.microsoft.com/office/drawing/2014/main" id="{4DA7109B-6503-2D15-4278-CFFD7E6AE86F}"/>
              </a:ext>
            </a:extLst>
          </p:cNvPr>
          <p:cNvSpPr/>
          <p:nvPr>
            <p:custDataLst>
              <p:tags r:id="rId18"/>
            </p:custDataLst>
          </p:nvPr>
        </p:nvSpPr>
        <p:spPr bwMode="auto">
          <a:xfrm>
            <a:off x="5575300" y="2008188"/>
            <a:ext cx="40798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spcBef>
                <a:spcPct val="0"/>
              </a:spcBef>
              <a:spcAft>
                <a:spcPct val="0"/>
              </a:spcAft>
              <a:defRPr/>
            </a:pPr>
            <a:fld id="{EB713C9C-8D07-4271-80B7-C5A7F0D316AF}" type="datetime'V''''''o''''''r''''''''''''''''j''''''''''''a''h''''''''r'''">
              <a:rPr lang="de-DE" altLang="en-US" sz="1000" smtClean="0">
                <a:solidFill>
                  <a:srgbClr val="000000"/>
                </a:solidFill>
              </a:rPr>
              <a:pPr lvl="0">
                <a:spcBef>
                  <a:spcPct val="0"/>
                </a:spcBef>
                <a:spcAft>
                  <a:spcPct val="0"/>
                </a:spcAft>
                <a:defRPr/>
              </a:pPr>
              <a:t>Vorjahr</a:t>
            </a:fld>
            <a:endParaRPr kumimoji="0" lang="de-DE" sz="1000" b="0" i="0" strike="noStrike" kern="1200" cap="none" spc="0" normalizeH="0" baseline="0" noProof="0">
              <a:ln>
                <a:noFill/>
              </a:ln>
              <a:solidFill>
                <a:srgbClr val="000000"/>
              </a:solidFill>
              <a:effectLst/>
              <a:uLnTx/>
              <a:uFillTx/>
            </a:endParaRPr>
          </a:p>
        </p:txBody>
      </p:sp>
      <p:graphicFrame>
        <p:nvGraphicFramePr>
          <p:cNvPr id="15" name="Chart 3">
            <a:extLst>
              <a:ext uri="{FF2B5EF4-FFF2-40B4-BE49-F238E27FC236}">
                <a16:creationId xmlns:a16="http://schemas.microsoft.com/office/drawing/2014/main" id="{45A2E37F-F9CB-C38C-23B8-E7ADF82CD879}"/>
              </a:ext>
            </a:extLst>
          </p:cNvPr>
          <p:cNvGraphicFramePr/>
          <p:nvPr>
            <p:custDataLst>
              <p:tags r:id="rId19"/>
            </p:custDataLst>
            <p:extLst>
              <p:ext uri="{D42A27DB-BD31-4B8C-83A1-F6EECF244321}">
                <p14:modId xmlns:p14="http://schemas.microsoft.com/office/powerpoint/2010/main" val="707269866"/>
              </p:ext>
            </p:extLst>
          </p:nvPr>
        </p:nvGraphicFramePr>
        <p:xfrm>
          <a:off x="6273800" y="2238375"/>
          <a:ext cx="5673725" cy="1841500"/>
        </p:xfrm>
        <a:graphic>
          <a:graphicData uri="http://schemas.openxmlformats.org/drawingml/2006/chart">
            <c:chart xmlns:c="http://schemas.openxmlformats.org/drawingml/2006/chart" xmlns:r="http://schemas.openxmlformats.org/officeDocument/2006/relationships" r:id="rId37"/>
          </a:graphicData>
        </a:graphic>
      </p:graphicFrame>
      <p:sp>
        <p:nvSpPr>
          <p:cNvPr id="51" name="Rechteck 50">
            <a:extLst>
              <a:ext uri="{FF2B5EF4-FFF2-40B4-BE49-F238E27FC236}">
                <a16:creationId xmlns:a16="http://schemas.microsoft.com/office/drawing/2014/main" id="{24AFB0D6-767D-C910-79DE-E455A3EF4478}"/>
              </a:ext>
            </a:extLst>
          </p:cNvPr>
          <p:cNvSpPr/>
          <p:nvPr>
            <p:custDataLst>
              <p:tags r:id="rId20"/>
            </p:custDataLst>
          </p:nvPr>
        </p:nvSpPr>
        <p:spPr bwMode="auto">
          <a:xfrm>
            <a:off x="6470650" y="4097338"/>
            <a:ext cx="23018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16EC04B5-AAFD-42A3-B7F7-40AF9D2515F2}" type="datetime'''''''''''''''''''J''''''''''''''''''''''''a''''''''''''''''n'">
              <a:rPr lang="de-DE" altLang="en-US" sz="1000" b="1" smtClean="0">
                <a:solidFill>
                  <a:srgbClr val="000000"/>
                </a:solidFill>
              </a:rPr>
              <a:pPr lvl="0" algn="ctr">
                <a:spcBef>
                  <a:spcPct val="0"/>
                </a:spcBef>
                <a:spcAft>
                  <a:spcPct val="0"/>
                </a:spcAft>
                <a:defRPr/>
              </a:pPr>
              <a:t>Jan</a:t>
            </a:fld>
            <a:endParaRPr kumimoji="0" lang="de-DE" sz="1000" b="1" i="0" strike="noStrike" kern="1200" cap="none" spc="0" normalizeH="0" baseline="0" noProof="0">
              <a:ln>
                <a:noFill/>
              </a:ln>
              <a:solidFill>
                <a:srgbClr val="000000"/>
              </a:solidFill>
              <a:effectLst/>
              <a:uLnTx/>
              <a:uFillTx/>
            </a:endParaRPr>
          </a:p>
        </p:txBody>
      </p:sp>
      <p:sp>
        <p:nvSpPr>
          <p:cNvPr id="47" name="Rechteck 46">
            <a:extLst>
              <a:ext uri="{FF2B5EF4-FFF2-40B4-BE49-F238E27FC236}">
                <a16:creationId xmlns:a16="http://schemas.microsoft.com/office/drawing/2014/main" id="{AF8D1395-415A-9F9C-FD82-F4917ED5550C}"/>
              </a:ext>
            </a:extLst>
          </p:cNvPr>
          <p:cNvSpPr/>
          <p:nvPr>
            <p:custDataLst>
              <p:tags r:id="rId21"/>
            </p:custDataLst>
          </p:nvPr>
        </p:nvSpPr>
        <p:spPr bwMode="auto">
          <a:xfrm>
            <a:off x="6924675" y="4097338"/>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D51AAE55-D82E-44B9-B2BB-3E078889D6AC}" type="datetime'''''''''''''''''''''''''''''''''''''''''''F''''e''''b'''''">
              <a:rPr lang="de-DE" altLang="en-US" sz="1000" b="1" smtClean="0">
                <a:solidFill>
                  <a:srgbClr val="000000"/>
                </a:solidFill>
              </a:rPr>
              <a:pPr lvl="0" algn="ctr">
                <a:spcBef>
                  <a:spcPct val="0"/>
                </a:spcBef>
                <a:spcAft>
                  <a:spcPct val="0"/>
                </a:spcAft>
                <a:defRPr/>
              </a:pPr>
              <a:t>Feb</a:t>
            </a:fld>
            <a:endParaRPr kumimoji="0" lang="de-DE" sz="1000" b="1" i="0" strike="noStrike" kern="1200" cap="none" spc="0" normalizeH="0" baseline="0" noProof="0">
              <a:ln>
                <a:noFill/>
              </a:ln>
              <a:solidFill>
                <a:srgbClr val="000000"/>
              </a:solidFill>
              <a:effectLst/>
              <a:uLnTx/>
              <a:uFillTx/>
            </a:endParaRPr>
          </a:p>
        </p:txBody>
      </p:sp>
      <p:sp>
        <p:nvSpPr>
          <p:cNvPr id="46" name="Rechteck 45">
            <a:extLst>
              <a:ext uri="{FF2B5EF4-FFF2-40B4-BE49-F238E27FC236}">
                <a16:creationId xmlns:a16="http://schemas.microsoft.com/office/drawing/2014/main" id="{9CEF79BD-D497-8272-1443-E64A6AB7854F}"/>
              </a:ext>
            </a:extLst>
          </p:cNvPr>
          <p:cNvSpPr/>
          <p:nvPr>
            <p:custDataLst>
              <p:tags r:id="rId22"/>
            </p:custDataLst>
          </p:nvPr>
        </p:nvSpPr>
        <p:spPr bwMode="auto">
          <a:xfrm>
            <a:off x="7388225" y="4097338"/>
            <a:ext cx="2317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6A77EDB8-691F-4364-9095-B214BDD5D9F6}" type="datetime'''''''''M''rz'''''''''''''''''''''''''''''''''''''''''''''">
              <a:rPr lang="de-DE" altLang="en-US" sz="1000" b="1" smtClean="0">
                <a:solidFill>
                  <a:srgbClr val="000000"/>
                </a:solidFill>
              </a:rPr>
              <a:pPr lvl="0" algn="ctr">
                <a:spcBef>
                  <a:spcPct val="0"/>
                </a:spcBef>
                <a:spcAft>
                  <a:spcPct val="0"/>
                </a:spcAft>
                <a:defRPr/>
              </a:pPr>
              <a:t>Mrz</a:t>
            </a:fld>
            <a:endParaRPr kumimoji="0" lang="de-DE" sz="1000" b="1" i="0" strike="noStrike" kern="1200" cap="none" spc="0" normalizeH="0" baseline="0" noProof="0">
              <a:ln>
                <a:noFill/>
              </a:ln>
              <a:solidFill>
                <a:srgbClr val="000000"/>
              </a:solidFill>
              <a:effectLst/>
              <a:uLnTx/>
              <a:uFillTx/>
            </a:endParaRPr>
          </a:p>
        </p:txBody>
      </p:sp>
      <p:sp>
        <p:nvSpPr>
          <p:cNvPr id="49" name="Rechteck 48">
            <a:extLst>
              <a:ext uri="{FF2B5EF4-FFF2-40B4-BE49-F238E27FC236}">
                <a16:creationId xmlns:a16="http://schemas.microsoft.com/office/drawing/2014/main" id="{E1CE4657-8E67-F9E6-A44B-EB8A52212AFA}"/>
              </a:ext>
            </a:extLst>
          </p:cNvPr>
          <p:cNvSpPr/>
          <p:nvPr>
            <p:custDataLst>
              <p:tags r:id="rId23"/>
            </p:custDataLst>
          </p:nvPr>
        </p:nvSpPr>
        <p:spPr bwMode="auto">
          <a:xfrm>
            <a:off x="7847013" y="4097338"/>
            <a:ext cx="2317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020345B4-EBA5-4CFC-B45D-4ACD92C401C0}" type="datetime'''''''''A''p''r'''''''''''''''''''''''''''''''''''''''''''">
              <a:rPr lang="de-DE" altLang="en-US" sz="1000" b="1" smtClean="0">
                <a:solidFill>
                  <a:srgbClr val="000000"/>
                </a:solidFill>
              </a:rPr>
              <a:pPr lvl="0" algn="ctr">
                <a:spcBef>
                  <a:spcPct val="0"/>
                </a:spcBef>
                <a:spcAft>
                  <a:spcPct val="0"/>
                </a:spcAft>
                <a:defRPr/>
              </a:pPr>
              <a:t>Apr</a:t>
            </a:fld>
            <a:endParaRPr kumimoji="0" lang="de-DE" sz="1000" b="1" i="0" strike="noStrike" kern="1200" cap="none" spc="0" normalizeH="0" baseline="0" noProof="0">
              <a:ln>
                <a:noFill/>
              </a:ln>
              <a:solidFill>
                <a:srgbClr val="000000"/>
              </a:solidFill>
              <a:effectLst/>
              <a:uLnTx/>
              <a:uFillTx/>
            </a:endParaRPr>
          </a:p>
        </p:txBody>
      </p:sp>
      <p:sp>
        <p:nvSpPr>
          <p:cNvPr id="36" name="Rechteck 35">
            <a:extLst>
              <a:ext uri="{FF2B5EF4-FFF2-40B4-BE49-F238E27FC236}">
                <a16:creationId xmlns:a16="http://schemas.microsoft.com/office/drawing/2014/main" id="{CD8D903E-DB52-540C-CEEF-220EAC402242}"/>
              </a:ext>
            </a:extLst>
          </p:cNvPr>
          <p:cNvSpPr/>
          <p:nvPr>
            <p:custDataLst>
              <p:tags r:id="rId24"/>
            </p:custDataLst>
          </p:nvPr>
        </p:nvSpPr>
        <p:spPr bwMode="auto">
          <a:xfrm>
            <a:off x="8310563" y="4097338"/>
            <a:ext cx="22383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933D9B3F-26E9-4B8C-9874-FB4156A1C43E}" type="datetime'''M''''''a''''''''''''''''''''i'''''''''''''''''''''''''">
              <a:rPr lang="de-DE" altLang="en-US" sz="1000" b="1" smtClean="0">
                <a:solidFill>
                  <a:srgbClr val="000000"/>
                </a:solidFill>
              </a:rPr>
              <a:pPr lvl="0" algn="ctr">
                <a:spcBef>
                  <a:spcPct val="0"/>
                </a:spcBef>
                <a:spcAft>
                  <a:spcPct val="0"/>
                </a:spcAft>
                <a:defRPr/>
              </a:pPr>
              <a:t>Mai</a:t>
            </a:fld>
            <a:endParaRPr kumimoji="0" lang="de-DE" sz="1000" b="1" i="0" strike="noStrike" kern="1200" cap="none" spc="0" normalizeH="0" baseline="0" noProof="0">
              <a:ln>
                <a:noFill/>
              </a:ln>
              <a:solidFill>
                <a:srgbClr val="000000"/>
              </a:solidFill>
              <a:effectLst/>
              <a:uLnTx/>
              <a:uFillTx/>
            </a:endParaRPr>
          </a:p>
        </p:txBody>
      </p:sp>
      <p:sp>
        <p:nvSpPr>
          <p:cNvPr id="34" name="Rechteck 33">
            <a:extLst>
              <a:ext uri="{FF2B5EF4-FFF2-40B4-BE49-F238E27FC236}">
                <a16:creationId xmlns:a16="http://schemas.microsoft.com/office/drawing/2014/main" id="{A37457A8-12D2-14C1-6BE5-B3F2CCBD1027}"/>
              </a:ext>
            </a:extLst>
          </p:cNvPr>
          <p:cNvSpPr/>
          <p:nvPr>
            <p:custDataLst>
              <p:tags r:id="rId25"/>
            </p:custDataLst>
          </p:nvPr>
        </p:nvSpPr>
        <p:spPr bwMode="auto">
          <a:xfrm>
            <a:off x="8761413" y="4097338"/>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FDC800D4-82E3-471B-BC24-BA5FFC3CF39E}" type="datetime'''''J''u''''''''''''n'''''''''">
              <a:rPr lang="de-DE" altLang="en-US" sz="1000" b="1" smtClean="0">
                <a:solidFill>
                  <a:srgbClr val="000000"/>
                </a:solidFill>
              </a:rPr>
              <a:pPr lvl="0" algn="ctr">
                <a:spcBef>
                  <a:spcPct val="0"/>
                </a:spcBef>
                <a:spcAft>
                  <a:spcPct val="0"/>
                </a:spcAft>
                <a:defRPr/>
              </a:pPr>
              <a:t>Jun</a:t>
            </a:fld>
            <a:endParaRPr kumimoji="0" lang="de-DE" sz="1000" b="1" i="0" strike="noStrike" kern="1200" cap="none" spc="0" normalizeH="0" baseline="0" noProof="0">
              <a:ln>
                <a:noFill/>
              </a:ln>
              <a:solidFill>
                <a:srgbClr val="000000"/>
              </a:solidFill>
              <a:effectLst/>
              <a:uLnTx/>
              <a:uFillTx/>
            </a:endParaRPr>
          </a:p>
        </p:txBody>
      </p:sp>
      <p:sp>
        <p:nvSpPr>
          <p:cNvPr id="48" name="Rechteck 47">
            <a:extLst>
              <a:ext uri="{FF2B5EF4-FFF2-40B4-BE49-F238E27FC236}">
                <a16:creationId xmlns:a16="http://schemas.microsoft.com/office/drawing/2014/main" id="{32BEA42D-CEDF-4492-6316-AD88C4F41CBB}"/>
              </a:ext>
            </a:extLst>
          </p:cNvPr>
          <p:cNvSpPr/>
          <p:nvPr>
            <p:custDataLst>
              <p:tags r:id="rId26"/>
            </p:custDataLst>
          </p:nvPr>
        </p:nvSpPr>
        <p:spPr bwMode="auto">
          <a:xfrm>
            <a:off x="9242425" y="4097338"/>
            <a:ext cx="195263"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FDE222F9-DE1E-470A-8CD5-56AA84DCD062}" type="datetime'''J''''''''''''''''''u''''''''''l'''''''''''">
              <a:rPr lang="de-DE" altLang="en-US" sz="1000" b="1" smtClean="0">
                <a:solidFill>
                  <a:srgbClr val="000000"/>
                </a:solidFill>
              </a:rPr>
              <a:pPr lvl="0" algn="ctr">
                <a:spcBef>
                  <a:spcPct val="0"/>
                </a:spcBef>
                <a:spcAft>
                  <a:spcPct val="0"/>
                </a:spcAft>
                <a:defRPr/>
              </a:pPr>
              <a:t>Jul</a:t>
            </a:fld>
            <a:endParaRPr kumimoji="0" lang="de-DE" sz="1000" b="1" i="0" strike="noStrike" kern="1200" cap="none" spc="0" normalizeH="0" baseline="0" noProof="0">
              <a:ln>
                <a:noFill/>
              </a:ln>
              <a:solidFill>
                <a:srgbClr val="000000"/>
              </a:solidFill>
              <a:effectLst/>
              <a:uLnTx/>
              <a:uFillTx/>
            </a:endParaRPr>
          </a:p>
        </p:txBody>
      </p:sp>
      <p:sp>
        <p:nvSpPr>
          <p:cNvPr id="42" name="Rechteck 41">
            <a:extLst>
              <a:ext uri="{FF2B5EF4-FFF2-40B4-BE49-F238E27FC236}">
                <a16:creationId xmlns:a16="http://schemas.microsoft.com/office/drawing/2014/main" id="{A0A4E8AC-A240-8333-1530-DA36BE742FB0}"/>
              </a:ext>
            </a:extLst>
          </p:cNvPr>
          <p:cNvSpPr/>
          <p:nvPr>
            <p:custDataLst>
              <p:tags r:id="rId27"/>
            </p:custDataLst>
          </p:nvPr>
        </p:nvSpPr>
        <p:spPr bwMode="auto">
          <a:xfrm>
            <a:off x="9667875" y="4097338"/>
            <a:ext cx="260350"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C4876C13-84BD-41AD-8037-907F53943B4A}" type="datetime'''''A''''''''''''u''''''''g'''''''''''''''''''''''''''''''''">
              <a:rPr lang="de-DE" altLang="en-US" sz="1000" b="1" smtClean="0">
                <a:solidFill>
                  <a:srgbClr val="000000"/>
                </a:solidFill>
              </a:rPr>
              <a:pPr lvl="0" algn="ctr">
                <a:spcBef>
                  <a:spcPct val="0"/>
                </a:spcBef>
                <a:spcAft>
                  <a:spcPct val="0"/>
                </a:spcAft>
                <a:defRPr/>
              </a:pPr>
              <a:t>Aug</a:t>
            </a:fld>
            <a:endParaRPr kumimoji="0" lang="de-DE" sz="1000" b="1" i="0" strike="noStrike" kern="1200" cap="none" spc="0" normalizeH="0" baseline="0" noProof="0">
              <a:ln>
                <a:noFill/>
              </a:ln>
              <a:solidFill>
                <a:srgbClr val="000000"/>
              </a:solidFill>
              <a:effectLst/>
              <a:uLnTx/>
              <a:uFillTx/>
            </a:endParaRPr>
          </a:p>
        </p:txBody>
      </p:sp>
      <p:sp>
        <p:nvSpPr>
          <p:cNvPr id="35" name="Rechteck 34">
            <a:extLst>
              <a:ext uri="{FF2B5EF4-FFF2-40B4-BE49-F238E27FC236}">
                <a16:creationId xmlns:a16="http://schemas.microsoft.com/office/drawing/2014/main" id="{34394CFE-AAB0-7A49-7438-CB13953E2C27}"/>
              </a:ext>
            </a:extLst>
          </p:cNvPr>
          <p:cNvSpPr/>
          <p:nvPr>
            <p:custDataLst>
              <p:tags r:id="rId28"/>
            </p:custDataLst>
          </p:nvPr>
        </p:nvSpPr>
        <p:spPr bwMode="auto">
          <a:xfrm>
            <a:off x="10136188" y="4097338"/>
            <a:ext cx="24447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2F66FD72-F9F7-4750-A371-C685A6C63425}" type="datetime'''''''''''''''''''''''S''''''''''''''''''e''''''''''''p'">
              <a:rPr lang="de-DE" altLang="en-US" sz="1000" b="1" smtClean="0">
                <a:solidFill>
                  <a:srgbClr val="000000"/>
                </a:solidFill>
              </a:rPr>
              <a:pPr lvl="0" algn="ctr">
                <a:spcBef>
                  <a:spcPct val="0"/>
                </a:spcBef>
                <a:spcAft>
                  <a:spcPct val="0"/>
                </a:spcAft>
                <a:defRPr/>
              </a:pPr>
              <a:t>Sep</a:t>
            </a:fld>
            <a:endParaRPr kumimoji="0" lang="de-DE" sz="1000" b="1" i="0" strike="noStrike" kern="1200" cap="none" spc="0" normalizeH="0" baseline="0" noProof="0">
              <a:ln>
                <a:noFill/>
              </a:ln>
              <a:solidFill>
                <a:srgbClr val="000000"/>
              </a:solidFill>
              <a:effectLst/>
              <a:uLnTx/>
              <a:uFillTx/>
            </a:endParaRPr>
          </a:p>
        </p:txBody>
      </p:sp>
      <p:sp>
        <p:nvSpPr>
          <p:cNvPr id="33" name="Rechteck 32">
            <a:extLst>
              <a:ext uri="{FF2B5EF4-FFF2-40B4-BE49-F238E27FC236}">
                <a16:creationId xmlns:a16="http://schemas.microsoft.com/office/drawing/2014/main" id="{A17DB53D-4BF0-39B3-BCEE-514BEB2A63B1}"/>
              </a:ext>
            </a:extLst>
          </p:cNvPr>
          <p:cNvSpPr/>
          <p:nvPr>
            <p:custDataLst>
              <p:tags r:id="rId29"/>
            </p:custDataLst>
          </p:nvPr>
        </p:nvSpPr>
        <p:spPr bwMode="auto">
          <a:xfrm>
            <a:off x="10606088" y="4097338"/>
            <a:ext cx="223838"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CC0DB4B8-1100-439A-8B99-C4B33D570193}" type="datetime'''''''''''''O''''''''''''''''''''''''''''''''''kt'">
              <a:rPr lang="de-DE" altLang="en-US" sz="1000" b="1" smtClean="0">
                <a:solidFill>
                  <a:srgbClr val="000000"/>
                </a:solidFill>
              </a:rPr>
              <a:pPr lvl="0" algn="ctr">
                <a:spcBef>
                  <a:spcPct val="0"/>
                </a:spcBef>
                <a:spcAft>
                  <a:spcPct val="0"/>
                </a:spcAft>
                <a:defRPr/>
              </a:pPr>
              <a:t>Okt</a:t>
            </a:fld>
            <a:endParaRPr kumimoji="0" lang="de-DE" sz="1000" b="1" i="0" strike="noStrike" kern="1200" cap="none" spc="0" normalizeH="0" baseline="0" noProof="0">
              <a:ln>
                <a:noFill/>
              </a:ln>
              <a:solidFill>
                <a:srgbClr val="000000"/>
              </a:solidFill>
              <a:effectLst/>
              <a:uLnTx/>
              <a:uFillTx/>
            </a:endParaRPr>
          </a:p>
        </p:txBody>
      </p:sp>
      <p:sp>
        <p:nvSpPr>
          <p:cNvPr id="32" name="Rechteck 31">
            <a:extLst>
              <a:ext uri="{FF2B5EF4-FFF2-40B4-BE49-F238E27FC236}">
                <a16:creationId xmlns:a16="http://schemas.microsoft.com/office/drawing/2014/main" id="{A6EF8E2E-62C4-DB21-57DF-DF46B07AC67C}"/>
              </a:ext>
            </a:extLst>
          </p:cNvPr>
          <p:cNvSpPr/>
          <p:nvPr>
            <p:custDataLst>
              <p:tags r:id="rId30"/>
            </p:custDataLst>
          </p:nvPr>
        </p:nvSpPr>
        <p:spPr bwMode="auto">
          <a:xfrm>
            <a:off x="11050588" y="4097338"/>
            <a:ext cx="252413"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09A0CC5A-2799-47BD-A1B9-D23E166041C7}" type="datetime'''''''''''''''''''N''o''''''''''''''''v'''''''''''''''">
              <a:rPr lang="de-DE" altLang="en-US" sz="1000" b="1" smtClean="0">
                <a:solidFill>
                  <a:srgbClr val="000000"/>
                </a:solidFill>
              </a:rPr>
              <a:pPr lvl="0" algn="ctr">
                <a:spcBef>
                  <a:spcPct val="0"/>
                </a:spcBef>
                <a:spcAft>
                  <a:spcPct val="0"/>
                </a:spcAft>
                <a:defRPr/>
              </a:pPr>
              <a:t>Nov</a:t>
            </a:fld>
            <a:endParaRPr kumimoji="0" lang="de-DE" sz="1000" b="1" i="0" strike="noStrike" kern="1200" cap="none" spc="0" normalizeH="0" baseline="0" noProof="0">
              <a:ln>
                <a:noFill/>
              </a:ln>
              <a:solidFill>
                <a:srgbClr val="000000"/>
              </a:solidFill>
              <a:effectLst/>
              <a:uLnTx/>
              <a:uFillTx/>
            </a:endParaRPr>
          </a:p>
        </p:txBody>
      </p:sp>
      <p:sp>
        <p:nvSpPr>
          <p:cNvPr id="50" name="Rechteck 49">
            <a:extLst>
              <a:ext uri="{FF2B5EF4-FFF2-40B4-BE49-F238E27FC236}">
                <a16:creationId xmlns:a16="http://schemas.microsoft.com/office/drawing/2014/main" id="{08D01E4C-82C6-9CC3-16EA-28E951F4DFA7}"/>
              </a:ext>
            </a:extLst>
          </p:cNvPr>
          <p:cNvSpPr/>
          <p:nvPr>
            <p:custDataLst>
              <p:tags r:id="rId31"/>
            </p:custDataLst>
          </p:nvPr>
        </p:nvSpPr>
        <p:spPr bwMode="auto">
          <a:xfrm>
            <a:off x="11515725" y="4097338"/>
            <a:ext cx="238125" cy="15240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A522F88E-7238-4BA9-A82A-66A8DD78B95D}" type="datetime'''''''''D''''''''''''''''''''''''''''''''''e''''''''''''''z'''">
              <a:rPr lang="de-DE" altLang="en-US" sz="1000" b="1" smtClean="0">
                <a:solidFill>
                  <a:srgbClr val="000000"/>
                </a:solidFill>
              </a:rPr>
              <a:pPr lvl="0" algn="ctr">
                <a:spcBef>
                  <a:spcPct val="0"/>
                </a:spcBef>
                <a:spcAft>
                  <a:spcPct val="0"/>
                </a:spcAft>
                <a:defRPr/>
              </a:pPr>
              <a:t>Dez</a:t>
            </a:fld>
            <a:endParaRPr kumimoji="0" lang="de-DE" sz="1000" b="1" i="0" strike="noStrike" kern="1200" cap="none" spc="0" normalizeH="0" baseline="0" noProof="0">
              <a:ln>
                <a:noFill/>
              </a:ln>
              <a:solidFill>
                <a:srgbClr val="000000"/>
              </a:solidFill>
              <a:effectLst/>
              <a:uLnTx/>
              <a:uFillTx/>
            </a:endParaRPr>
          </a:p>
        </p:txBody>
      </p:sp>
      <p:sp>
        <p:nvSpPr>
          <p:cNvPr id="52" name="Rechteck 51">
            <a:extLst>
              <a:ext uri="{FF2B5EF4-FFF2-40B4-BE49-F238E27FC236}">
                <a16:creationId xmlns:a16="http://schemas.microsoft.com/office/drawing/2014/main" id="{82D680B3-DB61-7362-3253-955DF46B74A4}"/>
              </a:ext>
            </a:extLst>
          </p:cNvPr>
          <p:cNvSpPr/>
          <p:nvPr/>
        </p:nvSpPr>
        <p:spPr>
          <a:xfrm>
            <a:off x="352263" y="4461175"/>
            <a:ext cx="1705916" cy="246221"/>
          </a:xfrm>
          <a:prstGeom prst="rect">
            <a:avLst/>
          </a:prstGeom>
        </p:spPr>
        <p:txBody>
          <a:bodyPr wrap="none">
            <a:spAutoFit/>
          </a:bodyPr>
          <a:lstStyle/>
          <a:p>
            <a:pPr>
              <a:defRPr/>
            </a:pPr>
            <a:r>
              <a:rPr lang="de-DE" sz="1000" b="1" err="1">
                <a:solidFill>
                  <a:srgbClr val="595959"/>
                </a:solidFill>
                <a:cs typeface="Arial" panose="020B0604020202020204" pitchFamily="34" charset="0"/>
              </a:rPr>
              <a:t>Guidance</a:t>
            </a:r>
            <a:r>
              <a:rPr lang="de-DE" sz="1000" b="1">
                <a:solidFill>
                  <a:srgbClr val="595959"/>
                </a:solidFill>
                <a:cs typeface="Arial" panose="020B0604020202020204" pitchFamily="34" charset="0"/>
              </a:rPr>
              <a:t> </a:t>
            </a:r>
            <a:r>
              <a:rPr lang="de-DE" sz="1000" b="1">
                <a:solidFill>
                  <a:srgbClr val="A7C03E"/>
                </a:solidFill>
                <a:cs typeface="Arial" panose="020B0604020202020204" pitchFamily="34" charset="0"/>
              </a:rPr>
              <a:t>2023: 1,0 – 3,6</a:t>
            </a:r>
          </a:p>
        </p:txBody>
      </p:sp>
      <p:sp>
        <p:nvSpPr>
          <p:cNvPr id="53" name="Rechteck 52">
            <a:extLst>
              <a:ext uri="{FF2B5EF4-FFF2-40B4-BE49-F238E27FC236}">
                <a16:creationId xmlns:a16="http://schemas.microsoft.com/office/drawing/2014/main" id="{49D0B0AD-D9E7-A14D-0F3E-5A98E719CCAF}"/>
              </a:ext>
            </a:extLst>
          </p:cNvPr>
          <p:cNvSpPr/>
          <p:nvPr/>
        </p:nvSpPr>
        <p:spPr>
          <a:xfrm>
            <a:off x="6314007" y="4467786"/>
            <a:ext cx="5437522" cy="246221"/>
          </a:xfrm>
          <a:prstGeom prst="rect">
            <a:avLst/>
          </a:prstGeom>
        </p:spPr>
        <p:txBody>
          <a:bodyPr wrap="square">
            <a:spAutoFit/>
          </a:bodyPr>
          <a:lstStyle/>
          <a:p>
            <a:pPr>
              <a:defRPr/>
            </a:pPr>
            <a:r>
              <a:rPr lang="de-DE" sz="1000" b="1">
                <a:solidFill>
                  <a:srgbClr val="595959"/>
                </a:solidFill>
                <a:cs typeface="Arial" panose="020B0604020202020204" pitchFamily="34" charset="0"/>
              </a:rPr>
              <a:t>YTD </a:t>
            </a:r>
            <a:r>
              <a:rPr lang="de-DE" sz="1000" b="1">
                <a:solidFill>
                  <a:srgbClr val="A7C03E"/>
                </a:solidFill>
                <a:cs typeface="Arial" panose="020B0604020202020204" pitchFamily="34" charset="0"/>
              </a:rPr>
              <a:t>2023: -0,12  </a:t>
            </a:r>
            <a:r>
              <a:rPr lang="de-DE" sz="1000" b="1">
                <a:solidFill>
                  <a:srgbClr val="595959"/>
                </a:solidFill>
                <a:cs typeface="Arial" panose="020B0604020202020204" pitchFamily="34" charset="0"/>
              </a:rPr>
              <a:t>|  YTD </a:t>
            </a:r>
            <a:r>
              <a:rPr lang="de-DE" sz="1000" b="1">
                <a:solidFill>
                  <a:srgbClr val="A6A6A6"/>
                </a:solidFill>
                <a:cs typeface="Arial" panose="020B0604020202020204" pitchFamily="34" charset="0"/>
              </a:rPr>
              <a:t>2022: -1,05</a:t>
            </a:r>
            <a:r>
              <a:rPr lang="de-DE" sz="1000" b="1">
                <a:solidFill>
                  <a:srgbClr val="A7C03E"/>
                </a:solidFill>
                <a:cs typeface="Arial" panose="020B0604020202020204" pitchFamily="34" charset="0"/>
              </a:rPr>
              <a:t>	</a:t>
            </a:r>
            <a:endParaRPr lang="de-DE" sz="1000" b="1">
              <a:solidFill>
                <a:srgbClr val="FF0000"/>
              </a:solidFill>
              <a:highlight>
                <a:srgbClr val="FFFF00"/>
              </a:highlight>
              <a:cs typeface="Arial" panose="020B0604020202020204" pitchFamily="34" charset="0"/>
            </a:endParaRPr>
          </a:p>
        </p:txBody>
      </p:sp>
      <p:sp>
        <p:nvSpPr>
          <p:cNvPr id="2" name="Rechteck 1">
            <a:extLst>
              <a:ext uri="{FF2B5EF4-FFF2-40B4-BE49-F238E27FC236}">
                <a16:creationId xmlns:a16="http://schemas.microsoft.com/office/drawing/2014/main" id="{094852E9-D34D-9D88-7B9A-A862207B1E47}"/>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a:solidFill>
                  <a:schemeClr val="tx1">
                    <a:lumMod val="50000"/>
                    <a:lumOff val="50000"/>
                  </a:schemeClr>
                </a:solidFill>
                <a:latin typeface="Arial" panose="020B0604020202020204" pitchFamily="34" charset="0"/>
                <a:cs typeface="Arial" panose="020B0604020202020204" pitchFamily="34" charset="0"/>
              </a:rPr>
              <a:t>02_</a:t>
            </a:r>
            <a:r>
              <a:rPr lang="de-DE" sz="800" b="1">
                <a:solidFill>
                  <a:schemeClr val="bg1">
                    <a:lumMod val="50000"/>
                  </a:schemeClr>
                </a:solidFill>
                <a:latin typeface="Arial" panose="020B0604020202020204" pitchFamily="34" charset="0"/>
                <a:cs typeface="Arial" panose="020B0604020202020204" pitchFamily="34" charset="0"/>
              </a:rPr>
              <a:t>Finanzkennzahlen Q3 2023</a:t>
            </a:r>
          </a:p>
        </p:txBody>
      </p:sp>
    </p:spTree>
    <p:extLst>
      <p:ext uri="{BB962C8B-B14F-4D97-AF65-F5344CB8AC3E}">
        <p14:creationId xmlns:p14="http://schemas.microsoft.com/office/powerpoint/2010/main" val="968137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84D3C224-66C6-0B9A-2B98-0981E69CF6D3}"/>
              </a:ext>
            </a:extLst>
          </p:cNvPr>
          <p:cNvSpPr/>
          <p:nvPr/>
        </p:nvSpPr>
        <p:spPr>
          <a:xfrm>
            <a:off x="74242" y="333763"/>
            <a:ext cx="12117757"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a:ea typeface="+mn-ea"/>
                <a:cs typeface="Arial"/>
              </a:rPr>
              <a:t>EBITDA leicht unter Vorjahresniveau</a:t>
            </a:r>
          </a:p>
          <a:p>
            <a:pPr>
              <a:defRPr/>
            </a:pPr>
            <a:r>
              <a:rPr lang="de-DE" sz="1400" dirty="0">
                <a:solidFill>
                  <a:srgbClr val="909090"/>
                </a:solidFill>
                <a:latin typeface="Arial" panose="020B0604020202020204" pitchFamily="34" charset="0"/>
                <a:cs typeface="Arial" panose="020B0604020202020204" pitchFamily="34" charset="0"/>
              </a:rPr>
              <a:t>Im Vergleich zum Vorjahr sind höhere Personalkosten und Forderungsverluste maßgebliche Gründe für das im Vorjahresvergleich geringere EBITDA.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endParaRPr>
          </a:p>
        </p:txBody>
      </p:sp>
      <p:sp>
        <p:nvSpPr>
          <p:cNvPr id="3" name="Textfeld 2">
            <a:extLst>
              <a:ext uri="{FF2B5EF4-FFF2-40B4-BE49-F238E27FC236}">
                <a16:creationId xmlns:a16="http://schemas.microsoft.com/office/drawing/2014/main" id="{4776B316-4AF1-BF1F-27B3-1C4C3A9719BA}"/>
              </a:ext>
            </a:extLst>
          </p:cNvPr>
          <p:cNvSpPr txBox="1"/>
          <p:nvPr/>
        </p:nvSpPr>
        <p:spPr>
          <a:xfrm>
            <a:off x="311261" y="1376048"/>
            <a:ext cx="42948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4"/>
                </a:solidFill>
                <a:effectLst/>
                <a:uLnTx/>
                <a:uFillTx/>
                <a:latin typeface="Arial" panose="020B0604020202020204"/>
                <a:ea typeface="+mn-ea"/>
                <a:cs typeface="Arial" panose="020B0604020202020204" pitchFamily="34" charset="0"/>
              </a:rPr>
              <a:t>11880 Solutions Gruppe </a:t>
            </a:r>
            <a:r>
              <a:rPr kumimoji="0" lang="de-DE" sz="1600" b="0" i="0" u="none" strike="noStrike" kern="1200" cap="none" spc="0" normalizeH="0" baseline="0" noProof="0">
                <a:ln>
                  <a:noFill/>
                </a:ln>
                <a:solidFill>
                  <a:srgbClr val="FFFFFF">
                    <a:lumMod val="50000"/>
                  </a:srgbClr>
                </a:solidFill>
                <a:effectLst/>
                <a:uLnTx/>
                <a:uFillTx/>
                <a:latin typeface="Arial" panose="020B0604020202020204"/>
                <a:ea typeface="+mn-ea"/>
                <a:cs typeface="Arial" panose="020B0604020202020204" pitchFamily="34" charset="0"/>
              </a:rPr>
              <a:t>in Mio. €</a:t>
            </a:r>
          </a:p>
        </p:txBody>
      </p:sp>
      <p:graphicFrame>
        <p:nvGraphicFramePr>
          <p:cNvPr id="4" name="Tabelle 4">
            <a:extLst>
              <a:ext uri="{FF2B5EF4-FFF2-40B4-BE49-F238E27FC236}">
                <a16:creationId xmlns:a16="http://schemas.microsoft.com/office/drawing/2014/main" id="{19D91D84-A5FF-606A-A9E4-E09A3D82DF7D}"/>
              </a:ext>
            </a:extLst>
          </p:cNvPr>
          <p:cNvGraphicFramePr>
            <a:graphicFrameLocks noGrp="1"/>
          </p:cNvGraphicFramePr>
          <p:nvPr>
            <p:extLst>
              <p:ext uri="{D42A27DB-BD31-4B8C-83A1-F6EECF244321}">
                <p14:modId xmlns:p14="http://schemas.microsoft.com/office/powerpoint/2010/main" val="2420378875"/>
              </p:ext>
            </p:extLst>
          </p:nvPr>
        </p:nvGraphicFramePr>
        <p:xfrm>
          <a:off x="386360" y="1948090"/>
          <a:ext cx="5442940" cy="3779520"/>
        </p:xfrm>
        <a:graphic>
          <a:graphicData uri="http://schemas.openxmlformats.org/drawingml/2006/table">
            <a:tbl>
              <a:tblPr firstRow="1" bandRow="1"/>
              <a:tblGrid>
                <a:gridCol w="2331092">
                  <a:extLst>
                    <a:ext uri="{9D8B030D-6E8A-4147-A177-3AD203B41FA5}">
                      <a16:colId xmlns:a16="http://schemas.microsoft.com/office/drawing/2014/main" val="1337849322"/>
                    </a:ext>
                  </a:extLst>
                </a:gridCol>
                <a:gridCol w="1079839">
                  <a:extLst>
                    <a:ext uri="{9D8B030D-6E8A-4147-A177-3AD203B41FA5}">
                      <a16:colId xmlns:a16="http://schemas.microsoft.com/office/drawing/2014/main" val="2346532091"/>
                    </a:ext>
                  </a:extLst>
                </a:gridCol>
                <a:gridCol w="1079839">
                  <a:extLst>
                    <a:ext uri="{9D8B030D-6E8A-4147-A177-3AD203B41FA5}">
                      <a16:colId xmlns:a16="http://schemas.microsoft.com/office/drawing/2014/main" val="934466441"/>
                    </a:ext>
                  </a:extLst>
                </a:gridCol>
                <a:gridCol w="626221">
                  <a:extLst>
                    <a:ext uri="{9D8B030D-6E8A-4147-A177-3AD203B41FA5}">
                      <a16:colId xmlns:a16="http://schemas.microsoft.com/office/drawing/2014/main" val="2297612276"/>
                    </a:ext>
                  </a:extLst>
                </a:gridCol>
                <a:gridCol w="325949">
                  <a:extLst>
                    <a:ext uri="{9D8B030D-6E8A-4147-A177-3AD203B41FA5}">
                      <a16:colId xmlns:a16="http://schemas.microsoft.com/office/drawing/2014/main" val="2058363361"/>
                    </a:ext>
                  </a:extLst>
                </a:gridCol>
              </a:tblGrid>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endParaRPr lang="de-DE" sz="1100">
                        <a:solidFill>
                          <a:schemeClr val="bg1">
                            <a:lumMod val="50000"/>
                          </a:schemeClr>
                        </a:solidFill>
                        <a:latin typeface="Arial" panose="020B0604020202020204" pitchFamily="34" charset="0"/>
                        <a:cs typeface="Arial" panose="020B0604020202020204" pitchFamily="34" charset="0"/>
                      </a:endParaRPr>
                    </a:p>
                  </a:txBody>
                  <a:tcPr anchor="ctr">
                    <a:lnL w="12700" cmpd="sng">
                      <a:noFill/>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de-DE" sz="1100">
                          <a:solidFill>
                            <a:schemeClr val="accent2"/>
                          </a:solidFill>
                          <a:latin typeface="Arial" panose="020B0604020202020204" pitchFamily="34" charset="0"/>
                          <a:cs typeface="Arial" panose="020B0604020202020204" pitchFamily="34" charset="0"/>
                        </a:rPr>
                        <a:t>9M 2023 IST</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de-DE" sz="1100" kern="1200">
                          <a:solidFill>
                            <a:schemeClr val="bg1">
                              <a:lumMod val="50000"/>
                            </a:schemeClr>
                          </a:solidFill>
                          <a:latin typeface="Arial" panose="020B0604020202020204" pitchFamily="34" charset="0"/>
                          <a:ea typeface="+mn-ea"/>
                          <a:cs typeface="Arial" panose="020B0604020202020204" pitchFamily="34" charset="0"/>
                        </a:rPr>
                        <a:t>9M 2022 IST</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de-DE" sz="1100">
                          <a:solidFill>
                            <a:schemeClr val="bg1">
                              <a:lumMod val="50000"/>
                            </a:schemeClr>
                          </a:solidFill>
                          <a:latin typeface="Arial" panose="020B0604020202020204" pitchFamily="34" charset="0"/>
                          <a:cs typeface="Arial" panose="020B0604020202020204" pitchFamily="34" charset="0"/>
                        </a:rPr>
                        <a:t>%</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endParaRPr lang="de-DE" sz="110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1334328"/>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de-DE" sz="1050" b="0">
                          <a:solidFill>
                            <a:schemeClr val="bg1">
                              <a:lumMod val="50000"/>
                            </a:schemeClr>
                          </a:solidFill>
                          <a:latin typeface="Arial" panose="020B0604020202020204" pitchFamily="34" charset="0"/>
                          <a:cs typeface="Arial" panose="020B0604020202020204" pitchFamily="34" charset="0"/>
                        </a:rPr>
                        <a:t>Umsatzerlöse AKL</a:t>
                      </a:r>
                    </a:p>
                  </a:txBody>
                  <a:tcPr anchor="ctr">
                    <a:lnL w="12700" cmpd="sng">
                      <a:noFill/>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8,75</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8,71</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0%</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59595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974467"/>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de-DE" sz="1050" b="0">
                          <a:solidFill>
                            <a:schemeClr val="bg1">
                              <a:lumMod val="50000"/>
                            </a:schemeClr>
                          </a:solidFill>
                          <a:latin typeface="Arial" panose="020B0604020202020204" pitchFamily="34" charset="0"/>
                          <a:cs typeface="Arial" panose="020B0604020202020204" pitchFamily="34" charset="0"/>
                        </a:rPr>
                        <a:t>Umsatzerlöse Digital</a:t>
                      </a:r>
                    </a:p>
                  </a:txBody>
                  <a:tcPr anchor="ctr">
                    <a:lnL w="12700" cmpd="sng">
                      <a:noFill/>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33,52</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indent="0" algn="r">
                        <a:buFontTx/>
                        <a:buNone/>
                      </a:pPr>
                      <a:r>
                        <a:rPr lang="de-DE" sz="1050" b="0">
                          <a:solidFill>
                            <a:schemeClr val="bg1">
                              <a:lumMod val="50000"/>
                            </a:schemeClr>
                          </a:solidFill>
                          <a:latin typeface="Arial" panose="020B0604020202020204" pitchFamily="34" charset="0"/>
                          <a:cs typeface="Arial" panose="020B0604020202020204" pitchFamily="34" charset="0"/>
                        </a:rPr>
                        <a:t>32,34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4468642"/>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de-DE" sz="1050" b="1">
                          <a:solidFill>
                            <a:schemeClr val="bg1">
                              <a:lumMod val="50000"/>
                            </a:schemeClr>
                          </a:solidFill>
                          <a:latin typeface="Arial" panose="020B0604020202020204" pitchFamily="34" charset="0"/>
                          <a:cs typeface="Arial" panose="020B0604020202020204" pitchFamily="34" charset="0"/>
                        </a:rPr>
                        <a:t>Umsatzerlöse</a:t>
                      </a:r>
                    </a:p>
                  </a:txBody>
                  <a:tcPr anchor="ctr">
                    <a:lnL w="12700" cmpd="sng">
                      <a:noFill/>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42,27</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41,05</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b="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59595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251233"/>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a:r>
                        <a:rPr lang="de-DE" sz="1050" b="0">
                          <a:solidFill>
                            <a:schemeClr val="bg1">
                              <a:lumMod val="50000"/>
                            </a:schemeClr>
                          </a:solidFill>
                          <a:latin typeface="Arial" panose="020B0604020202020204" pitchFamily="34" charset="0"/>
                          <a:cs typeface="Arial" panose="020B0604020202020204" pitchFamily="34" charset="0"/>
                        </a:rPr>
                        <a:t>Variable COGS</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-22,01</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-21,16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9341599"/>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a:r>
                        <a:rPr lang="de-DE" sz="1050" b="0">
                          <a:solidFill>
                            <a:schemeClr val="bg1">
                              <a:lumMod val="50000"/>
                            </a:schemeClr>
                          </a:solidFill>
                          <a:latin typeface="Arial" panose="020B0604020202020204" pitchFamily="34" charset="0"/>
                          <a:cs typeface="Arial" panose="020B0604020202020204" pitchFamily="34" charset="0"/>
                        </a:rPr>
                        <a:t>Fixe COGS</a:t>
                      </a:r>
                    </a:p>
                  </a:txBody>
                  <a:tcPr anchor="ctr">
                    <a:lnL w="12700" cmpd="sng">
                      <a:noFill/>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-1,56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-1,74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10%</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55971265"/>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de-DE" sz="1050" b="1">
                          <a:solidFill>
                            <a:schemeClr val="bg1">
                              <a:lumMod val="50000"/>
                            </a:schemeClr>
                          </a:solidFill>
                          <a:latin typeface="Arial" panose="020B0604020202020204" pitchFamily="34" charset="0"/>
                          <a:cs typeface="Arial" panose="020B0604020202020204" pitchFamily="34" charset="0"/>
                        </a:rPr>
                        <a:t>Bruttoergebnis vom Umsatz</a:t>
                      </a:r>
                    </a:p>
                  </a:txBody>
                  <a:tcPr anchor="ctr">
                    <a:lnL w="12700" cmpd="sng">
                      <a:noFill/>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18,71</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18,15</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b="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59595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7395334"/>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050" b="0" i="1">
                          <a:solidFill>
                            <a:schemeClr val="bg1">
                              <a:lumMod val="50000"/>
                            </a:schemeClr>
                          </a:solidFill>
                          <a:latin typeface="Arial" panose="020B0604020202020204" pitchFamily="34" charset="0"/>
                          <a:cs typeface="Arial" panose="020B0604020202020204" pitchFamily="34" charset="0"/>
                        </a:rPr>
                        <a:t>%</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i="1">
                          <a:solidFill>
                            <a:schemeClr val="bg1">
                              <a:lumMod val="50000"/>
                            </a:schemeClr>
                          </a:solidFill>
                          <a:latin typeface="Arial" panose="020B0604020202020204" pitchFamily="34" charset="0"/>
                          <a:cs typeface="Arial" panose="020B0604020202020204" pitchFamily="34" charset="0"/>
                        </a:rPr>
                        <a:t>44%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i="1">
                          <a:solidFill>
                            <a:schemeClr val="bg1">
                              <a:lumMod val="50000"/>
                            </a:schemeClr>
                          </a:solidFill>
                          <a:latin typeface="Arial" panose="020B0604020202020204" pitchFamily="34" charset="0"/>
                          <a:cs typeface="Arial" panose="020B0604020202020204" pitchFamily="34" charset="0"/>
                        </a:rPr>
                        <a:t>44%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b="0" i="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i="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968838"/>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marR="0" lvl="0" indent="0" algn="l" defTabSz="914400" rtl="0" eaLnBrk="1" fontAlgn="auto" latinLnBrk="0" hangingPunct="1">
                        <a:lnSpc>
                          <a:spcPct val="100000"/>
                        </a:lnSpc>
                        <a:spcBef>
                          <a:spcPts val="0"/>
                        </a:spcBef>
                        <a:spcAft>
                          <a:spcPts val="0"/>
                        </a:spcAft>
                        <a:buClrTx/>
                        <a:buSzTx/>
                        <a:buFontTx/>
                        <a:buNone/>
                        <a:tabLst/>
                        <a:defRPr/>
                      </a:pPr>
                      <a:r>
                        <a:rPr lang="de-DE" sz="1050" b="0">
                          <a:solidFill>
                            <a:schemeClr val="bg1">
                              <a:lumMod val="50000"/>
                            </a:schemeClr>
                          </a:solidFill>
                          <a:latin typeface="Arial" panose="020B0604020202020204" pitchFamily="34" charset="0"/>
                          <a:cs typeface="Arial" panose="020B0604020202020204" pitchFamily="34" charset="0"/>
                        </a:rPr>
                        <a:t>Werbekosten</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-0,28</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-0,44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36%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079919"/>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marR="0" lvl="0" indent="0" algn="l" defTabSz="914400" rtl="0" eaLnBrk="1" fontAlgn="auto" latinLnBrk="0" hangingPunct="1">
                        <a:lnSpc>
                          <a:spcPct val="100000"/>
                        </a:lnSpc>
                        <a:spcBef>
                          <a:spcPts val="0"/>
                        </a:spcBef>
                        <a:spcAft>
                          <a:spcPts val="0"/>
                        </a:spcAft>
                        <a:buClrTx/>
                        <a:buSzTx/>
                        <a:buFontTx/>
                        <a:buNone/>
                        <a:tabLst/>
                        <a:defRPr/>
                      </a:pPr>
                      <a:r>
                        <a:rPr lang="de-DE" sz="1050" b="0">
                          <a:solidFill>
                            <a:schemeClr val="bg1">
                              <a:lumMod val="50000"/>
                            </a:schemeClr>
                          </a:solidFill>
                          <a:latin typeface="Arial" panose="020B0604020202020204" pitchFamily="34" charset="0"/>
                          <a:cs typeface="Arial" panose="020B0604020202020204" pitchFamily="34" charset="0"/>
                        </a:rPr>
                        <a:t>Personalkosten Overhead</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-11,53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-10,90</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6710053"/>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marR="0" lvl="0" indent="0" algn="l" defTabSz="914400" rtl="0" eaLnBrk="1" fontAlgn="auto" latinLnBrk="0" hangingPunct="1">
                        <a:lnSpc>
                          <a:spcPct val="100000"/>
                        </a:lnSpc>
                        <a:spcBef>
                          <a:spcPts val="0"/>
                        </a:spcBef>
                        <a:spcAft>
                          <a:spcPts val="0"/>
                        </a:spcAft>
                        <a:buClrTx/>
                        <a:buSzTx/>
                        <a:buFontTx/>
                        <a:buNone/>
                        <a:tabLst/>
                        <a:defRPr/>
                      </a:pPr>
                      <a:r>
                        <a:rPr lang="de-DE" sz="1050" b="0">
                          <a:solidFill>
                            <a:schemeClr val="bg1">
                              <a:lumMod val="50000"/>
                            </a:schemeClr>
                          </a:solidFill>
                          <a:latin typeface="Arial" panose="020B0604020202020204" pitchFamily="34" charset="0"/>
                          <a:cs typeface="Arial" panose="020B0604020202020204" pitchFamily="34" charset="0"/>
                        </a:rPr>
                        <a:t>Abschreibungen</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-4,06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-4,33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0600175"/>
                  </a:ext>
                </a:extLst>
              </a:tr>
              <a:tr h="0">
                <a:tc>
                  <a:txBody>
                    <a:bodyPr/>
                    <a:lstStyle/>
                    <a:p>
                      <a:pPr marL="360000" marR="0" lvl="0" indent="0" algn="l" defTabSz="914400" rtl="0" eaLnBrk="1" fontAlgn="auto" latinLnBrk="0" hangingPunct="1">
                        <a:lnSpc>
                          <a:spcPct val="100000"/>
                        </a:lnSpc>
                        <a:spcBef>
                          <a:spcPts val="0"/>
                        </a:spcBef>
                        <a:spcAft>
                          <a:spcPts val="0"/>
                        </a:spcAft>
                        <a:buClrTx/>
                        <a:buSzTx/>
                        <a:buFontTx/>
                        <a:buNone/>
                        <a:tabLst/>
                        <a:defRPr/>
                      </a:pPr>
                      <a:r>
                        <a:rPr lang="de-DE" sz="1050" b="0">
                          <a:solidFill>
                            <a:schemeClr val="bg1">
                              <a:lumMod val="50000"/>
                            </a:schemeClr>
                          </a:solidFill>
                          <a:latin typeface="Arial" panose="020B0604020202020204" pitchFamily="34" charset="0"/>
                          <a:cs typeface="Arial" panose="020B0604020202020204" pitchFamily="34" charset="0"/>
                        </a:rPr>
                        <a:t>Forderungsverluste</a:t>
                      </a:r>
                    </a:p>
                  </a:txBody>
                  <a:tcPr anchor="ctr">
                    <a:lnL w="12700" cmpd="sng">
                      <a:noFill/>
                    </a:lnL>
                    <a:lnR w="3175" cap="flat" cmpd="sng" algn="ctr">
                      <a:solidFill>
                        <a:srgbClr val="595959"/>
                      </a:solidFill>
                      <a:prstDash val="solid"/>
                      <a:round/>
                      <a:headEnd type="none" w="med" len="med"/>
                      <a:tailEnd type="none" w="med" len="med"/>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sz="1050" b="0">
                          <a:solidFill>
                            <a:schemeClr val="bg1">
                              <a:lumMod val="50000"/>
                            </a:schemeClr>
                          </a:solidFill>
                          <a:latin typeface="Arial" panose="020B0604020202020204" pitchFamily="34" charset="0"/>
                          <a:cs typeface="Arial" panose="020B0604020202020204" pitchFamily="34" charset="0"/>
                        </a:rPr>
                        <a:t>-2,49</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sz="1050" b="0">
                          <a:solidFill>
                            <a:schemeClr val="bg1">
                              <a:lumMod val="50000"/>
                            </a:schemeClr>
                          </a:solidFill>
                          <a:latin typeface="Arial" panose="020B0604020202020204" pitchFamily="34" charset="0"/>
                          <a:cs typeface="Arial" panose="020B0604020202020204" pitchFamily="34" charset="0"/>
                        </a:rPr>
                        <a:t>-1,59</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sz="1050" b="0">
                          <a:solidFill>
                            <a:schemeClr val="bg1">
                              <a:lumMod val="50000"/>
                            </a:schemeClr>
                          </a:solidFill>
                          <a:latin typeface="Arial" panose="020B0604020202020204" pitchFamily="34" charset="0"/>
                          <a:cs typeface="Arial" panose="020B0604020202020204" pitchFamily="34" charset="0"/>
                        </a:rPr>
                        <a:t>-57%</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78137667"/>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60000" marR="0" lvl="0" indent="0" algn="l" defTabSz="914400" rtl="0" eaLnBrk="1" fontAlgn="auto" latinLnBrk="0" hangingPunct="1">
                        <a:lnSpc>
                          <a:spcPct val="100000"/>
                        </a:lnSpc>
                        <a:spcBef>
                          <a:spcPts val="0"/>
                        </a:spcBef>
                        <a:spcAft>
                          <a:spcPts val="0"/>
                        </a:spcAft>
                        <a:buClrTx/>
                        <a:buSzTx/>
                        <a:buFontTx/>
                        <a:buNone/>
                        <a:tabLst/>
                        <a:defRPr/>
                      </a:pPr>
                      <a:r>
                        <a:rPr lang="de-DE" sz="1050" b="0">
                          <a:solidFill>
                            <a:schemeClr val="bg1">
                              <a:lumMod val="50000"/>
                            </a:schemeClr>
                          </a:solidFill>
                          <a:latin typeface="Arial" panose="020B0604020202020204" pitchFamily="34" charset="0"/>
                          <a:cs typeface="Arial" panose="020B0604020202020204" pitchFamily="34" charset="0"/>
                        </a:rPr>
                        <a:t>Sonstige Verwaltungskosten</a:t>
                      </a:r>
                    </a:p>
                  </a:txBody>
                  <a:tcPr anchor="ctr">
                    <a:lnL w="12700" cmpd="sng">
                      <a:noFill/>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-3,07</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-3,63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0">
                          <a:solidFill>
                            <a:schemeClr val="bg1">
                              <a:lumMod val="50000"/>
                            </a:schemeClr>
                          </a:solidFill>
                          <a:latin typeface="Arial" panose="020B0604020202020204" pitchFamily="34" charset="0"/>
                          <a:cs typeface="Arial" panose="020B0604020202020204" pitchFamily="34" charset="0"/>
                        </a:rPr>
                        <a:t>15%</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59595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7406877"/>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b="1">
                          <a:solidFill>
                            <a:schemeClr val="bg1">
                              <a:lumMod val="50000"/>
                            </a:schemeClr>
                          </a:solidFill>
                          <a:latin typeface="Arial" panose="020B0604020202020204" pitchFamily="34" charset="0"/>
                          <a:cs typeface="Arial" panose="020B0604020202020204" pitchFamily="34" charset="0"/>
                        </a:rPr>
                        <a:t>Betriebsergebnis</a:t>
                      </a:r>
                    </a:p>
                  </a:txBody>
                  <a:tcPr anchor="ctr">
                    <a:lnL w="12700" cmpd="sng">
                      <a:noFill/>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-2,74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-2,74</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0%</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3175" cap="flat" cmpd="sng" algn="ctr">
                      <a:solidFill>
                        <a:srgbClr val="595959"/>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b="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59595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00558151"/>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b="1">
                          <a:solidFill>
                            <a:schemeClr val="bg1">
                              <a:lumMod val="50000"/>
                            </a:schemeClr>
                          </a:solidFill>
                          <a:latin typeface="Arial" panose="020B0604020202020204" pitchFamily="34" charset="0"/>
                          <a:cs typeface="Arial" panose="020B0604020202020204" pitchFamily="34" charset="0"/>
                        </a:rPr>
                        <a:t>EBITDA</a:t>
                      </a:r>
                    </a:p>
                  </a:txBody>
                  <a:tcPr anchor="ctr">
                    <a:lnL w="12700" cmpd="sng">
                      <a:noFill/>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1,33</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r" defTabSz="914400" rtl="0" eaLnBrk="1" latinLnBrk="0" hangingPunct="1"/>
                      <a:r>
                        <a:rPr lang="de-DE" sz="1050" b="1" kern="1200">
                          <a:solidFill>
                            <a:schemeClr val="bg1">
                              <a:lumMod val="50000"/>
                            </a:schemeClr>
                          </a:solidFill>
                          <a:latin typeface="Arial" panose="020B0604020202020204" pitchFamily="34" charset="0"/>
                          <a:ea typeface="+mn-ea"/>
                          <a:cs typeface="Arial" panose="020B0604020202020204" pitchFamily="34" charset="0"/>
                        </a:rPr>
                        <a:t>1,58</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r>
                        <a:rPr lang="de-DE" sz="1050" b="1">
                          <a:solidFill>
                            <a:schemeClr val="bg1">
                              <a:lumMod val="50000"/>
                            </a:schemeClr>
                          </a:solidFill>
                          <a:latin typeface="Arial" panose="020B0604020202020204" pitchFamily="34" charset="0"/>
                          <a:cs typeface="Arial" panose="020B0604020202020204" pitchFamily="34" charset="0"/>
                        </a:rPr>
                        <a:t>-16%</a:t>
                      </a:r>
                    </a:p>
                  </a:txBody>
                  <a:tcPr anchor="ctr">
                    <a:lnL w="3175" cap="flat" cmpd="sng" algn="ctr">
                      <a:solidFill>
                        <a:srgbClr val="595959"/>
                      </a:solidFill>
                      <a:prstDash val="solid"/>
                      <a:round/>
                      <a:headEnd type="none" w="med" len="med"/>
                      <a:tailEnd type="none" w="med" len="med"/>
                    </a:lnL>
                    <a:lnR w="3175" cap="flat" cmpd="sng" algn="ctr">
                      <a:solidFill>
                        <a:srgbClr val="595959"/>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r"/>
                      <a:endParaRPr lang="de-DE" sz="1050" b="1">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rgbClr val="59595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8631704"/>
                  </a:ext>
                </a:extLst>
              </a:tr>
            </a:tbl>
          </a:graphicData>
        </a:graphic>
      </p:graphicFrame>
      <p:sp>
        <p:nvSpPr>
          <p:cNvPr id="2" name="Rechteck 1">
            <a:extLst>
              <a:ext uri="{FF2B5EF4-FFF2-40B4-BE49-F238E27FC236}">
                <a16:creationId xmlns:a16="http://schemas.microsoft.com/office/drawing/2014/main" id="{2AE9D9A6-455D-947D-0996-F08F1802DDA3}"/>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a:solidFill>
                  <a:schemeClr val="tx1">
                    <a:lumMod val="50000"/>
                    <a:lumOff val="50000"/>
                  </a:schemeClr>
                </a:solidFill>
                <a:latin typeface="Arial" panose="020B0604020202020204" pitchFamily="34" charset="0"/>
                <a:cs typeface="Arial" panose="020B0604020202020204" pitchFamily="34" charset="0"/>
              </a:rPr>
              <a:t>02_</a:t>
            </a:r>
            <a:r>
              <a:rPr lang="de-DE" sz="800" b="1">
                <a:solidFill>
                  <a:schemeClr val="bg1">
                    <a:lumMod val="50000"/>
                  </a:schemeClr>
                </a:solidFill>
                <a:latin typeface="Arial" panose="020B0604020202020204" pitchFamily="34" charset="0"/>
                <a:cs typeface="Arial" panose="020B0604020202020204" pitchFamily="34" charset="0"/>
              </a:rPr>
              <a:t>Finanzkennzahlen Q3 2023</a:t>
            </a:r>
          </a:p>
        </p:txBody>
      </p:sp>
    </p:spTree>
    <p:extLst>
      <p:ext uri="{BB962C8B-B14F-4D97-AF65-F5344CB8AC3E}">
        <p14:creationId xmlns:p14="http://schemas.microsoft.com/office/powerpoint/2010/main" val="3737463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hteck 68">
            <a:extLst>
              <a:ext uri="{FF2B5EF4-FFF2-40B4-BE49-F238E27FC236}">
                <a16:creationId xmlns:a16="http://schemas.microsoft.com/office/drawing/2014/main" id="{B03D3A8E-9BFF-6947-95D3-985ABBE1F58C}"/>
              </a:ext>
            </a:extLst>
          </p:cNvPr>
          <p:cNvSpPr/>
          <p:nvPr/>
        </p:nvSpPr>
        <p:spPr>
          <a:xfrm>
            <a:off x="334964" y="1988864"/>
            <a:ext cx="7777162" cy="3522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rPr>
              <a:t>Diese Präsentation beinhaltet “in die Zukunft gerichtete Aussagen” bezüglich der 11880 Solutions AG (11880 Solutions) einschließlich Stellungnahmen, Schätzungen und Prognosen zur Finanzsituation von 11880 Solutions, Geschäftsstrategie, Plänen und Zielen des Managements und zukünftiger Entwicklungen. Solche, in die Zukunft gerichtete Aussagen beinhalten bekannte und unbekannte Risiken, Unsicherheiten und weitere wichtige Faktoren, die dazu führen können, dass die tatsächlichen Ergebnisse, Erträge und Leistungen der 11880 Solutions deutlich von den zukünftigen Ergebnissen, Erträgen und Leistungen abweichen, die mit den in die Zukunft gerichteten Aussagen angedeutet wurden. Diese in die Zukunft gerichtete Aussagen sprechen nur für den Tag dieser Präsentation und basieren auf zahlreichen Annahmen, die sich als wahr oder unwahr herausstellen können.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050" b="0"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rPr>
              <a:t>Obwohl alle erforderliche Sorgfalt darauf verwendet wurde, dass die genannten Informationen und Fakten korrekt und die geäußerten Meinungen und Erwartungen plausibel und angemessen sind, übernimmt 11880 Solutions keinerlei Zusicherung oder Gewähr (weder ausdrücklich noch implizit), dass die Informationen oder Erwartungen plausibel, vollständig, korrekt, angemessen oder zutreffend sind. Die Informationen in dieser Präsentation sind vorbehaltlich von kurzfristigen Änderungen, sie können unvollständig oder gekürzt sein und können ggf. nicht alle wesentlichen Informationen zu 11880 Solutions enthalten. 11880 Solutions übernimmt keinerlei Verpflichtung, die in dieser Präsentation genannten und in die Zukunft gerichteten Aussagen oder andere Informationen öffentlich zu aktualisieren oder zu revidieren, sei es als Ergebnis von neuen Informationen oder zukünftigen Ereignissen oder aus sonstigen Gründen.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050" b="0"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5F5F5F"/>
                </a:solidFill>
                <a:effectLst/>
                <a:uLnTx/>
                <a:uFillTx/>
                <a:latin typeface="Arial" panose="020B0604020202020204" pitchFamily="34" charset="0"/>
                <a:ea typeface="+mn-ea"/>
                <a:cs typeface="Arial" panose="020B0604020202020204" pitchFamily="34" charset="0"/>
              </a:rPr>
              <a:t>Aus rechentechnischen Gründen können in den Tabellen Rundungsdifferenzen in Höhe von +/- einer Einheit (€, %, etc.) auftreten. Solche Differenzen werden zu Gunsten der Darstellung der mathematisch korrekt gerundeten Werte bewusst in Kauf genommen.</a:t>
            </a:r>
          </a:p>
        </p:txBody>
      </p:sp>
      <p:sp>
        <p:nvSpPr>
          <p:cNvPr id="3" name="Textfeld 2">
            <a:extLst>
              <a:ext uri="{FF2B5EF4-FFF2-40B4-BE49-F238E27FC236}">
                <a16:creationId xmlns:a16="http://schemas.microsoft.com/office/drawing/2014/main" id="{BDF1BEA9-F565-8FC9-99BC-6ECADF00651A}"/>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Disclaimer</a:t>
            </a:r>
          </a:p>
        </p:txBody>
      </p:sp>
    </p:spTree>
    <p:extLst>
      <p:ext uri="{BB962C8B-B14F-4D97-AF65-F5344CB8AC3E}">
        <p14:creationId xmlns:p14="http://schemas.microsoft.com/office/powerpoint/2010/main" val="1661832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A2FA73D8-D3DC-7D47-B23A-4A11E2F3C764}"/>
              </a:ext>
            </a:extLst>
          </p:cNvPr>
          <p:cNvGraphicFramePr>
            <a:graphicFrameLocks noChangeAspect="1"/>
          </p:cNvGraphicFramePr>
          <p:nvPr>
            <p:custDataLst>
              <p:tags r:id="rId1"/>
            </p:custDataLst>
            <p:extLst>
              <p:ext uri="{D42A27DB-BD31-4B8C-83A1-F6EECF244321}">
                <p14:modId xmlns:p14="http://schemas.microsoft.com/office/powerpoint/2010/main" val="74973374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1" imgW="7772400" imgH="10058400" progId="TCLayout.ActiveDocument.1">
                  <p:embed/>
                </p:oleObj>
              </mc:Choice>
              <mc:Fallback>
                <p:oleObj name="think-cell Folie" r:id="rId41" imgW="7772400" imgH="10058400" progId="TCLayout.ActiveDocument.1">
                  <p:embed/>
                  <p:pic>
                    <p:nvPicPr>
                      <p:cNvPr id="3" name="Objekt 2" hidden="1">
                        <a:extLst>
                          <a:ext uri="{FF2B5EF4-FFF2-40B4-BE49-F238E27FC236}">
                            <a16:creationId xmlns:a16="http://schemas.microsoft.com/office/drawing/2014/main" id="{A2FA73D8-D3DC-7D47-B23A-4A11E2F3C764}"/>
                          </a:ext>
                        </a:extLst>
                      </p:cNvPr>
                      <p:cNvPicPr/>
                      <p:nvPr/>
                    </p:nvPicPr>
                    <p:blipFill>
                      <a:blip r:embed="rId42"/>
                      <a:stretch>
                        <a:fillRect/>
                      </a:stretch>
                    </p:blipFill>
                    <p:spPr>
                      <a:xfrm>
                        <a:off x="1588" y="1588"/>
                        <a:ext cx="1227" cy="1588"/>
                      </a:xfrm>
                      <a:prstGeom prst="rect">
                        <a:avLst/>
                      </a:prstGeom>
                    </p:spPr>
                  </p:pic>
                </p:oleObj>
              </mc:Fallback>
            </mc:AlternateContent>
          </a:graphicData>
        </a:graphic>
      </p:graphicFrame>
      <p:sp>
        <p:nvSpPr>
          <p:cNvPr id="13" name="Rechteck 12">
            <a:extLst>
              <a:ext uri="{FF2B5EF4-FFF2-40B4-BE49-F238E27FC236}">
                <a16:creationId xmlns:a16="http://schemas.microsoft.com/office/drawing/2014/main" id="{A36CCBE5-53AB-A843-A58F-62DD0A2E2B5C}"/>
              </a:ext>
            </a:extLst>
          </p:cNvPr>
          <p:cNvSpPr/>
          <p:nvPr/>
        </p:nvSpPr>
        <p:spPr>
          <a:xfrm>
            <a:off x="74242" y="333763"/>
            <a:ext cx="12832459"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DIGITAL </a:t>
            </a: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sym typeface="Wingdings" pitchFamily="2" charset="2"/>
              </a:rPr>
              <a:t>|</a:t>
            </a: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 Deep Dive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909090"/>
                </a:solidFill>
                <a:latin typeface="Arial"/>
                <a:cs typeface="Arial"/>
              </a:rPr>
              <a:t>Umsatz-YTD auf Konzernsicht über Vorjahr; zweistelliges Umsatzwachstum bei FAIRRANK.</a:t>
            </a:r>
            <a:endPar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endParaRPr>
          </a:p>
        </p:txBody>
      </p:sp>
      <p:sp>
        <p:nvSpPr>
          <p:cNvPr id="76" name="Textfeld 75">
            <a:extLst>
              <a:ext uri="{FF2B5EF4-FFF2-40B4-BE49-F238E27FC236}">
                <a16:creationId xmlns:a16="http://schemas.microsoft.com/office/drawing/2014/main" id="{649A0F93-A717-1249-828D-F3D025E85CD9}"/>
              </a:ext>
            </a:extLst>
          </p:cNvPr>
          <p:cNvSpPr txBox="1"/>
          <p:nvPr/>
        </p:nvSpPr>
        <p:spPr>
          <a:xfrm>
            <a:off x="311261" y="1376048"/>
            <a:ext cx="42948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Umsatz </a:t>
            </a:r>
            <a:r>
              <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2023 in Mio. €</a:t>
            </a:r>
            <a:r>
              <a:rPr kumimoji="0" lang="de-DE" sz="1600" b="0"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 </a:t>
            </a:r>
            <a:endPar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cxnSp>
        <p:nvCxnSpPr>
          <p:cNvPr id="79" name="Gerade Verbindung 78">
            <a:extLst>
              <a:ext uri="{FF2B5EF4-FFF2-40B4-BE49-F238E27FC236}">
                <a16:creationId xmlns:a16="http://schemas.microsoft.com/office/drawing/2014/main" id="{E4FE5D4E-909C-0F63-E420-C109087EC5FF}"/>
              </a:ext>
            </a:extLst>
          </p:cNvPr>
          <p:cNvCxnSpPr>
            <a:cxnSpLocks/>
          </p:cNvCxnSpPr>
          <p:nvPr/>
        </p:nvCxnSpPr>
        <p:spPr>
          <a:xfrm>
            <a:off x="6096000" y="1376048"/>
            <a:ext cx="13648" cy="5037364"/>
          </a:xfrm>
          <a:prstGeom prst="line">
            <a:avLst/>
          </a:prstGeom>
          <a:ln w="76200">
            <a:solidFill>
              <a:srgbClr val="F7F7F7"/>
            </a:solidFill>
          </a:ln>
        </p:spPr>
        <p:style>
          <a:lnRef idx="1">
            <a:schemeClr val="accent1"/>
          </a:lnRef>
          <a:fillRef idx="0">
            <a:schemeClr val="accent1"/>
          </a:fillRef>
          <a:effectRef idx="0">
            <a:schemeClr val="accent1"/>
          </a:effectRef>
          <a:fontRef idx="minor">
            <a:schemeClr val="tx1"/>
          </a:fontRef>
        </p:style>
      </p:cxnSp>
      <p:graphicFrame>
        <p:nvGraphicFramePr>
          <p:cNvPr id="16" name="Chart 3">
            <a:extLst>
              <a:ext uri="{FF2B5EF4-FFF2-40B4-BE49-F238E27FC236}">
                <a16:creationId xmlns:a16="http://schemas.microsoft.com/office/drawing/2014/main" id="{682570DE-CD97-2947-B49F-0FDC57E4FCA8}"/>
              </a:ext>
            </a:extLst>
          </p:cNvPr>
          <p:cNvGraphicFramePr/>
          <p:nvPr>
            <p:custDataLst>
              <p:tags r:id="rId2"/>
            </p:custDataLst>
            <p:extLst>
              <p:ext uri="{D42A27DB-BD31-4B8C-83A1-F6EECF244321}">
                <p14:modId xmlns:p14="http://schemas.microsoft.com/office/powerpoint/2010/main" val="232859022"/>
              </p:ext>
            </p:extLst>
          </p:nvPr>
        </p:nvGraphicFramePr>
        <p:xfrm>
          <a:off x="952500" y="4456113"/>
          <a:ext cx="1306513" cy="1306512"/>
        </p:xfrm>
        <a:graphic>
          <a:graphicData uri="http://schemas.openxmlformats.org/drawingml/2006/chart">
            <c:chart xmlns:c="http://schemas.openxmlformats.org/drawingml/2006/chart" xmlns:r="http://schemas.openxmlformats.org/officeDocument/2006/relationships" r:id="rId43"/>
          </a:graphicData>
        </a:graphic>
      </p:graphicFrame>
      <p:sp>
        <p:nvSpPr>
          <p:cNvPr id="11" name="Rechteck 10">
            <a:extLst>
              <a:ext uri="{FF2B5EF4-FFF2-40B4-BE49-F238E27FC236}">
                <a16:creationId xmlns:a16="http://schemas.microsoft.com/office/drawing/2014/main" id="{211BA028-31EA-4F25-B786-2A1168742393}"/>
              </a:ext>
            </a:extLst>
          </p:cNvPr>
          <p:cNvSpPr/>
          <p:nvPr>
            <p:custDataLst>
              <p:tags r:id="rId3"/>
            </p:custDataLst>
          </p:nvPr>
        </p:nvSpPr>
        <p:spPr bwMode="auto">
          <a:xfrm>
            <a:off x="1460500" y="4389438"/>
            <a:ext cx="4302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fld id="{576EAE8B-2B85-411F-B558-01D7057352B3}" type="datetime'''''''''''''''''''''S''of''''tw''''''''''''a''''r''''''''e'">
              <a:rPr lang="de-DE" altLang="en-US" sz="800" b="1" smtClean="0">
                <a:solidFill>
                  <a:schemeClr val="tx1"/>
                </a:solidFill>
                <a:effectLst/>
                <a:latin typeface="Arial" panose="020B0604020202020204" pitchFamily="34" charset="0"/>
                <a:cs typeface="Arial" panose="020B0604020202020204" pitchFamily="34" charset="0"/>
                <a:sym typeface="Arial" panose="020B0604020202020204" pitchFamily="34" charset="0"/>
              </a:rPr>
              <a:pPr>
                <a:spcBef>
                  <a:spcPct val="0"/>
                </a:spcBef>
                <a:spcAft>
                  <a:spcPct val="0"/>
                </a:spcAft>
              </a:pPr>
              <a:t>Software</a:t>
            </a:fld>
            <a:endParaRPr lang="de-DE" sz="800" b="1">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10" name="Rechteck 9">
            <a:extLst>
              <a:ext uri="{FF2B5EF4-FFF2-40B4-BE49-F238E27FC236}">
                <a16:creationId xmlns:a16="http://schemas.microsoft.com/office/drawing/2014/main" id="{09B8BEA7-321E-4D75-0329-9300E77EC405}"/>
              </a:ext>
            </a:extLst>
          </p:cNvPr>
          <p:cNvSpPr/>
          <p:nvPr>
            <p:custDataLst>
              <p:tags r:id="rId4"/>
            </p:custDataLst>
          </p:nvPr>
        </p:nvSpPr>
        <p:spPr bwMode="auto">
          <a:xfrm>
            <a:off x="1006475" y="4422775"/>
            <a:ext cx="4032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r">
              <a:spcBef>
                <a:spcPct val="0"/>
              </a:spcBef>
              <a:spcAft>
                <a:spcPct val="0"/>
              </a:spcAft>
            </a:pPr>
            <a:fld id="{7727875E-56FA-40F1-926D-A92482E4F37C}" type="datetime'''''F''''''ai''''''''''''''''''r''ra''''''n''k'''''">
              <a:rPr lang="de-DE" altLang="en-US" sz="800" b="1" smtClean="0">
                <a:solidFill>
                  <a:schemeClr val="tx1"/>
                </a:solidFill>
                <a:effectLst/>
                <a:latin typeface="Arial" panose="020B0604020202020204" pitchFamily="34" charset="0"/>
                <a:cs typeface="Arial" panose="020B0604020202020204" pitchFamily="34" charset="0"/>
                <a:sym typeface="Arial" panose="020B0604020202020204" pitchFamily="34" charset="0"/>
              </a:rPr>
              <a:pPr algn="r">
                <a:spcBef>
                  <a:spcPct val="0"/>
                </a:spcBef>
                <a:spcAft>
                  <a:spcPct val="0"/>
                </a:spcAft>
              </a:pPr>
              <a:t>Fairrank</a:t>
            </a:fld>
            <a:endParaRPr lang="de-DE" sz="800" b="1">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9" name="Rechteck 8">
            <a:extLst>
              <a:ext uri="{FF2B5EF4-FFF2-40B4-BE49-F238E27FC236}">
                <a16:creationId xmlns:a16="http://schemas.microsoft.com/office/drawing/2014/main" id="{B7303F38-C9B0-EC41-BAD4-753348D4A94F}"/>
              </a:ext>
            </a:extLst>
          </p:cNvPr>
          <p:cNvSpPr/>
          <p:nvPr>
            <p:custDataLst>
              <p:tags r:id="rId5"/>
            </p:custDataLst>
          </p:nvPr>
        </p:nvSpPr>
        <p:spPr bwMode="auto">
          <a:xfrm>
            <a:off x="1765300" y="5684838"/>
            <a:ext cx="288925"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fld id="{2E5E25B0-8B44-4672-A110-7AF7C159AC21}" type="datetime'''''''''''M''''''e''d''''''''''''i''''''''a'''''''''''''">
              <a:rPr lang="de-DE" altLang="en-US" sz="800" b="1" smtClean="0">
                <a:solidFill>
                  <a:schemeClr val="tx1"/>
                </a:solidFill>
                <a:effectLst/>
                <a:latin typeface="Arial" panose="020B0604020202020204" pitchFamily="34" charset="0"/>
                <a:cs typeface="Arial" panose="020B0604020202020204" pitchFamily="34" charset="0"/>
                <a:sym typeface="Arial" panose="020B0604020202020204" pitchFamily="34" charset="0"/>
              </a:rPr>
              <a:pPr>
                <a:spcBef>
                  <a:spcPct val="0"/>
                </a:spcBef>
                <a:spcAft>
                  <a:spcPct val="0"/>
                </a:spcAft>
              </a:pPr>
              <a:t>Media</a:t>
            </a:fld>
            <a:endParaRPr lang="de-DE" sz="800" b="1">
              <a:solidFill>
                <a:schemeClr val="tx1"/>
              </a:solidFill>
              <a:latin typeface="Arial" panose="020B0604020202020204" pitchFamily="34" charset="0"/>
              <a:cs typeface="Arial" panose="020B0604020202020204" pitchFamily="34" charset="0"/>
              <a:sym typeface="Arial" panose="020B0604020202020204" pitchFamily="34" charset="0"/>
            </a:endParaRPr>
          </a:p>
        </p:txBody>
      </p:sp>
      <p:sp>
        <p:nvSpPr>
          <p:cNvPr id="24" name="Rechteck 23">
            <a:extLst>
              <a:ext uri="{FF2B5EF4-FFF2-40B4-BE49-F238E27FC236}">
                <a16:creationId xmlns:a16="http://schemas.microsoft.com/office/drawing/2014/main" id="{E7530904-EEF2-D554-9967-8ACE5ABEC576}"/>
              </a:ext>
            </a:extLst>
          </p:cNvPr>
          <p:cNvSpPr/>
          <p:nvPr>
            <p:custDataLst>
              <p:tags r:id="rId6"/>
            </p:custDataLst>
          </p:nvPr>
        </p:nvSpPr>
        <p:spPr bwMode="gray">
          <a:xfrm>
            <a:off x="1304925" y="4627563"/>
            <a:ext cx="254000" cy="123825"/>
          </a:xfrm>
          <a:prstGeom prst="rect">
            <a:avLst/>
          </a:prstGeom>
          <a:solidFill>
            <a:srgbClr val="ADD434"/>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algn="ctr">
              <a:lnSpc>
                <a:spcPct val="90000"/>
              </a:lnSpc>
              <a:spcBef>
                <a:spcPct val="0"/>
              </a:spcBef>
              <a:spcAft>
                <a:spcPct val="0"/>
              </a:spcAft>
            </a:pPr>
            <a:fld id="{BB3749E0-BAE4-4F05-8056-EA594BB5F41E}" type="datetime'''''''''''''''2'''''''''',''''9''''5'''''''''''''''''">
              <a:rPr lang="de-DE" altLang="en-US" sz="900" b="1" smtClean="0">
                <a:solidFill>
                  <a:schemeClr val="tx1"/>
                </a:solidFill>
                <a:effectLst/>
              </a:rPr>
              <a:pPr algn="ctr">
                <a:lnSpc>
                  <a:spcPct val="90000"/>
                </a:lnSpc>
                <a:spcBef>
                  <a:spcPct val="0"/>
                </a:spcBef>
                <a:spcAft>
                  <a:spcPct val="0"/>
                </a:spcAft>
              </a:pPr>
              <a:t>2,95</a:t>
            </a:fld>
            <a:endParaRPr lang="de-DE" sz="900" b="1">
              <a:solidFill>
                <a:schemeClr val="tx1"/>
              </a:solidFill>
              <a:cs typeface="Arial" panose="020B0604020202020204" pitchFamily="34" charset="0"/>
              <a:sym typeface="Arial" panose="020B0604020202020204" pitchFamily="34" charset="0"/>
            </a:endParaRPr>
          </a:p>
        </p:txBody>
      </p:sp>
      <p:sp>
        <p:nvSpPr>
          <p:cNvPr id="15" name="Rechteck 14">
            <a:extLst>
              <a:ext uri="{FF2B5EF4-FFF2-40B4-BE49-F238E27FC236}">
                <a16:creationId xmlns:a16="http://schemas.microsoft.com/office/drawing/2014/main" id="{2AA20682-FE35-0E86-E628-185A49E2E302}"/>
              </a:ext>
            </a:extLst>
          </p:cNvPr>
          <p:cNvSpPr/>
          <p:nvPr>
            <p:custDataLst>
              <p:tags r:id="rId7"/>
            </p:custDataLst>
          </p:nvPr>
        </p:nvSpPr>
        <p:spPr bwMode="gray">
          <a:xfrm>
            <a:off x="1460500" y="4751388"/>
            <a:ext cx="254000" cy="123825"/>
          </a:xfrm>
          <a:prstGeom prst="rect">
            <a:avLst/>
          </a:prstGeom>
          <a:solidFill>
            <a:srgbClr val="6A8B0B"/>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algn="ctr">
              <a:lnSpc>
                <a:spcPct val="90000"/>
              </a:lnSpc>
              <a:spcBef>
                <a:spcPct val="0"/>
              </a:spcBef>
              <a:spcAft>
                <a:spcPct val="0"/>
              </a:spcAft>
            </a:pPr>
            <a:fld id="{35492D6D-88C3-48B5-9B8A-1ACEC63FF078}" type="datetime'''''''''''''''''0'',''''''''''6''''''''1'''''''''''''''''">
              <a:rPr lang="de-DE" altLang="en-US" sz="900" b="1" smtClean="0">
                <a:solidFill>
                  <a:schemeClr val="bg1"/>
                </a:solidFill>
                <a:effectLst/>
              </a:rPr>
              <a:pPr algn="ctr">
                <a:lnSpc>
                  <a:spcPct val="90000"/>
                </a:lnSpc>
                <a:spcBef>
                  <a:spcPct val="0"/>
                </a:spcBef>
                <a:spcAft>
                  <a:spcPct val="0"/>
                </a:spcAft>
              </a:pPr>
              <a:t>0,61</a:t>
            </a:fld>
            <a:endParaRPr lang="de-DE" sz="900" b="1">
              <a:solidFill>
                <a:schemeClr val="bg1"/>
              </a:solidFill>
              <a:cs typeface="Arial" panose="020B0604020202020204" pitchFamily="34" charset="0"/>
              <a:sym typeface="Arial" panose="020B0604020202020204" pitchFamily="34" charset="0"/>
            </a:endParaRPr>
          </a:p>
        </p:txBody>
      </p:sp>
      <p:sp>
        <p:nvSpPr>
          <p:cNvPr id="12" name="Rechteck 11">
            <a:extLst>
              <a:ext uri="{FF2B5EF4-FFF2-40B4-BE49-F238E27FC236}">
                <a16:creationId xmlns:a16="http://schemas.microsoft.com/office/drawing/2014/main" id="{3CDDCAA5-CF74-40D1-ABC0-2B8CBD4B9351}"/>
              </a:ext>
            </a:extLst>
          </p:cNvPr>
          <p:cNvSpPr/>
          <p:nvPr>
            <p:custDataLst>
              <p:tags r:id="rId8"/>
            </p:custDataLst>
          </p:nvPr>
        </p:nvSpPr>
        <p:spPr bwMode="gray">
          <a:xfrm>
            <a:off x="1590675" y="5464175"/>
            <a:ext cx="317500" cy="123825"/>
          </a:xfrm>
          <a:prstGeom prst="rect">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algn="ctr">
              <a:lnSpc>
                <a:spcPct val="90000"/>
              </a:lnSpc>
              <a:spcBef>
                <a:spcPct val="0"/>
              </a:spcBef>
              <a:spcAft>
                <a:spcPct val="0"/>
              </a:spcAft>
            </a:pPr>
            <a:fld id="{16F4C408-BFEA-4877-A9EE-D296148EB0D7}" type="datetime'''''2''''''9'''''''''''',''''''9''''''''''''''''''''6'''">
              <a:rPr lang="de-DE" altLang="en-US" sz="900" b="1" smtClean="0">
                <a:solidFill>
                  <a:schemeClr val="tx1"/>
                </a:solidFill>
                <a:effectLst/>
              </a:rPr>
              <a:pPr algn="ctr">
                <a:lnSpc>
                  <a:spcPct val="90000"/>
                </a:lnSpc>
                <a:spcBef>
                  <a:spcPct val="0"/>
                </a:spcBef>
                <a:spcAft>
                  <a:spcPct val="0"/>
                </a:spcAft>
              </a:pPr>
              <a:t>29,96</a:t>
            </a:fld>
            <a:endParaRPr lang="de-DE" sz="900" b="1">
              <a:solidFill>
                <a:schemeClr val="tx1"/>
              </a:solidFill>
              <a:cs typeface="Arial" panose="020B0604020202020204" pitchFamily="34" charset="0"/>
              <a:sym typeface="Arial" panose="020B0604020202020204" pitchFamily="34" charset="0"/>
            </a:endParaRPr>
          </a:p>
        </p:txBody>
      </p:sp>
      <p:sp>
        <p:nvSpPr>
          <p:cNvPr id="96" name="Textfeld 95">
            <a:extLst>
              <a:ext uri="{FF2B5EF4-FFF2-40B4-BE49-F238E27FC236}">
                <a16:creationId xmlns:a16="http://schemas.microsoft.com/office/drawing/2014/main" id="{A7E0EEE8-461A-669A-E84A-8156245C8092}"/>
              </a:ext>
            </a:extLst>
          </p:cNvPr>
          <p:cNvSpPr txBox="1"/>
          <p:nvPr/>
        </p:nvSpPr>
        <p:spPr>
          <a:xfrm rot="16200000">
            <a:off x="-199758" y="4798982"/>
            <a:ext cx="133350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IST-YTD</a:t>
            </a:r>
            <a:endParaRPr kumimoji="0" lang="de-DE" sz="2000" b="0"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endParaRPr>
          </a:p>
        </p:txBody>
      </p:sp>
      <p:graphicFrame>
        <p:nvGraphicFramePr>
          <p:cNvPr id="18" name="Chart 3">
            <a:extLst>
              <a:ext uri="{FF2B5EF4-FFF2-40B4-BE49-F238E27FC236}">
                <a16:creationId xmlns:a16="http://schemas.microsoft.com/office/drawing/2014/main" id="{8EE6A1E3-B969-7159-713F-E17F04E600E4}"/>
              </a:ext>
            </a:extLst>
          </p:cNvPr>
          <p:cNvGraphicFramePr/>
          <p:nvPr>
            <p:custDataLst>
              <p:tags r:id="rId9"/>
            </p:custDataLst>
            <p:extLst>
              <p:ext uri="{D42A27DB-BD31-4B8C-83A1-F6EECF244321}">
                <p14:modId xmlns:p14="http://schemas.microsoft.com/office/powerpoint/2010/main" val="3515414891"/>
              </p:ext>
            </p:extLst>
          </p:nvPr>
        </p:nvGraphicFramePr>
        <p:xfrm>
          <a:off x="4537075" y="4999038"/>
          <a:ext cx="1216025" cy="1216025"/>
        </p:xfrm>
        <a:graphic>
          <a:graphicData uri="http://schemas.openxmlformats.org/drawingml/2006/chart">
            <c:chart xmlns:c="http://schemas.openxmlformats.org/drawingml/2006/chart" xmlns:r="http://schemas.openxmlformats.org/officeDocument/2006/relationships" r:id="rId44"/>
          </a:graphicData>
        </a:graphic>
      </p:graphicFrame>
      <p:sp>
        <p:nvSpPr>
          <p:cNvPr id="139" name="Rechteck 138">
            <a:extLst>
              <a:ext uri="{FF2B5EF4-FFF2-40B4-BE49-F238E27FC236}">
                <a16:creationId xmlns:a16="http://schemas.microsoft.com/office/drawing/2014/main" id="{8954BA3C-4D56-9E27-111E-C5BAB541282C}"/>
              </a:ext>
            </a:extLst>
          </p:cNvPr>
          <p:cNvSpPr/>
          <p:nvPr>
            <p:custDataLst>
              <p:tags r:id="rId10"/>
            </p:custDataLst>
          </p:nvPr>
        </p:nvSpPr>
        <p:spPr bwMode="gray">
          <a:xfrm>
            <a:off x="5000625" y="5292725"/>
            <a:ext cx="254000" cy="123825"/>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DF4ECF91-2CD8-4AEB-ABA6-59D935A7FCD1}" type="datetime'''''''''''''''''0,''''''''7''''''''''1'">
              <a:rPr lang="de-DE" altLang="en-US" sz="900" b="1"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0,71</a:t>
            </a:fld>
            <a:endParaRPr kumimoji="0" lang="de-DE" sz="900" b="1" i="0" strike="noStrike" kern="1200" cap="none" spc="0" normalizeH="0" baseline="0" noProof="0">
              <a:ln>
                <a:noFill/>
              </a:ln>
              <a:solidFill>
                <a:srgbClr val="000000"/>
              </a:solidFill>
              <a:effectLst/>
              <a:uLnTx/>
              <a:uFillTx/>
              <a:ea typeface="+mn-ea"/>
              <a:cs typeface="Arial" panose="020B0604020202020204" pitchFamily="34" charset="0"/>
              <a:sym typeface="Arial" panose="020B0604020202020204" pitchFamily="34" charset="0"/>
            </a:endParaRPr>
          </a:p>
        </p:txBody>
      </p:sp>
      <p:sp>
        <p:nvSpPr>
          <p:cNvPr id="138" name="Rechteck 137">
            <a:extLst>
              <a:ext uri="{FF2B5EF4-FFF2-40B4-BE49-F238E27FC236}">
                <a16:creationId xmlns:a16="http://schemas.microsoft.com/office/drawing/2014/main" id="{7FAD8512-C1EF-5193-BBB4-9B749E2BB96C}"/>
              </a:ext>
            </a:extLst>
          </p:cNvPr>
          <p:cNvSpPr/>
          <p:nvPr>
            <p:custDataLst>
              <p:tags r:id="rId11"/>
            </p:custDataLst>
          </p:nvPr>
        </p:nvSpPr>
        <p:spPr bwMode="gray">
          <a:xfrm>
            <a:off x="4864100" y="5168900"/>
            <a:ext cx="254000" cy="123825"/>
          </a:xfrm>
          <a:prstGeom prst="rect">
            <a:avLst/>
          </a:prstGeom>
          <a:solidFill>
            <a:srgbClr val="A4A2A6"/>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D673BDC2-05EA-4AC5-90F5-968DD46157B8}" type="datetime'''''''''''''''2'''',''''''''''''5''''''''''''''''''''''7'''''">
              <a:rPr lang="de-DE" altLang="en-US" sz="900" b="1" smtClean="0">
                <a:solidFill>
                  <a:srgbClr val="000000"/>
                </a:solidFill>
              </a:rPr>
              <a:pPr lvl="0" algn="ctr">
                <a:lnSpc>
                  <a:spcPct val="90000"/>
                </a:lnSpc>
                <a:spcBef>
                  <a:spcPct val="0"/>
                </a:spcBef>
                <a:spcAft>
                  <a:spcPct val="0"/>
                </a:spcAft>
                <a:defRPr/>
              </a:pPr>
              <a:t>2,57</a:t>
            </a:fld>
            <a:endParaRPr kumimoji="0" lang="de-DE" sz="900" b="1" i="0" strike="noStrike" kern="1200" cap="none" spc="0" normalizeH="0" baseline="0" noProof="0">
              <a:ln>
                <a:noFill/>
              </a:ln>
              <a:solidFill>
                <a:srgbClr val="000000"/>
              </a:solidFill>
              <a:effectLst/>
              <a:uLnTx/>
              <a:uFillTx/>
              <a:cs typeface="Arial" panose="020B0604020202020204" pitchFamily="34" charset="0"/>
              <a:sym typeface="Arial" panose="020B0604020202020204" pitchFamily="34" charset="0"/>
            </a:endParaRPr>
          </a:p>
        </p:txBody>
      </p:sp>
      <p:sp>
        <p:nvSpPr>
          <p:cNvPr id="136" name="Rechteck 135">
            <a:extLst>
              <a:ext uri="{FF2B5EF4-FFF2-40B4-BE49-F238E27FC236}">
                <a16:creationId xmlns:a16="http://schemas.microsoft.com/office/drawing/2014/main" id="{2011CEBC-B23A-F396-26AC-B8CA216579DC}"/>
              </a:ext>
            </a:extLst>
          </p:cNvPr>
          <p:cNvSpPr/>
          <p:nvPr>
            <p:custDataLst>
              <p:tags r:id="rId12"/>
            </p:custDataLst>
          </p:nvPr>
        </p:nvSpPr>
        <p:spPr bwMode="gray">
          <a:xfrm>
            <a:off x="5110163" y="5921375"/>
            <a:ext cx="317500" cy="123825"/>
          </a:xfrm>
          <a:prstGeom prst="rect">
            <a:avLst/>
          </a:prstGeom>
          <a:solidFill>
            <a:srgbClr val="808080"/>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EE4663C7-9607-403E-8CA5-3085D5FF107D}" type="datetime'''''''''''''''''''''''''''''''2''''''''9,''''''''''05'''''">
              <a:rPr lang="de-DE" altLang="en-US" sz="900" b="1" smtClean="0">
                <a:solidFill>
                  <a:srgbClr val="FFFFFF"/>
                </a:solidFill>
              </a:rPr>
              <a:pPr lvl="0" algn="ctr">
                <a:lnSpc>
                  <a:spcPct val="90000"/>
                </a:lnSpc>
                <a:spcBef>
                  <a:spcPct val="0"/>
                </a:spcBef>
                <a:spcAft>
                  <a:spcPct val="0"/>
                </a:spcAft>
                <a:defRPr/>
              </a:pPr>
              <a:t>29,05</a:t>
            </a:fld>
            <a:endParaRPr kumimoji="0" lang="de-DE" sz="900" b="1" i="0" strike="noStrike" kern="1200" cap="none" spc="0" normalizeH="0" baseline="0" noProof="0">
              <a:ln>
                <a:noFill/>
              </a:ln>
              <a:solidFill>
                <a:srgbClr val="FFFFFF"/>
              </a:solidFill>
              <a:effectLst/>
              <a:uLnTx/>
              <a:uFillTx/>
              <a:sym typeface="Arial" panose="020B0604020202020204" pitchFamily="34" charset="0"/>
            </a:endParaRPr>
          </a:p>
        </p:txBody>
      </p:sp>
      <p:sp>
        <p:nvSpPr>
          <p:cNvPr id="140" name="Rechteck 139">
            <a:extLst>
              <a:ext uri="{FF2B5EF4-FFF2-40B4-BE49-F238E27FC236}">
                <a16:creationId xmlns:a16="http://schemas.microsoft.com/office/drawing/2014/main" id="{AAEE7678-7675-BB44-5A19-AC1153E21E32}"/>
              </a:ext>
            </a:extLst>
          </p:cNvPr>
          <p:cNvSpPr/>
          <p:nvPr>
            <p:custDataLst>
              <p:tags r:id="rId13"/>
            </p:custDataLst>
          </p:nvPr>
        </p:nvSpPr>
        <p:spPr bwMode="auto">
          <a:xfrm>
            <a:off x="1344613" y="4986338"/>
            <a:ext cx="520700" cy="2444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lgn="ctr">
              <a:spcBef>
                <a:spcPct val="0"/>
              </a:spcBef>
              <a:spcAft>
                <a:spcPct val="0"/>
              </a:spcAft>
              <a:defRPr/>
            </a:pPr>
            <a:fld id="{44DA4E03-F561-41C8-A615-E16F41E0F259}" type="datetime'''''''3''''''''''''''''''3'''',''''''''''5''''''''2'''">
              <a:rPr lang="de-DE" altLang="en-US" sz="1600" b="1" smtClean="0">
                <a:solidFill>
                  <a:srgbClr val="000000"/>
                </a:solidFill>
              </a:rPr>
              <a:pPr lvl="0" algn="ctr">
                <a:spcBef>
                  <a:spcPct val="0"/>
                </a:spcBef>
                <a:spcAft>
                  <a:spcPct val="0"/>
                </a:spcAft>
                <a:defRPr/>
              </a:pPr>
              <a:t>33,52</a:t>
            </a:fld>
            <a:endParaRPr kumimoji="0" lang="de-DE" sz="1600" b="1" i="0" strike="noStrike" kern="1200" cap="none" spc="0" normalizeH="0" baseline="0" noProof="0">
              <a:ln>
                <a:noFill/>
              </a:ln>
              <a:solidFill>
                <a:srgbClr val="000000"/>
              </a:solidFill>
              <a:effectLst/>
              <a:uLnTx/>
              <a:uFillTx/>
              <a:cs typeface="Arial" panose="020B0604020202020204" pitchFamily="34" charset="0"/>
            </a:endParaRPr>
          </a:p>
        </p:txBody>
      </p:sp>
      <p:sp>
        <p:nvSpPr>
          <p:cNvPr id="143" name="Rechteck 142">
            <a:extLst>
              <a:ext uri="{FF2B5EF4-FFF2-40B4-BE49-F238E27FC236}">
                <a16:creationId xmlns:a16="http://schemas.microsoft.com/office/drawing/2014/main" id="{C8876167-7734-DB07-05D6-0E77A8F8F9F6}"/>
              </a:ext>
            </a:extLst>
          </p:cNvPr>
          <p:cNvSpPr/>
          <p:nvPr>
            <p:custDataLst>
              <p:tags r:id="rId14"/>
            </p:custDataLst>
          </p:nvPr>
        </p:nvSpPr>
        <p:spPr bwMode="auto">
          <a:xfrm>
            <a:off x="4884737" y="5484814"/>
            <a:ext cx="520700" cy="2444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lgn="ctr">
              <a:spcBef>
                <a:spcPct val="0"/>
              </a:spcBef>
              <a:spcAft>
                <a:spcPct val="0"/>
              </a:spcAft>
              <a:defRPr/>
            </a:pPr>
            <a:fld id="{3B8FC19E-4840-4904-AE3A-BA97CB33C29A}" type="datetime'''''''''''''''''''''''3''''2'',''''''''34'''">
              <a:rPr lang="de-DE" altLang="en-US" sz="1600" b="1" smtClean="0">
                <a:solidFill>
                  <a:srgbClr val="000000"/>
                </a:solidFill>
              </a:rPr>
              <a:pPr lvl="0" algn="ctr">
                <a:spcBef>
                  <a:spcPct val="0"/>
                </a:spcBef>
                <a:spcAft>
                  <a:spcPct val="0"/>
                </a:spcAft>
                <a:defRPr/>
              </a:pPr>
              <a:t>32,34</a:t>
            </a:fld>
            <a:endParaRPr kumimoji="0" lang="de-DE" sz="1600" b="1" i="0" strike="noStrike" kern="1200" cap="none" spc="0" normalizeH="0" baseline="0" noProof="0">
              <a:ln>
                <a:noFill/>
              </a:ln>
              <a:solidFill>
                <a:srgbClr val="000000"/>
              </a:solidFill>
              <a:effectLst/>
              <a:uLnTx/>
              <a:uFillTx/>
              <a:cs typeface="Arial" panose="020B0604020202020204" pitchFamily="34" charset="0"/>
            </a:endParaRPr>
          </a:p>
        </p:txBody>
      </p:sp>
      <p:sp>
        <p:nvSpPr>
          <p:cNvPr id="144" name="Textfeld 143">
            <a:extLst>
              <a:ext uri="{FF2B5EF4-FFF2-40B4-BE49-F238E27FC236}">
                <a16:creationId xmlns:a16="http://schemas.microsoft.com/office/drawing/2014/main" id="{CF79C3D3-1063-ED59-2B07-B41BAC91B308}"/>
              </a:ext>
            </a:extLst>
          </p:cNvPr>
          <p:cNvSpPr txBox="1"/>
          <p:nvPr/>
        </p:nvSpPr>
        <p:spPr>
          <a:xfrm rot="16200000">
            <a:off x="3671888" y="5303838"/>
            <a:ext cx="146208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rPr>
              <a:t>2022-YTD</a:t>
            </a:r>
            <a:endParaRPr kumimoji="0" lang="de-DE" sz="2000" b="0" i="0" u="none" strike="noStrike" kern="1200" cap="none" spc="0"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endParaRPr>
          </a:p>
        </p:txBody>
      </p:sp>
      <p:sp>
        <p:nvSpPr>
          <p:cNvPr id="151" name="Textfeld 150">
            <a:extLst>
              <a:ext uri="{FF2B5EF4-FFF2-40B4-BE49-F238E27FC236}">
                <a16:creationId xmlns:a16="http://schemas.microsoft.com/office/drawing/2014/main" id="{BFC71E2C-0B2E-084D-AD18-9F4C94E4EE06}"/>
              </a:ext>
            </a:extLst>
          </p:cNvPr>
          <p:cNvSpPr txBox="1"/>
          <p:nvPr/>
        </p:nvSpPr>
        <p:spPr>
          <a:xfrm>
            <a:off x="6356640" y="1376048"/>
            <a:ext cx="377447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Media</a:t>
            </a:r>
            <a:r>
              <a:rPr kumimoji="0" lang="de-DE" sz="16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a:t>
            </a: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Leistungskennzahlen</a:t>
            </a:r>
            <a:endParaRPr kumimoji="0" lang="de-DE" sz="1600" b="1"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graphicFrame>
        <p:nvGraphicFramePr>
          <p:cNvPr id="14" name="Chart 3">
            <a:extLst>
              <a:ext uri="{FF2B5EF4-FFF2-40B4-BE49-F238E27FC236}">
                <a16:creationId xmlns:a16="http://schemas.microsoft.com/office/drawing/2014/main" id="{5CA217E5-85AC-07F0-6E1C-B3E57BA27400}"/>
              </a:ext>
            </a:extLst>
          </p:cNvPr>
          <p:cNvGraphicFramePr/>
          <p:nvPr>
            <p:custDataLst>
              <p:tags r:id="rId15"/>
            </p:custDataLst>
            <p:extLst>
              <p:ext uri="{D42A27DB-BD31-4B8C-83A1-F6EECF244321}">
                <p14:modId xmlns:p14="http://schemas.microsoft.com/office/powerpoint/2010/main" val="1415470669"/>
              </p:ext>
            </p:extLst>
          </p:nvPr>
        </p:nvGraphicFramePr>
        <p:xfrm>
          <a:off x="184150" y="1952625"/>
          <a:ext cx="4102100" cy="1524000"/>
        </p:xfrm>
        <a:graphic>
          <a:graphicData uri="http://schemas.openxmlformats.org/drawingml/2006/chart">
            <c:chart xmlns:c="http://schemas.openxmlformats.org/drawingml/2006/chart" xmlns:r="http://schemas.openxmlformats.org/officeDocument/2006/relationships" r:id="rId45"/>
          </a:graphicData>
        </a:graphic>
      </p:graphicFrame>
      <p:sp>
        <p:nvSpPr>
          <p:cNvPr id="162" name="Rechteck 161">
            <a:extLst>
              <a:ext uri="{FF2B5EF4-FFF2-40B4-BE49-F238E27FC236}">
                <a16:creationId xmlns:a16="http://schemas.microsoft.com/office/drawing/2014/main" id="{D221AEE8-CF22-4B99-FD4D-C99FDC783072}"/>
              </a:ext>
            </a:extLst>
          </p:cNvPr>
          <p:cNvSpPr/>
          <p:nvPr>
            <p:custDataLst>
              <p:tags r:id="rId16"/>
            </p:custDataLst>
          </p:nvPr>
        </p:nvSpPr>
        <p:spPr bwMode="auto">
          <a:xfrm>
            <a:off x="3302000" y="3424239"/>
            <a:ext cx="161925"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EBE3FBB3-ABC2-48EE-9575-9F19F8A00269}" type="datetime'''''''''''''''Ok''''''''''''''''t'''">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Okt</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8" name="Rechteck 157">
            <a:extLst>
              <a:ext uri="{FF2B5EF4-FFF2-40B4-BE49-F238E27FC236}">
                <a16:creationId xmlns:a16="http://schemas.microsoft.com/office/drawing/2014/main" id="{F26CFE65-0ED0-4407-EBEC-E5734D063A31}"/>
              </a:ext>
            </a:extLst>
          </p:cNvPr>
          <p:cNvSpPr/>
          <p:nvPr>
            <p:custDataLst>
              <p:tags r:id="rId17"/>
            </p:custDataLst>
          </p:nvPr>
        </p:nvSpPr>
        <p:spPr bwMode="auto">
          <a:xfrm>
            <a:off x="1003300" y="3424239"/>
            <a:ext cx="166688"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ED82B1FC-16C7-473C-A704-93F9E7F60339}" type="datetime'''''''''''Mr''''''''''''''''''''z'''''''''''''">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Mrz</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9" name="Rechteck 158">
            <a:extLst>
              <a:ext uri="{FF2B5EF4-FFF2-40B4-BE49-F238E27FC236}">
                <a16:creationId xmlns:a16="http://schemas.microsoft.com/office/drawing/2014/main" id="{49CD70BA-6893-9AF0-4501-9278E5EC1911}"/>
              </a:ext>
            </a:extLst>
          </p:cNvPr>
          <p:cNvSpPr/>
          <p:nvPr>
            <p:custDataLst>
              <p:tags r:id="rId18"/>
            </p:custDataLst>
          </p:nvPr>
        </p:nvSpPr>
        <p:spPr bwMode="auto">
          <a:xfrm>
            <a:off x="2635250" y="3424239"/>
            <a:ext cx="184150"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2F00D724-B007-478F-B354-E78FA78DF694}" type="datetime'''''''A''''''''''''''u''''''''''g'''''''''''''''''''''''''''''">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Aug</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4" name="Rechteck 163">
            <a:extLst>
              <a:ext uri="{FF2B5EF4-FFF2-40B4-BE49-F238E27FC236}">
                <a16:creationId xmlns:a16="http://schemas.microsoft.com/office/drawing/2014/main" id="{605C4F27-0C5E-CFBF-80B7-1289F910DA15}"/>
              </a:ext>
            </a:extLst>
          </p:cNvPr>
          <p:cNvSpPr/>
          <p:nvPr>
            <p:custDataLst>
              <p:tags r:id="rId19"/>
            </p:custDataLst>
          </p:nvPr>
        </p:nvSpPr>
        <p:spPr bwMode="auto">
          <a:xfrm>
            <a:off x="3954463" y="3424239"/>
            <a:ext cx="169863"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C7E7D1F0-C42D-40BA-9BD1-7ED34A9D6033}" type="datetime'''''''''''''''''''''''''D''''''''''''''''''''''''e''z'''''''">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Dez</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3" name="Rechteck 152">
            <a:extLst>
              <a:ext uri="{FF2B5EF4-FFF2-40B4-BE49-F238E27FC236}">
                <a16:creationId xmlns:a16="http://schemas.microsoft.com/office/drawing/2014/main" id="{9E3CF6BC-1535-7E82-843B-7F24DE55BD44}"/>
              </a:ext>
            </a:extLst>
          </p:cNvPr>
          <p:cNvSpPr/>
          <p:nvPr>
            <p:custDataLst>
              <p:tags r:id="rId20"/>
            </p:custDataLst>
          </p:nvPr>
        </p:nvSpPr>
        <p:spPr bwMode="auto">
          <a:xfrm>
            <a:off x="2328863" y="3424239"/>
            <a:ext cx="141288"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2E7E8865-EE07-49C6-BD4B-EA47BA08D124}" type="datetime'''''''J''''''''''''''''''''''''''''u''''''''l'''''''''''">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Jul</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3" name="Rechteck 162">
            <a:extLst>
              <a:ext uri="{FF2B5EF4-FFF2-40B4-BE49-F238E27FC236}">
                <a16:creationId xmlns:a16="http://schemas.microsoft.com/office/drawing/2014/main" id="{6D797A7B-B7EA-1A35-8845-48E3539E3B22}"/>
              </a:ext>
            </a:extLst>
          </p:cNvPr>
          <p:cNvSpPr/>
          <p:nvPr>
            <p:custDataLst>
              <p:tags r:id="rId21"/>
            </p:custDataLst>
          </p:nvPr>
        </p:nvSpPr>
        <p:spPr bwMode="auto">
          <a:xfrm>
            <a:off x="3622675" y="3424239"/>
            <a:ext cx="179388"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68E6D403-7D96-4ED2-9D9F-54DFB917836C}" type="datetime'''N''''''''''''''''''o''''''''v'''''''">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Nov</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4" name="Rechteck 153">
            <a:extLst>
              <a:ext uri="{FF2B5EF4-FFF2-40B4-BE49-F238E27FC236}">
                <a16:creationId xmlns:a16="http://schemas.microsoft.com/office/drawing/2014/main" id="{324A9B9A-4467-7576-38B6-09B60C47E2E9}"/>
              </a:ext>
            </a:extLst>
          </p:cNvPr>
          <p:cNvSpPr/>
          <p:nvPr>
            <p:custDataLst>
              <p:tags r:id="rId22"/>
            </p:custDataLst>
          </p:nvPr>
        </p:nvSpPr>
        <p:spPr bwMode="auto">
          <a:xfrm>
            <a:off x="1662113" y="3424239"/>
            <a:ext cx="161925"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C4CC5233-527F-44CD-A2E1-BD1AE7BB92A7}" type="datetime'Ma''''''''''''''''''''''''''''i'''''">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Mai</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0" name="Rechteck 159">
            <a:extLst>
              <a:ext uri="{FF2B5EF4-FFF2-40B4-BE49-F238E27FC236}">
                <a16:creationId xmlns:a16="http://schemas.microsoft.com/office/drawing/2014/main" id="{728B8F93-D8E3-C729-364E-D2322BB7379C}"/>
              </a:ext>
            </a:extLst>
          </p:cNvPr>
          <p:cNvSpPr/>
          <p:nvPr>
            <p:custDataLst>
              <p:tags r:id="rId23"/>
            </p:custDataLst>
          </p:nvPr>
        </p:nvSpPr>
        <p:spPr bwMode="auto">
          <a:xfrm>
            <a:off x="1985963" y="3424239"/>
            <a:ext cx="169863"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C90F426B-D01A-45BE-AAA9-11DDEC8513AF}" type="datetime'''''''''''''''''J''''''''u''''''''''''''''''''''''''n'''''''''">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Jun</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1" name="Rechteck 160">
            <a:extLst>
              <a:ext uri="{FF2B5EF4-FFF2-40B4-BE49-F238E27FC236}">
                <a16:creationId xmlns:a16="http://schemas.microsoft.com/office/drawing/2014/main" id="{64066D94-EE7F-F6DE-3324-EEEF24971C9C}"/>
              </a:ext>
            </a:extLst>
          </p:cNvPr>
          <p:cNvSpPr/>
          <p:nvPr>
            <p:custDataLst>
              <p:tags r:id="rId24"/>
            </p:custDataLst>
          </p:nvPr>
        </p:nvSpPr>
        <p:spPr bwMode="auto">
          <a:xfrm>
            <a:off x="2967038" y="3424239"/>
            <a:ext cx="174625"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0F2AD417-5294-4EDE-A3FA-653856B52E70}" type="datetime'''''''''''''''''''''''''''S''''''''e''''''''''p'''">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Sep</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5" name="Rechteck 154">
            <a:extLst>
              <a:ext uri="{FF2B5EF4-FFF2-40B4-BE49-F238E27FC236}">
                <a16:creationId xmlns:a16="http://schemas.microsoft.com/office/drawing/2014/main" id="{57995031-65F9-6473-60B1-04CBC902951F}"/>
              </a:ext>
            </a:extLst>
          </p:cNvPr>
          <p:cNvSpPr/>
          <p:nvPr>
            <p:custDataLst>
              <p:tags r:id="rId25"/>
            </p:custDataLst>
          </p:nvPr>
        </p:nvSpPr>
        <p:spPr bwMode="auto">
          <a:xfrm>
            <a:off x="347663" y="3424239"/>
            <a:ext cx="165100"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170D0952-44E1-4432-8FAD-E48B1C41218E}" type="datetime'''''''''''''''J''''''''a''''''''''''''''''''''''''''''''n'''''">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Jan</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6" name="Rechteck 155">
            <a:extLst>
              <a:ext uri="{FF2B5EF4-FFF2-40B4-BE49-F238E27FC236}">
                <a16:creationId xmlns:a16="http://schemas.microsoft.com/office/drawing/2014/main" id="{1666F15E-E185-3004-6984-15C19CCC91C7}"/>
              </a:ext>
            </a:extLst>
          </p:cNvPr>
          <p:cNvSpPr/>
          <p:nvPr>
            <p:custDataLst>
              <p:tags r:id="rId26"/>
            </p:custDataLst>
          </p:nvPr>
        </p:nvSpPr>
        <p:spPr bwMode="auto">
          <a:xfrm>
            <a:off x="674688" y="3424239"/>
            <a:ext cx="169863"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923523DD-7C89-4CA2-99DB-EB787B7C8CD2}" type="datetime'''''''''''''F''''''''''e''''''''''b'''''''">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Feb</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7" name="Rechteck 156">
            <a:extLst>
              <a:ext uri="{FF2B5EF4-FFF2-40B4-BE49-F238E27FC236}">
                <a16:creationId xmlns:a16="http://schemas.microsoft.com/office/drawing/2014/main" id="{69067952-A084-E5C0-6CA1-2EC8A51FB854}"/>
              </a:ext>
            </a:extLst>
          </p:cNvPr>
          <p:cNvSpPr/>
          <p:nvPr>
            <p:custDataLst>
              <p:tags r:id="rId27"/>
            </p:custDataLst>
          </p:nvPr>
        </p:nvSpPr>
        <p:spPr bwMode="auto">
          <a:xfrm>
            <a:off x="1331913" y="3424239"/>
            <a:ext cx="165100" cy="106363"/>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AD49C2B-3635-4C6A-A6D6-E41D518A0AEA}" type="datetime'''''''''''''''''''''''''''Ap''''''''''''''''''r'''''''''">
              <a:rPr kumimoji="0" lang="de-DE" altLang="en-US" sz="7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Apr</a:t>
            </a:fld>
            <a:endParaRPr kumimoji="0" lang="de-DE" sz="700" b="1" i="0" u="none" strike="noStrike" kern="1200" cap="none" spc="0" normalizeH="0" baseline="0" noProof="0">
              <a:ln>
                <a:noFill/>
              </a:ln>
              <a:solidFill>
                <a:srgbClr val="000000"/>
              </a:solidFill>
              <a:effectLst/>
              <a:uLnTx/>
              <a:uFillTx/>
              <a:latin typeface="Arial" panose="020B0604020202020204"/>
              <a:ea typeface="+mn-ea"/>
              <a:cs typeface="+mn-cs"/>
            </a:endParaRPr>
          </a:p>
        </p:txBody>
      </p:sp>
      <p:graphicFrame>
        <p:nvGraphicFramePr>
          <p:cNvPr id="185" name="Tabelle 4">
            <a:extLst>
              <a:ext uri="{FF2B5EF4-FFF2-40B4-BE49-F238E27FC236}">
                <a16:creationId xmlns:a16="http://schemas.microsoft.com/office/drawing/2014/main" id="{15F2D64B-17C6-5B8C-874F-917585D48C59}"/>
              </a:ext>
            </a:extLst>
          </p:cNvPr>
          <p:cNvGraphicFramePr>
            <a:graphicFrameLocks noGrp="1"/>
          </p:cNvGraphicFramePr>
          <p:nvPr>
            <p:extLst>
              <p:ext uri="{D42A27DB-BD31-4B8C-83A1-F6EECF244321}">
                <p14:modId xmlns:p14="http://schemas.microsoft.com/office/powerpoint/2010/main" val="892805676"/>
              </p:ext>
            </p:extLst>
          </p:nvPr>
        </p:nvGraphicFramePr>
        <p:xfrm>
          <a:off x="6419008" y="1901825"/>
          <a:ext cx="5356888" cy="2019300"/>
        </p:xfrm>
        <a:graphic>
          <a:graphicData uri="http://schemas.openxmlformats.org/drawingml/2006/table">
            <a:tbl>
              <a:tblPr firstRow="1" bandRow="1">
                <a:tableStyleId>{5C22544A-7EE6-4342-B048-85BDC9FD1C3A}</a:tableStyleId>
              </a:tblPr>
              <a:tblGrid>
                <a:gridCol w="2024348">
                  <a:extLst>
                    <a:ext uri="{9D8B030D-6E8A-4147-A177-3AD203B41FA5}">
                      <a16:colId xmlns:a16="http://schemas.microsoft.com/office/drawing/2014/main" val="1337849322"/>
                    </a:ext>
                  </a:extLst>
                </a:gridCol>
                <a:gridCol w="1246909">
                  <a:extLst>
                    <a:ext uri="{9D8B030D-6E8A-4147-A177-3AD203B41FA5}">
                      <a16:colId xmlns:a16="http://schemas.microsoft.com/office/drawing/2014/main" val="2346532091"/>
                    </a:ext>
                  </a:extLst>
                </a:gridCol>
                <a:gridCol w="1245600">
                  <a:extLst>
                    <a:ext uri="{9D8B030D-6E8A-4147-A177-3AD203B41FA5}">
                      <a16:colId xmlns:a16="http://schemas.microsoft.com/office/drawing/2014/main" val="934466441"/>
                    </a:ext>
                  </a:extLst>
                </a:gridCol>
                <a:gridCol w="552469">
                  <a:extLst>
                    <a:ext uri="{9D8B030D-6E8A-4147-A177-3AD203B41FA5}">
                      <a16:colId xmlns:a16="http://schemas.microsoft.com/office/drawing/2014/main" val="2297612276"/>
                    </a:ext>
                  </a:extLst>
                </a:gridCol>
                <a:gridCol w="287562">
                  <a:extLst>
                    <a:ext uri="{9D8B030D-6E8A-4147-A177-3AD203B41FA5}">
                      <a16:colId xmlns:a16="http://schemas.microsoft.com/office/drawing/2014/main" val="2058363361"/>
                    </a:ext>
                  </a:extLst>
                </a:gridCol>
              </a:tblGrid>
              <a:tr h="0">
                <a:tc>
                  <a:txBody>
                    <a:bodyPr/>
                    <a:lstStyle/>
                    <a:p>
                      <a:pPr algn="ctr"/>
                      <a:r>
                        <a:rPr lang="de-DE" sz="1100">
                          <a:solidFill>
                            <a:schemeClr val="bg1">
                              <a:lumMod val="50000"/>
                            </a:schemeClr>
                          </a:solidFill>
                          <a:latin typeface="Arial" panose="020B0604020202020204" pitchFamily="34" charset="0"/>
                          <a:cs typeface="Arial" panose="020B0604020202020204" pitchFamily="34" charset="0"/>
                        </a:rPr>
                        <a:t>     </a:t>
                      </a:r>
                    </a:p>
                  </a:txBody>
                  <a:tcPr anchor="ctr">
                    <a:lnL w="12700" cmpd="sng">
                      <a:noFill/>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accent2"/>
                          </a:solidFill>
                          <a:latin typeface="Arial"/>
                          <a:cs typeface="Arial"/>
                        </a:rPr>
                        <a:t>9M 2023 IST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bg1">
                              <a:lumMod val="50000"/>
                            </a:schemeClr>
                          </a:solidFill>
                          <a:latin typeface="Arial"/>
                          <a:cs typeface="Arial"/>
                        </a:rPr>
                        <a:t>9M 2022 IST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bg1">
                              <a:lumMod val="50000"/>
                            </a:schemeClr>
                          </a:solidFill>
                          <a:latin typeface="Arial"/>
                          <a:cs typeface="Arial"/>
                        </a:rPr>
                        <a: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sz="1100">
                        <a:solidFill>
                          <a:schemeClr val="accent5"/>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1334328"/>
                  </a:ext>
                </a:extLst>
              </a:tr>
              <a:tr h="0">
                <a:tc>
                  <a:txBody>
                    <a:bodyPr/>
                    <a:lstStyle/>
                    <a:p>
                      <a:r>
                        <a:rPr lang="de-DE" sz="1050">
                          <a:solidFill>
                            <a:schemeClr val="bg1">
                              <a:lumMod val="50000"/>
                            </a:schemeClr>
                          </a:solidFill>
                          <a:latin typeface="Arial"/>
                          <a:cs typeface="Arial"/>
                        </a:rPr>
                        <a:t>Ø ARPA Neukunden TS / FR</a:t>
                      </a:r>
                    </a:p>
                  </a:txBody>
                  <a:tcPr anchor="ctr">
                    <a:lnL w="12700" cmpd="sng">
                      <a:noFill/>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725 € / 12.655 €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714 € / 11.222 €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rtl="0" fontAlgn="b"/>
                      <a:endParaRPr lang="de-DE" sz="1050" b="0" i="0" u="none" strike="noStrike">
                        <a:solidFill>
                          <a:srgbClr val="5F5F5F"/>
                        </a:solidFill>
                        <a:effectLst/>
                        <a:latin typeface="Arial" panose="020B0604020202020204" pitchFamily="34"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974467"/>
                  </a:ext>
                </a:extLst>
              </a:tr>
              <a:tr h="0">
                <a:tc>
                  <a:txBody>
                    <a:bodyPr/>
                    <a:lstStyle/>
                    <a:p>
                      <a:r>
                        <a:rPr lang="de-DE" sz="1050">
                          <a:solidFill>
                            <a:schemeClr val="bg1">
                              <a:lumMod val="50000"/>
                            </a:schemeClr>
                          </a:solidFill>
                          <a:latin typeface="Arial" panose="020B0604020202020204" pitchFamily="34" charset="0"/>
                          <a:cs typeface="Arial" panose="020B0604020202020204" pitchFamily="34" charset="0"/>
                        </a:rPr>
                        <a:t>Ø ARPA Gesamt</a:t>
                      </a:r>
                      <a:endParaRPr lang="de-DE" sz="1050" dirty="0">
                        <a:solidFill>
                          <a:schemeClr val="bg1">
                            <a:lumMod val="50000"/>
                          </a:schemeClr>
                        </a:solidFill>
                        <a:latin typeface="Arial" panose="020B0604020202020204" pitchFamily="34" charset="0"/>
                        <a:cs typeface="Arial" panose="020B0604020202020204" pitchFamily="34" charset="0"/>
                      </a:endParaRPr>
                    </a:p>
                  </a:txBody>
                  <a:tcPr anchor="ctr">
                    <a:lnL w="12700" cmpd="sng">
                      <a:noFill/>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945 €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935 €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de-DE" sz="1050" b="0" i="0" u="none" strike="noStrike">
                          <a:solidFill>
                            <a:srgbClr val="5F5F5F"/>
                          </a:solidFill>
                          <a:effectLst/>
                          <a:latin typeface="Arial" panose="020B0604020202020204" pitchFamily="34" charset="0"/>
                        </a:rPr>
                        <a:t>1%</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4468642"/>
                  </a:ext>
                </a:extLst>
              </a:tr>
              <a:tr h="0">
                <a:tc>
                  <a:txBody>
                    <a:bodyPr/>
                    <a:lstStyle/>
                    <a:p>
                      <a:r>
                        <a:rPr lang="de-DE" sz="1050" b="0">
                          <a:solidFill>
                            <a:schemeClr val="bg1">
                              <a:lumMod val="50000"/>
                            </a:schemeClr>
                          </a:solidFill>
                          <a:latin typeface="Arial" panose="020B0604020202020204" pitchFamily="34" charset="0"/>
                          <a:cs typeface="Arial" panose="020B0604020202020204" pitchFamily="34" charset="0"/>
                        </a:rPr>
                        <a:t>Ø Abschlussquote TS</a:t>
                      </a:r>
                    </a:p>
                  </a:txBody>
                  <a:tcPr anchor="ctr">
                    <a:lnL w="12700" cmpd="sng">
                      <a:noFill/>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5,09%</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5,43%</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rtl="0" fontAlgn="b"/>
                      <a:r>
                        <a:rPr lang="de-DE" sz="1050" b="0" i="0" u="none" strike="noStrike">
                          <a:solidFill>
                            <a:srgbClr val="5F5F5F"/>
                          </a:solidFill>
                          <a:effectLst/>
                          <a:latin typeface="Arial" panose="020B0604020202020204" pitchFamily="34" charset="0"/>
                        </a:rPr>
                        <a:t>-6%</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b="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251233"/>
                  </a:ext>
                </a:extLst>
              </a:tr>
              <a:tr h="0">
                <a:tc>
                  <a:txBody>
                    <a:bodyPr/>
                    <a:lstStyle/>
                    <a:p>
                      <a:r>
                        <a:rPr lang="de-DE" sz="1050" b="1">
                          <a:solidFill>
                            <a:schemeClr val="bg1">
                              <a:lumMod val="50000"/>
                            </a:schemeClr>
                          </a:solidFill>
                          <a:latin typeface="Arial" panose="020B0604020202020204" pitchFamily="34" charset="0"/>
                          <a:cs typeface="Arial" panose="020B0604020202020204" pitchFamily="34" charset="0"/>
                        </a:rPr>
                        <a:t>Kunden</a:t>
                      </a:r>
                    </a:p>
                  </a:txBody>
                  <a:tcPr anchor="ctr">
                    <a:lnL w="12700" cmpd="sng">
                      <a:noFill/>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42.854</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45.068</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rtl="0" fontAlgn="b"/>
                      <a:r>
                        <a:rPr lang="de-DE" sz="1050" b="1" i="0" u="none" strike="noStrike">
                          <a:solidFill>
                            <a:srgbClr val="5F5F5F"/>
                          </a:solidFill>
                          <a:effectLst/>
                          <a:latin typeface="Arial" panose="020B0604020202020204" pitchFamily="34" charset="0"/>
                        </a:rPr>
                        <a:t>-5%</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9341599"/>
                  </a:ext>
                </a:extLst>
              </a:tr>
              <a:tr h="0">
                <a:tc>
                  <a:txBody>
                    <a:bodyPr/>
                    <a:lstStyle/>
                    <a:p>
                      <a:r>
                        <a:rPr lang="de-DE" sz="1050" b="1">
                          <a:solidFill>
                            <a:schemeClr val="bg1">
                              <a:lumMod val="50000"/>
                            </a:schemeClr>
                          </a:solidFill>
                          <a:latin typeface="Arial" panose="020B0604020202020204" pitchFamily="34" charset="0"/>
                          <a:cs typeface="Arial" panose="020B0604020202020204" pitchFamily="34" charset="0"/>
                        </a:rPr>
                        <a:t>Netto Kundenwachstum</a:t>
                      </a:r>
                    </a:p>
                  </a:txBody>
                  <a:tcPr anchor="ctr">
                    <a:lnL w="12700" cmpd="sng">
                      <a:noFill/>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-2.616</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1.172</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de-DE" sz="1050" b="1" i="0" u="none" strike="noStrike">
                        <a:solidFill>
                          <a:srgbClr val="5F5F5F"/>
                        </a:solidFill>
                        <a:effectLst/>
                        <a:latin typeface="Arial" panose="020B0604020202020204" pitchFamily="34"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55971265"/>
                  </a:ext>
                </a:extLst>
              </a:tr>
              <a:tr h="0">
                <a:tc>
                  <a:txBody>
                    <a:bodyPr/>
                    <a:lstStyle/>
                    <a:p>
                      <a:r>
                        <a:rPr lang="de-DE" sz="1050">
                          <a:solidFill>
                            <a:schemeClr val="bg1">
                              <a:lumMod val="50000"/>
                            </a:schemeClr>
                          </a:solidFill>
                          <a:latin typeface="Arial" panose="020B0604020202020204" pitchFamily="34" charset="0"/>
                          <a:cs typeface="Arial" panose="020B0604020202020204" pitchFamily="34" charset="0"/>
                        </a:rPr>
                        <a:t>FTE TS / CS / FR *</a:t>
                      </a:r>
                    </a:p>
                  </a:txBody>
                  <a:tcPr anchor="ctr">
                    <a:lnL w="12700" cmpd="sng">
                      <a:noFill/>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55 / 35 / 8</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63 / 39 / 5</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rtl="0" fontAlgn="b"/>
                      <a:endParaRPr lang="de-DE" sz="1050" b="0" i="0" u="none" strike="noStrike">
                        <a:solidFill>
                          <a:srgbClr val="5F5F5F"/>
                        </a:solidFill>
                        <a:effectLst/>
                        <a:latin typeface="Arial" panose="020B0604020202020204" pitchFamily="34"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39533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a:solidFill>
                            <a:schemeClr val="bg1">
                              <a:lumMod val="50000"/>
                            </a:schemeClr>
                          </a:solidFill>
                          <a:latin typeface="Arial" panose="020B0604020202020204" pitchFamily="34" charset="0"/>
                          <a:cs typeface="Arial" panose="020B0604020202020204" pitchFamily="34" charset="0"/>
                        </a:rPr>
                        <a:t>Ø AEW je FTE TS / FR</a:t>
                      </a:r>
                    </a:p>
                  </a:txBody>
                  <a:tcPr anchor="ctr">
                    <a:lnL w="12700" cmpd="sng">
                      <a:noFill/>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10.242 € / 22.087 €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rtl="0" fontAlgn="b"/>
                      <a:r>
                        <a:rPr lang="de-DE" sz="1050" b="0" i="0" u="none" strike="noStrike">
                          <a:solidFill>
                            <a:srgbClr val="5F5F5F"/>
                          </a:solidFill>
                          <a:effectLst/>
                          <a:latin typeface="Arial" panose="020B0604020202020204" pitchFamily="34" charset="0"/>
                        </a:rPr>
                        <a:t>11.139 € / 25.260 €</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de-DE" sz="1050" b="0" i="0" u="none" strike="noStrike">
                        <a:solidFill>
                          <a:srgbClr val="000000"/>
                        </a:solidFill>
                        <a:effectLst/>
                        <a:latin typeface="Calibri" panose="020F0502020204030204" pitchFamily="34"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968838"/>
                  </a:ext>
                </a:extLst>
              </a:tr>
            </a:tbl>
          </a:graphicData>
        </a:graphic>
      </p:graphicFrame>
      <p:graphicFrame>
        <p:nvGraphicFramePr>
          <p:cNvPr id="6" name="Chart 3">
            <a:extLst>
              <a:ext uri="{FF2B5EF4-FFF2-40B4-BE49-F238E27FC236}">
                <a16:creationId xmlns:a16="http://schemas.microsoft.com/office/drawing/2014/main" id="{3ED45D3A-DDE9-37DA-B638-F60868BC30CA}"/>
              </a:ext>
            </a:extLst>
          </p:cNvPr>
          <p:cNvGraphicFramePr/>
          <p:nvPr>
            <p:custDataLst>
              <p:tags r:id="rId28"/>
            </p:custDataLst>
            <p:extLst>
              <p:ext uri="{D42A27DB-BD31-4B8C-83A1-F6EECF244321}">
                <p14:modId xmlns:p14="http://schemas.microsoft.com/office/powerpoint/2010/main" val="747932496"/>
              </p:ext>
            </p:extLst>
          </p:nvPr>
        </p:nvGraphicFramePr>
        <p:xfrm>
          <a:off x="4205288" y="1866900"/>
          <a:ext cx="2024062" cy="1609725"/>
        </p:xfrm>
        <a:graphic>
          <a:graphicData uri="http://schemas.openxmlformats.org/drawingml/2006/chart">
            <c:chart xmlns:c="http://schemas.openxmlformats.org/drawingml/2006/chart" xmlns:r="http://schemas.openxmlformats.org/officeDocument/2006/relationships" r:id="rId46"/>
          </a:graphicData>
        </a:graphic>
      </p:graphicFrame>
      <p:cxnSp>
        <p:nvCxnSpPr>
          <p:cNvPr id="109" name="Gerade Verbindung 108">
            <a:extLst>
              <a:ext uri="{FF2B5EF4-FFF2-40B4-BE49-F238E27FC236}">
                <a16:creationId xmlns:a16="http://schemas.microsoft.com/office/drawing/2014/main" id="{6D050C24-A3A7-1FEC-6136-3436BED982E3}"/>
              </a:ext>
            </a:extLst>
          </p:cNvPr>
          <p:cNvCxnSpPr/>
          <p:nvPr>
            <p:custDataLst>
              <p:tags r:id="rId29"/>
            </p:custDataLst>
          </p:nvPr>
        </p:nvCxnSpPr>
        <p:spPr bwMode="auto">
          <a:xfrm flipV="1">
            <a:off x="5353050" y="1620837"/>
            <a:ext cx="0" cy="287338"/>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1" name="Gerade Verbindung 110">
            <a:extLst>
              <a:ext uri="{FF2B5EF4-FFF2-40B4-BE49-F238E27FC236}">
                <a16:creationId xmlns:a16="http://schemas.microsoft.com/office/drawing/2014/main" id="{BCD49E0F-BDBE-D69C-4848-A81A050CE988}"/>
              </a:ext>
            </a:extLst>
          </p:cNvPr>
          <p:cNvCxnSpPr/>
          <p:nvPr>
            <p:custDataLst>
              <p:tags r:id="rId30"/>
            </p:custDataLst>
          </p:nvPr>
        </p:nvCxnSpPr>
        <p:spPr bwMode="auto">
          <a:xfrm>
            <a:off x="5083175" y="1620838"/>
            <a:ext cx="0" cy="239713"/>
          </a:xfrm>
          <a:prstGeom prst="line">
            <a:avLst/>
          </a:prstGeom>
          <a:ln w="12700"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125" name="Gerade Verbindung 124">
            <a:extLst>
              <a:ext uri="{FF2B5EF4-FFF2-40B4-BE49-F238E27FC236}">
                <a16:creationId xmlns:a16="http://schemas.microsoft.com/office/drawing/2014/main" id="{02F81437-24DD-DE07-705E-8F5C367EEB43}"/>
              </a:ext>
            </a:extLst>
          </p:cNvPr>
          <p:cNvCxnSpPr>
            <a:cxnSpLocks/>
          </p:cNvCxnSpPr>
          <p:nvPr>
            <p:custDataLst>
              <p:tags r:id="rId31"/>
            </p:custDataLst>
          </p:nvPr>
        </p:nvCxnSpPr>
        <p:spPr bwMode="auto">
          <a:xfrm flipH="1">
            <a:off x="5083175" y="1620838"/>
            <a:ext cx="269875" cy="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05" name="Rechteck 104">
            <a:extLst>
              <a:ext uri="{FF2B5EF4-FFF2-40B4-BE49-F238E27FC236}">
                <a16:creationId xmlns:a16="http://schemas.microsoft.com/office/drawing/2014/main" id="{33F403BF-0688-AA08-E752-4377D6C717C1}"/>
              </a:ext>
            </a:extLst>
          </p:cNvPr>
          <p:cNvSpPr/>
          <p:nvPr>
            <p:custDataLst>
              <p:tags r:id="rId32"/>
            </p:custDataLst>
          </p:nvPr>
        </p:nvSpPr>
        <p:spPr bwMode="auto">
          <a:xfrm>
            <a:off x="4973638" y="3427413"/>
            <a:ext cx="21590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769411E0-712F-45A8-9543-6BC9310D1DE6}" type="datetime'''''Y''''''''''''''''T''''''''''''''''D'''''''">
              <a:rPr lang="de-DE" altLang="en-US" sz="800" b="1" smtClean="0">
                <a:solidFill>
                  <a:srgbClr val="000000"/>
                </a:solidFill>
              </a:rPr>
              <a:pPr lvl="0" algn="ctr">
                <a:spcBef>
                  <a:spcPct val="0"/>
                </a:spcBef>
                <a:spcAft>
                  <a:spcPct val="0"/>
                </a:spcAft>
                <a:defRPr/>
              </a:pPr>
              <a:t>YTD</a:t>
            </a:fld>
            <a:endParaRPr kumimoji="0" lang="de-DE" sz="800" b="1" i="0" strike="noStrike" kern="1200" cap="none" spc="0" normalizeH="0" baseline="0" noProof="0">
              <a:ln>
                <a:noFill/>
              </a:ln>
              <a:solidFill>
                <a:srgbClr val="000000"/>
              </a:solidFill>
              <a:effectLst/>
              <a:uLnTx/>
              <a:uFillTx/>
            </a:endParaRPr>
          </a:p>
        </p:txBody>
      </p:sp>
      <p:sp>
        <p:nvSpPr>
          <p:cNvPr id="107" name="Rechteck 106">
            <a:extLst>
              <a:ext uri="{FF2B5EF4-FFF2-40B4-BE49-F238E27FC236}">
                <a16:creationId xmlns:a16="http://schemas.microsoft.com/office/drawing/2014/main" id="{266EBFD4-D6E5-75C3-120C-8D5EB0C89E93}"/>
              </a:ext>
            </a:extLst>
          </p:cNvPr>
          <p:cNvSpPr/>
          <p:nvPr>
            <p:custDataLst>
              <p:tags r:id="rId33"/>
            </p:custDataLst>
          </p:nvPr>
        </p:nvSpPr>
        <p:spPr bwMode="auto">
          <a:xfrm>
            <a:off x="5283200" y="3427413"/>
            <a:ext cx="1381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97A3EC54-CB45-46A1-9A9B-FE0D48BD72F3}" type="datetime'''VJ'''''''">
              <a:rPr lang="de-DE" altLang="en-US" sz="800" b="1" smtClean="0">
                <a:solidFill>
                  <a:srgbClr val="000000"/>
                </a:solidFill>
              </a:rPr>
              <a:pPr lvl="0" algn="ctr">
                <a:spcBef>
                  <a:spcPct val="0"/>
                </a:spcBef>
                <a:spcAft>
                  <a:spcPct val="0"/>
                </a:spcAft>
                <a:defRPr/>
              </a:pPr>
              <a:t>VJ</a:t>
            </a:fld>
            <a:endParaRPr kumimoji="0" lang="de-DE" sz="800" b="1" i="0" strike="noStrike" kern="1200" cap="none" spc="0" normalizeH="0" baseline="0" noProof="0">
              <a:ln>
                <a:noFill/>
              </a:ln>
              <a:solidFill>
                <a:srgbClr val="000000"/>
              </a:solidFill>
              <a:effectLst/>
              <a:uLnTx/>
              <a:uFillTx/>
            </a:endParaRPr>
          </a:p>
        </p:txBody>
      </p:sp>
      <p:sp>
        <p:nvSpPr>
          <p:cNvPr id="106" name="Oval 105">
            <a:extLst>
              <a:ext uri="{FF2B5EF4-FFF2-40B4-BE49-F238E27FC236}">
                <a16:creationId xmlns:a16="http://schemas.microsoft.com/office/drawing/2014/main" id="{D88BFA13-31BC-33C9-4FF8-3237CAFB2E12}"/>
              </a:ext>
            </a:extLst>
          </p:cNvPr>
          <p:cNvSpPr/>
          <p:nvPr>
            <p:custDataLst>
              <p:tags r:id="rId34"/>
            </p:custDataLst>
          </p:nvPr>
        </p:nvSpPr>
        <p:spPr bwMode="auto">
          <a:xfrm>
            <a:off x="5072063" y="1535113"/>
            <a:ext cx="292100" cy="173038"/>
          </a:xfrm>
          <a:prstGeom prst="ellipse">
            <a:avLst/>
          </a:prstGeom>
          <a:solidFill>
            <a:schemeClr val="accent2"/>
          </a:solidFill>
          <a:ln w="9525"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fld id="{7C2AB759-941D-451F-B305-7EE88C74FEFD}" type="datetime'''''''''''''+''''''''''''''''''''''''4''%'''''''''''''''''''''">
              <a:rPr lang="de-DE" altLang="en-US" sz="800" smtClean="0">
                <a:solidFill>
                  <a:schemeClr val="tx1"/>
                </a:solidFill>
                <a:effectLst/>
              </a:rPr>
              <a:pPr algn="ctr">
                <a:spcBef>
                  <a:spcPct val="0"/>
                </a:spcBef>
                <a:spcAft>
                  <a:spcPct val="0"/>
                </a:spcAft>
              </a:pPr>
              <a:t>+4%</a:t>
            </a:fld>
            <a:endParaRPr lang="de-DE" sz="800">
              <a:solidFill>
                <a:schemeClr val="tx1"/>
              </a:solidFill>
            </a:endParaRPr>
          </a:p>
        </p:txBody>
      </p:sp>
      <p:sp>
        <p:nvSpPr>
          <p:cNvPr id="58" name="Rechteck 57">
            <a:extLst>
              <a:ext uri="{FF2B5EF4-FFF2-40B4-BE49-F238E27FC236}">
                <a16:creationId xmlns:a16="http://schemas.microsoft.com/office/drawing/2014/main" id="{635246FD-15CC-E454-AE17-9238A885D7EC}"/>
              </a:ext>
            </a:extLst>
          </p:cNvPr>
          <p:cNvSpPr/>
          <p:nvPr>
            <p:custDataLst>
              <p:tags r:id="rId35"/>
            </p:custDataLst>
          </p:nvPr>
        </p:nvSpPr>
        <p:spPr bwMode="auto">
          <a:xfrm>
            <a:off x="3749675" y="1874838"/>
            <a:ext cx="142875" cy="106363"/>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6" name="Rechteck 55">
            <a:extLst>
              <a:ext uri="{FF2B5EF4-FFF2-40B4-BE49-F238E27FC236}">
                <a16:creationId xmlns:a16="http://schemas.microsoft.com/office/drawing/2014/main" id="{5B1C98E4-C9F6-64DA-2031-D6042FD9A0CA}"/>
              </a:ext>
            </a:extLst>
          </p:cNvPr>
          <p:cNvSpPr/>
          <p:nvPr>
            <p:custDataLst>
              <p:tags r:id="rId36"/>
            </p:custDataLst>
          </p:nvPr>
        </p:nvSpPr>
        <p:spPr bwMode="auto">
          <a:xfrm>
            <a:off x="3295650" y="1874838"/>
            <a:ext cx="142875" cy="106363"/>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2" name="Rechteck 51">
            <a:extLst>
              <a:ext uri="{FF2B5EF4-FFF2-40B4-BE49-F238E27FC236}">
                <a16:creationId xmlns:a16="http://schemas.microsoft.com/office/drawing/2014/main" id="{9075396A-C5C6-209D-B3AA-58A1E4D70148}"/>
              </a:ext>
            </a:extLst>
          </p:cNvPr>
          <p:cNvSpPr/>
          <p:nvPr>
            <p:custDataLst>
              <p:tags r:id="rId37"/>
            </p:custDataLst>
          </p:nvPr>
        </p:nvSpPr>
        <p:spPr bwMode="auto">
          <a:xfrm>
            <a:off x="3943351" y="1870074"/>
            <a:ext cx="3286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spcBef>
                <a:spcPct val="0"/>
              </a:spcBef>
              <a:spcAft>
                <a:spcPct val="0"/>
              </a:spcAft>
              <a:defRPr/>
            </a:pPr>
            <a:fld id="{81954F72-F477-4347-8776-03FBEA424F88}" type="datetime'''''''''''''''Vo''''''''''''r''''j''a''''''''''''h''r'''''">
              <a:rPr lang="de-DE" altLang="en-US" sz="800" smtClean="0">
                <a:solidFill>
                  <a:srgbClr val="000000"/>
                </a:solidFill>
              </a:rPr>
              <a:pPr lvl="0">
                <a:spcBef>
                  <a:spcPct val="0"/>
                </a:spcBef>
                <a:spcAft>
                  <a:spcPct val="0"/>
                </a:spcAft>
                <a:defRPr/>
              </a:pPr>
              <a:t>Vorjahr</a:t>
            </a:fld>
            <a:endParaRPr lang="de-DE" sz="800" strike="noStrike" normalizeH="0" noProof="0">
              <a:ln>
                <a:noFill/>
              </a:ln>
              <a:solidFill>
                <a:srgbClr val="000000"/>
              </a:solidFill>
              <a:effectLst/>
              <a:uLnTx/>
              <a:uFillTx/>
            </a:endParaRPr>
          </a:p>
        </p:txBody>
      </p:sp>
      <p:sp>
        <p:nvSpPr>
          <p:cNvPr id="48" name="Rechteck 47">
            <a:extLst>
              <a:ext uri="{FF2B5EF4-FFF2-40B4-BE49-F238E27FC236}">
                <a16:creationId xmlns:a16="http://schemas.microsoft.com/office/drawing/2014/main" id="{A0889121-24A5-EA0F-BBF2-E7D1C006530A}"/>
              </a:ext>
            </a:extLst>
          </p:cNvPr>
          <p:cNvSpPr/>
          <p:nvPr>
            <p:custDataLst>
              <p:tags r:id="rId38"/>
            </p:custDataLst>
          </p:nvPr>
        </p:nvSpPr>
        <p:spPr bwMode="auto">
          <a:xfrm>
            <a:off x="3489324" y="1870074"/>
            <a:ext cx="15875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fld id="{FD008A99-71E5-4E6D-824C-A4B742A5B604}" type="datetime'''''''''''''''I''''''''S''''T'">
              <a:rPr lang="de-DE" altLang="en-US" sz="800" u="none" strike="noStrike" normalizeH="0" noProof="0" smtClean="0">
                <a:ln>
                  <a:noFill/>
                </a:ln>
                <a:solidFill>
                  <a:srgbClr val="000000"/>
                </a:solidFill>
                <a:effectLst/>
                <a:uLnTx/>
                <a:uFillTx/>
              </a:rPr>
              <a:pPr marL="0" marR="0" lvl="0" indent="0" algn="l" defTabSz="914400" rtl="0" eaLnBrk="1" fontAlgn="auto" latinLnBrk="0" hangingPunct="1">
                <a:lnSpc>
                  <a:spcPct val="100000"/>
                </a:lnSpc>
                <a:spcBef>
                  <a:spcPct val="0"/>
                </a:spcBef>
                <a:spcAft>
                  <a:spcPct val="0"/>
                </a:spcAft>
                <a:buClrTx/>
                <a:buSzTx/>
                <a:buFontTx/>
                <a:buNone/>
                <a:tabLst/>
                <a:defRPr/>
              </a:pPr>
              <a:t>IST</a:t>
            </a:fld>
            <a:endParaRPr lang="de-DE" sz="800" u="none" strike="noStrike" normalizeH="0" noProof="0">
              <a:ln>
                <a:noFill/>
              </a:ln>
              <a:solidFill>
                <a:srgbClr val="000000"/>
              </a:solidFill>
              <a:effectLst/>
              <a:uLnTx/>
              <a:uFillTx/>
            </a:endParaRPr>
          </a:p>
        </p:txBody>
      </p:sp>
      <p:sp>
        <p:nvSpPr>
          <p:cNvPr id="4" name="Textfeld 3">
            <a:extLst>
              <a:ext uri="{FF2B5EF4-FFF2-40B4-BE49-F238E27FC236}">
                <a16:creationId xmlns:a16="http://schemas.microsoft.com/office/drawing/2014/main" id="{FB40C5C6-4734-E370-9D01-C3F93D9D5768}"/>
              </a:ext>
            </a:extLst>
          </p:cNvPr>
          <p:cNvSpPr txBox="1"/>
          <p:nvPr/>
        </p:nvSpPr>
        <p:spPr>
          <a:xfrm>
            <a:off x="6419008" y="4056063"/>
            <a:ext cx="5631396" cy="553998"/>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0" i="1" u="none" strike="noStrike" kern="1200" cap="none" spc="0" normalizeH="0" baseline="0" noProof="0" dirty="0">
                <a:ln>
                  <a:noFill/>
                </a:ln>
                <a:solidFill>
                  <a:srgbClr val="FFFFFF">
                    <a:lumMod val="50000"/>
                  </a:srgbClr>
                </a:solidFill>
                <a:effectLst/>
                <a:uLnTx/>
                <a:uFillTx/>
                <a:latin typeface="Arial" panose="020B0604020202020204" pitchFamily="34" charset="0"/>
                <a:ea typeface="+mn-ea"/>
                <a:cs typeface="Arial" panose="020B0604020202020204" pitchFamily="34" charset="0"/>
              </a:rPr>
              <a:t>* aktueller Monat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0" i="1" u="none" strike="noStrike" kern="1200" cap="none" spc="0" normalizeH="0" baseline="0" noProof="0" dirty="0">
                <a:ln>
                  <a:noFill/>
                </a:ln>
                <a:solidFill>
                  <a:srgbClr val="FFFFFF">
                    <a:lumMod val="50000"/>
                  </a:srgbClr>
                </a:solidFill>
                <a:effectLst/>
                <a:uLnTx/>
                <a:uFillTx/>
                <a:latin typeface="Arial" panose="020B0604020202020204" pitchFamily="34" charset="0"/>
                <a:ea typeface="+mn-ea"/>
                <a:cs typeface="Arial" panose="020B0604020202020204" pitchFamily="34" charset="0"/>
              </a:rPr>
              <a:t>alle Werte inkl. FAIRRANK, FR </a:t>
            </a:r>
            <a:r>
              <a:rPr lang="de-DE" sz="1000" i="1" dirty="0">
                <a:solidFill>
                  <a:srgbClr val="FFFFFF">
                    <a:lumMod val="50000"/>
                  </a:srgbClr>
                </a:solidFill>
                <a:latin typeface="Arial" panose="020B0604020202020204" pitchFamily="34" charset="0"/>
                <a:cs typeface="Arial" panose="020B0604020202020204" pitchFamily="34" charset="0"/>
              </a:rPr>
              <a:t>ausschließlich FAIRRANK, TS ausschließlich </a:t>
            </a:r>
            <a:r>
              <a:rPr lang="de-DE" sz="1000" i="1" dirty="0" err="1">
                <a:solidFill>
                  <a:srgbClr val="FFFFFF">
                    <a:lumMod val="50000"/>
                  </a:srgbClr>
                </a:solidFill>
                <a:latin typeface="Arial" panose="020B0604020202020204" pitchFamily="34" charset="0"/>
                <a:cs typeface="Arial" panose="020B0604020202020204" pitchFamily="34" charset="0"/>
              </a:rPr>
              <a:t>Telesales</a:t>
            </a:r>
            <a:r>
              <a:rPr lang="de-DE" sz="1000" i="1" dirty="0">
                <a:solidFill>
                  <a:srgbClr val="FFFFFF">
                    <a:lumMod val="50000"/>
                  </a:srgbClr>
                </a:solidFill>
                <a:latin typeface="Arial" panose="020B0604020202020204" pitchFamily="34" charset="0"/>
                <a:cs typeface="Arial" panose="020B0604020202020204" pitchFamily="34" charset="0"/>
              </a:rPr>
              <a:t> 11880</a:t>
            </a:r>
            <a:endParaRPr kumimoji="0" lang="de-DE" sz="1000" b="0" i="1" u="none" strike="noStrike" kern="1200" cap="none" spc="0" normalizeH="0" baseline="0" noProof="0" dirty="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000" b="0" i="1" u="none" strike="noStrike" kern="1200" cap="none" spc="0" normalizeH="0" baseline="0" noProof="0" dirty="0">
              <a:ln>
                <a:noFill/>
              </a:ln>
              <a:solidFill>
                <a:srgbClr val="30307C"/>
              </a:solidFill>
              <a:effectLst/>
              <a:uLnTx/>
              <a:uFillTx/>
              <a:latin typeface="Arial" panose="020B0604020202020204" pitchFamily="34" charset="0"/>
              <a:ea typeface="+mn-ea"/>
              <a:cs typeface="Arial" panose="020B0604020202020204" pitchFamily="34" charset="0"/>
            </a:endParaRPr>
          </a:p>
        </p:txBody>
      </p:sp>
      <p:sp>
        <p:nvSpPr>
          <p:cNvPr id="19" name="Rechteck 18">
            <a:extLst>
              <a:ext uri="{FF2B5EF4-FFF2-40B4-BE49-F238E27FC236}">
                <a16:creationId xmlns:a16="http://schemas.microsoft.com/office/drawing/2014/main" id="{AF14DA99-0F23-34DC-236C-CBE4AA0997C2}"/>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a:solidFill>
                  <a:schemeClr val="tx1">
                    <a:lumMod val="50000"/>
                    <a:lumOff val="50000"/>
                  </a:schemeClr>
                </a:solidFill>
                <a:latin typeface="Arial" panose="020B0604020202020204" pitchFamily="34" charset="0"/>
                <a:cs typeface="Arial" panose="020B0604020202020204" pitchFamily="34" charset="0"/>
              </a:rPr>
              <a:t>02_</a:t>
            </a:r>
            <a:r>
              <a:rPr lang="de-DE" sz="800" b="1">
                <a:solidFill>
                  <a:schemeClr val="bg1">
                    <a:lumMod val="50000"/>
                  </a:schemeClr>
                </a:solidFill>
                <a:latin typeface="Arial" panose="020B0604020202020204" pitchFamily="34" charset="0"/>
                <a:cs typeface="Arial" panose="020B0604020202020204" pitchFamily="34" charset="0"/>
              </a:rPr>
              <a:t>Finanzkennzahlen Q3 2023</a:t>
            </a:r>
          </a:p>
        </p:txBody>
      </p:sp>
    </p:spTree>
    <p:extLst>
      <p:ext uri="{BB962C8B-B14F-4D97-AF65-F5344CB8AC3E}">
        <p14:creationId xmlns:p14="http://schemas.microsoft.com/office/powerpoint/2010/main" val="641822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A2FA73D8-D3DC-7D47-B23A-4A11E2F3C764}"/>
              </a:ext>
            </a:extLst>
          </p:cNvPr>
          <p:cNvGraphicFramePr>
            <a:graphicFrameLocks noChangeAspect="1"/>
          </p:cNvGraphicFramePr>
          <p:nvPr>
            <p:custDataLst>
              <p:tags r:id="rId1"/>
            </p:custDataLst>
            <p:extLst>
              <p:ext uri="{D42A27DB-BD31-4B8C-83A1-F6EECF244321}">
                <p14:modId xmlns:p14="http://schemas.microsoft.com/office/powerpoint/2010/main" val="62175439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1" imgW="7772400" imgH="10058400" progId="TCLayout.ActiveDocument.1">
                  <p:embed/>
                </p:oleObj>
              </mc:Choice>
              <mc:Fallback>
                <p:oleObj name="think-cell Folie" r:id="rId41" imgW="7772400" imgH="10058400" progId="TCLayout.ActiveDocument.1">
                  <p:embed/>
                  <p:pic>
                    <p:nvPicPr>
                      <p:cNvPr id="3" name="Objekt 2" hidden="1">
                        <a:extLst>
                          <a:ext uri="{FF2B5EF4-FFF2-40B4-BE49-F238E27FC236}">
                            <a16:creationId xmlns:a16="http://schemas.microsoft.com/office/drawing/2014/main" id="{A2FA73D8-D3DC-7D47-B23A-4A11E2F3C764}"/>
                          </a:ext>
                        </a:extLst>
                      </p:cNvPr>
                      <p:cNvPicPr/>
                      <p:nvPr/>
                    </p:nvPicPr>
                    <p:blipFill>
                      <a:blip r:embed="rId42"/>
                      <a:stretch>
                        <a:fillRect/>
                      </a:stretch>
                    </p:blipFill>
                    <p:spPr>
                      <a:xfrm>
                        <a:off x="1588" y="1588"/>
                        <a:ext cx="1227" cy="1588"/>
                      </a:xfrm>
                      <a:prstGeom prst="rect">
                        <a:avLst/>
                      </a:prstGeom>
                    </p:spPr>
                  </p:pic>
                </p:oleObj>
              </mc:Fallback>
            </mc:AlternateContent>
          </a:graphicData>
        </a:graphic>
      </p:graphicFrame>
      <p:sp>
        <p:nvSpPr>
          <p:cNvPr id="74" name="Textfeld 73">
            <a:extLst>
              <a:ext uri="{FF2B5EF4-FFF2-40B4-BE49-F238E27FC236}">
                <a16:creationId xmlns:a16="http://schemas.microsoft.com/office/drawing/2014/main" id="{1A34ACDF-E061-4D02-05FF-F045BD9A32D0}"/>
              </a:ext>
            </a:extLst>
          </p:cNvPr>
          <p:cNvSpPr txBox="1"/>
          <p:nvPr/>
        </p:nvSpPr>
        <p:spPr>
          <a:xfrm>
            <a:off x="311261" y="1376048"/>
            <a:ext cx="429485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Umsatz </a:t>
            </a:r>
            <a:r>
              <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2023 in Mio. €</a:t>
            </a:r>
            <a:r>
              <a:rPr kumimoji="0" lang="de-DE" sz="1600" b="0"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 </a:t>
            </a:r>
            <a:endParaRPr kumimoji="0" lang="de-DE" sz="1600" b="0"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graphicFrame>
        <p:nvGraphicFramePr>
          <p:cNvPr id="14" name="Chart 3">
            <a:extLst>
              <a:ext uri="{FF2B5EF4-FFF2-40B4-BE49-F238E27FC236}">
                <a16:creationId xmlns:a16="http://schemas.microsoft.com/office/drawing/2014/main" id="{B56A8E9D-F957-C002-50DB-92291F43F235}"/>
              </a:ext>
            </a:extLst>
          </p:cNvPr>
          <p:cNvGraphicFramePr/>
          <p:nvPr>
            <p:custDataLst>
              <p:tags r:id="rId2"/>
            </p:custDataLst>
            <p:extLst>
              <p:ext uri="{D42A27DB-BD31-4B8C-83A1-F6EECF244321}">
                <p14:modId xmlns:p14="http://schemas.microsoft.com/office/powerpoint/2010/main" val="4167644674"/>
              </p:ext>
            </p:extLst>
          </p:nvPr>
        </p:nvGraphicFramePr>
        <p:xfrm>
          <a:off x="958850" y="4456113"/>
          <a:ext cx="1306513" cy="1306512"/>
        </p:xfrm>
        <a:graphic>
          <a:graphicData uri="http://schemas.openxmlformats.org/drawingml/2006/chart">
            <c:chart xmlns:c="http://schemas.openxmlformats.org/drawingml/2006/chart" xmlns:r="http://schemas.openxmlformats.org/officeDocument/2006/relationships" r:id="rId43"/>
          </a:graphicData>
        </a:graphic>
      </p:graphicFrame>
      <p:sp>
        <p:nvSpPr>
          <p:cNvPr id="94" name="Textplatzhalter 2">
            <a:extLst>
              <a:ext uri="{FF2B5EF4-FFF2-40B4-BE49-F238E27FC236}">
                <a16:creationId xmlns:a16="http://schemas.microsoft.com/office/drawing/2014/main" id="{08872439-F71E-7395-9E3F-EA0A16B2C2C9}"/>
              </a:ext>
            </a:extLst>
          </p:cNvPr>
          <p:cNvSpPr txBox="1">
            <a:spLocks/>
          </p:cNvSpPr>
          <p:nvPr>
            <p:custDataLst>
              <p:tags r:id="rId3"/>
            </p:custDataLst>
          </p:nvPr>
        </p:nvSpPr>
        <p:spPr bwMode="auto">
          <a:xfrm>
            <a:off x="814388" y="5311775"/>
            <a:ext cx="214313" cy="1095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567FF212-F09D-47C2-B61C-31952B837C54}" type="datetime'''''''''''''''''C''''C''''''''''''''''''''S'''''''">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t>CCS</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Arial" panose="020B0604020202020204" pitchFamily="34" charset="0"/>
              <a:sym typeface="Arial" panose="020B0604020202020204" pitchFamily="34" charset="0"/>
            </a:endParaRPr>
          </a:p>
        </p:txBody>
      </p:sp>
      <p:sp>
        <p:nvSpPr>
          <p:cNvPr id="92" name="Textplatzhalter 2">
            <a:extLst>
              <a:ext uri="{FF2B5EF4-FFF2-40B4-BE49-F238E27FC236}">
                <a16:creationId xmlns:a16="http://schemas.microsoft.com/office/drawing/2014/main" id="{0428103A-C346-C7D8-5ED4-4C5E389CF3D6}"/>
              </a:ext>
            </a:extLst>
          </p:cNvPr>
          <p:cNvSpPr txBox="1">
            <a:spLocks/>
          </p:cNvSpPr>
          <p:nvPr>
            <p:custDataLst>
              <p:tags r:id="rId4"/>
            </p:custDataLst>
          </p:nvPr>
        </p:nvSpPr>
        <p:spPr bwMode="auto">
          <a:xfrm>
            <a:off x="2157413" y="5389563"/>
            <a:ext cx="109538" cy="6048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vert270"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1852DDAA-03E3-4479-8083-3D769ADD9450}" type="datetime'''''''''O''''ut''so''u''''''r''''''c''i''''''''ng'''''''''''''">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t>Outsourcing</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Arial" panose="020B0604020202020204" pitchFamily="34" charset="0"/>
              <a:sym typeface="Arial" panose="020B0604020202020204" pitchFamily="34" charset="0"/>
            </a:endParaRPr>
          </a:p>
        </p:txBody>
      </p:sp>
      <p:sp>
        <p:nvSpPr>
          <p:cNvPr id="93" name="Rechteck 92">
            <a:extLst>
              <a:ext uri="{FF2B5EF4-FFF2-40B4-BE49-F238E27FC236}">
                <a16:creationId xmlns:a16="http://schemas.microsoft.com/office/drawing/2014/main" id="{77B3C18F-AAF2-C497-2DE7-50ECB9048E06}"/>
              </a:ext>
            </a:extLst>
          </p:cNvPr>
          <p:cNvSpPr/>
          <p:nvPr>
            <p:custDataLst>
              <p:tags r:id="rId5"/>
            </p:custDataLst>
          </p:nvPr>
        </p:nvSpPr>
        <p:spPr bwMode="gray">
          <a:xfrm>
            <a:off x="1085850" y="5213350"/>
            <a:ext cx="254000" cy="123825"/>
          </a:xfrm>
          <a:prstGeom prst="rect">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52039886-8DFE-489D-B276-C3CD4C78C6D2}" type="datetime'5'''''''''''',''4''''''''''8'''''''">
              <a:rPr lang="de-DE" altLang="en-US" sz="900" b="1"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5,48</a:t>
            </a:fld>
            <a:endParaRPr kumimoji="0" lang="de-DE" sz="900" b="1" i="0" strike="noStrike" kern="1200" cap="none" spc="0" normalizeH="0" baseline="0" noProof="0">
              <a:ln>
                <a:noFill/>
              </a:ln>
              <a:solidFill>
                <a:srgbClr val="000000"/>
              </a:solidFill>
              <a:effectLst/>
              <a:uLnTx/>
              <a:uFillTx/>
              <a:ea typeface="+mn-ea"/>
              <a:cs typeface="Arial" panose="020B0604020202020204" pitchFamily="34" charset="0"/>
              <a:sym typeface="Arial" panose="020B0604020202020204" pitchFamily="34" charset="0"/>
            </a:endParaRPr>
          </a:p>
        </p:txBody>
      </p:sp>
      <p:sp>
        <p:nvSpPr>
          <p:cNvPr id="84" name="Rechteck 83">
            <a:extLst>
              <a:ext uri="{FF2B5EF4-FFF2-40B4-BE49-F238E27FC236}">
                <a16:creationId xmlns:a16="http://schemas.microsoft.com/office/drawing/2014/main" id="{E274A247-3C85-DE5C-96E5-3DD840403198}"/>
              </a:ext>
            </a:extLst>
          </p:cNvPr>
          <p:cNvSpPr/>
          <p:nvPr>
            <p:custDataLst>
              <p:tags r:id="rId6"/>
            </p:custDataLst>
          </p:nvPr>
        </p:nvSpPr>
        <p:spPr bwMode="gray">
          <a:xfrm>
            <a:off x="1858963" y="5262563"/>
            <a:ext cx="254000" cy="123825"/>
          </a:xfrm>
          <a:prstGeom prst="rect">
            <a:avLst/>
          </a:prstGeom>
          <a:solidFill>
            <a:srgbClr val="ADD43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57972582-9582-440C-8FBA-E7D66673789A}" type="datetime'''''''''0'''''''''',''''''72'''''''''''''''''''''''''">
              <a:rPr lang="de-DE" altLang="en-US" sz="900" b="1" smtClean="0">
                <a:solidFill>
                  <a:srgbClr val="000000"/>
                </a:solidFill>
              </a:rPr>
              <a:pPr lvl="0" algn="ctr">
                <a:lnSpc>
                  <a:spcPct val="90000"/>
                </a:lnSpc>
                <a:spcBef>
                  <a:spcPct val="0"/>
                </a:spcBef>
                <a:spcAft>
                  <a:spcPct val="0"/>
                </a:spcAft>
                <a:defRPr/>
              </a:pPr>
              <a:t>0,72</a:t>
            </a:fld>
            <a:endParaRPr kumimoji="0" lang="de-DE" sz="900" b="1" i="0" strike="noStrike" kern="1200" cap="none" spc="0" normalizeH="0" baseline="0" noProof="0">
              <a:ln>
                <a:noFill/>
              </a:ln>
              <a:solidFill>
                <a:srgbClr val="000000"/>
              </a:solidFill>
              <a:effectLst/>
              <a:uLnTx/>
              <a:uFillTx/>
              <a:cs typeface="Arial" panose="020B0604020202020204" pitchFamily="34" charset="0"/>
              <a:sym typeface="Arial" panose="020B0604020202020204" pitchFamily="34" charset="0"/>
            </a:endParaRPr>
          </a:p>
        </p:txBody>
      </p:sp>
      <p:sp>
        <p:nvSpPr>
          <p:cNvPr id="91" name="Textplatzhalter 2">
            <a:extLst>
              <a:ext uri="{FF2B5EF4-FFF2-40B4-BE49-F238E27FC236}">
                <a16:creationId xmlns:a16="http://schemas.microsoft.com/office/drawing/2014/main" id="{9F6A55C7-303A-9446-ABA0-9D096A39141D}"/>
              </a:ext>
            </a:extLst>
          </p:cNvPr>
          <p:cNvSpPr txBox="1">
            <a:spLocks/>
          </p:cNvSpPr>
          <p:nvPr>
            <p:custDataLst>
              <p:tags r:id="rId7"/>
            </p:custDataLst>
          </p:nvPr>
        </p:nvSpPr>
        <p:spPr bwMode="auto">
          <a:xfrm>
            <a:off x="2108200" y="4645025"/>
            <a:ext cx="587375" cy="10953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64F8F81F-D173-41CC-9356-6A2B1C39F026}" type="datetime'''Br''an''d''''''''''''e''''''''''''d'''' ''D''A'''''''''''''">
              <a:rPr kumimoji="0" lang="de-DE" altLang="en-US" sz="8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t>Branded DA</a:t>
            </a:fld>
            <a:endParaRPr kumimoji="0" lang="de-DE" sz="800" b="1" i="0" u="none" strike="noStrike" kern="1200" cap="none" spc="0" normalizeH="0" baseline="0" noProof="0">
              <a:ln>
                <a:noFill/>
              </a:ln>
              <a:solidFill>
                <a:srgbClr val="000000"/>
              </a:solidFill>
              <a:effectLst/>
              <a:uLnTx/>
              <a:uFillTx/>
              <a:latin typeface="Arial" panose="020B0604020202020204"/>
              <a:ea typeface="+mn-ea"/>
              <a:cs typeface="Arial" panose="020B0604020202020204" pitchFamily="34" charset="0"/>
              <a:sym typeface="Arial" panose="020B0604020202020204" pitchFamily="34" charset="0"/>
            </a:endParaRPr>
          </a:p>
        </p:txBody>
      </p:sp>
      <p:sp>
        <p:nvSpPr>
          <p:cNvPr id="90" name="Rechteck 89">
            <a:extLst>
              <a:ext uri="{FF2B5EF4-FFF2-40B4-BE49-F238E27FC236}">
                <a16:creationId xmlns:a16="http://schemas.microsoft.com/office/drawing/2014/main" id="{6A7776F4-B819-A44C-D248-8B24CBAC45DC}"/>
              </a:ext>
            </a:extLst>
          </p:cNvPr>
          <p:cNvSpPr/>
          <p:nvPr>
            <p:custDataLst>
              <p:tags r:id="rId8"/>
            </p:custDataLst>
          </p:nvPr>
        </p:nvSpPr>
        <p:spPr bwMode="gray">
          <a:xfrm>
            <a:off x="1827213" y="4783138"/>
            <a:ext cx="254000" cy="123825"/>
          </a:xfrm>
          <a:prstGeom prst="rect">
            <a:avLst/>
          </a:prstGeom>
          <a:solidFill>
            <a:srgbClr val="6A8B0B"/>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363DF3BF-6958-4ABA-BAEA-68AD4B513FA2}" type="datetime'2'''''''''''',''''''''''''''''''''''''''5''6'''''">
              <a:rPr lang="de-DE" altLang="en-US" sz="900" b="1" smtClean="0">
                <a:solidFill>
                  <a:srgbClr val="FFFFFF"/>
                </a:solidFill>
              </a:rPr>
              <a:pPr lvl="0" algn="ctr">
                <a:lnSpc>
                  <a:spcPct val="90000"/>
                </a:lnSpc>
                <a:spcBef>
                  <a:spcPct val="0"/>
                </a:spcBef>
                <a:spcAft>
                  <a:spcPct val="0"/>
                </a:spcAft>
                <a:defRPr/>
              </a:pPr>
              <a:t>2,56</a:t>
            </a:fld>
            <a:endParaRPr kumimoji="0" lang="de-DE" sz="900" b="1" i="0" strike="noStrike" kern="1200" cap="none" spc="0" normalizeH="0" baseline="0" noProof="0">
              <a:ln>
                <a:noFill/>
              </a:ln>
              <a:solidFill>
                <a:srgbClr val="FFFFFF"/>
              </a:solidFill>
              <a:effectLst/>
              <a:uLnTx/>
              <a:uFillTx/>
              <a:sym typeface="Arial" panose="020B0604020202020204" pitchFamily="34" charset="0"/>
            </a:endParaRPr>
          </a:p>
        </p:txBody>
      </p:sp>
      <p:sp>
        <p:nvSpPr>
          <p:cNvPr id="95" name="Textfeld 94">
            <a:extLst>
              <a:ext uri="{FF2B5EF4-FFF2-40B4-BE49-F238E27FC236}">
                <a16:creationId xmlns:a16="http://schemas.microsoft.com/office/drawing/2014/main" id="{FDF12E66-13E3-6DE3-0E68-560F1D013D58}"/>
              </a:ext>
            </a:extLst>
          </p:cNvPr>
          <p:cNvSpPr txBox="1"/>
          <p:nvPr/>
        </p:nvSpPr>
        <p:spPr>
          <a:xfrm rot="16200000">
            <a:off x="-199758" y="4798982"/>
            <a:ext cx="133350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IST-YTD</a:t>
            </a:r>
            <a:endParaRPr kumimoji="0" lang="de-DE" sz="2000" b="0" i="0" u="none" strike="noStrike" kern="120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endParaRPr>
          </a:p>
        </p:txBody>
      </p:sp>
      <p:graphicFrame>
        <p:nvGraphicFramePr>
          <p:cNvPr id="16" name="Chart 3">
            <a:extLst>
              <a:ext uri="{FF2B5EF4-FFF2-40B4-BE49-F238E27FC236}">
                <a16:creationId xmlns:a16="http://schemas.microsoft.com/office/drawing/2014/main" id="{4753E9A3-9074-0216-3430-517D05D3FDFE}"/>
              </a:ext>
            </a:extLst>
          </p:cNvPr>
          <p:cNvGraphicFramePr/>
          <p:nvPr>
            <p:custDataLst>
              <p:tags r:id="rId9"/>
            </p:custDataLst>
            <p:extLst>
              <p:ext uri="{D42A27DB-BD31-4B8C-83A1-F6EECF244321}">
                <p14:modId xmlns:p14="http://schemas.microsoft.com/office/powerpoint/2010/main" val="3328698086"/>
              </p:ext>
            </p:extLst>
          </p:nvPr>
        </p:nvGraphicFramePr>
        <p:xfrm>
          <a:off x="4543425" y="4595321"/>
          <a:ext cx="1216025" cy="1216025"/>
        </p:xfrm>
        <a:graphic>
          <a:graphicData uri="http://schemas.openxmlformats.org/drawingml/2006/chart">
            <c:chart xmlns:c="http://schemas.openxmlformats.org/drawingml/2006/chart" xmlns:r="http://schemas.openxmlformats.org/officeDocument/2006/relationships" r:id="rId44"/>
          </a:graphicData>
        </a:graphic>
      </p:graphicFrame>
      <p:sp>
        <p:nvSpPr>
          <p:cNvPr id="105" name="Rechteck 104">
            <a:extLst>
              <a:ext uri="{FF2B5EF4-FFF2-40B4-BE49-F238E27FC236}">
                <a16:creationId xmlns:a16="http://schemas.microsoft.com/office/drawing/2014/main" id="{EA22BAED-0984-6B10-7318-D31511216EBE}"/>
              </a:ext>
            </a:extLst>
          </p:cNvPr>
          <p:cNvSpPr/>
          <p:nvPr>
            <p:custDataLst>
              <p:tags r:id="rId10"/>
            </p:custDataLst>
          </p:nvPr>
        </p:nvSpPr>
        <p:spPr bwMode="gray">
          <a:xfrm>
            <a:off x="4632325" y="5179521"/>
            <a:ext cx="254000" cy="123825"/>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fld id="{04786ED7-EE94-4234-B533-92625AC3F20B}" type="datetime'''''4'''''',''''''''''''''''''''''6''2'''''''''''''''''">
              <a:rPr lang="de-DE" altLang="en-US" sz="900" b="1" smtClean="0">
                <a:solidFill>
                  <a:srgbClr val="000000"/>
                </a:solidFill>
                <a:effectLst/>
              </a:rPr>
              <a:pPr marL="0" marR="0" lvl="0" indent="0" algn="ctr" defTabSz="914400" rtl="0" eaLnBrk="1" fontAlgn="auto" latinLnBrk="0" hangingPunct="1">
                <a:lnSpc>
                  <a:spcPct val="90000"/>
                </a:lnSpc>
                <a:spcBef>
                  <a:spcPct val="0"/>
                </a:spcBef>
                <a:spcAft>
                  <a:spcPct val="0"/>
                </a:spcAft>
                <a:buClrTx/>
                <a:buSzTx/>
                <a:buFontTx/>
                <a:buNone/>
                <a:tabLst/>
                <a:defRPr/>
              </a:pPr>
              <a:t>4,62</a:t>
            </a:fld>
            <a:endParaRPr kumimoji="0" lang="de-DE" sz="900" b="1" i="0" strike="noStrike" kern="1200" cap="none" spc="0" normalizeH="0" baseline="0" noProof="0">
              <a:ln>
                <a:noFill/>
              </a:ln>
              <a:solidFill>
                <a:srgbClr val="000000"/>
              </a:solidFill>
              <a:effectLst/>
              <a:uLnTx/>
              <a:uFillTx/>
              <a:ea typeface="+mn-ea"/>
              <a:cs typeface="Arial" panose="020B0604020202020204" pitchFamily="34" charset="0"/>
              <a:sym typeface="Arial" panose="020B0604020202020204" pitchFamily="34" charset="0"/>
            </a:endParaRPr>
          </a:p>
        </p:txBody>
      </p:sp>
      <p:sp>
        <p:nvSpPr>
          <p:cNvPr id="104" name="Rechteck 103">
            <a:extLst>
              <a:ext uri="{FF2B5EF4-FFF2-40B4-BE49-F238E27FC236}">
                <a16:creationId xmlns:a16="http://schemas.microsoft.com/office/drawing/2014/main" id="{F1EF67C9-1B4B-C79D-03E8-517D09BFB9CE}"/>
              </a:ext>
            </a:extLst>
          </p:cNvPr>
          <p:cNvSpPr/>
          <p:nvPr>
            <p:custDataLst>
              <p:tags r:id="rId11"/>
            </p:custDataLst>
          </p:nvPr>
        </p:nvSpPr>
        <p:spPr bwMode="gray">
          <a:xfrm>
            <a:off x="5213350" y="5495433"/>
            <a:ext cx="254000" cy="123825"/>
          </a:xfrm>
          <a:prstGeom prst="rect">
            <a:avLst/>
          </a:prstGeom>
          <a:solidFill>
            <a:srgbClr val="A4A2A6"/>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74FB55EF-07DF-4838-B011-F7AA54E4913B}" type="datetime'''''''0'''''''''''''''''''''''''''''''''''''''''',''8''''2'">
              <a:rPr lang="de-DE" altLang="en-US" sz="900" b="1" smtClean="0">
                <a:solidFill>
                  <a:srgbClr val="000000"/>
                </a:solidFill>
              </a:rPr>
              <a:pPr lvl="0" algn="ctr">
                <a:lnSpc>
                  <a:spcPct val="90000"/>
                </a:lnSpc>
                <a:spcBef>
                  <a:spcPct val="0"/>
                </a:spcBef>
                <a:spcAft>
                  <a:spcPct val="0"/>
                </a:spcAft>
                <a:defRPr/>
              </a:pPr>
              <a:t>0,82</a:t>
            </a:fld>
            <a:endParaRPr kumimoji="0" lang="de-DE" sz="900" b="1" i="0" strike="noStrike" kern="1200" cap="none" spc="0" normalizeH="0" baseline="0" noProof="0">
              <a:ln>
                <a:noFill/>
              </a:ln>
              <a:solidFill>
                <a:srgbClr val="000000"/>
              </a:solidFill>
              <a:effectLst/>
              <a:uLnTx/>
              <a:uFillTx/>
              <a:cs typeface="Arial" panose="020B0604020202020204" pitchFamily="34" charset="0"/>
              <a:sym typeface="Arial" panose="020B0604020202020204" pitchFamily="34" charset="0"/>
            </a:endParaRPr>
          </a:p>
        </p:txBody>
      </p:sp>
      <p:sp>
        <p:nvSpPr>
          <p:cNvPr id="103" name="Rechteck 102">
            <a:extLst>
              <a:ext uri="{FF2B5EF4-FFF2-40B4-BE49-F238E27FC236}">
                <a16:creationId xmlns:a16="http://schemas.microsoft.com/office/drawing/2014/main" id="{7CB40B58-446C-E718-D51D-CC24A736FF30}"/>
              </a:ext>
            </a:extLst>
          </p:cNvPr>
          <p:cNvSpPr/>
          <p:nvPr>
            <p:custDataLst>
              <p:tags r:id="rId12"/>
            </p:custDataLst>
          </p:nvPr>
        </p:nvSpPr>
        <p:spPr bwMode="gray">
          <a:xfrm>
            <a:off x="5381625" y="4993783"/>
            <a:ext cx="254000" cy="123825"/>
          </a:xfrm>
          <a:prstGeom prst="rect">
            <a:avLst/>
          </a:prstGeom>
          <a:solidFill>
            <a:srgbClr val="808080"/>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15875" tIns="0" rIns="15875" bIns="0" numCol="1" spcCol="0" rtlCol="0" anchor="ctr" anchorCtr="0">
            <a:noAutofit/>
          </a:bodyPr>
          <a:lstStyle/>
          <a:p>
            <a:pPr lvl="0" algn="ctr">
              <a:lnSpc>
                <a:spcPct val="90000"/>
              </a:lnSpc>
              <a:spcBef>
                <a:spcPct val="0"/>
              </a:spcBef>
              <a:spcAft>
                <a:spcPct val="0"/>
              </a:spcAft>
              <a:defRPr/>
            </a:pPr>
            <a:fld id="{A68F6253-7D8C-442E-84D3-DFFC71B1ABA0}" type="datetime'''''''''''3'''''''''''',''''''''''''''''2''''''''6'''''''''''">
              <a:rPr lang="de-DE" altLang="en-US" sz="900" b="1" smtClean="0">
                <a:solidFill>
                  <a:srgbClr val="FFFFFF"/>
                </a:solidFill>
              </a:rPr>
              <a:pPr lvl="0" algn="ctr">
                <a:lnSpc>
                  <a:spcPct val="90000"/>
                </a:lnSpc>
                <a:spcBef>
                  <a:spcPct val="0"/>
                </a:spcBef>
                <a:spcAft>
                  <a:spcPct val="0"/>
                </a:spcAft>
                <a:defRPr/>
              </a:pPr>
              <a:t>3,26</a:t>
            </a:fld>
            <a:endParaRPr kumimoji="0" lang="de-DE" sz="900" b="1" i="0" strike="noStrike" kern="1200" cap="none" spc="0" normalizeH="0" baseline="0" noProof="0">
              <a:ln>
                <a:noFill/>
              </a:ln>
              <a:solidFill>
                <a:srgbClr val="FFFFFF"/>
              </a:solidFill>
              <a:effectLst/>
              <a:uLnTx/>
              <a:uFillTx/>
              <a:sym typeface="Arial" panose="020B0604020202020204" pitchFamily="34" charset="0"/>
            </a:endParaRPr>
          </a:p>
        </p:txBody>
      </p:sp>
      <p:sp>
        <p:nvSpPr>
          <p:cNvPr id="106" name="Rechteck 105">
            <a:extLst>
              <a:ext uri="{FF2B5EF4-FFF2-40B4-BE49-F238E27FC236}">
                <a16:creationId xmlns:a16="http://schemas.microsoft.com/office/drawing/2014/main" id="{4D927840-1123-F6BE-EEC7-B3937CD83701}"/>
              </a:ext>
            </a:extLst>
          </p:cNvPr>
          <p:cNvSpPr/>
          <p:nvPr>
            <p:custDataLst>
              <p:tags r:id="rId13"/>
            </p:custDataLst>
          </p:nvPr>
        </p:nvSpPr>
        <p:spPr bwMode="auto">
          <a:xfrm>
            <a:off x="1406525" y="4986338"/>
            <a:ext cx="407988" cy="2444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lgn="ctr">
              <a:spcBef>
                <a:spcPct val="0"/>
              </a:spcBef>
              <a:spcAft>
                <a:spcPct val="0"/>
              </a:spcAft>
              <a:defRPr/>
            </a:pPr>
            <a:fld id="{E86FBC34-A813-4371-A7A4-54EB78E7B142}" type="datetime'''''''''''''''''''''''8'''''''',''7''''''5'''">
              <a:rPr lang="de-DE" altLang="en-US" sz="1600" b="1" smtClean="0">
                <a:solidFill>
                  <a:srgbClr val="000000"/>
                </a:solidFill>
              </a:rPr>
              <a:pPr lvl="0" algn="ctr">
                <a:spcBef>
                  <a:spcPct val="0"/>
                </a:spcBef>
                <a:spcAft>
                  <a:spcPct val="0"/>
                </a:spcAft>
                <a:defRPr/>
              </a:pPr>
              <a:t>8,75</a:t>
            </a:fld>
            <a:endParaRPr kumimoji="0" lang="de-DE" sz="1600" b="1" i="0" strike="noStrike" kern="1200" cap="none" spc="0" normalizeH="0" baseline="0" noProof="0">
              <a:ln>
                <a:noFill/>
              </a:ln>
              <a:solidFill>
                <a:srgbClr val="000000"/>
              </a:solidFill>
              <a:effectLst/>
              <a:uLnTx/>
              <a:uFillTx/>
              <a:cs typeface="Arial" panose="020B0604020202020204" pitchFamily="34" charset="0"/>
            </a:endParaRPr>
          </a:p>
        </p:txBody>
      </p:sp>
      <p:sp>
        <p:nvSpPr>
          <p:cNvPr id="107" name="Rechteck 106">
            <a:extLst>
              <a:ext uri="{FF2B5EF4-FFF2-40B4-BE49-F238E27FC236}">
                <a16:creationId xmlns:a16="http://schemas.microsoft.com/office/drawing/2014/main" id="{E2923406-F815-1186-E371-7F6F5D853453}"/>
              </a:ext>
            </a:extLst>
          </p:cNvPr>
          <p:cNvSpPr/>
          <p:nvPr>
            <p:custDataLst>
              <p:tags r:id="rId14"/>
            </p:custDataLst>
          </p:nvPr>
        </p:nvSpPr>
        <p:spPr bwMode="auto">
          <a:xfrm>
            <a:off x="4946651" y="5081096"/>
            <a:ext cx="409575" cy="24447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lgn="ctr">
              <a:spcBef>
                <a:spcPct val="0"/>
              </a:spcBef>
              <a:spcAft>
                <a:spcPct val="0"/>
              </a:spcAft>
              <a:defRPr/>
            </a:pPr>
            <a:fld id="{F5D99AB5-284B-4F84-AD8E-3C33ABD3EB8C}" type="datetime'''''''''''8'''''''''''''',''''''''7''''''1'">
              <a:rPr lang="de-DE" altLang="en-US" sz="1600" b="1" smtClean="0">
                <a:solidFill>
                  <a:srgbClr val="000000"/>
                </a:solidFill>
              </a:rPr>
              <a:pPr lvl="0" algn="ctr">
                <a:spcBef>
                  <a:spcPct val="0"/>
                </a:spcBef>
                <a:spcAft>
                  <a:spcPct val="0"/>
                </a:spcAft>
                <a:defRPr/>
              </a:pPr>
              <a:t>8,71</a:t>
            </a:fld>
            <a:endParaRPr kumimoji="0" lang="de-DE" sz="1600" b="1" i="0" strike="noStrike" kern="1200" cap="none" spc="0" normalizeH="0" baseline="0" noProof="0">
              <a:ln>
                <a:noFill/>
              </a:ln>
              <a:solidFill>
                <a:srgbClr val="000000"/>
              </a:solidFill>
              <a:effectLst/>
              <a:uLnTx/>
              <a:uFillTx/>
              <a:cs typeface="Arial" panose="020B0604020202020204" pitchFamily="34" charset="0"/>
            </a:endParaRPr>
          </a:p>
        </p:txBody>
      </p:sp>
      <p:sp>
        <p:nvSpPr>
          <p:cNvPr id="108" name="Textfeld 107">
            <a:extLst>
              <a:ext uri="{FF2B5EF4-FFF2-40B4-BE49-F238E27FC236}">
                <a16:creationId xmlns:a16="http://schemas.microsoft.com/office/drawing/2014/main" id="{CBCEFB31-33FB-31E8-A54A-A7A7251E4CC8}"/>
              </a:ext>
            </a:extLst>
          </p:cNvPr>
          <p:cNvSpPr txBox="1"/>
          <p:nvPr/>
        </p:nvSpPr>
        <p:spPr>
          <a:xfrm rot="16200000">
            <a:off x="3678238" y="4900121"/>
            <a:ext cx="146208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rPr>
              <a:t>2022-YTD</a:t>
            </a:r>
            <a:endParaRPr kumimoji="0" lang="de-DE" sz="2000" b="0" i="0" u="none" strike="noStrike" kern="1200" cap="none" spc="0"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endParaRPr>
          </a:p>
        </p:txBody>
      </p:sp>
      <p:cxnSp>
        <p:nvCxnSpPr>
          <p:cNvPr id="109" name="Gerade Verbindung 108">
            <a:extLst>
              <a:ext uri="{FF2B5EF4-FFF2-40B4-BE49-F238E27FC236}">
                <a16:creationId xmlns:a16="http://schemas.microsoft.com/office/drawing/2014/main" id="{856F1D95-7E18-C184-A3A2-35DDE57DCDFE}"/>
              </a:ext>
            </a:extLst>
          </p:cNvPr>
          <p:cNvCxnSpPr>
            <a:cxnSpLocks/>
          </p:cNvCxnSpPr>
          <p:nvPr/>
        </p:nvCxnSpPr>
        <p:spPr>
          <a:xfrm>
            <a:off x="6096000" y="1376048"/>
            <a:ext cx="13648" cy="5037364"/>
          </a:xfrm>
          <a:prstGeom prst="line">
            <a:avLst/>
          </a:prstGeom>
          <a:ln w="76200">
            <a:solidFill>
              <a:srgbClr val="F7F7F7"/>
            </a:solidFill>
          </a:ln>
        </p:spPr>
        <p:style>
          <a:lnRef idx="1">
            <a:schemeClr val="accent1"/>
          </a:lnRef>
          <a:fillRef idx="0">
            <a:schemeClr val="accent1"/>
          </a:fillRef>
          <a:effectRef idx="0">
            <a:schemeClr val="accent1"/>
          </a:effectRef>
          <a:fontRef idx="minor">
            <a:schemeClr val="tx1"/>
          </a:fontRef>
        </p:style>
      </p:cxnSp>
      <p:graphicFrame>
        <p:nvGraphicFramePr>
          <p:cNvPr id="7" name="Chart 3">
            <a:extLst>
              <a:ext uri="{FF2B5EF4-FFF2-40B4-BE49-F238E27FC236}">
                <a16:creationId xmlns:a16="http://schemas.microsoft.com/office/drawing/2014/main" id="{381DB9F9-ADFB-17D2-9639-8EDB3C4B9664}"/>
              </a:ext>
            </a:extLst>
          </p:cNvPr>
          <p:cNvGraphicFramePr/>
          <p:nvPr>
            <p:custDataLst>
              <p:tags r:id="rId15"/>
            </p:custDataLst>
            <p:extLst>
              <p:ext uri="{D42A27DB-BD31-4B8C-83A1-F6EECF244321}">
                <p14:modId xmlns:p14="http://schemas.microsoft.com/office/powerpoint/2010/main" val="2856583534"/>
              </p:ext>
            </p:extLst>
          </p:nvPr>
        </p:nvGraphicFramePr>
        <p:xfrm>
          <a:off x="184150" y="2162175"/>
          <a:ext cx="4108450" cy="1314450"/>
        </p:xfrm>
        <a:graphic>
          <a:graphicData uri="http://schemas.openxmlformats.org/drawingml/2006/chart">
            <c:chart xmlns:c="http://schemas.openxmlformats.org/drawingml/2006/chart" xmlns:r="http://schemas.openxmlformats.org/officeDocument/2006/relationships" r:id="rId45"/>
          </a:graphicData>
        </a:graphic>
      </p:graphicFrame>
      <p:sp>
        <p:nvSpPr>
          <p:cNvPr id="138" name="Rechteck 137">
            <a:extLst>
              <a:ext uri="{FF2B5EF4-FFF2-40B4-BE49-F238E27FC236}">
                <a16:creationId xmlns:a16="http://schemas.microsoft.com/office/drawing/2014/main" id="{B5052FCA-526C-EAAB-426E-99809EE8185C}"/>
              </a:ext>
            </a:extLst>
          </p:cNvPr>
          <p:cNvSpPr/>
          <p:nvPr>
            <p:custDataLst>
              <p:tags r:id="rId16"/>
            </p:custDataLst>
          </p:nvPr>
        </p:nvSpPr>
        <p:spPr bwMode="auto">
          <a:xfrm>
            <a:off x="3602038" y="3432175"/>
            <a:ext cx="2286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3CCFFD3C-CAA4-4EB8-81C9-50A9D97808F2}" type="datetime'''''N''''''''''''''''''''''''''''''''''''o''''''''''''v'''">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Nov</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0" name="Rechteck 129">
            <a:extLst>
              <a:ext uri="{FF2B5EF4-FFF2-40B4-BE49-F238E27FC236}">
                <a16:creationId xmlns:a16="http://schemas.microsoft.com/office/drawing/2014/main" id="{47BC5716-4000-839B-3E5A-BE924E4BD2CC}"/>
              </a:ext>
            </a:extLst>
          </p:cNvPr>
          <p:cNvSpPr/>
          <p:nvPr>
            <p:custDataLst>
              <p:tags r:id="rId17"/>
            </p:custDataLst>
          </p:nvPr>
        </p:nvSpPr>
        <p:spPr bwMode="auto">
          <a:xfrm>
            <a:off x="650875" y="3432175"/>
            <a:ext cx="2159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AD6F5085-8428-4983-A57C-EFC0955B0AEA}" type="datetime'''F''''''''''''''''''''''''e''''''''''''''''''''''b'''''''">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Feb</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7" name="Rechteck 136">
            <a:extLst>
              <a:ext uri="{FF2B5EF4-FFF2-40B4-BE49-F238E27FC236}">
                <a16:creationId xmlns:a16="http://schemas.microsoft.com/office/drawing/2014/main" id="{D82BDEBE-C2CE-FAE8-BEC9-407812BF3AC2}"/>
              </a:ext>
            </a:extLst>
          </p:cNvPr>
          <p:cNvSpPr/>
          <p:nvPr>
            <p:custDataLst>
              <p:tags r:id="rId18"/>
            </p:custDataLst>
          </p:nvPr>
        </p:nvSpPr>
        <p:spPr bwMode="auto">
          <a:xfrm>
            <a:off x="3286125" y="3432175"/>
            <a:ext cx="2032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13CAD2B-6D2D-4EC0-9735-89F71A4E0A14}" type="datetime'''O''''''''''''k''''''''t'''''''''''''''">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Okt</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5" name="Rechteck 134">
            <a:extLst>
              <a:ext uri="{FF2B5EF4-FFF2-40B4-BE49-F238E27FC236}">
                <a16:creationId xmlns:a16="http://schemas.microsoft.com/office/drawing/2014/main" id="{DFCCF230-24FA-DBC2-F205-9B6BA42E8A27}"/>
              </a:ext>
            </a:extLst>
          </p:cNvPr>
          <p:cNvSpPr/>
          <p:nvPr>
            <p:custDataLst>
              <p:tags r:id="rId19"/>
            </p:custDataLst>
          </p:nvPr>
        </p:nvSpPr>
        <p:spPr bwMode="auto">
          <a:xfrm>
            <a:off x="2613025" y="3432175"/>
            <a:ext cx="23495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787642EB-C69E-4AFE-9A1F-1FAFBAE26529}" type="datetime'A''''''''''''u''''''''''''''''''''''''g'''''''''''''">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Aug</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4" name="Rechteck 133">
            <a:extLst>
              <a:ext uri="{FF2B5EF4-FFF2-40B4-BE49-F238E27FC236}">
                <a16:creationId xmlns:a16="http://schemas.microsoft.com/office/drawing/2014/main" id="{E3CAA364-B875-358B-D465-91204557D512}"/>
              </a:ext>
            </a:extLst>
          </p:cNvPr>
          <p:cNvSpPr/>
          <p:nvPr>
            <p:custDataLst>
              <p:tags r:id="rId20"/>
            </p:custDataLst>
          </p:nvPr>
        </p:nvSpPr>
        <p:spPr bwMode="auto">
          <a:xfrm>
            <a:off x="2312988" y="3432175"/>
            <a:ext cx="1778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03E84A6-178F-4B1E-A9E7-BA141C26FD9F}" type="datetime'''''J''''u''''''l'''''''''''''''''''''''''''''''">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Jul</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6" name="Rechteck 135">
            <a:extLst>
              <a:ext uri="{FF2B5EF4-FFF2-40B4-BE49-F238E27FC236}">
                <a16:creationId xmlns:a16="http://schemas.microsoft.com/office/drawing/2014/main" id="{D2168BCF-3AE4-58C4-6D02-7993F79A8E7E}"/>
              </a:ext>
            </a:extLst>
          </p:cNvPr>
          <p:cNvSpPr/>
          <p:nvPr>
            <p:custDataLst>
              <p:tags r:id="rId21"/>
            </p:custDataLst>
          </p:nvPr>
        </p:nvSpPr>
        <p:spPr bwMode="auto">
          <a:xfrm>
            <a:off x="2947988" y="3432175"/>
            <a:ext cx="22225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F705DB2B-06F4-42F6-B004-31B0728A5B4B}" type="datetime'S''''''''''''''''''''''''e''p'''''''''''''''''''''''''''''">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Sep</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3" name="Rechteck 132">
            <a:extLst>
              <a:ext uri="{FF2B5EF4-FFF2-40B4-BE49-F238E27FC236}">
                <a16:creationId xmlns:a16="http://schemas.microsoft.com/office/drawing/2014/main" id="{138AC0AE-E0CD-403E-3408-26163099E787}"/>
              </a:ext>
            </a:extLst>
          </p:cNvPr>
          <p:cNvSpPr/>
          <p:nvPr>
            <p:custDataLst>
              <p:tags r:id="rId22"/>
            </p:custDataLst>
          </p:nvPr>
        </p:nvSpPr>
        <p:spPr bwMode="auto">
          <a:xfrm>
            <a:off x="1965325" y="3432175"/>
            <a:ext cx="2159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B89E9050-9A74-4EBC-89D9-F92349D3028D}" type="datetime'''''J''''''''''''''''''''''''''''''''''u''''''''''''''''n'">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Jun</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8" name="Rechteck 127">
            <a:extLst>
              <a:ext uri="{FF2B5EF4-FFF2-40B4-BE49-F238E27FC236}">
                <a16:creationId xmlns:a16="http://schemas.microsoft.com/office/drawing/2014/main" id="{EF8A867F-33B4-5E0C-DFF7-4E732DAC4095}"/>
              </a:ext>
            </a:extLst>
          </p:cNvPr>
          <p:cNvSpPr/>
          <p:nvPr>
            <p:custDataLst>
              <p:tags r:id="rId23"/>
            </p:custDataLst>
          </p:nvPr>
        </p:nvSpPr>
        <p:spPr bwMode="auto">
          <a:xfrm>
            <a:off x="1643063" y="3432175"/>
            <a:ext cx="2032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17330C43-6A61-4458-B46D-4313C5A7944B}" type="datetime'M''''''''''''''a''''''''''''''''i'''''''''''''''''''''''''">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Mai</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2" name="Rechteck 131">
            <a:extLst>
              <a:ext uri="{FF2B5EF4-FFF2-40B4-BE49-F238E27FC236}">
                <a16:creationId xmlns:a16="http://schemas.microsoft.com/office/drawing/2014/main" id="{7185BB57-DFE4-D964-C043-4BAC04FC4B80}"/>
              </a:ext>
            </a:extLst>
          </p:cNvPr>
          <p:cNvSpPr/>
          <p:nvPr>
            <p:custDataLst>
              <p:tags r:id="rId24"/>
            </p:custDataLst>
          </p:nvPr>
        </p:nvSpPr>
        <p:spPr bwMode="auto">
          <a:xfrm>
            <a:off x="1311275" y="3432175"/>
            <a:ext cx="20955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4546DF27-A8EF-4C71-BE8A-F7774AC307C8}" type="datetime'''''''''''''''A''''''''''''''''''''''''''''''''pr'">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Apr</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9" name="Rechteck 138">
            <a:extLst>
              <a:ext uri="{FF2B5EF4-FFF2-40B4-BE49-F238E27FC236}">
                <a16:creationId xmlns:a16="http://schemas.microsoft.com/office/drawing/2014/main" id="{5A02E72A-FA22-3FDA-12F0-4A774D2CFED3}"/>
              </a:ext>
            </a:extLst>
          </p:cNvPr>
          <p:cNvSpPr/>
          <p:nvPr>
            <p:custDataLst>
              <p:tags r:id="rId25"/>
            </p:custDataLst>
          </p:nvPr>
        </p:nvSpPr>
        <p:spPr bwMode="auto">
          <a:xfrm>
            <a:off x="3937000" y="3432175"/>
            <a:ext cx="2159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6B2C0303-228C-4973-B7C9-9707D912692A}" type="datetime'''''''''''''D''''''''''''''e''''''''''''''''z'''''''">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Dez</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1" name="Rechteck 130">
            <a:extLst>
              <a:ext uri="{FF2B5EF4-FFF2-40B4-BE49-F238E27FC236}">
                <a16:creationId xmlns:a16="http://schemas.microsoft.com/office/drawing/2014/main" id="{AEA97341-29C0-9B4A-AE1B-AA470ADFE335}"/>
              </a:ext>
            </a:extLst>
          </p:cNvPr>
          <p:cNvSpPr/>
          <p:nvPr>
            <p:custDataLst>
              <p:tags r:id="rId26"/>
            </p:custDataLst>
          </p:nvPr>
        </p:nvSpPr>
        <p:spPr bwMode="auto">
          <a:xfrm>
            <a:off x="325438" y="3432175"/>
            <a:ext cx="20955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D9E4C173-3110-4387-916A-B29F5682892A}" type="datetime'''''''''''''''''''''''''''''''''''J''''''''''''''''a''''n'''''">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Jan</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9" name="Rechteck 128">
            <a:extLst>
              <a:ext uri="{FF2B5EF4-FFF2-40B4-BE49-F238E27FC236}">
                <a16:creationId xmlns:a16="http://schemas.microsoft.com/office/drawing/2014/main" id="{5DF3DE87-5BE6-726E-E960-FBC524A2D253}"/>
              </a:ext>
            </a:extLst>
          </p:cNvPr>
          <p:cNvSpPr/>
          <p:nvPr>
            <p:custDataLst>
              <p:tags r:id="rId27"/>
            </p:custDataLst>
          </p:nvPr>
        </p:nvSpPr>
        <p:spPr bwMode="auto">
          <a:xfrm>
            <a:off x="982663" y="3432175"/>
            <a:ext cx="20955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473D9368-8885-486F-9FB7-B86A48FED350}" type="datetime'''''M''''r''''''''''''''''''''''''''''''z'''''''''''''''''''''">
              <a:rPr kumimoji="0" lang="de-DE" altLang="en-US" sz="9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ctr" defTabSz="914400" rtl="0" eaLnBrk="1" fontAlgn="auto" latinLnBrk="0" hangingPunct="1">
                <a:lnSpc>
                  <a:spcPct val="100000"/>
                </a:lnSpc>
                <a:spcBef>
                  <a:spcPct val="0"/>
                </a:spcBef>
                <a:spcAft>
                  <a:spcPct val="0"/>
                </a:spcAft>
                <a:buClrTx/>
                <a:buSzTx/>
                <a:buFontTx/>
                <a:buNone/>
                <a:tabLst/>
                <a:defRPr/>
              </a:pPr>
              <a:t>Mrz</a:t>
            </a:fld>
            <a:endParaRPr kumimoji="0" lang="de-DE" sz="900" b="1" i="0" u="none" strike="noStrike" kern="1200" cap="none" spc="0" normalizeH="0" baseline="0" noProof="0">
              <a:ln>
                <a:noFill/>
              </a:ln>
              <a:solidFill>
                <a:srgbClr val="000000"/>
              </a:solidFill>
              <a:effectLst/>
              <a:uLnTx/>
              <a:uFillTx/>
              <a:latin typeface="Arial" panose="020B0604020202020204"/>
              <a:ea typeface="+mn-ea"/>
              <a:cs typeface="+mn-cs"/>
            </a:endParaRPr>
          </a:p>
        </p:txBody>
      </p:sp>
      <p:graphicFrame>
        <p:nvGraphicFramePr>
          <p:cNvPr id="17" name="Chart 3">
            <a:extLst>
              <a:ext uri="{FF2B5EF4-FFF2-40B4-BE49-F238E27FC236}">
                <a16:creationId xmlns:a16="http://schemas.microsoft.com/office/drawing/2014/main" id="{AAB068DB-3FFF-AE23-DB8A-0B77578133E3}"/>
              </a:ext>
            </a:extLst>
          </p:cNvPr>
          <p:cNvGraphicFramePr/>
          <p:nvPr>
            <p:custDataLst>
              <p:tags r:id="rId28"/>
            </p:custDataLst>
            <p:extLst>
              <p:ext uri="{D42A27DB-BD31-4B8C-83A1-F6EECF244321}">
                <p14:modId xmlns:p14="http://schemas.microsoft.com/office/powerpoint/2010/main" val="893224951"/>
              </p:ext>
            </p:extLst>
          </p:nvPr>
        </p:nvGraphicFramePr>
        <p:xfrm>
          <a:off x="4349750" y="1866900"/>
          <a:ext cx="1738313" cy="1609725"/>
        </p:xfrm>
        <a:graphic>
          <a:graphicData uri="http://schemas.openxmlformats.org/drawingml/2006/chart">
            <c:chart xmlns:c="http://schemas.openxmlformats.org/drawingml/2006/chart" xmlns:r="http://schemas.openxmlformats.org/officeDocument/2006/relationships" r:id="rId46"/>
          </a:graphicData>
        </a:graphic>
      </p:graphicFrame>
      <p:cxnSp>
        <p:nvCxnSpPr>
          <p:cNvPr id="155" name="Gerader Verbinder 82">
            <a:extLst>
              <a:ext uri="{FF2B5EF4-FFF2-40B4-BE49-F238E27FC236}">
                <a16:creationId xmlns:a16="http://schemas.microsoft.com/office/drawing/2014/main" id="{A00AB211-4770-004D-0FF5-C7F0C40A0C67}"/>
              </a:ext>
            </a:extLst>
          </p:cNvPr>
          <p:cNvCxnSpPr/>
          <p:nvPr>
            <p:custDataLst>
              <p:tags r:id="rId29"/>
            </p:custDataLst>
          </p:nvPr>
        </p:nvCxnSpPr>
        <p:spPr bwMode="auto">
          <a:xfrm>
            <a:off x="5083175" y="1620838"/>
            <a:ext cx="0" cy="239713"/>
          </a:xfrm>
          <a:prstGeom prst="line">
            <a:avLst/>
          </a:prstGeom>
          <a:ln w="12700"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156" name="Gerader Verbinder 72">
            <a:extLst>
              <a:ext uri="{FF2B5EF4-FFF2-40B4-BE49-F238E27FC236}">
                <a16:creationId xmlns:a16="http://schemas.microsoft.com/office/drawing/2014/main" id="{1C85FCB2-1CF5-F339-CF67-DED17810EC79}"/>
              </a:ext>
            </a:extLst>
          </p:cNvPr>
          <p:cNvCxnSpPr/>
          <p:nvPr>
            <p:custDataLst>
              <p:tags r:id="rId30"/>
            </p:custDataLst>
          </p:nvPr>
        </p:nvCxnSpPr>
        <p:spPr bwMode="auto">
          <a:xfrm flipV="1">
            <a:off x="5356225" y="1620837"/>
            <a:ext cx="0" cy="261938"/>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4" name="Gerader Verbinder 75">
            <a:extLst>
              <a:ext uri="{FF2B5EF4-FFF2-40B4-BE49-F238E27FC236}">
                <a16:creationId xmlns:a16="http://schemas.microsoft.com/office/drawing/2014/main" id="{8A5707A1-25DE-E5B9-7AE0-6B4CDA51EF81}"/>
              </a:ext>
            </a:extLst>
          </p:cNvPr>
          <p:cNvCxnSpPr>
            <a:cxnSpLocks/>
          </p:cNvCxnSpPr>
          <p:nvPr>
            <p:custDataLst>
              <p:tags r:id="rId31"/>
            </p:custDataLst>
          </p:nvPr>
        </p:nvCxnSpPr>
        <p:spPr bwMode="auto">
          <a:xfrm flipH="1">
            <a:off x="5083175" y="1620838"/>
            <a:ext cx="273050" cy="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5" name="Rechteck 164">
            <a:extLst>
              <a:ext uri="{FF2B5EF4-FFF2-40B4-BE49-F238E27FC236}">
                <a16:creationId xmlns:a16="http://schemas.microsoft.com/office/drawing/2014/main" id="{7EBCAF1F-9AA7-068F-1E8B-668A635CEACF}"/>
              </a:ext>
            </a:extLst>
          </p:cNvPr>
          <p:cNvSpPr/>
          <p:nvPr>
            <p:custDataLst>
              <p:tags r:id="rId32"/>
            </p:custDataLst>
          </p:nvPr>
        </p:nvSpPr>
        <p:spPr bwMode="auto">
          <a:xfrm>
            <a:off x="5278438" y="3432175"/>
            <a:ext cx="1524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C2D96FDA-7284-4CA8-8815-1C5DF738BF6A}" type="datetime'''''''''''V''''J'''''''''''''''''''''''''''''''">
              <a:rPr lang="de-DE" altLang="en-US" sz="900" b="1" smtClean="0">
                <a:solidFill>
                  <a:srgbClr val="000000"/>
                </a:solidFill>
              </a:rPr>
              <a:pPr lvl="0" algn="ctr">
                <a:spcBef>
                  <a:spcPct val="0"/>
                </a:spcBef>
                <a:spcAft>
                  <a:spcPct val="0"/>
                </a:spcAft>
                <a:defRPr/>
              </a:pPr>
              <a:t>VJ</a:t>
            </a:fld>
            <a:endParaRPr kumimoji="0" lang="de-DE" sz="900" b="1" i="0" strike="noStrike" kern="1200" cap="none" spc="0" normalizeH="0" baseline="0" noProof="0">
              <a:ln>
                <a:noFill/>
              </a:ln>
              <a:solidFill>
                <a:srgbClr val="000000"/>
              </a:solidFill>
              <a:effectLst/>
              <a:uLnTx/>
              <a:uFillTx/>
            </a:endParaRPr>
          </a:p>
        </p:txBody>
      </p:sp>
      <p:sp>
        <p:nvSpPr>
          <p:cNvPr id="164" name="Rechteck 163">
            <a:extLst>
              <a:ext uri="{FF2B5EF4-FFF2-40B4-BE49-F238E27FC236}">
                <a16:creationId xmlns:a16="http://schemas.microsoft.com/office/drawing/2014/main" id="{CC0849A3-EBD6-62D3-0FF7-1893D5B87738}"/>
              </a:ext>
            </a:extLst>
          </p:cNvPr>
          <p:cNvSpPr/>
          <p:nvPr>
            <p:custDataLst>
              <p:tags r:id="rId33"/>
            </p:custDataLst>
          </p:nvPr>
        </p:nvSpPr>
        <p:spPr bwMode="auto">
          <a:xfrm>
            <a:off x="4962525" y="3432175"/>
            <a:ext cx="2413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lvl="0" algn="ctr">
              <a:spcBef>
                <a:spcPct val="0"/>
              </a:spcBef>
              <a:spcAft>
                <a:spcPct val="0"/>
              </a:spcAft>
              <a:defRPr/>
            </a:pPr>
            <a:fld id="{C1D18411-28A7-4304-88B1-E102F2C5A5F0}" type="datetime'''''''Y''''''''''T''''''''''''''D'''''''''''''''''">
              <a:rPr lang="de-DE" altLang="en-US" sz="900" b="1" smtClean="0">
                <a:solidFill>
                  <a:srgbClr val="000000"/>
                </a:solidFill>
              </a:rPr>
              <a:pPr lvl="0" algn="ctr">
                <a:spcBef>
                  <a:spcPct val="0"/>
                </a:spcBef>
                <a:spcAft>
                  <a:spcPct val="0"/>
                </a:spcAft>
                <a:defRPr/>
              </a:pPr>
              <a:t>YTD</a:t>
            </a:fld>
            <a:endParaRPr kumimoji="0" lang="de-DE" sz="900" b="1" i="0" strike="noStrike" kern="1200" cap="none" spc="0" normalizeH="0" baseline="0" noProof="0">
              <a:ln>
                <a:noFill/>
              </a:ln>
              <a:solidFill>
                <a:srgbClr val="000000"/>
              </a:solidFill>
              <a:effectLst/>
              <a:uLnTx/>
              <a:uFillTx/>
            </a:endParaRPr>
          </a:p>
        </p:txBody>
      </p:sp>
      <p:sp>
        <p:nvSpPr>
          <p:cNvPr id="168" name="Ellipse 92">
            <a:extLst>
              <a:ext uri="{FF2B5EF4-FFF2-40B4-BE49-F238E27FC236}">
                <a16:creationId xmlns:a16="http://schemas.microsoft.com/office/drawing/2014/main" id="{48E35EC9-43F0-181B-FBB0-A873D5186B19}"/>
              </a:ext>
            </a:extLst>
          </p:cNvPr>
          <p:cNvSpPr/>
          <p:nvPr>
            <p:custDataLst>
              <p:tags r:id="rId34"/>
            </p:custDataLst>
          </p:nvPr>
        </p:nvSpPr>
        <p:spPr bwMode="auto">
          <a:xfrm>
            <a:off x="5073650" y="1535113"/>
            <a:ext cx="292100" cy="173038"/>
          </a:xfrm>
          <a:prstGeom prst="ellipse">
            <a:avLst/>
          </a:prstGeom>
          <a:solidFill>
            <a:schemeClr val="accent2"/>
          </a:solidFill>
          <a:ln w="9525"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fld id="{0C09BF81-AF3E-47A3-A878-A22AFB586659}" type="datetime'''''''''''''''+''''1''''''%'''''''''''''">
              <a:rPr lang="de-DE" altLang="en-US" sz="800" smtClean="0">
                <a:solidFill>
                  <a:srgbClr val="000000"/>
                </a:solidFill>
                <a:effectLst/>
              </a:rPr>
              <a:pPr marL="0" marR="0" lvl="0" indent="0" algn="ctr" defTabSz="914400" rtl="0" eaLnBrk="1" fontAlgn="auto" latinLnBrk="0" hangingPunct="1">
                <a:lnSpc>
                  <a:spcPct val="100000"/>
                </a:lnSpc>
                <a:spcBef>
                  <a:spcPct val="0"/>
                </a:spcBef>
                <a:spcAft>
                  <a:spcPct val="0"/>
                </a:spcAft>
                <a:buClrTx/>
                <a:buSzTx/>
                <a:buFontTx/>
                <a:buNone/>
                <a:tabLst/>
                <a:defRPr/>
              </a:pPr>
              <a:t>+1%</a:t>
            </a:fld>
            <a:endParaRPr kumimoji="0" lang="de-DE" sz="800" b="0" i="0" strike="noStrike" kern="1200" cap="none" spc="0" normalizeH="0" baseline="0" noProof="0">
              <a:ln>
                <a:noFill/>
              </a:ln>
              <a:solidFill>
                <a:srgbClr val="000000"/>
              </a:solidFill>
              <a:effectLst/>
              <a:uLnTx/>
              <a:uFillTx/>
              <a:ea typeface="+mn-ea"/>
              <a:cs typeface="+mn-cs"/>
            </a:endParaRPr>
          </a:p>
        </p:txBody>
      </p:sp>
      <p:sp>
        <p:nvSpPr>
          <p:cNvPr id="2" name="Rechteck 1">
            <a:extLst>
              <a:ext uri="{FF2B5EF4-FFF2-40B4-BE49-F238E27FC236}">
                <a16:creationId xmlns:a16="http://schemas.microsoft.com/office/drawing/2014/main" id="{16AF8FAD-1A27-4424-081B-DA585F118C79}"/>
              </a:ext>
            </a:extLst>
          </p:cNvPr>
          <p:cNvSpPr/>
          <p:nvPr/>
        </p:nvSpPr>
        <p:spPr>
          <a:xfrm>
            <a:off x="32202" y="333763"/>
            <a:ext cx="12146151"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cs typeface="Arial" panose="020B0604020202020204" pitchFamily="34" charset="0"/>
              </a:rPr>
              <a:t>AKL </a:t>
            </a: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cs typeface="Arial" panose="020B0604020202020204" pitchFamily="34" charset="0"/>
                <a:sym typeface="Wingdings" pitchFamily="2" charset="2"/>
              </a:rPr>
              <a:t>|</a:t>
            </a: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cs typeface="Arial" panose="020B0604020202020204" pitchFamily="34" charset="0"/>
              </a:rPr>
              <a:t> Deep Dive</a:t>
            </a: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 </a:t>
            </a:r>
          </a:p>
          <a:p>
            <a:r>
              <a:rPr kumimoji="0" lang="de-DE" sz="1400" b="0" i="0" u="none" strike="noStrike" kern="1200" cap="none" spc="0" normalizeH="0" baseline="0" noProof="0" dirty="0">
                <a:ln>
                  <a:noFill/>
                </a:ln>
                <a:solidFill>
                  <a:srgbClr val="909090"/>
                </a:solidFill>
                <a:effectLst/>
                <a:uLnTx/>
                <a:uFillTx/>
                <a:latin typeface="Arial"/>
                <a:cs typeface="Arial"/>
              </a:rPr>
              <a:t>Umsatz-YTD über Vorjahr aufgrund starker Performance des CCS-Bereichs (19% über VJ).</a:t>
            </a:r>
            <a:endParaRPr lang="it-IT" sz="1400" b="0" kern="1200" dirty="0">
              <a:solidFill>
                <a:srgbClr val="909090"/>
              </a:solidFill>
              <a:latin typeface="Arial"/>
              <a:cs typeface="Arial"/>
            </a:endParaRPr>
          </a:p>
        </p:txBody>
      </p:sp>
      <p:sp>
        <p:nvSpPr>
          <p:cNvPr id="49" name="Rechteck 48">
            <a:extLst>
              <a:ext uri="{FF2B5EF4-FFF2-40B4-BE49-F238E27FC236}">
                <a16:creationId xmlns:a16="http://schemas.microsoft.com/office/drawing/2014/main" id="{FA33B306-01E1-239A-909E-B621B3A3DE35}"/>
              </a:ext>
            </a:extLst>
          </p:cNvPr>
          <p:cNvSpPr/>
          <p:nvPr>
            <p:custDataLst>
              <p:tags r:id="rId35"/>
            </p:custDataLst>
          </p:nvPr>
        </p:nvSpPr>
        <p:spPr bwMode="auto">
          <a:xfrm>
            <a:off x="3644900" y="1885950"/>
            <a:ext cx="142875" cy="106363"/>
          </a:xfrm>
          <a:prstGeom prst="rect">
            <a:avLst/>
          </a:prstGeom>
          <a:solidFill>
            <a:srgbClr val="DDE1E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8" name="Rechteck 47">
            <a:extLst>
              <a:ext uri="{FF2B5EF4-FFF2-40B4-BE49-F238E27FC236}">
                <a16:creationId xmlns:a16="http://schemas.microsoft.com/office/drawing/2014/main" id="{05F1E61C-295E-938B-2E9C-247686953E82}"/>
              </a:ext>
            </a:extLst>
          </p:cNvPr>
          <p:cNvSpPr/>
          <p:nvPr>
            <p:custDataLst>
              <p:tags r:id="rId36"/>
            </p:custDataLst>
          </p:nvPr>
        </p:nvSpPr>
        <p:spPr bwMode="auto">
          <a:xfrm>
            <a:off x="3190875" y="1885950"/>
            <a:ext cx="142875" cy="106363"/>
          </a:xfrm>
          <a:prstGeom prst="rect">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9" name="Rechteck 38">
            <a:extLst>
              <a:ext uri="{FF2B5EF4-FFF2-40B4-BE49-F238E27FC236}">
                <a16:creationId xmlns:a16="http://schemas.microsoft.com/office/drawing/2014/main" id="{FEAF4ACD-5A7D-4B20-9CB9-6BBE78E9527E}"/>
              </a:ext>
            </a:extLst>
          </p:cNvPr>
          <p:cNvSpPr/>
          <p:nvPr>
            <p:custDataLst>
              <p:tags r:id="rId37"/>
            </p:custDataLst>
          </p:nvPr>
        </p:nvSpPr>
        <p:spPr bwMode="auto">
          <a:xfrm>
            <a:off x="3838575" y="1881188"/>
            <a:ext cx="328613"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lvl="0">
              <a:spcBef>
                <a:spcPct val="0"/>
              </a:spcBef>
              <a:spcAft>
                <a:spcPct val="0"/>
              </a:spcAft>
              <a:defRPr/>
            </a:pPr>
            <a:fld id="{63EE3C23-8FD0-4499-A09B-3D7A824D56B2}" type="datetime'V''''''''''o''''''''''''''''''''''''''''r''j''a''''h''''''r'">
              <a:rPr lang="de-DE" altLang="en-US" sz="800" smtClean="0">
                <a:solidFill>
                  <a:srgbClr val="000000"/>
                </a:solidFill>
              </a:rPr>
              <a:pPr lvl="0">
                <a:spcBef>
                  <a:spcPct val="0"/>
                </a:spcBef>
                <a:spcAft>
                  <a:spcPct val="0"/>
                </a:spcAft>
                <a:defRPr/>
              </a:pPr>
              <a:t>Vorjahr</a:t>
            </a:fld>
            <a:endParaRPr kumimoji="0" lang="de-DE" sz="800" b="0" i="0" strike="noStrike" kern="1200" cap="none" spc="0" normalizeH="0" baseline="0" noProof="0">
              <a:ln>
                <a:noFill/>
              </a:ln>
              <a:solidFill>
                <a:srgbClr val="000000"/>
              </a:solidFill>
              <a:effectLst/>
              <a:uLnTx/>
              <a:uFillTx/>
            </a:endParaRPr>
          </a:p>
        </p:txBody>
      </p:sp>
      <p:sp>
        <p:nvSpPr>
          <p:cNvPr id="41" name="Rechteck 40">
            <a:extLst>
              <a:ext uri="{FF2B5EF4-FFF2-40B4-BE49-F238E27FC236}">
                <a16:creationId xmlns:a16="http://schemas.microsoft.com/office/drawing/2014/main" id="{2E350D56-D850-FA94-CDB5-01EF301B861F}"/>
              </a:ext>
            </a:extLst>
          </p:cNvPr>
          <p:cNvSpPr/>
          <p:nvPr>
            <p:custDataLst>
              <p:tags r:id="rId38"/>
            </p:custDataLst>
          </p:nvPr>
        </p:nvSpPr>
        <p:spPr bwMode="auto">
          <a:xfrm>
            <a:off x="3384550" y="1881188"/>
            <a:ext cx="158750" cy="122238"/>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fld id="{BBD34915-EBE9-4D6A-9CB3-028A3F162074}" type="datetime'I''''''''''''''''''''S''''''''''''''''''''''''''''''''''T'''">
              <a:rPr kumimoji="0" lang="de-DE" alt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914400" rtl="0" eaLnBrk="1" fontAlgn="auto" latinLnBrk="0" hangingPunct="1">
                <a:lnSpc>
                  <a:spcPct val="100000"/>
                </a:lnSpc>
                <a:spcBef>
                  <a:spcPct val="0"/>
                </a:spcBef>
                <a:spcAft>
                  <a:spcPct val="0"/>
                </a:spcAft>
                <a:buClrTx/>
                <a:buSzTx/>
                <a:buFontTx/>
                <a:buNone/>
                <a:tabLst/>
                <a:defRPr/>
              </a:pPr>
              <a:t>IST</a:t>
            </a:fld>
            <a:endParaRPr kumimoji="0" lang="de-DE"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aphicFrame>
        <p:nvGraphicFramePr>
          <p:cNvPr id="5" name="Tabelle 4">
            <a:extLst>
              <a:ext uri="{FF2B5EF4-FFF2-40B4-BE49-F238E27FC236}">
                <a16:creationId xmlns:a16="http://schemas.microsoft.com/office/drawing/2014/main" id="{9B4991BF-9956-ED4E-3726-0B8C5EBC1C75}"/>
              </a:ext>
            </a:extLst>
          </p:cNvPr>
          <p:cNvGraphicFramePr>
            <a:graphicFrameLocks noGrp="1"/>
          </p:cNvGraphicFramePr>
          <p:nvPr>
            <p:extLst>
              <p:ext uri="{D42A27DB-BD31-4B8C-83A1-F6EECF244321}">
                <p14:modId xmlns:p14="http://schemas.microsoft.com/office/powerpoint/2010/main" val="2051057633"/>
              </p:ext>
            </p:extLst>
          </p:nvPr>
        </p:nvGraphicFramePr>
        <p:xfrm>
          <a:off x="6419008" y="2044065"/>
          <a:ext cx="5472952" cy="2392905"/>
        </p:xfrm>
        <a:graphic>
          <a:graphicData uri="http://schemas.openxmlformats.org/drawingml/2006/table">
            <a:tbl>
              <a:tblPr firstRow="1" bandRow="1">
                <a:tableStyleId>{5C22544A-7EE6-4342-B048-85BDC9FD1C3A}</a:tableStyleId>
              </a:tblPr>
              <a:tblGrid>
                <a:gridCol w="2470874">
                  <a:extLst>
                    <a:ext uri="{9D8B030D-6E8A-4147-A177-3AD203B41FA5}">
                      <a16:colId xmlns:a16="http://schemas.microsoft.com/office/drawing/2014/main" val="1337849322"/>
                    </a:ext>
                  </a:extLst>
                </a:gridCol>
                <a:gridCol w="1124530">
                  <a:extLst>
                    <a:ext uri="{9D8B030D-6E8A-4147-A177-3AD203B41FA5}">
                      <a16:colId xmlns:a16="http://schemas.microsoft.com/office/drawing/2014/main" val="2346532091"/>
                    </a:ext>
                  </a:extLst>
                </a:gridCol>
                <a:gridCol w="1094259">
                  <a:extLst>
                    <a:ext uri="{9D8B030D-6E8A-4147-A177-3AD203B41FA5}">
                      <a16:colId xmlns:a16="http://schemas.microsoft.com/office/drawing/2014/main" val="934466441"/>
                    </a:ext>
                  </a:extLst>
                </a:gridCol>
                <a:gridCol w="575009">
                  <a:extLst>
                    <a:ext uri="{9D8B030D-6E8A-4147-A177-3AD203B41FA5}">
                      <a16:colId xmlns:a16="http://schemas.microsoft.com/office/drawing/2014/main" val="2297612276"/>
                    </a:ext>
                  </a:extLst>
                </a:gridCol>
                <a:gridCol w="208280">
                  <a:extLst>
                    <a:ext uri="{9D8B030D-6E8A-4147-A177-3AD203B41FA5}">
                      <a16:colId xmlns:a16="http://schemas.microsoft.com/office/drawing/2014/main" val="2058363361"/>
                    </a:ext>
                  </a:extLst>
                </a:gridCol>
              </a:tblGrid>
              <a:tr h="259113">
                <a:tc>
                  <a:txBody>
                    <a:bodyPr/>
                    <a:lstStyle/>
                    <a:p>
                      <a:pPr algn="ctr"/>
                      <a:endParaRPr lang="de-DE" sz="1100">
                        <a:latin typeface="Arial" panose="020B0604020202020204" pitchFamily="34" charset="0"/>
                        <a:cs typeface="Arial" panose="020B0604020202020204" pitchFamily="34" charset="0"/>
                      </a:endParaRPr>
                    </a:p>
                  </a:txBody>
                  <a:tcPr anchor="ctr">
                    <a:lnL w="12700" cmpd="sng">
                      <a:noFill/>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accent2"/>
                          </a:solidFill>
                          <a:latin typeface="Arial"/>
                          <a:cs typeface="Arial"/>
                        </a:rPr>
                        <a:t>9M 2023 IST</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bg1">
                              <a:lumMod val="50000"/>
                            </a:schemeClr>
                          </a:solidFill>
                          <a:latin typeface="Arial"/>
                          <a:cs typeface="Arial"/>
                        </a:rPr>
                        <a:t>9M 2022 IST</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100">
                          <a:solidFill>
                            <a:schemeClr val="bg1">
                              <a:lumMod val="50000"/>
                            </a:schemeClr>
                          </a:solidFill>
                          <a:latin typeface="Arial"/>
                          <a:cs typeface="Arial"/>
                        </a:rPr>
                        <a:t>%</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sz="1100">
                        <a:solidFill>
                          <a:schemeClr val="accent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1334328"/>
                  </a:ext>
                </a:extLst>
              </a:tr>
              <a:tr h="251492">
                <a:tc>
                  <a:txBody>
                    <a:bodyPr/>
                    <a:lstStyle/>
                    <a:p>
                      <a:r>
                        <a:rPr lang="de-DE" sz="1050">
                          <a:solidFill>
                            <a:schemeClr val="bg1">
                              <a:lumMod val="50000"/>
                            </a:schemeClr>
                          </a:solidFill>
                          <a:latin typeface="Arial"/>
                          <a:cs typeface="Arial"/>
                        </a:rPr>
                        <a:t>FTE auf Payroll*</a:t>
                      </a:r>
                    </a:p>
                  </a:txBody>
                  <a:tcPr anchor="ctr">
                    <a:lnL w="12700" cmpd="sng">
                      <a:noFill/>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90,3</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101,7</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ctr">
                        <a:buNone/>
                      </a:pPr>
                      <a:r>
                        <a:rPr lang="de-DE" sz="1050" b="0" i="0" u="none" strike="noStrike" baseline="0" noProof="0">
                          <a:solidFill>
                            <a:srgbClr val="808080"/>
                          </a:solidFill>
                          <a:latin typeface="Arial"/>
                        </a:rPr>
                        <a:t>-11%</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974467"/>
                  </a:ext>
                </a:extLst>
              </a:tr>
              <a:tr h="251492">
                <a:tc>
                  <a:txBody>
                    <a:bodyPr/>
                    <a:lstStyle/>
                    <a:p>
                      <a:r>
                        <a:rPr lang="de-DE" sz="1050">
                          <a:solidFill>
                            <a:schemeClr val="bg1">
                              <a:lumMod val="50000"/>
                            </a:schemeClr>
                          </a:solidFill>
                          <a:latin typeface="Arial"/>
                          <a:cs typeface="Arial"/>
                        </a:rPr>
                        <a:t>FTE Extern*</a:t>
                      </a:r>
                    </a:p>
                  </a:txBody>
                  <a:tcPr anchor="ctr">
                    <a:lnL w="12700" cmpd="sng">
                      <a:noFill/>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52,0</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47,0</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ctr">
                        <a:buNone/>
                      </a:pPr>
                      <a:r>
                        <a:rPr lang="de-DE" sz="1050" b="0" i="0" u="none" strike="noStrike" baseline="0" noProof="0">
                          <a:solidFill>
                            <a:srgbClr val="808080"/>
                          </a:solidFill>
                          <a:latin typeface="Arial"/>
                        </a:rPr>
                        <a:t>11%</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624574"/>
                  </a:ext>
                </a:extLst>
              </a:tr>
              <a:tr h="251492">
                <a:tc>
                  <a:txBody>
                    <a:bodyPr/>
                    <a:lstStyle/>
                    <a:p>
                      <a:r>
                        <a:rPr lang="de-DE" sz="1050">
                          <a:solidFill>
                            <a:schemeClr val="bg1">
                              <a:lumMod val="50000"/>
                            </a:schemeClr>
                          </a:solidFill>
                          <a:latin typeface="Arial"/>
                          <a:cs typeface="Arial"/>
                        </a:rPr>
                        <a:t>Summe FTE</a:t>
                      </a:r>
                    </a:p>
                  </a:txBody>
                  <a:tcPr anchor="ctr">
                    <a:lnL w="12700" cmpd="sng">
                      <a:noFill/>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142,3</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148,7</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ctr">
                        <a:buNone/>
                      </a:pPr>
                      <a:r>
                        <a:rPr lang="de-DE" sz="1050" b="0" i="0" u="none" strike="noStrike" baseline="0" noProof="0">
                          <a:solidFill>
                            <a:srgbClr val="808080"/>
                          </a:solidFill>
                          <a:latin typeface="Arial"/>
                        </a:rPr>
                        <a:t>-4%</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8418486"/>
                  </a:ext>
                </a:extLst>
              </a:tr>
              <a:tr h="251492">
                <a:tc>
                  <a:txBody>
                    <a:bodyPr/>
                    <a:lstStyle/>
                    <a:p>
                      <a:r>
                        <a:rPr lang="de-DE" sz="1050">
                          <a:solidFill>
                            <a:schemeClr val="bg1">
                              <a:lumMod val="50000"/>
                            </a:schemeClr>
                          </a:solidFill>
                          <a:latin typeface="Arial"/>
                          <a:cs typeface="Arial"/>
                        </a:rPr>
                        <a:t>Anzahl Calls Branded </a:t>
                      </a: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12700" cmpd="sng">
                      <a:noFill/>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527 T.</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705 T.</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de-DE" sz="1050">
                        <a:solidFill>
                          <a:schemeClr val="bg1">
                            <a:lumMod val="50000"/>
                          </a:schemeClr>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251233"/>
                  </a:ext>
                </a:extLst>
              </a:tr>
              <a:tr h="251492">
                <a:tc>
                  <a:txBody>
                    <a:bodyPr/>
                    <a:lstStyle/>
                    <a:p>
                      <a:r>
                        <a:rPr lang="de-DE" sz="1050">
                          <a:solidFill>
                            <a:schemeClr val="bg1">
                              <a:lumMod val="50000"/>
                            </a:schemeClr>
                          </a:solidFill>
                          <a:latin typeface="Arial"/>
                          <a:cs typeface="Arial"/>
                        </a:rPr>
                        <a:t>Rückgang Calls Branded ggü. Vorjahr</a:t>
                      </a:r>
                    </a:p>
                  </a:txBody>
                  <a:tcPr anchor="ctr">
                    <a:lnL w="12700" cmpd="sng">
                      <a:noFill/>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-25%</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-38%</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lvl="0" algn="ctr">
                        <a:buNone/>
                      </a:pP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9341599"/>
                  </a:ext>
                </a:extLst>
              </a:tr>
              <a:tr h="251492">
                <a:tc>
                  <a:txBody>
                    <a:bodyPr/>
                    <a:lstStyle/>
                    <a:p>
                      <a:r>
                        <a:rPr lang="de-DE" sz="1050">
                          <a:solidFill>
                            <a:schemeClr val="bg1">
                              <a:lumMod val="50000"/>
                            </a:schemeClr>
                          </a:solidFill>
                          <a:latin typeface="Arial"/>
                          <a:cs typeface="Arial"/>
                        </a:rPr>
                        <a:t>Ø Umsatz / Call Branded</a:t>
                      </a:r>
                      <a:endParaRPr lang="de-DE" sz="1050" err="1">
                        <a:solidFill>
                          <a:schemeClr val="bg1">
                            <a:lumMod val="50000"/>
                          </a:schemeClr>
                        </a:solidFill>
                        <a:latin typeface="Arial"/>
                        <a:cs typeface="Arial"/>
                      </a:endParaRPr>
                    </a:p>
                  </a:txBody>
                  <a:tcPr anchor="ctr">
                    <a:lnL w="12700" cmpd="sng">
                      <a:noFill/>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4,85 €</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lvl="0" algn="r">
                        <a:buNone/>
                      </a:pPr>
                      <a:r>
                        <a:rPr lang="de-DE" sz="1050">
                          <a:solidFill>
                            <a:schemeClr val="bg1">
                              <a:lumMod val="50000"/>
                            </a:schemeClr>
                          </a:solidFill>
                          <a:latin typeface="Arial"/>
                          <a:cs typeface="Arial"/>
                        </a:rPr>
                        <a:t>4,63 €</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lvl="0" algn="ctr">
                        <a:buNone/>
                      </a:pPr>
                      <a:r>
                        <a:rPr lang="de-DE" sz="1100" b="0" i="0" u="none" strike="noStrike" noProof="0">
                          <a:solidFill>
                            <a:srgbClr val="808080"/>
                          </a:solidFill>
                          <a:latin typeface="Arial"/>
                        </a:rPr>
                        <a:t>5%</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5519649"/>
                  </a:ext>
                </a:extLst>
              </a:tr>
              <a:tr h="251492">
                <a:tc>
                  <a:txBody>
                    <a:bodyPr/>
                    <a:lstStyle/>
                    <a:p>
                      <a:r>
                        <a:rPr lang="de-DE" sz="1050">
                          <a:solidFill>
                            <a:schemeClr val="bg1">
                              <a:lumMod val="50000"/>
                            </a:schemeClr>
                          </a:solidFill>
                          <a:latin typeface="Arial"/>
                          <a:cs typeface="Arial"/>
                        </a:rPr>
                        <a:t>Anzahl CCS-Kunden**</a:t>
                      </a:r>
                    </a:p>
                  </a:txBody>
                  <a:tcPr anchor="ctr">
                    <a:lnL w="12700" cmpd="sng">
                      <a:noFill/>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14</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14</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de-DE" sz="1050">
                          <a:solidFill>
                            <a:schemeClr val="bg1">
                              <a:lumMod val="50000"/>
                            </a:schemeClr>
                          </a:solidFill>
                          <a:latin typeface="Arial"/>
                          <a:cs typeface="Arial"/>
                        </a:rPr>
                        <a:t>0%</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395334"/>
                  </a:ext>
                </a:extLst>
              </a:tr>
              <a:tr h="251492">
                <a:tc>
                  <a:txBody>
                    <a:bodyPr/>
                    <a:lstStyle/>
                    <a:p>
                      <a:r>
                        <a:rPr lang="de-DE" sz="1050">
                          <a:solidFill>
                            <a:schemeClr val="bg1">
                              <a:lumMod val="50000"/>
                            </a:schemeClr>
                          </a:solidFill>
                          <a:latin typeface="Arial"/>
                          <a:cs typeface="Arial"/>
                        </a:rPr>
                        <a:t>CCS-Neukunden Pipeline**</a:t>
                      </a:r>
                    </a:p>
                  </a:txBody>
                  <a:tcPr anchor="ctr">
                    <a:lnL w="12700" cmpd="sng">
                      <a:noFill/>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4</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r>
                        <a:rPr lang="de-DE" sz="1050">
                          <a:solidFill>
                            <a:schemeClr val="bg1">
                              <a:lumMod val="50000"/>
                            </a:schemeClr>
                          </a:solidFill>
                          <a:latin typeface="Arial"/>
                          <a:cs typeface="Arial"/>
                        </a:rPr>
                        <a:t>5</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lvl="0" algn="ctr">
                        <a:buNone/>
                      </a:pPr>
                      <a:r>
                        <a:rPr lang="de-DE" sz="1050" b="0" i="0" u="none" strike="noStrike" baseline="0" noProof="0">
                          <a:solidFill>
                            <a:srgbClr val="808080"/>
                          </a:solidFill>
                          <a:latin typeface="Arial"/>
                        </a:rPr>
                        <a:t>-20%</a:t>
                      </a:r>
                      <a:endParaRPr lang="de-DE"/>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r"/>
                      <a:endParaRPr lang="de-DE" sz="1050">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968838"/>
                  </a:ext>
                </a:extLst>
              </a:tr>
            </a:tbl>
          </a:graphicData>
        </a:graphic>
      </p:graphicFrame>
      <p:sp>
        <p:nvSpPr>
          <p:cNvPr id="10" name="Textfeld 9">
            <a:extLst>
              <a:ext uri="{FF2B5EF4-FFF2-40B4-BE49-F238E27FC236}">
                <a16:creationId xmlns:a16="http://schemas.microsoft.com/office/drawing/2014/main" id="{B5C5A8C6-A5CA-8CA0-53FA-FCDAD18A360A}"/>
              </a:ext>
            </a:extLst>
          </p:cNvPr>
          <p:cNvSpPr txBox="1"/>
          <p:nvPr/>
        </p:nvSpPr>
        <p:spPr>
          <a:xfrm>
            <a:off x="6419008" y="4476512"/>
            <a:ext cx="5378450" cy="246221"/>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0" i="1"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 aktueller Monat &amp; ø, ohne TL &amp; Trainer	 ** aktueller Monat </a:t>
            </a:r>
          </a:p>
        </p:txBody>
      </p:sp>
      <p:sp>
        <p:nvSpPr>
          <p:cNvPr id="11" name="Textfeld 10">
            <a:extLst>
              <a:ext uri="{FF2B5EF4-FFF2-40B4-BE49-F238E27FC236}">
                <a16:creationId xmlns:a16="http://schemas.microsoft.com/office/drawing/2014/main" id="{48C672FE-2C05-339B-2AD4-DF56FE289584}"/>
              </a:ext>
            </a:extLst>
          </p:cNvPr>
          <p:cNvSpPr txBox="1"/>
          <p:nvPr/>
        </p:nvSpPr>
        <p:spPr>
          <a:xfrm>
            <a:off x="6356640" y="1376048"/>
            <a:ext cx="377447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AKL</a:t>
            </a:r>
            <a:r>
              <a:rPr kumimoji="0" lang="de-DE" sz="16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a:t>
            </a:r>
            <a:r>
              <a:rPr kumimoji="0" lang="de-DE" sz="1600" b="1" i="0" u="none" strike="noStrike" kern="1200" cap="none" spc="0" normalizeH="0" baseline="0" noProof="0">
                <a:ln>
                  <a:noFill/>
                </a:ln>
                <a:solidFill>
                  <a:srgbClr val="007EC3"/>
                </a:solidFill>
                <a:effectLst/>
                <a:uLnTx/>
                <a:uFillTx/>
                <a:latin typeface="Arial" panose="020B0604020202020204" pitchFamily="34" charset="0"/>
                <a:ea typeface="+mn-ea"/>
                <a:cs typeface="Arial" panose="020B0604020202020204" pitchFamily="34" charset="0"/>
              </a:rPr>
              <a:t>Leistungskennzahlen</a:t>
            </a:r>
            <a:endParaRPr kumimoji="0" lang="de-DE" sz="1600" b="1"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18" name="Rechteck 17">
            <a:extLst>
              <a:ext uri="{FF2B5EF4-FFF2-40B4-BE49-F238E27FC236}">
                <a16:creationId xmlns:a16="http://schemas.microsoft.com/office/drawing/2014/main" id="{7E541614-8505-3288-F4D6-62B77FB9B85C}"/>
              </a:ext>
            </a:extLst>
          </p:cNvPr>
          <p:cNvSpPr/>
          <p:nvPr/>
        </p:nvSpPr>
        <p:spPr>
          <a:xfrm>
            <a:off x="74242" y="9999"/>
            <a:ext cx="5111449" cy="300339"/>
          </a:xfrm>
          <a:prstGeom prst="rect">
            <a:avLst/>
          </a:prstGeom>
        </p:spPr>
        <p:txBody>
          <a:bodyPr wrap="square">
            <a:spAutoFit/>
          </a:bodyPr>
          <a:lstStyle/>
          <a:p>
            <a:pPr defTabSz="457200">
              <a:lnSpc>
                <a:spcPct val="200000"/>
              </a:lnSpc>
            </a:pPr>
            <a:r>
              <a:rPr lang="de-DE" sz="800" b="1">
                <a:solidFill>
                  <a:schemeClr val="tx1">
                    <a:lumMod val="50000"/>
                    <a:lumOff val="50000"/>
                  </a:schemeClr>
                </a:solidFill>
                <a:latin typeface="Arial" panose="020B0604020202020204" pitchFamily="34" charset="0"/>
                <a:cs typeface="Arial" panose="020B0604020202020204" pitchFamily="34" charset="0"/>
              </a:rPr>
              <a:t>02_</a:t>
            </a:r>
            <a:r>
              <a:rPr lang="de-DE" sz="800" b="1">
                <a:solidFill>
                  <a:schemeClr val="bg1">
                    <a:lumMod val="50000"/>
                  </a:schemeClr>
                </a:solidFill>
                <a:latin typeface="Arial" panose="020B0604020202020204" pitchFamily="34" charset="0"/>
                <a:cs typeface="Arial" panose="020B0604020202020204" pitchFamily="34" charset="0"/>
              </a:rPr>
              <a:t>Finanzkennzahlen Q3 2023</a:t>
            </a:r>
          </a:p>
        </p:txBody>
      </p:sp>
    </p:spTree>
    <p:extLst>
      <p:ext uri="{BB962C8B-B14F-4D97-AF65-F5344CB8AC3E}">
        <p14:creationId xmlns:p14="http://schemas.microsoft.com/office/powerpoint/2010/main" val="363292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5146724B-DD67-F46E-1F74-C6B5D7D66A9F}"/>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8" name="Objekt 7" hidden="1">
                        <a:extLst>
                          <a:ext uri="{FF2B5EF4-FFF2-40B4-BE49-F238E27FC236}">
                            <a16:creationId xmlns:a16="http://schemas.microsoft.com/office/drawing/2014/main" id="{5146724B-DD67-F46E-1F74-C6B5D7D66A9F}"/>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Rechteck 1">
            <a:extLst>
              <a:ext uri="{FF2B5EF4-FFF2-40B4-BE49-F238E27FC236}">
                <a16:creationId xmlns:a16="http://schemas.microsoft.com/office/drawing/2014/main" id="{CABBF794-D112-F279-E780-3720F2B0555F}"/>
              </a:ext>
            </a:extLst>
          </p:cNvPr>
          <p:cNvSpPr/>
          <p:nvPr/>
        </p:nvSpPr>
        <p:spPr>
          <a:xfrm>
            <a:off x="821871" y="1992085"/>
            <a:ext cx="10548258" cy="4517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4" name="Foliennummernplatzhalter 4">
            <a:extLst>
              <a:ext uri="{FF2B5EF4-FFF2-40B4-BE49-F238E27FC236}">
                <a16:creationId xmlns:a16="http://schemas.microsoft.com/office/drawing/2014/main" id="{264B00C0-B355-E342-983F-4D2A09CA4227}"/>
              </a:ext>
            </a:extLst>
          </p:cNvPr>
          <p:cNvSpPr txBox="1">
            <a:spLocks/>
          </p:cNvSpPr>
          <p:nvPr/>
        </p:nvSpPr>
        <p:spPr>
          <a:xfrm>
            <a:off x="10491887" y="5027080"/>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B75295-9703-4F4E-A4B5-AE0460C078A8}" type="slidenum">
              <a:rPr kumimoji="0" lang="de-DE" sz="700" b="0" i="0" u="none" strike="noStrike" kern="1200" cap="none" spc="0" normalizeH="0" baseline="0" noProof="0" smtClean="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700" b="0" i="0" u="none" strike="noStrike" kern="1200" cap="none" spc="0" normalizeH="0" baseline="0" noProof="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F7F6E96C-D29C-3D26-9DF6-6B27777FC775}"/>
              </a:ext>
            </a:extLst>
          </p:cNvPr>
          <p:cNvSpPr txBox="1"/>
          <p:nvPr/>
        </p:nvSpPr>
        <p:spPr>
          <a:xfrm>
            <a:off x="334629" y="1873370"/>
            <a:ext cx="3850316"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Wir sorgen bei unseren Kunden für das </a:t>
            </a:r>
            <a:r>
              <a:rPr kumimoji="0" lang="de-DE" sz="28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smarte Business </a:t>
            </a: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von morgen!</a:t>
            </a:r>
          </a:p>
        </p:txBody>
      </p:sp>
      <p:sp>
        <p:nvSpPr>
          <p:cNvPr id="39" name="Rechteck 38">
            <a:extLst>
              <a:ext uri="{FF2B5EF4-FFF2-40B4-BE49-F238E27FC236}">
                <a16:creationId xmlns:a16="http://schemas.microsoft.com/office/drawing/2014/main" id="{9130D016-AA87-6F76-C650-053949A903FD}"/>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43" name="Foliennummernplatzhalter 4">
            <a:extLst>
              <a:ext uri="{FF2B5EF4-FFF2-40B4-BE49-F238E27FC236}">
                <a16:creationId xmlns:a16="http://schemas.microsoft.com/office/drawing/2014/main" id="{02DAC579-157B-86FB-48F1-A7908419C02D}"/>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22</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2" name="Datumsplatzhalter 1">
            <a:extLst>
              <a:ext uri="{FF2B5EF4-FFF2-40B4-BE49-F238E27FC236}">
                <a16:creationId xmlns:a16="http://schemas.microsoft.com/office/drawing/2014/main" id="{6B474725-F1AD-F69D-0268-353377AB66B2}"/>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15" name="Fußzeilenplatzhalter 2">
            <a:extLst>
              <a:ext uri="{FF2B5EF4-FFF2-40B4-BE49-F238E27FC236}">
                <a16:creationId xmlns:a16="http://schemas.microsoft.com/office/drawing/2014/main" id="{F4D71ED3-5EA1-F0F9-6993-40E49AA863E1}"/>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
        <p:nvSpPr>
          <p:cNvPr id="5" name="Textplatzhalter 1">
            <a:extLst>
              <a:ext uri="{FF2B5EF4-FFF2-40B4-BE49-F238E27FC236}">
                <a16:creationId xmlns:a16="http://schemas.microsoft.com/office/drawing/2014/main" id="{69814135-6553-DA7F-687B-B89FED47FCF7}"/>
              </a:ext>
            </a:extLst>
          </p:cNvPr>
          <p:cNvSpPr txBox="1">
            <a:spLocks/>
          </p:cNvSpPr>
          <p:nvPr/>
        </p:nvSpPr>
        <p:spPr>
          <a:xfrm>
            <a:off x="-1" y="2773545"/>
            <a:ext cx="6096001"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Ausblick 2024</a:t>
            </a:r>
          </a:p>
        </p:txBody>
      </p:sp>
    </p:spTree>
    <p:extLst>
      <p:ext uri="{BB962C8B-B14F-4D97-AF65-F5344CB8AC3E}">
        <p14:creationId xmlns:p14="http://schemas.microsoft.com/office/powerpoint/2010/main" val="1437611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88852917-8D14-6E43-82CE-3ABF9B1D40E2}"/>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11" name="Objekt 10" hidden="1">
                        <a:extLst>
                          <a:ext uri="{FF2B5EF4-FFF2-40B4-BE49-F238E27FC236}">
                            <a16:creationId xmlns:a16="http://schemas.microsoft.com/office/drawing/2014/main" id="{88852917-8D14-6E43-82CE-3ABF9B1D40E2}"/>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7AA3614-9A60-62AB-8907-E334EB77180A}"/>
              </a:ext>
            </a:extLst>
          </p:cNvPr>
          <p:cNvSpPr/>
          <p:nvPr/>
        </p:nvSpPr>
        <p:spPr>
          <a:xfrm>
            <a:off x="74242" y="333763"/>
            <a:ext cx="10803213"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Die Projektpipeline im GJ 2023 wurde gestrafft.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Effizienz und maximale </a:t>
            </a:r>
            <a:r>
              <a:rPr kumimoji="0" lang="de-DE" sz="1400" b="0" i="0" u="none" strike="noStrike" kern="1200" cap="none" spc="0" normalizeH="0" baseline="0" noProof="0" dirty="0" err="1">
                <a:ln>
                  <a:noFill/>
                </a:ln>
                <a:solidFill>
                  <a:srgbClr val="909090"/>
                </a:solidFill>
                <a:effectLst/>
                <a:uLnTx/>
                <a:uFillTx/>
                <a:latin typeface="Arial" panose="020B0604020202020204" pitchFamily="34" charset="0"/>
                <a:ea typeface="+mn-ea"/>
                <a:cs typeface="Arial" panose="020B0604020202020204" pitchFamily="34" charset="0"/>
              </a:rPr>
              <a:t>RoI</a:t>
            </a: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-Fokussierung stehen weiterhin im Mittelpunkt.</a:t>
            </a:r>
          </a:p>
        </p:txBody>
      </p:sp>
      <p:sp>
        <p:nvSpPr>
          <p:cNvPr id="3" name="Rechteck 2">
            <a:extLst>
              <a:ext uri="{FF2B5EF4-FFF2-40B4-BE49-F238E27FC236}">
                <a16:creationId xmlns:a16="http://schemas.microsoft.com/office/drawing/2014/main" id="{EFBFB671-F069-E72C-A99F-1DE2246636A5}"/>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03_Ausblick</a:t>
            </a:r>
          </a:p>
        </p:txBody>
      </p:sp>
      <p:grpSp>
        <p:nvGrpSpPr>
          <p:cNvPr id="5" name="Gruppieren 4">
            <a:extLst>
              <a:ext uri="{FF2B5EF4-FFF2-40B4-BE49-F238E27FC236}">
                <a16:creationId xmlns:a16="http://schemas.microsoft.com/office/drawing/2014/main" id="{8C7831EB-7D1F-07DA-B2A7-4E2E55B5908C}"/>
              </a:ext>
            </a:extLst>
          </p:cNvPr>
          <p:cNvGrpSpPr/>
          <p:nvPr/>
        </p:nvGrpSpPr>
        <p:grpSpPr>
          <a:xfrm>
            <a:off x="1185540" y="2173126"/>
            <a:ext cx="9820920" cy="2868658"/>
            <a:chOff x="1185540" y="2173126"/>
            <a:chExt cx="9820920" cy="2868658"/>
          </a:xfrm>
        </p:grpSpPr>
        <p:sp>
          <p:nvSpPr>
            <p:cNvPr id="35" name="Rechteck 34">
              <a:extLst>
                <a:ext uri="{FF2B5EF4-FFF2-40B4-BE49-F238E27FC236}">
                  <a16:creationId xmlns:a16="http://schemas.microsoft.com/office/drawing/2014/main" id="{1E6A5E33-9268-0E72-DEA1-916D4C6F948F}"/>
                </a:ext>
              </a:extLst>
            </p:cNvPr>
            <p:cNvSpPr/>
            <p:nvPr/>
          </p:nvSpPr>
          <p:spPr>
            <a:xfrm>
              <a:off x="6894936" y="2173126"/>
              <a:ext cx="3733857" cy="2190158"/>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81" name="Rechteck 80">
              <a:extLst>
                <a:ext uri="{FF2B5EF4-FFF2-40B4-BE49-F238E27FC236}">
                  <a16:creationId xmlns:a16="http://schemas.microsoft.com/office/drawing/2014/main" id="{4C844A98-9ECC-6432-0B19-3EF27AC1A6D0}"/>
                </a:ext>
              </a:extLst>
            </p:cNvPr>
            <p:cNvSpPr/>
            <p:nvPr/>
          </p:nvSpPr>
          <p:spPr>
            <a:xfrm>
              <a:off x="2162888" y="2293498"/>
              <a:ext cx="3733856" cy="2190157"/>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84" name="Gerade Verbindung mit Pfeil 83">
              <a:extLst>
                <a:ext uri="{FF2B5EF4-FFF2-40B4-BE49-F238E27FC236}">
                  <a16:creationId xmlns:a16="http://schemas.microsoft.com/office/drawing/2014/main" id="{5F20CFCA-B80A-CF0A-4798-E793EDC0DF9A}"/>
                </a:ext>
              </a:extLst>
            </p:cNvPr>
            <p:cNvCxnSpPr>
              <a:cxnSpLocks/>
              <a:endCxn id="103" idx="0"/>
            </p:cNvCxnSpPr>
            <p:nvPr/>
          </p:nvCxnSpPr>
          <p:spPr>
            <a:xfrm>
              <a:off x="2552273" y="3763107"/>
              <a:ext cx="7552643" cy="0"/>
            </a:xfrm>
            <a:prstGeom prst="straightConnector1">
              <a:avLst/>
            </a:prstGeom>
            <a:noFill/>
            <a:ln w="38100" cap="flat" cmpd="sng" algn="ctr">
              <a:solidFill>
                <a:srgbClr val="505050"/>
              </a:solidFill>
              <a:prstDash val="solid"/>
              <a:miter lim="800000"/>
              <a:tailEnd type="triangle"/>
            </a:ln>
            <a:effectLst/>
          </p:spPr>
        </p:cxnSp>
        <p:sp>
          <p:nvSpPr>
            <p:cNvPr id="85" name="Rechteck: abgerundete Ecken 12">
              <a:extLst>
                <a:ext uri="{FF2B5EF4-FFF2-40B4-BE49-F238E27FC236}">
                  <a16:creationId xmlns:a16="http://schemas.microsoft.com/office/drawing/2014/main" id="{0445C1DF-99DA-DBBA-D653-BEC074D3AC76}"/>
                </a:ext>
              </a:extLst>
            </p:cNvPr>
            <p:cNvSpPr>
              <a:spLocks noChangeAspect="1"/>
            </p:cNvSpPr>
            <p:nvPr/>
          </p:nvSpPr>
          <p:spPr>
            <a:xfrm rot="16200000">
              <a:off x="8731333" y="4040057"/>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86" name="Textfeld 85">
              <a:extLst>
                <a:ext uri="{FF2B5EF4-FFF2-40B4-BE49-F238E27FC236}">
                  <a16:creationId xmlns:a16="http://schemas.microsoft.com/office/drawing/2014/main" id="{36C522EA-68BA-4A56-0E3D-3FBA7167DCF8}"/>
                </a:ext>
              </a:extLst>
            </p:cNvPr>
            <p:cNvSpPr txBox="1"/>
            <p:nvPr/>
          </p:nvSpPr>
          <p:spPr>
            <a:xfrm>
              <a:off x="8750585" y="4533953"/>
              <a:ext cx="1062804"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Neues Geschäfts-</a:t>
              </a:r>
              <a:b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br>
              <a:r>
                <a:rPr kumimoji="0" lang="de-DE" sz="900" b="1" i="0" u="none" strike="noStrike" kern="0" cap="none" spc="0" normalizeH="0" baseline="0" noProof="0" err="1">
                  <a:ln>
                    <a:noFill/>
                  </a:ln>
                  <a:solidFill>
                    <a:srgbClr val="595959"/>
                  </a:solidFill>
                  <a:effectLst/>
                  <a:uLnTx/>
                  <a:uFillTx/>
                  <a:latin typeface="Arial" panose="020B0604020202020204" pitchFamily="34" charset="0"/>
                  <a:ea typeface="+mn-ea"/>
                  <a:cs typeface="Arial" panose="020B0604020202020204" pitchFamily="34" charset="0"/>
                </a:rPr>
                <a:t>feld</a:t>
              </a: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 B2B</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87" name="Rechteck: abgerundete Ecken 12">
              <a:extLst>
                <a:ext uri="{FF2B5EF4-FFF2-40B4-BE49-F238E27FC236}">
                  <a16:creationId xmlns:a16="http://schemas.microsoft.com/office/drawing/2014/main" id="{A810498F-28F5-7BE4-4A3E-A5129D0CE898}"/>
                </a:ext>
              </a:extLst>
            </p:cNvPr>
            <p:cNvSpPr>
              <a:spLocks noChangeAspect="1"/>
            </p:cNvSpPr>
            <p:nvPr/>
          </p:nvSpPr>
          <p:spPr>
            <a:xfrm rot="16200000">
              <a:off x="6811849" y="2556986"/>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88" name="Textfeld 87">
              <a:extLst>
                <a:ext uri="{FF2B5EF4-FFF2-40B4-BE49-F238E27FC236}">
                  <a16:creationId xmlns:a16="http://schemas.microsoft.com/office/drawing/2014/main" id="{ED8AD677-B188-54E5-6087-D120385313BF}"/>
                </a:ext>
              </a:extLst>
            </p:cNvPr>
            <p:cNvSpPr txBox="1"/>
            <p:nvPr/>
          </p:nvSpPr>
          <p:spPr>
            <a:xfrm>
              <a:off x="6832470" y="3147392"/>
              <a:ext cx="106280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Digitalisierung Prozesse</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89" name="Rechteck: abgerundete Ecken 12">
              <a:extLst>
                <a:ext uri="{FF2B5EF4-FFF2-40B4-BE49-F238E27FC236}">
                  <a16:creationId xmlns:a16="http://schemas.microsoft.com/office/drawing/2014/main" id="{EE93A0E3-4F9C-5DDC-7434-3BC9CE57BB74}"/>
                </a:ext>
              </a:extLst>
            </p:cNvPr>
            <p:cNvSpPr>
              <a:spLocks noChangeAspect="1"/>
            </p:cNvSpPr>
            <p:nvPr/>
          </p:nvSpPr>
          <p:spPr>
            <a:xfrm rot="16200000">
              <a:off x="8857843" y="2556987"/>
              <a:ext cx="1101312"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90" name="Textfeld 89">
              <a:extLst>
                <a:ext uri="{FF2B5EF4-FFF2-40B4-BE49-F238E27FC236}">
                  <a16:creationId xmlns:a16="http://schemas.microsoft.com/office/drawing/2014/main" id="{8EC2EFEC-6D99-3FBE-7A6C-902C13403E3C}"/>
                </a:ext>
              </a:extLst>
            </p:cNvPr>
            <p:cNvSpPr txBox="1"/>
            <p:nvPr/>
          </p:nvSpPr>
          <p:spPr>
            <a:xfrm>
              <a:off x="8878465" y="3147392"/>
              <a:ext cx="106280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Transaktions-management</a:t>
              </a:r>
            </a:p>
          </p:txBody>
        </p:sp>
        <p:sp>
          <p:nvSpPr>
            <p:cNvPr id="91" name="Rechteck 90">
              <a:extLst>
                <a:ext uri="{FF2B5EF4-FFF2-40B4-BE49-F238E27FC236}">
                  <a16:creationId xmlns:a16="http://schemas.microsoft.com/office/drawing/2014/main" id="{B5835D00-E5F7-F932-6F38-898D84647E8E}"/>
                </a:ext>
              </a:extLst>
            </p:cNvPr>
            <p:cNvSpPr/>
            <p:nvPr/>
          </p:nvSpPr>
          <p:spPr>
            <a:xfrm>
              <a:off x="2123473" y="3401716"/>
              <a:ext cx="1154433" cy="151517"/>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dirty="0">
                  <a:ln>
                    <a:noFill/>
                  </a:ln>
                  <a:solidFill>
                    <a:srgbClr val="A7C03E"/>
                  </a:solidFill>
                  <a:effectLst/>
                  <a:uLnTx/>
                  <a:uFillTx/>
                  <a:latin typeface="Arial" panose="020B0604020202020204" pitchFamily="34" charset="0"/>
                  <a:ea typeface="+mn-ea"/>
                  <a:cs typeface="Arial" panose="020B0604020202020204" pitchFamily="34" charset="0"/>
                </a:rPr>
                <a:t>Q1</a:t>
              </a:r>
            </a:p>
          </p:txBody>
        </p:sp>
        <p:sp>
          <p:nvSpPr>
            <p:cNvPr id="92" name="Rechteck 91">
              <a:extLst>
                <a:ext uri="{FF2B5EF4-FFF2-40B4-BE49-F238E27FC236}">
                  <a16:creationId xmlns:a16="http://schemas.microsoft.com/office/drawing/2014/main" id="{16BF58CC-50D8-DBA8-7643-403E7AF5C72E}"/>
                </a:ext>
              </a:extLst>
            </p:cNvPr>
            <p:cNvSpPr/>
            <p:nvPr/>
          </p:nvSpPr>
          <p:spPr>
            <a:xfrm>
              <a:off x="5644093" y="3401716"/>
              <a:ext cx="1726511" cy="151518"/>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Q3    </a:t>
              </a:r>
            </a:p>
          </p:txBody>
        </p:sp>
        <p:sp>
          <p:nvSpPr>
            <p:cNvPr id="93" name="Rechteck 92">
              <a:extLst>
                <a:ext uri="{FF2B5EF4-FFF2-40B4-BE49-F238E27FC236}">
                  <a16:creationId xmlns:a16="http://schemas.microsoft.com/office/drawing/2014/main" id="{F00A30D1-BC65-B818-F278-4EAB91DA0DF9}"/>
                </a:ext>
              </a:extLst>
            </p:cNvPr>
            <p:cNvSpPr/>
            <p:nvPr/>
          </p:nvSpPr>
          <p:spPr>
            <a:xfrm>
              <a:off x="7626333" y="3931448"/>
              <a:ext cx="1726511" cy="151518"/>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Q4</a:t>
              </a:r>
            </a:p>
          </p:txBody>
        </p:sp>
        <p:sp>
          <p:nvSpPr>
            <p:cNvPr id="94" name="Rechteck 93">
              <a:extLst>
                <a:ext uri="{FF2B5EF4-FFF2-40B4-BE49-F238E27FC236}">
                  <a16:creationId xmlns:a16="http://schemas.microsoft.com/office/drawing/2014/main" id="{6FBF2175-10EA-5582-0614-2F673C204727}"/>
                </a:ext>
              </a:extLst>
            </p:cNvPr>
            <p:cNvSpPr/>
            <p:nvPr/>
          </p:nvSpPr>
          <p:spPr>
            <a:xfrm>
              <a:off x="3669536" y="3940037"/>
              <a:ext cx="1726511" cy="151518"/>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a:ln>
                    <a:noFill/>
                  </a:ln>
                  <a:solidFill>
                    <a:srgbClr val="A7C03E"/>
                  </a:solidFill>
                  <a:effectLst/>
                  <a:uLnTx/>
                  <a:uFillTx/>
                  <a:latin typeface="Arial" panose="020B0604020202020204" pitchFamily="34" charset="0"/>
                  <a:ea typeface="+mn-ea"/>
                  <a:cs typeface="Arial" panose="020B0604020202020204" pitchFamily="34" charset="0"/>
                </a:rPr>
                <a:t>Q2</a:t>
              </a:r>
            </a:p>
          </p:txBody>
        </p:sp>
        <p:sp>
          <p:nvSpPr>
            <p:cNvPr id="95" name="Rechteck: abgerundete Ecken 12">
              <a:extLst>
                <a:ext uri="{FF2B5EF4-FFF2-40B4-BE49-F238E27FC236}">
                  <a16:creationId xmlns:a16="http://schemas.microsoft.com/office/drawing/2014/main" id="{F0D64192-99B9-17B9-5046-996B78608A1A}"/>
                </a:ext>
              </a:extLst>
            </p:cNvPr>
            <p:cNvSpPr>
              <a:spLocks noChangeAspect="1"/>
            </p:cNvSpPr>
            <p:nvPr/>
          </p:nvSpPr>
          <p:spPr>
            <a:xfrm rot="16200000">
              <a:off x="4845674" y="2556986"/>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96" name="Textfeld 95">
              <a:extLst>
                <a:ext uri="{FF2B5EF4-FFF2-40B4-BE49-F238E27FC236}">
                  <a16:creationId xmlns:a16="http://schemas.microsoft.com/office/drawing/2014/main" id="{B37BA11B-7E2B-6B43-0584-F0BC84B374C3}"/>
                </a:ext>
              </a:extLst>
            </p:cNvPr>
            <p:cNvSpPr txBox="1"/>
            <p:nvPr/>
          </p:nvSpPr>
          <p:spPr>
            <a:xfrm>
              <a:off x="4930697" y="3147392"/>
              <a:ext cx="90154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dirty="0">
                  <a:ln>
                    <a:noFill/>
                  </a:ln>
                  <a:solidFill>
                    <a:srgbClr val="595959"/>
                  </a:solidFill>
                  <a:effectLst/>
                  <a:uLnTx/>
                  <a:uFillTx/>
                  <a:latin typeface="Arial" panose="020B0604020202020204" pitchFamily="34" charset="0"/>
                  <a:ea typeface="+mn-ea"/>
                  <a:cs typeface="Arial" panose="020B0604020202020204" pitchFamily="34" charset="0"/>
                </a:rPr>
                <a:t>Preis-erhöhung TS </a:t>
              </a:r>
              <a:endParaRPr kumimoji="0" lang="de-DE" sz="900" b="0" i="0" u="none" strike="noStrike" kern="0" cap="none" spc="0" normalizeH="0" baseline="0" noProof="0" dirty="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97" name="Rechteck: abgerundete Ecken 12">
              <a:extLst>
                <a:ext uri="{FF2B5EF4-FFF2-40B4-BE49-F238E27FC236}">
                  <a16:creationId xmlns:a16="http://schemas.microsoft.com/office/drawing/2014/main" id="{FF5A9B80-29A6-878E-7CB1-DF7D15B170DB}"/>
                </a:ext>
              </a:extLst>
            </p:cNvPr>
            <p:cNvSpPr>
              <a:spLocks noChangeAspect="1"/>
            </p:cNvSpPr>
            <p:nvPr/>
          </p:nvSpPr>
          <p:spPr>
            <a:xfrm rot="16200000">
              <a:off x="2948887" y="4040057"/>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98" name="Textfeld 97">
              <a:extLst>
                <a:ext uri="{FF2B5EF4-FFF2-40B4-BE49-F238E27FC236}">
                  <a16:creationId xmlns:a16="http://schemas.microsoft.com/office/drawing/2014/main" id="{E3F50EBB-25D6-B22F-587E-B0237DA9FA72}"/>
                </a:ext>
              </a:extLst>
            </p:cNvPr>
            <p:cNvSpPr txBox="1"/>
            <p:nvPr/>
          </p:nvSpPr>
          <p:spPr>
            <a:xfrm>
              <a:off x="2969508" y="4637492"/>
              <a:ext cx="106280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Neue </a:t>
              </a:r>
              <a:b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b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SEO-Pakete</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99" name="Rechteck: abgerundete Ecken 12">
              <a:extLst>
                <a:ext uri="{FF2B5EF4-FFF2-40B4-BE49-F238E27FC236}">
                  <a16:creationId xmlns:a16="http://schemas.microsoft.com/office/drawing/2014/main" id="{5434707A-4EEA-55CC-2D6E-C5CA359CC67E}"/>
                </a:ext>
              </a:extLst>
            </p:cNvPr>
            <p:cNvSpPr>
              <a:spLocks noChangeAspect="1"/>
            </p:cNvSpPr>
            <p:nvPr/>
          </p:nvSpPr>
          <p:spPr>
            <a:xfrm rot="16200000">
              <a:off x="4713605" y="4040057"/>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100" name="Textfeld 99">
              <a:extLst>
                <a:ext uri="{FF2B5EF4-FFF2-40B4-BE49-F238E27FC236}">
                  <a16:creationId xmlns:a16="http://schemas.microsoft.com/office/drawing/2014/main" id="{A93FD210-B026-6C63-AD6E-37D36EB6B3BB}"/>
                </a:ext>
              </a:extLst>
            </p:cNvPr>
            <p:cNvSpPr txBox="1"/>
            <p:nvPr/>
          </p:nvSpPr>
          <p:spPr>
            <a:xfrm>
              <a:off x="4763396" y="4637492"/>
              <a:ext cx="100418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Preiserhöhung CS Phase II</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101" name="Rechteck: abgerundete Ecken 12">
              <a:extLst>
                <a:ext uri="{FF2B5EF4-FFF2-40B4-BE49-F238E27FC236}">
                  <a16:creationId xmlns:a16="http://schemas.microsoft.com/office/drawing/2014/main" id="{0F64C78E-C788-786C-4635-AD177DF3FB4E}"/>
                </a:ext>
              </a:extLst>
            </p:cNvPr>
            <p:cNvSpPr>
              <a:spLocks noChangeAspect="1"/>
            </p:cNvSpPr>
            <p:nvPr/>
          </p:nvSpPr>
          <p:spPr>
            <a:xfrm rot="16200000">
              <a:off x="3076767" y="2556986"/>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102" name="Textfeld 101">
              <a:extLst>
                <a:ext uri="{FF2B5EF4-FFF2-40B4-BE49-F238E27FC236}">
                  <a16:creationId xmlns:a16="http://schemas.microsoft.com/office/drawing/2014/main" id="{BE1E72C5-F582-5041-8B78-EE5075260034}"/>
                </a:ext>
              </a:extLst>
            </p:cNvPr>
            <p:cNvSpPr txBox="1"/>
            <p:nvPr/>
          </p:nvSpPr>
          <p:spPr>
            <a:xfrm>
              <a:off x="3086517" y="3147392"/>
              <a:ext cx="106280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BDG-Effizienz-C</a:t>
              </a:r>
              <a:r>
                <a:rPr kumimoji="0" lang="de-DE" sz="900" b="1" i="0" u="none" strike="noStrike" kern="0" cap="none" spc="0" normalizeH="0" baseline="0" noProof="0" err="1">
                  <a:ln>
                    <a:noFill/>
                  </a:ln>
                  <a:solidFill>
                    <a:srgbClr val="595959"/>
                  </a:solidFill>
                  <a:effectLst/>
                  <a:uLnTx/>
                  <a:uFillTx/>
                  <a:latin typeface="Arial" panose="020B0604020202020204" pitchFamily="34" charset="0"/>
                  <a:ea typeface="+mn-ea"/>
                  <a:cs typeface="Arial" panose="020B0604020202020204" pitchFamily="34" charset="0"/>
                </a:rPr>
                <a:t>ase</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103" name="Rechteck: abgerundete Ecken 12">
              <a:extLst>
                <a:ext uri="{FF2B5EF4-FFF2-40B4-BE49-F238E27FC236}">
                  <a16:creationId xmlns:a16="http://schemas.microsoft.com/office/drawing/2014/main" id="{4B01D66E-BA25-2432-F97E-4590ADF6ADEE}"/>
                </a:ext>
              </a:extLst>
            </p:cNvPr>
            <p:cNvSpPr>
              <a:spLocks noChangeAspect="1"/>
            </p:cNvSpPr>
            <p:nvPr/>
          </p:nvSpPr>
          <p:spPr>
            <a:xfrm rot="16200000">
              <a:off x="10005033" y="3312335"/>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pic>
          <p:nvPicPr>
            <p:cNvPr id="104" name="Grafik 103" descr="Puzzle mit einfarbiger Füllung">
              <a:extLst>
                <a:ext uri="{FF2B5EF4-FFF2-40B4-BE49-F238E27FC236}">
                  <a16:creationId xmlns:a16="http://schemas.microsoft.com/office/drawing/2014/main" id="{C79BAAFA-FF2D-AA4D-9406-7317508F0AE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38385" y="3457740"/>
              <a:ext cx="639070" cy="639070"/>
            </a:xfrm>
            <a:prstGeom prst="rect">
              <a:avLst/>
            </a:prstGeom>
          </p:spPr>
        </p:pic>
        <p:sp>
          <p:nvSpPr>
            <p:cNvPr id="105" name="Rechteck: abgerundete Ecken 12">
              <a:extLst>
                <a:ext uri="{FF2B5EF4-FFF2-40B4-BE49-F238E27FC236}">
                  <a16:creationId xmlns:a16="http://schemas.microsoft.com/office/drawing/2014/main" id="{4C865DDB-E993-8B8D-A1E5-88F59B65295B}"/>
                </a:ext>
              </a:extLst>
            </p:cNvPr>
            <p:cNvSpPr>
              <a:spLocks noChangeAspect="1"/>
            </p:cNvSpPr>
            <p:nvPr/>
          </p:nvSpPr>
          <p:spPr>
            <a:xfrm rot="16200000">
              <a:off x="6683969" y="4040057"/>
              <a:ext cx="1101310" cy="901544"/>
            </a:xfrm>
            <a:prstGeom prst="roundRect">
              <a:avLst>
                <a:gd name="adj" fmla="val 7576"/>
              </a:avLst>
            </a:prstGeom>
            <a:solidFill>
              <a:srgbClr val="FFFFFF"/>
            </a:solidFill>
            <a:ln w="12700" cap="flat" cmpd="sng" algn="ctr">
              <a:noFill/>
              <a:prstDash val="solid"/>
              <a:miter lim="800000"/>
            </a:ln>
            <a:effectLst>
              <a:outerShdw blurRad="63500" sx="102000" sy="102000" algn="ctr" rotWithShape="0">
                <a:srgbClr val="FFFFFF">
                  <a:lumMod val="65000"/>
                  <a:alpha val="40000"/>
                </a:srgbClr>
              </a:outerShdw>
            </a:effectLst>
          </p:spPr>
          <p:txBody>
            <a:bodyPr lIns="72000" tIns="828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500"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endParaRPr>
            </a:p>
          </p:txBody>
        </p:sp>
        <p:sp>
          <p:nvSpPr>
            <p:cNvPr id="106" name="Textfeld 105">
              <a:extLst>
                <a:ext uri="{FF2B5EF4-FFF2-40B4-BE49-F238E27FC236}">
                  <a16:creationId xmlns:a16="http://schemas.microsoft.com/office/drawing/2014/main" id="{AAA7039E-5267-D05C-6D2D-45B7AA3C3190}"/>
                </a:ext>
              </a:extLst>
            </p:cNvPr>
            <p:cNvSpPr txBox="1"/>
            <p:nvPr/>
          </p:nvSpPr>
          <p:spPr>
            <a:xfrm>
              <a:off x="6703221" y="4652858"/>
              <a:ext cx="106280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Erweiterung </a:t>
              </a:r>
              <a:b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br>
              <a:r>
                <a:rPr kumimoji="0" lang="de-DE" sz="900" b="1"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rPr>
                <a:t>Pay per Lead</a:t>
              </a:r>
              <a:endParaRPr kumimoji="0" lang="de-DE" sz="900" b="0" i="0" u="none" strike="noStrike" kern="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pic>
          <p:nvPicPr>
            <p:cNvPr id="107" name="Grafik 106" descr="Fliegendes Geld mit einfarbiger Füllung">
              <a:extLst>
                <a:ext uri="{FF2B5EF4-FFF2-40B4-BE49-F238E27FC236}">
                  <a16:creationId xmlns:a16="http://schemas.microsoft.com/office/drawing/2014/main" id="{74689AEB-1506-8CBB-27B9-E185B03A457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38408" y="2617209"/>
              <a:ext cx="530209" cy="530209"/>
            </a:xfrm>
            <a:prstGeom prst="rect">
              <a:avLst/>
            </a:prstGeom>
          </p:spPr>
        </p:pic>
        <p:pic>
          <p:nvPicPr>
            <p:cNvPr id="108" name="Grafik 107" descr="Fliegendes Geld mit einfarbiger Füllung">
              <a:extLst>
                <a:ext uri="{FF2B5EF4-FFF2-40B4-BE49-F238E27FC236}">
                  <a16:creationId xmlns:a16="http://schemas.microsoft.com/office/drawing/2014/main" id="{92E9D76E-1862-7FF3-1AD4-8EB9D138C4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002300" y="4072552"/>
              <a:ext cx="530209" cy="530209"/>
            </a:xfrm>
            <a:prstGeom prst="rect">
              <a:avLst/>
            </a:prstGeom>
          </p:spPr>
        </p:pic>
        <p:pic>
          <p:nvPicPr>
            <p:cNvPr id="109" name="Grafik 108" descr="Zielgruppe mit einfarbiger Füllung">
              <a:extLst>
                <a:ext uri="{FF2B5EF4-FFF2-40B4-BE49-F238E27FC236}">
                  <a16:creationId xmlns:a16="http://schemas.microsoft.com/office/drawing/2014/main" id="{73B5E4DD-C049-8416-5B6F-071D645E46D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985794" y="3989911"/>
              <a:ext cx="600512" cy="600512"/>
            </a:xfrm>
            <a:prstGeom prst="rect">
              <a:avLst/>
            </a:prstGeom>
          </p:spPr>
        </p:pic>
        <p:pic>
          <p:nvPicPr>
            <p:cNvPr id="110" name="Grafik 109" descr="E-Commerce mit einfarbiger Füllung">
              <a:extLst>
                <a:ext uri="{FF2B5EF4-FFF2-40B4-BE49-F238E27FC236}">
                  <a16:creationId xmlns:a16="http://schemas.microsoft.com/office/drawing/2014/main" id="{20711790-5ACB-5297-5532-50D1BFD6A91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50188" y="2586204"/>
              <a:ext cx="535126" cy="535126"/>
            </a:xfrm>
            <a:prstGeom prst="rect">
              <a:avLst/>
            </a:prstGeom>
          </p:spPr>
        </p:pic>
        <p:pic>
          <p:nvPicPr>
            <p:cNvPr id="111" name="Grafik 110" descr="Roboter mit einfarbiger Füllung">
              <a:extLst>
                <a:ext uri="{FF2B5EF4-FFF2-40B4-BE49-F238E27FC236}">
                  <a16:creationId xmlns:a16="http://schemas.microsoft.com/office/drawing/2014/main" id="{B744F309-8E74-D86B-FF42-52788F2D6BD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066952" y="2565158"/>
              <a:ext cx="589850" cy="589850"/>
            </a:xfrm>
            <a:prstGeom prst="rect">
              <a:avLst/>
            </a:prstGeom>
          </p:spPr>
        </p:pic>
        <p:pic>
          <p:nvPicPr>
            <p:cNvPr id="112" name="Grafik 111" descr="Fahrrad mit Personen mit einfarbiger Füllung">
              <a:extLst>
                <a:ext uri="{FF2B5EF4-FFF2-40B4-BE49-F238E27FC236}">
                  <a16:creationId xmlns:a16="http://schemas.microsoft.com/office/drawing/2014/main" id="{9733C43C-9880-F2A8-EA05-75B76C1225B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879747" y="3980205"/>
              <a:ext cx="714904" cy="714904"/>
            </a:xfrm>
            <a:prstGeom prst="rect">
              <a:avLst/>
            </a:prstGeom>
          </p:spPr>
        </p:pic>
        <p:pic>
          <p:nvPicPr>
            <p:cNvPr id="113" name="Grafik 112" descr="Auge mit einfarbiger Füllung">
              <a:extLst>
                <a:ext uri="{FF2B5EF4-FFF2-40B4-BE49-F238E27FC236}">
                  <a16:creationId xmlns:a16="http://schemas.microsoft.com/office/drawing/2014/main" id="{D31827E3-3E38-A36D-C4C1-F63B41054790}"/>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197264" y="4090706"/>
              <a:ext cx="604556" cy="604556"/>
            </a:xfrm>
            <a:prstGeom prst="rect">
              <a:avLst/>
            </a:prstGeom>
          </p:spPr>
        </p:pic>
        <p:pic>
          <p:nvPicPr>
            <p:cNvPr id="114" name="Grafik 113" descr="Einstellungen mit einfarbiger Füllung">
              <a:extLst>
                <a:ext uri="{FF2B5EF4-FFF2-40B4-BE49-F238E27FC236}">
                  <a16:creationId xmlns:a16="http://schemas.microsoft.com/office/drawing/2014/main" id="{710BA382-45ED-C154-C4B1-F828A7B43C95}"/>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332665" y="2562304"/>
              <a:ext cx="589514" cy="589514"/>
            </a:xfrm>
            <a:prstGeom prst="rect">
              <a:avLst/>
            </a:prstGeom>
          </p:spPr>
        </p:pic>
        <p:sp>
          <p:nvSpPr>
            <p:cNvPr id="2" name="Textfeld 1">
              <a:extLst>
                <a:ext uri="{FF2B5EF4-FFF2-40B4-BE49-F238E27FC236}">
                  <a16:creationId xmlns:a16="http://schemas.microsoft.com/office/drawing/2014/main" id="{76134276-499F-7452-33DD-7F9FC58D209C}"/>
                </a:ext>
              </a:extLst>
            </p:cNvPr>
            <p:cNvSpPr txBox="1"/>
            <p:nvPr/>
          </p:nvSpPr>
          <p:spPr>
            <a:xfrm>
              <a:off x="1185540" y="3374970"/>
              <a:ext cx="1095172" cy="646331"/>
            </a:xfrm>
            <a:prstGeom prst="rect">
              <a:avLst/>
            </a:prstGeom>
            <a:noFill/>
          </p:spPr>
          <p:txBody>
            <a:bodyPr wrap="none" rtlCol="0">
              <a:spAutoFit/>
            </a:bodyPr>
            <a:lstStyle/>
            <a:p>
              <a:r>
                <a:rPr lang="de-DE" b="1" dirty="0">
                  <a:solidFill>
                    <a:schemeClr val="accent3"/>
                  </a:solidFill>
                </a:rPr>
                <a:t>Projekte</a:t>
              </a:r>
            </a:p>
            <a:p>
              <a:r>
                <a:rPr lang="de-DE" dirty="0">
                  <a:solidFill>
                    <a:srgbClr val="909090"/>
                  </a:solidFill>
                </a:rPr>
                <a:t>2023</a:t>
              </a:r>
            </a:p>
          </p:txBody>
        </p:sp>
      </p:grpSp>
    </p:spTree>
    <p:extLst>
      <p:ext uri="{BB962C8B-B14F-4D97-AF65-F5344CB8AC3E}">
        <p14:creationId xmlns:p14="http://schemas.microsoft.com/office/powerpoint/2010/main" val="18462371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DDE4DA43-94F8-BBB5-C436-2896A80EF336}"/>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7" name="Objekt 6" hidden="1">
                        <a:extLst>
                          <a:ext uri="{FF2B5EF4-FFF2-40B4-BE49-F238E27FC236}">
                            <a16:creationId xmlns:a16="http://schemas.microsoft.com/office/drawing/2014/main" id="{DDE4DA43-94F8-BBB5-C436-2896A80EF336}"/>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3" name="Google Shape;134;g19fa4c86d0d_0_0">
            <a:extLst>
              <a:ext uri="{FF2B5EF4-FFF2-40B4-BE49-F238E27FC236}">
                <a16:creationId xmlns:a16="http://schemas.microsoft.com/office/drawing/2014/main" id="{F65E4E18-016D-B54D-2988-C3ECE68707A6}"/>
              </a:ext>
            </a:extLst>
          </p:cNvPr>
          <p:cNvSpPr/>
          <p:nvPr/>
        </p:nvSpPr>
        <p:spPr>
          <a:xfrm>
            <a:off x="32201" y="333763"/>
            <a:ext cx="10834273" cy="677068"/>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7EC4"/>
              </a:buClr>
              <a:buSzPts val="2400"/>
              <a:buFont typeface="Arial"/>
              <a:buNone/>
              <a:tabLst/>
              <a:defRPr/>
            </a:pPr>
            <a:r>
              <a:rPr kumimoji="0" lang="de-DE" sz="2400" b="1" i="0" u="none" strike="noStrike" kern="0" cap="none" spc="-30" normalizeH="0" noProof="0" dirty="0">
                <a:ln>
                  <a:noFill/>
                </a:ln>
                <a:solidFill>
                  <a:schemeClr val="accent3"/>
                </a:solidFill>
                <a:effectLst/>
                <a:uLnTx/>
                <a:uFillTx/>
                <a:latin typeface="Arial"/>
                <a:ea typeface="Arial"/>
                <a:cs typeface="Arial"/>
                <a:sym typeface="Arial"/>
              </a:rPr>
              <a:t>Positiver Cashflow ab 2024 stärkt Unabhängigkeit &amp; Entscheidungsfreiheit.</a:t>
            </a:r>
            <a:br>
              <a:rPr kumimoji="0" lang="de-DE" sz="2400" b="1" i="0" u="none" strike="noStrike" kern="0" cap="none" spc="0" normalizeH="0" baseline="0" noProof="0" dirty="0">
                <a:ln>
                  <a:noFill/>
                </a:ln>
                <a:solidFill>
                  <a:srgbClr val="909090"/>
                </a:solidFill>
                <a:effectLst/>
                <a:uLnTx/>
                <a:uFillTx/>
                <a:latin typeface="Arial"/>
                <a:ea typeface="Arial"/>
                <a:cs typeface="Arial"/>
                <a:sym typeface="Arial"/>
              </a:rPr>
            </a:br>
            <a:r>
              <a:rPr lang="de-DE" sz="1400" kern="0" dirty="0">
                <a:solidFill>
                  <a:srgbClr val="909090"/>
                </a:solidFill>
                <a:latin typeface="Arial"/>
                <a:cs typeface="Arial"/>
                <a:sym typeface="Arial"/>
              </a:rPr>
              <a:t>Profitabilität und strategische Ausrichtung sowie höherer </a:t>
            </a:r>
            <a:r>
              <a:rPr lang="de-DE" sz="1400" kern="0" dirty="0" err="1">
                <a:solidFill>
                  <a:srgbClr val="909090"/>
                </a:solidFill>
                <a:latin typeface="Arial"/>
                <a:cs typeface="Arial"/>
                <a:sym typeface="Arial"/>
              </a:rPr>
              <a:t>Freefloat</a:t>
            </a:r>
            <a:r>
              <a:rPr lang="de-DE" sz="1400" kern="0" dirty="0">
                <a:solidFill>
                  <a:srgbClr val="909090"/>
                </a:solidFill>
                <a:latin typeface="Arial"/>
                <a:cs typeface="Arial"/>
                <a:sym typeface="Arial"/>
              </a:rPr>
              <a:t> erhöhen Attraktivität für Investoren.</a:t>
            </a:r>
            <a:endParaRPr kumimoji="0" lang="de-DE" sz="1400" b="0" i="0" u="none" strike="noStrike" kern="0" cap="none" spc="0" normalizeH="0" baseline="0" noProof="0" dirty="0">
              <a:ln>
                <a:noFill/>
              </a:ln>
              <a:solidFill>
                <a:srgbClr val="909090"/>
              </a:solidFill>
              <a:effectLst/>
              <a:uLnTx/>
              <a:uFillTx/>
              <a:latin typeface="Arial"/>
              <a:ea typeface="+mn-ea"/>
              <a:cs typeface="Arial"/>
              <a:sym typeface="Arial"/>
            </a:endParaRPr>
          </a:p>
        </p:txBody>
      </p:sp>
      <p:sp>
        <p:nvSpPr>
          <p:cNvPr id="4" name="Rechteck 3">
            <a:extLst>
              <a:ext uri="{FF2B5EF4-FFF2-40B4-BE49-F238E27FC236}">
                <a16:creationId xmlns:a16="http://schemas.microsoft.com/office/drawing/2014/main" id="{4EFC837B-BB2A-9192-2173-81D65009F81D}"/>
              </a:ext>
            </a:extLst>
          </p:cNvPr>
          <p:cNvSpPr/>
          <p:nvPr/>
        </p:nvSpPr>
        <p:spPr>
          <a:xfrm>
            <a:off x="74242" y="9999"/>
            <a:ext cx="6696948"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03_Ausblick</a:t>
            </a:r>
          </a:p>
        </p:txBody>
      </p:sp>
      <p:sp>
        <p:nvSpPr>
          <p:cNvPr id="2" name="Rechteck 1">
            <a:extLst>
              <a:ext uri="{FF2B5EF4-FFF2-40B4-BE49-F238E27FC236}">
                <a16:creationId xmlns:a16="http://schemas.microsoft.com/office/drawing/2014/main" id="{E39D7AB9-1531-13FF-A7B8-055F51E33BA7}"/>
              </a:ext>
            </a:extLst>
          </p:cNvPr>
          <p:cNvSpPr/>
          <p:nvPr/>
        </p:nvSpPr>
        <p:spPr>
          <a:xfrm>
            <a:off x="828675" y="1582194"/>
            <a:ext cx="10226345" cy="40327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700"/>
              </a:spcAft>
            </a:pPr>
            <a:r>
              <a:rPr lang="de-DE" sz="1600" dirty="0">
                <a:solidFill>
                  <a:schemeClr val="tx1">
                    <a:lumMod val="65000"/>
                    <a:lumOff val="35000"/>
                  </a:schemeClr>
                </a:solidFill>
              </a:rPr>
              <a:t>Im Zuge des weiteren strategischen </a:t>
            </a:r>
            <a:r>
              <a:rPr lang="de-DE" sz="1600" b="1" dirty="0">
                <a:solidFill>
                  <a:schemeClr val="tx1">
                    <a:lumMod val="65000"/>
                    <a:lumOff val="35000"/>
                  </a:schemeClr>
                </a:solidFill>
              </a:rPr>
              <a:t>Wachstums</a:t>
            </a:r>
            <a:r>
              <a:rPr lang="de-DE" sz="1600" dirty="0">
                <a:solidFill>
                  <a:schemeClr val="tx1">
                    <a:lumMod val="65000"/>
                    <a:lumOff val="35000"/>
                  </a:schemeClr>
                </a:solidFill>
              </a:rPr>
              <a:t> sind eine </a:t>
            </a:r>
            <a:r>
              <a:rPr lang="de-DE" sz="1600" b="1" dirty="0">
                <a:solidFill>
                  <a:schemeClr val="tx1">
                    <a:lumMod val="65000"/>
                    <a:lumOff val="35000"/>
                  </a:schemeClr>
                </a:solidFill>
              </a:rPr>
              <a:t>Verwässerung des Anteils </a:t>
            </a:r>
            <a:r>
              <a:rPr lang="de-DE" sz="1600" dirty="0">
                <a:solidFill>
                  <a:schemeClr val="tx1">
                    <a:lumMod val="65000"/>
                    <a:lumOff val="35000"/>
                  </a:schemeClr>
                </a:solidFill>
              </a:rPr>
              <a:t>des Hauptaktionärs und die Erhöhung des </a:t>
            </a:r>
            <a:r>
              <a:rPr lang="de-DE" sz="1600" b="1" dirty="0">
                <a:solidFill>
                  <a:schemeClr val="tx1">
                    <a:lumMod val="65000"/>
                    <a:lumOff val="35000"/>
                  </a:schemeClr>
                </a:solidFill>
              </a:rPr>
              <a:t>Streubesitzes möglich</a:t>
            </a:r>
            <a:r>
              <a:rPr lang="de-DE" sz="1600" dirty="0">
                <a:solidFill>
                  <a:schemeClr val="tx1">
                    <a:lumMod val="65000"/>
                    <a:lumOff val="35000"/>
                  </a:schemeClr>
                </a:solidFill>
              </a:rPr>
              <a:t>.</a:t>
            </a:r>
            <a:br>
              <a:rPr lang="de-DE" sz="1600" dirty="0">
                <a:solidFill>
                  <a:schemeClr val="tx1">
                    <a:lumMod val="65000"/>
                    <a:lumOff val="35000"/>
                  </a:schemeClr>
                </a:solidFill>
              </a:rPr>
            </a:br>
            <a:endParaRPr lang="de-DE" sz="1600" dirty="0">
              <a:solidFill>
                <a:schemeClr val="tx1">
                  <a:lumMod val="65000"/>
                  <a:lumOff val="35000"/>
                </a:schemeClr>
              </a:solidFill>
            </a:endParaRPr>
          </a:p>
          <a:p>
            <a:pPr>
              <a:spcAft>
                <a:spcPts val="700"/>
              </a:spcAft>
            </a:pPr>
            <a:r>
              <a:rPr lang="de-DE" sz="1600" dirty="0">
                <a:solidFill>
                  <a:schemeClr val="tx1">
                    <a:lumMod val="65000"/>
                    <a:lumOff val="35000"/>
                  </a:schemeClr>
                </a:solidFill>
              </a:rPr>
              <a:t>Zielsetzung: </a:t>
            </a:r>
            <a:r>
              <a:rPr lang="de-DE" sz="1600" b="1" dirty="0">
                <a:solidFill>
                  <a:schemeClr val="tx1">
                    <a:lumMod val="65000"/>
                    <a:lumOff val="35000"/>
                  </a:schemeClr>
                </a:solidFill>
              </a:rPr>
              <a:t>Stärkere Unabhängigkeit </a:t>
            </a:r>
            <a:r>
              <a:rPr lang="de-DE" sz="1600" dirty="0">
                <a:solidFill>
                  <a:schemeClr val="tx1">
                    <a:lumMod val="65000"/>
                    <a:lumOff val="35000"/>
                  </a:schemeClr>
                </a:solidFill>
              </a:rPr>
              <a:t>vom Hauptaktionär &amp; 11880 Solutions-Aktie</a:t>
            </a:r>
          </a:p>
          <a:p>
            <a:pPr>
              <a:spcAft>
                <a:spcPts val="700"/>
              </a:spcAft>
            </a:pPr>
            <a:endParaRPr lang="de-DE" sz="1600" dirty="0">
              <a:solidFill>
                <a:schemeClr val="tx1">
                  <a:lumMod val="65000"/>
                  <a:lumOff val="35000"/>
                </a:schemeClr>
              </a:solidFill>
            </a:endParaRPr>
          </a:p>
          <a:p>
            <a:pPr>
              <a:spcAft>
                <a:spcPts val="700"/>
              </a:spcAft>
            </a:pPr>
            <a:r>
              <a:rPr lang="de-DE" sz="1600" b="1" dirty="0">
                <a:solidFill>
                  <a:schemeClr val="tx1">
                    <a:lumMod val="65000"/>
                    <a:lumOff val="35000"/>
                  </a:schemeClr>
                </a:solidFill>
              </a:rPr>
              <a:t>Straffung</a:t>
            </a:r>
            <a:r>
              <a:rPr lang="de-DE" sz="1600" dirty="0">
                <a:solidFill>
                  <a:schemeClr val="tx1">
                    <a:lumMod val="65000"/>
                    <a:lumOff val="35000"/>
                  </a:schemeClr>
                </a:solidFill>
              </a:rPr>
              <a:t> des </a:t>
            </a:r>
            <a:r>
              <a:rPr lang="de-DE" sz="1600" b="1" dirty="0">
                <a:solidFill>
                  <a:schemeClr val="tx1">
                    <a:lumMod val="65000"/>
                    <a:lumOff val="35000"/>
                  </a:schemeClr>
                </a:solidFill>
              </a:rPr>
              <a:t>Produktportfolios</a:t>
            </a:r>
            <a:r>
              <a:rPr lang="de-DE" sz="1600" dirty="0">
                <a:solidFill>
                  <a:schemeClr val="tx1">
                    <a:lumMod val="65000"/>
                    <a:lumOff val="35000"/>
                  </a:schemeClr>
                </a:solidFill>
              </a:rPr>
              <a:t> </a:t>
            </a:r>
            <a:r>
              <a:rPr lang="de-DE" sz="1600" dirty="0">
                <a:solidFill>
                  <a:schemeClr val="tx1">
                    <a:lumMod val="65000"/>
                    <a:lumOff val="35000"/>
                  </a:schemeClr>
                </a:solidFill>
                <a:sym typeface="Wingdings" pitchFamily="2" charset="2"/>
              </a:rPr>
              <a:t> Fokus auf margenstarke Produkte </a:t>
            </a:r>
          </a:p>
          <a:p>
            <a:pPr>
              <a:spcAft>
                <a:spcPts val="700"/>
              </a:spcAft>
            </a:pPr>
            <a:endParaRPr lang="de-DE" sz="1600" dirty="0">
              <a:solidFill>
                <a:schemeClr val="tx1">
                  <a:lumMod val="65000"/>
                  <a:lumOff val="35000"/>
                </a:schemeClr>
              </a:solidFill>
              <a:sym typeface="Wingdings" pitchFamily="2" charset="2"/>
            </a:endParaRPr>
          </a:p>
          <a:p>
            <a:pPr>
              <a:spcAft>
                <a:spcPts val="700"/>
              </a:spcAft>
            </a:pPr>
            <a:r>
              <a:rPr lang="de-DE" sz="1600" b="1" dirty="0">
                <a:solidFill>
                  <a:schemeClr val="tx1">
                    <a:lumMod val="65000"/>
                    <a:lumOff val="35000"/>
                  </a:schemeClr>
                </a:solidFill>
              </a:rPr>
              <a:t>Profitables Geschäft </a:t>
            </a:r>
            <a:r>
              <a:rPr lang="de-DE" sz="1600" dirty="0">
                <a:solidFill>
                  <a:schemeClr val="tx1">
                    <a:lumMod val="65000"/>
                    <a:lumOff val="35000"/>
                  </a:schemeClr>
                </a:solidFill>
              </a:rPr>
              <a:t>bietet mehr Möglichkeiten für </a:t>
            </a:r>
            <a:r>
              <a:rPr lang="de-DE" sz="1600" b="1" dirty="0">
                <a:solidFill>
                  <a:schemeClr val="tx1">
                    <a:lumMod val="65000"/>
                    <a:lumOff val="35000"/>
                  </a:schemeClr>
                </a:solidFill>
              </a:rPr>
              <a:t>Kooperationen</a:t>
            </a:r>
            <a:r>
              <a:rPr lang="de-DE" sz="1600" dirty="0">
                <a:solidFill>
                  <a:schemeClr val="tx1">
                    <a:lumMod val="65000"/>
                    <a:lumOff val="35000"/>
                  </a:schemeClr>
                </a:solidFill>
              </a:rPr>
              <a:t>/ </a:t>
            </a:r>
            <a:br>
              <a:rPr lang="de-DE" sz="1600" dirty="0">
                <a:solidFill>
                  <a:schemeClr val="tx1">
                    <a:lumMod val="65000"/>
                    <a:lumOff val="35000"/>
                  </a:schemeClr>
                </a:solidFill>
              </a:rPr>
            </a:br>
            <a:r>
              <a:rPr lang="de-DE" sz="1600" dirty="0">
                <a:solidFill>
                  <a:schemeClr val="tx1">
                    <a:lumMod val="65000"/>
                    <a:lumOff val="35000"/>
                  </a:schemeClr>
                </a:solidFill>
              </a:rPr>
              <a:t>Akquisitionen</a:t>
            </a:r>
          </a:p>
          <a:p>
            <a:pPr>
              <a:spcAft>
                <a:spcPts val="700"/>
              </a:spcAft>
            </a:pPr>
            <a:endParaRPr lang="de-DE" sz="1600" dirty="0">
              <a:solidFill>
                <a:schemeClr val="tx1">
                  <a:lumMod val="65000"/>
                  <a:lumOff val="35000"/>
                </a:schemeClr>
              </a:solidFill>
            </a:endParaRPr>
          </a:p>
          <a:p>
            <a:pPr>
              <a:spcAft>
                <a:spcPts val="700"/>
              </a:spcAft>
            </a:pPr>
            <a:r>
              <a:rPr lang="de-DE" sz="1600" b="1" dirty="0">
                <a:solidFill>
                  <a:schemeClr val="tx1">
                    <a:lumMod val="65000"/>
                    <a:lumOff val="35000"/>
                  </a:schemeClr>
                </a:solidFill>
              </a:rPr>
              <a:t>Keine Abweichung vom mittelfristigen Ziel:</a:t>
            </a:r>
            <a:endParaRPr lang="de-DE" sz="1600" dirty="0">
              <a:solidFill>
                <a:schemeClr val="tx1">
                  <a:lumMod val="65000"/>
                  <a:lumOff val="35000"/>
                </a:schemeClr>
              </a:solidFill>
            </a:endParaRPr>
          </a:p>
          <a:p>
            <a:pPr marL="742950" lvl="1" indent="-285750">
              <a:buFontTx/>
              <a:buChar char="-"/>
            </a:pPr>
            <a:r>
              <a:rPr lang="de-DE" sz="1600" dirty="0">
                <a:solidFill>
                  <a:schemeClr val="tx1">
                    <a:lumMod val="65000"/>
                    <a:lumOff val="35000"/>
                  </a:schemeClr>
                </a:solidFill>
              </a:rPr>
              <a:t>100.000.000 € Umsatz</a:t>
            </a:r>
          </a:p>
          <a:p>
            <a:pPr marL="742950" lvl="1" indent="-285750">
              <a:buFontTx/>
              <a:buChar char="-"/>
            </a:pPr>
            <a:r>
              <a:rPr lang="de-DE" sz="1600" dirty="0">
                <a:solidFill>
                  <a:schemeClr val="tx1">
                    <a:lumMod val="65000"/>
                    <a:lumOff val="35000"/>
                  </a:schemeClr>
                </a:solidFill>
              </a:rPr>
              <a:t>100.000 Kunden </a:t>
            </a:r>
          </a:p>
          <a:p>
            <a:pPr marL="742950" lvl="1" indent="-285750">
              <a:buFontTx/>
              <a:buChar char="-"/>
            </a:pPr>
            <a:r>
              <a:rPr lang="de-DE" sz="1600" dirty="0">
                <a:solidFill>
                  <a:schemeClr val="tx1">
                    <a:lumMod val="65000"/>
                    <a:lumOff val="35000"/>
                  </a:schemeClr>
                </a:solidFill>
              </a:rPr>
              <a:t>entsprechende Marktkapitalisierung</a:t>
            </a:r>
          </a:p>
          <a:p>
            <a:pPr marL="742950" lvl="1" indent="-285750">
              <a:buFontTx/>
              <a:buChar char="-"/>
            </a:pPr>
            <a:endParaRPr lang="de-DE" sz="1600" dirty="0">
              <a:solidFill>
                <a:schemeClr val="tx1">
                  <a:lumMod val="65000"/>
                  <a:lumOff val="35000"/>
                </a:schemeClr>
              </a:solidFill>
            </a:endParaRPr>
          </a:p>
        </p:txBody>
      </p:sp>
      <p:pic>
        <p:nvPicPr>
          <p:cNvPr id="9" name="Grafik 8" descr="Stern mit einfarbiger Füllung">
            <a:extLst>
              <a:ext uri="{FF2B5EF4-FFF2-40B4-BE49-F238E27FC236}">
                <a16:creationId xmlns:a16="http://schemas.microsoft.com/office/drawing/2014/main" id="{9587213A-C022-2DF9-E763-22D70F9A51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7658" y="1637349"/>
            <a:ext cx="380791" cy="380791"/>
          </a:xfrm>
          <a:prstGeom prst="rect">
            <a:avLst/>
          </a:prstGeom>
        </p:spPr>
      </p:pic>
      <p:pic>
        <p:nvPicPr>
          <p:cNvPr id="11" name="Grafik 10" descr="Senden mit einfarbiger Füllung">
            <a:extLst>
              <a:ext uri="{FF2B5EF4-FFF2-40B4-BE49-F238E27FC236}">
                <a16:creationId xmlns:a16="http://schemas.microsoft.com/office/drawing/2014/main" id="{C3406EE9-F71F-096C-30C1-F6A3D6596BA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658" y="2394300"/>
            <a:ext cx="380790" cy="380790"/>
          </a:xfrm>
          <a:prstGeom prst="rect">
            <a:avLst/>
          </a:prstGeom>
        </p:spPr>
      </p:pic>
      <p:pic>
        <p:nvPicPr>
          <p:cNvPr id="13" name="Grafik 12" descr="Inventar durchsuchen mit einfarbiger Füllung">
            <a:extLst>
              <a:ext uri="{FF2B5EF4-FFF2-40B4-BE49-F238E27FC236}">
                <a16:creationId xmlns:a16="http://schemas.microsoft.com/office/drawing/2014/main" id="{41486410-82CD-AAC2-A639-61B24B91E12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7658" y="3081429"/>
            <a:ext cx="380790" cy="380790"/>
          </a:xfrm>
          <a:prstGeom prst="rect">
            <a:avLst/>
          </a:prstGeom>
        </p:spPr>
      </p:pic>
      <p:pic>
        <p:nvPicPr>
          <p:cNvPr id="15" name="Grafik 14" descr="Handschlag mit einfarbiger Füllung">
            <a:extLst>
              <a:ext uri="{FF2B5EF4-FFF2-40B4-BE49-F238E27FC236}">
                <a16:creationId xmlns:a16="http://schemas.microsoft.com/office/drawing/2014/main" id="{36E26C1F-876D-00AE-6A1A-E1E913BD79F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07658" y="3861589"/>
            <a:ext cx="380790" cy="380790"/>
          </a:xfrm>
          <a:prstGeom prst="rect">
            <a:avLst/>
          </a:prstGeom>
        </p:spPr>
      </p:pic>
      <p:pic>
        <p:nvPicPr>
          <p:cNvPr id="17" name="Grafik 16" descr="Volltreffer mit einfarbiger Füllung">
            <a:extLst>
              <a:ext uri="{FF2B5EF4-FFF2-40B4-BE49-F238E27FC236}">
                <a16:creationId xmlns:a16="http://schemas.microsoft.com/office/drawing/2014/main" id="{19008C2B-BF0E-9C55-FA64-EDD5AF30A3F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07658" y="4607568"/>
            <a:ext cx="380792" cy="380792"/>
          </a:xfrm>
          <a:prstGeom prst="rect">
            <a:avLst/>
          </a:prstGeom>
        </p:spPr>
      </p:pic>
    </p:spTree>
    <p:extLst>
      <p:ext uri="{BB962C8B-B14F-4D97-AF65-F5344CB8AC3E}">
        <p14:creationId xmlns:p14="http://schemas.microsoft.com/office/powerpoint/2010/main" val="782489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E7658DE6-C38E-7ED9-F537-E0EB87F974E0}"/>
              </a:ext>
            </a:extLst>
          </p:cNvPr>
          <p:cNvSpPr/>
          <p:nvPr/>
        </p:nvSpPr>
        <p:spPr>
          <a:xfrm>
            <a:off x="74242" y="333763"/>
            <a:ext cx="9655385"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EF7B13"/>
                </a:solidFill>
                <a:effectLst/>
                <a:uLnTx/>
                <a:uFillTx/>
                <a:latin typeface="Arial" panose="020B0604020202020204" pitchFamily="34" charset="0"/>
                <a:ea typeface="+mn-ea"/>
                <a:cs typeface="Arial" panose="020B0604020202020204" pitchFamily="34" charset="0"/>
              </a:rPr>
              <a:t>Ausblick 2024</a:t>
            </a:r>
          </a:p>
          <a:p>
            <a:pPr>
              <a:defRPr/>
            </a:pPr>
            <a:r>
              <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Monetarisierung </a:t>
            </a:r>
            <a:r>
              <a:rPr kumimoji="0" lang="de-DE" sz="1400" b="0" i="0" u="none" strike="noStrike" kern="1200" cap="none" spc="0" normalizeH="0" baseline="0" noProof="0" dirty="0" err="1">
                <a:ln>
                  <a:noFill/>
                </a:ln>
                <a:solidFill>
                  <a:srgbClr val="909090"/>
                </a:solidFill>
                <a:effectLst/>
                <a:uLnTx/>
                <a:uFillTx/>
                <a:latin typeface="Arial" panose="020B0604020202020204" pitchFamily="34" charset="0"/>
                <a:ea typeface="+mn-ea"/>
                <a:cs typeface="Arial" panose="020B0604020202020204" pitchFamily="34" charset="0"/>
              </a:rPr>
              <a:t>werkenntdenBESTEN.de</a:t>
            </a:r>
            <a:endPar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endParaRPr>
          </a:p>
          <a:p>
            <a:pPr>
              <a:defRPr/>
            </a:pPr>
            <a:endParaRPr kumimoji="0" lang="de-DE" sz="1400" b="0"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endParaRPr>
          </a:p>
          <a:p>
            <a:pPr>
              <a:defRPr/>
            </a:pPr>
            <a:endParaRPr lang="de-DE" sz="1400" dirty="0"/>
          </a:p>
        </p:txBody>
      </p:sp>
      <p:sp>
        <p:nvSpPr>
          <p:cNvPr id="3" name="Textfeld 2">
            <a:extLst>
              <a:ext uri="{FF2B5EF4-FFF2-40B4-BE49-F238E27FC236}">
                <a16:creationId xmlns:a16="http://schemas.microsoft.com/office/drawing/2014/main" id="{6BAC526C-BDB5-D9FD-8DF2-F03FE4E597BA}"/>
              </a:ext>
            </a:extLst>
          </p:cNvPr>
          <p:cNvSpPr txBox="1"/>
          <p:nvPr/>
        </p:nvSpPr>
        <p:spPr>
          <a:xfrm>
            <a:off x="339047" y="1428452"/>
            <a:ext cx="7120860" cy="2000548"/>
          </a:xfrm>
          <a:prstGeom prst="rect">
            <a:avLst/>
          </a:prstGeom>
          <a:noFill/>
        </p:spPr>
        <p:txBody>
          <a:bodyPr wrap="none" rtlCol="0">
            <a:spAutoFit/>
          </a:bodyPr>
          <a:lstStyle/>
          <a:p>
            <a:r>
              <a:rPr lang="de-DE" sz="1400" b="1" dirty="0">
                <a:solidFill>
                  <a:srgbClr val="EF7B13"/>
                </a:solidFill>
              </a:rPr>
              <a:t>Zielbild 2024/ 25</a:t>
            </a:r>
          </a:p>
          <a:p>
            <a:endParaRPr lang="de-DE" sz="1400" dirty="0"/>
          </a:p>
          <a:p>
            <a:pPr marL="285750" indent="-285750">
              <a:buFont typeface="Arial" panose="020B0604020202020204" pitchFamily="34" charset="0"/>
              <a:buChar char="•"/>
            </a:pPr>
            <a:r>
              <a:rPr lang="de-DE" sz="1200" dirty="0"/>
              <a:t>Bewertungsmanagement von WKDB ist ein “</a:t>
            </a:r>
            <a:r>
              <a:rPr lang="de-DE" sz="1200" dirty="0" err="1"/>
              <a:t>must</a:t>
            </a:r>
            <a:r>
              <a:rPr lang="de-DE" sz="1200" dirty="0"/>
              <a:t> </a:t>
            </a:r>
            <a:r>
              <a:rPr lang="de-DE" sz="1200" dirty="0" err="1"/>
              <a:t>have</a:t>
            </a:r>
            <a:r>
              <a:rPr lang="de-DE" sz="1200" dirty="0"/>
              <a:t>“ für jedes KMU in Deutschland</a:t>
            </a:r>
          </a:p>
          <a:p>
            <a:pPr marL="285750" indent="-285750">
              <a:buFont typeface="Arial" panose="020B0604020202020204" pitchFamily="34" charset="0"/>
              <a:buChar char="•"/>
            </a:pPr>
            <a:endParaRPr lang="de-DE" sz="1200" dirty="0"/>
          </a:p>
          <a:p>
            <a:pPr marL="285750" indent="-285750">
              <a:buFont typeface="Arial" panose="020B0604020202020204" pitchFamily="34" charset="0"/>
              <a:buChar char="•"/>
            </a:pPr>
            <a:r>
              <a:rPr lang="de-DE" sz="1200" dirty="0"/>
              <a:t>Wir erschließen den Markt mit einem massenkompatiblen 9€ Produkt </a:t>
            </a:r>
            <a:br>
              <a:rPr lang="de-DE" sz="1200" dirty="0"/>
            </a:br>
            <a:r>
              <a:rPr lang="de-DE" sz="1200" dirty="0"/>
              <a:t>(3 Monate kostenlos + 12 Monate Min.-Laufzeit)</a:t>
            </a:r>
          </a:p>
          <a:p>
            <a:pPr marL="285750" indent="-285750">
              <a:buFont typeface="Arial" panose="020B0604020202020204" pitchFamily="34" charset="0"/>
              <a:buChar char="•"/>
            </a:pPr>
            <a:endParaRPr lang="de-DE" sz="1200" dirty="0"/>
          </a:p>
          <a:p>
            <a:pPr marL="285750" indent="-285750">
              <a:buFont typeface="Arial" panose="020B0604020202020204" pitchFamily="34" charset="0"/>
              <a:buChar char="•"/>
            </a:pPr>
            <a:r>
              <a:rPr lang="de-DE" sz="1200" dirty="0"/>
              <a:t>Ziel ist es, dieses </a:t>
            </a:r>
            <a:r>
              <a:rPr lang="de-DE" sz="1200" dirty="0" err="1"/>
              <a:t>jahr</a:t>
            </a:r>
            <a:r>
              <a:rPr lang="de-DE" sz="1200" dirty="0"/>
              <a:t> schon eine </a:t>
            </a:r>
            <a:r>
              <a:rPr lang="de-DE" sz="1200" dirty="0" err="1"/>
              <a:t>grpße</a:t>
            </a:r>
            <a:r>
              <a:rPr lang="de-DE" sz="1200" dirty="0"/>
              <a:t> Kundengruppe mit </a:t>
            </a:r>
            <a:r>
              <a:rPr lang="de-DE" sz="1200" dirty="0" err="1"/>
              <a:t>UpsellingPotential</a:t>
            </a:r>
            <a:r>
              <a:rPr lang="de-DE" sz="1200" dirty="0"/>
              <a:t> für 2025 generieren</a:t>
            </a:r>
          </a:p>
          <a:p>
            <a:pPr marL="285750" indent="-285750">
              <a:buFont typeface="Arial" panose="020B0604020202020204" pitchFamily="34" charset="0"/>
              <a:buChar char="•"/>
            </a:pPr>
            <a:endParaRPr lang="de-DE" sz="1200" dirty="0"/>
          </a:p>
          <a:p>
            <a:pPr marL="285750" indent="-285750">
              <a:buFont typeface="Arial" panose="020B0604020202020204" pitchFamily="34" charset="0"/>
              <a:buChar char="•"/>
            </a:pPr>
            <a:r>
              <a:rPr lang="de-DE" sz="1200" dirty="0"/>
              <a:t>WKDB </a:t>
            </a:r>
            <a:r>
              <a:rPr lang="de-DE" sz="1200" dirty="0" err="1"/>
              <a:t>Resell</a:t>
            </a:r>
            <a:r>
              <a:rPr lang="de-DE" sz="1200" dirty="0"/>
              <a:t>-fähig machen und über weitere Kanäle vertreiben</a:t>
            </a:r>
          </a:p>
        </p:txBody>
      </p:sp>
      <p:sp>
        <p:nvSpPr>
          <p:cNvPr id="4" name="Textfeld 3">
            <a:extLst>
              <a:ext uri="{FF2B5EF4-FFF2-40B4-BE49-F238E27FC236}">
                <a16:creationId xmlns:a16="http://schemas.microsoft.com/office/drawing/2014/main" id="{7DD36A65-25A4-FAFA-C448-FCB6A16A7566}"/>
              </a:ext>
            </a:extLst>
          </p:cNvPr>
          <p:cNvSpPr txBox="1"/>
          <p:nvPr/>
        </p:nvSpPr>
        <p:spPr>
          <a:xfrm>
            <a:off x="339047" y="3813973"/>
            <a:ext cx="7016473" cy="2246769"/>
          </a:xfrm>
          <a:prstGeom prst="rect">
            <a:avLst/>
          </a:prstGeom>
          <a:noFill/>
        </p:spPr>
        <p:txBody>
          <a:bodyPr wrap="none" rtlCol="0">
            <a:spAutoFit/>
          </a:bodyPr>
          <a:lstStyle/>
          <a:p>
            <a:r>
              <a:rPr lang="de-DE" sz="1400" b="1" dirty="0">
                <a:solidFill>
                  <a:srgbClr val="EF7B13"/>
                </a:solidFill>
              </a:rPr>
              <a:t>Zeitnahe Maßnahmen</a:t>
            </a:r>
          </a:p>
          <a:p>
            <a:endParaRPr lang="de-DE" sz="1400" dirty="0"/>
          </a:p>
          <a:p>
            <a:pPr marL="285750" indent="-285750">
              <a:buFont typeface="Arial" panose="020B0604020202020204" pitchFamily="34" charset="0"/>
              <a:buChar char="•"/>
            </a:pPr>
            <a:r>
              <a:rPr lang="de-DE" sz="1200" dirty="0" err="1"/>
              <a:t>Ongoing</a:t>
            </a:r>
            <a:r>
              <a:rPr lang="de-DE" sz="1200" dirty="0"/>
              <a:t>: einfaches 9€ Kernprodukt „Bewertungsmanagement“ implementieren</a:t>
            </a:r>
          </a:p>
          <a:p>
            <a:pPr marL="285750" indent="-285750">
              <a:buFont typeface="Arial" panose="020B0604020202020204" pitchFamily="34" charset="0"/>
              <a:buChar char="•"/>
            </a:pPr>
            <a:endParaRPr lang="de-DE" sz="1200" dirty="0"/>
          </a:p>
          <a:p>
            <a:pPr marL="285750" indent="-285750">
              <a:buFont typeface="Arial" panose="020B0604020202020204" pitchFamily="34" charset="0"/>
              <a:buChar char="•"/>
            </a:pPr>
            <a:r>
              <a:rPr lang="de-DE" sz="1200" dirty="0"/>
              <a:t>Ausarbeitung der erweiterten Produkt-Varianten für reichweitenstarke Werbung &amp; Auszeichnung:</a:t>
            </a:r>
          </a:p>
          <a:p>
            <a:pPr marL="285750" indent="-285750">
              <a:buFont typeface="Arial" panose="020B0604020202020204" pitchFamily="34" charset="0"/>
              <a:buChar char="•"/>
            </a:pPr>
            <a:endParaRPr lang="de-DE" sz="1200" dirty="0"/>
          </a:p>
          <a:p>
            <a:pPr marL="742950" lvl="1" indent="-285750">
              <a:buFont typeface="Symbol" pitchFamily="2" charset="2"/>
              <a:buChar char="-"/>
            </a:pPr>
            <a:r>
              <a:rPr lang="de-DE" sz="1200" dirty="0"/>
              <a:t>„Vermarktungspaket“ individuell nach </a:t>
            </a:r>
            <a:r>
              <a:rPr lang="de-DE" sz="1200" dirty="0" err="1"/>
              <a:t>Kd</a:t>
            </a:r>
            <a:r>
              <a:rPr lang="de-DE" sz="1200" dirty="0"/>
              <a:t>.-Budget</a:t>
            </a:r>
          </a:p>
          <a:p>
            <a:pPr marL="742950" lvl="1" indent="-285750">
              <a:buFont typeface="Symbol" pitchFamily="2" charset="2"/>
              <a:buChar char="-"/>
            </a:pPr>
            <a:endParaRPr lang="de-DE" sz="1200" dirty="0"/>
          </a:p>
          <a:p>
            <a:pPr marL="742950" lvl="1" indent="-285750">
              <a:buFont typeface="Symbol" pitchFamily="2" charset="2"/>
              <a:buChar char="-"/>
            </a:pPr>
            <a:r>
              <a:rPr lang="de-DE" sz="1200" dirty="0"/>
              <a:t>„Auszeichnungspaket“ überarbeiten</a:t>
            </a:r>
          </a:p>
          <a:p>
            <a:pPr marL="742950" lvl="1" indent="-285750">
              <a:buFont typeface="Symbol" pitchFamily="2" charset="2"/>
              <a:buChar char="-"/>
            </a:pPr>
            <a:endParaRPr lang="de-DE" sz="1200" dirty="0"/>
          </a:p>
          <a:p>
            <a:pPr marL="742950" lvl="1" indent="-285750">
              <a:buFont typeface="Symbol" pitchFamily="2" charset="2"/>
              <a:buChar char="-"/>
            </a:pPr>
            <a:r>
              <a:rPr lang="de-DE" sz="1200" dirty="0"/>
              <a:t>Überarbeitung der </a:t>
            </a:r>
            <a:r>
              <a:rPr lang="de-DE" sz="1200" dirty="0" err="1"/>
              <a:t>Costumer</a:t>
            </a:r>
            <a:r>
              <a:rPr lang="de-DE" sz="1200" dirty="0"/>
              <a:t>-Journey für WKDB</a:t>
            </a:r>
          </a:p>
        </p:txBody>
      </p:sp>
    </p:spTree>
    <p:extLst>
      <p:ext uri="{BB962C8B-B14F-4D97-AF65-F5344CB8AC3E}">
        <p14:creationId xmlns:p14="http://schemas.microsoft.com/office/powerpoint/2010/main" val="14596196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Text, Screenshot, Cartoon enthält.&#10;&#10;Automatisch generierte Beschreibung">
            <a:extLst>
              <a:ext uri="{FF2B5EF4-FFF2-40B4-BE49-F238E27FC236}">
                <a16:creationId xmlns:a16="http://schemas.microsoft.com/office/drawing/2014/main" id="{E7E61015-B2A9-0581-F561-17EBE2816D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810" y="3421847"/>
            <a:ext cx="4037758" cy="2265987"/>
          </a:xfrm>
          <a:prstGeom prst="rect">
            <a:avLst/>
          </a:prstGeom>
        </p:spPr>
      </p:pic>
      <p:pic>
        <p:nvPicPr>
          <p:cNvPr id="3" name="Grafik 2" descr="Ein Bild, das Text, Screenshot, Karte Menü enthält.&#10;&#10;Automatisch generierte Beschreibung">
            <a:extLst>
              <a:ext uri="{FF2B5EF4-FFF2-40B4-BE49-F238E27FC236}">
                <a16:creationId xmlns:a16="http://schemas.microsoft.com/office/drawing/2014/main" id="{9E5FF07A-F973-38AF-1F3C-88AE7C2B7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62" y="3429000"/>
            <a:ext cx="4037758" cy="2282103"/>
          </a:xfrm>
          <a:prstGeom prst="rect">
            <a:avLst/>
          </a:prstGeom>
        </p:spPr>
      </p:pic>
      <p:sp>
        <p:nvSpPr>
          <p:cNvPr id="4" name="Rechteck 3">
            <a:extLst>
              <a:ext uri="{FF2B5EF4-FFF2-40B4-BE49-F238E27FC236}">
                <a16:creationId xmlns:a16="http://schemas.microsoft.com/office/drawing/2014/main" id="{44C1C979-2083-67B0-0D16-5F92BC7AB6DB}"/>
              </a:ext>
            </a:extLst>
          </p:cNvPr>
          <p:cNvSpPr/>
          <p:nvPr/>
        </p:nvSpPr>
        <p:spPr>
          <a:xfrm>
            <a:off x="334964" y="1665288"/>
            <a:ext cx="6121400" cy="18699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Telefonauskunft Chat Bot Bob</a:t>
            </a:r>
            <a:r>
              <a:rPr lang="de-DE" kern="100"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br>
              <a:rPr lang="de-DE" kern="100" dirty="0">
                <a:solidFill>
                  <a:srgbClr val="505050"/>
                </a:solidFill>
                <a:latin typeface="Calibri" panose="020F0502020204030204" pitchFamily="34" charset="0"/>
                <a:ea typeface="Calibri" panose="020F0502020204030204" pitchFamily="34" charset="0"/>
                <a:cs typeface="Times New Roman" panose="02020603050405020304" pitchFamily="18" charset="0"/>
              </a:rPr>
            </a:br>
            <a:r>
              <a:rPr lang="de-DE" kern="100" dirty="0">
                <a:solidFill>
                  <a:srgbClr val="505050"/>
                </a:solidFill>
                <a:latin typeface="Calibri" panose="020F0502020204030204" pitchFamily="34" charset="0"/>
                <a:ea typeface="Calibri" panose="020F0502020204030204" pitchFamily="34" charset="0"/>
                <a:cs typeface="Times New Roman" panose="02020603050405020304" pitchFamily="18" charset="0"/>
              </a:rPr>
              <a:t>&amp; </a:t>
            </a: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Kundengewinnung Immobiliensektor</a:t>
            </a:r>
          </a:p>
          <a:p>
            <a:endParaRPr lang="de-DE" kern="100" dirty="0">
              <a:solidFill>
                <a:srgbClr val="505050"/>
              </a:solidFill>
              <a:latin typeface="Arial" panose="020B0604020202020204" pitchFamily="34" charset="0"/>
              <a:ea typeface="Calibri" panose="020F0502020204030204" pitchFamily="34" charset="0"/>
              <a:cs typeface="Times New Roman" panose="02020603050405020304" pitchFamily="18" charset="0"/>
            </a:endParaRPr>
          </a:p>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Input Andreas / Nina vom Strategietag</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solidFill>
                <a:srgbClr val="505050"/>
              </a:solidFill>
            </a:endParaRPr>
          </a:p>
        </p:txBody>
      </p:sp>
      <p:sp>
        <p:nvSpPr>
          <p:cNvPr id="5" name="Rechteck 4">
            <a:extLst>
              <a:ext uri="{FF2B5EF4-FFF2-40B4-BE49-F238E27FC236}">
                <a16:creationId xmlns:a16="http://schemas.microsoft.com/office/drawing/2014/main" id="{DC87D992-2022-18A6-B1E6-90478D9B305F}"/>
              </a:ext>
            </a:extLst>
          </p:cNvPr>
          <p:cNvSpPr/>
          <p:nvPr/>
        </p:nvSpPr>
        <p:spPr>
          <a:xfrm>
            <a:off x="74242" y="333763"/>
            <a:ext cx="10803213"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Ausblick 2024</a:t>
            </a:r>
          </a:p>
        </p:txBody>
      </p:sp>
    </p:spTree>
    <p:extLst>
      <p:ext uri="{BB962C8B-B14F-4D97-AF65-F5344CB8AC3E}">
        <p14:creationId xmlns:p14="http://schemas.microsoft.com/office/powerpoint/2010/main" val="522501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29C4AFF8-F7F2-4D55-3BFD-3848C3647A28}"/>
              </a:ext>
            </a:extLst>
          </p:cNvPr>
          <p:cNvSpPr/>
          <p:nvPr/>
        </p:nvSpPr>
        <p:spPr>
          <a:xfrm>
            <a:off x="334963" y="1214885"/>
            <a:ext cx="6526058" cy="168702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lang="de-DE" kern="100" dirty="0">
                <a:solidFill>
                  <a:srgbClr val="505050"/>
                </a:solidFill>
                <a:latin typeface="Arial" panose="020B0604020202020204" pitchFamily="34" charset="0"/>
                <a:ea typeface="Calibri" panose="020F0502020204030204" pitchFamily="34" charset="0"/>
                <a:cs typeface="Times New Roman" panose="02020603050405020304" pitchFamily="18" charset="0"/>
              </a:rPr>
              <a:t>KI </a:t>
            </a:r>
          </a:p>
          <a:p>
            <a:pPr marL="285750" indent="-285750">
              <a:buFont typeface="Arial" panose="020B0604020202020204" pitchFamily="34" charset="0"/>
              <a:buChar char="•"/>
            </a:pPr>
            <a:r>
              <a:rPr lang="de-DE" sz="1800" kern="100" dirty="0" err="1">
                <a:solidFill>
                  <a:srgbClr val="505050"/>
                </a:solidFill>
                <a:effectLst/>
                <a:latin typeface="Arial" panose="020B0604020202020204" pitchFamily="34" charset="0"/>
                <a:ea typeface="Calibri" panose="020F0502020204030204" pitchFamily="34" charset="0"/>
                <a:cs typeface="Times New Roman" panose="02020603050405020304" pitchFamily="18" charset="0"/>
              </a:rPr>
              <a:t>Fairrank</a:t>
            </a: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(gekürzt)</a:t>
            </a:r>
          </a:p>
          <a:p>
            <a:pPr marL="285750" indent="-285750">
              <a:buFont typeface="Arial" panose="020B0604020202020204" pitchFamily="34" charset="0"/>
              <a:buChar char="•"/>
            </a:pPr>
            <a:r>
              <a:rPr lang="de-DE" kern="100" dirty="0" err="1">
                <a:solidFill>
                  <a:srgbClr val="505050"/>
                </a:solidFill>
                <a:latin typeface="Arial" panose="020B0604020202020204" pitchFamily="34" charset="0"/>
                <a:ea typeface="Calibri" panose="020F0502020204030204" pitchFamily="34" charset="0"/>
                <a:cs typeface="Times New Roman" panose="02020603050405020304" pitchFamily="18" charset="0"/>
              </a:rPr>
              <a:t>Ormigo</a:t>
            </a:r>
            <a:r>
              <a:rPr lang="de-DE" kern="100" dirty="0">
                <a:solidFill>
                  <a:srgbClr val="505050"/>
                </a:solidFill>
                <a:latin typeface="Arial" panose="020B0604020202020204" pitchFamily="34"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endPar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endParaRPr>
          </a:p>
          <a:p>
            <a:r>
              <a:rPr lang="de-DE" kern="100" dirty="0">
                <a:solidFill>
                  <a:srgbClr val="505050"/>
                </a:solidFill>
                <a:latin typeface="Arial" panose="020B0604020202020204" pitchFamily="34" charset="0"/>
                <a:ea typeface="Calibri" panose="020F0502020204030204" pitchFamily="34" charset="0"/>
                <a:cs typeface="Times New Roman" panose="02020603050405020304" pitchFamily="18" charset="0"/>
              </a:rPr>
              <a:t>(Input Strategietag)</a:t>
            </a:r>
            <a:endPar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3" name="Grafik 2" descr="Ein Bild, das Text, Screenshot, Schrift, Design enthält.&#10;&#10;Automatisch generierte Beschreibung">
            <a:extLst>
              <a:ext uri="{FF2B5EF4-FFF2-40B4-BE49-F238E27FC236}">
                <a16:creationId xmlns:a16="http://schemas.microsoft.com/office/drawing/2014/main" id="{60B7E0C2-A4C1-D972-E72C-5F1CB54180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9668" y="3246659"/>
            <a:ext cx="5477370" cy="3046830"/>
          </a:xfrm>
          <a:prstGeom prst="rect">
            <a:avLst/>
          </a:prstGeom>
        </p:spPr>
      </p:pic>
      <p:pic>
        <p:nvPicPr>
          <p:cNvPr id="4" name="Grafik 3" descr="Ein Bild, das Text, Screenshot, Schrift enthält.&#10;&#10;Automatisch generierte Beschreibung">
            <a:extLst>
              <a:ext uri="{FF2B5EF4-FFF2-40B4-BE49-F238E27FC236}">
                <a16:creationId xmlns:a16="http://schemas.microsoft.com/office/drawing/2014/main" id="{BD0F63B2-1049-CEB0-108B-89881E3A49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351" y="3575982"/>
            <a:ext cx="4024217" cy="2732743"/>
          </a:xfrm>
          <a:prstGeom prst="rect">
            <a:avLst/>
          </a:prstGeom>
        </p:spPr>
      </p:pic>
      <p:sp>
        <p:nvSpPr>
          <p:cNvPr id="5" name="Textfeld 4">
            <a:extLst>
              <a:ext uri="{FF2B5EF4-FFF2-40B4-BE49-F238E27FC236}">
                <a16:creationId xmlns:a16="http://schemas.microsoft.com/office/drawing/2014/main" id="{9FFF5AF9-1F9A-B708-8FBE-06AAB845E42D}"/>
              </a:ext>
            </a:extLst>
          </p:cNvPr>
          <p:cNvSpPr txBox="1"/>
          <p:nvPr/>
        </p:nvSpPr>
        <p:spPr>
          <a:xfrm>
            <a:off x="375972" y="2923494"/>
            <a:ext cx="6097978" cy="646331"/>
          </a:xfrm>
          <a:prstGeom prst="rect">
            <a:avLst/>
          </a:prstGeom>
          <a:noFill/>
        </p:spPr>
        <p:txBody>
          <a:bodyPr wrap="square">
            <a:spAutoFit/>
          </a:bodyPr>
          <a:lstStyle/>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Eigen-Entwicklung weiterer KI-Lösungen zur Prozessoptimierung und Steigerung der Qualität</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hteck 5">
            <a:extLst>
              <a:ext uri="{FF2B5EF4-FFF2-40B4-BE49-F238E27FC236}">
                <a16:creationId xmlns:a16="http://schemas.microsoft.com/office/drawing/2014/main" id="{E300F73E-7B15-8857-FB68-513E276C9830}"/>
              </a:ext>
            </a:extLst>
          </p:cNvPr>
          <p:cNvSpPr/>
          <p:nvPr/>
        </p:nvSpPr>
        <p:spPr>
          <a:xfrm>
            <a:off x="74242" y="333763"/>
            <a:ext cx="10803213"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Ausblick 2024</a:t>
            </a:r>
          </a:p>
        </p:txBody>
      </p:sp>
    </p:spTree>
    <p:extLst>
      <p:ext uri="{BB962C8B-B14F-4D97-AF65-F5344CB8AC3E}">
        <p14:creationId xmlns:p14="http://schemas.microsoft.com/office/powerpoint/2010/main" val="1841940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C2A7D465-D0C1-6247-D7CC-4C8E73D251E7}"/>
              </a:ext>
            </a:extLst>
          </p:cNvPr>
          <p:cNvSpPr/>
          <p:nvPr/>
        </p:nvSpPr>
        <p:spPr>
          <a:xfrm>
            <a:off x="435342" y="1890488"/>
            <a:ext cx="8268819" cy="30770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lang="de-DE" kern="0" dirty="0">
                <a:solidFill>
                  <a:srgbClr val="505050"/>
                </a:solidFill>
                <a:latin typeface="Arial" panose="020B0604020202020204" pitchFamily="34" charset="0"/>
                <a:ea typeface="Times New Roman" panose="02020603050405020304" pitchFamily="18" charset="0"/>
                <a:cs typeface="Times New Roman" panose="02020603050405020304" pitchFamily="18" charset="0"/>
              </a:rPr>
              <a:t>U</a:t>
            </a: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nited </a:t>
            </a:r>
            <a:r>
              <a:rPr lang="de-DE" kern="0" dirty="0" err="1">
                <a:solidFill>
                  <a:srgbClr val="505050"/>
                </a:solidFill>
                <a:latin typeface="Arial" panose="020B0604020202020204" pitchFamily="34" charset="0"/>
                <a:ea typeface="Times New Roman" panose="02020603050405020304" pitchFamily="18" charset="0"/>
                <a:cs typeface="Times New Roman" panose="02020603050405020304" pitchFamily="18" charset="0"/>
              </a:rPr>
              <a:t>V</a:t>
            </a:r>
            <a:r>
              <a:rPr lang="de-DE" sz="1800" kern="0" dirty="0" err="1">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ertical</a:t>
            </a: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 </a:t>
            </a:r>
            <a:r>
              <a:rPr lang="de-DE" kern="0" dirty="0">
                <a:solidFill>
                  <a:srgbClr val="505050"/>
                </a:solidFill>
                <a:latin typeface="Arial" panose="020B0604020202020204" pitchFamily="34" charset="0"/>
                <a:ea typeface="Times New Roman" panose="02020603050405020304" pitchFamily="18" charset="0"/>
                <a:cs typeface="Times New Roman" panose="02020603050405020304" pitchFamily="18" charset="0"/>
              </a:rPr>
              <a:t>M</a:t>
            </a: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edia begleitet die 11880 Solutions AG weiter als Hauptaktionär </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glaubt fest an eine erfolgreiche Entwicklung</a:t>
            </a:r>
            <a:r>
              <a:rPr lang="de-DE" kern="100" dirty="0">
                <a:solidFill>
                  <a:srgbClr val="505050"/>
                </a:solidFill>
                <a:latin typeface="Calibri" panose="020F0502020204030204" pitchFamily="34" charset="0"/>
                <a:ea typeface="Times New Roman" panose="02020603050405020304" pitchFamily="18" charset="0"/>
                <a:cs typeface="Times New Roman" panose="02020603050405020304" pitchFamily="18" charset="0"/>
              </a:rPr>
              <a:t> </a:t>
            </a: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ist bereit, den Aktienanteil zukünftig zu verkleinern.</a:t>
            </a:r>
          </a:p>
          <a:p>
            <a:pPr>
              <a:lnSpc>
                <a:spcPct val="150000"/>
              </a:lnSpc>
            </a:pP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Darüber hinaus ist UVM bereit, den eigenen Anteil ab einem bestimmten Preis zu reduzieren und damit den </a:t>
            </a:r>
            <a:r>
              <a:rPr lang="de-DE" sz="1800" kern="0" dirty="0" err="1">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Freefloat</a:t>
            </a:r>
            <a:r>
              <a:rPr lang="de-DE" sz="1800" kern="0" dirty="0">
                <a:solidFill>
                  <a:srgbClr val="505050"/>
                </a:solidFill>
                <a:effectLst/>
                <a:latin typeface="Arial" panose="020B0604020202020204" pitchFamily="34" charset="0"/>
                <a:ea typeface="Times New Roman" panose="02020603050405020304" pitchFamily="18" charset="0"/>
                <a:cs typeface="Times New Roman" panose="02020603050405020304" pitchFamily="18" charset="0"/>
              </a:rPr>
              <a:t> für eine bessere Entwicklung der Aktie zu erhöhen. </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hteck 2">
            <a:extLst>
              <a:ext uri="{FF2B5EF4-FFF2-40B4-BE49-F238E27FC236}">
                <a16:creationId xmlns:a16="http://schemas.microsoft.com/office/drawing/2014/main" id="{DEC6A1B7-2E05-27AA-3182-E2D78662EDAF}"/>
              </a:ext>
            </a:extLst>
          </p:cNvPr>
          <p:cNvSpPr/>
          <p:nvPr/>
        </p:nvSpPr>
        <p:spPr>
          <a:xfrm>
            <a:off x="74242" y="333763"/>
            <a:ext cx="10803213"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Ausblick 2024</a:t>
            </a:r>
          </a:p>
        </p:txBody>
      </p:sp>
    </p:spTree>
    <p:extLst>
      <p:ext uri="{BB962C8B-B14F-4D97-AF65-F5344CB8AC3E}">
        <p14:creationId xmlns:p14="http://schemas.microsoft.com/office/powerpoint/2010/main" val="1461468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5146724B-DD67-F46E-1F74-C6B5D7D66A9F}"/>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4" imgW="7772400" imgH="10058400" progId="TCLayout.ActiveDocument.1">
                  <p:embed/>
                </p:oleObj>
              </mc:Choice>
              <mc:Fallback>
                <p:oleObj name="think-cell Folie" r:id="rId4" imgW="7772400" imgH="10058400" progId="TCLayout.ActiveDocument.1">
                  <p:embed/>
                  <p:pic>
                    <p:nvPicPr>
                      <p:cNvPr id="8" name="Objekt 7" hidden="1">
                        <a:extLst>
                          <a:ext uri="{FF2B5EF4-FFF2-40B4-BE49-F238E27FC236}">
                            <a16:creationId xmlns:a16="http://schemas.microsoft.com/office/drawing/2014/main" id="{5146724B-DD67-F46E-1F74-C6B5D7D66A9F}"/>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Rechteck 1">
            <a:extLst>
              <a:ext uri="{FF2B5EF4-FFF2-40B4-BE49-F238E27FC236}">
                <a16:creationId xmlns:a16="http://schemas.microsoft.com/office/drawing/2014/main" id="{CABBF794-D112-F279-E780-3720F2B0555F}"/>
              </a:ext>
            </a:extLst>
          </p:cNvPr>
          <p:cNvSpPr/>
          <p:nvPr/>
        </p:nvSpPr>
        <p:spPr>
          <a:xfrm>
            <a:off x="821871" y="1992085"/>
            <a:ext cx="10548258" cy="4517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4" name="Foliennummernplatzhalter 4">
            <a:extLst>
              <a:ext uri="{FF2B5EF4-FFF2-40B4-BE49-F238E27FC236}">
                <a16:creationId xmlns:a16="http://schemas.microsoft.com/office/drawing/2014/main" id="{264B00C0-B355-E342-983F-4D2A09CA4227}"/>
              </a:ext>
            </a:extLst>
          </p:cNvPr>
          <p:cNvSpPr txBox="1">
            <a:spLocks/>
          </p:cNvSpPr>
          <p:nvPr/>
        </p:nvSpPr>
        <p:spPr>
          <a:xfrm>
            <a:off x="10491887" y="5027080"/>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B75295-9703-4F4E-A4B5-AE0460C078A8}" type="slidenum">
              <a:rPr kumimoji="0" lang="de-DE" sz="700" b="0" i="0" u="none" strike="noStrike" kern="1200" cap="none" spc="0" normalizeH="0" baseline="0" noProof="0" smtClean="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de-DE" sz="700" b="0" i="0" u="none" strike="noStrike" kern="1200" cap="none" spc="0" normalizeH="0" baseline="0" noProof="0">
              <a:ln>
                <a:noFill/>
              </a:ln>
              <a:solidFill>
                <a:srgbClr val="FFFFFF"/>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F7F6E96C-D29C-3D26-9DF6-6B27777FC775}"/>
              </a:ext>
            </a:extLst>
          </p:cNvPr>
          <p:cNvSpPr txBox="1"/>
          <p:nvPr/>
        </p:nvSpPr>
        <p:spPr>
          <a:xfrm>
            <a:off x="334629" y="1873370"/>
            <a:ext cx="3850316"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Wir sorgen bei unseren Kunden für das </a:t>
            </a:r>
            <a:r>
              <a:rPr kumimoji="0" lang="de-DE" sz="28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smarte Business </a:t>
            </a:r>
            <a:r>
              <a:rPr kumimoji="0" lang="de-DE" sz="28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von morgen!</a:t>
            </a:r>
          </a:p>
        </p:txBody>
      </p:sp>
      <p:sp>
        <p:nvSpPr>
          <p:cNvPr id="39" name="Rechteck 38">
            <a:extLst>
              <a:ext uri="{FF2B5EF4-FFF2-40B4-BE49-F238E27FC236}">
                <a16:creationId xmlns:a16="http://schemas.microsoft.com/office/drawing/2014/main" id="{9130D016-AA87-6F76-C650-053949A903FD}"/>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01_Überblick 11880</a:t>
            </a:r>
          </a:p>
        </p:txBody>
      </p:sp>
      <p:sp>
        <p:nvSpPr>
          <p:cNvPr id="43" name="Foliennummernplatzhalter 4">
            <a:extLst>
              <a:ext uri="{FF2B5EF4-FFF2-40B4-BE49-F238E27FC236}">
                <a16:creationId xmlns:a16="http://schemas.microsoft.com/office/drawing/2014/main" id="{02DAC579-157B-86FB-48F1-A7908419C02D}"/>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29</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12" name="Datumsplatzhalter 1">
            <a:extLst>
              <a:ext uri="{FF2B5EF4-FFF2-40B4-BE49-F238E27FC236}">
                <a16:creationId xmlns:a16="http://schemas.microsoft.com/office/drawing/2014/main" id="{6B474725-F1AD-F69D-0268-353377AB66B2}"/>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15" name="Fußzeilenplatzhalter 2">
            <a:extLst>
              <a:ext uri="{FF2B5EF4-FFF2-40B4-BE49-F238E27FC236}">
                <a16:creationId xmlns:a16="http://schemas.microsoft.com/office/drawing/2014/main" id="{F4D71ED3-5EA1-F0F9-6993-40E49AA863E1}"/>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
        <p:nvSpPr>
          <p:cNvPr id="5" name="Textplatzhalter 1">
            <a:extLst>
              <a:ext uri="{FF2B5EF4-FFF2-40B4-BE49-F238E27FC236}">
                <a16:creationId xmlns:a16="http://schemas.microsoft.com/office/drawing/2014/main" id="{69814135-6553-DA7F-687B-B89FED47FCF7}"/>
              </a:ext>
            </a:extLst>
          </p:cNvPr>
          <p:cNvSpPr txBox="1">
            <a:spLocks/>
          </p:cNvSpPr>
          <p:nvPr/>
        </p:nvSpPr>
        <p:spPr>
          <a:xfrm>
            <a:off x="-1" y="2773545"/>
            <a:ext cx="6096001"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Investor Relations</a:t>
            </a:r>
          </a:p>
        </p:txBody>
      </p:sp>
    </p:spTree>
    <p:extLst>
      <p:ext uri="{BB962C8B-B14F-4D97-AF65-F5344CB8AC3E}">
        <p14:creationId xmlns:p14="http://schemas.microsoft.com/office/powerpoint/2010/main" val="541902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EC16996-18E9-2D0F-F1F3-1D1A86954B12}"/>
              </a:ext>
            </a:extLst>
          </p:cNvPr>
          <p:cNvSpPr/>
          <p:nvPr/>
        </p:nvSpPr>
        <p:spPr>
          <a:xfrm>
            <a:off x="4837891" y="5062928"/>
            <a:ext cx="7093386" cy="103307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000" b="1" dirty="0">
                <a:solidFill>
                  <a:srgbClr val="909090"/>
                </a:solidFill>
                <a:latin typeface="Arial" panose="020B0604020202020204" pitchFamily="34" charset="0"/>
                <a:cs typeface="Arial" panose="020B0604020202020204" pitchFamily="34" charset="0"/>
              </a:rPr>
              <a:t>Anmerkungen</a:t>
            </a:r>
            <a:r>
              <a:rPr lang="de-DE" sz="1000" dirty="0">
                <a:solidFill>
                  <a:srgbClr val="909090"/>
                </a:solidFill>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endParaRPr lang="de-DE" sz="1000" dirty="0">
              <a:solidFill>
                <a:srgbClr val="909090"/>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de-DE" sz="1000" dirty="0">
                <a:solidFill>
                  <a:srgbClr val="909090"/>
                </a:solidFill>
                <a:latin typeface="Arial" panose="020B0604020202020204" pitchFamily="34" charset="0"/>
                <a:cs typeface="Arial" panose="020B0604020202020204" pitchFamily="34" charset="0"/>
              </a:rPr>
              <a:t>Finanzkennzahlen 2022 wurden aufgrund von IAS 8 angepasst.</a:t>
            </a:r>
          </a:p>
          <a:p>
            <a:pPr marL="171450" indent="-171450">
              <a:buFont typeface="Arial" panose="020B0604020202020204" pitchFamily="34" charset="0"/>
              <a:buChar char="•"/>
            </a:pPr>
            <a:r>
              <a:rPr lang="de-DE" sz="1000" dirty="0">
                <a:solidFill>
                  <a:srgbClr val="909090"/>
                </a:solidFill>
                <a:latin typeface="Arial" panose="020B0604020202020204" pitchFamily="34" charset="0"/>
                <a:cs typeface="Arial" panose="020B0604020202020204" pitchFamily="34" charset="0"/>
              </a:rPr>
              <a:t>Integration der </a:t>
            </a:r>
            <a:r>
              <a:rPr lang="de-DE" sz="1000" dirty="0" err="1">
                <a:solidFill>
                  <a:srgbClr val="909090"/>
                </a:solidFill>
                <a:latin typeface="Arial" panose="020B0604020202020204" pitchFamily="34" charset="0"/>
                <a:cs typeface="Arial" panose="020B0604020202020204" pitchFamily="34" charset="0"/>
              </a:rPr>
              <a:t>Ormigo</a:t>
            </a:r>
            <a:r>
              <a:rPr lang="de-DE" sz="1000" dirty="0">
                <a:solidFill>
                  <a:srgbClr val="909090"/>
                </a:solidFill>
                <a:latin typeface="Arial" panose="020B0604020202020204" pitchFamily="34" charset="0"/>
                <a:cs typeface="Arial" panose="020B0604020202020204" pitchFamily="34" charset="0"/>
              </a:rPr>
              <a:t> GmbH ist im September 2023 erfolgt und wurde in den IST-Werten berücksichtigt.</a:t>
            </a:r>
          </a:p>
        </p:txBody>
      </p:sp>
      <p:grpSp>
        <p:nvGrpSpPr>
          <p:cNvPr id="12" name="Gruppieren 11">
            <a:extLst>
              <a:ext uri="{FF2B5EF4-FFF2-40B4-BE49-F238E27FC236}">
                <a16:creationId xmlns:a16="http://schemas.microsoft.com/office/drawing/2014/main" id="{12D0D8B0-DC99-0F00-DD9B-B3172CD6F9F3}"/>
              </a:ext>
            </a:extLst>
          </p:cNvPr>
          <p:cNvGrpSpPr/>
          <p:nvPr/>
        </p:nvGrpSpPr>
        <p:grpSpPr>
          <a:xfrm>
            <a:off x="4837890" y="1303506"/>
            <a:ext cx="7093386" cy="616085"/>
            <a:chOff x="4837890" y="1303506"/>
            <a:chExt cx="7093386" cy="616085"/>
          </a:xfrm>
        </p:grpSpPr>
        <p:grpSp>
          <p:nvGrpSpPr>
            <p:cNvPr id="11" name="Gruppieren 10">
              <a:extLst>
                <a:ext uri="{FF2B5EF4-FFF2-40B4-BE49-F238E27FC236}">
                  <a16:creationId xmlns:a16="http://schemas.microsoft.com/office/drawing/2014/main" id="{A549C9CD-8F49-2AC4-D229-AF2670510538}"/>
                </a:ext>
              </a:extLst>
            </p:cNvPr>
            <p:cNvGrpSpPr/>
            <p:nvPr/>
          </p:nvGrpSpPr>
          <p:grpSpPr>
            <a:xfrm>
              <a:off x="4837890" y="1303506"/>
              <a:ext cx="7093386" cy="616085"/>
              <a:chOff x="4837890" y="1303506"/>
              <a:chExt cx="7093386" cy="616085"/>
            </a:xfrm>
          </p:grpSpPr>
          <p:sp>
            <p:nvSpPr>
              <p:cNvPr id="7" name="Rechteck 6">
                <a:extLst>
                  <a:ext uri="{FF2B5EF4-FFF2-40B4-BE49-F238E27FC236}">
                    <a16:creationId xmlns:a16="http://schemas.microsoft.com/office/drawing/2014/main" id="{24307F1F-FB8F-B004-7206-E6078500C0A3}"/>
                  </a:ext>
                </a:extLst>
              </p:cNvPr>
              <p:cNvSpPr/>
              <p:nvPr/>
            </p:nvSpPr>
            <p:spPr>
              <a:xfrm>
                <a:off x="4915711" y="1303506"/>
                <a:ext cx="7015565" cy="616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08833673-40C6-5983-7B25-8B1CF3DE0C08}"/>
                  </a:ext>
                </a:extLst>
              </p:cNvPr>
              <p:cNvSpPr/>
              <p:nvPr/>
            </p:nvSpPr>
            <p:spPr>
              <a:xfrm>
                <a:off x="4837890" y="1303506"/>
                <a:ext cx="77821" cy="6160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9" name="Textfeld 8">
              <a:extLst>
                <a:ext uri="{FF2B5EF4-FFF2-40B4-BE49-F238E27FC236}">
                  <a16:creationId xmlns:a16="http://schemas.microsoft.com/office/drawing/2014/main" id="{AC6BD1F9-9BF6-5CD3-E708-1DD7B3EE7508}"/>
                </a:ext>
              </a:extLst>
            </p:cNvPr>
            <p:cNvSpPr txBox="1"/>
            <p:nvPr/>
          </p:nvSpPr>
          <p:spPr>
            <a:xfrm>
              <a:off x="5317787" y="1426882"/>
              <a:ext cx="5064868" cy="369332"/>
            </a:xfrm>
            <a:prstGeom prst="rect">
              <a:avLst/>
            </a:prstGeom>
            <a:noFill/>
          </p:spPr>
          <p:txBody>
            <a:bodyPr wrap="square" rtlCol="0">
              <a:spAutoFit/>
            </a:bodyPr>
            <a:lstStyle/>
            <a:p>
              <a:r>
                <a:rPr lang="de-DE" sz="1800" b="1" dirty="0">
                  <a:solidFill>
                    <a:schemeClr val="accent3"/>
                  </a:solidFill>
                  <a:latin typeface="Arial" panose="020B0604020202020204" pitchFamily="34" charset="0"/>
                  <a:cs typeface="Arial" panose="020B0604020202020204" pitchFamily="34" charset="0"/>
                </a:rPr>
                <a:t>Überblick 11880</a:t>
              </a:r>
            </a:p>
          </p:txBody>
        </p:sp>
        <p:sp>
          <p:nvSpPr>
            <p:cNvPr id="10" name="Textfeld 9">
              <a:extLst>
                <a:ext uri="{FF2B5EF4-FFF2-40B4-BE49-F238E27FC236}">
                  <a16:creationId xmlns:a16="http://schemas.microsoft.com/office/drawing/2014/main" id="{98637D74-2C5E-6E07-ED34-15FB5172B5EA}"/>
                </a:ext>
              </a:extLst>
            </p:cNvPr>
            <p:cNvSpPr txBox="1"/>
            <p:nvPr/>
          </p:nvSpPr>
          <p:spPr>
            <a:xfrm>
              <a:off x="10382654" y="1426882"/>
              <a:ext cx="1363297" cy="369332"/>
            </a:xfrm>
            <a:prstGeom prst="rect">
              <a:avLst/>
            </a:prstGeom>
            <a:noFill/>
          </p:spPr>
          <p:txBody>
            <a:bodyPr wrap="square" rtlCol="0">
              <a:spAutoFit/>
            </a:bodyPr>
            <a:lstStyle/>
            <a:p>
              <a:pPr algn="r"/>
              <a:r>
                <a:rPr lang="de-DE" sz="1800" b="1" dirty="0">
                  <a:solidFill>
                    <a:schemeClr val="accent1"/>
                  </a:solidFill>
                  <a:latin typeface="Arial" panose="020B0604020202020204" pitchFamily="34" charset="0"/>
                  <a:cs typeface="Arial" panose="020B0604020202020204" pitchFamily="34" charset="0"/>
                </a:rPr>
                <a:t>01</a:t>
              </a:r>
            </a:p>
          </p:txBody>
        </p:sp>
      </p:grpSp>
      <p:grpSp>
        <p:nvGrpSpPr>
          <p:cNvPr id="13" name="Gruppieren 12">
            <a:extLst>
              <a:ext uri="{FF2B5EF4-FFF2-40B4-BE49-F238E27FC236}">
                <a16:creationId xmlns:a16="http://schemas.microsoft.com/office/drawing/2014/main" id="{C7C73B2C-B019-70DB-9251-626ECC451B51}"/>
              </a:ext>
            </a:extLst>
          </p:cNvPr>
          <p:cNvGrpSpPr/>
          <p:nvPr/>
        </p:nvGrpSpPr>
        <p:grpSpPr>
          <a:xfrm>
            <a:off x="4837890" y="2121262"/>
            <a:ext cx="7093386" cy="616085"/>
            <a:chOff x="4837890" y="1303506"/>
            <a:chExt cx="7093386" cy="616085"/>
          </a:xfrm>
        </p:grpSpPr>
        <p:grpSp>
          <p:nvGrpSpPr>
            <p:cNvPr id="14" name="Gruppieren 13">
              <a:extLst>
                <a:ext uri="{FF2B5EF4-FFF2-40B4-BE49-F238E27FC236}">
                  <a16:creationId xmlns:a16="http://schemas.microsoft.com/office/drawing/2014/main" id="{29EBA76B-9BAC-7BD3-231F-6675BE02B326}"/>
                </a:ext>
              </a:extLst>
            </p:cNvPr>
            <p:cNvGrpSpPr/>
            <p:nvPr/>
          </p:nvGrpSpPr>
          <p:grpSpPr>
            <a:xfrm>
              <a:off x="4837890" y="1303506"/>
              <a:ext cx="7093386" cy="616085"/>
              <a:chOff x="4837890" y="1303506"/>
              <a:chExt cx="7093386" cy="616085"/>
            </a:xfrm>
          </p:grpSpPr>
          <p:sp>
            <p:nvSpPr>
              <p:cNvPr id="17" name="Rechteck 16">
                <a:extLst>
                  <a:ext uri="{FF2B5EF4-FFF2-40B4-BE49-F238E27FC236}">
                    <a16:creationId xmlns:a16="http://schemas.microsoft.com/office/drawing/2014/main" id="{0B141D70-3B10-698E-2DAB-0B76DC70A62E}"/>
                  </a:ext>
                </a:extLst>
              </p:cNvPr>
              <p:cNvSpPr/>
              <p:nvPr/>
            </p:nvSpPr>
            <p:spPr>
              <a:xfrm>
                <a:off x="4915711" y="1303506"/>
                <a:ext cx="7015565" cy="616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C9A6EB18-6F8B-99D2-EC14-76256A7449C0}"/>
                  </a:ext>
                </a:extLst>
              </p:cNvPr>
              <p:cNvSpPr/>
              <p:nvPr/>
            </p:nvSpPr>
            <p:spPr>
              <a:xfrm>
                <a:off x="4837890" y="1303506"/>
                <a:ext cx="77821" cy="6160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5" name="Textfeld 14">
              <a:extLst>
                <a:ext uri="{FF2B5EF4-FFF2-40B4-BE49-F238E27FC236}">
                  <a16:creationId xmlns:a16="http://schemas.microsoft.com/office/drawing/2014/main" id="{E52D2540-D850-EFF3-F6A8-3AD4682A5F70}"/>
                </a:ext>
              </a:extLst>
            </p:cNvPr>
            <p:cNvSpPr txBox="1"/>
            <p:nvPr/>
          </p:nvSpPr>
          <p:spPr>
            <a:xfrm>
              <a:off x="5317787" y="1426882"/>
              <a:ext cx="5064868" cy="369332"/>
            </a:xfrm>
            <a:prstGeom prst="rect">
              <a:avLst/>
            </a:prstGeom>
            <a:noFill/>
          </p:spPr>
          <p:txBody>
            <a:bodyPr wrap="square" rtlCol="0">
              <a:spAutoFit/>
            </a:bodyPr>
            <a:lstStyle/>
            <a:p>
              <a:pPr algn="l"/>
              <a:r>
                <a:rPr lang="de-DE" sz="1800" b="1" dirty="0">
                  <a:solidFill>
                    <a:schemeClr val="accent3"/>
                  </a:solidFill>
                  <a:latin typeface="Arial" panose="020B0604020202020204" pitchFamily="34" charset="0"/>
                  <a:cs typeface="Arial" panose="020B0604020202020204" pitchFamily="34" charset="0"/>
                </a:rPr>
                <a:t>Finanzkennzahlen Q3 2023</a:t>
              </a:r>
            </a:p>
          </p:txBody>
        </p:sp>
        <p:sp>
          <p:nvSpPr>
            <p:cNvPr id="16" name="Textfeld 15">
              <a:extLst>
                <a:ext uri="{FF2B5EF4-FFF2-40B4-BE49-F238E27FC236}">
                  <a16:creationId xmlns:a16="http://schemas.microsoft.com/office/drawing/2014/main" id="{12108D0A-8913-C46B-5559-EBD5D2CFF323}"/>
                </a:ext>
              </a:extLst>
            </p:cNvPr>
            <p:cNvSpPr txBox="1"/>
            <p:nvPr/>
          </p:nvSpPr>
          <p:spPr>
            <a:xfrm>
              <a:off x="10382654" y="1426882"/>
              <a:ext cx="1363297" cy="369332"/>
            </a:xfrm>
            <a:prstGeom prst="rect">
              <a:avLst/>
            </a:prstGeom>
            <a:noFill/>
          </p:spPr>
          <p:txBody>
            <a:bodyPr wrap="square" rtlCol="0">
              <a:spAutoFit/>
            </a:bodyPr>
            <a:lstStyle/>
            <a:p>
              <a:pPr algn="r"/>
              <a:r>
                <a:rPr lang="de-DE" sz="1800" b="1" dirty="0">
                  <a:solidFill>
                    <a:schemeClr val="accent1"/>
                  </a:solidFill>
                  <a:latin typeface="Arial" panose="020B0604020202020204" pitchFamily="34" charset="0"/>
                  <a:cs typeface="Arial" panose="020B0604020202020204" pitchFamily="34" charset="0"/>
                </a:rPr>
                <a:t>02</a:t>
              </a:r>
            </a:p>
          </p:txBody>
        </p:sp>
      </p:grpSp>
      <p:grpSp>
        <p:nvGrpSpPr>
          <p:cNvPr id="19" name="Gruppieren 18">
            <a:extLst>
              <a:ext uri="{FF2B5EF4-FFF2-40B4-BE49-F238E27FC236}">
                <a16:creationId xmlns:a16="http://schemas.microsoft.com/office/drawing/2014/main" id="{A4D203F0-D1D6-E9E6-BC5B-E7544812BE5D}"/>
              </a:ext>
            </a:extLst>
          </p:cNvPr>
          <p:cNvGrpSpPr/>
          <p:nvPr/>
        </p:nvGrpSpPr>
        <p:grpSpPr>
          <a:xfrm>
            <a:off x="4837890" y="2935141"/>
            <a:ext cx="7093386" cy="616085"/>
            <a:chOff x="4837890" y="1303506"/>
            <a:chExt cx="7093386" cy="616085"/>
          </a:xfrm>
        </p:grpSpPr>
        <p:grpSp>
          <p:nvGrpSpPr>
            <p:cNvPr id="20" name="Gruppieren 19">
              <a:extLst>
                <a:ext uri="{FF2B5EF4-FFF2-40B4-BE49-F238E27FC236}">
                  <a16:creationId xmlns:a16="http://schemas.microsoft.com/office/drawing/2014/main" id="{18CE9A6B-85DF-3BFB-0169-D256DDCF6B6E}"/>
                </a:ext>
              </a:extLst>
            </p:cNvPr>
            <p:cNvGrpSpPr/>
            <p:nvPr/>
          </p:nvGrpSpPr>
          <p:grpSpPr>
            <a:xfrm>
              <a:off x="4837890" y="1303506"/>
              <a:ext cx="7093386" cy="616085"/>
              <a:chOff x="4837890" y="1303506"/>
              <a:chExt cx="7093386" cy="616085"/>
            </a:xfrm>
          </p:grpSpPr>
          <p:sp>
            <p:nvSpPr>
              <p:cNvPr id="23" name="Rechteck 22">
                <a:extLst>
                  <a:ext uri="{FF2B5EF4-FFF2-40B4-BE49-F238E27FC236}">
                    <a16:creationId xmlns:a16="http://schemas.microsoft.com/office/drawing/2014/main" id="{37CF877B-EA11-A2CB-7046-72DD21F0C7BA}"/>
                  </a:ext>
                </a:extLst>
              </p:cNvPr>
              <p:cNvSpPr/>
              <p:nvPr/>
            </p:nvSpPr>
            <p:spPr>
              <a:xfrm>
                <a:off x="4915711" y="1303506"/>
                <a:ext cx="7015565" cy="616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80E1CA7A-0691-3561-4006-43C422BB0A5C}"/>
                  </a:ext>
                </a:extLst>
              </p:cNvPr>
              <p:cNvSpPr/>
              <p:nvPr/>
            </p:nvSpPr>
            <p:spPr>
              <a:xfrm>
                <a:off x="4837890" y="1303506"/>
                <a:ext cx="77821" cy="6160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1" name="Textfeld 20">
              <a:extLst>
                <a:ext uri="{FF2B5EF4-FFF2-40B4-BE49-F238E27FC236}">
                  <a16:creationId xmlns:a16="http://schemas.microsoft.com/office/drawing/2014/main" id="{07C3B772-7F5A-F48D-B862-584885C4C6F7}"/>
                </a:ext>
              </a:extLst>
            </p:cNvPr>
            <p:cNvSpPr txBox="1"/>
            <p:nvPr/>
          </p:nvSpPr>
          <p:spPr>
            <a:xfrm>
              <a:off x="5317787" y="1426882"/>
              <a:ext cx="5064868" cy="369332"/>
            </a:xfrm>
            <a:prstGeom prst="rect">
              <a:avLst/>
            </a:prstGeom>
            <a:noFill/>
          </p:spPr>
          <p:txBody>
            <a:bodyPr wrap="square" rtlCol="0">
              <a:spAutoFit/>
            </a:bodyPr>
            <a:lstStyle/>
            <a:p>
              <a:r>
                <a:rPr lang="de-DE" sz="1800" b="1" dirty="0">
                  <a:solidFill>
                    <a:schemeClr val="accent3"/>
                  </a:solidFill>
                  <a:latin typeface="Arial" panose="020B0604020202020204" pitchFamily="34" charset="0"/>
                  <a:cs typeface="Arial" panose="020B0604020202020204" pitchFamily="34" charset="0"/>
                </a:rPr>
                <a:t>Ausblick</a:t>
              </a:r>
            </a:p>
          </p:txBody>
        </p:sp>
        <p:sp>
          <p:nvSpPr>
            <p:cNvPr id="22" name="Textfeld 21">
              <a:extLst>
                <a:ext uri="{FF2B5EF4-FFF2-40B4-BE49-F238E27FC236}">
                  <a16:creationId xmlns:a16="http://schemas.microsoft.com/office/drawing/2014/main" id="{B3C0A50D-B7E9-DEB1-914B-D15FE43F64C5}"/>
                </a:ext>
              </a:extLst>
            </p:cNvPr>
            <p:cNvSpPr txBox="1"/>
            <p:nvPr/>
          </p:nvSpPr>
          <p:spPr>
            <a:xfrm>
              <a:off x="10382654" y="1426882"/>
              <a:ext cx="1363297" cy="369332"/>
            </a:xfrm>
            <a:prstGeom prst="rect">
              <a:avLst/>
            </a:prstGeom>
            <a:noFill/>
          </p:spPr>
          <p:txBody>
            <a:bodyPr wrap="square" rtlCol="0">
              <a:spAutoFit/>
            </a:bodyPr>
            <a:lstStyle/>
            <a:p>
              <a:pPr algn="r"/>
              <a:r>
                <a:rPr lang="de-DE" sz="1800" b="1" dirty="0">
                  <a:solidFill>
                    <a:schemeClr val="accent1"/>
                  </a:solidFill>
                  <a:latin typeface="Arial" panose="020B0604020202020204" pitchFamily="34" charset="0"/>
                  <a:cs typeface="Arial" panose="020B0604020202020204" pitchFamily="34" charset="0"/>
                </a:rPr>
                <a:t>03</a:t>
              </a:r>
            </a:p>
          </p:txBody>
        </p:sp>
      </p:grpSp>
      <p:grpSp>
        <p:nvGrpSpPr>
          <p:cNvPr id="25" name="Gruppieren 24">
            <a:extLst>
              <a:ext uri="{FF2B5EF4-FFF2-40B4-BE49-F238E27FC236}">
                <a16:creationId xmlns:a16="http://schemas.microsoft.com/office/drawing/2014/main" id="{0A2F28F9-7263-70AB-5B89-EE8DD97D75A1}"/>
              </a:ext>
            </a:extLst>
          </p:cNvPr>
          <p:cNvGrpSpPr/>
          <p:nvPr/>
        </p:nvGrpSpPr>
        <p:grpSpPr>
          <a:xfrm>
            <a:off x="4837890" y="3749020"/>
            <a:ext cx="7093386" cy="616085"/>
            <a:chOff x="4837890" y="1303506"/>
            <a:chExt cx="7093386" cy="616085"/>
          </a:xfrm>
        </p:grpSpPr>
        <p:grpSp>
          <p:nvGrpSpPr>
            <p:cNvPr id="26" name="Gruppieren 25">
              <a:extLst>
                <a:ext uri="{FF2B5EF4-FFF2-40B4-BE49-F238E27FC236}">
                  <a16:creationId xmlns:a16="http://schemas.microsoft.com/office/drawing/2014/main" id="{E255604C-5FE6-F2B2-C5D3-1CBB92D71911}"/>
                </a:ext>
              </a:extLst>
            </p:cNvPr>
            <p:cNvGrpSpPr/>
            <p:nvPr/>
          </p:nvGrpSpPr>
          <p:grpSpPr>
            <a:xfrm>
              <a:off x="4837890" y="1303506"/>
              <a:ext cx="7093386" cy="616085"/>
              <a:chOff x="4837890" y="1303506"/>
              <a:chExt cx="7093386" cy="616085"/>
            </a:xfrm>
          </p:grpSpPr>
          <p:sp>
            <p:nvSpPr>
              <p:cNvPr id="29" name="Rechteck 28">
                <a:extLst>
                  <a:ext uri="{FF2B5EF4-FFF2-40B4-BE49-F238E27FC236}">
                    <a16:creationId xmlns:a16="http://schemas.microsoft.com/office/drawing/2014/main" id="{DD995A1A-3C5C-52D0-218F-84DBF93CF0CA}"/>
                  </a:ext>
                </a:extLst>
              </p:cNvPr>
              <p:cNvSpPr/>
              <p:nvPr/>
            </p:nvSpPr>
            <p:spPr>
              <a:xfrm>
                <a:off x="4915711" y="1303506"/>
                <a:ext cx="7015565" cy="616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E12D036A-95AC-ED4F-A18F-690FB93D93D5}"/>
                  </a:ext>
                </a:extLst>
              </p:cNvPr>
              <p:cNvSpPr/>
              <p:nvPr/>
            </p:nvSpPr>
            <p:spPr>
              <a:xfrm>
                <a:off x="4837890" y="1303506"/>
                <a:ext cx="77821" cy="6160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7" name="Textfeld 26">
              <a:extLst>
                <a:ext uri="{FF2B5EF4-FFF2-40B4-BE49-F238E27FC236}">
                  <a16:creationId xmlns:a16="http://schemas.microsoft.com/office/drawing/2014/main" id="{4B61ADC2-AC2C-8A77-CC56-37DAA488E8F4}"/>
                </a:ext>
              </a:extLst>
            </p:cNvPr>
            <p:cNvSpPr txBox="1"/>
            <p:nvPr/>
          </p:nvSpPr>
          <p:spPr>
            <a:xfrm>
              <a:off x="5317787" y="1426882"/>
              <a:ext cx="5064868" cy="369332"/>
            </a:xfrm>
            <a:prstGeom prst="rect">
              <a:avLst/>
            </a:prstGeom>
            <a:noFill/>
          </p:spPr>
          <p:txBody>
            <a:bodyPr wrap="square" rtlCol="0">
              <a:spAutoFit/>
            </a:bodyPr>
            <a:lstStyle/>
            <a:p>
              <a:r>
                <a:rPr lang="de-DE" sz="1800" b="1" dirty="0">
                  <a:solidFill>
                    <a:schemeClr val="accent3"/>
                  </a:solidFill>
                  <a:latin typeface="Arial" panose="020B0604020202020204" pitchFamily="34" charset="0"/>
                  <a:cs typeface="Arial" panose="020B0604020202020204" pitchFamily="34" charset="0"/>
                </a:rPr>
                <a:t>Investor Relations</a:t>
              </a:r>
            </a:p>
          </p:txBody>
        </p:sp>
        <p:sp>
          <p:nvSpPr>
            <p:cNvPr id="28" name="Textfeld 27">
              <a:extLst>
                <a:ext uri="{FF2B5EF4-FFF2-40B4-BE49-F238E27FC236}">
                  <a16:creationId xmlns:a16="http://schemas.microsoft.com/office/drawing/2014/main" id="{59132FFB-E884-0ACB-97D6-070025A54E6D}"/>
                </a:ext>
              </a:extLst>
            </p:cNvPr>
            <p:cNvSpPr txBox="1"/>
            <p:nvPr/>
          </p:nvSpPr>
          <p:spPr>
            <a:xfrm>
              <a:off x="10382654" y="1426882"/>
              <a:ext cx="1363297" cy="369332"/>
            </a:xfrm>
            <a:prstGeom prst="rect">
              <a:avLst/>
            </a:prstGeom>
            <a:noFill/>
          </p:spPr>
          <p:txBody>
            <a:bodyPr wrap="square" rtlCol="0">
              <a:spAutoFit/>
            </a:bodyPr>
            <a:lstStyle/>
            <a:p>
              <a:pPr algn="r"/>
              <a:r>
                <a:rPr lang="de-DE" sz="1800" b="1" dirty="0">
                  <a:solidFill>
                    <a:schemeClr val="accent1"/>
                  </a:solidFill>
                  <a:latin typeface="Arial" panose="020B0604020202020204" pitchFamily="34" charset="0"/>
                  <a:cs typeface="Arial" panose="020B0604020202020204" pitchFamily="34" charset="0"/>
                </a:rPr>
                <a:t>04</a:t>
              </a:r>
            </a:p>
          </p:txBody>
        </p:sp>
      </p:grpSp>
    </p:spTree>
    <p:extLst>
      <p:ext uri="{BB962C8B-B14F-4D97-AF65-F5344CB8AC3E}">
        <p14:creationId xmlns:p14="http://schemas.microsoft.com/office/powerpoint/2010/main" val="41897597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A2FA73D8-D3DC-7D47-B23A-4A11E2F3C764}"/>
              </a:ext>
            </a:extLst>
          </p:cNvPr>
          <p:cNvGraphicFramePr>
            <a:graphicFrameLocks noChangeAspect="1"/>
          </p:cNvGraphicFramePr>
          <p:nvPr>
            <p:custDataLst>
              <p:tags r:id="rId1"/>
            </p:custDataLst>
            <p:extLst>
              <p:ext uri="{D42A27DB-BD31-4B8C-83A1-F6EECF244321}">
                <p14:modId xmlns:p14="http://schemas.microsoft.com/office/powerpoint/2010/main" val="504552171"/>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59" imgW="7772400" imgH="10058400" progId="TCLayout.ActiveDocument.1">
                  <p:embed/>
                </p:oleObj>
              </mc:Choice>
              <mc:Fallback>
                <p:oleObj name="think-cell Folie" r:id="rId59" imgW="7772400" imgH="10058400" progId="TCLayout.ActiveDocument.1">
                  <p:embed/>
                  <p:pic>
                    <p:nvPicPr>
                      <p:cNvPr id="3" name="Objekt 2" hidden="1">
                        <a:extLst>
                          <a:ext uri="{FF2B5EF4-FFF2-40B4-BE49-F238E27FC236}">
                            <a16:creationId xmlns:a16="http://schemas.microsoft.com/office/drawing/2014/main" id="{A2FA73D8-D3DC-7D47-B23A-4A11E2F3C764}"/>
                          </a:ext>
                        </a:extLst>
                      </p:cNvPr>
                      <p:cNvPicPr/>
                      <p:nvPr/>
                    </p:nvPicPr>
                    <p:blipFill>
                      <a:blip r:embed="rId60"/>
                      <a:stretch>
                        <a:fillRect/>
                      </a:stretch>
                    </p:blipFill>
                    <p:spPr>
                      <a:xfrm>
                        <a:off x="1588" y="1588"/>
                        <a:ext cx="1227" cy="1588"/>
                      </a:xfrm>
                      <a:prstGeom prst="rect">
                        <a:avLst/>
                      </a:prstGeom>
                    </p:spPr>
                  </p:pic>
                </p:oleObj>
              </mc:Fallback>
            </mc:AlternateContent>
          </a:graphicData>
        </a:graphic>
      </p:graphicFrame>
      <p:sp>
        <p:nvSpPr>
          <p:cNvPr id="13" name="Rechteck 12">
            <a:extLst>
              <a:ext uri="{FF2B5EF4-FFF2-40B4-BE49-F238E27FC236}">
                <a16:creationId xmlns:a16="http://schemas.microsoft.com/office/drawing/2014/main" id="{A36CCBE5-53AB-A843-A58F-62DD0A2E2B5C}"/>
              </a:ext>
            </a:extLst>
          </p:cNvPr>
          <p:cNvSpPr/>
          <p:nvPr/>
        </p:nvSpPr>
        <p:spPr>
          <a:xfrm>
            <a:off x="74243" y="333763"/>
            <a:ext cx="11364384"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defTabSz="457200"/>
            <a:r>
              <a:rPr lang="de-DE" sz="2400" b="1" dirty="0">
                <a:solidFill>
                  <a:schemeClr val="accent3"/>
                </a:solidFill>
                <a:latin typeface="Arial" panose="020B0604020202020204" pitchFamily="34" charset="0"/>
                <a:cs typeface="Arial" panose="020B0604020202020204" pitchFamily="34" charset="0"/>
              </a:rPr>
              <a:t>In Q3 2023 bewegte sich der Aktienkurs zwischen 0,78 € - 1,01 €</a:t>
            </a:r>
          </a:p>
        </p:txBody>
      </p:sp>
      <p:sp>
        <p:nvSpPr>
          <p:cNvPr id="81" name="Textfeld 80">
            <a:extLst>
              <a:ext uri="{FF2B5EF4-FFF2-40B4-BE49-F238E27FC236}">
                <a16:creationId xmlns:a16="http://schemas.microsoft.com/office/drawing/2014/main" id="{0077125A-3974-34B2-9F7F-6C0BFE3B1507}"/>
              </a:ext>
            </a:extLst>
          </p:cNvPr>
          <p:cNvSpPr txBox="1"/>
          <p:nvPr/>
        </p:nvSpPr>
        <p:spPr>
          <a:xfrm>
            <a:off x="311261" y="1350963"/>
            <a:ext cx="4294858" cy="338138"/>
          </a:xfrm>
          <a:prstGeom prst="rect">
            <a:avLst/>
          </a:prstGeom>
          <a:noFill/>
        </p:spPr>
        <p:txBody>
          <a:bodyPr wrap="square" rtlCol="0">
            <a:spAutoFit/>
          </a:bodyPr>
          <a:lstStyle/>
          <a:p>
            <a:pPr>
              <a:defRPr/>
            </a:pPr>
            <a:r>
              <a:rPr lang="de-DE" sz="1600" b="1">
                <a:solidFill>
                  <a:schemeClr val="accent1"/>
                </a:solidFill>
                <a:latin typeface="Arial" panose="020B0604020202020204" pitchFamily="34" charset="0"/>
                <a:cs typeface="Arial" panose="020B0604020202020204" pitchFamily="34" charset="0"/>
              </a:rPr>
              <a:t>Aktionärsstruktur</a:t>
            </a:r>
            <a:endParaRPr lang="de-DE" sz="1600" b="1">
              <a:solidFill>
                <a:schemeClr val="bg1">
                  <a:lumMod val="50000"/>
                </a:schemeClr>
              </a:solidFill>
              <a:latin typeface="Arial" panose="020B0604020202020204" pitchFamily="34" charset="0"/>
              <a:cs typeface="Arial" panose="020B0604020202020204" pitchFamily="34" charset="0"/>
            </a:endParaRPr>
          </a:p>
        </p:txBody>
      </p:sp>
      <p:graphicFrame>
        <p:nvGraphicFramePr>
          <p:cNvPr id="14" name="Chart 3">
            <a:extLst>
              <a:ext uri="{FF2B5EF4-FFF2-40B4-BE49-F238E27FC236}">
                <a16:creationId xmlns:a16="http://schemas.microsoft.com/office/drawing/2014/main" id="{2F5F6414-C750-1387-09E6-1936E6340082}"/>
              </a:ext>
            </a:extLst>
          </p:cNvPr>
          <p:cNvGraphicFramePr/>
          <p:nvPr>
            <p:custDataLst>
              <p:tags r:id="rId2"/>
            </p:custDataLst>
            <p:extLst>
              <p:ext uri="{D42A27DB-BD31-4B8C-83A1-F6EECF244321}">
                <p14:modId xmlns:p14="http://schemas.microsoft.com/office/powerpoint/2010/main" val="3565492580"/>
              </p:ext>
            </p:extLst>
          </p:nvPr>
        </p:nvGraphicFramePr>
        <p:xfrm>
          <a:off x="1435100" y="2130425"/>
          <a:ext cx="3570288" cy="3544888"/>
        </p:xfrm>
        <a:graphic>
          <a:graphicData uri="http://schemas.openxmlformats.org/drawingml/2006/chart">
            <c:chart xmlns:c="http://schemas.openxmlformats.org/drawingml/2006/chart" xmlns:r="http://schemas.openxmlformats.org/officeDocument/2006/relationships" r:id="rId61"/>
          </a:graphicData>
        </a:graphic>
      </p:graphicFrame>
      <p:sp>
        <p:nvSpPr>
          <p:cNvPr id="4" name="Textplatzhalter 2">
            <a:extLst>
              <a:ext uri="{FF2B5EF4-FFF2-40B4-BE49-F238E27FC236}">
                <a16:creationId xmlns:a16="http://schemas.microsoft.com/office/drawing/2014/main" id="{6825AE46-18D8-2AF0-F5C3-9D6A8C7DCAAE}"/>
              </a:ext>
            </a:extLst>
          </p:cNvPr>
          <p:cNvSpPr txBox="1">
            <a:spLocks/>
          </p:cNvSpPr>
          <p:nvPr>
            <p:custDataLst>
              <p:tags r:id="rId3"/>
            </p:custDataLst>
          </p:nvPr>
        </p:nvSpPr>
        <p:spPr bwMode="auto">
          <a:xfrm>
            <a:off x="349250" y="3587750"/>
            <a:ext cx="1155700" cy="38417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ct val="0"/>
              </a:spcBef>
              <a:spcAft>
                <a:spcPct val="0"/>
              </a:spcAft>
              <a:buNone/>
            </a:pPr>
            <a:fld id="{665197E1-9DF6-4993-AAC4-0FAB1837275C}" type="datetime'''''''R''OLF'' &#10;''''H''''''''''AUSC''''HIL''''''''''''DT'''">
              <a:rPr lang="de-DE" altLang="en-US" sz="1400" b="1" smtClean="0">
                <a:solidFill>
                  <a:srgbClr val="595959"/>
                </a:solidFill>
              </a:rPr>
              <a:pPr marL="0" indent="0" algn="r">
                <a:spcBef>
                  <a:spcPct val="0"/>
                </a:spcBef>
                <a:spcAft>
                  <a:spcPct val="0"/>
                </a:spcAft>
                <a:buNone/>
              </a:pPr>
              <a:t>ROLF 
HAUSCHILDT</a:t>
            </a:fld>
            <a:endParaRPr lang="de-DE" sz="1400" b="1">
              <a:solidFill>
                <a:srgbClr val="595959"/>
              </a:solidFill>
              <a:cs typeface="Arial" panose="020B0604020202020204" pitchFamily="34" charset="0"/>
              <a:sym typeface="Arial" panose="020B0604020202020204" pitchFamily="34" charset="0"/>
            </a:endParaRPr>
          </a:p>
        </p:txBody>
      </p:sp>
      <p:sp>
        <p:nvSpPr>
          <p:cNvPr id="5" name="Textplatzhalter 2">
            <a:extLst>
              <a:ext uri="{FF2B5EF4-FFF2-40B4-BE49-F238E27FC236}">
                <a16:creationId xmlns:a16="http://schemas.microsoft.com/office/drawing/2014/main" id="{195D4626-9EC5-40A5-368D-1B1F675169C9}"/>
              </a:ext>
            </a:extLst>
          </p:cNvPr>
          <p:cNvSpPr txBox="1">
            <a:spLocks/>
          </p:cNvSpPr>
          <p:nvPr>
            <p:custDataLst>
              <p:tags r:id="rId4"/>
            </p:custDataLst>
          </p:nvPr>
        </p:nvSpPr>
        <p:spPr bwMode="auto">
          <a:xfrm>
            <a:off x="1104900" y="2368550"/>
            <a:ext cx="1052513" cy="192088"/>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ct val="0"/>
              </a:spcBef>
              <a:spcAft>
                <a:spcPct val="0"/>
              </a:spcAft>
              <a:buNone/>
            </a:pPr>
            <a:fld id="{BE2D4A3F-969A-494E-908B-B8AED770DEA6}" type="datetime'''F''''''''''''''''R''E''''''''''EF''L''''OA''''''''''''''T'''">
              <a:rPr lang="de-DE" altLang="en-US" sz="1400" b="1" smtClean="0">
                <a:solidFill>
                  <a:srgbClr val="595959"/>
                </a:solidFill>
              </a:rPr>
              <a:pPr marL="0" indent="0" algn="r">
                <a:spcBef>
                  <a:spcPct val="0"/>
                </a:spcBef>
                <a:spcAft>
                  <a:spcPct val="0"/>
                </a:spcAft>
                <a:buNone/>
              </a:pPr>
              <a:t>FREEFLOAT</a:t>
            </a:fld>
            <a:endParaRPr lang="de-DE" sz="1400" b="1">
              <a:solidFill>
                <a:srgbClr val="595959"/>
              </a:solidFill>
              <a:cs typeface="Arial" panose="020B0604020202020204" pitchFamily="34" charset="0"/>
              <a:sym typeface="Arial" panose="020B0604020202020204" pitchFamily="34" charset="0"/>
            </a:endParaRPr>
          </a:p>
        </p:txBody>
      </p:sp>
      <p:sp>
        <p:nvSpPr>
          <p:cNvPr id="6" name="Textplatzhalter 2">
            <a:extLst>
              <a:ext uri="{FF2B5EF4-FFF2-40B4-BE49-F238E27FC236}">
                <a16:creationId xmlns:a16="http://schemas.microsoft.com/office/drawing/2014/main" id="{64218D43-5190-9050-0D1B-143965DE111D}"/>
              </a:ext>
            </a:extLst>
          </p:cNvPr>
          <p:cNvSpPr txBox="1">
            <a:spLocks/>
          </p:cNvSpPr>
          <p:nvPr>
            <p:custDataLst>
              <p:tags r:id="rId5"/>
            </p:custDataLst>
          </p:nvPr>
        </p:nvSpPr>
        <p:spPr bwMode="auto">
          <a:xfrm>
            <a:off x="4527550" y="5038725"/>
            <a:ext cx="889000" cy="5762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5C21648E-0D45-438D-ACDE-7EBBA7B61883}" type="datetime'''UNIT''''''E''D ''&#10;V''ER''''''''T''IC''AL''''&#10;M''E''DIA'''">
              <a:rPr lang="de-DE" altLang="en-US" sz="1400" b="1" smtClean="0">
                <a:solidFill>
                  <a:srgbClr val="595959"/>
                </a:solidFill>
              </a:rPr>
              <a:pPr marL="0" indent="0">
                <a:spcBef>
                  <a:spcPct val="0"/>
                </a:spcBef>
                <a:spcAft>
                  <a:spcPct val="0"/>
                </a:spcAft>
                <a:buNone/>
              </a:pPr>
              <a:t>UNITED 
VERTICAL
MEDIA</a:t>
            </a:fld>
            <a:endParaRPr lang="de-DE" sz="1400" b="1">
              <a:solidFill>
                <a:srgbClr val="595959"/>
              </a:solidFill>
              <a:cs typeface="Arial" panose="020B0604020202020204" pitchFamily="34" charset="0"/>
              <a:sym typeface="Arial" panose="020B0604020202020204" pitchFamily="34" charset="0"/>
            </a:endParaRPr>
          </a:p>
        </p:txBody>
      </p:sp>
      <p:sp>
        <p:nvSpPr>
          <p:cNvPr id="2" name="Rechteck 1">
            <a:extLst>
              <a:ext uri="{FF2B5EF4-FFF2-40B4-BE49-F238E27FC236}">
                <a16:creationId xmlns:a16="http://schemas.microsoft.com/office/drawing/2014/main" id="{8E586EA4-8BD3-99C0-F157-BC24FCC23361}"/>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04_Investor Relations</a:t>
            </a:r>
          </a:p>
        </p:txBody>
      </p:sp>
      <p:cxnSp>
        <p:nvCxnSpPr>
          <p:cNvPr id="29" name="Gerade Verbindung 28">
            <a:extLst>
              <a:ext uri="{FF2B5EF4-FFF2-40B4-BE49-F238E27FC236}">
                <a16:creationId xmlns:a16="http://schemas.microsoft.com/office/drawing/2014/main" id="{9EBC1CC9-8CB8-4EF1-91F8-40DF53834A0C}"/>
              </a:ext>
            </a:extLst>
          </p:cNvPr>
          <p:cNvCxnSpPr/>
          <p:nvPr>
            <p:custDataLst>
              <p:tags r:id="rId6"/>
            </p:custDataLst>
          </p:nvPr>
        </p:nvCxnSpPr>
        <p:spPr bwMode="auto">
          <a:xfrm>
            <a:off x="7478713"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 name="Gerade Verbindung 7">
            <a:extLst>
              <a:ext uri="{FF2B5EF4-FFF2-40B4-BE49-F238E27FC236}">
                <a16:creationId xmlns:a16="http://schemas.microsoft.com/office/drawing/2014/main" id="{65D17A30-0E8E-7B55-7210-9D9BEB1E27D9}"/>
              </a:ext>
            </a:extLst>
          </p:cNvPr>
          <p:cNvCxnSpPr/>
          <p:nvPr>
            <p:custDataLst>
              <p:tags r:id="rId7"/>
            </p:custDataLst>
          </p:nvPr>
        </p:nvCxnSpPr>
        <p:spPr bwMode="auto">
          <a:xfrm>
            <a:off x="10542588"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Gerade Verbindung 31">
            <a:extLst>
              <a:ext uri="{FF2B5EF4-FFF2-40B4-BE49-F238E27FC236}">
                <a16:creationId xmlns:a16="http://schemas.microsoft.com/office/drawing/2014/main" id="{627FA24C-A4CA-2A1C-10A9-883E1C87B7A1}"/>
              </a:ext>
            </a:extLst>
          </p:cNvPr>
          <p:cNvCxnSpPr/>
          <p:nvPr>
            <p:custDataLst>
              <p:tags r:id="rId8"/>
            </p:custDataLst>
          </p:nvPr>
        </p:nvCxnSpPr>
        <p:spPr bwMode="auto">
          <a:xfrm>
            <a:off x="10033000"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Gerade Verbindung 8">
            <a:extLst>
              <a:ext uri="{FF2B5EF4-FFF2-40B4-BE49-F238E27FC236}">
                <a16:creationId xmlns:a16="http://schemas.microsoft.com/office/drawing/2014/main" id="{D4DFA9BA-0A5E-7842-A5FB-119DA1B183D5}"/>
              </a:ext>
            </a:extLst>
          </p:cNvPr>
          <p:cNvCxnSpPr/>
          <p:nvPr>
            <p:custDataLst>
              <p:tags r:id="rId9"/>
            </p:custDataLst>
          </p:nvPr>
        </p:nvCxnSpPr>
        <p:spPr bwMode="auto">
          <a:xfrm>
            <a:off x="9521825"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Gerade Verbindung 23">
            <a:extLst>
              <a:ext uri="{FF2B5EF4-FFF2-40B4-BE49-F238E27FC236}">
                <a16:creationId xmlns:a16="http://schemas.microsoft.com/office/drawing/2014/main" id="{9FF04D40-12D5-A548-56ED-2DC02800EEB5}"/>
              </a:ext>
            </a:extLst>
          </p:cNvPr>
          <p:cNvCxnSpPr/>
          <p:nvPr>
            <p:custDataLst>
              <p:tags r:id="rId10"/>
            </p:custDataLst>
          </p:nvPr>
        </p:nvCxnSpPr>
        <p:spPr bwMode="auto">
          <a:xfrm>
            <a:off x="6967538"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Gerade Verbindung 21">
            <a:extLst>
              <a:ext uri="{FF2B5EF4-FFF2-40B4-BE49-F238E27FC236}">
                <a16:creationId xmlns:a16="http://schemas.microsoft.com/office/drawing/2014/main" id="{E00D0C5D-83C6-E17C-A6FE-B7635CDA9AAE}"/>
              </a:ext>
            </a:extLst>
          </p:cNvPr>
          <p:cNvCxnSpPr/>
          <p:nvPr>
            <p:custDataLst>
              <p:tags r:id="rId11"/>
            </p:custDataLst>
          </p:nvPr>
        </p:nvCxnSpPr>
        <p:spPr bwMode="auto">
          <a:xfrm>
            <a:off x="9010650"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7" name="Gerade Verbindung 26">
            <a:extLst>
              <a:ext uri="{FF2B5EF4-FFF2-40B4-BE49-F238E27FC236}">
                <a16:creationId xmlns:a16="http://schemas.microsoft.com/office/drawing/2014/main" id="{A1068E35-6CC1-A18E-E82B-5460745696C1}"/>
              </a:ext>
            </a:extLst>
          </p:cNvPr>
          <p:cNvCxnSpPr/>
          <p:nvPr>
            <p:custDataLst>
              <p:tags r:id="rId12"/>
            </p:custDataLst>
          </p:nvPr>
        </p:nvCxnSpPr>
        <p:spPr bwMode="auto">
          <a:xfrm>
            <a:off x="7989888"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Gerade Verbindung 19">
            <a:extLst>
              <a:ext uri="{FF2B5EF4-FFF2-40B4-BE49-F238E27FC236}">
                <a16:creationId xmlns:a16="http://schemas.microsoft.com/office/drawing/2014/main" id="{DA79AE40-E85A-8B08-A2DF-8EF08E3D73BD}"/>
              </a:ext>
            </a:extLst>
          </p:cNvPr>
          <p:cNvCxnSpPr/>
          <p:nvPr>
            <p:custDataLst>
              <p:tags r:id="rId13"/>
            </p:custDataLst>
          </p:nvPr>
        </p:nvCxnSpPr>
        <p:spPr bwMode="auto">
          <a:xfrm>
            <a:off x="8499475" y="47148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graphicFrame>
        <p:nvGraphicFramePr>
          <p:cNvPr id="120" name="Chart 3">
            <a:extLst>
              <a:ext uri="{FF2B5EF4-FFF2-40B4-BE49-F238E27FC236}">
                <a16:creationId xmlns:a16="http://schemas.microsoft.com/office/drawing/2014/main" id="{5CFE1F61-FD5C-F86F-DCA9-F343C357D390}"/>
              </a:ext>
            </a:extLst>
          </p:cNvPr>
          <p:cNvGraphicFramePr/>
          <p:nvPr>
            <p:custDataLst>
              <p:tags r:id="rId14"/>
            </p:custDataLst>
            <p:extLst>
              <p:ext uri="{D42A27DB-BD31-4B8C-83A1-F6EECF244321}">
                <p14:modId xmlns:p14="http://schemas.microsoft.com/office/powerpoint/2010/main" val="2836064261"/>
              </p:ext>
            </p:extLst>
          </p:nvPr>
        </p:nvGraphicFramePr>
        <p:xfrm>
          <a:off x="6884988" y="3984625"/>
          <a:ext cx="4251325" cy="812800"/>
        </p:xfrm>
        <a:graphic>
          <a:graphicData uri="http://schemas.openxmlformats.org/drawingml/2006/chart">
            <c:chart xmlns:c="http://schemas.openxmlformats.org/drawingml/2006/chart" xmlns:r="http://schemas.openxmlformats.org/officeDocument/2006/relationships" r:id="rId62"/>
          </a:graphicData>
        </a:graphic>
      </p:graphicFrame>
      <p:sp>
        <p:nvSpPr>
          <p:cNvPr id="54" name="Rechteck 53">
            <a:extLst>
              <a:ext uri="{FF2B5EF4-FFF2-40B4-BE49-F238E27FC236}">
                <a16:creationId xmlns:a16="http://schemas.microsoft.com/office/drawing/2014/main" id="{EFC5B281-632C-0BAF-9FF6-0D03A0021BDC}"/>
              </a:ext>
            </a:extLst>
          </p:cNvPr>
          <p:cNvSpPr/>
          <p:nvPr>
            <p:custDataLst>
              <p:tags r:id="rId15"/>
            </p:custDataLst>
          </p:nvPr>
        </p:nvSpPr>
        <p:spPr bwMode="gray">
          <a:xfrm>
            <a:off x="10415588"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09E952A7-BBF5-4C76-AB29-B5E27FFBA376}" type="datetime'''2''''''''0''''''''''''''''''''''''''''''2''''''''''''3'">
              <a:rPr lang="de-DE" altLang="en-US" sz="900" smtClean="0">
                <a:solidFill>
                  <a:srgbClr val="808080"/>
                </a:solidFill>
                <a:sym typeface="Arial" panose="020B0604020202020204" pitchFamily="34" charset="0"/>
              </a:rPr>
              <a:pPr algn="ctr">
                <a:lnSpc>
                  <a:spcPct val="90000"/>
                </a:lnSpc>
                <a:spcBef>
                  <a:spcPct val="0"/>
                </a:spcBef>
                <a:spcAft>
                  <a:spcPct val="0"/>
                </a:spcAft>
              </a:pPr>
              <a:t>2023</a:t>
            </a:fld>
            <a:endParaRPr lang="de-DE" sz="900">
              <a:solidFill>
                <a:srgbClr val="808080"/>
              </a:solidFill>
              <a:sym typeface="Arial" panose="020B0604020202020204" pitchFamily="34" charset="0"/>
            </a:endParaRPr>
          </a:p>
        </p:txBody>
      </p:sp>
      <p:sp>
        <p:nvSpPr>
          <p:cNvPr id="50" name="Rechteck 49">
            <a:extLst>
              <a:ext uri="{FF2B5EF4-FFF2-40B4-BE49-F238E27FC236}">
                <a16:creationId xmlns:a16="http://schemas.microsoft.com/office/drawing/2014/main" id="{E9FA0ACE-78C6-55A5-062B-D55B66CB12E6}"/>
              </a:ext>
            </a:extLst>
          </p:cNvPr>
          <p:cNvSpPr/>
          <p:nvPr>
            <p:custDataLst>
              <p:tags r:id="rId16"/>
            </p:custDataLst>
          </p:nvPr>
        </p:nvSpPr>
        <p:spPr bwMode="gray">
          <a:xfrm>
            <a:off x="7862888"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5013FC55-90C6-4A07-A121-D6994A69CCDB}" type="datetime'''''''''''''''''''''2''0''1''''''8'''''''''''''''''''''">
              <a:rPr lang="de-DE" altLang="en-US" sz="900" smtClean="0">
                <a:solidFill>
                  <a:srgbClr val="808080"/>
                </a:solidFill>
                <a:sym typeface="Arial" panose="020B0604020202020204" pitchFamily="34" charset="0"/>
              </a:rPr>
              <a:pPr algn="ctr">
                <a:lnSpc>
                  <a:spcPct val="90000"/>
                </a:lnSpc>
                <a:spcBef>
                  <a:spcPct val="0"/>
                </a:spcBef>
                <a:spcAft>
                  <a:spcPct val="0"/>
                </a:spcAft>
              </a:pPr>
              <a:t>2018</a:t>
            </a:fld>
            <a:endParaRPr lang="de-DE" sz="900">
              <a:solidFill>
                <a:srgbClr val="808080"/>
              </a:solidFill>
              <a:sym typeface="Arial" panose="020B0604020202020204" pitchFamily="34" charset="0"/>
            </a:endParaRPr>
          </a:p>
        </p:txBody>
      </p:sp>
      <p:sp>
        <p:nvSpPr>
          <p:cNvPr id="55" name="Rechteck 54">
            <a:extLst>
              <a:ext uri="{FF2B5EF4-FFF2-40B4-BE49-F238E27FC236}">
                <a16:creationId xmlns:a16="http://schemas.microsoft.com/office/drawing/2014/main" id="{AB4DF04C-EDFB-90BD-682B-04ACBA0E4115}"/>
              </a:ext>
            </a:extLst>
          </p:cNvPr>
          <p:cNvSpPr/>
          <p:nvPr>
            <p:custDataLst>
              <p:tags r:id="rId17"/>
            </p:custDataLst>
          </p:nvPr>
        </p:nvSpPr>
        <p:spPr bwMode="gray">
          <a:xfrm>
            <a:off x="7351713"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59B8EAE5-D32F-4423-B8BE-032A673FB83C}" type="datetime'''''2''''''''''''''''01''''''''7'''''''''''''''''''">
              <a:rPr lang="de-DE" altLang="en-US" sz="900" smtClean="0">
                <a:solidFill>
                  <a:srgbClr val="808080"/>
                </a:solidFill>
                <a:sym typeface="Arial" panose="020B0604020202020204" pitchFamily="34" charset="0"/>
              </a:rPr>
              <a:pPr algn="ctr">
                <a:lnSpc>
                  <a:spcPct val="90000"/>
                </a:lnSpc>
                <a:spcBef>
                  <a:spcPct val="0"/>
                </a:spcBef>
                <a:spcAft>
                  <a:spcPct val="0"/>
                </a:spcAft>
              </a:pPr>
              <a:t>2017</a:t>
            </a:fld>
            <a:endParaRPr lang="de-DE" sz="900">
              <a:solidFill>
                <a:srgbClr val="808080"/>
              </a:solidFill>
              <a:sym typeface="Arial" panose="020B0604020202020204" pitchFamily="34" charset="0"/>
            </a:endParaRPr>
          </a:p>
        </p:txBody>
      </p:sp>
      <p:sp>
        <p:nvSpPr>
          <p:cNvPr id="52" name="Rechteck 51">
            <a:extLst>
              <a:ext uri="{FF2B5EF4-FFF2-40B4-BE49-F238E27FC236}">
                <a16:creationId xmlns:a16="http://schemas.microsoft.com/office/drawing/2014/main" id="{462301F0-6E26-B3AF-2FF6-A9673C73B500}"/>
              </a:ext>
            </a:extLst>
          </p:cNvPr>
          <p:cNvSpPr/>
          <p:nvPr>
            <p:custDataLst>
              <p:tags r:id="rId18"/>
            </p:custDataLst>
          </p:nvPr>
        </p:nvSpPr>
        <p:spPr bwMode="gray">
          <a:xfrm>
            <a:off x="11139488" y="4076701"/>
            <a:ext cx="1397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nSpc>
                <a:spcPct val="90000"/>
              </a:lnSpc>
              <a:spcBef>
                <a:spcPct val="0"/>
              </a:spcBef>
              <a:spcAft>
                <a:spcPct val="0"/>
              </a:spcAft>
            </a:pPr>
            <a:fld id="{FC20041A-111B-4FD5-AD9D-305A9162AFDE}" type="datetime'''''''''''''''''''40'''''''''''''''''''''''''''''">
              <a:rPr lang="de-DE" altLang="en-US" sz="1000" smtClean="0">
                <a:solidFill>
                  <a:srgbClr val="808080"/>
                </a:solidFill>
                <a:sym typeface="Arial" panose="020B0604020202020204" pitchFamily="34" charset="0"/>
              </a:rPr>
              <a:pPr>
                <a:lnSpc>
                  <a:spcPct val="90000"/>
                </a:lnSpc>
                <a:spcBef>
                  <a:spcPct val="0"/>
                </a:spcBef>
                <a:spcAft>
                  <a:spcPct val="0"/>
                </a:spcAft>
              </a:pPr>
              <a:t>40</a:t>
            </a:fld>
            <a:endParaRPr lang="de-DE" sz="1000">
              <a:solidFill>
                <a:srgbClr val="808080"/>
              </a:solidFill>
              <a:sym typeface="Arial" panose="020B0604020202020204" pitchFamily="34" charset="0"/>
            </a:endParaRPr>
          </a:p>
        </p:txBody>
      </p:sp>
      <p:sp>
        <p:nvSpPr>
          <p:cNvPr id="56" name="Rechteck 55">
            <a:extLst>
              <a:ext uri="{FF2B5EF4-FFF2-40B4-BE49-F238E27FC236}">
                <a16:creationId xmlns:a16="http://schemas.microsoft.com/office/drawing/2014/main" id="{0A922C63-E3A3-BD71-A260-77618ACCB049}"/>
              </a:ext>
            </a:extLst>
          </p:cNvPr>
          <p:cNvSpPr/>
          <p:nvPr>
            <p:custDataLst>
              <p:tags r:id="rId19"/>
            </p:custDataLst>
          </p:nvPr>
        </p:nvSpPr>
        <p:spPr bwMode="gray">
          <a:xfrm>
            <a:off x="9394825"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68B65C30-DAA3-41CE-A0A3-EECBB317471B}" type="datetime'''''''''2''''''''''''''''''''''0''2''''''''''1'''''''">
              <a:rPr lang="de-DE" altLang="en-US" sz="900" smtClean="0">
                <a:solidFill>
                  <a:srgbClr val="808080"/>
                </a:solidFill>
                <a:sym typeface="Arial" panose="020B0604020202020204" pitchFamily="34" charset="0"/>
              </a:rPr>
              <a:pPr algn="ctr">
                <a:lnSpc>
                  <a:spcPct val="90000"/>
                </a:lnSpc>
                <a:spcBef>
                  <a:spcPct val="0"/>
                </a:spcBef>
                <a:spcAft>
                  <a:spcPct val="0"/>
                </a:spcAft>
              </a:pPr>
              <a:t>2021</a:t>
            </a:fld>
            <a:endParaRPr lang="de-DE" sz="900">
              <a:solidFill>
                <a:srgbClr val="808080"/>
              </a:solidFill>
              <a:sym typeface="Arial" panose="020B0604020202020204" pitchFamily="34" charset="0"/>
            </a:endParaRPr>
          </a:p>
        </p:txBody>
      </p:sp>
      <p:sp>
        <p:nvSpPr>
          <p:cNvPr id="49" name="Rechteck 48">
            <a:extLst>
              <a:ext uri="{FF2B5EF4-FFF2-40B4-BE49-F238E27FC236}">
                <a16:creationId xmlns:a16="http://schemas.microsoft.com/office/drawing/2014/main" id="{5B2A1518-A8B0-89E4-EC80-9BA9AA33FA76}"/>
              </a:ext>
            </a:extLst>
          </p:cNvPr>
          <p:cNvSpPr/>
          <p:nvPr>
            <p:custDataLst>
              <p:tags r:id="rId20"/>
            </p:custDataLst>
          </p:nvPr>
        </p:nvSpPr>
        <p:spPr bwMode="gray">
          <a:xfrm>
            <a:off x="8372475"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924FD174-C35F-4F00-8978-5EA536CCD341}" type="datetime'''''''''2''0''''''1''''''9'''''''''''''''">
              <a:rPr lang="de-DE" altLang="en-US" sz="900" smtClean="0">
                <a:solidFill>
                  <a:srgbClr val="808080"/>
                </a:solidFill>
                <a:sym typeface="Arial" panose="020B0604020202020204" pitchFamily="34" charset="0"/>
              </a:rPr>
              <a:pPr algn="ctr">
                <a:lnSpc>
                  <a:spcPct val="90000"/>
                </a:lnSpc>
                <a:spcBef>
                  <a:spcPct val="0"/>
                </a:spcBef>
                <a:spcAft>
                  <a:spcPct val="0"/>
                </a:spcAft>
              </a:pPr>
              <a:t>2019</a:t>
            </a:fld>
            <a:endParaRPr lang="de-DE" sz="900">
              <a:solidFill>
                <a:srgbClr val="808080"/>
              </a:solidFill>
              <a:sym typeface="Arial" panose="020B0604020202020204" pitchFamily="34" charset="0"/>
            </a:endParaRPr>
          </a:p>
        </p:txBody>
      </p:sp>
      <p:sp>
        <p:nvSpPr>
          <p:cNvPr id="58" name="Rechteck 57">
            <a:extLst>
              <a:ext uri="{FF2B5EF4-FFF2-40B4-BE49-F238E27FC236}">
                <a16:creationId xmlns:a16="http://schemas.microsoft.com/office/drawing/2014/main" id="{F3350B43-DBC8-D2A6-A447-3D7ED49A08B5}"/>
              </a:ext>
            </a:extLst>
          </p:cNvPr>
          <p:cNvSpPr/>
          <p:nvPr>
            <p:custDataLst>
              <p:tags r:id="rId21"/>
            </p:custDataLst>
          </p:nvPr>
        </p:nvSpPr>
        <p:spPr bwMode="gray">
          <a:xfrm>
            <a:off x="8883650"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0044EC98-3D2F-40E6-BBF8-C4F7A9DFF02D}" type="datetime'2''''''0''''''''''''2''''''''''''''''0'''''''''''''''''''''''">
              <a:rPr lang="de-DE" altLang="en-US" sz="900" smtClean="0">
                <a:solidFill>
                  <a:srgbClr val="808080"/>
                </a:solidFill>
                <a:sym typeface="Arial" panose="020B0604020202020204" pitchFamily="34" charset="0"/>
              </a:rPr>
              <a:pPr algn="ctr">
                <a:lnSpc>
                  <a:spcPct val="90000"/>
                </a:lnSpc>
                <a:spcBef>
                  <a:spcPct val="0"/>
                </a:spcBef>
                <a:spcAft>
                  <a:spcPct val="0"/>
                </a:spcAft>
              </a:pPr>
              <a:t>2020</a:t>
            </a:fld>
            <a:endParaRPr lang="de-DE" sz="900">
              <a:solidFill>
                <a:srgbClr val="808080"/>
              </a:solidFill>
              <a:sym typeface="Arial" panose="020B0604020202020204" pitchFamily="34" charset="0"/>
            </a:endParaRPr>
          </a:p>
        </p:txBody>
      </p:sp>
      <p:sp>
        <p:nvSpPr>
          <p:cNvPr id="43" name="Rechteck 42">
            <a:extLst>
              <a:ext uri="{FF2B5EF4-FFF2-40B4-BE49-F238E27FC236}">
                <a16:creationId xmlns:a16="http://schemas.microsoft.com/office/drawing/2014/main" id="{670C07F3-B2F1-7ABF-90DE-F3428A0B6B53}"/>
              </a:ext>
            </a:extLst>
          </p:cNvPr>
          <p:cNvSpPr/>
          <p:nvPr>
            <p:custDataLst>
              <p:tags r:id="rId22"/>
            </p:custDataLst>
          </p:nvPr>
        </p:nvSpPr>
        <p:spPr bwMode="gray">
          <a:xfrm>
            <a:off x="11139488" y="4364039"/>
            <a:ext cx="139700"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nSpc>
                <a:spcPct val="90000"/>
              </a:lnSpc>
              <a:spcBef>
                <a:spcPct val="0"/>
              </a:spcBef>
              <a:spcAft>
                <a:spcPct val="0"/>
              </a:spcAft>
            </a:pPr>
            <a:fld id="{ABC1B412-11B7-440A-8042-B455BC1FF1C8}" type="datetime'''''''''''2''''''''''''''''''''''''''0'''''''''''">
              <a:rPr lang="de-DE" altLang="en-US" sz="1000" smtClean="0">
                <a:solidFill>
                  <a:srgbClr val="808080"/>
                </a:solidFill>
                <a:sym typeface="Arial" panose="020B0604020202020204" pitchFamily="34" charset="0"/>
              </a:rPr>
              <a:pPr>
                <a:lnSpc>
                  <a:spcPct val="90000"/>
                </a:lnSpc>
                <a:spcBef>
                  <a:spcPct val="0"/>
                </a:spcBef>
                <a:spcAft>
                  <a:spcPct val="0"/>
                </a:spcAft>
              </a:pPr>
              <a:t>20</a:t>
            </a:fld>
            <a:endParaRPr lang="de-DE" sz="1000">
              <a:solidFill>
                <a:srgbClr val="808080"/>
              </a:solidFill>
              <a:sym typeface="Arial" panose="020B0604020202020204" pitchFamily="34" charset="0"/>
            </a:endParaRPr>
          </a:p>
        </p:txBody>
      </p:sp>
      <p:sp>
        <p:nvSpPr>
          <p:cNvPr id="53" name="Rechteck 52">
            <a:extLst>
              <a:ext uri="{FF2B5EF4-FFF2-40B4-BE49-F238E27FC236}">
                <a16:creationId xmlns:a16="http://schemas.microsoft.com/office/drawing/2014/main" id="{81DDB48C-9B73-F1F1-8D2F-7D148D32C9B6}"/>
              </a:ext>
            </a:extLst>
          </p:cNvPr>
          <p:cNvSpPr/>
          <p:nvPr>
            <p:custDataLst>
              <p:tags r:id="rId23"/>
            </p:custDataLst>
          </p:nvPr>
        </p:nvSpPr>
        <p:spPr bwMode="gray">
          <a:xfrm>
            <a:off x="6840538"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A0A4CA68-0266-40D2-99EC-D328AFA4AEC1}" type="datetime'''''''''''20''''1''''''''''''''''''''''6'''''''''''''''''">
              <a:rPr lang="de-DE" altLang="en-US" sz="900" smtClean="0">
                <a:solidFill>
                  <a:srgbClr val="808080"/>
                </a:solidFill>
                <a:sym typeface="Arial" panose="020B0604020202020204" pitchFamily="34" charset="0"/>
              </a:rPr>
              <a:pPr algn="ctr">
                <a:lnSpc>
                  <a:spcPct val="90000"/>
                </a:lnSpc>
                <a:spcBef>
                  <a:spcPct val="0"/>
                </a:spcBef>
                <a:spcAft>
                  <a:spcPct val="0"/>
                </a:spcAft>
              </a:pPr>
              <a:t>2016</a:t>
            </a:fld>
            <a:endParaRPr lang="de-DE" sz="900">
              <a:solidFill>
                <a:srgbClr val="808080"/>
              </a:solidFill>
              <a:sym typeface="Arial" panose="020B0604020202020204" pitchFamily="34" charset="0"/>
            </a:endParaRPr>
          </a:p>
        </p:txBody>
      </p:sp>
      <p:sp>
        <p:nvSpPr>
          <p:cNvPr id="36" name="Rechteck 35">
            <a:extLst>
              <a:ext uri="{FF2B5EF4-FFF2-40B4-BE49-F238E27FC236}">
                <a16:creationId xmlns:a16="http://schemas.microsoft.com/office/drawing/2014/main" id="{95967686-5B5C-1617-867E-DDF02106805A}"/>
              </a:ext>
            </a:extLst>
          </p:cNvPr>
          <p:cNvSpPr/>
          <p:nvPr>
            <p:custDataLst>
              <p:tags r:id="rId24"/>
            </p:custDataLst>
          </p:nvPr>
        </p:nvSpPr>
        <p:spPr bwMode="gray">
          <a:xfrm>
            <a:off x="11053763" y="4800600"/>
            <a:ext cx="1588" cy="247650"/>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endParaRPr lang="de-DE" altLang="en-US" sz="900">
              <a:solidFill>
                <a:srgbClr val="808080"/>
              </a:solidFill>
              <a:effectLst/>
              <a:sym typeface="Arial" panose="020B0604020202020204" pitchFamily="34" charset="0"/>
            </a:endParaRPr>
          </a:p>
          <a:p>
            <a:pPr algn="ctr">
              <a:lnSpc>
                <a:spcPct val="90000"/>
              </a:lnSpc>
              <a:spcBef>
                <a:spcPct val="0"/>
              </a:spcBef>
              <a:spcAft>
                <a:spcPct val="0"/>
              </a:spcAft>
            </a:pPr>
            <a:endParaRPr lang="de-DE" sz="900">
              <a:solidFill>
                <a:schemeClr val="tx1"/>
              </a:solidFill>
              <a:sym typeface="Arial" panose="020B0604020202020204" pitchFamily="34" charset="0"/>
            </a:endParaRPr>
          </a:p>
        </p:txBody>
      </p:sp>
      <p:sp>
        <p:nvSpPr>
          <p:cNvPr id="35" name="Rechteck 34">
            <a:extLst>
              <a:ext uri="{FF2B5EF4-FFF2-40B4-BE49-F238E27FC236}">
                <a16:creationId xmlns:a16="http://schemas.microsoft.com/office/drawing/2014/main" id="{E479C1E3-F9EF-F082-02D8-5E6A6C960D1A}"/>
              </a:ext>
            </a:extLst>
          </p:cNvPr>
          <p:cNvSpPr/>
          <p:nvPr>
            <p:custDataLst>
              <p:tags r:id="rId25"/>
            </p:custDataLst>
          </p:nvPr>
        </p:nvSpPr>
        <p:spPr bwMode="gray">
          <a:xfrm>
            <a:off x="9906000" y="48006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E43C5268-F6C6-40CC-8B70-C19B6499B126}" type="datetime'''''''''''''''''''''''''''''''''''2''''''''''''0''''''''''22'">
              <a:rPr lang="de-DE" altLang="en-US" sz="900" smtClean="0">
                <a:solidFill>
                  <a:srgbClr val="808080"/>
                </a:solidFill>
                <a:sym typeface="Arial" panose="020B0604020202020204" pitchFamily="34" charset="0"/>
              </a:rPr>
              <a:pPr algn="ctr">
                <a:lnSpc>
                  <a:spcPct val="90000"/>
                </a:lnSpc>
                <a:spcBef>
                  <a:spcPct val="0"/>
                </a:spcBef>
                <a:spcAft>
                  <a:spcPct val="0"/>
                </a:spcAft>
              </a:pPr>
              <a:t>2022</a:t>
            </a:fld>
            <a:endParaRPr lang="de-DE" sz="900">
              <a:solidFill>
                <a:srgbClr val="808080"/>
              </a:solidFill>
              <a:sym typeface="Arial" panose="020B0604020202020204" pitchFamily="34" charset="0"/>
            </a:endParaRPr>
          </a:p>
        </p:txBody>
      </p:sp>
      <p:cxnSp>
        <p:nvCxnSpPr>
          <p:cNvPr id="59" name="Gerade Verbindung 58">
            <a:extLst>
              <a:ext uri="{FF2B5EF4-FFF2-40B4-BE49-F238E27FC236}">
                <a16:creationId xmlns:a16="http://schemas.microsoft.com/office/drawing/2014/main" id="{882FC9AA-99A5-67C8-2D80-135CAE1C3ED6}"/>
              </a:ext>
            </a:extLst>
          </p:cNvPr>
          <p:cNvCxnSpPr>
            <a:cxnSpLocks/>
          </p:cNvCxnSpPr>
          <p:nvPr>
            <p:custDataLst>
              <p:tags r:id="rId26"/>
            </p:custDataLst>
          </p:nvPr>
        </p:nvCxnSpPr>
        <p:spPr bwMode="gray">
          <a:xfrm flipV="1">
            <a:off x="6972300" y="3963989"/>
            <a:ext cx="3949700" cy="4763"/>
          </a:xfrm>
          <a:prstGeom prst="line">
            <a:avLst/>
          </a:prstGeom>
          <a:ln w="28575" cap="flat" cmpd="sng" algn="ctr">
            <a:solidFill>
              <a:srgbClr val="C0C0C0"/>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60" name="Oval 59">
            <a:extLst>
              <a:ext uri="{FF2B5EF4-FFF2-40B4-BE49-F238E27FC236}">
                <a16:creationId xmlns:a16="http://schemas.microsoft.com/office/drawing/2014/main" id="{31E50894-ABA3-135F-3338-4D9B0C96C64F}"/>
              </a:ext>
            </a:extLst>
          </p:cNvPr>
          <p:cNvSpPr/>
          <p:nvPr>
            <p:custDataLst>
              <p:tags r:id="rId27"/>
            </p:custDataLst>
          </p:nvPr>
        </p:nvSpPr>
        <p:spPr bwMode="auto">
          <a:xfrm>
            <a:off x="8691563" y="3857625"/>
            <a:ext cx="512763" cy="215900"/>
          </a:xfrm>
          <a:prstGeom prst="ellipse">
            <a:avLst/>
          </a:prstGeom>
          <a:solidFill>
            <a:schemeClr val="accent1"/>
          </a:solidFill>
          <a:ln w="9525" cap="flat" cmpd="sng" algn="ctr">
            <a:noFill/>
            <a:prstDash val="solid"/>
            <a:miter lim="800000"/>
            <a:headEnd type="none" w="med" len="med"/>
            <a:tailEnd type="none" w="med" len="med"/>
          </a:ln>
          <a:effectLst/>
          <a:extLst>
            <a:ext uri="{91240B29-F687-4F45-9708-019B960494DF}">
              <a14:hiddenLine xmlns:a14="http://schemas.microsoft.com/office/drawing/2010/main" w="9525" cap="flat" cmpd="sng" algn="ctr">
                <a:solidFill>
                  <a:srgbClr val="808080"/>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fld id="{D6A7E673-C264-4190-A9EA-607E8244617C}" type="datetime'''''+''''''''0,''''''''''''''2''''''''''''%'''''''''''''">
              <a:rPr lang="de-DE" altLang="en-US" sz="1000" b="1" smtClean="0">
                <a:solidFill>
                  <a:schemeClr val="bg1"/>
                </a:solidFill>
              </a:rPr>
              <a:pPr algn="ctr">
                <a:spcBef>
                  <a:spcPct val="0"/>
                </a:spcBef>
                <a:spcAft>
                  <a:spcPct val="0"/>
                </a:spcAft>
              </a:pPr>
              <a:t>+0,2%</a:t>
            </a:fld>
            <a:endParaRPr lang="de-DE" sz="1000" b="1">
              <a:solidFill>
                <a:schemeClr val="bg1"/>
              </a:solidFill>
              <a:cs typeface="Arial" panose="020B0604020202020204" pitchFamily="34" charset="0"/>
              <a:sym typeface="Arial" panose="020B0604020202020204" pitchFamily="34" charset="0"/>
            </a:endParaRPr>
          </a:p>
        </p:txBody>
      </p:sp>
      <p:graphicFrame>
        <p:nvGraphicFramePr>
          <p:cNvPr id="121" name="Chart 3">
            <a:extLst>
              <a:ext uri="{FF2B5EF4-FFF2-40B4-BE49-F238E27FC236}">
                <a16:creationId xmlns:a16="http://schemas.microsoft.com/office/drawing/2014/main" id="{718E3EDA-77C2-D42A-49A4-23523E67DEFB}"/>
              </a:ext>
            </a:extLst>
          </p:cNvPr>
          <p:cNvGraphicFramePr/>
          <p:nvPr>
            <p:custDataLst>
              <p:tags r:id="rId28"/>
            </p:custDataLst>
            <p:extLst>
              <p:ext uri="{D42A27DB-BD31-4B8C-83A1-F6EECF244321}">
                <p14:modId xmlns:p14="http://schemas.microsoft.com/office/powerpoint/2010/main" val="615337816"/>
              </p:ext>
            </p:extLst>
          </p:nvPr>
        </p:nvGraphicFramePr>
        <p:xfrm>
          <a:off x="6884988" y="5453063"/>
          <a:ext cx="4251325" cy="827087"/>
        </p:xfrm>
        <a:graphic>
          <a:graphicData uri="http://schemas.openxmlformats.org/drawingml/2006/chart">
            <c:chart xmlns:c="http://schemas.openxmlformats.org/drawingml/2006/chart" xmlns:r="http://schemas.openxmlformats.org/officeDocument/2006/relationships" r:id="rId63"/>
          </a:graphicData>
        </a:graphic>
      </p:graphicFrame>
      <p:sp>
        <p:nvSpPr>
          <p:cNvPr id="72" name="Rechteck 71">
            <a:extLst>
              <a:ext uri="{FF2B5EF4-FFF2-40B4-BE49-F238E27FC236}">
                <a16:creationId xmlns:a16="http://schemas.microsoft.com/office/drawing/2014/main" id="{085AAF96-B6FD-81E4-47A4-F67E62829789}"/>
              </a:ext>
            </a:extLst>
          </p:cNvPr>
          <p:cNvSpPr/>
          <p:nvPr>
            <p:custDataLst>
              <p:tags r:id="rId29"/>
            </p:custDataLst>
          </p:nvPr>
        </p:nvSpPr>
        <p:spPr bwMode="gray">
          <a:xfrm>
            <a:off x="10007600"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66AE1FFD-D2EA-411A-90B9-2C0854DB4A40}" type="datetime'''''''''''''''''''''2''''''''''0''''''''2''''''''''''''''2'''">
              <a:rPr lang="de-DE" altLang="en-US" sz="900" smtClean="0">
                <a:solidFill>
                  <a:srgbClr val="808080"/>
                </a:solidFill>
                <a:sym typeface="Arial" panose="020B0604020202020204" pitchFamily="34" charset="0"/>
              </a:rPr>
              <a:pPr algn="ctr">
                <a:lnSpc>
                  <a:spcPct val="90000"/>
                </a:lnSpc>
                <a:spcBef>
                  <a:spcPct val="0"/>
                </a:spcBef>
                <a:spcAft>
                  <a:spcPct val="0"/>
                </a:spcAft>
              </a:pPr>
              <a:t>2022</a:t>
            </a:fld>
            <a:endParaRPr lang="de-DE" sz="900">
              <a:solidFill>
                <a:srgbClr val="808080"/>
              </a:solidFill>
              <a:sym typeface="Arial" panose="020B0604020202020204" pitchFamily="34" charset="0"/>
            </a:endParaRPr>
          </a:p>
        </p:txBody>
      </p:sp>
      <p:sp>
        <p:nvSpPr>
          <p:cNvPr id="65" name="Rechteck 64">
            <a:extLst>
              <a:ext uri="{FF2B5EF4-FFF2-40B4-BE49-F238E27FC236}">
                <a16:creationId xmlns:a16="http://schemas.microsoft.com/office/drawing/2014/main" id="{FD75FEF7-D0BA-1A94-54D5-DE8399CD1F5B}"/>
              </a:ext>
            </a:extLst>
          </p:cNvPr>
          <p:cNvSpPr/>
          <p:nvPr>
            <p:custDataLst>
              <p:tags r:id="rId30"/>
            </p:custDataLst>
          </p:nvPr>
        </p:nvSpPr>
        <p:spPr bwMode="gray">
          <a:xfrm>
            <a:off x="10534650" y="6245226"/>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201F2673-1A17-4689-AAF4-030BA8C26040}" type="datetime'''2''''''''''0''''''2''''''''''''''''3'''''''''''''">
              <a:rPr lang="de-DE" altLang="en-US" sz="900" smtClean="0">
                <a:solidFill>
                  <a:srgbClr val="808080"/>
                </a:solidFill>
                <a:sym typeface="Arial" panose="020B0604020202020204" pitchFamily="34" charset="0"/>
              </a:rPr>
              <a:pPr algn="ctr">
                <a:lnSpc>
                  <a:spcPct val="90000"/>
                </a:lnSpc>
                <a:spcBef>
                  <a:spcPct val="0"/>
                </a:spcBef>
                <a:spcAft>
                  <a:spcPct val="0"/>
                </a:spcAft>
              </a:pPr>
              <a:t>2023</a:t>
            </a:fld>
            <a:endParaRPr lang="de-DE" sz="900">
              <a:solidFill>
                <a:srgbClr val="808080"/>
              </a:solidFill>
              <a:sym typeface="Arial" panose="020B0604020202020204" pitchFamily="34" charset="0"/>
            </a:endParaRPr>
          </a:p>
        </p:txBody>
      </p:sp>
      <p:sp>
        <p:nvSpPr>
          <p:cNvPr id="67" name="Rechteck 66">
            <a:extLst>
              <a:ext uri="{FF2B5EF4-FFF2-40B4-BE49-F238E27FC236}">
                <a16:creationId xmlns:a16="http://schemas.microsoft.com/office/drawing/2014/main" id="{38626C1E-7464-95BC-C3E6-75B2B9B39302}"/>
              </a:ext>
            </a:extLst>
          </p:cNvPr>
          <p:cNvSpPr/>
          <p:nvPr>
            <p:custDataLst>
              <p:tags r:id="rId31"/>
            </p:custDataLst>
          </p:nvPr>
        </p:nvSpPr>
        <p:spPr bwMode="gray">
          <a:xfrm>
            <a:off x="9480550"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9B649A97-4143-4CDC-AB47-9D29E068C67B}" type="datetime'''''''''''2''''''''''''''''0''''2''''1'''''''''''">
              <a:rPr lang="de-DE" altLang="en-US" sz="900" smtClean="0">
                <a:solidFill>
                  <a:srgbClr val="808080"/>
                </a:solidFill>
                <a:sym typeface="Arial" panose="020B0604020202020204" pitchFamily="34" charset="0"/>
              </a:rPr>
              <a:pPr algn="ctr">
                <a:lnSpc>
                  <a:spcPct val="90000"/>
                </a:lnSpc>
                <a:spcBef>
                  <a:spcPct val="0"/>
                </a:spcBef>
                <a:spcAft>
                  <a:spcPct val="0"/>
                </a:spcAft>
              </a:pPr>
              <a:t>2021</a:t>
            </a:fld>
            <a:endParaRPr lang="de-DE" sz="900">
              <a:solidFill>
                <a:srgbClr val="808080"/>
              </a:solidFill>
              <a:sym typeface="Arial" panose="020B0604020202020204" pitchFamily="34" charset="0"/>
            </a:endParaRPr>
          </a:p>
        </p:txBody>
      </p:sp>
      <p:sp>
        <p:nvSpPr>
          <p:cNvPr id="64" name="Rechteck 63">
            <a:extLst>
              <a:ext uri="{FF2B5EF4-FFF2-40B4-BE49-F238E27FC236}">
                <a16:creationId xmlns:a16="http://schemas.microsoft.com/office/drawing/2014/main" id="{5D5F611F-C601-DD29-4A60-3CE823BD8370}"/>
              </a:ext>
            </a:extLst>
          </p:cNvPr>
          <p:cNvSpPr/>
          <p:nvPr>
            <p:custDataLst>
              <p:tags r:id="rId32"/>
            </p:custDataLst>
          </p:nvPr>
        </p:nvSpPr>
        <p:spPr bwMode="gray">
          <a:xfrm>
            <a:off x="8951913"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045BAAE0-A145-4CCA-8652-1E16533218FA}" type="datetime'''''''''''''''''''''''2''0''''''''''''''''''''''''''''''''20'">
              <a:rPr lang="de-DE" altLang="en-US" sz="900" smtClean="0">
                <a:solidFill>
                  <a:srgbClr val="808080"/>
                </a:solidFill>
                <a:sym typeface="Arial" panose="020B0604020202020204" pitchFamily="34" charset="0"/>
              </a:rPr>
              <a:pPr algn="ctr">
                <a:lnSpc>
                  <a:spcPct val="90000"/>
                </a:lnSpc>
                <a:spcBef>
                  <a:spcPct val="0"/>
                </a:spcBef>
                <a:spcAft>
                  <a:spcPct val="0"/>
                </a:spcAft>
              </a:pPr>
              <a:t>2020</a:t>
            </a:fld>
            <a:endParaRPr lang="de-DE" sz="900">
              <a:solidFill>
                <a:srgbClr val="808080"/>
              </a:solidFill>
              <a:sym typeface="Arial" panose="020B0604020202020204" pitchFamily="34" charset="0"/>
            </a:endParaRPr>
          </a:p>
        </p:txBody>
      </p:sp>
      <p:sp>
        <p:nvSpPr>
          <p:cNvPr id="75" name="Rechteck 74">
            <a:extLst>
              <a:ext uri="{FF2B5EF4-FFF2-40B4-BE49-F238E27FC236}">
                <a16:creationId xmlns:a16="http://schemas.microsoft.com/office/drawing/2014/main" id="{293016E0-EA07-C844-53A8-4EAD78851531}"/>
              </a:ext>
            </a:extLst>
          </p:cNvPr>
          <p:cNvSpPr/>
          <p:nvPr>
            <p:custDataLst>
              <p:tags r:id="rId33"/>
            </p:custDataLst>
          </p:nvPr>
        </p:nvSpPr>
        <p:spPr bwMode="gray">
          <a:xfrm>
            <a:off x="11139488" y="5732463"/>
            <a:ext cx="454025" cy="1365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nSpc>
                <a:spcPct val="90000"/>
              </a:lnSpc>
              <a:spcBef>
                <a:spcPct val="0"/>
              </a:spcBef>
              <a:spcAft>
                <a:spcPct val="0"/>
              </a:spcAft>
            </a:pPr>
            <a:fld id="{48C31666-3BE8-497C-9C12-88F1DA0101FA}" type="datetime'''''5''''''0''0''''''.''''''''''''''''''0''''''''''0''''0'''''">
              <a:rPr lang="de-DE" altLang="en-US" sz="1000" smtClean="0">
                <a:solidFill>
                  <a:srgbClr val="808080"/>
                </a:solidFill>
                <a:sym typeface="Arial" panose="020B0604020202020204" pitchFamily="34" charset="0"/>
              </a:rPr>
              <a:pPr>
                <a:lnSpc>
                  <a:spcPct val="90000"/>
                </a:lnSpc>
                <a:spcBef>
                  <a:spcPct val="0"/>
                </a:spcBef>
                <a:spcAft>
                  <a:spcPct val="0"/>
                </a:spcAft>
              </a:pPr>
              <a:t>500.000</a:t>
            </a:fld>
            <a:endParaRPr lang="de-DE" sz="1000">
              <a:solidFill>
                <a:srgbClr val="808080"/>
              </a:solidFill>
              <a:sym typeface="Arial" panose="020B0604020202020204" pitchFamily="34" charset="0"/>
            </a:endParaRPr>
          </a:p>
        </p:txBody>
      </p:sp>
      <p:sp>
        <p:nvSpPr>
          <p:cNvPr id="76" name="Rechteck 75">
            <a:extLst>
              <a:ext uri="{FF2B5EF4-FFF2-40B4-BE49-F238E27FC236}">
                <a16:creationId xmlns:a16="http://schemas.microsoft.com/office/drawing/2014/main" id="{D94D4B77-ADD6-D417-F27D-591F0B203E09}"/>
              </a:ext>
            </a:extLst>
          </p:cNvPr>
          <p:cNvSpPr/>
          <p:nvPr>
            <p:custDataLst>
              <p:tags r:id="rId34"/>
            </p:custDataLst>
          </p:nvPr>
        </p:nvSpPr>
        <p:spPr bwMode="gray">
          <a:xfrm>
            <a:off x="7896225"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718892DD-3B71-4B12-994B-D76EEF29C1EA}" type="datetime'''''2''''''''''''0''''''1''''''''''''''''8'''">
              <a:rPr lang="de-DE" altLang="en-US" sz="900" smtClean="0">
                <a:solidFill>
                  <a:srgbClr val="808080"/>
                </a:solidFill>
                <a:sym typeface="Arial" panose="020B0604020202020204" pitchFamily="34" charset="0"/>
              </a:rPr>
              <a:pPr algn="ctr">
                <a:lnSpc>
                  <a:spcPct val="90000"/>
                </a:lnSpc>
                <a:spcBef>
                  <a:spcPct val="0"/>
                </a:spcBef>
                <a:spcAft>
                  <a:spcPct val="0"/>
                </a:spcAft>
              </a:pPr>
              <a:t>2018</a:t>
            </a:fld>
            <a:endParaRPr lang="de-DE" sz="900">
              <a:solidFill>
                <a:srgbClr val="808080"/>
              </a:solidFill>
              <a:sym typeface="Arial" panose="020B0604020202020204" pitchFamily="34" charset="0"/>
            </a:endParaRPr>
          </a:p>
        </p:txBody>
      </p:sp>
      <p:sp>
        <p:nvSpPr>
          <p:cNvPr id="73" name="Rechteck 72">
            <a:extLst>
              <a:ext uri="{FF2B5EF4-FFF2-40B4-BE49-F238E27FC236}">
                <a16:creationId xmlns:a16="http://schemas.microsoft.com/office/drawing/2014/main" id="{48E6AB39-B9A8-3CF5-6947-030C580DD502}"/>
              </a:ext>
            </a:extLst>
          </p:cNvPr>
          <p:cNvSpPr/>
          <p:nvPr>
            <p:custDataLst>
              <p:tags r:id="rId35"/>
            </p:custDataLst>
          </p:nvPr>
        </p:nvSpPr>
        <p:spPr bwMode="gray">
          <a:xfrm>
            <a:off x="6840538"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2EF4D283-516F-4483-A1C4-4CCBBEF21F05}" type="datetime'''''''2''''''0''''''''''''''''''''''''1''6'''''''''''''''''''">
              <a:rPr lang="de-DE" altLang="en-US" sz="900" smtClean="0">
                <a:solidFill>
                  <a:srgbClr val="808080"/>
                </a:solidFill>
                <a:sym typeface="Arial" panose="020B0604020202020204" pitchFamily="34" charset="0"/>
              </a:rPr>
              <a:pPr algn="ctr">
                <a:lnSpc>
                  <a:spcPct val="90000"/>
                </a:lnSpc>
                <a:spcBef>
                  <a:spcPct val="0"/>
                </a:spcBef>
                <a:spcAft>
                  <a:spcPct val="0"/>
                </a:spcAft>
              </a:pPr>
              <a:t>2016</a:t>
            </a:fld>
            <a:endParaRPr lang="de-DE" sz="900">
              <a:solidFill>
                <a:srgbClr val="808080"/>
              </a:solidFill>
              <a:sym typeface="Arial" panose="020B0604020202020204" pitchFamily="34" charset="0"/>
            </a:endParaRPr>
          </a:p>
        </p:txBody>
      </p:sp>
      <p:sp>
        <p:nvSpPr>
          <p:cNvPr id="78" name="Rechteck 77">
            <a:extLst>
              <a:ext uri="{FF2B5EF4-FFF2-40B4-BE49-F238E27FC236}">
                <a16:creationId xmlns:a16="http://schemas.microsoft.com/office/drawing/2014/main" id="{E21BE300-28F0-16F6-1BEB-51E46FCD680D}"/>
              </a:ext>
            </a:extLst>
          </p:cNvPr>
          <p:cNvSpPr/>
          <p:nvPr>
            <p:custDataLst>
              <p:tags r:id="rId36"/>
            </p:custDataLst>
          </p:nvPr>
        </p:nvSpPr>
        <p:spPr bwMode="gray">
          <a:xfrm>
            <a:off x="7369175"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EC16A204-C115-4323-9354-D24F406CB939}" type="datetime'''''''''''2''0''''''''''''''''''''''''1''''''''''''''''''7'">
              <a:rPr lang="de-DE" altLang="en-US" sz="900" smtClean="0">
                <a:solidFill>
                  <a:srgbClr val="808080"/>
                </a:solidFill>
                <a:sym typeface="Arial" panose="020B0604020202020204" pitchFamily="34" charset="0"/>
              </a:rPr>
              <a:pPr algn="ctr">
                <a:lnSpc>
                  <a:spcPct val="90000"/>
                </a:lnSpc>
                <a:spcBef>
                  <a:spcPct val="0"/>
                </a:spcBef>
                <a:spcAft>
                  <a:spcPct val="0"/>
                </a:spcAft>
              </a:pPr>
              <a:t>2017</a:t>
            </a:fld>
            <a:endParaRPr lang="de-DE" sz="900">
              <a:solidFill>
                <a:srgbClr val="808080"/>
              </a:solidFill>
              <a:sym typeface="Arial" panose="020B0604020202020204" pitchFamily="34" charset="0"/>
            </a:endParaRPr>
          </a:p>
        </p:txBody>
      </p:sp>
      <p:sp>
        <p:nvSpPr>
          <p:cNvPr id="71" name="Rechteck 70">
            <a:extLst>
              <a:ext uri="{FF2B5EF4-FFF2-40B4-BE49-F238E27FC236}">
                <a16:creationId xmlns:a16="http://schemas.microsoft.com/office/drawing/2014/main" id="{0A7E08F7-D758-8CAA-32FB-5A9FD1F4333B}"/>
              </a:ext>
            </a:extLst>
          </p:cNvPr>
          <p:cNvSpPr/>
          <p:nvPr>
            <p:custDataLst>
              <p:tags r:id="rId37"/>
            </p:custDataLst>
          </p:nvPr>
        </p:nvSpPr>
        <p:spPr bwMode="gray">
          <a:xfrm>
            <a:off x="8424863" y="6245225"/>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632C1220-F40C-4801-8E17-609DF74E3916}" type="datetime'2''''''''''0''''''''''''''''''1''''''''''''9'''">
              <a:rPr lang="de-DE" altLang="en-US" sz="900" smtClean="0">
                <a:solidFill>
                  <a:srgbClr val="808080"/>
                </a:solidFill>
                <a:sym typeface="Arial" panose="020B0604020202020204" pitchFamily="34" charset="0"/>
              </a:rPr>
              <a:pPr algn="ctr">
                <a:lnSpc>
                  <a:spcPct val="90000"/>
                </a:lnSpc>
                <a:spcBef>
                  <a:spcPct val="0"/>
                </a:spcBef>
                <a:spcAft>
                  <a:spcPct val="0"/>
                </a:spcAft>
              </a:pPr>
              <a:t>2019</a:t>
            </a:fld>
            <a:endParaRPr lang="de-DE" sz="900">
              <a:solidFill>
                <a:srgbClr val="808080"/>
              </a:solidFill>
              <a:sym typeface="Arial" panose="020B0604020202020204" pitchFamily="34" charset="0"/>
            </a:endParaRPr>
          </a:p>
        </p:txBody>
      </p:sp>
      <p:sp>
        <p:nvSpPr>
          <p:cNvPr id="79" name="Textfeld 78">
            <a:extLst>
              <a:ext uri="{FF2B5EF4-FFF2-40B4-BE49-F238E27FC236}">
                <a16:creationId xmlns:a16="http://schemas.microsoft.com/office/drawing/2014/main" id="{40727392-1183-7286-B6DB-609E3ED87029}"/>
              </a:ext>
            </a:extLst>
          </p:cNvPr>
          <p:cNvSpPr txBox="1"/>
          <p:nvPr/>
        </p:nvSpPr>
        <p:spPr>
          <a:xfrm>
            <a:off x="6356640" y="1350963"/>
            <a:ext cx="4248144" cy="338138"/>
          </a:xfrm>
          <a:prstGeom prst="rect">
            <a:avLst/>
          </a:prstGeom>
          <a:noFill/>
        </p:spPr>
        <p:txBody>
          <a:bodyPr wrap="square" rtlCol="0">
            <a:spAutoFit/>
          </a:bodyPr>
          <a:lstStyle/>
          <a:p>
            <a:pPr>
              <a:defRPr/>
            </a:pPr>
            <a:r>
              <a:rPr lang="de-DE" sz="1600" b="1">
                <a:solidFill>
                  <a:schemeClr val="accent1"/>
                </a:solidFill>
                <a:latin typeface="Arial" panose="020B0604020202020204" pitchFamily="34" charset="0"/>
                <a:cs typeface="Arial" panose="020B0604020202020204" pitchFamily="34" charset="0"/>
              </a:rPr>
              <a:t>Aktien</a:t>
            </a:r>
            <a:endParaRPr lang="de-DE" sz="1600" b="1">
              <a:solidFill>
                <a:schemeClr val="bg1">
                  <a:lumMod val="50000"/>
                </a:schemeClr>
              </a:solidFill>
              <a:latin typeface="Arial" panose="020B0604020202020204" pitchFamily="34" charset="0"/>
              <a:cs typeface="Arial" panose="020B0604020202020204" pitchFamily="34" charset="0"/>
            </a:endParaRPr>
          </a:p>
        </p:txBody>
      </p:sp>
      <p:sp>
        <p:nvSpPr>
          <p:cNvPr id="80" name="Textfeld 79">
            <a:extLst>
              <a:ext uri="{FF2B5EF4-FFF2-40B4-BE49-F238E27FC236}">
                <a16:creationId xmlns:a16="http://schemas.microsoft.com/office/drawing/2014/main" id="{E37B8312-6BF4-34E6-A7D0-7CE6B27D64D2}"/>
              </a:ext>
            </a:extLst>
          </p:cNvPr>
          <p:cNvSpPr txBox="1"/>
          <p:nvPr/>
        </p:nvSpPr>
        <p:spPr>
          <a:xfrm>
            <a:off x="6432550" y="1795463"/>
            <a:ext cx="5345113" cy="260350"/>
          </a:xfrm>
          <a:prstGeom prst="rect">
            <a:avLst/>
          </a:prstGeom>
          <a:solidFill>
            <a:schemeClr val="bg1">
              <a:lumMod val="95000"/>
            </a:schemeClr>
          </a:solidFill>
        </p:spPr>
        <p:txBody>
          <a:bodyPr wrap="square">
            <a:spAutoFit/>
          </a:bodyPr>
          <a:lstStyle/>
          <a:p>
            <a:pPr>
              <a:defRPr/>
            </a:pPr>
            <a:r>
              <a:rPr lang="de-DE" sz="1100" b="1">
                <a:solidFill>
                  <a:srgbClr val="595959"/>
                </a:solidFill>
                <a:latin typeface="Arial" panose="020B0604020202020204" pitchFamily="34" charset="0"/>
                <a:cs typeface="Arial" panose="020B0604020202020204" pitchFamily="34" charset="0"/>
              </a:rPr>
              <a:t>Schlusskurs </a:t>
            </a:r>
            <a:r>
              <a:rPr lang="de-DE" sz="1050">
                <a:solidFill>
                  <a:srgbClr val="595959"/>
                </a:solidFill>
                <a:latin typeface="Arial" panose="020B0604020202020204" pitchFamily="34" charset="0"/>
                <a:cs typeface="Arial" panose="020B0604020202020204" pitchFamily="34" charset="0"/>
              </a:rPr>
              <a:t>(in €)</a:t>
            </a:r>
            <a:endParaRPr lang="de-DE" sz="1100">
              <a:solidFill>
                <a:srgbClr val="595959"/>
              </a:solidFill>
              <a:latin typeface="Arial" panose="020B0604020202020204" pitchFamily="34" charset="0"/>
              <a:cs typeface="Arial" panose="020B0604020202020204" pitchFamily="34" charset="0"/>
            </a:endParaRPr>
          </a:p>
        </p:txBody>
      </p:sp>
      <p:sp>
        <p:nvSpPr>
          <p:cNvPr id="82" name="Textfeld 81">
            <a:extLst>
              <a:ext uri="{FF2B5EF4-FFF2-40B4-BE49-F238E27FC236}">
                <a16:creationId xmlns:a16="http://schemas.microsoft.com/office/drawing/2014/main" id="{5A3F970C-938C-A6A6-3CBB-2CC32124D3C3}"/>
              </a:ext>
            </a:extLst>
          </p:cNvPr>
          <p:cNvSpPr txBox="1"/>
          <p:nvPr/>
        </p:nvSpPr>
        <p:spPr>
          <a:xfrm>
            <a:off x="6432550" y="3383756"/>
            <a:ext cx="5345113" cy="261938"/>
          </a:xfrm>
          <a:prstGeom prst="rect">
            <a:avLst/>
          </a:prstGeom>
          <a:solidFill>
            <a:schemeClr val="bg1">
              <a:lumMod val="95000"/>
            </a:schemeClr>
          </a:solidFill>
        </p:spPr>
        <p:txBody>
          <a:bodyPr wrap="square">
            <a:spAutoFit/>
          </a:bodyPr>
          <a:lstStyle/>
          <a:p>
            <a:pPr>
              <a:defRPr/>
            </a:pPr>
            <a:r>
              <a:rPr lang="de-DE" sz="1100" b="1">
                <a:solidFill>
                  <a:srgbClr val="595959"/>
                </a:solidFill>
                <a:latin typeface="Arial" panose="020B0604020202020204" pitchFamily="34" charset="0"/>
                <a:cs typeface="Arial" panose="020B0604020202020204" pitchFamily="34" charset="0"/>
              </a:rPr>
              <a:t>Marktkapitalisierung </a:t>
            </a:r>
            <a:r>
              <a:rPr lang="de-DE" sz="1050">
                <a:solidFill>
                  <a:srgbClr val="595959"/>
                </a:solidFill>
                <a:latin typeface="Arial" panose="020B0604020202020204" pitchFamily="34" charset="0"/>
                <a:cs typeface="Arial" panose="020B0604020202020204" pitchFamily="34" charset="0"/>
              </a:rPr>
              <a:t>(in Mio. €)</a:t>
            </a:r>
            <a:endParaRPr lang="de-DE" sz="1100">
              <a:solidFill>
                <a:srgbClr val="595959"/>
              </a:solidFill>
              <a:latin typeface="Arial" panose="020B0604020202020204" pitchFamily="34" charset="0"/>
              <a:cs typeface="Arial" panose="020B0604020202020204" pitchFamily="34" charset="0"/>
            </a:endParaRPr>
          </a:p>
        </p:txBody>
      </p:sp>
      <p:cxnSp>
        <p:nvCxnSpPr>
          <p:cNvPr id="83" name="Gerade Verbindung 82">
            <a:extLst>
              <a:ext uri="{FF2B5EF4-FFF2-40B4-BE49-F238E27FC236}">
                <a16:creationId xmlns:a16="http://schemas.microsoft.com/office/drawing/2014/main" id="{67F05135-2DE9-F6AC-8D81-F9E32B52DFDA}"/>
              </a:ext>
            </a:extLst>
          </p:cNvPr>
          <p:cNvCxnSpPr/>
          <p:nvPr>
            <p:custDataLst>
              <p:tags r:id="rId38"/>
            </p:custDataLst>
          </p:nvPr>
        </p:nvCxnSpPr>
        <p:spPr bwMode="auto">
          <a:xfrm>
            <a:off x="8551863"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3" name="Gerade Verbindung 92">
            <a:extLst>
              <a:ext uri="{FF2B5EF4-FFF2-40B4-BE49-F238E27FC236}">
                <a16:creationId xmlns:a16="http://schemas.microsoft.com/office/drawing/2014/main" id="{872FE705-2E23-54BE-4CA1-E8C8329FEAA4}"/>
              </a:ext>
            </a:extLst>
          </p:cNvPr>
          <p:cNvCxnSpPr/>
          <p:nvPr>
            <p:custDataLst>
              <p:tags r:id="rId39"/>
            </p:custDataLst>
          </p:nvPr>
        </p:nvCxnSpPr>
        <p:spPr bwMode="auto">
          <a:xfrm>
            <a:off x="8023225"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9" name="Gerade Verbindung 88">
            <a:extLst>
              <a:ext uri="{FF2B5EF4-FFF2-40B4-BE49-F238E27FC236}">
                <a16:creationId xmlns:a16="http://schemas.microsoft.com/office/drawing/2014/main" id="{35D5E0AC-6B66-B023-0652-DB572736ED99}"/>
              </a:ext>
            </a:extLst>
          </p:cNvPr>
          <p:cNvCxnSpPr/>
          <p:nvPr>
            <p:custDataLst>
              <p:tags r:id="rId40"/>
            </p:custDataLst>
          </p:nvPr>
        </p:nvCxnSpPr>
        <p:spPr bwMode="auto">
          <a:xfrm>
            <a:off x="6967538"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5" name="Gerade Verbindung 94">
            <a:extLst>
              <a:ext uri="{FF2B5EF4-FFF2-40B4-BE49-F238E27FC236}">
                <a16:creationId xmlns:a16="http://schemas.microsoft.com/office/drawing/2014/main" id="{CB89BE82-0342-CE04-1DE6-F1804BA2D72B}"/>
              </a:ext>
            </a:extLst>
          </p:cNvPr>
          <p:cNvCxnSpPr/>
          <p:nvPr>
            <p:custDataLst>
              <p:tags r:id="rId41"/>
            </p:custDataLst>
          </p:nvPr>
        </p:nvCxnSpPr>
        <p:spPr bwMode="auto">
          <a:xfrm>
            <a:off x="10661650"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8" name="Gerade Verbindung 97">
            <a:extLst>
              <a:ext uri="{FF2B5EF4-FFF2-40B4-BE49-F238E27FC236}">
                <a16:creationId xmlns:a16="http://schemas.microsoft.com/office/drawing/2014/main" id="{B12D67A0-062E-B8C0-E05A-8DFF48062C4F}"/>
              </a:ext>
            </a:extLst>
          </p:cNvPr>
          <p:cNvCxnSpPr/>
          <p:nvPr>
            <p:custDataLst>
              <p:tags r:id="rId42"/>
            </p:custDataLst>
          </p:nvPr>
        </p:nvCxnSpPr>
        <p:spPr bwMode="auto">
          <a:xfrm>
            <a:off x="10134600"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6" name="Gerade Verbindung 95">
            <a:extLst>
              <a:ext uri="{FF2B5EF4-FFF2-40B4-BE49-F238E27FC236}">
                <a16:creationId xmlns:a16="http://schemas.microsoft.com/office/drawing/2014/main" id="{5D6AC98F-9521-63BB-7D27-B9DC936C5A38}"/>
              </a:ext>
            </a:extLst>
          </p:cNvPr>
          <p:cNvCxnSpPr/>
          <p:nvPr>
            <p:custDataLst>
              <p:tags r:id="rId43"/>
            </p:custDataLst>
          </p:nvPr>
        </p:nvCxnSpPr>
        <p:spPr bwMode="auto">
          <a:xfrm>
            <a:off x="9607550"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4" name="Gerade Verbindung 93">
            <a:extLst>
              <a:ext uri="{FF2B5EF4-FFF2-40B4-BE49-F238E27FC236}">
                <a16:creationId xmlns:a16="http://schemas.microsoft.com/office/drawing/2014/main" id="{71D9AAEE-B60A-13B2-3378-E146F5D90BE3}"/>
              </a:ext>
            </a:extLst>
          </p:cNvPr>
          <p:cNvCxnSpPr/>
          <p:nvPr>
            <p:custDataLst>
              <p:tags r:id="rId44"/>
            </p:custDataLst>
          </p:nvPr>
        </p:nvCxnSpPr>
        <p:spPr bwMode="auto">
          <a:xfrm>
            <a:off x="7496175"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7" name="Gerade Verbindung 96">
            <a:extLst>
              <a:ext uri="{FF2B5EF4-FFF2-40B4-BE49-F238E27FC236}">
                <a16:creationId xmlns:a16="http://schemas.microsoft.com/office/drawing/2014/main" id="{762AC4CF-5539-D972-BD98-69BBFB269D32}"/>
              </a:ext>
            </a:extLst>
          </p:cNvPr>
          <p:cNvCxnSpPr/>
          <p:nvPr>
            <p:custDataLst>
              <p:tags r:id="rId45"/>
            </p:custDataLst>
          </p:nvPr>
        </p:nvCxnSpPr>
        <p:spPr bwMode="auto">
          <a:xfrm>
            <a:off x="9078913" y="2911475"/>
            <a:ext cx="0" cy="381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graphicFrame>
        <p:nvGraphicFramePr>
          <p:cNvPr id="122" name="Chart 3">
            <a:extLst>
              <a:ext uri="{FF2B5EF4-FFF2-40B4-BE49-F238E27FC236}">
                <a16:creationId xmlns:a16="http://schemas.microsoft.com/office/drawing/2014/main" id="{D59CBE12-D2B9-63D9-66CB-D904A9B98056}"/>
              </a:ext>
            </a:extLst>
          </p:cNvPr>
          <p:cNvGraphicFramePr/>
          <p:nvPr>
            <p:custDataLst>
              <p:tags r:id="rId46"/>
            </p:custDataLst>
            <p:extLst>
              <p:ext uri="{D42A27DB-BD31-4B8C-83A1-F6EECF244321}">
                <p14:modId xmlns:p14="http://schemas.microsoft.com/office/powerpoint/2010/main" val="4028868691"/>
              </p:ext>
            </p:extLst>
          </p:nvPr>
        </p:nvGraphicFramePr>
        <p:xfrm>
          <a:off x="6884988" y="2481263"/>
          <a:ext cx="4251325" cy="512762"/>
        </p:xfrm>
        <a:graphic>
          <a:graphicData uri="http://schemas.openxmlformats.org/drawingml/2006/chart">
            <c:chart xmlns:c="http://schemas.openxmlformats.org/drawingml/2006/chart" xmlns:r="http://schemas.openxmlformats.org/officeDocument/2006/relationships" r:id="rId64"/>
          </a:graphicData>
        </a:graphic>
      </p:graphicFrame>
      <p:sp>
        <p:nvSpPr>
          <p:cNvPr id="103" name="Rechteck 102">
            <a:extLst>
              <a:ext uri="{FF2B5EF4-FFF2-40B4-BE49-F238E27FC236}">
                <a16:creationId xmlns:a16="http://schemas.microsoft.com/office/drawing/2014/main" id="{5C3AA4B7-6B82-6055-8454-05E238B77B50}"/>
              </a:ext>
            </a:extLst>
          </p:cNvPr>
          <p:cNvSpPr/>
          <p:nvPr>
            <p:custDataLst>
              <p:tags r:id="rId47"/>
            </p:custDataLst>
          </p:nvPr>
        </p:nvSpPr>
        <p:spPr bwMode="gray">
          <a:xfrm>
            <a:off x="10007600"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C4B6A746-D613-4230-A4F0-101BB748341B}" type="datetime'''''''''''''20''2''''''''''''''''''2'''">
              <a:rPr lang="de-DE" altLang="en-US" sz="900" smtClean="0">
                <a:solidFill>
                  <a:srgbClr val="808080"/>
                </a:solidFill>
                <a:sym typeface="Arial" panose="020B0604020202020204" pitchFamily="34" charset="0"/>
              </a:rPr>
              <a:pPr algn="ctr">
                <a:lnSpc>
                  <a:spcPct val="90000"/>
                </a:lnSpc>
                <a:spcBef>
                  <a:spcPct val="0"/>
                </a:spcBef>
                <a:spcAft>
                  <a:spcPct val="0"/>
                </a:spcAft>
              </a:pPr>
              <a:t>2022</a:t>
            </a:fld>
            <a:endParaRPr lang="de-DE" sz="900">
              <a:solidFill>
                <a:srgbClr val="808080"/>
              </a:solidFill>
              <a:sym typeface="Arial" panose="020B0604020202020204" pitchFamily="34" charset="0"/>
            </a:endParaRPr>
          </a:p>
        </p:txBody>
      </p:sp>
      <p:sp>
        <p:nvSpPr>
          <p:cNvPr id="107" name="Rechteck 106">
            <a:extLst>
              <a:ext uri="{FF2B5EF4-FFF2-40B4-BE49-F238E27FC236}">
                <a16:creationId xmlns:a16="http://schemas.microsoft.com/office/drawing/2014/main" id="{5CB2D4E3-0456-8989-DC97-D4E1C00F15B1}"/>
              </a:ext>
            </a:extLst>
          </p:cNvPr>
          <p:cNvSpPr/>
          <p:nvPr>
            <p:custDataLst>
              <p:tags r:id="rId48"/>
            </p:custDataLst>
          </p:nvPr>
        </p:nvSpPr>
        <p:spPr bwMode="gray">
          <a:xfrm>
            <a:off x="8951913"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26A54933-94EC-447E-92AD-275F4C1DBDE6}" type="datetime'''''''''''2''''0''''''2''''''0'''''''''">
              <a:rPr lang="de-DE" altLang="en-US" sz="900" smtClean="0">
                <a:solidFill>
                  <a:srgbClr val="808080"/>
                </a:solidFill>
                <a:sym typeface="Arial" panose="020B0604020202020204" pitchFamily="34" charset="0"/>
              </a:rPr>
              <a:pPr algn="ctr">
                <a:lnSpc>
                  <a:spcPct val="90000"/>
                </a:lnSpc>
                <a:spcBef>
                  <a:spcPct val="0"/>
                </a:spcBef>
                <a:spcAft>
                  <a:spcPct val="0"/>
                </a:spcAft>
              </a:pPr>
              <a:t>2020</a:t>
            </a:fld>
            <a:endParaRPr lang="de-DE" sz="900">
              <a:solidFill>
                <a:srgbClr val="808080"/>
              </a:solidFill>
              <a:sym typeface="Arial" panose="020B0604020202020204" pitchFamily="34" charset="0"/>
            </a:endParaRPr>
          </a:p>
        </p:txBody>
      </p:sp>
      <p:sp>
        <p:nvSpPr>
          <p:cNvPr id="108" name="Rechteck 107">
            <a:extLst>
              <a:ext uri="{FF2B5EF4-FFF2-40B4-BE49-F238E27FC236}">
                <a16:creationId xmlns:a16="http://schemas.microsoft.com/office/drawing/2014/main" id="{8D323052-3F55-5C0D-AA34-58E5472504B4}"/>
              </a:ext>
            </a:extLst>
          </p:cNvPr>
          <p:cNvSpPr/>
          <p:nvPr>
            <p:custDataLst>
              <p:tags r:id="rId49"/>
            </p:custDataLst>
          </p:nvPr>
        </p:nvSpPr>
        <p:spPr bwMode="gray">
          <a:xfrm>
            <a:off x="6840538"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873A168A-C3A9-466A-BA77-859D3170F3EB}" type="datetime'''''''''''''''''2''''''''0''''''''''''''''1''''''6'''''''''''">
              <a:rPr lang="de-DE" altLang="en-US" sz="900" smtClean="0">
                <a:solidFill>
                  <a:srgbClr val="808080"/>
                </a:solidFill>
                <a:sym typeface="Arial" panose="020B0604020202020204" pitchFamily="34" charset="0"/>
              </a:rPr>
              <a:pPr algn="ctr">
                <a:lnSpc>
                  <a:spcPct val="90000"/>
                </a:lnSpc>
                <a:spcBef>
                  <a:spcPct val="0"/>
                </a:spcBef>
                <a:spcAft>
                  <a:spcPct val="0"/>
                </a:spcAft>
              </a:pPr>
              <a:t>2016</a:t>
            </a:fld>
            <a:endParaRPr lang="de-DE" sz="900">
              <a:solidFill>
                <a:srgbClr val="808080"/>
              </a:solidFill>
              <a:sym typeface="Arial" panose="020B0604020202020204" pitchFamily="34" charset="0"/>
            </a:endParaRPr>
          </a:p>
        </p:txBody>
      </p:sp>
      <p:sp>
        <p:nvSpPr>
          <p:cNvPr id="101" name="Rechteck 100">
            <a:extLst>
              <a:ext uri="{FF2B5EF4-FFF2-40B4-BE49-F238E27FC236}">
                <a16:creationId xmlns:a16="http://schemas.microsoft.com/office/drawing/2014/main" id="{465436F3-5519-A204-AF8F-7FF91E712B47}"/>
              </a:ext>
            </a:extLst>
          </p:cNvPr>
          <p:cNvSpPr/>
          <p:nvPr>
            <p:custDataLst>
              <p:tags r:id="rId50"/>
            </p:custDataLst>
          </p:nvPr>
        </p:nvSpPr>
        <p:spPr bwMode="gray">
          <a:xfrm>
            <a:off x="9480550"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C41F53C9-CE8B-4647-A17A-881C37D83FA0}" type="datetime'''''''''''''''''''''20''''''''''''''''''''2''''1'''''''''''">
              <a:rPr lang="de-DE" altLang="en-US" sz="900" smtClean="0">
                <a:solidFill>
                  <a:srgbClr val="808080"/>
                </a:solidFill>
                <a:sym typeface="Arial" panose="020B0604020202020204" pitchFamily="34" charset="0"/>
              </a:rPr>
              <a:pPr algn="ctr">
                <a:lnSpc>
                  <a:spcPct val="90000"/>
                </a:lnSpc>
                <a:spcBef>
                  <a:spcPct val="0"/>
                </a:spcBef>
                <a:spcAft>
                  <a:spcPct val="0"/>
                </a:spcAft>
              </a:pPr>
              <a:t>2021</a:t>
            </a:fld>
            <a:endParaRPr lang="de-DE" sz="900">
              <a:solidFill>
                <a:srgbClr val="808080"/>
              </a:solidFill>
              <a:sym typeface="Arial" panose="020B0604020202020204" pitchFamily="34" charset="0"/>
            </a:endParaRPr>
          </a:p>
        </p:txBody>
      </p:sp>
      <p:sp>
        <p:nvSpPr>
          <p:cNvPr id="106" name="Rechteck 105">
            <a:extLst>
              <a:ext uri="{FF2B5EF4-FFF2-40B4-BE49-F238E27FC236}">
                <a16:creationId xmlns:a16="http://schemas.microsoft.com/office/drawing/2014/main" id="{8506B4C6-8DCB-778F-C500-F4262EDACFBA}"/>
              </a:ext>
            </a:extLst>
          </p:cNvPr>
          <p:cNvSpPr/>
          <p:nvPr>
            <p:custDataLst>
              <p:tags r:id="rId51"/>
            </p:custDataLst>
          </p:nvPr>
        </p:nvSpPr>
        <p:spPr bwMode="gray">
          <a:xfrm>
            <a:off x="8424863"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E44B3D63-65FA-4573-8CC7-8F4FBF975819}" type="datetime'''''''''201''9'''''''''''''''''''''''''''''">
              <a:rPr lang="de-DE" altLang="en-US" sz="900" smtClean="0">
                <a:solidFill>
                  <a:srgbClr val="808080"/>
                </a:solidFill>
                <a:sym typeface="Arial" panose="020B0604020202020204" pitchFamily="34" charset="0"/>
              </a:rPr>
              <a:pPr algn="ctr">
                <a:lnSpc>
                  <a:spcPct val="90000"/>
                </a:lnSpc>
                <a:spcBef>
                  <a:spcPct val="0"/>
                </a:spcBef>
                <a:spcAft>
                  <a:spcPct val="0"/>
                </a:spcAft>
              </a:pPr>
              <a:t>2019</a:t>
            </a:fld>
            <a:endParaRPr lang="de-DE" sz="900">
              <a:solidFill>
                <a:srgbClr val="808080"/>
              </a:solidFill>
              <a:sym typeface="Arial" panose="020B0604020202020204" pitchFamily="34" charset="0"/>
            </a:endParaRPr>
          </a:p>
        </p:txBody>
      </p:sp>
      <p:sp>
        <p:nvSpPr>
          <p:cNvPr id="110" name="Rechteck 109">
            <a:extLst>
              <a:ext uri="{FF2B5EF4-FFF2-40B4-BE49-F238E27FC236}">
                <a16:creationId xmlns:a16="http://schemas.microsoft.com/office/drawing/2014/main" id="{CBF1F80C-9785-21CE-568E-570F7D9B9975}"/>
              </a:ext>
            </a:extLst>
          </p:cNvPr>
          <p:cNvSpPr/>
          <p:nvPr>
            <p:custDataLst>
              <p:tags r:id="rId52"/>
            </p:custDataLst>
          </p:nvPr>
        </p:nvSpPr>
        <p:spPr bwMode="gray">
          <a:xfrm>
            <a:off x="10534650" y="2997201"/>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57922DAD-39FF-414C-84FE-DF23CE49B81E}" type="datetime'''''''''2''''''''''''''''0''''''2''''''''3'''''''''''''''''''">
              <a:rPr lang="de-DE" altLang="en-US" sz="900" smtClean="0">
                <a:solidFill>
                  <a:srgbClr val="808080"/>
                </a:solidFill>
                <a:sym typeface="Arial" panose="020B0604020202020204" pitchFamily="34" charset="0"/>
              </a:rPr>
              <a:pPr algn="ctr">
                <a:lnSpc>
                  <a:spcPct val="90000"/>
                </a:lnSpc>
                <a:spcBef>
                  <a:spcPct val="0"/>
                </a:spcBef>
                <a:spcAft>
                  <a:spcPct val="0"/>
                </a:spcAft>
              </a:pPr>
              <a:t>2023</a:t>
            </a:fld>
            <a:endParaRPr lang="de-DE" sz="900">
              <a:solidFill>
                <a:srgbClr val="808080"/>
              </a:solidFill>
              <a:sym typeface="Arial" panose="020B0604020202020204" pitchFamily="34" charset="0"/>
            </a:endParaRPr>
          </a:p>
        </p:txBody>
      </p:sp>
      <p:sp>
        <p:nvSpPr>
          <p:cNvPr id="109" name="Rechteck 108">
            <a:extLst>
              <a:ext uri="{FF2B5EF4-FFF2-40B4-BE49-F238E27FC236}">
                <a16:creationId xmlns:a16="http://schemas.microsoft.com/office/drawing/2014/main" id="{A8F36DF0-66A4-D6CC-1594-04C76D6708F0}"/>
              </a:ext>
            </a:extLst>
          </p:cNvPr>
          <p:cNvSpPr/>
          <p:nvPr>
            <p:custDataLst>
              <p:tags r:id="rId53"/>
            </p:custDataLst>
          </p:nvPr>
        </p:nvSpPr>
        <p:spPr bwMode="gray">
          <a:xfrm>
            <a:off x="7896225"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6DB82DB4-E45F-470E-B8A6-C26BBCEE16F6}" type="datetime'''''''''''''''''''''''20''''''''''''''''''''18'''''''''">
              <a:rPr lang="de-DE" altLang="en-US" sz="900" smtClean="0">
                <a:solidFill>
                  <a:srgbClr val="808080"/>
                </a:solidFill>
                <a:sym typeface="Arial" panose="020B0604020202020204" pitchFamily="34" charset="0"/>
              </a:rPr>
              <a:pPr algn="ctr">
                <a:lnSpc>
                  <a:spcPct val="90000"/>
                </a:lnSpc>
                <a:spcBef>
                  <a:spcPct val="0"/>
                </a:spcBef>
                <a:spcAft>
                  <a:spcPct val="0"/>
                </a:spcAft>
              </a:pPr>
              <a:t>2018</a:t>
            </a:fld>
            <a:endParaRPr lang="de-DE" sz="900">
              <a:solidFill>
                <a:srgbClr val="808080"/>
              </a:solidFill>
              <a:sym typeface="Arial" panose="020B0604020202020204" pitchFamily="34" charset="0"/>
            </a:endParaRPr>
          </a:p>
        </p:txBody>
      </p:sp>
      <p:sp>
        <p:nvSpPr>
          <p:cNvPr id="111" name="Rechteck 110">
            <a:extLst>
              <a:ext uri="{FF2B5EF4-FFF2-40B4-BE49-F238E27FC236}">
                <a16:creationId xmlns:a16="http://schemas.microsoft.com/office/drawing/2014/main" id="{26AF8AFA-9D4E-526A-9A51-86055CDC41A6}"/>
              </a:ext>
            </a:extLst>
          </p:cNvPr>
          <p:cNvSpPr/>
          <p:nvPr>
            <p:custDataLst>
              <p:tags r:id="rId54"/>
            </p:custDataLst>
          </p:nvPr>
        </p:nvSpPr>
        <p:spPr bwMode="gray">
          <a:xfrm>
            <a:off x="7369175" y="2997200"/>
            <a:ext cx="254000" cy="123825"/>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algn="ctr">
              <a:lnSpc>
                <a:spcPct val="90000"/>
              </a:lnSpc>
              <a:spcBef>
                <a:spcPct val="0"/>
              </a:spcBef>
              <a:spcAft>
                <a:spcPct val="0"/>
              </a:spcAft>
            </a:pPr>
            <a:fld id="{67A89A0A-F841-4F7E-ACF8-4A38C768CCBD}" type="datetime'''''''2''0''''''''''1''''''''''''7'">
              <a:rPr lang="de-DE" altLang="en-US" sz="900" smtClean="0">
                <a:solidFill>
                  <a:srgbClr val="808080"/>
                </a:solidFill>
                <a:sym typeface="Arial" panose="020B0604020202020204" pitchFamily="34" charset="0"/>
              </a:rPr>
              <a:pPr algn="ctr">
                <a:lnSpc>
                  <a:spcPct val="90000"/>
                </a:lnSpc>
                <a:spcBef>
                  <a:spcPct val="0"/>
                </a:spcBef>
                <a:spcAft>
                  <a:spcPct val="0"/>
                </a:spcAft>
              </a:pPr>
              <a:t>2017</a:t>
            </a:fld>
            <a:endParaRPr lang="de-DE" sz="900">
              <a:solidFill>
                <a:srgbClr val="808080"/>
              </a:solidFill>
              <a:sym typeface="Arial" panose="020B0604020202020204" pitchFamily="34" charset="0"/>
            </a:endParaRPr>
          </a:p>
        </p:txBody>
      </p:sp>
      <p:cxnSp>
        <p:nvCxnSpPr>
          <p:cNvPr id="116" name="Gerade Verbindung 115">
            <a:extLst>
              <a:ext uri="{FF2B5EF4-FFF2-40B4-BE49-F238E27FC236}">
                <a16:creationId xmlns:a16="http://schemas.microsoft.com/office/drawing/2014/main" id="{713CCCFF-4293-FE3B-3AB4-662CB517F037}"/>
              </a:ext>
            </a:extLst>
          </p:cNvPr>
          <p:cNvCxnSpPr>
            <a:cxnSpLocks/>
          </p:cNvCxnSpPr>
          <p:nvPr>
            <p:custDataLst>
              <p:tags r:id="rId55"/>
            </p:custDataLst>
          </p:nvPr>
        </p:nvCxnSpPr>
        <p:spPr bwMode="gray">
          <a:xfrm>
            <a:off x="6972300" y="2332038"/>
            <a:ext cx="4081463" cy="44450"/>
          </a:xfrm>
          <a:prstGeom prst="line">
            <a:avLst/>
          </a:prstGeom>
          <a:ln w="28575" cap="flat" cmpd="sng" algn="ctr">
            <a:solidFill>
              <a:srgbClr val="C0C0C0"/>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117" name="Oval 116">
            <a:extLst>
              <a:ext uri="{FF2B5EF4-FFF2-40B4-BE49-F238E27FC236}">
                <a16:creationId xmlns:a16="http://schemas.microsoft.com/office/drawing/2014/main" id="{0F4BFB4B-D7DB-7604-0D10-7AA714096189}"/>
              </a:ext>
            </a:extLst>
          </p:cNvPr>
          <p:cNvSpPr/>
          <p:nvPr>
            <p:custDataLst>
              <p:tags r:id="rId56"/>
            </p:custDataLst>
          </p:nvPr>
        </p:nvSpPr>
        <p:spPr bwMode="auto">
          <a:xfrm>
            <a:off x="8778875" y="2246313"/>
            <a:ext cx="468313" cy="215900"/>
          </a:xfrm>
          <a:prstGeom prst="ellipse">
            <a:avLst/>
          </a:prstGeom>
          <a:solidFill>
            <a:schemeClr val="tx2"/>
          </a:solidFill>
          <a:ln w="952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fld id="{6B3047E7-1D08-4941-BC75-1C8899DD5707}" type="datetime'-''''''''''''''''''''''3'''''',2%'''''''''''''''''''">
              <a:rPr lang="de-DE" altLang="en-US" sz="1000" b="1" smtClean="0">
                <a:solidFill>
                  <a:schemeClr val="bg1"/>
                </a:solidFill>
                <a:effectLst/>
              </a:rPr>
              <a:pPr algn="ctr">
                <a:spcBef>
                  <a:spcPct val="0"/>
                </a:spcBef>
                <a:spcAft>
                  <a:spcPct val="0"/>
                </a:spcAft>
              </a:pPr>
              <a:t>-3,2%</a:t>
            </a:fld>
            <a:endParaRPr lang="de-DE" sz="1000" b="1">
              <a:solidFill>
                <a:schemeClr val="bg1"/>
              </a:solidFill>
              <a:cs typeface="Arial" panose="020B0604020202020204" pitchFamily="34" charset="0"/>
              <a:sym typeface="Arial" panose="020B0604020202020204" pitchFamily="34" charset="0"/>
            </a:endParaRPr>
          </a:p>
        </p:txBody>
      </p:sp>
      <p:sp>
        <p:nvSpPr>
          <p:cNvPr id="118" name="Textfeld 117">
            <a:extLst>
              <a:ext uri="{FF2B5EF4-FFF2-40B4-BE49-F238E27FC236}">
                <a16:creationId xmlns:a16="http://schemas.microsoft.com/office/drawing/2014/main" id="{5BB4527D-127E-B5AB-4061-8A265EAAB2BA}"/>
              </a:ext>
            </a:extLst>
          </p:cNvPr>
          <p:cNvSpPr txBox="1"/>
          <p:nvPr/>
        </p:nvSpPr>
        <p:spPr>
          <a:xfrm>
            <a:off x="6427788" y="4973638"/>
            <a:ext cx="5345113" cy="260350"/>
          </a:xfrm>
          <a:prstGeom prst="rect">
            <a:avLst/>
          </a:prstGeom>
          <a:solidFill>
            <a:schemeClr val="bg1">
              <a:lumMod val="95000"/>
            </a:schemeClr>
          </a:solidFill>
        </p:spPr>
        <p:txBody>
          <a:bodyPr wrap="square">
            <a:spAutoFit/>
          </a:bodyPr>
          <a:lstStyle/>
          <a:p>
            <a:pPr>
              <a:defRPr/>
            </a:pPr>
            <a:r>
              <a:rPr lang="de-DE" sz="1100" b="1">
                <a:solidFill>
                  <a:srgbClr val="595959"/>
                </a:solidFill>
                <a:latin typeface="Arial" panose="020B0604020202020204" pitchFamily="34" charset="0"/>
                <a:cs typeface="Arial" panose="020B0604020202020204" pitchFamily="34" charset="0"/>
              </a:rPr>
              <a:t>Volumen</a:t>
            </a:r>
            <a:endParaRPr lang="de-DE" sz="1100">
              <a:solidFill>
                <a:srgbClr val="59595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8103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e 3">
            <a:extLst>
              <a:ext uri="{FF2B5EF4-FFF2-40B4-BE49-F238E27FC236}">
                <a16:creationId xmlns:a16="http://schemas.microsoft.com/office/drawing/2014/main" id="{CC77409B-9216-1DA6-08C2-FF925B4B1964}"/>
              </a:ext>
            </a:extLst>
          </p:cNvPr>
          <p:cNvGraphicFramePr>
            <a:graphicFrameLocks noGrp="1"/>
          </p:cNvGraphicFramePr>
          <p:nvPr>
            <p:extLst>
              <p:ext uri="{D42A27DB-BD31-4B8C-83A1-F6EECF244321}">
                <p14:modId xmlns:p14="http://schemas.microsoft.com/office/powerpoint/2010/main" val="1772140516"/>
              </p:ext>
            </p:extLst>
          </p:nvPr>
        </p:nvGraphicFramePr>
        <p:xfrm>
          <a:off x="139204" y="3342671"/>
          <a:ext cx="5001196" cy="2074668"/>
        </p:xfrm>
        <a:graphic>
          <a:graphicData uri="http://schemas.openxmlformats.org/drawingml/2006/table">
            <a:tbl>
              <a:tblPr bandRow="1">
                <a:tableStyleId>{5C22544A-7EE6-4342-B048-85BDC9FD1C3A}</a:tableStyleId>
              </a:tblPr>
              <a:tblGrid>
                <a:gridCol w="1578385">
                  <a:extLst>
                    <a:ext uri="{9D8B030D-6E8A-4147-A177-3AD203B41FA5}">
                      <a16:colId xmlns:a16="http://schemas.microsoft.com/office/drawing/2014/main" val="3658833871"/>
                    </a:ext>
                  </a:extLst>
                </a:gridCol>
                <a:gridCol w="3422811">
                  <a:extLst>
                    <a:ext uri="{9D8B030D-6E8A-4147-A177-3AD203B41FA5}">
                      <a16:colId xmlns:a16="http://schemas.microsoft.com/office/drawing/2014/main" val="3554802356"/>
                    </a:ext>
                  </a:extLst>
                </a:gridCol>
              </a:tblGrid>
              <a:tr h="386756">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1" dirty="0">
                          <a:solidFill>
                            <a:srgbClr val="505050"/>
                          </a:solidFill>
                          <a:latin typeface="Arial" panose="020B0604020202020204" pitchFamily="34" charset="0"/>
                          <a:cs typeface="Arial" panose="020B0604020202020204" pitchFamily="34" charset="0"/>
                        </a:rPr>
                        <a:t>21. März</a:t>
                      </a: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0" dirty="0">
                          <a:solidFill>
                            <a:srgbClr val="909090"/>
                          </a:solidFill>
                          <a:latin typeface="Arial" panose="020B0604020202020204" pitchFamily="34" charset="0"/>
                          <a:cs typeface="Arial" panose="020B0604020202020204" pitchFamily="34" charset="0"/>
                        </a:rPr>
                        <a:t>Veröffentlichung des Jahresabschlusses 2023</a:t>
                      </a: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8040853"/>
                  </a:ext>
                </a:extLst>
              </a:tr>
              <a:tr h="386756">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1" dirty="0">
                          <a:solidFill>
                            <a:srgbClr val="505050"/>
                          </a:solidFill>
                          <a:latin typeface="Arial" panose="020B0604020202020204" pitchFamily="34" charset="0"/>
                          <a:cs typeface="Arial" panose="020B0604020202020204" pitchFamily="34" charset="0"/>
                        </a:rPr>
                        <a:t>07. Mai</a:t>
                      </a: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0" dirty="0">
                          <a:solidFill>
                            <a:srgbClr val="909090"/>
                          </a:solidFill>
                          <a:latin typeface="Arial" panose="020B0604020202020204" pitchFamily="34" charset="0"/>
                          <a:cs typeface="Arial" panose="020B0604020202020204" pitchFamily="34" charset="0"/>
                        </a:rPr>
                        <a:t>Veröffentlichung der Q1-Ergebnisse 2024</a:t>
                      </a: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346126"/>
                  </a:ext>
                </a:extLst>
              </a:tr>
              <a:tr h="386756">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1" dirty="0">
                          <a:solidFill>
                            <a:srgbClr val="505050"/>
                          </a:solidFill>
                          <a:latin typeface="Arial" panose="020B0604020202020204" pitchFamily="34" charset="0"/>
                          <a:cs typeface="Arial" panose="020B0604020202020204" pitchFamily="34" charset="0"/>
                        </a:rPr>
                        <a:t>19. Juni</a:t>
                      </a: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0" dirty="0">
                          <a:solidFill>
                            <a:srgbClr val="909090"/>
                          </a:solidFill>
                          <a:latin typeface="Arial" panose="020B0604020202020204" pitchFamily="34" charset="0"/>
                          <a:cs typeface="Arial" panose="020B0604020202020204" pitchFamily="34" charset="0"/>
                        </a:rPr>
                        <a:t>Ordentliche Hauptversammlung 2024</a:t>
                      </a: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6501166"/>
                  </a:ext>
                </a:extLst>
              </a:tr>
              <a:tr h="386756">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1" dirty="0">
                          <a:solidFill>
                            <a:srgbClr val="505050"/>
                          </a:solidFill>
                          <a:latin typeface="Arial" panose="020B0604020202020204" pitchFamily="34" charset="0"/>
                          <a:cs typeface="Arial" panose="020B0604020202020204" pitchFamily="34" charset="0"/>
                        </a:rPr>
                        <a:t>08. August</a:t>
                      </a: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08000" marR="0" indent="0" algn="l" defTabSz="914400" rtl="0" eaLnBrk="1" fontAlgn="auto" latinLnBrk="0" hangingPunct="1">
                        <a:lnSpc>
                          <a:spcPct val="100000"/>
                        </a:lnSpc>
                        <a:spcBef>
                          <a:spcPts val="0"/>
                        </a:spcBef>
                        <a:spcAft>
                          <a:spcPts val="0"/>
                        </a:spcAft>
                        <a:buClrTx/>
                        <a:buSzTx/>
                        <a:buFontTx/>
                        <a:buNone/>
                        <a:tabLst/>
                        <a:defRPr/>
                      </a:pPr>
                      <a:r>
                        <a:rPr lang="de-DE" sz="1200" b="0" dirty="0">
                          <a:solidFill>
                            <a:srgbClr val="909090"/>
                          </a:solidFill>
                          <a:latin typeface="Arial" panose="020B0604020202020204" pitchFamily="34" charset="0"/>
                          <a:cs typeface="Arial" panose="020B0604020202020204" pitchFamily="34" charset="0"/>
                        </a:rPr>
                        <a:t>Veröffentlichung der Halbjahresergebnisse 2024</a:t>
                      </a: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52731381"/>
                  </a:ext>
                </a:extLst>
              </a:tr>
              <a:tr h="386756">
                <a:tc>
                  <a:txBody>
                    <a:bodyPr/>
                    <a:lstStyle/>
                    <a:p>
                      <a:pPr marL="108000"/>
                      <a:r>
                        <a:rPr lang="de-DE" sz="1200" b="1" dirty="0">
                          <a:solidFill>
                            <a:srgbClr val="505050"/>
                          </a:solidFill>
                          <a:latin typeface="Arial" panose="020B0604020202020204" pitchFamily="34" charset="0"/>
                          <a:cs typeface="Arial" panose="020B0604020202020204" pitchFamily="34" charset="0"/>
                        </a:rPr>
                        <a:t>07. November</a:t>
                      </a: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08000"/>
                      <a:r>
                        <a:rPr lang="de-DE" sz="1200" b="0" dirty="0">
                          <a:solidFill>
                            <a:srgbClr val="909090"/>
                          </a:solidFill>
                          <a:latin typeface="Arial" panose="020B0604020202020204" pitchFamily="34" charset="0"/>
                          <a:cs typeface="Arial" panose="020B0604020202020204" pitchFamily="34" charset="0"/>
                        </a:rPr>
                        <a:t>Veröffentlichung der 9-Monatsergebnisse 2024</a:t>
                      </a: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08736069"/>
                  </a:ext>
                </a:extLst>
              </a:tr>
            </a:tbl>
          </a:graphicData>
        </a:graphic>
      </p:graphicFrame>
      <p:sp>
        <p:nvSpPr>
          <p:cNvPr id="3" name="Textfeld 2">
            <a:extLst>
              <a:ext uri="{FF2B5EF4-FFF2-40B4-BE49-F238E27FC236}">
                <a16:creationId xmlns:a16="http://schemas.microsoft.com/office/drawing/2014/main" id="{51A437C4-222F-8836-E75D-CB7007754317}"/>
              </a:ext>
            </a:extLst>
          </p:cNvPr>
          <p:cNvSpPr txBox="1"/>
          <p:nvPr/>
        </p:nvSpPr>
        <p:spPr>
          <a:xfrm>
            <a:off x="251460" y="2466949"/>
            <a:ext cx="4552765" cy="523220"/>
          </a:xfrm>
          <a:prstGeom prst="rect">
            <a:avLst/>
          </a:prstGeom>
          <a:noFill/>
        </p:spPr>
        <p:txBody>
          <a:bodyPr wrap="square" rtlCol="0">
            <a:spAutoFit/>
          </a:bodyPr>
          <a:lstStyle/>
          <a:p>
            <a:r>
              <a:rPr lang="de-DE" sz="2800" dirty="0">
                <a:solidFill>
                  <a:schemeClr val="accent3"/>
                </a:solidFill>
                <a:latin typeface="Arial" panose="020B0604020202020204" pitchFamily="34" charset="0"/>
                <a:cs typeface="Arial" panose="020B0604020202020204" pitchFamily="34" charset="0"/>
              </a:rPr>
              <a:t>Finanzkalender 2024</a:t>
            </a:r>
          </a:p>
        </p:txBody>
      </p:sp>
    </p:spTree>
    <p:extLst>
      <p:ext uri="{BB962C8B-B14F-4D97-AF65-F5344CB8AC3E}">
        <p14:creationId xmlns:p14="http://schemas.microsoft.com/office/powerpoint/2010/main" val="3021339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CD8935C-ECE0-FB39-E58E-758A3E29EBB0}"/>
              </a:ext>
            </a:extLst>
          </p:cNvPr>
          <p:cNvSpPr/>
          <p:nvPr/>
        </p:nvSpPr>
        <p:spPr>
          <a:xfrm>
            <a:off x="74243" y="333763"/>
            <a:ext cx="11364384" cy="709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Abkürzungsverzeichnis</a:t>
            </a:r>
            <a:endParaRPr kumimoji="0" lang="de-DE" sz="1400" b="0"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endParaRPr>
          </a:p>
        </p:txBody>
      </p:sp>
      <p:graphicFrame>
        <p:nvGraphicFramePr>
          <p:cNvPr id="3" name="Tabelle 2">
            <a:extLst>
              <a:ext uri="{FF2B5EF4-FFF2-40B4-BE49-F238E27FC236}">
                <a16:creationId xmlns:a16="http://schemas.microsoft.com/office/drawing/2014/main" id="{AF19E9D0-9C98-3D34-88CF-C9D8137DAA39}"/>
              </a:ext>
            </a:extLst>
          </p:cNvPr>
          <p:cNvGraphicFramePr>
            <a:graphicFrameLocks noGrp="1"/>
          </p:cNvGraphicFramePr>
          <p:nvPr>
            <p:extLst>
              <p:ext uri="{D42A27DB-BD31-4B8C-83A1-F6EECF244321}">
                <p14:modId xmlns:p14="http://schemas.microsoft.com/office/powerpoint/2010/main" val="2619785549"/>
              </p:ext>
            </p:extLst>
          </p:nvPr>
        </p:nvGraphicFramePr>
        <p:xfrm>
          <a:off x="540209" y="1400036"/>
          <a:ext cx="11111581" cy="5348880"/>
        </p:xfrm>
        <a:graphic>
          <a:graphicData uri="http://schemas.openxmlformats.org/drawingml/2006/table">
            <a:tbl>
              <a:tblPr/>
              <a:tblGrid>
                <a:gridCol w="1062367">
                  <a:extLst>
                    <a:ext uri="{9D8B030D-6E8A-4147-A177-3AD203B41FA5}">
                      <a16:colId xmlns:a16="http://schemas.microsoft.com/office/drawing/2014/main" val="3645492285"/>
                    </a:ext>
                  </a:extLst>
                </a:gridCol>
                <a:gridCol w="4500000">
                  <a:extLst>
                    <a:ext uri="{9D8B030D-6E8A-4147-A177-3AD203B41FA5}">
                      <a16:colId xmlns:a16="http://schemas.microsoft.com/office/drawing/2014/main" val="3872157806"/>
                    </a:ext>
                  </a:extLst>
                </a:gridCol>
                <a:gridCol w="1049214">
                  <a:extLst>
                    <a:ext uri="{9D8B030D-6E8A-4147-A177-3AD203B41FA5}">
                      <a16:colId xmlns:a16="http://schemas.microsoft.com/office/drawing/2014/main" val="3858242923"/>
                    </a:ext>
                  </a:extLst>
                </a:gridCol>
                <a:gridCol w="4500000">
                  <a:extLst>
                    <a:ext uri="{9D8B030D-6E8A-4147-A177-3AD203B41FA5}">
                      <a16:colId xmlns:a16="http://schemas.microsoft.com/office/drawing/2014/main" val="4081346874"/>
                    </a:ext>
                  </a:extLst>
                </a:gridCol>
              </a:tblGrid>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AD</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dirty="0" err="1">
                          <a:solidFill>
                            <a:schemeClr val="bg1">
                              <a:lumMod val="50000"/>
                            </a:schemeClr>
                          </a:solidFill>
                          <a:effectLst/>
                          <a:latin typeface="Arial" panose="020B0604020202020204" pitchFamily="34" charset="0"/>
                          <a:cs typeface="Arial" panose="020B0604020202020204" pitchFamily="34" charset="0"/>
                        </a:rPr>
                        <a:t>Active</a:t>
                      </a:r>
                      <a:r>
                        <a:rPr lang="de-DE" sz="1100" b="0" i="0" u="none" strike="noStrike" dirty="0">
                          <a:solidFill>
                            <a:schemeClr val="bg1">
                              <a:lumMod val="50000"/>
                            </a:schemeClr>
                          </a:solidFill>
                          <a:effectLst/>
                          <a:latin typeface="Arial" panose="020B0604020202020204" pitchFamily="34" charset="0"/>
                          <a:cs typeface="Arial" panose="020B0604020202020204" pitchFamily="34" charset="0"/>
                        </a:rPr>
                        <a:t> Directory </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KPI</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Key Performance </a:t>
                      </a:r>
                      <a:r>
                        <a:rPr lang="de-DE" sz="1100" u="none" strike="noStrike" err="1">
                          <a:solidFill>
                            <a:schemeClr val="bg1">
                              <a:lumMod val="50000"/>
                            </a:schemeClr>
                          </a:solidFill>
                          <a:effectLst/>
                          <a:latin typeface="Arial" panose="020B0604020202020204" pitchFamily="34" charset="0"/>
                          <a:cs typeface="Arial" panose="020B0604020202020204" pitchFamily="34" charset="0"/>
                        </a:rPr>
                        <a:t>Indicator</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1436981"/>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AEW</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Auftragseingangswert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KW</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Kalenderwoche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0206786"/>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AG</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Aktiengesellschaft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LTI</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Long Term Incentive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380292310"/>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AKL</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Auskunftslösungen</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M</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Monate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958791989"/>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dirty="0">
                          <a:solidFill>
                            <a:schemeClr val="bg1">
                              <a:lumMod val="50000"/>
                            </a:schemeClr>
                          </a:solidFill>
                          <a:effectLst/>
                          <a:latin typeface="Arial" panose="020B0604020202020204" pitchFamily="34" charset="0"/>
                          <a:cs typeface="Arial" panose="020B0604020202020204" pitchFamily="34" charset="0"/>
                        </a:rPr>
                        <a:t>Allg.</a:t>
                      </a:r>
                      <a:endParaRPr lang="de-DE" sz="11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Allgemeine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MA</a:t>
                      </a: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Mitarbeiter</a:t>
                      </a: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409105102"/>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ARPA</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Average Revenue per Account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MDM</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Master Data Management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867067870"/>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dirty="0">
                          <a:solidFill>
                            <a:schemeClr val="bg1">
                              <a:lumMod val="50000"/>
                            </a:schemeClr>
                          </a:solidFill>
                          <a:effectLst/>
                          <a:latin typeface="Arial" panose="020B0604020202020204" pitchFamily="34" charset="0"/>
                          <a:cs typeface="Arial" panose="020B0604020202020204" pitchFamily="34" charset="0"/>
                        </a:rPr>
                        <a:t>BDA</a:t>
                      </a: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err="1">
                          <a:solidFill>
                            <a:schemeClr val="bg1">
                              <a:lumMod val="50000"/>
                            </a:schemeClr>
                          </a:solidFill>
                          <a:effectLst/>
                          <a:latin typeface="Arial" panose="020B0604020202020204" pitchFamily="34" charset="0"/>
                          <a:cs typeface="Arial" panose="020B0604020202020204" pitchFamily="34" charset="0"/>
                        </a:rPr>
                        <a:t>Branded</a:t>
                      </a:r>
                      <a:r>
                        <a:rPr lang="de-DE" sz="1100" b="0" i="0" u="none" strike="noStrike">
                          <a:solidFill>
                            <a:schemeClr val="bg1">
                              <a:lumMod val="50000"/>
                            </a:schemeClr>
                          </a:solidFill>
                          <a:effectLst/>
                          <a:latin typeface="Arial" panose="020B0604020202020204" pitchFamily="34" charset="0"/>
                          <a:cs typeface="Arial" panose="020B0604020202020204" pitchFamily="34" charset="0"/>
                        </a:rPr>
                        <a:t> Directory Assistance </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Mio.</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Million</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098092608"/>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BDG</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dirty="0">
                          <a:solidFill>
                            <a:schemeClr val="bg1">
                              <a:lumMod val="50000"/>
                            </a:schemeClr>
                          </a:solidFill>
                          <a:effectLst/>
                          <a:latin typeface="Arial" panose="020B0604020202020204" pitchFamily="34" charset="0"/>
                          <a:cs typeface="Arial" panose="020B0604020202020204" pitchFamily="34" charset="0"/>
                        </a:rPr>
                        <a:t>Budget</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n.a.</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nicht abgegrenzt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857686831"/>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Ca.</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Circa</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OVH</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Overhead</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7768703"/>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CCS</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Call Center Services</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PDT</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Portal Duration Time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788925365"/>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CRM</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Customer </a:t>
                      </a:r>
                      <a:r>
                        <a:rPr lang="de-DE" sz="1100" u="none" strike="noStrike" err="1">
                          <a:solidFill>
                            <a:schemeClr val="bg1">
                              <a:lumMod val="50000"/>
                            </a:schemeClr>
                          </a:solidFill>
                          <a:effectLst/>
                          <a:latin typeface="Arial" panose="020B0604020202020204" pitchFamily="34" charset="0"/>
                          <a:cs typeface="Arial" panose="020B0604020202020204" pitchFamily="34" charset="0"/>
                        </a:rPr>
                        <a:t>Relationship</a:t>
                      </a:r>
                      <a:r>
                        <a:rPr lang="de-DE" sz="1100" u="none" strike="noStrike">
                          <a:solidFill>
                            <a:schemeClr val="bg1">
                              <a:lumMod val="50000"/>
                            </a:schemeClr>
                          </a:solidFill>
                          <a:effectLst/>
                          <a:latin typeface="Arial" panose="020B0604020202020204" pitchFamily="34" charset="0"/>
                          <a:cs typeface="Arial" panose="020B0604020202020204" pitchFamily="34" charset="0"/>
                        </a:rPr>
                        <a:t> Management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SEA</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Search Engine Advisory</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7099691"/>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CS</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Customer Sales</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SEO</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Search Engine </a:t>
                      </a:r>
                      <a:r>
                        <a:rPr lang="de-DE" sz="1100" b="0" i="0" u="none" strike="noStrike" err="1">
                          <a:solidFill>
                            <a:schemeClr val="bg1">
                              <a:lumMod val="50000"/>
                            </a:schemeClr>
                          </a:solidFill>
                          <a:effectLst/>
                          <a:latin typeface="Arial" panose="020B0604020202020204" pitchFamily="34" charset="0"/>
                          <a:cs typeface="Arial" panose="020B0604020202020204" pitchFamily="34" charset="0"/>
                        </a:rPr>
                        <a:t>Optimization</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75409269"/>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DA</a:t>
                      </a: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Directory Assistance</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RFC</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err="1">
                          <a:solidFill>
                            <a:schemeClr val="bg1">
                              <a:lumMod val="50000"/>
                            </a:schemeClr>
                          </a:solidFill>
                          <a:effectLst/>
                          <a:latin typeface="Arial" panose="020B0604020202020204" pitchFamily="34" charset="0"/>
                          <a:cs typeface="Arial" panose="020B0604020202020204" pitchFamily="34" charset="0"/>
                        </a:rPr>
                        <a:t>Revised</a:t>
                      </a:r>
                      <a:r>
                        <a:rPr lang="de-DE" sz="1100" u="none" strike="noStrike">
                          <a:solidFill>
                            <a:schemeClr val="bg1">
                              <a:lumMod val="50000"/>
                            </a:schemeClr>
                          </a:solidFill>
                          <a:effectLst/>
                          <a:latin typeface="Arial" panose="020B0604020202020204" pitchFamily="34" charset="0"/>
                          <a:cs typeface="Arial" panose="020B0604020202020204" pitchFamily="34" charset="0"/>
                        </a:rPr>
                        <a:t> Forecast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9610224"/>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DTAG</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dirty="0">
                          <a:solidFill>
                            <a:schemeClr val="bg1">
                              <a:lumMod val="50000"/>
                            </a:schemeClr>
                          </a:solidFill>
                          <a:effectLst/>
                          <a:latin typeface="Arial" panose="020B0604020202020204" pitchFamily="34" charset="0"/>
                          <a:cs typeface="Arial" panose="020B0604020202020204" pitchFamily="34" charset="0"/>
                        </a:rPr>
                        <a:t>Deutsche Telekom AG </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RS</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Rückstellungen</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184549972"/>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EBITDA</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100" u="none" strike="noStrike">
                          <a:solidFill>
                            <a:schemeClr val="bg1">
                              <a:lumMod val="50000"/>
                            </a:schemeClr>
                          </a:solidFill>
                          <a:effectLst/>
                          <a:latin typeface="Arial" panose="020B0604020202020204" pitchFamily="34" charset="0"/>
                          <a:cs typeface="Arial" panose="020B0604020202020204" pitchFamily="34" charset="0"/>
                        </a:rPr>
                        <a:t>Earnings Before Interest, Taxes, Depreciation and Amortization</a:t>
                      </a:r>
                      <a:endParaRPr lang="en-US"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T.</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Tausend</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8844557"/>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EOY</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en-US" sz="1100" b="0" i="0" u="none" strike="noStrike">
                          <a:solidFill>
                            <a:schemeClr val="bg1">
                              <a:lumMod val="50000"/>
                            </a:schemeClr>
                          </a:solidFill>
                          <a:effectLst/>
                          <a:latin typeface="Arial" panose="020B0604020202020204" pitchFamily="34" charset="0"/>
                          <a:cs typeface="Arial" panose="020B0604020202020204" pitchFamily="34" charset="0"/>
                        </a:rPr>
                        <a:t>Earnings-over-year</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TL</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Teamleiter</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45683148"/>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FB-Anzeigen</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Facebook-Anzeigen</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TS</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err="1">
                          <a:solidFill>
                            <a:schemeClr val="bg1">
                              <a:lumMod val="50000"/>
                            </a:schemeClr>
                          </a:solidFill>
                          <a:effectLst/>
                          <a:latin typeface="Arial" panose="020B0604020202020204" pitchFamily="34" charset="0"/>
                          <a:cs typeface="Arial" panose="020B0604020202020204" pitchFamily="34" charset="0"/>
                        </a:rPr>
                        <a:t>Telesales</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2326665"/>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FTE</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err="1">
                          <a:solidFill>
                            <a:schemeClr val="bg1">
                              <a:lumMod val="50000"/>
                            </a:schemeClr>
                          </a:solidFill>
                          <a:effectLst/>
                          <a:latin typeface="Arial" panose="020B0604020202020204" pitchFamily="34" charset="0"/>
                          <a:cs typeface="Arial" panose="020B0604020202020204" pitchFamily="34" charset="0"/>
                        </a:rPr>
                        <a:t>Full</a:t>
                      </a:r>
                      <a:r>
                        <a:rPr lang="de-DE" sz="1100" u="none" strike="noStrike">
                          <a:solidFill>
                            <a:schemeClr val="bg1">
                              <a:lumMod val="50000"/>
                            </a:schemeClr>
                          </a:solidFill>
                          <a:effectLst/>
                          <a:latin typeface="Arial" panose="020B0604020202020204" pitchFamily="34" charset="0"/>
                          <a:cs typeface="Arial" panose="020B0604020202020204" pitchFamily="34" charset="0"/>
                        </a:rPr>
                        <a:t> Time </a:t>
                      </a:r>
                      <a:r>
                        <a:rPr lang="de-DE" sz="1100" u="none" strike="noStrike" err="1">
                          <a:solidFill>
                            <a:schemeClr val="bg1">
                              <a:lumMod val="50000"/>
                            </a:schemeClr>
                          </a:solidFill>
                          <a:effectLst/>
                          <a:latin typeface="Arial" panose="020B0604020202020204" pitchFamily="34" charset="0"/>
                          <a:cs typeface="Arial" panose="020B0604020202020204" pitchFamily="34" charset="0"/>
                        </a:rPr>
                        <a:t>Equivalent</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VJ</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Vorjahr</a:t>
                      </a:r>
                    </a:p>
                  </a:txBody>
                  <a:tcPr marL="4293" marR="4293" marT="4293"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970947082"/>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GJ</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Geschäftsjahr</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WFDJ</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err="1">
                          <a:solidFill>
                            <a:schemeClr val="bg1">
                              <a:lumMod val="50000"/>
                            </a:schemeClr>
                          </a:solidFill>
                          <a:effectLst/>
                          <a:latin typeface="Arial" panose="020B0604020202020204" pitchFamily="34" charset="0"/>
                          <a:cs typeface="Arial" panose="020B0604020202020204" pitchFamily="34" charset="0"/>
                        </a:rPr>
                        <a:t>wirfindendeinenJOB.de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3156835811"/>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GTM</a:t>
                      </a: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Go-</a:t>
                      </a:r>
                      <a:r>
                        <a:rPr lang="de-DE" sz="1100" b="0" i="0" u="none" strike="noStrike" err="1">
                          <a:solidFill>
                            <a:schemeClr val="bg1">
                              <a:lumMod val="50000"/>
                            </a:schemeClr>
                          </a:solidFill>
                          <a:effectLst/>
                          <a:latin typeface="Arial" panose="020B0604020202020204" pitchFamily="34" charset="0"/>
                          <a:cs typeface="Arial" panose="020B0604020202020204" pitchFamily="34" charset="0"/>
                        </a:rPr>
                        <a:t>to</a:t>
                      </a:r>
                      <a:r>
                        <a:rPr lang="de-DE" sz="1100" b="0" i="0" u="none" strike="noStrike">
                          <a:solidFill>
                            <a:schemeClr val="bg1">
                              <a:lumMod val="50000"/>
                            </a:schemeClr>
                          </a:solidFill>
                          <a:effectLst/>
                          <a:latin typeface="Arial" panose="020B0604020202020204" pitchFamily="34" charset="0"/>
                          <a:cs typeface="Arial" panose="020B0604020202020204" pitchFamily="34" charset="0"/>
                        </a:rPr>
                        <a:t>-Market</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WKDB</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err="1">
                          <a:solidFill>
                            <a:schemeClr val="bg1">
                              <a:lumMod val="50000"/>
                            </a:schemeClr>
                          </a:solidFill>
                          <a:effectLst/>
                          <a:latin typeface="Arial" panose="020B0604020202020204" pitchFamily="34" charset="0"/>
                          <a:cs typeface="Arial" panose="020B0604020202020204" pitchFamily="34" charset="0"/>
                        </a:rPr>
                        <a:t>werkenntdenBESTEN.de</a:t>
                      </a:r>
                      <a:endParaRPr lang="de-DE" sz="1100" b="0"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5547281"/>
                  </a:ext>
                </a:extLst>
              </a:tr>
              <a:tr h="22287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u="none" strike="noStrike">
                          <a:solidFill>
                            <a:schemeClr val="bg1">
                              <a:lumMod val="50000"/>
                            </a:schemeClr>
                          </a:solidFill>
                          <a:effectLst/>
                          <a:latin typeface="Arial" panose="020B0604020202020204" pitchFamily="34" charset="0"/>
                          <a:cs typeface="Arial" panose="020B0604020202020204" pitchFamily="34" charset="0"/>
                        </a:rPr>
                        <a:t>Inkl.</a:t>
                      </a:r>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Inklusive</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WP</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Wertpapiere</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388421"/>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IFRS</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International Financial Reporting Standards</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YOY</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Year </a:t>
                      </a:r>
                      <a:r>
                        <a:rPr lang="de-DE" sz="1100" b="0" i="0" u="none" strike="noStrike" err="1">
                          <a:solidFill>
                            <a:schemeClr val="bg1">
                              <a:lumMod val="50000"/>
                            </a:schemeClr>
                          </a:solidFill>
                          <a:effectLst/>
                          <a:latin typeface="Arial" panose="020B0604020202020204" pitchFamily="34" charset="0"/>
                          <a:cs typeface="Arial" panose="020B0604020202020204" pitchFamily="34" charset="0"/>
                        </a:rPr>
                        <a:t>over</a:t>
                      </a:r>
                      <a:r>
                        <a:rPr lang="de-DE" sz="1100" b="0" i="0" u="none" strike="noStrike">
                          <a:solidFill>
                            <a:schemeClr val="bg1">
                              <a:lumMod val="50000"/>
                            </a:schemeClr>
                          </a:solidFill>
                          <a:effectLst/>
                          <a:latin typeface="Arial" panose="020B0604020202020204" pitchFamily="34" charset="0"/>
                          <a:cs typeface="Arial" panose="020B0604020202020204" pitchFamily="34" charset="0"/>
                        </a:rPr>
                        <a:t> Year</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2977695063"/>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IVGG</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u="none" strike="noStrike">
                          <a:solidFill>
                            <a:schemeClr val="bg1">
                              <a:lumMod val="50000"/>
                            </a:schemeClr>
                          </a:solidFill>
                          <a:effectLst/>
                          <a:latin typeface="Arial" panose="020B0604020202020204" pitchFamily="34" charset="0"/>
                          <a:cs typeface="Arial" panose="020B0604020202020204" pitchFamily="34" charset="0"/>
                        </a:rPr>
                        <a:t>Immaterielle Vermögensgegenstände</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YTD</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Year-</a:t>
                      </a:r>
                      <a:r>
                        <a:rPr lang="de-DE" sz="1100" b="0" i="0" u="none" strike="noStrike" err="1">
                          <a:solidFill>
                            <a:schemeClr val="bg1">
                              <a:lumMod val="50000"/>
                            </a:schemeClr>
                          </a:solidFill>
                          <a:effectLst/>
                          <a:latin typeface="Arial" panose="020B0604020202020204" pitchFamily="34" charset="0"/>
                          <a:cs typeface="Arial" panose="020B0604020202020204" pitchFamily="34" charset="0"/>
                        </a:rPr>
                        <a:t>to</a:t>
                      </a:r>
                      <a:r>
                        <a:rPr lang="de-DE" sz="1100" b="0" i="0" u="none" strike="noStrike">
                          <a:solidFill>
                            <a:schemeClr val="bg1">
                              <a:lumMod val="50000"/>
                            </a:schemeClr>
                          </a:solidFill>
                          <a:effectLst/>
                          <a:latin typeface="Arial" panose="020B0604020202020204" pitchFamily="34" charset="0"/>
                          <a:cs typeface="Arial" panose="020B0604020202020204" pitchFamily="34" charset="0"/>
                        </a:rPr>
                        <a:t>-date </a:t>
                      </a: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5901330"/>
                  </a:ext>
                </a:extLst>
              </a:tr>
              <a:tr h="222870">
                <a:tc>
                  <a:txBody>
                    <a:bodyPr/>
                    <a:lstStyle/>
                    <a:p>
                      <a:pPr algn="l" fontAlgn="t"/>
                      <a:r>
                        <a:rPr lang="de-DE" sz="1100" b="1" i="0" u="none" strike="noStrike">
                          <a:solidFill>
                            <a:schemeClr val="bg1">
                              <a:lumMod val="50000"/>
                            </a:schemeClr>
                          </a:solidFill>
                          <a:effectLst/>
                          <a:latin typeface="Arial" panose="020B0604020202020204" pitchFamily="34" charset="0"/>
                          <a:cs typeface="Arial" panose="020B0604020202020204" pitchFamily="34" charset="0"/>
                        </a:rPr>
                        <a:t>KAM</a:t>
                      </a:r>
                    </a:p>
                  </a:txBody>
                  <a:tcPr marL="4293" marR="4293" marT="4293" marB="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r>
                        <a:rPr lang="de-DE" sz="1100" b="0" i="0" u="none" strike="noStrike">
                          <a:solidFill>
                            <a:schemeClr val="bg1">
                              <a:lumMod val="50000"/>
                            </a:schemeClr>
                          </a:solidFill>
                          <a:effectLst/>
                          <a:latin typeface="Arial" panose="020B0604020202020204" pitchFamily="34" charset="0"/>
                          <a:cs typeface="Arial" panose="020B0604020202020204" pitchFamily="34" charset="0"/>
                        </a:rPr>
                        <a:t>Key Account Manager</a:t>
                      </a: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p>
                      <a:pPr algn="l" fontAlgn="t"/>
                      <a:endParaRPr lang="de-DE" sz="1100" b="1" i="0" u="none" strike="noStrike">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de-DE" sz="11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293" marR="4293" marT="4293"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2010379"/>
                  </a:ext>
                </a:extLst>
              </a:tr>
            </a:tbl>
          </a:graphicData>
        </a:graphic>
      </p:graphicFrame>
    </p:spTree>
    <p:extLst>
      <p:ext uri="{BB962C8B-B14F-4D97-AF65-F5344CB8AC3E}">
        <p14:creationId xmlns:p14="http://schemas.microsoft.com/office/powerpoint/2010/main" val="2122677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1">
            <a:extLst>
              <a:ext uri="{FF2B5EF4-FFF2-40B4-BE49-F238E27FC236}">
                <a16:creationId xmlns:a16="http://schemas.microsoft.com/office/drawing/2014/main" id="{405A53DE-5F72-D2EA-5FDD-93239D2F97DB}"/>
              </a:ext>
            </a:extLst>
          </p:cNvPr>
          <p:cNvSpPr txBox="1">
            <a:spLocks/>
          </p:cNvSpPr>
          <p:nvPr/>
        </p:nvSpPr>
        <p:spPr>
          <a:xfrm>
            <a:off x="-1" y="2773545"/>
            <a:ext cx="6096001" cy="938676"/>
          </a:xfrm>
          <a:noFill/>
        </p:spPr>
        <p:txBody>
          <a:bodyPr wrap="square" lIns="360000" tIns="360000" rIns="360000" bIns="360000" anchor="ct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ctr" defTabSz="914400" rtl="0" eaLnBrk="1" latinLnBrk="0" hangingPunct="1">
              <a:lnSpc>
                <a:spcPct val="90000"/>
              </a:lnSpc>
              <a:spcBef>
                <a:spcPts val="500"/>
              </a:spcBef>
              <a:buClr>
                <a:schemeClr val="bg1"/>
              </a:buClr>
              <a:buFont typeface="Arial" panose="020B0604020202020204" pitchFamily="34" charset="0"/>
              <a:buChar char="•"/>
              <a:defRPr sz="2400" kern="1200">
                <a:solidFill>
                  <a:schemeClr val="bg1"/>
                </a:solidFill>
                <a:latin typeface="+mn-lt"/>
                <a:ea typeface="+mn-ea"/>
                <a:cs typeface="+mn-cs"/>
              </a:defRPr>
            </a:lvl2pPr>
            <a:lvl3pPr marL="1143000" indent="-228600" algn="ctr" defTabSz="914400" rtl="0" eaLnBrk="1" latinLnBrk="0" hangingPunct="1">
              <a:lnSpc>
                <a:spcPct val="90000"/>
              </a:lnSpc>
              <a:spcBef>
                <a:spcPts val="500"/>
              </a:spcBef>
              <a:buClr>
                <a:schemeClr val="bg1"/>
              </a:buClr>
              <a:buFont typeface="Arial" panose="020B0604020202020204" pitchFamily="34" charset="0"/>
              <a:buChar char="•"/>
              <a:defRPr sz="2000" kern="1200">
                <a:solidFill>
                  <a:schemeClr val="bg1"/>
                </a:solidFill>
                <a:latin typeface="+mn-lt"/>
                <a:ea typeface="+mn-ea"/>
                <a:cs typeface="+mn-cs"/>
              </a:defRPr>
            </a:lvl3pPr>
            <a:lvl4pPr marL="16002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4pPr>
            <a:lvl5pPr marL="2057400" indent="-228600" algn="ctr" defTabSz="914400" rtl="0" eaLnBrk="1" latinLnBrk="0" hangingPunct="1">
              <a:lnSpc>
                <a:spcPct val="90000"/>
              </a:lnSpc>
              <a:spcBef>
                <a:spcPts val="500"/>
              </a:spcBef>
              <a:buClr>
                <a:schemeClr val="bg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Arial" panose="020B0604020202020204" pitchFamily="34" charset="0"/>
              <a:buNone/>
            </a:pPr>
            <a:r>
              <a:rPr lang="de-DE" sz="4800" b="1" dirty="0">
                <a:solidFill>
                  <a:schemeClr val="accent3"/>
                </a:solidFill>
              </a:rPr>
              <a:t>Überblick 11880</a:t>
            </a:r>
          </a:p>
        </p:txBody>
      </p:sp>
    </p:spTree>
    <p:extLst>
      <p:ext uri="{BB962C8B-B14F-4D97-AF65-F5344CB8AC3E}">
        <p14:creationId xmlns:p14="http://schemas.microsoft.com/office/powerpoint/2010/main" val="3417891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70B8494C-54F4-51CC-8C72-86AF7D36C0E0}"/>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Kennzahlen Q1 2024</a:t>
            </a:r>
          </a:p>
        </p:txBody>
      </p:sp>
      <p:grpSp>
        <p:nvGrpSpPr>
          <p:cNvPr id="4" name="Gruppieren 3">
            <a:extLst>
              <a:ext uri="{FF2B5EF4-FFF2-40B4-BE49-F238E27FC236}">
                <a16:creationId xmlns:a16="http://schemas.microsoft.com/office/drawing/2014/main" id="{D0295BE9-93A8-C78A-AD17-C4CB9DD43EF8}"/>
              </a:ext>
            </a:extLst>
          </p:cNvPr>
          <p:cNvGrpSpPr/>
          <p:nvPr/>
        </p:nvGrpSpPr>
        <p:grpSpPr>
          <a:xfrm>
            <a:off x="3035360" y="2520067"/>
            <a:ext cx="5852668" cy="3096136"/>
            <a:chOff x="3035360" y="2520067"/>
            <a:chExt cx="5852668" cy="3096136"/>
          </a:xfrm>
        </p:grpSpPr>
        <p:grpSp>
          <p:nvGrpSpPr>
            <p:cNvPr id="30" name="Gruppieren 29">
              <a:extLst>
                <a:ext uri="{FF2B5EF4-FFF2-40B4-BE49-F238E27FC236}">
                  <a16:creationId xmlns:a16="http://schemas.microsoft.com/office/drawing/2014/main" id="{C08E6383-7D14-2FAA-2CA6-3DB0B375B6A4}"/>
                </a:ext>
              </a:extLst>
            </p:cNvPr>
            <p:cNvGrpSpPr/>
            <p:nvPr/>
          </p:nvGrpSpPr>
          <p:grpSpPr>
            <a:xfrm>
              <a:off x="6224028" y="2520067"/>
              <a:ext cx="2664000" cy="1440000"/>
              <a:chOff x="2284653" y="2960530"/>
              <a:chExt cx="2664000" cy="1440000"/>
            </a:xfrm>
          </p:grpSpPr>
          <p:sp>
            <p:nvSpPr>
              <p:cNvPr id="31" name="Rechteck: abgerundete Ecken 54">
                <a:extLst>
                  <a:ext uri="{FF2B5EF4-FFF2-40B4-BE49-F238E27FC236}">
                    <a16:creationId xmlns:a16="http://schemas.microsoft.com/office/drawing/2014/main" id="{0209BCDF-9B39-0B02-F139-0716869FA0E2}"/>
                  </a:ext>
                </a:extLst>
              </p:cNvPr>
              <p:cNvSpPr/>
              <p:nvPr/>
            </p:nvSpPr>
            <p:spPr>
              <a:xfrm>
                <a:off x="2284653" y="2960530"/>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uLnTx/>
                  <a:uFillTx/>
                  <a:latin typeface="Calibri" panose="020F0502020204030204"/>
                  <a:ea typeface="+mn-ea"/>
                  <a:cs typeface="Arial" panose="020B0604020202020204" pitchFamily="34" charset="0"/>
                </a:endParaRPr>
              </a:p>
            </p:txBody>
          </p:sp>
          <p:sp>
            <p:nvSpPr>
              <p:cNvPr id="32" name="TextBox 83">
                <a:extLst>
                  <a:ext uri="{FF2B5EF4-FFF2-40B4-BE49-F238E27FC236}">
                    <a16:creationId xmlns:a16="http://schemas.microsoft.com/office/drawing/2014/main" id="{ECB7FFE2-43CA-C7A1-A78F-AFE9FBB5232A}"/>
                  </a:ext>
                </a:extLst>
              </p:cNvPr>
              <p:cNvSpPr txBox="1"/>
              <p:nvPr/>
            </p:nvSpPr>
            <p:spPr>
              <a:xfrm>
                <a:off x="2308477" y="3388461"/>
                <a:ext cx="1607521" cy="584775"/>
              </a:xfrm>
              <a:prstGeom prst="rect">
                <a:avLst/>
              </a:prstGeom>
              <a:no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UMSATZ</a:t>
                </a:r>
                <a:b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br>
                <a: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42,27 Mio. €</a:t>
                </a:r>
              </a:p>
            </p:txBody>
          </p:sp>
        </p:grpSp>
        <p:grpSp>
          <p:nvGrpSpPr>
            <p:cNvPr id="33" name="Gruppieren 32">
              <a:extLst>
                <a:ext uri="{FF2B5EF4-FFF2-40B4-BE49-F238E27FC236}">
                  <a16:creationId xmlns:a16="http://schemas.microsoft.com/office/drawing/2014/main" id="{3CF03993-B996-032E-BC9D-434A44CBA18D}"/>
                </a:ext>
              </a:extLst>
            </p:cNvPr>
            <p:cNvGrpSpPr/>
            <p:nvPr/>
          </p:nvGrpSpPr>
          <p:grpSpPr>
            <a:xfrm>
              <a:off x="3313767" y="4176203"/>
              <a:ext cx="2664000" cy="1440000"/>
              <a:chOff x="2284653" y="4511055"/>
              <a:chExt cx="2664000" cy="1440000"/>
            </a:xfrm>
          </p:grpSpPr>
          <p:sp>
            <p:nvSpPr>
              <p:cNvPr id="34" name="Rechteck: abgerundete Ecken 51">
                <a:extLst>
                  <a:ext uri="{FF2B5EF4-FFF2-40B4-BE49-F238E27FC236}">
                    <a16:creationId xmlns:a16="http://schemas.microsoft.com/office/drawing/2014/main" id="{A86DC46E-0038-E62F-1D05-A1CA82AB9C17}"/>
                  </a:ext>
                </a:extLst>
              </p:cNvPr>
              <p:cNvSpPr/>
              <p:nvPr/>
            </p:nvSpPr>
            <p:spPr>
              <a:xfrm>
                <a:off x="2284653" y="4511055"/>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rgbClr val="FFFFFF">
                      <a:lumMod val="50000"/>
                    </a:srgbClr>
                  </a:solidFill>
                  <a:effectLst/>
                  <a:uLnTx/>
                  <a:uFillTx/>
                  <a:latin typeface="Calibri" panose="020F0502020204030204"/>
                  <a:ea typeface="+mn-ea"/>
                  <a:cs typeface="Arial" panose="020B0604020202020204" pitchFamily="34" charset="0"/>
                </a:endParaRPr>
              </a:p>
            </p:txBody>
          </p:sp>
          <p:grpSp>
            <p:nvGrpSpPr>
              <p:cNvPr id="35" name="Group 56">
                <a:extLst>
                  <a:ext uri="{FF2B5EF4-FFF2-40B4-BE49-F238E27FC236}">
                    <a16:creationId xmlns:a16="http://schemas.microsoft.com/office/drawing/2014/main" id="{EB3A9613-B7A3-1E54-E0FA-CDB1C7D10A26}"/>
                  </a:ext>
                </a:extLst>
              </p:cNvPr>
              <p:cNvGrpSpPr>
                <a:grpSpLocks noChangeAspect="1"/>
              </p:cNvGrpSpPr>
              <p:nvPr/>
            </p:nvGrpSpPr>
            <p:grpSpPr>
              <a:xfrm>
                <a:off x="3998760" y="4943327"/>
                <a:ext cx="770519" cy="575451"/>
                <a:chOff x="1836738" y="2862263"/>
                <a:chExt cx="1881188" cy="1404938"/>
              </a:xfrm>
              <a:solidFill>
                <a:srgbClr val="007DC4"/>
              </a:solidFill>
            </p:grpSpPr>
            <p:sp>
              <p:nvSpPr>
                <p:cNvPr id="36" name="Oval 9">
                  <a:extLst>
                    <a:ext uri="{FF2B5EF4-FFF2-40B4-BE49-F238E27FC236}">
                      <a16:creationId xmlns:a16="http://schemas.microsoft.com/office/drawing/2014/main" id="{0B8B3CF6-33E8-35DD-F8D1-C89230810D13}"/>
                    </a:ext>
                  </a:extLst>
                </p:cNvPr>
                <p:cNvSpPr>
                  <a:spLocks noChangeArrowheads="1"/>
                </p:cNvSpPr>
                <p:nvPr/>
              </p:nvSpPr>
              <p:spPr bwMode="auto">
                <a:xfrm>
                  <a:off x="3252788" y="2982913"/>
                  <a:ext cx="244475" cy="242888"/>
                </a:xfrm>
                <a:prstGeom prst="ellipse">
                  <a:avLst/>
                </a:prstGeom>
                <a:solidFill>
                  <a:srgbClr val="50505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37" name="Oval 10">
                  <a:extLst>
                    <a:ext uri="{FF2B5EF4-FFF2-40B4-BE49-F238E27FC236}">
                      <a16:creationId xmlns:a16="http://schemas.microsoft.com/office/drawing/2014/main" id="{B49F0593-7358-6CE5-748F-317F405E0F43}"/>
                    </a:ext>
                  </a:extLst>
                </p:cNvPr>
                <p:cNvSpPr>
                  <a:spLocks noChangeArrowheads="1"/>
                </p:cNvSpPr>
                <p:nvPr/>
              </p:nvSpPr>
              <p:spPr bwMode="auto">
                <a:xfrm>
                  <a:off x="2655888" y="2982913"/>
                  <a:ext cx="244475" cy="242888"/>
                </a:xfrm>
                <a:prstGeom prst="ellipse">
                  <a:avLst/>
                </a:prstGeom>
                <a:solidFill>
                  <a:srgbClr val="50505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38" name="Freeform 11">
                  <a:extLst>
                    <a:ext uri="{FF2B5EF4-FFF2-40B4-BE49-F238E27FC236}">
                      <a16:creationId xmlns:a16="http://schemas.microsoft.com/office/drawing/2014/main" id="{66125B00-6699-88F7-12AF-E8ABF7CA7B8E}"/>
                    </a:ext>
                  </a:extLst>
                </p:cNvPr>
                <p:cNvSpPr>
                  <a:spLocks noEditPoints="1"/>
                </p:cNvSpPr>
                <p:nvPr/>
              </p:nvSpPr>
              <p:spPr bwMode="auto">
                <a:xfrm>
                  <a:off x="1836738" y="2862263"/>
                  <a:ext cx="1881188" cy="1404938"/>
                </a:xfrm>
                <a:custGeom>
                  <a:avLst/>
                  <a:gdLst/>
                  <a:ahLst/>
                  <a:cxnLst>
                    <a:cxn ang="0">
                      <a:pos x="263" y="627"/>
                    </a:cxn>
                    <a:cxn ang="0">
                      <a:pos x="362" y="988"/>
                    </a:cxn>
                    <a:cxn ang="0">
                      <a:pos x="362" y="345"/>
                    </a:cxn>
                    <a:cxn ang="0">
                      <a:pos x="527" y="291"/>
                    </a:cxn>
                    <a:cxn ang="0">
                      <a:pos x="587" y="596"/>
                    </a:cxn>
                    <a:cxn ang="0">
                      <a:pos x="685" y="988"/>
                    </a:cxn>
                    <a:cxn ang="0">
                      <a:pos x="704" y="988"/>
                    </a:cxn>
                    <a:cxn ang="0">
                      <a:pos x="803" y="596"/>
                    </a:cxn>
                    <a:cxn ang="0">
                      <a:pos x="863" y="291"/>
                    </a:cxn>
                    <a:cxn ang="0">
                      <a:pos x="1028" y="345"/>
                    </a:cxn>
                    <a:cxn ang="0">
                      <a:pos x="1028" y="988"/>
                    </a:cxn>
                    <a:cxn ang="0">
                      <a:pos x="1127" y="627"/>
                    </a:cxn>
                    <a:cxn ang="0">
                      <a:pos x="1195" y="1038"/>
                    </a:cxn>
                    <a:cxn ang="0">
                      <a:pos x="1244" y="521"/>
                    </a:cxn>
                    <a:cxn ang="0">
                      <a:pos x="1388" y="35"/>
                    </a:cxn>
                    <a:cxn ang="0">
                      <a:pos x="1254" y="251"/>
                    </a:cxn>
                    <a:cxn ang="0">
                      <a:pos x="1064" y="292"/>
                    </a:cxn>
                    <a:cxn ang="0">
                      <a:pos x="915" y="1"/>
                    </a:cxn>
                    <a:cxn ang="0">
                      <a:pos x="913" y="1"/>
                    </a:cxn>
                    <a:cxn ang="0">
                      <a:pos x="775" y="287"/>
                    </a:cxn>
                    <a:cxn ang="0">
                      <a:pos x="569" y="241"/>
                    </a:cxn>
                    <a:cxn ang="0">
                      <a:pos x="472" y="1"/>
                    </a:cxn>
                    <a:cxn ang="0">
                      <a:pos x="442" y="30"/>
                    </a:cxn>
                    <a:cxn ang="0">
                      <a:pos x="325" y="292"/>
                    </a:cxn>
                    <a:cxn ang="0">
                      <a:pos x="65" y="30"/>
                    </a:cxn>
                    <a:cxn ang="0">
                      <a:pos x="86" y="291"/>
                    </a:cxn>
                    <a:cxn ang="0">
                      <a:pos x="145" y="596"/>
                    </a:cxn>
                    <a:cxn ang="0">
                      <a:pos x="244" y="988"/>
                    </a:cxn>
                    <a:cxn ang="0">
                      <a:pos x="1120" y="373"/>
                    </a:cxn>
                    <a:cxn ang="0">
                      <a:pos x="1136" y="376"/>
                    </a:cxn>
                    <a:cxn ang="0">
                      <a:pos x="1136" y="583"/>
                    </a:cxn>
                    <a:cxn ang="0">
                      <a:pos x="1151" y="325"/>
                    </a:cxn>
                    <a:cxn ang="0">
                      <a:pos x="1136" y="364"/>
                    </a:cxn>
                    <a:cxn ang="0">
                      <a:pos x="1121" y="325"/>
                    </a:cxn>
                    <a:cxn ang="0">
                      <a:pos x="679" y="373"/>
                    </a:cxn>
                    <a:cxn ang="0">
                      <a:pos x="695" y="376"/>
                    </a:cxn>
                    <a:cxn ang="0">
                      <a:pos x="695" y="583"/>
                    </a:cxn>
                    <a:cxn ang="0">
                      <a:pos x="710" y="325"/>
                    </a:cxn>
                    <a:cxn ang="0">
                      <a:pos x="695" y="364"/>
                    </a:cxn>
                    <a:cxn ang="0">
                      <a:pos x="680" y="325"/>
                    </a:cxn>
                    <a:cxn ang="0">
                      <a:pos x="237" y="373"/>
                    </a:cxn>
                    <a:cxn ang="0">
                      <a:pos x="253" y="376"/>
                    </a:cxn>
                    <a:cxn ang="0">
                      <a:pos x="253" y="583"/>
                    </a:cxn>
                    <a:cxn ang="0">
                      <a:pos x="269" y="325"/>
                    </a:cxn>
                    <a:cxn ang="0">
                      <a:pos x="253" y="364"/>
                    </a:cxn>
                    <a:cxn ang="0">
                      <a:pos x="238" y="325"/>
                    </a:cxn>
                  </a:cxnLst>
                  <a:rect l="0" t="0" r="r" b="b"/>
                  <a:pathLst>
                    <a:path w="1390" h="1038">
                      <a:moveTo>
                        <a:pt x="244" y="988"/>
                      </a:moveTo>
                      <a:cubicBezTo>
                        <a:pt x="244" y="627"/>
                        <a:pt x="244" y="627"/>
                        <a:pt x="244" y="627"/>
                      </a:cubicBezTo>
                      <a:cubicBezTo>
                        <a:pt x="263" y="627"/>
                        <a:pt x="263" y="627"/>
                        <a:pt x="263" y="627"/>
                      </a:cubicBezTo>
                      <a:cubicBezTo>
                        <a:pt x="263" y="988"/>
                        <a:pt x="263" y="988"/>
                        <a:pt x="263" y="988"/>
                      </a:cubicBezTo>
                      <a:cubicBezTo>
                        <a:pt x="263" y="1016"/>
                        <a:pt x="285" y="1038"/>
                        <a:pt x="312" y="1038"/>
                      </a:cubicBezTo>
                      <a:cubicBezTo>
                        <a:pt x="339" y="1038"/>
                        <a:pt x="362" y="1016"/>
                        <a:pt x="362" y="988"/>
                      </a:cubicBezTo>
                      <a:cubicBezTo>
                        <a:pt x="362" y="596"/>
                        <a:pt x="362" y="596"/>
                        <a:pt x="362" y="596"/>
                      </a:cubicBezTo>
                      <a:cubicBezTo>
                        <a:pt x="362" y="521"/>
                        <a:pt x="362" y="521"/>
                        <a:pt x="362" y="521"/>
                      </a:cubicBezTo>
                      <a:cubicBezTo>
                        <a:pt x="362" y="345"/>
                        <a:pt x="362" y="345"/>
                        <a:pt x="362" y="345"/>
                      </a:cubicBezTo>
                      <a:cubicBezTo>
                        <a:pt x="377" y="336"/>
                        <a:pt x="399" y="319"/>
                        <a:pt x="421" y="291"/>
                      </a:cubicBezTo>
                      <a:cubicBezTo>
                        <a:pt x="440" y="268"/>
                        <a:pt x="459" y="236"/>
                        <a:pt x="474" y="195"/>
                      </a:cubicBezTo>
                      <a:cubicBezTo>
                        <a:pt x="489" y="236"/>
                        <a:pt x="508" y="268"/>
                        <a:pt x="527" y="291"/>
                      </a:cubicBezTo>
                      <a:cubicBezTo>
                        <a:pt x="549" y="319"/>
                        <a:pt x="571" y="336"/>
                        <a:pt x="587" y="345"/>
                      </a:cubicBezTo>
                      <a:cubicBezTo>
                        <a:pt x="587" y="521"/>
                        <a:pt x="587" y="521"/>
                        <a:pt x="587" y="521"/>
                      </a:cubicBezTo>
                      <a:cubicBezTo>
                        <a:pt x="587" y="596"/>
                        <a:pt x="587" y="596"/>
                        <a:pt x="587" y="596"/>
                      </a:cubicBezTo>
                      <a:cubicBezTo>
                        <a:pt x="587" y="988"/>
                        <a:pt x="587" y="988"/>
                        <a:pt x="587" y="988"/>
                      </a:cubicBezTo>
                      <a:cubicBezTo>
                        <a:pt x="587" y="1016"/>
                        <a:pt x="609" y="1038"/>
                        <a:pt x="636" y="1038"/>
                      </a:cubicBezTo>
                      <a:cubicBezTo>
                        <a:pt x="663" y="1038"/>
                        <a:pt x="685" y="1016"/>
                        <a:pt x="685" y="988"/>
                      </a:cubicBezTo>
                      <a:cubicBezTo>
                        <a:pt x="685" y="627"/>
                        <a:pt x="685" y="627"/>
                        <a:pt x="685" y="627"/>
                      </a:cubicBezTo>
                      <a:cubicBezTo>
                        <a:pt x="704" y="627"/>
                        <a:pt x="704" y="627"/>
                        <a:pt x="704" y="627"/>
                      </a:cubicBezTo>
                      <a:cubicBezTo>
                        <a:pt x="704" y="988"/>
                        <a:pt x="704" y="988"/>
                        <a:pt x="704" y="988"/>
                      </a:cubicBezTo>
                      <a:cubicBezTo>
                        <a:pt x="704" y="1016"/>
                        <a:pt x="726" y="1038"/>
                        <a:pt x="753" y="1038"/>
                      </a:cubicBezTo>
                      <a:cubicBezTo>
                        <a:pt x="781" y="1038"/>
                        <a:pt x="803" y="1016"/>
                        <a:pt x="803" y="988"/>
                      </a:cubicBezTo>
                      <a:cubicBezTo>
                        <a:pt x="803" y="596"/>
                        <a:pt x="803" y="596"/>
                        <a:pt x="803" y="596"/>
                      </a:cubicBezTo>
                      <a:cubicBezTo>
                        <a:pt x="803" y="521"/>
                        <a:pt x="803" y="521"/>
                        <a:pt x="803" y="521"/>
                      </a:cubicBezTo>
                      <a:cubicBezTo>
                        <a:pt x="803" y="345"/>
                        <a:pt x="803" y="345"/>
                        <a:pt x="803" y="345"/>
                      </a:cubicBezTo>
                      <a:cubicBezTo>
                        <a:pt x="818" y="336"/>
                        <a:pt x="840" y="319"/>
                        <a:pt x="863" y="291"/>
                      </a:cubicBezTo>
                      <a:cubicBezTo>
                        <a:pt x="881" y="268"/>
                        <a:pt x="900" y="236"/>
                        <a:pt x="915" y="195"/>
                      </a:cubicBezTo>
                      <a:cubicBezTo>
                        <a:pt x="931" y="236"/>
                        <a:pt x="949" y="268"/>
                        <a:pt x="968" y="291"/>
                      </a:cubicBezTo>
                      <a:cubicBezTo>
                        <a:pt x="991" y="319"/>
                        <a:pt x="1013" y="336"/>
                        <a:pt x="1028" y="345"/>
                      </a:cubicBezTo>
                      <a:cubicBezTo>
                        <a:pt x="1028" y="521"/>
                        <a:pt x="1028" y="521"/>
                        <a:pt x="1028" y="521"/>
                      </a:cubicBezTo>
                      <a:cubicBezTo>
                        <a:pt x="1028" y="596"/>
                        <a:pt x="1028" y="596"/>
                        <a:pt x="1028" y="596"/>
                      </a:cubicBezTo>
                      <a:cubicBezTo>
                        <a:pt x="1028" y="988"/>
                        <a:pt x="1028" y="988"/>
                        <a:pt x="1028" y="988"/>
                      </a:cubicBezTo>
                      <a:cubicBezTo>
                        <a:pt x="1028" y="1016"/>
                        <a:pt x="1050" y="1038"/>
                        <a:pt x="1077" y="1038"/>
                      </a:cubicBezTo>
                      <a:cubicBezTo>
                        <a:pt x="1105" y="1038"/>
                        <a:pt x="1127" y="1016"/>
                        <a:pt x="1127" y="988"/>
                      </a:cubicBezTo>
                      <a:cubicBezTo>
                        <a:pt x="1127" y="627"/>
                        <a:pt x="1127" y="627"/>
                        <a:pt x="1127" y="627"/>
                      </a:cubicBezTo>
                      <a:cubicBezTo>
                        <a:pt x="1145" y="627"/>
                        <a:pt x="1145" y="627"/>
                        <a:pt x="1145" y="627"/>
                      </a:cubicBezTo>
                      <a:cubicBezTo>
                        <a:pt x="1145" y="988"/>
                        <a:pt x="1145" y="988"/>
                        <a:pt x="1145" y="988"/>
                      </a:cubicBezTo>
                      <a:cubicBezTo>
                        <a:pt x="1145" y="1016"/>
                        <a:pt x="1167" y="1038"/>
                        <a:pt x="1195" y="1038"/>
                      </a:cubicBezTo>
                      <a:cubicBezTo>
                        <a:pt x="1222" y="1038"/>
                        <a:pt x="1244" y="1016"/>
                        <a:pt x="1244" y="988"/>
                      </a:cubicBezTo>
                      <a:cubicBezTo>
                        <a:pt x="1244" y="596"/>
                        <a:pt x="1244" y="596"/>
                        <a:pt x="1244" y="596"/>
                      </a:cubicBezTo>
                      <a:cubicBezTo>
                        <a:pt x="1244" y="521"/>
                        <a:pt x="1244" y="521"/>
                        <a:pt x="1244" y="521"/>
                      </a:cubicBezTo>
                      <a:cubicBezTo>
                        <a:pt x="1244" y="345"/>
                        <a:pt x="1244" y="345"/>
                        <a:pt x="1244" y="345"/>
                      </a:cubicBezTo>
                      <a:cubicBezTo>
                        <a:pt x="1259" y="336"/>
                        <a:pt x="1282" y="319"/>
                        <a:pt x="1304" y="291"/>
                      </a:cubicBezTo>
                      <a:cubicBezTo>
                        <a:pt x="1342" y="244"/>
                        <a:pt x="1380" y="164"/>
                        <a:pt x="1388" y="35"/>
                      </a:cubicBezTo>
                      <a:cubicBezTo>
                        <a:pt x="1390" y="17"/>
                        <a:pt x="1376" y="2"/>
                        <a:pt x="1359" y="1"/>
                      </a:cubicBezTo>
                      <a:cubicBezTo>
                        <a:pt x="1341" y="0"/>
                        <a:pt x="1326" y="13"/>
                        <a:pt x="1325" y="30"/>
                      </a:cubicBezTo>
                      <a:cubicBezTo>
                        <a:pt x="1316" y="149"/>
                        <a:pt x="1283" y="215"/>
                        <a:pt x="1254" y="251"/>
                      </a:cubicBezTo>
                      <a:cubicBezTo>
                        <a:pt x="1239" y="270"/>
                        <a:pt x="1226" y="280"/>
                        <a:pt x="1216" y="287"/>
                      </a:cubicBezTo>
                      <a:cubicBezTo>
                        <a:pt x="1213" y="289"/>
                        <a:pt x="1210" y="291"/>
                        <a:pt x="1208" y="292"/>
                      </a:cubicBezTo>
                      <a:cubicBezTo>
                        <a:pt x="1064" y="292"/>
                        <a:pt x="1064" y="292"/>
                        <a:pt x="1064" y="292"/>
                      </a:cubicBezTo>
                      <a:cubicBezTo>
                        <a:pt x="1055" y="287"/>
                        <a:pt x="1033" y="273"/>
                        <a:pt x="1010" y="241"/>
                      </a:cubicBezTo>
                      <a:cubicBezTo>
                        <a:pt x="983" y="203"/>
                        <a:pt x="955" y="138"/>
                        <a:pt x="948" y="30"/>
                      </a:cubicBezTo>
                      <a:cubicBezTo>
                        <a:pt x="946" y="13"/>
                        <a:pt x="932" y="1"/>
                        <a:pt x="915" y="1"/>
                      </a:cubicBezTo>
                      <a:cubicBezTo>
                        <a:pt x="915" y="1"/>
                        <a:pt x="914" y="1"/>
                        <a:pt x="913" y="1"/>
                      </a:cubicBezTo>
                      <a:cubicBezTo>
                        <a:pt x="913" y="1"/>
                        <a:pt x="913" y="1"/>
                        <a:pt x="913" y="1"/>
                      </a:cubicBezTo>
                      <a:cubicBezTo>
                        <a:pt x="913" y="1"/>
                        <a:pt x="913" y="1"/>
                        <a:pt x="913" y="1"/>
                      </a:cubicBezTo>
                      <a:cubicBezTo>
                        <a:pt x="898" y="2"/>
                        <a:pt x="884" y="14"/>
                        <a:pt x="883" y="30"/>
                      </a:cubicBezTo>
                      <a:cubicBezTo>
                        <a:pt x="875" y="149"/>
                        <a:pt x="841" y="215"/>
                        <a:pt x="813" y="251"/>
                      </a:cubicBezTo>
                      <a:cubicBezTo>
                        <a:pt x="798" y="270"/>
                        <a:pt x="785" y="280"/>
                        <a:pt x="775" y="287"/>
                      </a:cubicBezTo>
                      <a:cubicBezTo>
                        <a:pt x="772" y="289"/>
                        <a:pt x="769" y="291"/>
                        <a:pt x="766" y="292"/>
                      </a:cubicBezTo>
                      <a:cubicBezTo>
                        <a:pt x="623" y="292"/>
                        <a:pt x="623" y="292"/>
                        <a:pt x="623" y="292"/>
                      </a:cubicBezTo>
                      <a:cubicBezTo>
                        <a:pt x="614" y="287"/>
                        <a:pt x="592" y="273"/>
                        <a:pt x="569" y="241"/>
                      </a:cubicBezTo>
                      <a:cubicBezTo>
                        <a:pt x="542" y="203"/>
                        <a:pt x="514" y="138"/>
                        <a:pt x="506" y="30"/>
                      </a:cubicBezTo>
                      <a:cubicBezTo>
                        <a:pt x="505" y="13"/>
                        <a:pt x="491" y="1"/>
                        <a:pt x="474" y="1"/>
                      </a:cubicBezTo>
                      <a:cubicBezTo>
                        <a:pt x="473" y="1"/>
                        <a:pt x="473" y="1"/>
                        <a:pt x="472" y="1"/>
                      </a:cubicBezTo>
                      <a:cubicBezTo>
                        <a:pt x="472" y="1"/>
                        <a:pt x="472" y="1"/>
                        <a:pt x="472" y="1"/>
                      </a:cubicBezTo>
                      <a:cubicBezTo>
                        <a:pt x="472" y="1"/>
                        <a:pt x="472" y="1"/>
                        <a:pt x="472" y="1"/>
                      </a:cubicBezTo>
                      <a:cubicBezTo>
                        <a:pt x="456" y="2"/>
                        <a:pt x="443" y="14"/>
                        <a:pt x="442" y="30"/>
                      </a:cubicBezTo>
                      <a:cubicBezTo>
                        <a:pt x="434" y="149"/>
                        <a:pt x="400" y="215"/>
                        <a:pt x="371" y="251"/>
                      </a:cubicBezTo>
                      <a:cubicBezTo>
                        <a:pt x="357" y="270"/>
                        <a:pt x="343" y="280"/>
                        <a:pt x="334" y="287"/>
                      </a:cubicBezTo>
                      <a:cubicBezTo>
                        <a:pt x="330" y="289"/>
                        <a:pt x="327" y="291"/>
                        <a:pt x="325" y="292"/>
                      </a:cubicBezTo>
                      <a:cubicBezTo>
                        <a:pt x="182" y="292"/>
                        <a:pt x="182" y="292"/>
                        <a:pt x="182" y="292"/>
                      </a:cubicBezTo>
                      <a:cubicBezTo>
                        <a:pt x="173" y="287"/>
                        <a:pt x="151" y="273"/>
                        <a:pt x="128" y="241"/>
                      </a:cubicBezTo>
                      <a:cubicBezTo>
                        <a:pt x="101" y="203"/>
                        <a:pt x="72" y="138"/>
                        <a:pt x="65" y="30"/>
                      </a:cubicBezTo>
                      <a:cubicBezTo>
                        <a:pt x="64" y="13"/>
                        <a:pt x="48" y="0"/>
                        <a:pt x="31" y="1"/>
                      </a:cubicBezTo>
                      <a:cubicBezTo>
                        <a:pt x="13" y="2"/>
                        <a:pt x="0" y="17"/>
                        <a:pt x="1" y="35"/>
                      </a:cubicBezTo>
                      <a:cubicBezTo>
                        <a:pt x="10" y="164"/>
                        <a:pt x="48" y="244"/>
                        <a:pt x="86" y="291"/>
                      </a:cubicBezTo>
                      <a:cubicBezTo>
                        <a:pt x="108" y="319"/>
                        <a:pt x="130" y="336"/>
                        <a:pt x="145" y="345"/>
                      </a:cubicBezTo>
                      <a:cubicBezTo>
                        <a:pt x="145" y="521"/>
                        <a:pt x="145" y="521"/>
                        <a:pt x="145" y="521"/>
                      </a:cubicBezTo>
                      <a:cubicBezTo>
                        <a:pt x="145" y="596"/>
                        <a:pt x="145" y="596"/>
                        <a:pt x="145" y="596"/>
                      </a:cubicBezTo>
                      <a:cubicBezTo>
                        <a:pt x="145" y="988"/>
                        <a:pt x="145" y="988"/>
                        <a:pt x="145" y="988"/>
                      </a:cubicBezTo>
                      <a:cubicBezTo>
                        <a:pt x="145" y="1016"/>
                        <a:pt x="167" y="1038"/>
                        <a:pt x="195" y="1038"/>
                      </a:cubicBezTo>
                      <a:cubicBezTo>
                        <a:pt x="222" y="1038"/>
                        <a:pt x="244" y="1016"/>
                        <a:pt x="244" y="988"/>
                      </a:cubicBezTo>
                      <a:close/>
                      <a:moveTo>
                        <a:pt x="1136" y="583"/>
                      </a:moveTo>
                      <a:cubicBezTo>
                        <a:pt x="1098" y="535"/>
                        <a:pt x="1098" y="535"/>
                        <a:pt x="1098" y="535"/>
                      </a:cubicBezTo>
                      <a:cubicBezTo>
                        <a:pt x="1120" y="373"/>
                        <a:pt x="1120" y="373"/>
                        <a:pt x="1120" y="373"/>
                      </a:cubicBezTo>
                      <a:cubicBezTo>
                        <a:pt x="1125" y="375"/>
                        <a:pt x="1131" y="376"/>
                        <a:pt x="1136" y="376"/>
                      </a:cubicBezTo>
                      <a:cubicBezTo>
                        <a:pt x="1136" y="376"/>
                        <a:pt x="1136" y="376"/>
                        <a:pt x="1136" y="376"/>
                      </a:cubicBezTo>
                      <a:cubicBezTo>
                        <a:pt x="1136" y="376"/>
                        <a:pt x="1136" y="376"/>
                        <a:pt x="1136" y="376"/>
                      </a:cubicBezTo>
                      <a:cubicBezTo>
                        <a:pt x="1142" y="376"/>
                        <a:pt x="1147" y="375"/>
                        <a:pt x="1152" y="373"/>
                      </a:cubicBezTo>
                      <a:cubicBezTo>
                        <a:pt x="1174" y="535"/>
                        <a:pt x="1174" y="535"/>
                        <a:pt x="1174" y="535"/>
                      </a:cubicBezTo>
                      <a:lnTo>
                        <a:pt x="1136" y="583"/>
                      </a:lnTo>
                      <a:close/>
                      <a:moveTo>
                        <a:pt x="1121" y="325"/>
                      </a:moveTo>
                      <a:cubicBezTo>
                        <a:pt x="1136" y="325"/>
                        <a:pt x="1136" y="325"/>
                        <a:pt x="1136" y="325"/>
                      </a:cubicBezTo>
                      <a:cubicBezTo>
                        <a:pt x="1151" y="325"/>
                        <a:pt x="1151" y="325"/>
                        <a:pt x="1151" y="325"/>
                      </a:cubicBezTo>
                      <a:cubicBezTo>
                        <a:pt x="1159" y="355"/>
                        <a:pt x="1159" y="355"/>
                        <a:pt x="1159" y="355"/>
                      </a:cubicBezTo>
                      <a:cubicBezTo>
                        <a:pt x="1158" y="356"/>
                        <a:pt x="1158" y="356"/>
                        <a:pt x="1158" y="356"/>
                      </a:cubicBezTo>
                      <a:cubicBezTo>
                        <a:pt x="1151" y="362"/>
                        <a:pt x="1144" y="364"/>
                        <a:pt x="1136" y="364"/>
                      </a:cubicBezTo>
                      <a:cubicBezTo>
                        <a:pt x="1128" y="364"/>
                        <a:pt x="1121" y="362"/>
                        <a:pt x="1114" y="356"/>
                      </a:cubicBezTo>
                      <a:cubicBezTo>
                        <a:pt x="1113" y="355"/>
                        <a:pt x="1113" y="355"/>
                        <a:pt x="1113" y="355"/>
                      </a:cubicBezTo>
                      <a:lnTo>
                        <a:pt x="1121" y="325"/>
                      </a:lnTo>
                      <a:close/>
                      <a:moveTo>
                        <a:pt x="695" y="583"/>
                      </a:moveTo>
                      <a:cubicBezTo>
                        <a:pt x="657" y="535"/>
                        <a:pt x="657" y="535"/>
                        <a:pt x="657" y="535"/>
                      </a:cubicBezTo>
                      <a:cubicBezTo>
                        <a:pt x="679" y="373"/>
                        <a:pt x="679" y="373"/>
                        <a:pt x="679" y="373"/>
                      </a:cubicBezTo>
                      <a:cubicBezTo>
                        <a:pt x="684" y="375"/>
                        <a:pt x="689" y="376"/>
                        <a:pt x="695" y="376"/>
                      </a:cubicBezTo>
                      <a:cubicBezTo>
                        <a:pt x="695" y="376"/>
                        <a:pt x="695" y="376"/>
                        <a:pt x="695" y="376"/>
                      </a:cubicBezTo>
                      <a:cubicBezTo>
                        <a:pt x="695" y="376"/>
                        <a:pt x="695" y="376"/>
                        <a:pt x="695" y="376"/>
                      </a:cubicBezTo>
                      <a:cubicBezTo>
                        <a:pt x="700" y="376"/>
                        <a:pt x="706" y="375"/>
                        <a:pt x="711" y="373"/>
                      </a:cubicBezTo>
                      <a:cubicBezTo>
                        <a:pt x="733" y="535"/>
                        <a:pt x="733" y="535"/>
                        <a:pt x="733" y="535"/>
                      </a:cubicBezTo>
                      <a:lnTo>
                        <a:pt x="695" y="583"/>
                      </a:lnTo>
                      <a:close/>
                      <a:moveTo>
                        <a:pt x="680" y="325"/>
                      </a:moveTo>
                      <a:cubicBezTo>
                        <a:pt x="695" y="325"/>
                        <a:pt x="695" y="325"/>
                        <a:pt x="695" y="325"/>
                      </a:cubicBezTo>
                      <a:cubicBezTo>
                        <a:pt x="710" y="325"/>
                        <a:pt x="710" y="325"/>
                        <a:pt x="710" y="325"/>
                      </a:cubicBezTo>
                      <a:cubicBezTo>
                        <a:pt x="718" y="355"/>
                        <a:pt x="718" y="355"/>
                        <a:pt x="718" y="355"/>
                      </a:cubicBezTo>
                      <a:cubicBezTo>
                        <a:pt x="716" y="356"/>
                        <a:pt x="716" y="356"/>
                        <a:pt x="716" y="356"/>
                      </a:cubicBezTo>
                      <a:cubicBezTo>
                        <a:pt x="710" y="362"/>
                        <a:pt x="702" y="364"/>
                        <a:pt x="695" y="364"/>
                      </a:cubicBezTo>
                      <a:cubicBezTo>
                        <a:pt x="687" y="364"/>
                        <a:pt x="679" y="362"/>
                        <a:pt x="673" y="356"/>
                      </a:cubicBezTo>
                      <a:cubicBezTo>
                        <a:pt x="672" y="355"/>
                        <a:pt x="672" y="355"/>
                        <a:pt x="672" y="355"/>
                      </a:cubicBezTo>
                      <a:lnTo>
                        <a:pt x="680" y="325"/>
                      </a:lnTo>
                      <a:close/>
                      <a:moveTo>
                        <a:pt x="253" y="583"/>
                      </a:moveTo>
                      <a:cubicBezTo>
                        <a:pt x="215" y="535"/>
                        <a:pt x="215" y="535"/>
                        <a:pt x="215" y="535"/>
                      </a:cubicBezTo>
                      <a:cubicBezTo>
                        <a:pt x="237" y="373"/>
                        <a:pt x="237" y="373"/>
                        <a:pt x="237" y="373"/>
                      </a:cubicBezTo>
                      <a:cubicBezTo>
                        <a:pt x="242" y="375"/>
                        <a:pt x="248" y="376"/>
                        <a:pt x="253" y="376"/>
                      </a:cubicBezTo>
                      <a:cubicBezTo>
                        <a:pt x="253" y="376"/>
                        <a:pt x="253" y="376"/>
                        <a:pt x="253" y="376"/>
                      </a:cubicBezTo>
                      <a:cubicBezTo>
                        <a:pt x="253" y="376"/>
                        <a:pt x="253" y="376"/>
                        <a:pt x="253" y="376"/>
                      </a:cubicBezTo>
                      <a:cubicBezTo>
                        <a:pt x="259" y="376"/>
                        <a:pt x="264" y="375"/>
                        <a:pt x="270" y="373"/>
                      </a:cubicBezTo>
                      <a:cubicBezTo>
                        <a:pt x="291" y="535"/>
                        <a:pt x="291" y="535"/>
                        <a:pt x="291" y="535"/>
                      </a:cubicBezTo>
                      <a:lnTo>
                        <a:pt x="253" y="583"/>
                      </a:lnTo>
                      <a:close/>
                      <a:moveTo>
                        <a:pt x="238" y="325"/>
                      </a:moveTo>
                      <a:cubicBezTo>
                        <a:pt x="253" y="325"/>
                        <a:pt x="253" y="325"/>
                        <a:pt x="253" y="325"/>
                      </a:cubicBezTo>
                      <a:cubicBezTo>
                        <a:pt x="269" y="325"/>
                        <a:pt x="269" y="325"/>
                        <a:pt x="269" y="325"/>
                      </a:cubicBezTo>
                      <a:cubicBezTo>
                        <a:pt x="276" y="355"/>
                        <a:pt x="276" y="355"/>
                        <a:pt x="276" y="355"/>
                      </a:cubicBezTo>
                      <a:cubicBezTo>
                        <a:pt x="275" y="356"/>
                        <a:pt x="275" y="356"/>
                        <a:pt x="275" y="356"/>
                      </a:cubicBezTo>
                      <a:cubicBezTo>
                        <a:pt x="269" y="362"/>
                        <a:pt x="261" y="364"/>
                        <a:pt x="253" y="364"/>
                      </a:cubicBezTo>
                      <a:cubicBezTo>
                        <a:pt x="246" y="364"/>
                        <a:pt x="238" y="362"/>
                        <a:pt x="232" y="356"/>
                      </a:cubicBezTo>
                      <a:cubicBezTo>
                        <a:pt x="231" y="355"/>
                        <a:pt x="231" y="355"/>
                        <a:pt x="231" y="355"/>
                      </a:cubicBezTo>
                      <a:lnTo>
                        <a:pt x="238" y="325"/>
                      </a:lnTo>
                      <a:close/>
                    </a:path>
                  </a:pathLst>
                </a:custGeom>
                <a:solidFill>
                  <a:srgbClr val="50505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39" name="Oval 12">
                  <a:extLst>
                    <a:ext uri="{FF2B5EF4-FFF2-40B4-BE49-F238E27FC236}">
                      <a16:creationId xmlns:a16="http://schemas.microsoft.com/office/drawing/2014/main" id="{74579614-EB1F-8D05-F523-19E9A44E26FB}"/>
                    </a:ext>
                  </a:extLst>
                </p:cNvPr>
                <p:cNvSpPr>
                  <a:spLocks noChangeArrowheads="1"/>
                </p:cNvSpPr>
                <p:nvPr/>
              </p:nvSpPr>
              <p:spPr bwMode="auto">
                <a:xfrm>
                  <a:off x="2057401" y="2982913"/>
                  <a:ext cx="244475" cy="242888"/>
                </a:xfrm>
                <a:prstGeom prst="ellipse">
                  <a:avLst/>
                </a:prstGeom>
                <a:solidFill>
                  <a:srgbClr val="50505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grpSp>
        </p:grpSp>
        <p:grpSp>
          <p:nvGrpSpPr>
            <p:cNvPr id="40" name="Gruppieren 39">
              <a:extLst>
                <a:ext uri="{FF2B5EF4-FFF2-40B4-BE49-F238E27FC236}">
                  <a16:creationId xmlns:a16="http://schemas.microsoft.com/office/drawing/2014/main" id="{313458EF-94BA-84E2-0F7C-DD08D45F1A9A}"/>
                </a:ext>
              </a:extLst>
            </p:cNvPr>
            <p:cNvGrpSpPr/>
            <p:nvPr/>
          </p:nvGrpSpPr>
          <p:grpSpPr>
            <a:xfrm>
              <a:off x="3313767" y="2520067"/>
              <a:ext cx="2664000" cy="1440000"/>
              <a:chOff x="2284653" y="1410006"/>
              <a:chExt cx="2664000" cy="1440000"/>
            </a:xfrm>
          </p:grpSpPr>
          <p:sp>
            <p:nvSpPr>
              <p:cNvPr id="41" name="Rechteck: abgerundete Ecken 59">
                <a:extLst>
                  <a:ext uri="{FF2B5EF4-FFF2-40B4-BE49-F238E27FC236}">
                    <a16:creationId xmlns:a16="http://schemas.microsoft.com/office/drawing/2014/main" id="{46FCB362-AE41-C8F6-066B-02BFD105B6EC}"/>
                  </a:ext>
                </a:extLst>
              </p:cNvPr>
              <p:cNvSpPr/>
              <p:nvPr/>
            </p:nvSpPr>
            <p:spPr>
              <a:xfrm>
                <a:off x="2284653" y="1410006"/>
                <a:ext cx="2664000" cy="1440000"/>
              </a:xfrm>
              <a:prstGeom prst="roundRect">
                <a:avLst>
                  <a:gd name="adj" fmla="val 7576"/>
                </a:avLst>
              </a:prstGeom>
              <a:solidFill>
                <a:schemeClr val="bg1">
                  <a:lumMod val="95000"/>
                  <a:alpha val="60000"/>
                </a:schemeClr>
              </a:solidFill>
              <a:ln w="12700" cap="flat" cmpd="sng" algn="ctr">
                <a:noFill/>
                <a:prstDash val="solid"/>
                <a:miter lim="800000"/>
              </a:ln>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highlight>
                    <a:srgbClr val="FFFF00"/>
                  </a:highlight>
                  <a:uLnTx/>
                  <a:uFillTx/>
                  <a:latin typeface="Calibri" panose="020F0502020204030204"/>
                  <a:ea typeface="+mn-ea"/>
                  <a:cs typeface="Arial" panose="020B0604020202020204" pitchFamily="34" charset="0"/>
                </a:endParaRPr>
              </a:p>
            </p:txBody>
          </p:sp>
          <p:grpSp>
            <p:nvGrpSpPr>
              <p:cNvPr id="42" name="Group 99">
                <a:extLst>
                  <a:ext uri="{FF2B5EF4-FFF2-40B4-BE49-F238E27FC236}">
                    <a16:creationId xmlns:a16="http://schemas.microsoft.com/office/drawing/2014/main" id="{4E9BBCF0-5521-EA34-3D33-DE65D47289D2}"/>
                  </a:ext>
                </a:extLst>
              </p:cNvPr>
              <p:cNvGrpSpPr>
                <a:grpSpLocks noChangeAspect="1"/>
              </p:cNvGrpSpPr>
              <p:nvPr>
                <p:custDataLst>
                  <p:tags r:id="rId1"/>
                </p:custDataLst>
              </p:nvPr>
            </p:nvGrpSpPr>
            <p:grpSpPr>
              <a:xfrm>
                <a:off x="4090790" y="1864065"/>
                <a:ext cx="586458" cy="531881"/>
                <a:chOff x="323850" y="5403850"/>
                <a:chExt cx="711200" cy="673100"/>
              </a:xfrm>
              <a:solidFill>
                <a:srgbClr val="007DC4"/>
              </a:solidFill>
            </p:grpSpPr>
            <p:sp>
              <p:nvSpPr>
                <p:cNvPr id="44" name="Freeform 234">
                  <a:extLst>
                    <a:ext uri="{FF2B5EF4-FFF2-40B4-BE49-F238E27FC236}">
                      <a16:creationId xmlns:a16="http://schemas.microsoft.com/office/drawing/2014/main" id="{00D8721D-4293-2DC5-0807-4AFFFC7BADEE}"/>
                    </a:ext>
                  </a:extLst>
                </p:cNvPr>
                <p:cNvSpPr>
                  <a:spLocks/>
                </p:cNvSpPr>
                <p:nvPr>
                  <p:custDataLst>
                    <p:tags r:id="rId2"/>
                  </p:custDataLst>
                </p:nvPr>
              </p:nvSpPr>
              <p:spPr bwMode="auto">
                <a:xfrm>
                  <a:off x="603250" y="5403850"/>
                  <a:ext cx="152400" cy="152400"/>
                </a:xfrm>
                <a:custGeom>
                  <a:avLst/>
                  <a:gdLst/>
                  <a:ahLst/>
                  <a:cxnLst>
                    <a:cxn ang="0">
                      <a:pos x="336" y="0"/>
                    </a:cxn>
                    <a:cxn ang="0">
                      <a:pos x="382" y="3"/>
                    </a:cxn>
                    <a:cxn ang="0">
                      <a:pos x="425" y="12"/>
                    </a:cxn>
                    <a:cxn ang="0">
                      <a:pos x="466" y="27"/>
                    </a:cxn>
                    <a:cxn ang="0">
                      <a:pos x="505" y="45"/>
                    </a:cxn>
                    <a:cxn ang="0">
                      <a:pos x="541" y="70"/>
                    </a:cxn>
                    <a:cxn ang="0">
                      <a:pos x="574" y="99"/>
                    </a:cxn>
                    <a:cxn ang="0">
                      <a:pos x="602" y="131"/>
                    </a:cxn>
                    <a:cxn ang="0">
                      <a:pos x="626" y="166"/>
                    </a:cxn>
                    <a:cxn ang="0">
                      <a:pos x="646" y="205"/>
                    </a:cxn>
                    <a:cxn ang="0">
                      <a:pos x="660" y="246"/>
                    </a:cxn>
                    <a:cxn ang="0">
                      <a:pos x="669" y="291"/>
                    </a:cxn>
                    <a:cxn ang="0">
                      <a:pos x="672" y="336"/>
                    </a:cxn>
                    <a:cxn ang="0">
                      <a:pos x="669" y="382"/>
                    </a:cxn>
                    <a:cxn ang="0">
                      <a:pos x="660" y="425"/>
                    </a:cxn>
                    <a:cxn ang="0">
                      <a:pos x="646" y="467"/>
                    </a:cxn>
                    <a:cxn ang="0">
                      <a:pos x="626" y="506"/>
                    </a:cxn>
                    <a:cxn ang="0">
                      <a:pos x="602" y="542"/>
                    </a:cxn>
                    <a:cxn ang="0">
                      <a:pos x="574" y="573"/>
                    </a:cxn>
                    <a:cxn ang="0">
                      <a:pos x="541" y="602"/>
                    </a:cxn>
                    <a:cxn ang="0">
                      <a:pos x="505" y="626"/>
                    </a:cxn>
                    <a:cxn ang="0">
                      <a:pos x="466" y="646"/>
                    </a:cxn>
                    <a:cxn ang="0">
                      <a:pos x="425" y="660"/>
                    </a:cxn>
                    <a:cxn ang="0">
                      <a:pos x="382" y="669"/>
                    </a:cxn>
                    <a:cxn ang="0">
                      <a:pos x="336" y="672"/>
                    </a:cxn>
                    <a:cxn ang="0">
                      <a:pos x="290" y="669"/>
                    </a:cxn>
                    <a:cxn ang="0">
                      <a:pos x="247" y="660"/>
                    </a:cxn>
                    <a:cxn ang="0">
                      <a:pos x="206" y="646"/>
                    </a:cxn>
                    <a:cxn ang="0">
                      <a:pos x="167" y="626"/>
                    </a:cxn>
                    <a:cxn ang="0">
                      <a:pos x="131" y="602"/>
                    </a:cxn>
                    <a:cxn ang="0">
                      <a:pos x="98" y="573"/>
                    </a:cxn>
                    <a:cxn ang="0">
                      <a:pos x="70" y="542"/>
                    </a:cxn>
                    <a:cxn ang="0">
                      <a:pos x="46" y="506"/>
                    </a:cxn>
                    <a:cxn ang="0">
                      <a:pos x="26" y="467"/>
                    </a:cxn>
                    <a:cxn ang="0">
                      <a:pos x="12" y="425"/>
                    </a:cxn>
                    <a:cxn ang="0">
                      <a:pos x="3" y="382"/>
                    </a:cxn>
                    <a:cxn ang="0">
                      <a:pos x="0" y="336"/>
                    </a:cxn>
                    <a:cxn ang="0">
                      <a:pos x="3" y="291"/>
                    </a:cxn>
                    <a:cxn ang="0">
                      <a:pos x="12" y="246"/>
                    </a:cxn>
                    <a:cxn ang="0">
                      <a:pos x="26" y="205"/>
                    </a:cxn>
                    <a:cxn ang="0">
                      <a:pos x="46" y="166"/>
                    </a:cxn>
                    <a:cxn ang="0">
                      <a:pos x="70" y="131"/>
                    </a:cxn>
                    <a:cxn ang="0">
                      <a:pos x="98" y="99"/>
                    </a:cxn>
                    <a:cxn ang="0">
                      <a:pos x="131" y="70"/>
                    </a:cxn>
                    <a:cxn ang="0">
                      <a:pos x="167" y="45"/>
                    </a:cxn>
                    <a:cxn ang="0">
                      <a:pos x="206" y="27"/>
                    </a:cxn>
                    <a:cxn ang="0">
                      <a:pos x="247" y="12"/>
                    </a:cxn>
                    <a:cxn ang="0">
                      <a:pos x="290" y="3"/>
                    </a:cxn>
                    <a:cxn ang="0">
                      <a:pos x="336" y="0"/>
                    </a:cxn>
                  </a:cxnLst>
                  <a:rect l="0" t="0" r="r" b="b"/>
                  <a:pathLst>
                    <a:path w="672" h="672">
                      <a:moveTo>
                        <a:pt x="336" y="0"/>
                      </a:moveTo>
                      <a:lnTo>
                        <a:pt x="382" y="3"/>
                      </a:lnTo>
                      <a:lnTo>
                        <a:pt x="425" y="12"/>
                      </a:lnTo>
                      <a:lnTo>
                        <a:pt x="466" y="27"/>
                      </a:lnTo>
                      <a:lnTo>
                        <a:pt x="505" y="45"/>
                      </a:lnTo>
                      <a:lnTo>
                        <a:pt x="541" y="70"/>
                      </a:lnTo>
                      <a:lnTo>
                        <a:pt x="574" y="99"/>
                      </a:lnTo>
                      <a:lnTo>
                        <a:pt x="602" y="131"/>
                      </a:lnTo>
                      <a:lnTo>
                        <a:pt x="626" y="166"/>
                      </a:lnTo>
                      <a:lnTo>
                        <a:pt x="646" y="205"/>
                      </a:lnTo>
                      <a:lnTo>
                        <a:pt x="660" y="246"/>
                      </a:lnTo>
                      <a:lnTo>
                        <a:pt x="669" y="291"/>
                      </a:lnTo>
                      <a:lnTo>
                        <a:pt x="672" y="336"/>
                      </a:lnTo>
                      <a:lnTo>
                        <a:pt x="669" y="382"/>
                      </a:lnTo>
                      <a:lnTo>
                        <a:pt x="660" y="425"/>
                      </a:lnTo>
                      <a:lnTo>
                        <a:pt x="646" y="467"/>
                      </a:lnTo>
                      <a:lnTo>
                        <a:pt x="626" y="506"/>
                      </a:lnTo>
                      <a:lnTo>
                        <a:pt x="602" y="542"/>
                      </a:lnTo>
                      <a:lnTo>
                        <a:pt x="574" y="573"/>
                      </a:lnTo>
                      <a:lnTo>
                        <a:pt x="541" y="602"/>
                      </a:lnTo>
                      <a:lnTo>
                        <a:pt x="505" y="626"/>
                      </a:lnTo>
                      <a:lnTo>
                        <a:pt x="466" y="646"/>
                      </a:lnTo>
                      <a:lnTo>
                        <a:pt x="425" y="660"/>
                      </a:lnTo>
                      <a:lnTo>
                        <a:pt x="382" y="669"/>
                      </a:lnTo>
                      <a:lnTo>
                        <a:pt x="336" y="672"/>
                      </a:lnTo>
                      <a:lnTo>
                        <a:pt x="290" y="669"/>
                      </a:lnTo>
                      <a:lnTo>
                        <a:pt x="247" y="660"/>
                      </a:lnTo>
                      <a:lnTo>
                        <a:pt x="206" y="646"/>
                      </a:lnTo>
                      <a:lnTo>
                        <a:pt x="167" y="626"/>
                      </a:lnTo>
                      <a:lnTo>
                        <a:pt x="131" y="602"/>
                      </a:lnTo>
                      <a:lnTo>
                        <a:pt x="98" y="573"/>
                      </a:lnTo>
                      <a:lnTo>
                        <a:pt x="70" y="542"/>
                      </a:lnTo>
                      <a:lnTo>
                        <a:pt x="46" y="506"/>
                      </a:lnTo>
                      <a:lnTo>
                        <a:pt x="26" y="467"/>
                      </a:lnTo>
                      <a:lnTo>
                        <a:pt x="12" y="425"/>
                      </a:lnTo>
                      <a:lnTo>
                        <a:pt x="3" y="382"/>
                      </a:lnTo>
                      <a:lnTo>
                        <a:pt x="0" y="336"/>
                      </a:lnTo>
                      <a:lnTo>
                        <a:pt x="3" y="291"/>
                      </a:lnTo>
                      <a:lnTo>
                        <a:pt x="12" y="246"/>
                      </a:lnTo>
                      <a:lnTo>
                        <a:pt x="26" y="205"/>
                      </a:lnTo>
                      <a:lnTo>
                        <a:pt x="46" y="166"/>
                      </a:lnTo>
                      <a:lnTo>
                        <a:pt x="70" y="131"/>
                      </a:lnTo>
                      <a:lnTo>
                        <a:pt x="98" y="99"/>
                      </a:lnTo>
                      <a:lnTo>
                        <a:pt x="131" y="70"/>
                      </a:lnTo>
                      <a:lnTo>
                        <a:pt x="167" y="45"/>
                      </a:lnTo>
                      <a:lnTo>
                        <a:pt x="206" y="27"/>
                      </a:lnTo>
                      <a:lnTo>
                        <a:pt x="247" y="12"/>
                      </a:lnTo>
                      <a:lnTo>
                        <a:pt x="290" y="3"/>
                      </a:lnTo>
                      <a:lnTo>
                        <a:pt x="336"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45" name="Freeform 235">
                  <a:extLst>
                    <a:ext uri="{FF2B5EF4-FFF2-40B4-BE49-F238E27FC236}">
                      <a16:creationId xmlns:a16="http://schemas.microsoft.com/office/drawing/2014/main" id="{E51DD9D1-47AA-0C57-F1F6-DA5B60041622}"/>
                    </a:ext>
                  </a:extLst>
                </p:cNvPr>
                <p:cNvSpPr>
                  <a:spLocks/>
                </p:cNvSpPr>
                <p:nvPr>
                  <p:custDataLst>
                    <p:tags r:id="rId3"/>
                  </p:custDataLst>
                </p:nvPr>
              </p:nvSpPr>
              <p:spPr bwMode="auto">
                <a:xfrm>
                  <a:off x="552450" y="5568950"/>
                  <a:ext cx="254000" cy="127000"/>
                </a:xfrm>
                <a:custGeom>
                  <a:avLst/>
                  <a:gdLst/>
                  <a:ahLst/>
                  <a:cxnLst>
                    <a:cxn ang="0">
                      <a:pos x="336" y="0"/>
                    </a:cxn>
                    <a:cxn ang="0">
                      <a:pos x="784" y="0"/>
                    </a:cxn>
                    <a:cxn ang="0">
                      <a:pos x="829" y="3"/>
                    </a:cxn>
                    <a:cxn ang="0">
                      <a:pos x="873" y="12"/>
                    </a:cxn>
                    <a:cxn ang="0">
                      <a:pos x="915" y="27"/>
                    </a:cxn>
                    <a:cxn ang="0">
                      <a:pos x="953" y="46"/>
                    </a:cxn>
                    <a:cxn ang="0">
                      <a:pos x="989" y="70"/>
                    </a:cxn>
                    <a:cxn ang="0">
                      <a:pos x="1022" y="98"/>
                    </a:cxn>
                    <a:cxn ang="0">
                      <a:pos x="1050" y="131"/>
                    </a:cxn>
                    <a:cxn ang="0">
                      <a:pos x="1074" y="167"/>
                    </a:cxn>
                    <a:cxn ang="0">
                      <a:pos x="1093" y="206"/>
                    </a:cxn>
                    <a:cxn ang="0">
                      <a:pos x="1108" y="247"/>
                    </a:cxn>
                    <a:cxn ang="0">
                      <a:pos x="1117" y="290"/>
                    </a:cxn>
                    <a:cxn ang="0">
                      <a:pos x="1120" y="336"/>
                    </a:cxn>
                    <a:cxn ang="0">
                      <a:pos x="1120" y="560"/>
                    </a:cxn>
                    <a:cxn ang="0">
                      <a:pos x="0" y="560"/>
                    </a:cxn>
                    <a:cxn ang="0">
                      <a:pos x="0" y="336"/>
                    </a:cxn>
                    <a:cxn ang="0">
                      <a:pos x="3" y="290"/>
                    </a:cxn>
                    <a:cxn ang="0">
                      <a:pos x="12" y="247"/>
                    </a:cxn>
                    <a:cxn ang="0">
                      <a:pos x="27" y="206"/>
                    </a:cxn>
                    <a:cxn ang="0">
                      <a:pos x="46" y="167"/>
                    </a:cxn>
                    <a:cxn ang="0">
                      <a:pos x="70" y="131"/>
                    </a:cxn>
                    <a:cxn ang="0">
                      <a:pos x="98" y="98"/>
                    </a:cxn>
                    <a:cxn ang="0">
                      <a:pos x="131" y="70"/>
                    </a:cxn>
                    <a:cxn ang="0">
                      <a:pos x="167" y="46"/>
                    </a:cxn>
                    <a:cxn ang="0">
                      <a:pos x="205" y="27"/>
                    </a:cxn>
                    <a:cxn ang="0">
                      <a:pos x="247" y="12"/>
                    </a:cxn>
                    <a:cxn ang="0">
                      <a:pos x="291" y="3"/>
                    </a:cxn>
                    <a:cxn ang="0">
                      <a:pos x="336" y="0"/>
                    </a:cxn>
                  </a:cxnLst>
                  <a:rect l="0" t="0" r="r" b="b"/>
                  <a:pathLst>
                    <a:path w="1120" h="560">
                      <a:moveTo>
                        <a:pt x="336" y="0"/>
                      </a:moveTo>
                      <a:lnTo>
                        <a:pt x="784" y="0"/>
                      </a:lnTo>
                      <a:lnTo>
                        <a:pt x="829" y="3"/>
                      </a:lnTo>
                      <a:lnTo>
                        <a:pt x="873" y="12"/>
                      </a:lnTo>
                      <a:lnTo>
                        <a:pt x="915" y="27"/>
                      </a:lnTo>
                      <a:lnTo>
                        <a:pt x="953" y="46"/>
                      </a:lnTo>
                      <a:lnTo>
                        <a:pt x="989" y="70"/>
                      </a:lnTo>
                      <a:lnTo>
                        <a:pt x="1022" y="98"/>
                      </a:lnTo>
                      <a:lnTo>
                        <a:pt x="1050" y="131"/>
                      </a:lnTo>
                      <a:lnTo>
                        <a:pt x="1074" y="167"/>
                      </a:lnTo>
                      <a:lnTo>
                        <a:pt x="1093" y="206"/>
                      </a:lnTo>
                      <a:lnTo>
                        <a:pt x="1108" y="247"/>
                      </a:lnTo>
                      <a:lnTo>
                        <a:pt x="1117" y="290"/>
                      </a:lnTo>
                      <a:lnTo>
                        <a:pt x="1120" y="336"/>
                      </a:lnTo>
                      <a:lnTo>
                        <a:pt x="1120" y="560"/>
                      </a:lnTo>
                      <a:lnTo>
                        <a:pt x="0" y="560"/>
                      </a:lnTo>
                      <a:lnTo>
                        <a:pt x="0" y="336"/>
                      </a:lnTo>
                      <a:lnTo>
                        <a:pt x="3" y="290"/>
                      </a:lnTo>
                      <a:lnTo>
                        <a:pt x="12" y="247"/>
                      </a:lnTo>
                      <a:lnTo>
                        <a:pt x="27" y="206"/>
                      </a:lnTo>
                      <a:lnTo>
                        <a:pt x="46" y="167"/>
                      </a:lnTo>
                      <a:lnTo>
                        <a:pt x="70" y="131"/>
                      </a:lnTo>
                      <a:lnTo>
                        <a:pt x="98" y="98"/>
                      </a:lnTo>
                      <a:lnTo>
                        <a:pt x="131" y="70"/>
                      </a:lnTo>
                      <a:lnTo>
                        <a:pt x="167" y="46"/>
                      </a:lnTo>
                      <a:lnTo>
                        <a:pt x="205" y="27"/>
                      </a:lnTo>
                      <a:lnTo>
                        <a:pt x="247" y="12"/>
                      </a:lnTo>
                      <a:lnTo>
                        <a:pt x="291" y="3"/>
                      </a:lnTo>
                      <a:lnTo>
                        <a:pt x="336"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46" name="Freeform 236">
                  <a:extLst>
                    <a:ext uri="{FF2B5EF4-FFF2-40B4-BE49-F238E27FC236}">
                      <a16:creationId xmlns:a16="http://schemas.microsoft.com/office/drawing/2014/main" id="{BBE1573A-6014-EB2B-BB3C-DCEB00626529}"/>
                    </a:ext>
                  </a:extLst>
                </p:cNvPr>
                <p:cNvSpPr>
                  <a:spLocks/>
                </p:cNvSpPr>
                <p:nvPr>
                  <p:custDataLst>
                    <p:tags r:id="rId4"/>
                  </p:custDataLst>
                </p:nvPr>
              </p:nvSpPr>
              <p:spPr bwMode="auto">
                <a:xfrm>
                  <a:off x="831850" y="5784850"/>
                  <a:ext cx="152400" cy="152400"/>
                </a:xfrm>
                <a:custGeom>
                  <a:avLst/>
                  <a:gdLst/>
                  <a:ahLst/>
                  <a:cxnLst>
                    <a:cxn ang="0">
                      <a:pos x="336" y="0"/>
                    </a:cxn>
                    <a:cxn ang="0">
                      <a:pos x="381" y="3"/>
                    </a:cxn>
                    <a:cxn ang="0">
                      <a:pos x="425" y="12"/>
                    </a:cxn>
                    <a:cxn ang="0">
                      <a:pos x="467" y="26"/>
                    </a:cxn>
                    <a:cxn ang="0">
                      <a:pos x="505" y="45"/>
                    </a:cxn>
                    <a:cxn ang="0">
                      <a:pos x="541" y="70"/>
                    </a:cxn>
                    <a:cxn ang="0">
                      <a:pos x="574" y="99"/>
                    </a:cxn>
                    <a:cxn ang="0">
                      <a:pos x="602" y="130"/>
                    </a:cxn>
                    <a:cxn ang="0">
                      <a:pos x="626" y="166"/>
                    </a:cxn>
                    <a:cxn ang="0">
                      <a:pos x="645" y="205"/>
                    </a:cxn>
                    <a:cxn ang="0">
                      <a:pos x="660" y="246"/>
                    </a:cxn>
                    <a:cxn ang="0">
                      <a:pos x="669" y="291"/>
                    </a:cxn>
                    <a:cxn ang="0">
                      <a:pos x="673" y="337"/>
                    </a:cxn>
                    <a:cxn ang="0">
                      <a:pos x="669" y="381"/>
                    </a:cxn>
                    <a:cxn ang="0">
                      <a:pos x="660" y="426"/>
                    </a:cxn>
                    <a:cxn ang="0">
                      <a:pos x="645" y="467"/>
                    </a:cxn>
                    <a:cxn ang="0">
                      <a:pos x="626" y="506"/>
                    </a:cxn>
                    <a:cxn ang="0">
                      <a:pos x="602" y="542"/>
                    </a:cxn>
                    <a:cxn ang="0">
                      <a:pos x="574" y="573"/>
                    </a:cxn>
                    <a:cxn ang="0">
                      <a:pos x="541" y="602"/>
                    </a:cxn>
                    <a:cxn ang="0">
                      <a:pos x="505" y="627"/>
                    </a:cxn>
                    <a:cxn ang="0">
                      <a:pos x="467" y="646"/>
                    </a:cxn>
                    <a:cxn ang="0">
                      <a:pos x="425" y="660"/>
                    </a:cxn>
                    <a:cxn ang="0">
                      <a:pos x="381" y="669"/>
                    </a:cxn>
                    <a:cxn ang="0">
                      <a:pos x="336" y="672"/>
                    </a:cxn>
                    <a:cxn ang="0">
                      <a:pos x="290" y="669"/>
                    </a:cxn>
                    <a:cxn ang="0">
                      <a:pos x="247" y="660"/>
                    </a:cxn>
                    <a:cxn ang="0">
                      <a:pos x="206" y="646"/>
                    </a:cxn>
                    <a:cxn ang="0">
                      <a:pos x="166" y="627"/>
                    </a:cxn>
                    <a:cxn ang="0">
                      <a:pos x="131" y="602"/>
                    </a:cxn>
                    <a:cxn ang="0">
                      <a:pos x="98" y="573"/>
                    </a:cxn>
                    <a:cxn ang="0">
                      <a:pos x="70" y="542"/>
                    </a:cxn>
                    <a:cxn ang="0">
                      <a:pos x="46" y="506"/>
                    </a:cxn>
                    <a:cxn ang="0">
                      <a:pos x="26" y="467"/>
                    </a:cxn>
                    <a:cxn ang="0">
                      <a:pos x="12" y="426"/>
                    </a:cxn>
                    <a:cxn ang="0">
                      <a:pos x="4" y="381"/>
                    </a:cxn>
                    <a:cxn ang="0">
                      <a:pos x="0" y="337"/>
                    </a:cxn>
                    <a:cxn ang="0">
                      <a:pos x="4" y="291"/>
                    </a:cxn>
                    <a:cxn ang="0">
                      <a:pos x="12" y="246"/>
                    </a:cxn>
                    <a:cxn ang="0">
                      <a:pos x="26" y="205"/>
                    </a:cxn>
                    <a:cxn ang="0">
                      <a:pos x="46" y="166"/>
                    </a:cxn>
                    <a:cxn ang="0">
                      <a:pos x="70" y="130"/>
                    </a:cxn>
                    <a:cxn ang="0">
                      <a:pos x="98" y="99"/>
                    </a:cxn>
                    <a:cxn ang="0">
                      <a:pos x="131" y="70"/>
                    </a:cxn>
                    <a:cxn ang="0">
                      <a:pos x="166" y="45"/>
                    </a:cxn>
                    <a:cxn ang="0">
                      <a:pos x="206" y="26"/>
                    </a:cxn>
                    <a:cxn ang="0">
                      <a:pos x="247" y="12"/>
                    </a:cxn>
                    <a:cxn ang="0">
                      <a:pos x="290" y="3"/>
                    </a:cxn>
                    <a:cxn ang="0">
                      <a:pos x="336" y="0"/>
                    </a:cxn>
                  </a:cxnLst>
                  <a:rect l="0" t="0" r="r" b="b"/>
                  <a:pathLst>
                    <a:path w="673" h="672">
                      <a:moveTo>
                        <a:pt x="336" y="0"/>
                      </a:moveTo>
                      <a:lnTo>
                        <a:pt x="381" y="3"/>
                      </a:lnTo>
                      <a:lnTo>
                        <a:pt x="425" y="12"/>
                      </a:lnTo>
                      <a:lnTo>
                        <a:pt x="467" y="26"/>
                      </a:lnTo>
                      <a:lnTo>
                        <a:pt x="505" y="45"/>
                      </a:lnTo>
                      <a:lnTo>
                        <a:pt x="541" y="70"/>
                      </a:lnTo>
                      <a:lnTo>
                        <a:pt x="574" y="99"/>
                      </a:lnTo>
                      <a:lnTo>
                        <a:pt x="602" y="130"/>
                      </a:lnTo>
                      <a:lnTo>
                        <a:pt x="626" y="166"/>
                      </a:lnTo>
                      <a:lnTo>
                        <a:pt x="645" y="205"/>
                      </a:lnTo>
                      <a:lnTo>
                        <a:pt x="660" y="246"/>
                      </a:lnTo>
                      <a:lnTo>
                        <a:pt x="669" y="291"/>
                      </a:lnTo>
                      <a:lnTo>
                        <a:pt x="673" y="337"/>
                      </a:lnTo>
                      <a:lnTo>
                        <a:pt x="669" y="381"/>
                      </a:lnTo>
                      <a:lnTo>
                        <a:pt x="660" y="426"/>
                      </a:lnTo>
                      <a:lnTo>
                        <a:pt x="645" y="467"/>
                      </a:lnTo>
                      <a:lnTo>
                        <a:pt x="626" y="506"/>
                      </a:lnTo>
                      <a:lnTo>
                        <a:pt x="602" y="542"/>
                      </a:lnTo>
                      <a:lnTo>
                        <a:pt x="574" y="573"/>
                      </a:lnTo>
                      <a:lnTo>
                        <a:pt x="541" y="602"/>
                      </a:lnTo>
                      <a:lnTo>
                        <a:pt x="505" y="627"/>
                      </a:lnTo>
                      <a:lnTo>
                        <a:pt x="467" y="646"/>
                      </a:lnTo>
                      <a:lnTo>
                        <a:pt x="425" y="660"/>
                      </a:lnTo>
                      <a:lnTo>
                        <a:pt x="381" y="669"/>
                      </a:lnTo>
                      <a:lnTo>
                        <a:pt x="336" y="672"/>
                      </a:lnTo>
                      <a:lnTo>
                        <a:pt x="290" y="669"/>
                      </a:lnTo>
                      <a:lnTo>
                        <a:pt x="247" y="660"/>
                      </a:lnTo>
                      <a:lnTo>
                        <a:pt x="206" y="646"/>
                      </a:lnTo>
                      <a:lnTo>
                        <a:pt x="166" y="627"/>
                      </a:lnTo>
                      <a:lnTo>
                        <a:pt x="131" y="602"/>
                      </a:lnTo>
                      <a:lnTo>
                        <a:pt x="98" y="573"/>
                      </a:lnTo>
                      <a:lnTo>
                        <a:pt x="70" y="542"/>
                      </a:lnTo>
                      <a:lnTo>
                        <a:pt x="46" y="506"/>
                      </a:lnTo>
                      <a:lnTo>
                        <a:pt x="26" y="467"/>
                      </a:lnTo>
                      <a:lnTo>
                        <a:pt x="12" y="426"/>
                      </a:lnTo>
                      <a:lnTo>
                        <a:pt x="4" y="381"/>
                      </a:lnTo>
                      <a:lnTo>
                        <a:pt x="0" y="337"/>
                      </a:lnTo>
                      <a:lnTo>
                        <a:pt x="4" y="291"/>
                      </a:lnTo>
                      <a:lnTo>
                        <a:pt x="12" y="246"/>
                      </a:lnTo>
                      <a:lnTo>
                        <a:pt x="26" y="205"/>
                      </a:lnTo>
                      <a:lnTo>
                        <a:pt x="46" y="166"/>
                      </a:lnTo>
                      <a:lnTo>
                        <a:pt x="70" y="130"/>
                      </a:lnTo>
                      <a:lnTo>
                        <a:pt x="98" y="99"/>
                      </a:lnTo>
                      <a:lnTo>
                        <a:pt x="131" y="70"/>
                      </a:lnTo>
                      <a:lnTo>
                        <a:pt x="166" y="45"/>
                      </a:lnTo>
                      <a:lnTo>
                        <a:pt x="206" y="26"/>
                      </a:lnTo>
                      <a:lnTo>
                        <a:pt x="247" y="12"/>
                      </a:lnTo>
                      <a:lnTo>
                        <a:pt x="290" y="3"/>
                      </a:lnTo>
                      <a:lnTo>
                        <a:pt x="336"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47" name="Freeform 237">
                  <a:extLst>
                    <a:ext uri="{FF2B5EF4-FFF2-40B4-BE49-F238E27FC236}">
                      <a16:creationId xmlns:a16="http://schemas.microsoft.com/office/drawing/2014/main" id="{594385D9-384D-7B7F-6C03-9456B376EF4A}"/>
                    </a:ext>
                  </a:extLst>
                </p:cNvPr>
                <p:cNvSpPr>
                  <a:spLocks/>
                </p:cNvSpPr>
                <p:nvPr>
                  <p:custDataLst>
                    <p:tags r:id="rId5"/>
                  </p:custDataLst>
                </p:nvPr>
              </p:nvSpPr>
              <p:spPr bwMode="auto">
                <a:xfrm>
                  <a:off x="781050" y="5949950"/>
                  <a:ext cx="254000" cy="127000"/>
                </a:xfrm>
                <a:custGeom>
                  <a:avLst/>
                  <a:gdLst/>
                  <a:ahLst/>
                  <a:cxnLst>
                    <a:cxn ang="0">
                      <a:pos x="335" y="0"/>
                    </a:cxn>
                    <a:cxn ang="0">
                      <a:pos x="783" y="0"/>
                    </a:cxn>
                    <a:cxn ang="0">
                      <a:pos x="828" y="3"/>
                    </a:cxn>
                    <a:cxn ang="0">
                      <a:pos x="873" y="11"/>
                    </a:cxn>
                    <a:cxn ang="0">
                      <a:pos x="914" y="27"/>
                    </a:cxn>
                    <a:cxn ang="0">
                      <a:pos x="953" y="46"/>
                    </a:cxn>
                    <a:cxn ang="0">
                      <a:pos x="988" y="70"/>
                    </a:cxn>
                    <a:cxn ang="0">
                      <a:pos x="1020" y="98"/>
                    </a:cxn>
                    <a:cxn ang="0">
                      <a:pos x="1049" y="131"/>
                    </a:cxn>
                    <a:cxn ang="0">
                      <a:pos x="1074" y="167"/>
                    </a:cxn>
                    <a:cxn ang="0">
                      <a:pos x="1092" y="205"/>
                    </a:cxn>
                    <a:cxn ang="0">
                      <a:pos x="1107" y="247"/>
                    </a:cxn>
                    <a:cxn ang="0">
                      <a:pos x="1116" y="291"/>
                    </a:cxn>
                    <a:cxn ang="0">
                      <a:pos x="1119" y="336"/>
                    </a:cxn>
                    <a:cxn ang="0">
                      <a:pos x="1119" y="560"/>
                    </a:cxn>
                    <a:cxn ang="0">
                      <a:pos x="0" y="560"/>
                    </a:cxn>
                    <a:cxn ang="0">
                      <a:pos x="0" y="336"/>
                    </a:cxn>
                    <a:cxn ang="0">
                      <a:pos x="2" y="291"/>
                    </a:cxn>
                    <a:cxn ang="0">
                      <a:pos x="11" y="247"/>
                    </a:cxn>
                    <a:cxn ang="0">
                      <a:pos x="26" y="205"/>
                    </a:cxn>
                    <a:cxn ang="0">
                      <a:pos x="45" y="167"/>
                    </a:cxn>
                    <a:cxn ang="0">
                      <a:pos x="69" y="131"/>
                    </a:cxn>
                    <a:cxn ang="0">
                      <a:pos x="97" y="98"/>
                    </a:cxn>
                    <a:cxn ang="0">
                      <a:pos x="130" y="70"/>
                    </a:cxn>
                    <a:cxn ang="0">
                      <a:pos x="166" y="46"/>
                    </a:cxn>
                    <a:cxn ang="0">
                      <a:pos x="204" y="27"/>
                    </a:cxn>
                    <a:cxn ang="0">
                      <a:pos x="246" y="11"/>
                    </a:cxn>
                    <a:cxn ang="0">
                      <a:pos x="290" y="3"/>
                    </a:cxn>
                    <a:cxn ang="0">
                      <a:pos x="335" y="0"/>
                    </a:cxn>
                  </a:cxnLst>
                  <a:rect l="0" t="0" r="r" b="b"/>
                  <a:pathLst>
                    <a:path w="1119" h="560">
                      <a:moveTo>
                        <a:pt x="335" y="0"/>
                      </a:moveTo>
                      <a:lnTo>
                        <a:pt x="783" y="0"/>
                      </a:lnTo>
                      <a:lnTo>
                        <a:pt x="828" y="3"/>
                      </a:lnTo>
                      <a:lnTo>
                        <a:pt x="873" y="11"/>
                      </a:lnTo>
                      <a:lnTo>
                        <a:pt x="914" y="27"/>
                      </a:lnTo>
                      <a:lnTo>
                        <a:pt x="953" y="46"/>
                      </a:lnTo>
                      <a:lnTo>
                        <a:pt x="988" y="70"/>
                      </a:lnTo>
                      <a:lnTo>
                        <a:pt x="1020" y="98"/>
                      </a:lnTo>
                      <a:lnTo>
                        <a:pt x="1049" y="131"/>
                      </a:lnTo>
                      <a:lnTo>
                        <a:pt x="1074" y="167"/>
                      </a:lnTo>
                      <a:lnTo>
                        <a:pt x="1092" y="205"/>
                      </a:lnTo>
                      <a:lnTo>
                        <a:pt x="1107" y="247"/>
                      </a:lnTo>
                      <a:lnTo>
                        <a:pt x="1116" y="291"/>
                      </a:lnTo>
                      <a:lnTo>
                        <a:pt x="1119" y="336"/>
                      </a:lnTo>
                      <a:lnTo>
                        <a:pt x="1119" y="560"/>
                      </a:lnTo>
                      <a:lnTo>
                        <a:pt x="0" y="560"/>
                      </a:lnTo>
                      <a:lnTo>
                        <a:pt x="0" y="336"/>
                      </a:lnTo>
                      <a:lnTo>
                        <a:pt x="2" y="291"/>
                      </a:lnTo>
                      <a:lnTo>
                        <a:pt x="11" y="247"/>
                      </a:lnTo>
                      <a:lnTo>
                        <a:pt x="26" y="205"/>
                      </a:lnTo>
                      <a:lnTo>
                        <a:pt x="45" y="167"/>
                      </a:lnTo>
                      <a:lnTo>
                        <a:pt x="69" y="131"/>
                      </a:lnTo>
                      <a:lnTo>
                        <a:pt x="97" y="98"/>
                      </a:lnTo>
                      <a:lnTo>
                        <a:pt x="130" y="70"/>
                      </a:lnTo>
                      <a:lnTo>
                        <a:pt x="166" y="46"/>
                      </a:lnTo>
                      <a:lnTo>
                        <a:pt x="204" y="27"/>
                      </a:lnTo>
                      <a:lnTo>
                        <a:pt x="246" y="11"/>
                      </a:lnTo>
                      <a:lnTo>
                        <a:pt x="290" y="3"/>
                      </a:lnTo>
                      <a:lnTo>
                        <a:pt x="335"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48" name="Freeform 238">
                  <a:extLst>
                    <a:ext uri="{FF2B5EF4-FFF2-40B4-BE49-F238E27FC236}">
                      <a16:creationId xmlns:a16="http://schemas.microsoft.com/office/drawing/2014/main" id="{5DE093F1-07A9-964F-F33D-8F87D53ECB21}"/>
                    </a:ext>
                  </a:extLst>
                </p:cNvPr>
                <p:cNvSpPr>
                  <a:spLocks/>
                </p:cNvSpPr>
                <p:nvPr>
                  <p:custDataLst>
                    <p:tags r:id="rId6"/>
                  </p:custDataLst>
                </p:nvPr>
              </p:nvSpPr>
              <p:spPr bwMode="auto">
                <a:xfrm>
                  <a:off x="374650" y="5784850"/>
                  <a:ext cx="152400" cy="152400"/>
                </a:xfrm>
                <a:custGeom>
                  <a:avLst/>
                  <a:gdLst/>
                  <a:ahLst/>
                  <a:cxnLst>
                    <a:cxn ang="0">
                      <a:pos x="337" y="0"/>
                    </a:cxn>
                    <a:cxn ang="0">
                      <a:pos x="383" y="3"/>
                    </a:cxn>
                    <a:cxn ang="0">
                      <a:pos x="426" y="12"/>
                    </a:cxn>
                    <a:cxn ang="0">
                      <a:pos x="467" y="26"/>
                    </a:cxn>
                    <a:cxn ang="0">
                      <a:pos x="507" y="45"/>
                    </a:cxn>
                    <a:cxn ang="0">
                      <a:pos x="542" y="70"/>
                    </a:cxn>
                    <a:cxn ang="0">
                      <a:pos x="575" y="99"/>
                    </a:cxn>
                    <a:cxn ang="0">
                      <a:pos x="603" y="130"/>
                    </a:cxn>
                    <a:cxn ang="0">
                      <a:pos x="627" y="166"/>
                    </a:cxn>
                    <a:cxn ang="0">
                      <a:pos x="647" y="205"/>
                    </a:cxn>
                    <a:cxn ang="0">
                      <a:pos x="661" y="246"/>
                    </a:cxn>
                    <a:cxn ang="0">
                      <a:pos x="669" y="291"/>
                    </a:cxn>
                    <a:cxn ang="0">
                      <a:pos x="673" y="337"/>
                    </a:cxn>
                    <a:cxn ang="0">
                      <a:pos x="669" y="381"/>
                    </a:cxn>
                    <a:cxn ang="0">
                      <a:pos x="661" y="426"/>
                    </a:cxn>
                    <a:cxn ang="0">
                      <a:pos x="647" y="467"/>
                    </a:cxn>
                    <a:cxn ang="0">
                      <a:pos x="627" y="506"/>
                    </a:cxn>
                    <a:cxn ang="0">
                      <a:pos x="603" y="542"/>
                    </a:cxn>
                    <a:cxn ang="0">
                      <a:pos x="575" y="573"/>
                    </a:cxn>
                    <a:cxn ang="0">
                      <a:pos x="542" y="602"/>
                    </a:cxn>
                    <a:cxn ang="0">
                      <a:pos x="507" y="627"/>
                    </a:cxn>
                    <a:cxn ang="0">
                      <a:pos x="467" y="646"/>
                    </a:cxn>
                    <a:cxn ang="0">
                      <a:pos x="426" y="660"/>
                    </a:cxn>
                    <a:cxn ang="0">
                      <a:pos x="383" y="669"/>
                    </a:cxn>
                    <a:cxn ang="0">
                      <a:pos x="337" y="672"/>
                    </a:cxn>
                    <a:cxn ang="0">
                      <a:pos x="292" y="669"/>
                    </a:cxn>
                    <a:cxn ang="0">
                      <a:pos x="248" y="660"/>
                    </a:cxn>
                    <a:cxn ang="0">
                      <a:pos x="206" y="646"/>
                    </a:cxn>
                    <a:cxn ang="0">
                      <a:pos x="168" y="627"/>
                    </a:cxn>
                    <a:cxn ang="0">
                      <a:pos x="132" y="602"/>
                    </a:cxn>
                    <a:cxn ang="0">
                      <a:pos x="99" y="573"/>
                    </a:cxn>
                    <a:cxn ang="0">
                      <a:pos x="71" y="542"/>
                    </a:cxn>
                    <a:cxn ang="0">
                      <a:pos x="47" y="506"/>
                    </a:cxn>
                    <a:cxn ang="0">
                      <a:pos x="28" y="467"/>
                    </a:cxn>
                    <a:cxn ang="0">
                      <a:pos x="13" y="426"/>
                    </a:cxn>
                    <a:cxn ang="0">
                      <a:pos x="4" y="381"/>
                    </a:cxn>
                    <a:cxn ang="0">
                      <a:pos x="0" y="337"/>
                    </a:cxn>
                    <a:cxn ang="0">
                      <a:pos x="4" y="291"/>
                    </a:cxn>
                    <a:cxn ang="0">
                      <a:pos x="13" y="246"/>
                    </a:cxn>
                    <a:cxn ang="0">
                      <a:pos x="28" y="205"/>
                    </a:cxn>
                    <a:cxn ang="0">
                      <a:pos x="47" y="166"/>
                    </a:cxn>
                    <a:cxn ang="0">
                      <a:pos x="71" y="130"/>
                    </a:cxn>
                    <a:cxn ang="0">
                      <a:pos x="99" y="99"/>
                    </a:cxn>
                    <a:cxn ang="0">
                      <a:pos x="132" y="70"/>
                    </a:cxn>
                    <a:cxn ang="0">
                      <a:pos x="168" y="45"/>
                    </a:cxn>
                    <a:cxn ang="0">
                      <a:pos x="206" y="26"/>
                    </a:cxn>
                    <a:cxn ang="0">
                      <a:pos x="248" y="12"/>
                    </a:cxn>
                    <a:cxn ang="0">
                      <a:pos x="292" y="3"/>
                    </a:cxn>
                    <a:cxn ang="0">
                      <a:pos x="337" y="0"/>
                    </a:cxn>
                  </a:cxnLst>
                  <a:rect l="0" t="0" r="r" b="b"/>
                  <a:pathLst>
                    <a:path w="673" h="672">
                      <a:moveTo>
                        <a:pt x="337" y="0"/>
                      </a:moveTo>
                      <a:lnTo>
                        <a:pt x="383" y="3"/>
                      </a:lnTo>
                      <a:lnTo>
                        <a:pt x="426" y="12"/>
                      </a:lnTo>
                      <a:lnTo>
                        <a:pt x="467" y="26"/>
                      </a:lnTo>
                      <a:lnTo>
                        <a:pt x="507" y="45"/>
                      </a:lnTo>
                      <a:lnTo>
                        <a:pt x="542" y="70"/>
                      </a:lnTo>
                      <a:lnTo>
                        <a:pt x="575" y="99"/>
                      </a:lnTo>
                      <a:lnTo>
                        <a:pt x="603" y="130"/>
                      </a:lnTo>
                      <a:lnTo>
                        <a:pt x="627" y="166"/>
                      </a:lnTo>
                      <a:lnTo>
                        <a:pt x="647" y="205"/>
                      </a:lnTo>
                      <a:lnTo>
                        <a:pt x="661" y="246"/>
                      </a:lnTo>
                      <a:lnTo>
                        <a:pt x="669" y="291"/>
                      </a:lnTo>
                      <a:lnTo>
                        <a:pt x="673" y="337"/>
                      </a:lnTo>
                      <a:lnTo>
                        <a:pt x="669" y="381"/>
                      </a:lnTo>
                      <a:lnTo>
                        <a:pt x="661" y="426"/>
                      </a:lnTo>
                      <a:lnTo>
                        <a:pt x="647" y="467"/>
                      </a:lnTo>
                      <a:lnTo>
                        <a:pt x="627" y="506"/>
                      </a:lnTo>
                      <a:lnTo>
                        <a:pt x="603" y="542"/>
                      </a:lnTo>
                      <a:lnTo>
                        <a:pt x="575" y="573"/>
                      </a:lnTo>
                      <a:lnTo>
                        <a:pt x="542" y="602"/>
                      </a:lnTo>
                      <a:lnTo>
                        <a:pt x="507" y="627"/>
                      </a:lnTo>
                      <a:lnTo>
                        <a:pt x="467" y="646"/>
                      </a:lnTo>
                      <a:lnTo>
                        <a:pt x="426" y="660"/>
                      </a:lnTo>
                      <a:lnTo>
                        <a:pt x="383" y="669"/>
                      </a:lnTo>
                      <a:lnTo>
                        <a:pt x="337" y="672"/>
                      </a:lnTo>
                      <a:lnTo>
                        <a:pt x="292" y="669"/>
                      </a:lnTo>
                      <a:lnTo>
                        <a:pt x="248" y="660"/>
                      </a:lnTo>
                      <a:lnTo>
                        <a:pt x="206" y="646"/>
                      </a:lnTo>
                      <a:lnTo>
                        <a:pt x="168" y="627"/>
                      </a:lnTo>
                      <a:lnTo>
                        <a:pt x="132" y="602"/>
                      </a:lnTo>
                      <a:lnTo>
                        <a:pt x="99" y="573"/>
                      </a:lnTo>
                      <a:lnTo>
                        <a:pt x="71" y="542"/>
                      </a:lnTo>
                      <a:lnTo>
                        <a:pt x="47" y="506"/>
                      </a:lnTo>
                      <a:lnTo>
                        <a:pt x="28" y="467"/>
                      </a:lnTo>
                      <a:lnTo>
                        <a:pt x="13" y="426"/>
                      </a:lnTo>
                      <a:lnTo>
                        <a:pt x="4" y="381"/>
                      </a:lnTo>
                      <a:lnTo>
                        <a:pt x="0" y="337"/>
                      </a:lnTo>
                      <a:lnTo>
                        <a:pt x="4" y="291"/>
                      </a:lnTo>
                      <a:lnTo>
                        <a:pt x="13" y="246"/>
                      </a:lnTo>
                      <a:lnTo>
                        <a:pt x="28" y="205"/>
                      </a:lnTo>
                      <a:lnTo>
                        <a:pt x="47" y="166"/>
                      </a:lnTo>
                      <a:lnTo>
                        <a:pt x="71" y="130"/>
                      </a:lnTo>
                      <a:lnTo>
                        <a:pt x="99" y="99"/>
                      </a:lnTo>
                      <a:lnTo>
                        <a:pt x="132" y="70"/>
                      </a:lnTo>
                      <a:lnTo>
                        <a:pt x="168" y="45"/>
                      </a:lnTo>
                      <a:lnTo>
                        <a:pt x="206" y="26"/>
                      </a:lnTo>
                      <a:lnTo>
                        <a:pt x="248" y="12"/>
                      </a:lnTo>
                      <a:lnTo>
                        <a:pt x="292" y="3"/>
                      </a:lnTo>
                      <a:lnTo>
                        <a:pt x="337"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49" name="Freeform 239">
                  <a:extLst>
                    <a:ext uri="{FF2B5EF4-FFF2-40B4-BE49-F238E27FC236}">
                      <a16:creationId xmlns:a16="http://schemas.microsoft.com/office/drawing/2014/main" id="{2AE8578E-97AF-457A-E9D8-92C0A903489D}"/>
                    </a:ext>
                  </a:extLst>
                </p:cNvPr>
                <p:cNvSpPr>
                  <a:spLocks/>
                </p:cNvSpPr>
                <p:nvPr>
                  <p:custDataLst>
                    <p:tags r:id="rId7"/>
                  </p:custDataLst>
                </p:nvPr>
              </p:nvSpPr>
              <p:spPr bwMode="auto">
                <a:xfrm>
                  <a:off x="323850" y="5949950"/>
                  <a:ext cx="254000" cy="127000"/>
                </a:xfrm>
                <a:custGeom>
                  <a:avLst/>
                  <a:gdLst/>
                  <a:ahLst/>
                  <a:cxnLst>
                    <a:cxn ang="0">
                      <a:pos x="336" y="0"/>
                    </a:cxn>
                    <a:cxn ang="0">
                      <a:pos x="784" y="0"/>
                    </a:cxn>
                    <a:cxn ang="0">
                      <a:pos x="829" y="3"/>
                    </a:cxn>
                    <a:cxn ang="0">
                      <a:pos x="873" y="11"/>
                    </a:cxn>
                    <a:cxn ang="0">
                      <a:pos x="915" y="27"/>
                    </a:cxn>
                    <a:cxn ang="0">
                      <a:pos x="953" y="46"/>
                    </a:cxn>
                    <a:cxn ang="0">
                      <a:pos x="989" y="70"/>
                    </a:cxn>
                    <a:cxn ang="0">
                      <a:pos x="1022" y="98"/>
                    </a:cxn>
                    <a:cxn ang="0">
                      <a:pos x="1050" y="131"/>
                    </a:cxn>
                    <a:cxn ang="0">
                      <a:pos x="1074" y="167"/>
                    </a:cxn>
                    <a:cxn ang="0">
                      <a:pos x="1093" y="205"/>
                    </a:cxn>
                    <a:cxn ang="0">
                      <a:pos x="1108" y="247"/>
                    </a:cxn>
                    <a:cxn ang="0">
                      <a:pos x="1117" y="291"/>
                    </a:cxn>
                    <a:cxn ang="0">
                      <a:pos x="1119" y="336"/>
                    </a:cxn>
                    <a:cxn ang="0">
                      <a:pos x="1119" y="560"/>
                    </a:cxn>
                    <a:cxn ang="0">
                      <a:pos x="0" y="560"/>
                    </a:cxn>
                    <a:cxn ang="0">
                      <a:pos x="0" y="336"/>
                    </a:cxn>
                    <a:cxn ang="0">
                      <a:pos x="3" y="291"/>
                    </a:cxn>
                    <a:cxn ang="0">
                      <a:pos x="12" y="247"/>
                    </a:cxn>
                    <a:cxn ang="0">
                      <a:pos x="27" y="205"/>
                    </a:cxn>
                    <a:cxn ang="0">
                      <a:pos x="45" y="167"/>
                    </a:cxn>
                    <a:cxn ang="0">
                      <a:pos x="70" y="131"/>
                    </a:cxn>
                    <a:cxn ang="0">
                      <a:pos x="99" y="98"/>
                    </a:cxn>
                    <a:cxn ang="0">
                      <a:pos x="131" y="70"/>
                    </a:cxn>
                    <a:cxn ang="0">
                      <a:pos x="166" y="46"/>
                    </a:cxn>
                    <a:cxn ang="0">
                      <a:pos x="205" y="27"/>
                    </a:cxn>
                    <a:cxn ang="0">
                      <a:pos x="246" y="11"/>
                    </a:cxn>
                    <a:cxn ang="0">
                      <a:pos x="291" y="3"/>
                    </a:cxn>
                    <a:cxn ang="0">
                      <a:pos x="336" y="0"/>
                    </a:cxn>
                  </a:cxnLst>
                  <a:rect l="0" t="0" r="r" b="b"/>
                  <a:pathLst>
                    <a:path w="1119" h="560">
                      <a:moveTo>
                        <a:pt x="336" y="0"/>
                      </a:moveTo>
                      <a:lnTo>
                        <a:pt x="784" y="0"/>
                      </a:lnTo>
                      <a:lnTo>
                        <a:pt x="829" y="3"/>
                      </a:lnTo>
                      <a:lnTo>
                        <a:pt x="873" y="11"/>
                      </a:lnTo>
                      <a:lnTo>
                        <a:pt x="915" y="27"/>
                      </a:lnTo>
                      <a:lnTo>
                        <a:pt x="953" y="46"/>
                      </a:lnTo>
                      <a:lnTo>
                        <a:pt x="989" y="70"/>
                      </a:lnTo>
                      <a:lnTo>
                        <a:pt x="1022" y="98"/>
                      </a:lnTo>
                      <a:lnTo>
                        <a:pt x="1050" y="131"/>
                      </a:lnTo>
                      <a:lnTo>
                        <a:pt x="1074" y="167"/>
                      </a:lnTo>
                      <a:lnTo>
                        <a:pt x="1093" y="205"/>
                      </a:lnTo>
                      <a:lnTo>
                        <a:pt x="1108" y="247"/>
                      </a:lnTo>
                      <a:lnTo>
                        <a:pt x="1117" y="291"/>
                      </a:lnTo>
                      <a:lnTo>
                        <a:pt x="1119" y="336"/>
                      </a:lnTo>
                      <a:lnTo>
                        <a:pt x="1119" y="560"/>
                      </a:lnTo>
                      <a:lnTo>
                        <a:pt x="0" y="560"/>
                      </a:lnTo>
                      <a:lnTo>
                        <a:pt x="0" y="336"/>
                      </a:lnTo>
                      <a:lnTo>
                        <a:pt x="3" y="291"/>
                      </a:lnTo>
                      <a:lnTo>
                        <a:pt x="12" y="247"/>
                      </a:lnTo>
                      <a:lnTo>
                        <a:pt x="27" y="205"/>
                      </a:lnTo>
                      <a:lnTo>
                        <a:pt x="45" y="167"/>
                      </a:lnTo>
                      <a:lnTo>
                        <a:pt x="70" y="131"/>
                      </a:lnTo>
                      <a:lnTo>
                        <a:pt x="99" y="98"/>
                      </a:lnTo>
                      <a:lnTo>
                        <a:pt x="131" y="70"/>
                      </a:lnTo>
                      <a:lnTo>
                        <a:pt x="166" y="46"/>
                      </a:lnTo>
                      <a:lnTo>
                        <a:pt x="205" y="27"/>
                      </a:lnTo>
                      <a:lnTo>
                        <a:pt x="246" y="11"/>
                      </a:lnTo>
                      <a:lnTo>
                        <a:pt x="291" y="3"/>
                      </a:lnTo>
                      <a:lnTo>
                        <a:pt x="336"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50" name="Freeform 240">
                  <a:extLst>
                    <a:ext uri="{FF2B5EF4-FFF2-40B4-BE49-F238E27FC236}">
                      <a16:creationId xmlns:a16="http://schemas.microsoft.com/office/drawing/2014/main" id="{2B1373D2-B4FC-BB68-17CD-0FD4FE7774DA}"/>
                    </a:ext>
                  </a:extLst>
                </p:cNvPr>
                <p:cNvSpPr>
                  <a:spLocks/>
                </p:cNvSpPr>
                <p:nvPr>
                  <p:custDataLst>
                    <p:tags r:id="rId8"/>
                  </p:custDataLst>
                </p:nvPr>
              </p:nvSpPr>
              <p:spPr bwMode="auto">
                <a:xfrm>
                  <a:off x="542925" y="5721350"/>
                  <a:ext cx="260350" cy="219075"/>
                </a:xfrm>
                <a:custGeom>
                  <a:avLst/>
                  <a:gdLst/>
                  <a:ahLst/>
                  <a:cxnLst>
                    <a:cxn ang="0">
                      <a:pos x="493" y="0"/>
                    </a:cxn>
                    <a:cxn ang="0">
                      <a:pos x="661" y="0"/>
                    </a:cxn>
                    <a:cxn ang="0">
                      <a:pos x="661" y="517"/>
                    </a:cxn>
                    <a:cxn ang="0">
                      <a:pos x="1153" y="825"/>
                    </a:cxn>
                    <a:cxn ang="0">
                      <a:pos x="1064" y="967"/>
                    </a:cxn>
                    <a:cxn ang="0">
                      <a:pos x="577" y="662"/>
                    </a:cxn>
                    <a:cxn ang="0">
                      <a:pos x="89" y="967"/>
                    </a:cxn>
                    <a:cxn ang="0">
                      <a:pos x="0" y="825"/>
                    </a:cxn>
                    <a:cxn ang="0">
                      <a:pos x="493" y="517"/>
                    </a:cxn>
                    <a:cxn ang="0">
                      <a:pos x="493" y="0"/>
                    </a:cxn>
                  </a:cxnLst>
                  <a:rect l="0" t="0" r="r" b="b"/>
                  <a:pathLst>
                    <a:path w="1153" h="967">
                      <a:moveTo>
                        <a:pt x="493" y="0"/>
                      </a:moveTo>
                      <a:lnTo>
                        <a:pt x="661" y="0"/>
                      </a:lnTo>
                      <a:lnTo>
                        <a:pt x="661" y="517"/>
                      </a:lnTo>
                      <a:lnTo>
                        <a:pt x="1153" y="825"/>
                      </a:lnTo>
                      <a:lnTo>
                        <a:pt x="1064" y="967"/>
                      </a:lnTo>
                      <a:lnTo>
                        <a:pt x="577" y="662"/>
                      </a:lnTo>
                      <a:lnTo>
                        <a:pt x="89" y="967"/>
                      </a:lnTo>
                      <a:lnTo>
                        <a:pt x="0" y="825"/>
                      </a:lnTo>
                      <a:lnTo>
                        <a:pt x="493" y="517"/>
                      </a:lnTo>
                      <a:lnTo>
                        <a:pt x="493" y="0"/>
                      </a:lnTo>
                      <a:close/>
                    </a:path>
                  </a:pathLst>
                </a:custGeom>
                <a:solidFill>
                  <a:srgbClr val="505050"/>
                </a:solid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grpSp>
          <p:sp>
            <p:nvSpPr>
              <p:cNvPr id="43" name="TextBox 83">
                <a:extLst>
                  <a:ext uri="{FF2B5EF4-FFF2-40B4-BE49-F238E27FC236}">
                    <a16:creationId xmlns:a16="http://schemas.microsoft.com/office/drawing/2014/main" id="{346D41D6-BA24-E87F-78E6-692EEE7E31BB}"/>
                  </a:ext>
                </a:extLst>
              </p:cNvPr>
              <p:cNvSpPr txBox="1"/>
              <p:nvPr/>
            </p:nvSpPr>
            <p:spPr>
              <a:xfrm>
                <a:off x="2308477" y="1853646"/>
                <a:ext cx="1607521" cy="58477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KUNDEN</a:t>
                </a:r>
                <a:b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br>
                <a:r>
                  <a:rPr lang="de-DE" sz="1600" b="1" kern="0" dirty="0">
                    <a:solidFill>
                      <a:schemeClr val="accent2"/>
                    </a:solidFill>
                    <a:latin typeface="Arial" panose="020B0604020202020204" pitchFamily="34" charset="0"/>
                    <a:cs typeface="Arial" panose="020B0604020202020204" pitchFamily="34" charset="0"/>
                  </a:rPr>
                  <a:t>42</a:t>
                </a:r>
                <a: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.854</a:t>
                </a:r>
              </a:p>
            </p:txBody>
          </p:sp>
        </p:grpSp>
        <p:grpSp>
          <p:nvGrpSpPr>
            <p:cNvPr id="51" name="Gruppieren 50">
              <a:extLst>
                <a:ext uri="{FF2B5EF4-FFF2-40B4-BE49-F238E27FC236}">
                  <a16:creationId xmlns:a16="http://schemas.microsoft.com/office/drawing/2014/main" id="{66402BA7-E2D6-2469-FC70-92FB38648440}"/>
                </a:ext>
              </a:extLst>
            </p:cNvPr>
            <p:cNvGrpSpPr/>
            <p:nvPr/>
          </p:nvGrpSpPr>
          <p:grpSpPr>
            <a:xfrm>
              <a:off x="6224028" y="4176203"/>
              <a:ext cx="2664000" cy="1440000"/>
              <a:chOff x="2284653" y="4511055"/>
              <a:chExt cx="2664000" cy="1440000"/>
            </a:xfrm>
          </p:grpSpPr>
          <p:sp>
            <p:nvSpPr>
              <p:cNvPr id="52" name="Rechteck: abgerundete Ecken 51">
                <a:extLst>
                  <a:ext uri="{FF2B5EF4-FFF2-40B4-BE49-F238E27FC236}">
                    <a16:creationId xmlns:a16="http://schemas.microsoft.com/office/drawing/2014/main" id="{70F33909-4C6C-1EA9-BF62-DDD4FECB7250}"/>
                  </a:ext>
                </a:extLst>
              </p:cNvPr>
              <p:cNvSpPr/>
              <p:nvPr/>
            </p:nvSpPr>
            <p:spPr>
              <a:xfrm>
                <a:off x="2284653" y="4511055"/>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a:softEdge rad="0"/>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rgbClr val="FFFFFF">
                      <a:lumMod val="50000"/>
                    </a:srgbClr>
                  </a:solidFill>
                  <a:effectLst/>
                  <a:uLnTx/>
                  <a:uFillTx/>
                  <a:latin typeface="Calibri" panose="020F0502020204030204"/>
                  <a:ea typeface="+mn-ea"/>
                  <a:cs typeface="Arial" panose="020B0604020202020204" pitchFamily="34" charset="0"/>
                </a:endParaRPr>
              </a:p>
            </p:txBody>
          </p:sp>
          <p:sp>
            <p:nvSpPr>
              <p:cNvPr id="53" name="TextBox 83">
                <a:extLst>
                  <a:ext uri="{FF2B5EF4-FFF2-40B4-BE49-F238E27FC236}">
                    <a16:creationId xmlns:a16="http://schemas.microsoft.com/office/drawing/2014/main" id="{07BD5662-0D4E-2443-2B28-3AE130441986}"/>
                  </a:ext>
                </a:extLst>
              </p:cNvPr>
              <p:cNvSpPr txBox="1"/>
              <p:nvPr/>
            </p:nvSpPr>
            <p:spPr>
              <a:xfrm>
                <a:off x="2308477" y="4923277"/>
                <a:ext cx="1607521" cy="58477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AKTIENKURS</a:t>
                </a:r>
                <a: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 </a:t>
                </a:r>
                <a:r>
                  <a:rPr lang="de-DE" sz="1600" b="1" kern="0" dirty="0">
                    <a:solidFill>
                      <a:schemeClr val="accent2"/>
                    </a:solidFill>
                    <a:latin typeface="Arial" panose="020B0604020202020204" pitchFamily="34" charset="0"/>
                    <a:cs typeface="Arial" panose="020B0604020202020204" pitchFamily="34" charset="0"/>
                  </a:rPr>
                  <a:t>0,78</a:t>
                </a:r>
                <a:r>
                  <a:rPr kumimoji="0" lang="de-DE" sz="1600" b="1" i="0" u="none" strike="noStrike" kern="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 – 1,01 €</a:t>
                </a:r>
              </a:p>
            </p:txBody>
          </p:sp>
        </p:grpSp>
        <p:pic>
          <p:nvPicPr>
            <p:cNvPr id="54" name="Grafik 53" descr="Balkendiagramm mit Aufwärtstrend mit einfarbiger Füllung">
              <a:extLst>
                <a:ext uri="{FF2B5EF4-FFF2-40B4-BE49-F238E27FC236}">
                  <a16:creationId xmlns:a16="http://schemas.microsoft.com/office/drawing/2014/main" id="{A62952E5-23FC-A80C-DD89-AB1F67D2B0C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58386" y="4464764"/>
              <a:ext cx="832096" cy="832096"/>
            </a:xfrm>
            <a:prstGeom prst="rect">
              <a:avLst/>
            </a:prstGeom>
          </p:spPr>
        </p:pic>
        <p:pic>
          <p:nvPicPr>
            <p:cNvPr id="55" name="Grafik 54">
              <a:extLst>
                <a:ext uri="{FF2B5EF4-FFF2-40B4-BE49-F238E27FC236}">
                  <a16:creationId xmlns:a16="http://schemas.microsoft.com/office/drawing/2014/main" id="{48F00530-7B1F-7FAE-F4E8-A2B323DDC417}"/>
                </a:ext>
              </a:extLst>
            </p:cNvPr>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10837" y="2812866"/>
              <a:ext cx="861382" cy="852045"/>
            </a:xfrm>
            <a:prstGeom prst="ellipse">
              <a:avLst/>
            </a:prstGeom>
            <a:solidFill>
              <a:schemeClr val="bg1"/>
            </a:solidFill>
          </p:spPr>
        </p:pic>
        <p:sp>
          <p:nvSpPr>
            <p:cNvPr id="56" name="TextBox 83">
              <a:extLst>
                <a:ext uri="{FF2B5EF4-FFF2-40B4-BE49-F238E27FC236}">
                  <a16:creationId xmlns:a16="http://schemas.microsoft.com/office/drawing/2014/main" id="{C183C858-B7F6-18E8-E4FE-851A72A62C3C}"/>
                </a:ext>
              </a:extLst>
            </p:cNvPr>
            <p:cNvSpPr txBox="1"/>
            <p:nvPr/>
          </p:nvSpPr>
          <p:spPr>
            <a:xfrm>
              <a:off x="3035360" y="4553939"/>
              <a:ext cx="1607521" cy="369332"/>
            </a:xfrm>
            <a:prstGeom prst="rect">
              <a:avLst/>
            </a:prstGeom>
            <a:noFill/>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MA</a:t>
              </a:r>
              <a:r>
                <a:rPr kumimoji="0" lang="de-DE" sz="1800" b="1"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 513</a:t>
              </a:r>
            </a:p>
          </p:txBody>
        </p:sp>
        <p:sp>
          <p:nvSpPr>
            <p:cNvPr id="57" name="TextBox 83">
              <a:extLst>
                <a:ext uri="{FF2B5EF4-FFF2-40B4-BE49-F238E27FC236}">
                  <a16:creationId xmlns:a16="http://schemas.microsoft.com/office/drawing/2014/main" id="{0A9EE1C7-EDA8-1A7D-C632-D26E9B9BB81D}"/>
                </a:ext>
              </a:extLst>
            </p:cNvPr>
            <p:cNvSpPr txBox="1"/>
            <p:nvPr/>
          </p:nvSpPr>
          <p:spPr>
            <a:xfrm>
              <a:off x="3035360" y="4917378"/>
              <a:ext cx="1607521" cy="369332"/>
            </a:xfrm>
            <a:prstGeom prst="rect">
              <a:avLst/>
            </a:prstGeom>
            <a:noFill/>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FTE</a:t>
              </a:r>
              <a:r>
                <a:rPr kumimoji="0" lang="de-DE" sz="1800" b="1"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 459*</a:t>
              </a:r>
            </a:p>
          </p:txBody>
        </p:sp>
      </p:grpSp>
      <p:sp>
        <p:nvSpPr>
          <p:cNvPr id="3" name="TextBox 83">
            <a:extLst>
              <a:ext uri="{FF2B5EF4-FFF2-40B4-BE49-F238E27FC236}">
                <a16:creationId xmlns:a16="http://schemas.microsoft.com/office/drawing/2014/main" id="{743AC470-21E4-33C8-9F52-4411276AC87B}"/>
              </a:ext>
            </a:extLst>
          </p:cNvPr>
          <p:cNvSpPr txBox="1"/>
          <p:nvPr/>
        </p:nvSpPr>
        <p:spPr>
          <a:xfrm>
            <a:off x="3930399" y="6141029"/>
            <a:ext cx="4331203" cy="215444"/>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1" i="0" u="none" strike="noStrike" kern="1200" cap="none" spc="0" normalizeH="0" baseline="0" noProof="0" dirty="0">
                <a:ln>
                  <a:noFill/>
                </a:ln>
                <a:solidFill>
                  <a:srgbClr val="909090"/>
                </a:solidFill>
                <a:effectLst/>
                <a:uLnTx/>
                <a:uFillTx/>
                <a:latin typeface="Arial" panose="020B0604020202020204" pitchFamily="34" charset="0"/>
                <a:ea typeface="+mn-ea"/>
                <a:cs typeface="Arial" panose="020B0604020202020204" pitchFamily="34" charset="0"/>
              </a:rPr>
              <a:t>*Ohne Vorstand, Auszubildende, Praktikanten &amp; ruhende </a:t>
            </a:r>
            <a:r>
              <a:rPr kumimoji="0" lang="de-DE" sz="800" b="1" i="0" u="none" strike="noStrike" kern="1200" cap="none" spc="0" normalizeH="0" baseline="0" noProof="0" dirty="0">
                <a:ln>
                  <a:noFill/>
                </a:ln>
                <a:solidFill>
                  <a:srgbClr val="909090"/>
                </a:solidFill>
                <a:uLnTx/>
                <a:uFillTx/>
                <a:latin typeface="Arial" panose="020B0604020202020204" pitchFamily="34" charset="0"/>
                <a:ea typeface="+mn-ea"/>
                <a:cs typeface="Arial" panose="020B0604020202020204" pitchFamily="34" charset="0"/>
              </a:rPr>
              <a:t>Beschäftigungsverhältnisse</a:t>
            </a:r>
          </a:p>
        </p:txBody>
      </p:sp>
    </p:spTree>
    <p:extLst>
      <p:ext uri="{BB962C8B-B14F-4D97-AF65-F5344CB8AC3E}">
        <p14:creationId xmlns:p14="http://schemas.microsoft.com/office/powerpoint/2010/main" val="185462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4702077D-2E3E-EC6C-2FA8-54194FF77B9C}"/>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Kennzahlen Q1 2024</a:t>
            </a:r>
          </a:p>
        </p:txBody>
      </p:sp>
      <p:sp>
        <p:nvSpPr>
          <p:cNvPr id="3" name="Rechteck 2">
            <a:extLst>
              <a:ext uri="{FF2B5EF4-FFF2-40B4-BE49-F238E27FC236}">
                <a16:creationId xmlns:a16="http://schemas.microsoft.com/office/drawing/2014/main" id="{2C2DFA9D-0C2C-9996-692A-C1B6CD6D05D1}"/>
              </a:ext>
            </a:extLst>
          </p:cNvPr>
          <p:cNvSpPr/>
          <p:nvPr/>
        </p:nvSpPr>
        <p:spPr>
          <a:xfrm>
            <a:off x="515938" y="1665289"/>
            <a:ext cx="8459787" cy="35274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v</a:t>
            </a:r>
          </a:p>
        </p:txBody>
      </p:sp>
      <p:sp>
        <p:nvSpPr>
          <p:cNvPr id="5" name="Rechteck 4">
            <a:extLst>
              <a:ext uri="{FF2B5EF4-FFF2-40B4-BE49-F238E27FC236}">
                <a16:creationId xmlns:a16="http://schemas.microsoft.com/office/drawing/2014/main" id="{4648D890-2367-3540-8087-7B24792DFA63}"/>
              </a:ext>
            </a:extLst>
          </p:cNvPr>
          <p:cNvSpPr/>
          <p:nvPr/>
        </p:nvSpPr>
        <p:spPr>
          <a:xfrm>
            <a:off x="8555595" y="1989138"/>
            <a:ext cx="3120468" cy="28797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4CCD66C7-4D63-F2FB-BDE6-2A249F851481}"/>
              </a:ext>
            </a:extLst>
          </p:cNvPr>
          <p:cNvSpPr txBox="1"/>
          <p:nvPr/>
        </p:nvSpPr>
        <p:spPr>
          <a:xfrm>
            <a:off x="9535106" y="4149633"/>
            <a:ext cx="1202573" cy="523220"/>
          </a:xfrm>
          <a:prstGeom prst="rect">
            <a:avLst/>
          </a:prstGeom>
          <a:noFill/>
        </p:spPr>
        <p:txBody>
          <a:bodyPr wrap="none" rtlCol="0">
            <a:spAutoFit/>
          </a:bodyPr>
          <a:lstStyle/>
          <a:p>
            <a:r>
              <a:rPr kumimoji="0" lang="de-DE" sz="2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Mio. €</a:t>
            </a:r>
            <a:endParaRPr lang="de-DE" sz="2800" dirty="0">
              <a:solidFill>
                <a:schemeClr val="bg1"/>
              </a:solidFill>
            </a:endParaRPr>
          </a:p>
        </p:txBody>
      </p:sp>
      <p:sp>
        <p:nvSpPr>
          <p:cNvPr id="10" name="Textfeld 9">
            <a:extLst>
              <a:ext uri="{FF2B5EF4-FFF2-40B4-BE49-F238E27FC236}">
                <a16:creationId xmlns:a16="http://schemas.microsoft.com/office/drawing/2014/main" id="{32AE2D95-BBFB-C2C6-ED66-4AC0666B1B89}"/>
              </a:ext>
            </a:extLst>
          </p:cNvPr>
          <p:cNvSpPr txBox="1"/>
          <p:nvPr/>
        </p:nvSpPr>
        <p:spPr>
          <a:xfrm>
            <a:off x="9404461" y="2314539"/>
            <a:ext cx="1463862" cy="523220"/>
          </a:xfrm>
          <a:prstGeom prst="rect">
            <a:avLst/>
          </a:prstGeom>
          <a:noFill/>
        </p:spPr>
        <p:txBody>
          <a:bodyPr wrap="none" rtlCol="0">
            <a:spAutoFit/>
          </a:bodyPr>
          <a:lstStyle/>
          <a:p>
            <a:r>
              <a:rPr lang="de-DE" sz="2800" b="1" dirty="0">
                <a:solidFill>
                  <a:schemeClr val="bg1"/>
                </a:solidFill>
              </a:rPr>
              <a:t>Umsatz</a:t>
            </a:r>
          </a:p>
        </p:txBody>
      </p:sp>
      <p:pic>
        <p:nvPicPr>
          <p:cNvPr id="125" name="Grafik 124">
            <a:extLst>
              <a:ext uri="{FF2B5EF4-FFF2-40B4-BE49-F238E27FC236}">
                <a16:creationId xmlns:a16="http://schemas.microsoft.com/office/drawing/2014/main" id="{0AB403DC-B3C9-D465-3A52-78D6180EF3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65181" y="3163160"/>
            <a:ext cx="2542422" cy="804564"/>
          </a:xfrm>
          <a:prstGeom prst="rect">
            <a:avLst/>
          </a:prstGeom>
        </p:spPr>
      </p:pic>
      <p:sp>
        <p:nvSpPr>
          <p:cNvPr id="127" name="Textfeld 126">
            <a:extLst>
              <a:ext uri="{FF2B5EF4-FFF2-40B4-BE49-F238E27FC236}">
                <a16:creationId xmlns:a16="http://schemas.microsoft.com/office/drawing/2014/main" id="{050B5AFE-7D07-81B9-F400-A0EC9C11A132}"/>
              </a:ext>
            </a:extLst>
          </p:cNvPr>
          <p:cNvSpPr txBox="1"/>
          <p:nvPr/>
        </p:nvSpPr>
        <p:spPr>
          <a:xfrm>
            <a:off x="1595259" y="2314539"/>
            <a:ext cx="1523174" cy="523220"/>
          </a:xfrm>
          <a:prstGeom prst="rect">
            <a:avLst/>
          </a:prstGeom>
          <a:noFill/>
        </p:spPr>
        <p:txBody>
          <a:bodyPr wrap="none" rtlCol="0">
            <a:spAutoFit/>
          </a:bodyPr>
          <a:lstStyle/>
          <a:p>
            <a:r>
              <a:rPr lang="de-DE" sz="2800" b="1" dirty="0">
                <a:solidFill>
                  <a:schemeClr val="accent1"/>
                </a:solidFill>
              </a:rPr>
              <a:t>Kunden</a:t>
            </a:r>
          </a:p>
        </p:txBody>
      </p:sp>
      <p:sp>
        <p:nvSpPr>
          <p:cNvPr id="130" name="Textfeld 129">
            <a:extLst>
              <a:ext uri="{FF2B5EF4-FFF2-40B4-BE49-F238E27FC236}">
                <a16:creationId xmlns:a16="http://schemas.microsoft.com/office/drawing/2014/main" id="{F1142F4E-42D6-9BFB-1C81-090AB74F1C65}"/>
              </a:ext>
            </a:extLst>
          </p:cNvPr>
          <p:cNvSpPr txBox="1"/>
          <p:nvPr/>
        </p:nvSpPr>
        <p:spPr>
          <a:xfrm>
            <a:off x="515938" y="3163843"/>
            <a:ext cx="3570939" cy="646331"/>
          </a:xfrm>
          <a:prstGeom prst="rect">
            <a:avLst/>
          </a:prstGeom>
          <a:noFill/>
        </p:spPr>
        <p:txBody>
          <a:bodyPr wrap="square" rtlCol="0">
            <a:spAutoFit/>
          </a:bodyPr>
          <a:lstStyle/>
          <a:p>
            <a:pPr algn="ctr"/>
            <a:r>
              <a:rPr lang="de-DE" sz="3600" b="1" dirty="0">
                <a:solidFill>
                  <a:schemeClr val="accent3"/>
                </a:solidFill>
                <a:latin typeface="Arial Black" panose="020B0604020202020204" pitchFamily="34" charset="0"/>
                <a:cs typeface="Arial Black" panose="020B0604020202020204" pitchFamily="34" charset="0"/>
              </a:rPr>
              <a:t>42,854</a:t>
            </a:r>
          </a:p>
        </p:txBody>
      </p:sp>
      <p:sp>
        <p:nvSpPr>
          <p:cNvPr id="131" name="Textfeld 130">
            <a:extLst>
              <a:ext uri="{FF2B5EF4-FFF2-40B4-BE49-F238E27FC236}">
                <a16:creationId xmlns:a16="http://schemas.microsoft.com/office/drawing/2014/main" id="{7915827B-A406-034E-DB2D-F8E4F29A8E70}"/>
              </a:ext>
            </a:extLst>
          </p:cNvPr>
          <p:cNvSpPr txBox="1"/>
          <p:nvPr/>
        </p:nvSpPr>
        <p:spPr>
          <a:xfrm>
            <a:off x="5431969" y="2314539"/>
            <a:ext cx="2044149" cy="523220"/>
          </a:xfrm>
          <a:prstGeom prst="rect">
            <a:avLst/>
          </a:prstGeom>
          <a:noFill/>
        </p:spPr>
        <p:txBody>
          <a:bodyPr wrap="none" rtlCol="0">
            <a:spAutoFit/>
          </a:bodyPr>
          <a:lstStyle/>
          <a:p>
            <a:r>
              <a:rPr lang="de-DE" sz="2800" b="1" dirty="0">
                <a:solidFill>
                  <a:schemeClr val="accent1"/>
                </a:solidFill>
              </a:rPr>
              <a:t>Aktienkurs</a:t>
            </a:r>
          </a:p>
        </p:txBody>
      </p:sp>
      <p:sp>
        <p:nvSpPr>
          <p:cNvPr id="132" name="Textfeld 131">
            <a:extLst>
              <a:ext uri="{FF2B5EF4-FFF2-40B4-BE49-F238E27FC236}">
                <a16:creationId xmlns:a16="http://schemas.microsoft.com/office/drawing/2014/main" id="{D12837AA-DFD3-40A9-E921-807B88B2467D}"/>
              </a:ext>
            </a:extLst>
          </p:cNvPr>
          <p:cNvSpPr txBox="1"/>
          <p:nvPr/>
        </p:nvSpPr>
        <p:spPr>
          <a:xfrm>
            <a:off x="4444917" y="3163843"/>
            <a:ext cx="3570939" cy="646331"/>
          </a:xfrm>
          <a:prstGeom prst="rect">
            <a:avLst/>
          </a:prstGeom>
          <a:noFill/>
        </p:spPr>
        <p:txBody>
          <a:bodyPr wrap="square" rtlCol="0">
            <a:spAutoFit/>
          </a:bodyPr>
          <a:lstStyle/>
          <a:p>
            <a:pPr algn="ctr"/>
            <a:r>
              <a:rPr lang="de-DE" sz="3600" b="1" dirty="0">
                <a:solidFill>
                  <a:schemeClr val="accent3"/>
                </a:solidFill>
                <a:latin typeface="Arial Black" panose="020B0604020202020204" pitchFamily="34" charset="0"/>
                <a:cs typeface="Arial Black" panose="020B0604020202020204" pitchFamily="34" charset="0"/>
              </a:rPr>
              <a:t>0,78</a:t>
            </a:r>
            <a:r>
              <a:rPr kumimoji="0" lang="de-DE" sz="3600" b="1" i="0" u="none" strike="noStrike" kern="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 –</a:t>
            </a:r>
            <a:r>
              <a:rPr lang="de-DE" sz="3600" b="1" dirty="0">
                <a:solidFill>
                  <a:schemeClr val="accent3"/>
                </a:solidFill>
                <a:latin typeface="Arial Black" panose="020B0604020202020204" pitchFamily="34" charset="0"/>
                <a:cs typeface="Arial Black" panose="020B0604020202020204" pitchFamily="34" charset="0"/>
              </a:rPr>
              <a:t>  1,01€</a:t>
            </a:r>
          </a:p>
        </p:txBody>
      </p:sp>
      <p:cxnSp>
        <p:nvCxnSpPr>
          <p:cNvPr id="134" name="Gerade Verbindung 133">
            <a:extLst>
              <a:ext uri="{FF2B5EF4-FFF2-40B4-BE49-F238E27FC236}">
                <a16:creationId xmlns:a16="http://schemas.microsoft.com/office/drawing/2014/main" id="{F76F76A6-54DC-5562-B9F6-EB4F37D4EEF7}"/>
              </a:ext>
            </a:extLst>
          </p:cNvPr>
          <p:cNvCxnSpPr/>
          <p:nvPr/>
        </p:nvCxnSpPr>
        <p:spPr>
          <a:xfrm>
            <a:off x="4043363" y="2441542"/>
            <a:ext cx="0" cy="2231311"/>
          </a:xfrm>
          <a:prstGeom prst="line">
            <a:avLst/>
          </a:prstGeom>
          <a:ln w="25400">
            <a:solidFill>
              <a:srgbClr val="90909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8718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4B72563-3F7F-ADED-B3DB-2A8630B9831B}"/>
              </a:ext>
            </a:extLst>
          </p:cNvPr>
          <p:cNvSpPr/>
          <p:nvPr/>
        </p:nvSpPr>
        <p:spPr>
          <a:xfrm>
            <a:off x="334962" y="1345532"/>
            <a:ext cx="7536885" cy="44498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Umsetzung des wichtigsten Ziels: </a:t>
            </a:r>
            <a:r>
              <a:rPr lang="de-DE" sz="1800" b="1"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Cashflow</a:t>
            </a: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war erstmals nach mehr als 20 Jahren im Jahr 2023 wieder positiv</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Steigerung der </a:t>
            </a:r>
            <a:r>
              <a:rPr lang="de-DE" sz="1800" b="1"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Kundenqualität</a:t>
            </a: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mit Hilfe intelligenter KI-Lösung</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Relaunch mehrerer Fachportale</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e-DE" sz="1800" b="1"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Akquisition </a:t>
            </a:r>
            <a:r>
              <a:rPr lang="de-DE" sz="1800" b="1" kern="100" dirty="0" err="1">
                <a:solidFill>
                  <a:srgbClr val="505050"/>
                </a:solidFill>
                <a:effectLst/>
                <a:latin typeface="Arial" panose="020B0604020202020204" pitchFamily="34" charset="0"/>
                <a:ea typeface="Calibri" panose="020F0502020204030204" pitchFamily="34" charset="0"/>
                <a:cs typeface="Times New Roman" panose="02020603050405020304" pitchFamily="18" charset="0"/>
              </a:rPr>
              <a:t>Ormigo</a:t>
            </a:r>
            <a:r>
              <a:rPr lang="de-DE" sz="1800" b="1"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GmbH</a:t>
            </a:r>
            <a:endParaRPr lang="de-DE" sz="1800" b="1"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e-DE" sz="1800" b="1"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Optimierung der internen Struktur</a:t>
            </a:r>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Produkt und Vertrieb zusammengelegt – mehr Fokus auf den Kunden</a:t>
            </a:r>
            <a:endParaRPr lang="de-DE" sz="1800" kern="100" dirty="0">
              <a:solidFill>
                <a:srgbClr val="505050"/>
              </a:solidFill>
              <a:effectLst/>
              <a:latin typeface="Calibri" panose="020F0502020204030204" pitchFamily="34" charset="0"/>
              <a:ea typeface="Calibri" panose="020F0502020204030204" pitchFamily="34" charset="0"/>
              <a:cs typeface="Times New Roman" panose="02020603050405020304" pitchFamily="18" charset="0"/>
            </a:endParaRPr>
          </a:p>
          <a:p>
            <a:r>
              <a:rPr lang="de-DE" sz="1800" kern="100" dirty="0">
                <a:solidFill>
                  <a:srgbClr val="505050"/>
                </a:solidFill>
                <a:effectLst/>
                <a:latin typeface="Arial" panose="020B0604020202020204" pitchFamily="34" charset="0"/>
                <a:ea typeface="Calibri" panose="020F0502020204030204" pitchFamily="34" charset="0"/>
                <a:cs typeface="Times New Roman" panose="02020603050405020304" pitchFamily="18" charset="0"/>
              </a:rPr>
              <a:t> </a:t>
            </a:r>
            <a:endParaRPr lang="de-DE" dirty="0">
              <a:solidFill>
                <a:srgbClr val="505050"/>
              </a:solidFill>
            </a:endParaRPr>
          </a:p>
        </p:txBody>
      </p:sp>
      <p:sp>
        <p:nvSpPr>
          <p:cNvPr id="3" name="Textfeld 2">
            <a:extLst>
              <a:ext uri="{FF2B5EF4-FFF2-40B4-BE49-F238E27FC236}">
                <a16:creationId xmlns:a16="http://schemas.microsoft.com/office/drawing/2014/main" id="{A60C82B6-6F7F-4917-C0D6-5D9FA997D023}"/>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Erfolge 2023</a:t>
            </a:r>
          </a:p>
        </p:txBody>
      </p:sp>
    </p:spTree>
    <p:extLst>
      <p:ext uri="{BB962C8B-B14F-4D97-AF65-F5344CB8AC3E}">
        <p14:creationId xmlns:p14="http://schemas.microsoft.com/office/powerpoint/2010/main" val="682500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B82861AC-2894-7242-D990-868C3876BCD9}"/>
              </a:ext>
            </a:extLst>
          </p:cNvPr>
          <p:cNvSpPr txBox="1"/>
          <p:nvPr/>
        </p:nvSpPr>
        <p:spPr>
          <a:xfrm>
            <a:off x="334962" y="325758"/>
            <a:ext cx="10414813" cy="461665"/>
          </a:xfrm>
          <a:prstGeom prst="rect">
            <a:avLst/>
          </a:prstGeom>
          <a:noFill/>
        </p:spPr>
        <p:txBody>
          <a:bodyPr wrap="square" rtlCol="0">
            <a:spAutoFit/>
          </a:bodyPr>
          <a:lstStyle/>
          <a:p>
            <a:r>
              <a:rPr lang="de-DE" sz="2400" b="1" dirty="0">
                <a:solidFill>
                  <a:schemeClr val="accent3"/>
                </a:solidFill>
                <a:latin typeface="Arial" panose="020B0604020202020204" pitchFamily="34" charset="0"/>
                <a:cs typeface="Arial" panose="020B0604020202020204" pitchFamily="34" charset="0"/>
              </a:rPr>
              <a:t>USE CASES</a:t>
            </a:r>
          </a:p>
        </p:txBody>
      </p:sp>
      <p:grpSp>
        <p:nvGrpSpPr>
          <p:cNvPr id="3" name="Gruppieren 2">
            <a:extLst>
              <a:ext uri="{FF2B5EF4-FFF2-40B4-BE49-F238E27FC236}">
                <a16:creationId xmlns:a16="http://schemas.microsoft.com/office/drawing/2014/main" id="{12EFE2C9-A647-BB32-2E3A-86E3B10EDB4F}"/>
              </a:ext>
            </a:extLst>
          </p:cNvPr>
          <p:cNvGrpSpPr/>
          <p:nvPr/>
        </p:nvGrpSpPr>
        <p:grpSpPr>
          <a:xfrm>
            <a:off x="334962" y="1340918"/>
            <a:ext cx="6239754" cy="4901485"/>
            <a:chOff x="4862641" y="1419911"/>
            <a:chExt cx="6239754" cy="4901485"/>
          </a:xfrm>
        </p:grpSpPr>
        <p:grpSp>
          <p:nvGrpSpPr>
            <p:cNvPr id="4" name="Gruppieren 3">
              <a:extLst>
                <a:ext uri="{FF2B5EF4-FFF2-40B4-BE49-F238E27FC236}">
                  <a16:creationId xmlns:a16="http://schemas.microsoft.com/office/drawing/2014/main" id="{C021949D-43EA-9E7A-8677-B527BBC61794}"/>
                </a:ext>
              </a:extLst>
            </p:cNvPr>
            <p:cNvGrpSpPr/>
            <p:nvPr/>
          </p:nvGrpSpPr>
          <p:grpSpPr>
            <a:xfrm>
              <a:off x="4862641" y="1419911"/>
              <a:ext cx="6239754" cy="4901485"/>
              <a:chOff x="4862641" y="1419911"/>
              <a:chExt cx="6239754" cy="4901485"/>
            </a:xfrm>
            <a:solidFill>
              <a:schemeClr val="accent2"/>
            </a:solidFill>
          </p:grpSpPr>
          <p:graphicFrame>
            <p:nvGraphicFramePr>
              <p:cNvPr id="25" name="Diagramm 24">
                <a:extLst>
                  <a:ext uri="{FF2B5EF4-FFF2-40B4-BE49-F238E27FC236}">
                    <a16:creationId xmlns:a16="http://schemas.microsoft.com/office/drawing/2014/main" id="{0D9D1B77-C6ED-BBFE-9A3A-D66D7FFC6C62}"/>
                  </a:ext>
                </a:extLst>
              </p:cNvPr>
              <p:cNvGraphicFramePr/>
              <p:nvPr>
                <p:extLst>
                  <p:ext uri="{D42A27DB-BD31-4B8C-83A1-F6EECF244321}">
                    <p14:modId xmlns:p14="http://schemas.microsoft.com/office/powerpoint/2010/main" val="3343770788"/>
                  </p:ext>
                </p:extLst>
              </p:nvPr>
            </p:nvGraphicFramePr>
            <p:xfrm>
              <a:off x="4862641" y="1419911"/>
              <a:ext cx="6239754" cy="49014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6" name="Grafik 25" descr="Mitarbeiterausweis mit einfarbiger Füllung">
                <a:extLst>
                  <a:ext uri="{FF2B5EF4-FFF2-40B4-BE49-F238E27FC236}">
                    <a16:creationId xmlns:a16="http://schemas.microsoft.com/office/drawing/2014/main" id="{FAE88A77-1E7F-97B6-F6FF-63C07FF618C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97444" y="4277131"/>
                <a:ext cx="485142" cy="488598"/>
              </a:xfrm>
              <a:prstGeom prst="rect">
                <a:avLst/>
              </a:prstGeom>
            </p:spPr>
          </p:pic>
          <p:pic>
            <p:nvPicPr>
              <p:cNvPr id="27" name="Grafik 26" descr="Internet mit einfarbiger Füllung">
                <a:extLst>
                  <a:ext uri="{FF2B5EF4-FFF2-40B4-BE49-F238E27FC236}">
                    <a16:creationId xmlns:a16="http://schemas.microsoft.com/office/drawing/2014/main" id="{9211A9FD-1C37-DB07-9A90-99B045B304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988698" y="1649371"/>
                <a:ext cx="444829" cy="447998"/>
              </a:xfrm>
              <a:prstGeom prst="rect">
                <a:avLst/>
              </a:prstGeom>
            </p:spPr>
          </p:pic>
          <p:pic>
            <p:nvPicPr>
              <p:cNvPr id="28" name="Grafik 27" descr="Callcenter mit einfarbiger Füllung">
                <a:extLst>
                  <a:ext uri="{FF2B5EF4-FFF2-40B4-BE49-F238E27FC236}">
                    <a16:creationId xmlns:a16="http://schemas.microsoft.com/office/drawing/2014/main" id="{BC2E2D13-8787-2159-58BE-A95164DE4C9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377123" y="4977437"/>
                <a:ext cx="437553" cy="440670"/>
              </a:xfrm>
              <a:prstGeom prst="rect">
                <a:avLst/>
              </a:prstGeom>
            </p:spPr>
          </p:pic>
          <p:pic>
            <p:nvPicPr>
              <p:cNvPr id="29" name="Grafik 28" descr="Kräuselung mit einfarbiger Füllung">
                <a:extLst>
                  <a:ext uri="{FF2B5EF4-FFF2-40B4-BE49-F238E27FC236}">
                    <a16:creationId xmlns:a16="http://schemas.microsoft.com/office/drawing/2014/main" id="{86BFB12B-F169-0687-7E9E-FEB867E4A32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979562" y="5645022"/>
                <a:ext cx="463103" cy="466402"/>
              </a:xfrm>
              <a:prstGeom prst="rect">
                <a:avLst/>
              </a:prstGeom>
            </p:spPr>
          </p:pic>
          <p:pic>
            <p:nvPicPr>
              <p:cNvPr id="30" name="Grafik 29" descr="Bewertung 3 Sterne mit einfarbiger Füllung">
                <a:extLst>
                  <a:ext uri="{FF2B5EF4-FFF2-40B4-BE49-F238E27FC236}">
                    <a16:creationId xmlns:a16="http://schemas.microsoft.com/office/drawing/2014/main" id="{1927257C-3448-49C0-E284-C82A265B8C6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654260" y="3620917"/>
                <a:ext cx="485143" cy="488599"/>
              </a:xfrm>
              <a:prstGeom prst="rect">
                <a:avLst/>
              </a:prstGeom>
            </p:spPr>
          </p:pic>
          <p:pic>
            <p:nvPicPr>
              <p:cNvPr id="31" name="Grafik 30" descr="Marketing mit einfarbiger Füllung">
                <a:extLst>
                  <a:ext uri="{FF2B5EF4-FFF2-40B4-BE49-F238E27FC236}">
                    <a16:creationId xmlns:a16="http://schemas.microsoft.com/office/drawing/2014/main" id="{E43EF339-5D68-9AE2-FA87-1FD6054B6A4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600439" y="2965950"/>
                <a:ext cx="483905" cy="487352"/>
              </a:xfrm>
              <a:prstGeom prst="rect">
                <a:avLst/>
              </a:prstGeom>
            </p:spPr>
          </p:pic>
          <p:pic>
            <p:nvPicPr>
              <p:cNvPr id="32" name="Grafik 31" descr="Freigeben mit einfarbiger Füllung">
                <a:extLst>
                  <a:ext uri="{FF2B5EF4-FFF2-40B4-BE49-F238E27FC236}">
                    <a16:creationId xmlns:a16="http://schemas.microsoft.com/office/drawing/2014/main" id="{21DD2209-870D-6606-E0BB-359C90ED1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288531" y="2231458"/>
                <a:ext cx="598775" cy="603041"/>
              </a:xfrm>
              <a:prstGeom prst="rect">
                <a:avLst/>
              </a:prstGeom>
            </p:spPr>
          </p:pic>
        </p:grpSp>
        <p:pic>
          <p:nvPicPr>
            <p:cNvPr id="5" name="Picture 16" descr="Perfekt unperfekt: Was stimmt nicht mit dem Google-Logo? Und so sähe es  korrekt aus (Video) - GWB">
              <a:extLst>
                <a:ext uri="{FF2B5EF4-FFF2-40B4-BE49-F238E27FC236}">
                  <a16:creationId xmlns:a16="http://schemas.microsoft.com/office/drawing/2014/main" id="{ECD97648-77B9-A544-07BC-FC058AA1B7AF}"/>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9625" t="-514" r="16545" b="514"/>
            <a:stretch/>
          </p:blipFill>
          <p:spPr bwMode="auto">
            <a:xfrm>
              <a:off x="9127100" y="2990809"/>
              <a:ext cx="312539" cy="312539"/>
            </a:xfrm>
            <a:prstGeom prst="ellipse">
              <a:avLst/>
            </a:prstGeom>
            <a:noFill/>
            <a:extLst>
              <a:ext uri="{909E8E84-426E-40DD-AFC4-6F175D3DCCD1}">
                <a14:hiddenFill xmlns:a14="http://schemas.microsoft.com/office/drawing/2010/main">
                  <a:solidFill>
                    <a:srgbClr val="FFFFFF"/>
                  </a:solidFill>
                </a14:hiddenFill>
              </a:ext>
            </a:extLst>
          </p:spPr>
        </p:pic>
        <p:pic>
          <p:nvPicPr>
            <p:cNvPr id="6" name="Grafik 5" descr="Ein Bild, das Text, ClipArt enthält.&#10;&#10;Automatisch generierte Beschreibung">
              <a:extLst>
                <a:ext uri="{FF2B5EF4-FFF2-40B4-BE49-F238E27FC236}">
                  <a16:creationId xmlns:a16="http://schemas.microsoft.com/office/drawing/2014/main" id="{49CF333F-89E1-13EC-44F6-DC31565C9AC7}"/>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940054" y="1772313"/>
              <a:ext cx="791802" cy="163282"/>
            </a:xfrm>
            <a:prstGeom prst="rect">
              <a:avLst/>
            </a:prstGeom>
            <a:noFill/>
          </p:spPr>
        </p:pic>
        <p:pic>
          <p:nvPicPr>
            <p:cNvPr id="7" name="Picture 20" descr="Bing - Free logo icons">
              <a:extLst>
                <a:ext uri="{FF2B5EF4-FFF2-40B4-BE49-F238E27FC236}">
                  <a16:creationId xmlns:a16="http://schemas.microsoft.com/office/drawing/2014/main" id="{1D5376E2-4612-57A3-8C25-2C7121A03E74}"/>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737380" y="2990809"/>
              <a:ext cx="312539" cy="312539"/>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D8EE91CE-7627-669C-6E8F-6E57D72DA1B2}"/>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9893813" y="5709985"/>
              <a:ext cx="362647" cy="410364"/>
            </a:xfrm>
            <a:prstGeom prst="rect">
              <a:avLst/>
            </a:prstGeom>
          </p:spPr>
        </p:pic>
        <p:pic>
          <p:nvPicPr>
            <p:cNvPr id="9" name="Grafik 8">
              <a:extLst>
                <a:ext uri="{FF2B5EF4-FFF2-40B4-BE49-F238E27FC236}">
                  <a16:creationId xmlns:a16="http://schemas.microsoft.com/office/drawing/2014/main" id="{DA4FD58F-1A1B-37B1-92BF-C2CE2710DF2D}"/>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201686" y="1715746"/>
              <a:ext cx="518557" cy="257627"/>
            </a:xfrm>
            <a:prstGeom prst="rect">
              <a:avLst/>
            </a:prstGeom>
          </p:spPr>
        </p:pic>
        <p:pic>
          <p:nvPicPr>
            <p:cNvPr id="10" name="Grafik 9">
              <a:extLst>
                <a:ext uri="{FF2B5EF4-FFF2-40B4-BE49-F238E27FC236}">
                  <a16:creationId xmlns:a16="http://schemas.microsoft.com/office/drawing/2014/main" id="{FFCE2C70-FB0B-0585-A1A3-6C9DA1A39B98}"/>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736358" y="4365571"/>
              <a:ext cx="488173" cy="385021"/>
            </a:xfrm>
            <a:prstGeom prst="rect">
              <a:avLst/>
            </a:prstGeom>
            <a:effectLst>
              <a:glow rad="164074">
                <a:schemeClr val="bg1">
                  <a:alpha val="28000"/>
                </a:schemeClr>
              </a:glow>
              <a:softEdge rad="24432"/>
            </a:effectLst>
          </p:spPr>
        </p:pic>
        <p:pic>
          <p:nvPicPr>
            <p:cNvPr id="11" name="Grafik 10" descr="Ein Bild, das Text, ClipArt, Geschirr, Teller enthält.&#10;&#10;Automatisch generierte Beschreibung">
              <a:extLst>
                <a:ext uri="{FF2B5EF4-FFF2-40B4-BE49-F238E27FC236}">
                  <a16:creationId xmlns:a16="http://schemas.microsoft.com/office/drawing/2014/main" id="{FAB1AAE7-4D7F-4674-499D-FE16818D8187}"/>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8721278" y="5772118"/>
              <a:ext cx="822829" cy="289686"/>
            </a:xfrm>
            <a:prstGeom prst="rect">
              <a:avLst/>
            </a:prstGeom>
            <a:noFill/>
          </p:spPr>
        </p:pic>
        <p:pic>
          <p:nvPicPr>
            <p:cNvPr id="12" name="Grafik 11">
              <a:extLst>
                <a:ext uri="{FF2B5EF4-FFF2-40B4-BE49-F238E27FC236}">
                  <a16:creationId xmlns:a16="http://schemas.microsoft.com/office/drawing/2014/main" id="{A0AEF696-0161-3F9E-A69B-7951C9765C06}"/>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8733358" y="3699353"/>
              <a:ext cx="1096001" cy="286555"/>
            </a:xfrm>
            <a:prstGeom prst="rect">
              <a:avLst/>
            </a:prstGeom>
            <a:noFill/>
          </p:spPr>
        </p:pic>
        <p:pic>
          <p:nvPicPr>
            <p:cNvPr id="13" name="Grafik 12">
              <a:extLst>
                <a:ext uri="{FF2B5EF4-FFF2-40B4-BE49-F238E27FC236}">
                  <a16:creationId xmlns:a16="http://schemas.microsoft.com/office/drawing/2014/main" id="{5E9697C6-0A9A-B447-678B-82C3BC0EB74D}"/>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294805" y="4353630"/>
              <a:ext cx="1016775" cy="379230"/>
            </a:xfrm>
            <a:prstGeom prst="rect">
              <a:avLst/>
            </a:prstGeom>
          </p:spPr>
        </p:pic>
        <p:pic>
          <p:nvPicPr>
            <p:cNvPr id="14" name="Picture 2" descr="Google Unternehmensprofil – bei Google gelistet werden">
              <a:extLst>
                <a:ext uri="{FF2B5EF4-FFF2-40B4-BE49-F238E27FC236}">
                  <a16:creationId xmlns:a16="http://schemas.microsoft.com/office/drawing/2014/main" id="{4FB9EFFA-AC60-CAB2-538D-DCF4EBA78D15}"/>
                </a:ext>
              </a:extLst>
            </p:cNvPr>
            <p:cNvPicPr>
              <a:picLocks noChangeAspect="1" noChangeArrowheads="1"/>
            </p:cNvPicPr>
            <p:nvPr/>
          </p:nvPicPr>
          <p:blipFill rotWithShape="1">
            <a:blip r:embed="rId32">
              <a:extLst>
                <a:ext uri="{28A0092B-C50C-407E-A947-70E740481C1C}">
                  <a14:useLocalDpi xmlns:a14="http://schemas.microsoft.com/office/drawing/2010/main" val="0"/>
                </a:ext>
              </a:extLst>
            </a:blip>
            <a:srcRect l="14576" t="13709" r="15773" b="15244"/>
            <a:stretch/>
          </p:blipFill>
          <p:spPr bwMode="auto">
            <a:xfrm>
              <a:off x="10376853" y="1715746"/>
              <a:ext cx="234151" cy="238838"/>
            </a:xfrm>
            <a:prstGeom prst="ellipse">
              <a:avLst/>
            </a:prstGeom>
            <a:noFill/>
            <a:extLst>
              <a:ext uri="{909E8E84-426E-40DD-AFC4-6F175D3DCCD1}">
                <a14:hiddenFill xmlns:a14="http://schemas.microsoft.com/office/drawing/2010/main">
                  <a:solidFill>
                    <a:srgbClr val="FFFFFF"/>
                  </a:solidFill>
                </a14:hiddenFill>
              </a:ext>
            </a:extLst>
          </p:spPr>
        </p:pic>
        <p:pic>
          <p:nvPicPr>
            <p:cNvPr id="15" name="Grafik 14" descr="Ein Bild, das Text, ClipArt, Geschirr enthält.&#10;&#10;Automatisch generierte Beschreibung">
              <a:extLst>
                <a:ext uri="{FF2B5EF4-FFF2-40B4-BE49-F238E27FC236}">
                  <a16:creationId xmlns:a16="http://schemas.microsoft.com/office/drawing/2014/main" id="{82BD5754-6F27-2B27-77A1-443584BBD4E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619220" y="2420644"/>
              <a:ext cx="639508" cy="163564"/>
            </a:xfrm>
            <a:prstGeom prst="rect">
              <a:avLst/>
            </a:prstGeom>
            <a:noFill/>
          </p:spPr>
        </p:pic>
        <p:pic>
          <p:nvPicPr>
            <p:cNvPr id="16" name="Grafik 15">
              <a:extLst>
                <a:ext uri="{FF2B5EF4-FFF2-40B4-BE49-F238E27FC236}">
                  <a16:creationId xmlns:a16="http://schemas.microsoft.com/office/drawing/2014/main" id="{7A33329C-3A33-4F0B-CF48-9F4AEB7A30DD}"/>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0376853" y="2413976"/>
              <a:ext cx="156329" cy="176899"/>
            </a:xfrm>
            <a:prstGeom prst="rect">
              <a:avLst/>
            </a:prstGeom>
          </p:spPr>
        </p:pic>
        <p:pic>
          <p:nvPicPr>
            <p:cNvPr id="17" name="Picture 2">
              <a:extLst>
                <a:ext uri="{FF2B5EF4-FFF2-40B4-BE49-F238E27FC236}">
                  <a16:creationId xmlns:a16="http://schemas.microsoft.com/office/drawing/2014/main" id="{8496D074-30BD-16C5-0A12-BC052E714239}"/>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9516820" y="2990808"/>
              <a:ext cx="312539" cy="312539"/>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a:extLst>
                <a:ext uri="{FF2B5EF4-FFF2-40B4-BE49-F238E27FC236}">
                  <a16:creationId xmlns:a16="http://schemas.microsoft.com/office/drawing/2014/main" id="{8601A625-33F9-E914-598B-E3B0A92FAB6D}"/>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0642861" y="1729724"/>
              <a:ext cx="236173" cy="224860"/>
            </a:xfrm>
            <a:prstGeom prst="ellipse">
              <a:avLst/>
            </a:prstGeom>
          </p:spPr>
        </p:pic>
        <p:pic>
          <p:nvPicPr>
            <p:cNvPr id="19" name="Grafik 18" descr="Ein Roboter mit Gesicht">
              <a:extLst>
                <a:ext uri="{FF2B5EF4-FFF2-40B4-BE49-F238E27FC236}">
                  <a16:creationId xmlns:a16="http://schemas.microsoft.com/office/drawing/2014/main" id="{3FB74ABC-8DA6-CF0B-43A6-2A3128490B80}"/>
                </a:ext>
              </a:extLst>
            </p:cNvPr>
            <p:cNvPicPr>
              <a:picLocks noChangeAspect="1"/>
            </p:cNvPicPr>
            <p:nvPr/>
          </p:nvPicPr>
          <p:blipFill rotWithShape="1">
            <a:blip r:embed="rId36">
              <a:extLst>
                <a:ext uri="{28A0092B-C50C-407E-A947-70E740481C1C}">
                  <a14:useLocalDpi xmlns:a14="http://schemas.microsoft.com/office/drawing/2010/main" val="0"/>
                </a:ext>
              </a:extLst>
            </a:blip>
            <a:srcRect l="37475" t="4017" r="267" b="8425"/>
            <a:stretch/>
          </p:blipFill>
          <p:spPr>
            <a:xfrm>
              <a:off x="9271227" y="4988304"/>
              <a:ext cx="437552" cy="437552"/>
            </a:xfrm>
            <a:prstGeom prst="ellipse">
              <a:avLst/>
            </a:prstGeom>
          </p:spPr>
        </p:pic>
        <p:pic>
          <p:nvPicPr>
            <p:cNvPr id="20" name="Grafik 19">
              <a:extLst>
                <a:ext uri="{FF2B5EF4-FFF2-40B4-BE49-F238E27FC236}">
                  <a16:creationId xmlns:a16="http://schemas.microsoft.com/office/drawing/2014/main" id="{2B33A138-FC4D-D355-F892-434A21D33276}"/>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8721278" y="4988826"/>
              <a:ext cx="437552" cy="437552"/>
            </a:xfrm>
            <a:prstGeom prst="rect">
              <a:avLst/>
            </a:prstGeom>
          </p:spPr>
        </p:pic>
        <p:pic>
          <p:nvPicPr>
            <p:cNvPr id="21" name="Grafik 20" descr="Reißnagel in einem Kalenderdatum">
              <a:extLst>
                <a:ext uri="{FF2B5EF4-FFF2-40B4-BE49-F238E27FC236}">
                  <a16:creationId xmlns:a16="http://schemas.microsoft.com/office/drawing/2014/main" id="{B6AC5EB8-7431-0536-EA67-B00A67192449}"/>
                </a:ext>
              </a:extLst>
            </p:cNvPr>
            <p:cNvPicPr>
              <a:picLocks noChangeAspect="1"/>
            </p:cNvPicPr>
            <p:nvPr/>
          </p:nvPicPr>
          <p:blipFill rotWithShape="1">
            <a:blip r:embed="rId38">
              <a:extLst>
                <a:ext uri="{28A0092B-C50C-407E-A947-70E740481C1C}">
                  <a14:useLocalDpi xmlns:a14="http://schemas.microsoft.com/office/drawing/2010/main" val="0"/>
                </a:ext>
              </a:extLst>
            </a:blip>
            <a:srcRect l="16675" r="16675"/>
            <a:stretch/>
          </p:blipFill>
          <p:spPr>
            <a:xfrm>
              <a:off x="9821176" y="4980555"/>
              <a:ext cx="437552" cy="437552"/>
            </a:xfrm>
            <a:prstGeom prst="ellipse">
              <a:avLst/>
            </a:prstGeom>
          </p:spPr>
        </p:pic>
        <p:pic>
          <p:nvPicPr>
            <p:cNvPr id="22" name="Picture 2">
              <a:extLst>
                <a:ext uri="{FF2B5EF4-FFF2-40B4-BE49-F238E27FC236}">
                  <a16:creationId xmlns:a16="http://schemas.microsoft.com/office/drawing/2014/main" id="{9677BA1D-0DC8-AD69-7A53-A080F21F4E38}"/>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0112304" y="1720433"/>
              <a:ext cx="234151" cy="234151"/>
            </a:xfrm>
            <a:prstGeom prst="rect">
              <a:avLst/>
            </a:prstGeom>
            <a:noFill/>
            <a:extLst>
              <a:ext uri="{909E8E84-426E-40DD-AFC4-6F175D3DCCD1}">
                <a14:hiddenFill xmlns:a14="http://schemas.microsoft.com/office/drawing/2010/main">
                  <a:solidFill>
                    <a:srgbClr val="FFFFFF"/>
                  </a:solidFill>
                </a14:hiddenFill>
              </a:ext>
            </a:extLst>
          </p:spPr>
        </p:pic>
        <p:pic>
          <p:nvPicPr>
            <p:cNvPr id="23" name="Grafik 22" descr="Ein Bild, das Text, Kreis, Schrift, Screenshot enthält.&#10;&#10;Automatisch generierte Beschreibung">
              <a:extLst>
                <a:ext uri="{FF2B5EF4-FFF2-40B4-BE49-F238E27FC236}">
                  <a16:creationId xmlns:a16="http://schemas.microsoft.com/office/drawing/2014/main" id="{8B7076F6-480D-DB73-79AB-56E82EE3FD9B}"/>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9899530" y="3680505"/>
              <a:ext cx="351211" cy="351211"/>
            </a:xfrm>
            <a:prstGeom prst="rect">
              <a:avLst/>
            </a:prstGeom>
          </p:spPr>
        </p:pic>
        <p:pic>
          <p:nvPicPr>
            <p:cNvPr id="24" name="Grafik 23">
              <a:extLst>
                <a:ext uri="{FF2B5EF4-FFF2-40B4-BE49-F238E27FC236}">
                  <a16:creationId xmlns:a16="http://schemas.microsoft.com/office/drawing/2014/main" id="{8F9CE8F5-E8BC-A89B-4278-FC18D5BB9CE7}"/>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8706616" y="2355838"/>
              <a:ext cx="861087" cy="272332"/>
            </a:xfrm>
            <a:prstGeom prst="rect">
              <a:avLst/>
            </a:prstGeom>
          </p:spPr>
        </p:pic>
      </p:grpSp>
    </p:spTree>
    <p:extLst>
      <p:ext uri="{BB962C8B-B14F-4D97-AF65-F5344CB8AC3E}">
        <p14:creationId xmlns:p14="http://schemas.microsoft.com/office/powerpoint/2010/main" val="2647776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FDE18454-531A-A144-96F1-AB416A5D2B1B}"/>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Folie" r:id="rId12" imgW="7772400" imgH="10058400" progId="TCLayout.ActiveDocument.1">
                  <p:embed/>
                </p:oleObj>
              </mc:Choice>
              <mc:Fallback>
                <p:oleObj name="think-cell Folie" r:id="rId12" imgW="7772400" imgH="10058400" progId="TCLayout.ActiveDocument.1">
                  <p:embed/>
                  <p:pic>
                    <p:nvPicPr>
                      <p:cNvPr id="2" name="Objekt 1" hidden="1">
                        <a:extLst>
                          <a:ext uri="{FF2B5EF4-FFF2-40B4-BE49-F238E27FC236}">
                            <a16:creationId xmlns:a16="http://schemas.microsoft.com/office/drawing/2014/main" id="{FDE18454-531A-A144-96F1-AB416A5D2B1B}"/>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pic>
        <p:nvPicPr>
          <p:cNvPr id="21" name="Grafik 20" descr="Freie Schnellstraße">
            <a:extLst>
              <a:ext uri="{FF2B5EF4-FFF2-40B4-BE49-F238E27FC236}">
                <a16:creationId xmlns:a16="http://schemas.microsoft.com/office/drawing/2014/main" id="{2DDCDB68-876A-D943-94FE-B6CC35DFDEE4}"/>
              </a:ext>
            </a:extLst>
          </p:cNvPr>
          <p:cNvPicPr>
            <a:picLocks noChangeAspect="1"/>
          </p:cNvPicPr>
          <p:nvPr/>
        </p:nvPicPr>
        <p:blipFill rotWithShape="1">
          <a:blip r:embed="rId14">
            <a:extLst>
              <a:ext uri="{28A0092B-C50C-407E-A947-70E740481C1C}">
                <a14:useLocalDpi xmlns:a14="http://schemas.microsoft.com/office/drawing/2010/main" val="0"/>
              </a:ext>
            </a:extLst>
          </a:blip>
          <a:srcRect b="16285"/>
          <a:stretch/>
        </p:blipFill>
        <p:spPr>
          <a:xfrm>
            <a:off x="-87086" y="-8248"/>
            <a:ext cx="12279086" cy="6866248"/>
          </a:xfrm>
          <a:prstGeom prst="rect">
            <a:avLst/>
          </a:prstGeom>
        </p:spPr>
      </p:pic>
      <p:sp>
        <p:nvSpPr>
          <p:cNvPr id="49" name="TextBox 83">
            <a:extLst>
              <a:ext uri="{FF2B5EF4-FFF2-40B4-BE49-F238E27FC236}">
                <a16:creationId xmlns:a16="http://schemas.microsoft.com/office/drawing/2014/main" id="{555430EC-160B-DEE6-7D69-F39F420E8AF1}"/>
              </a:ext>
            </a:extLst>
          </p:cNvPr>
          <p:cNvSpPr txBox="1"/>
          <p:nvPr/>
        </p:nvSpPr>
        <p:spPr>
          <a:xfrm>
            <a:off x="-396260" y="368916"/>
            <a:ext cx="12823287" cy="1615827"/>
          </a:xfrm>
          <a:prstGeom prst="rect">
            <a:avLst/>
          </a:prstGeom>
          <a:solidFill>
            <a:schemeClr val="bg1">
              <a:alpha val="56000"/>
            </a:schemeClr>
          </a:solidFill>
          <a:effectLst>
            <a:outerShdw blurRad="101600" dist="190500" dir="2700000" algn="tl" rotWithShape="0">
              <a:srgbClr val="FFFFFF">
                <a:lumMod val="65000"/>
              </a:srgbClr>
            </a:outerShdw>
          </a:effectLst>
        </p:spPr>
        <p:txBody>
          <a:bodyPr wrap="square" rtlCol="0">
            <a:spAutoFit/>
          </a:bodyPr>
          <a:lstStyle>
            <a:defPPr>
              <a:defRPr lang="de-DE"/>
            </a:defPPr>
            <a:lvl1pPr marR="0" lvl="0" indent="0" fontAlgn="auto">
              <a:lnSpc>
                <a:spcPct val="100000"/>
              </a:lnSpc>
              <a:spcBef>
                <a:spcPts val="0"/>
              </a:spcBef>
              <a:spcAft>
                <a:spcPts val="0"/>
              </a:spcAft>
              <a:buClrTx/>
              <a:buSzTx/>
              <a:buFontTx/>
              <a:buNone/>
              <a:tabLst/>
              <a:defRPr sz="900" kern="0">
                <a:solidFill>
                  <a:schemeClr val="accent4">
                    <a:lumMod val="50000"/>
                  </a:schemeClr>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808080">
                  <a:lumMod val="50000"/>
                </a:srgb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808080">
                  <a:lumMod val="50000"/>
                </a:srgbClr>
              </a:solidFill>
              <a:effectLst/>
              <a:uLnTx/>
              <a:uFillTx/>
              <a:latin typeface="Arial" panose="020B0604020202020204" pitchFamily="34" charset="0"/>
              <a:ea typeface="+mn-ea"/>
              <a:cs typeface="Arial" panose="020B0604020202020204" pitchFamily="34" charset="0"/>
            </a:endParaRPr>
          </a:p>
        </p:txBody>
      </p:sp>
      <p:sp>
        <p:nvSpPr>
          <p:cNvPr id="4" name="Rectangle: Rounded Corners 94">
            <a:extLst>
              <a:ext uri="{FF2B5EF4-FFF2-40B4-BE49-F238E27FC236}">
                <a16:creationId xmlns:a16="http://schemas.microsoft.com/office/drawing/2014/main" id="{7718AF63-7D10-7B48-BDF4-1FC8D2105D19}"/>
              </a:ext>
            </a:extLst>
          </p:cNvPr>
          <p:cNvSpPr/>
          <p:nvPr/>
        </p:nvSpPr>
        <p:spPr>
          <a:xfrm>
            <a:off x="8157232" y="2491307"/>
            <a:ext cx="3905163" cy="483436"/>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Box 98">
            <a:extLst>
              <a:ext uri="{FF2B5EF4-FFF2-40B4-BE49-F238E27FC236}">
                <a16:creationId xmlns:a16="http://schemas.microsoft.com/office/drawing/2014/main" id="{5CA058E8-ED9D-8B47-A25C-2D00533220D4}"/>
              </a:ext>
            </a:extLst>
          </p:cNvPr>
          <p:cNvSpPr txBox="1"/>
          <p:nvPr/>
        </p:nvSpPr>
        <p:spPr>
          <a:xfrm>
            <a:off x="9446188" y="2539509"/>
            <a:ext cx="2562691" cy="384721"/>
          </a:xfrm>
          <a:prstGeom prst="rect">
            <a:avLst/>
          </a:prstGeom>
          <a:noFill/>
        </p:spPr>
        <p:txBody>
          <a:bodyPr wrap="squar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NEUBRANDENBURG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Auskunft, Vertrieb, Verwaltung</a:t>
            </a:r>
          </a:p>
        </p:txBody>
      </p:sp>
      <p:sp>
        <p:nvSpPr>
          <p:cNvPr id="6" name="Rectangle: Rounded Corners 95">
            <a:extLst>
              <a:ext uri="{FF2B5EF4-FFF2-40B4-BE49-F238E27FC236}">
                <a16:creationId xmlns:a16="http://schemas.microsoft.com/office/drawing/2014/main" id="{0B2F2311-B79A-024C-BFF4-6B88432C0270}"/>
              </a:ext>
            </a:extLst>
          </p:cNvPr>
          <p:cNvSpPr/>
          <p:nvPr/>
        </p:nvSpPr>
        <p:spPr>
          <a:xfrm>
            <a:off x="9744309" y="1965114"/>
            <a:ext cx="2122589" cy="483436"/>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 name="TextBox 99">
            <a:extLst>
              <a:ext uri="{FF2B5EF4-FFF2-40B4-BE49-F238E27FC236}">
                <a16:creationId xmlns:a16="http://schemas.microsoft.com/office/drawing/2014/main" id="{9576809F-5CCF-1943-85CB-454BFE22FD6E}"/>
              </a:ext>
            </a:extLst>
          </p:cNvPr>
          <p:cNvSpPr txBox="1"/>
          <p:nvPr/>
        </p:nvSpPr>
        <p:spPr>
          <a:xfrm>
            <a:off x="9810547" y="2002556"/>
            <a:ext cx="1980451" cy="384721"/>
          </a:xfrm>
          <a:prstGeom prst="rect">
            <a:avLst/>
          </a:prstGeom>
          <a:noFill/>
        </p:spPr>
        <p:txBody>
          <a:bodyPr wrap="squar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ROSTOCK</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Auskunft, Vertrieb, Verwaltung</a:t>
            </a:r>
          </a:p>
        </p:txBody>
      </p:sp>
      <p:sp>
        <p:nvSpPr>
          <p:cNvPr id="8" name="Rectangle: Rounded Corners 93">
            <a:extLst>
              <a:ext uri="{FF2B5EF4-FFF2-40B4-BE49-F238E27FC236}">
                <a16:creationId xmlns:a16="http://schemas.microsoft.com/office/drawing/2014/main" id="{CD086FE5-8EBC-EA4F-AB90-C4DEC7F7B1E1}"/>
              </a:ext>
            </a:extLst>
          </p:cNvPr>
          <p:cNvSpPr/>
          <p:nvPr/>
        </p:nvSpPr>
        <p:spPr>
          <a:xfrm>
            <a:off x="7700862" y="4255008"/>
            <a:ext cx="3804964" cy="4834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9" name="TextBox 97">
            <a:extLst>
              <a:ext uri="{FF2B5EF4-FFF2-40B4-BE49-F238E27FC236}">
                <a16:creationId xmlns:a16="http://schemas.microsoft.com/office/drawing/2014/main" id="{A48B9C81-B43B-BF42-A889-0B6AFEE5742D}"/>
              </a:ext>
            </a:extLst>
          </p:cNvPr>
          <p:cNvSpPr txBox="1"/>
          <p:nvPr/>
        </p:nvSpPr>
        <p:spPr>
          <a:xfrm>
            <a:off x="9492497" y="4303210"/>
            <a:ext cx="1938201" cy="384721"/>
          </a:xfrm>
          <a:prstGeom prst="rect">
            <a:avLst/>
          </a:prstGeom>
          <a:noFill/>
        </p:spPr>
        <p:txBody>
          <a:bodyPr wrap="squar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ESSEN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HQ, Vertrieb, Entwicklung</a:t>
            </a:r>
          </a:p>
        </p:txBody>
      </p:sp>
      <p:sp>
        <p:nvSpPr>
          <p:cNvPr id="10" name="Rectangle: Rounded Corners 92">
            <a:extLst>
              <a:ext uri="{FF2B5EF4-FFF2-40B4-BE49-F238E27FC236}">
                <a16:creationId xmlns:a16="http://schemas.microsoft.com/office/drawing/2014/main" id="{4C2636AE-1752-484A-BD6D-8C7626AB7F43}"/>
              </a:ext>
            </a:extLst>
          </p:cNvPr>
          <p:cNvSpPr/>
          <p:nvPr/>
        </p:nvSpPr>
        <p:spPr>
          <a:xfrm>
            <a:off x="8565742" y="4793186"/>
            <a:ext cx="2331187" cy="48343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Freeform 524">
            <a:extLst>
              <a:ext uri="{FF2B5EF4-FFF2-40B4-BE49-F238E27FC236}">
                <a16:creationId xmlns:a16="http://schemas.microsoft.com/office/drawing/2014/main" id="{45561C9C-B8AD-6D45-B7D9-7B423A37513E}"/>
              </a:ext>
            </a:extLst>
          </p:cNvPr>
          <p:cNvSpPr>
            <a:spLocks noChangeAspect="1"/>
          </p:cNvSpPr>
          <p:nvPr/>
        </p:nvSpPr>
        <p:spPr bwMode="auto">
          <a:xfrm>
            <a:off x="6421029" y="1503791"/>
            <a:ext cx="4060921" cy="5279920"/>
          </a:xfrm>
          <a:custGeom>
            <a:avLst/>
            <a:gdLst>
              <a:gd name="T0" fmla="*/ 19 w 563"/>
              <a:gd name="T1" fmla="*/ 448 h 732"/>
              <a:gd name="T2" fmla="*/ 19 w 563"/>
              <a:gd name="T3" fmla="*/ 490 h 732"/>
              <a:gd name="T4" fmla="*/ 78 w 563"/>
              <a:gd name="T5" fmla="*/ 535 h 732"/>
              <a:gd name="T6" fmla="*/ 78 w 563"/>
              <a:gd name="T7" fmla="*/ 568 h 732"/>
              <a:gd name="T8" fmla="*/ 62 w 563"/>
              <a:gd name="T9" fmla="*/ 630 h 732"/>
              <a:gd name="T10" fmla="*/ 62 w 563"/>
              <a:gd name="T11" fmla="*/ 673 h 732"/>
              <a:gd name="T12" fmla="*/ 104 w 563"/>
              <a:gd name="T13" fmla="*/ 673 h 732"/>
              <a:gd name="T14" fmla="*/ 149 w 563"/>
              <a:gd name="T15" fmla="*/ 682 h 732"/>
              <a:gd name="T16" fmla="*/ 192 w 563"/>
              <a:gd name="T17" fmla="*/ 689 h 732"/>
              <a:gd name="T18" fmla="*/ 234 w 563"/>
              <a:gd name="T19" fmla="*/ 715 h 732"/>
              <a:gd name="T20" fmla="*/ 277 w 563"/>
              <a:gd name="T21" fmla="*/ 708 h 732"/>
              <a:gd name="T22" fmla="*/ 322 w 563"/>
              <a:gd name="T23" fmla="*/ 708 h 732"/>
              <a:gd name="T24" fmla="*/ 374 w 563"/>
              <a:gd name="T25" fmla="*/ 699 h 732"/>
              <a:gd name="T26" fmla="*/ 407 w 563"/>
              <a:gd name="T27" fmla="*/ 715 h 732"/>
              <a:gd name="T28" fmla="*/ 424 w 563"/>
              <a:gd name="T29" fmla="*/ 715 h 732"/>
              <a:gd name="T30" fmla="*/ 407 w 563"/>
              <a:gd name="T31" fmla="*/ 673 h 732"/>
              <a:gd name="T32" fmla="*/ 450 w 563"/>
              <a:gd name="T33" fmla="*/ 630 h 732"/>
              <a:gd name="T34" fmla="*/ 476 w 563"/>
              <a:gd name="T35" fmla="*/ 613 h 732"/>
              <a:gd name="T36" fmla="*/ 443 w 563"/>
              <a:gd name="T37" fmla="*/ 578 h 732"/>
              <a:gd name="T38" fmla="*/ 407 w 563"/>
              <a:gd name="T39" fmla="*/ 519 h 732"/>
              <a:gd name="T40" fmla="*/ 381 w 563"/>
              <a:gd name="T41" fmla="*/ 467 h 732"/>
              <a:gd name="T42" fmla="*/ 400 w 563"/>
              <a:gd name="T43" fmla="*/ 441 h 732"/>
              <a:gd name="T44" fmla="*/ 459 w 563"/>
              <a:gd name="T45" fmla="*/ 431 h 732"/>
              <a:gd name="T46" fmla="*/ 528 w 563"/>
              <a:gd name="T47" fmla="*/ 389 h 732"/>
              <a:gd name="T48" fmla="*/ 554 w 563"/>
              <a:gd name="T49" fmla="*/ 389 h 732"/>
              <a:gd name="T50" fmla="*/ 554 w 563"/>
              <a:gd name="T51" fmla="*/ 336 h 732"/>
              <a:gd name="T52" fmla="*/ 547 w 563"/>
              <a:gd name="T53" fmla="*/ 268 h 732"/>
              <a:gd name="T54" fmla="*/ 528 w 563"/>
              <a:gd name="T55" fmla="*/ 235 h 732"/>
              <a:gd name="T56" fmla="*/ 537 w 563"/>
              <a:gd name="T57" fmla="*/ 183 h 732"/>
              <a:gd name="T58" fmla="*/ 511 w 563"/>
              <a:gd name="T59" fmla="*/ 121 h 732"/>
              <a:gd name="T60" fmla="*/ 476 w 563"/>
              <a:gd name="T61" fmla="*/ 88 h 732"/>
              <a:gd name="T62" fmla="*/ 443 w 563"/>
              <a:gd name="T63" fmla="*/ 88 h 732"/>
              <a:gd name="T64" fmla="*/ 390 w 563"/>
              <a:gd name="T65" fmla="*/ 105 h 732"/>
              <a:gd name="T66" fmla="*/ 355 w 563"/>
              <a:gd name="T67" fmla="*/ 88 h 732"/>
              <a:gd name="T68" fmla="*/ 346 w 563"/>
              <a:gd name="T69" fmla="*/ 69 h 732"/>
              <a:gd name="T70" fmla="*/ 312 w 563"/>
              <a:gd name="T71" fmla="*/ 52 h 732"/>
              <a:gd name="T72" fmla="*/ 296 w 563"/>
              <a:gd name="T73" fmla="*/ 26 h 732"/>
              <a:gd name="T74" fmla="*/ 244 w 563"/>
              <a:gd name="T75" fmla="*/ 0 h 732"/>
              <a:gd name="T76" fmla="*/ 234 w 563"/>
              <a:gd name="T77" fmla="*/ 52 h 732"/>
              <a:gd name="T78" fmla="*/ 234 w 563"/>
              <a:gd name="T79" fmla="*/ 78 h 732"/>
              <a:gd name="T80" fmla="*/ 270 w 563"/>
              <a:gd name="T81" fmla="*/ 131 h 732"/>
              <a:gd name="T82" fmla="*/ 218 w 563"/>
              <a:gd name="T83" fmla="*/ 114 h 732"/>
              <a:gd name="T84" fmla="*/ 201 w 563"/>
              <a:gd name="T85" fmla="*/ 140 h 732"/>
              <a:gd name="T86" fmla="*/ 182 w 563"/>
              <a:gd name="T87" fmla="*/ 131 h 732"/>
              <a:gd name="T88" fmla="*/ 140 w 563"/>
              <a:gd name="T89" fmla="*/ 105 h 732"/>
              <a:gd name="T90" fmla="*/ 130 w 563"/>
              <a:gd name="T91" fmla="*/ 131 h 732"/>
              <a:gd name="T92" fmla="*/ 130 w 563"/>
              <a:gd name="T93" fmla="*/ 173 h 732"/>
              <a:gd name="T94" fmla="*/ 123 w 563"/>
              <a:gd name="T95" fmla="*/ 216 h 732"/>
              <a:gd name="T96" fmla="*/ 104 w 563"/>
              <a:gd name="T97" fmla="*/ 268 h 732"/>
              <a:gd name="T98" fmla="*/ 45 w 563"/>
              <a:gd name="T99" fmla="*/ 268 h 732"/>
              <a:gd name="T100" fmla="*/ 29 w 563"/>
              <a:gd name="T101" fmla="*/ 320 h 732"/>
              <a:gd name="T102" fmla="*/ 0 w 563"/>
              <a:gd name="T103" fmla="*/ 372 h 732"/>
              <a:gd name="T104" fmla="*/ 0 w 563"/>
              <a:gd name="T105" fmla="*/ 39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3" h="732">
                <a:moveTo>
                  <a:pt x="0" y="415"/>
                </a:moveTo>
                <a:lnTo>
                  <a:pt x="0" y="422"/>
                </a:lnTo>
                <a:lnTo>
                  <a:pt x="10" y="431"/>
                </a:lnTo>
                <a:lnTo>
                  <a:pt x="19" y="441"/>
                </a:lnTo>
                <a:lnTo>
                  <a:pt x="19" y="448"/>
                </a:lnTo>
                <a:lnTo>
                  <a:pt x="19" y="457"/>
                </a:lnTo>
                <a:lnTo>
                  <a:pt x="19" y="467"/>
                </a:lnTo>
                <a:lnTo>
                  <a:pt x="19" y="474"/>
                </a:lnTo>
                <a:lnTo>
                  <a:pt x="10" y="474"/>
                </a:lnTo>
                <a:lnTo>
                  <a:pt x="19" y="490"/>
                </a:lnTo>
                <a:lnTo>
                  <a:pt x="29" y="509"/>
                </a:lnTo>
                <a:lnTo>
                  <a:pt x="36" y="519"/>
                </a:lnTo>
                <a:lnTo>
                  <a:pt x="52" y="526"/>
                </a:lnTo>
                <a:lnTo>
                  <a:pt x="71" y="526"/>
                </a:lnTo>
                <a:lnTo>
                  <a:pt x="78" y="535"/>
                </a:lnTo>
                <a:lnTo>
                  <a:pt x="88" y="535"/>
                </a:lnTo>
                <a:lnTo>
                  <a:pt x="97" y="535"/>
                </a:lnTo>
                <a:lnTo>
                  <a:pt x="104" y="545"/>
                </a:lnTo>
                <a:lnTo>
                  <a:pt x="88" y="561"/>
                </a:lnTo>
                <a:lnTo>
                  <a:pt x="78" y="568"/>
                </a:lnTo>
                <a:lnTo>
                  <a:pt x="71" y="587"/>
                </a:lnTo>
                <a:lnTo>
                  <a:pt x="71" y="594"/>
                </a:lnTo>
                <a:lnTo>
                  <a:pt x="62" y="604"/>
                </a:lnTo>
                <a:lnTo>
                  <a:pt x="62" y="613"/>
                </a:lnTo>
                <a:lnTo>
                  <a:pt x="62" y="630"/>
                </a:lnTo>
                <a:lnTo>
                  <a:pt x="62" y="637"/>
                </a:lnTo>
                <a:lnTo>
                  <a:pt x="52" y="647"/>
                </a:lnTo>
                <a:lnTo>
                  <a:pt x="52" y="666"/>
                </a:lnTo>
                <a:lnTo>
                  <a:pt x="52" y="663"/>
                </a:lnTo>
                <a:lnTo>
                  <a:pt x="62" y="673"/>
                </a:lnTo>
                <a:lnTo>
                  <a:pt x="62" y="663"/>
                </a:lnTo>
                <a:lnTo>
                  <a:pt x="78" y="673"/>
                </a:lnTo>
                <a:lnTo>
                  <a:pt x="88" y="673"/>
                </a:lnTo>
                <a:lnTo>
                  <a:pt x="97" y="673"/>
                </a:lnTo>
                <a:lnTo>
                  <a:pt x="104" y="673"/>
                </a:lnTo>
                <a:lnTo>
                  <a:pt x="114" y="673"/>
                </a:lnTo>
                <a:lnTo>
                  <a:pt x="123" y="673"/>
                </a:lnTo>
                <a:lnTo>
                  <a:pt x="130" y="673"/>
                </a:lnTo>
                <a:lnTo>
                  <a:pt x="149" y="673"/>
                </a:lnTo>
                <a:lnTo>
                  <a:pt x="149" y="682"/>
                </a:lnTo>
                <a:lnTo>
                  <a:pt x="156" y="682"/>
                </a:lnTo>
                <a:lnTo>
                  <a:pt x="166" y="682"/>
                </a:lnTo>
                <a:lnTo>
                  <a:pt x="166" y="689"/>
                </a:lnTo>
                <a:lnTo>
                  <a:pt x="182" y="699"/>
                </a:lnTo>
                <a:lnTo>
                  <a:pt x="192" y="689"/>
                </a:lnTo>
                <a:lnTo>
                  <a:pt x="201" y="689"/>
                </a:lnTo>
                <a:lnTo>
                  <a:pt x="208" y="699"/>
                </a:lnTo>
                <a:lnTo>
                  <a:pt x="218" y="708"/>
                </a:lnTo>
                <a:lnTo>
                  <a:pt x="227" y="708"/>
                </a:lnTo>
                <a:lnTo>
                  <a:pt x="234" y="715"/>
                </a:lnTo>
                <a:lnTo>
                  <a:pt x="244" y="708"/>
                </a:lnTo>
                <a:lnTo>
                  <a:pt x="251" y="708"/>
                </a:lnTo>
                <a:lnTo>
                  <a:pt x="260" y="689"/>
                </a:lnTo>
                <a:lnTo>
                  <a:pt x="277" y="699"/>
                </a:lnTo>
                <a:lnTo>
                  <a:pt x="277" y="708"/>
                </a:lnTo>
                <a:lnTo>
                  <a:pt x="286" y="708"/>
                </a:lnTo>
                <a:lnTo>
                  <a:pt x="296" y="708"/>
                </a:lnTo>
                <a:lnTo>
                  <a:pt x="305" y="699"/>
                </a:lnTo>
                <a:lnTo>
                  <a:pt x="312" y="708"/>
                </a:lnTo>
                <a:lnTo>
                  <a:pt x="322" y="708"/>
                </a:lnTo>
                <a:lnTo>
                  <a:pt x="329" y="708"/>
                </a:lnTo>
                <a:lnTo>
                  <a:pt x="338" y="699"/>
                </a:lnTo>
                <a:lnTo>
                  <a:pt x="346" y="699"/>
                </a:lnTo>
                <a:lnTo>
                  <a:pt x="364" y="699"/>
                </a:lnTo>
                <a:lnTo>
                  <a:pt x="374" y="699"/>
                </a:lnTo>
                <a:lnTo>
                  <a:pt x="381" y="708"/>
                </a:lnTo>
                <a:lnTo>
                  <a:pt x="381" y="699"/>
                </a:lnTo>
                <a:lnTo>
                  <a:pt x="390" y="699"/>
                </a:lnTo>
                <a:lnTo>
                  <a:pt x="407" y="708"/>
                </a:lnTo>
                <a:lnTo>
                  <a:pt x="407" y="715"/>
                </a:lnTo>
                <a:lnTo>
                  <a:pt x="407" y="725"/>
                </a:lnTo>
                <a:lnTo>
                  <a:pt x="417" y="732"/>
                </a:lnTo>
                <a:lnTo>
                  <a:pt x="417" y="725"/>
                </a:lnTo>
                <a:lnTo>
                  <a:pt x="424" y="725"/>
                </a:lnTo>
                <a:lnTo>
                  <a:pt x="424" y="715"/>
                </a:lnTo>
                <a:lnTo>
                  <a:pt x="424" y="708"/>
                </a:lnTo>
                <a:lnTo>
                  <a:pt x="417" y="699"/>
                </a:lnTo>
                <a:lnTo>
                  <a:pt x="417" y="689"/>
                </a:lnTo>
                <a:lnTo>
                  <a:pt x="417" y="682"/>
                </a:lnTo>
                <a:lnTo>
                  <a:pt x="407" y="673"/>
                </a:lnTo>
                <a:lnTo>
                  <a:pt x="407" y="663"/>
                </a:lnTo>
                <a:lnTo>
                  <a:pt x="407" y="647"/>
                </a:lnTo>
                <a:lnTo>
                  <a:pt x="433" y="647"/>
                </a:lnTo>
                <a:lnTo>
                  <a:pt x="443" y="637"/>
                </a:lnTo>
                <a:lnTo>
                  <a:pt x="450" y="630"/>
                </a:lnTo>
                <a:lnTo>
                  <a:pt x="450" y="621"/>
                </a:lnTo>
                <a:lnTo>
                  <a:pt x="459" y="621"/>
                </a:lnTo>
                <a:lnTo>
                  <a:pt x="469" y="621"/>
                </a:lnTo>
                <a:lnTo>
                  <a:pt x="476" y="621"/>
                </a:lnTo>
                <a:lnTo>
                  <a:pt x="476" y="613"/>
                </a:lnTo>
                <a:lnTo>
                  <a:pt x="476" y="604"/>
                </a:lnTo>
                <a:lnTo>
                  <a:pt x="469" y="594"/>
                </a:lnTo>
                <a:lnTo>
                  <a:pt x="459" y="587"/>
                </a:lnTo>
                <a:lnTo>
                  <a:pt x="450" y="578"/>
                </a:lnTo>
                <a:lnTo>
                  <a:pt x="443" y="578"/>
                </a:lnTo>
                <a:lnTo>
                  <a:pt x="433" y="568"/>
                </a:lnTo>
                <a:lnTo>
                  <a:pt x="424" y="552"/>
                </a:lnTo>
                <a:lnTo>
                  <a:pt x="417" y="535"/>
                </a:lnTo>
                <a:lnTo>
                  <a:pt x="407" y="526"/>
                </a:lnTo>
                <a:lnTo>
                  <a:pt x="407" y="519"/>
                </a:lnTo>
                <a:lnTo>
                  <a:pt x="407" y="500"/>
                </a:lnTo>
                <a:lnTo>
                  <a:pt x="400" y="490"/>
                </a:lnTo>
                <a:lnTo>
                  <a:pt x="390" y="483"/>
                </a:lnTo>
                <a:lnTo>
                  <a:pt x="390" y="467"/>
                </a:lnTo>
                <a:lnTo>
                  <a:pt x="381" y="467"/>
                </a:lnTo>
                <a:lnTo>
                  <a:pt x="374" y="448"/>
                </a:lnTo>
                <a:lnTo>
                  <a:pt x="374" y="431"/>
                </a:lnTo>
                <a:lnTo>
                  <a:pt x="381" y="441"/>
                </a:lnTo>
                <a:lnTo>
                  <a:pt x="381" y="448"/>
                </a:lnTo>
                <a:lnTo>
                  <a:pt x="400" y="441"/>
                </a:lnTo>
                <a:lnTo>
                  <a:pt x="407" y="448"/>
                </a:lnTo>
                <a:lnTo>
                  <a:pt x="424" y="448"/>
                </a:lnTo>
                <a:lnTo>
                  <a:pt x="443" y="441"/>
                </a:lnTo>
                <a:lnTo>
                  <a:pt x="450" y="441"/>
                </a:lnTo>
                <a:lnTo>
                  <a:pt x="459" y="431"/>
                </a:lnTo>
                <a:lnTo>
                  <a:pt x="469" y="431"/>
                </a:lnTo>
                <a:lnTo>
                  <a:pt x="495" y="415"/>
                </a:lnTo>
                <a:lnTo>
                  <a:pt x="502" y="405"/>
                </a:lnTo>
                <a:lnTo>
                  <a:pt x="511" y="398"/>
                </a:lnTo>
                <a:lnTo>
                  <a:pt x="528" y="389"/>
                </a:lnTo>
                <a:lnTo>
                  <a:pt x="537" y="398"/>
                </a:lnTo>
                <a:lnTo>
                  <a:pt x="537" y="405"/>
                </a:lnTo>
                <a:lnTo>
                  <a:pt x="547" y="405"/>
                </a:lnTo>
                <a:lnTo>
                  <a:pt x="554" y="398"/>
                </a:lnTo>
                <a:lnTo>
                  <a:pt x="554" y="389"/>
                </a:lnTo>
                <a:lnTo>
                  <a:pt x="554" y="363"/>
                </a:lnTo>
                <a:lnTo>
                  <a:pt x="563" y="353"/>
                </a:lnTo>
                <a:lnTo>
                  <a:pt x="554" y="353"/>
                </a:lnTo>
                <a:lnTo>
                  <a:pt x="554" y="346"/>
                </a:lnTo>
                <a:lnTo>
                  <a:pt x="554" y="336"/>
                </a:lnTo>
                <a:lnTo>
                  <a:pt x="554" y="310"/>
                </a:lnTo>
                <a:lnTo>
                  <a:pt x="554" y="303"/>
                </a:lnTo>
                <a:lnTo>
                  <a:pt x="547" y="284"/>
                </a:lnTo>
                <a:lnTo>
                  <a:pt x="547" y="277"/>
                </a:lnTo>
                <a:lnTo>
                  <a:pt x="547" y="268"/>
                </a:lnTo>
                <a:lnTo>
                  <a:pt x="554" y="258"/>
                </a:lnTo>
                <a:lnTo>
                  <a:pt x="547" y="258"/>
                </a:lnTo>
                <a:lnTo>
                  <a:pt x="537" y="251"/>
                </a:lnTo>
                <a:lnTo>
                  <a:pt x="537" y="242"/>
                </a:lnTo>
                <a:lnTo>
                  <a:pt x="528" y="235"/>
                </a:lnTo>
                <a:lnTo>
                  <a:pt x="521" y="216"/>
                </a:lnTo>
                <a:lnTo>
                  <a:pt x="528" y="209"/>
                </a:lnTo>
                <a:lnTo>
                  <a:pt x="537" y="199"/>
                </a:lnTo>
                <a:lnTo>
                  <a:pt x="537" y="192"/>
                </a:lnTo>
                <a:lnTo>
                  <a:pt x="537" y="183"/>
                </a:lnTo>
                <a:lnTo>
                  <a:pt x="537" y="173"/>
                </a:lnTo>
                <a:lnTo>
                  <a:pt x="537" y="166"/>
                </a:lnTo>
                <a:lnTo>
                  <a:pt x="537" y="140"/>
                </a:lnTo>
                <a:lnTo>
                  <a:pt x="511" y="140"/>
                </a:lnTo>
                <a:lnTo>
                  <a:pt x="511" y="121"/>
                </a:lnTo>
                <a:lnTo>
                  <a:pt x="511" y="105"/>
                </a:lnTo>
                <a:lnTo>
                  <a:pt x="495" y="105"/>
                </a:lnTo>
                <a:lnTo>
                  <a:pt x="485" y="105"/>
                </a:lnTo>
                <a:lnTo>
                  <a:pt x="485" y="95"/>
                </a:lnTo>
                <a:lnTo>
                  <a:pt x="476" y="88"/>
                </a:lnTo>
                <a:lnTo>
                  <a:pt x="476" y="78"/>
                </a:lnTo>
                <a:lnTo>
                  <a:pt x="469" y="78"/>
                </a:lnTo>
                <a:lnTo>
                  <a:pt x="459" y="88"/>
                </a:lnTo>
                <a:lnTo>
                  <a:pt x="450" y="88"/>
                </a:lnTo>
                <a:lnTo>
                  <a:pt x="443" y="88"/>
                </a:lnTo>
                <a:lnTo>
                  <a:pt x="424" y="95"/>
                </a:lnTo>
                <a:lnTo>
                  <a:pt x="407" y="105"/>
                </a:lnTo>
                <a:lnTo>
                  <a:pt x="400" y="95"/>
                </a:lnTo>
                <a:lnTo>
                  <a:pt x="400" y="105"/>
                </a:lnTo>
                <a:lnTo>
                  <a:pt x="390" y="105"/>
                </a:lnTo>
                <a:lnTo>
                  <a:pt x="374" y="105"/>
                </a:lnTo>
                <a:lnTo>
                  <a:pt x="364" y="105"/>
                </a:lnTo>
                <a:lnTo>
                  <a:pt x="346" y="95"/>
                </a:lnTo>
                <a:lnTo>
                  <a:pt x="355" y="95"/>
                </a:lnTo>
                <a:lnTo>
                  <a:pt x="355" y="88"/>
                </a:lnTo>
                <a:lnTo>
                  <a:pt x="364" y="88"/>
                </a:lnTo>
                <a:lnTo>
                  <a:pt x="364" y="78"/>
                </a:lnTo>
                <a:lnTo>
                  <a:pt x="364" y="69"/>
                </a:lnTo>
                <a:lnTo>
                  <a:pt x="355" y="69"/>
                </a:lnTo>
                <a:lnTo>
                  <a:pt x="346" y="69"/>
                </a:lnTo>
                <a:lnTo>
                  <a:pt x="338" y="78"/>
                </a:lnTo>
                <a:lnTo>
                  <a:pt x="329" y="62"/>
                </a:lnTo>
                <a:lnTo>
                  <a:pt x="322" y="62"/>
                </a:lnTo>
                <a:lnTo>
                  <a:pt x="312" y="62"/>
                </a:lnTo>
                <a:lnTo>
                  <a:pt x="312" y="52"/>
                </a:lnTo>
                <a:lnTo>
                  <a:pt x="305" y="52"/>
                </a:lnTo>
                <a:lnTo>
                  <a:pt x="296" y="52"/>
                </a:lnTo>
                <a:lnTo>
                  <a:pt x="296" y="45"/>
                </a:lnTo>
                <a:lnTo>
                  <a:pt x="305" y="36"/>
                </a:lnTo>
                <a:lnTo>
                  <a:pt x="296" y="26"/>
                </a:lnTo>
                <a:lnTo>
                  <a:pt x="286" y="19"/>
                </a:lnTo>
                <a:lnTo>
                  <a:pt x="277" y="10"/>
                </a:lnTo>
                <a:lnTo>
                  <a:pt x="260" y="10"/>
                </a:lnTo>
                <a:lnTo>
                  <a:pt x="251" y="0"/>
                </a:lnTo>
                <a:lnTo>
                  <a:pt x="244" y="0"/>
                </a:lnTo>
                <a:lnTo>
                  <a:pt x="244" y="19"/>
                </a:lnTo>
                <a:lnTo>
                  <a:pt x="244" y="26"/>
                </a:lnTo>
                <a:lnTo>
                  <a:pt x="251" y="36"/>
                </a:lnTo>
                <a:lnTo>
                  <a:pt x="251" y="45"/>
                </a:lnTo>
                <a:lnTo>
                  <a:pt x="234" y="52"/>
                </a:lnTo>
                <a:lnTo>
                  <a:pt x="227" y="52"/>
                </a:lnTo>
                <a:lnTo>
                  <a:pt x="227" y="62"/>
                </a:lnTo>
                <a:lnTo>
                  <a:pt x="234" y="62"/>
                </a:lnTo>
                <a:lnTo>
                  <a:pt x="234" y="69"/>
                </a:lnTo>
                <a:lnTo>
                  <a:pt x="234" y="78"/>
                </a:lnTo>
                <a:lnTo>
                  <a:pt x="251" y="88"/>
                </a:lnTo>
                <a:lnTo>
                  <a:pt x="244" y="95"/>
                </a:lnTo>
                <a:lnTo>
                  <a:pt x="251" y="105"/>
                </a:lnTo>
                <a:lnTo>
                  <a:pt x="270" y="114"/>
                </a:lnTo>
                <a:lnTo>
                  <a:pt x="270" y="131"/>
                </a:lnTo>
                <a:lnTo>
                  <a:pt x="260" y="114"/>
                </a:lnTo>
                <a:lnTo>
                  <a:pt x="251" y="105"/>
                </a:lnTo>
                <a:lnTo>
                  <a:pt x="234" y="105"/>
                </a:lnTo>
                <a:lnTo>
                  <a:pt x="218" y="105"/>
                </a:lnTo>
                <a:lnTo>
                  <a:pt x="218" y="114"/>
                </a:lnTo>
                <a:lnTo>
                  <a:pt x="218" y="131"/>
                </a:lnTo>
                <a:lnTo>
                  <a:pt x="218" y="140"/>
                </a:lnTo>
                <a:lnTo>
                  <a:pt x="208" y="147"/>
                </a:lnTo>
                <a:lnTo>
                  <a:pt x="208" y="157"/>
                </a:lnTo>
                <a:lnTo>
                  <a:pt x="201" y="140"/>
                </a:lnTo>
                <a:lnTo>
                  <a:pt x="201" y="131"/>
                </a:lnTo>
                <a:lnTo>
                  <a:pt x="201" y="121"/>
                </a:lnTo>
                <a:lnTo>
                  <a:pt x="192" y="121"/>
                </a:lnTo>
                <a:lnTo>
                  <a:pt x="192" y="131"/>
                </a:lnTo>
                <a:lnTo>
                  <a:pt x="182" y="131"/>
                </a:lnTo>
                <a:lnTo>
                  <a:pt x="182" y="121"/>
                </a:lnTo>
                <a:lnTo>
                  <a:pt x="192" y="114"/>
                </a:lnTo>
                <a:lnTo>
                  <a:pt x="173" y="105"/>
                </a:lnTo>
                <a:lnTo>
                  <a:pt x="156" y="105"/>
                </a:lnTo>
                <a:lnTo>
                  <a:pt x="140" y="105"/>
                </a:lnTo>
                <a:lnTo>
                  <a:pt x="130" y="105"/>
                </a:lnTo>
                <a:lnTo>
                  <a:pt x="130" y="114"/>
                </a:lnTo>
                <a:lnTo>
                  <a:pt x="123" y="121"/>
                </a:lnTo>
                <a:lnTo>
                  <a:pt x="123" y="131"/>
                </a:lnTo>
                <a:lnTo>
                  <a:pt x="130" y="131"/>
                </a:lnTo>
                <a:lnTo>
                  <a:pt x="130" y="140"/>
                </a:lnTo>
                <a:lnTo>
                  <a:pt x="140" y="147"/>
                </a:lnTo>
                <a:lnTo>
                  <a:pt x="130" y="157"/>
                </a:lnTo>
                <a:lnTo>
                  <a:pt x="130" y="166"/>
                </a:lnTo>
                <a:lnTo>
                  <a:pt x="130" y="173"/>
                </a:lnTo>
                <a:lnTo>
                  <a:pt x="130" y="183"/>
                </a:lnTo>
                <a:lnTo>
                  <a:pt x="123" y="183"/>
                </a:lnTo>
                <a:lnTo>
                  <a:pt x="123" y="192"/>
                </a:lnTo>
                <a:lnTo>
                  <a:pt x="123" y="209"/>
                </a:lnTo>
                <a:lnTo>
                  <a:pt x="123" y="216"/>
                </a:lnTo>
                <a:lnTo>
                  <a:pt x="114" y="225"/>
                </a:lnTo>
                <a:lnTo>
                  <a:pt x="123" y="235"/>
                </a:lnTo>
                <a:lnTo>
                  <a:pt x="123" y="242"/>
                </a:lnTo>
                <a:lnTo>
                  <a:pt x="114" y="268"/>
                </a:lnTo>
                <a:lnTo>
                  <a:pt x="104" y="268"/>
                </a:lnTo>
                <a:lnTo>
                  <a:pt x="97" y="268"/>
                </a:lnTo>
                <a:lnTo>
                  <a:pt x="88" y="268"/>
                </a:lnTo>
                <a:lnTo>
                  <a:pt x="78" y="268"/>
                </a:lnTo>
                <a:lnTo>
                  <a:pt x="71" y="258"/>
                </a:lnTo>
                <a:lnTo>
                  <a:pt x="45" y="268"/>
                </a:lnTo>
                <a:lnTo>
                  <a:pt x="29" y="277"/>
                </a:lnTo>
                <a:lnTo>
                  <a:pt x="29" y="284"/>
                </a:lnTo>
                <a:lnTo>
                  <a:pt x="29" y="294"/>
                </a:lnTo>
                <a:lnTo>
                  <a:pt x="29" y="310"/>
                </a:lnTo>
                <a:lnTo>
                  <a:pt x="29" y="320"/>
                </a:lnTo>
                <a:lnTo>
                  <a:pt x="10" y="329"/>
                </a:lnTo>
                <a:lnTo>
                  <a:pt x="10" y="336"/>
                </a:lnTo>
                <a:lnTo>
                  <a:pt x="10" y="346"/>
                </a:lnTo>
                <a:lnTo>
                  <a:pt x="10" y="353"/>
                </a:lnTo>
                <a:lnTo>
                  <a:pt x="0" y="372"/>
                </a:lnTo>
                <a:lnTo>
                  <a:pt x="10" y="372"/>
                </a:lnTo>
                <a:lnTo>
                  <a:pt x="10" y="379"/>
                </a:lnTo>
                <a:lnTo>
                  <a:pt x="10" y="389"/>
                </a:lnTo>
                <a:lnTo>
                  <a:pt x="0" y="389"/>
                </a:lnTo>
                <a:lnTo>
                  <a:pt x="0" y="398"/>
                </a:lnTo>
                <a:lnTo>
                  <a:pt x="0" y="405"/>
                </a:lnTo>
                <a:lnTo>
                  <a:pt x="0" y="415"/>
                </a:lnTo>
                <a:close/>
              </a:path>
            </a:pathLst>
          </a:custGeom>
          <a:solidFill>
            <a:schemeClr val="bg1">
              <a:lumMod val="95000"/>
            </a:schemeClr>
          </a:solidFill>
          <a:ln w="9525">
            <a:solidFill>
              <a:schemeClr val="tx1">
                <a:lumMod val="10000"/>
                <a:lumOff val="90000"/>
              </a:schemeClr>
            </a:solidFill>
            <a:round/>
            <a:headEnd/>
            <a:tailEnd/>
          </a:ln>
          <a:effectLst>
            <a:outerShdw blurRad="50800" dist="38100" dir="5400000" algn="t" rotWithShape="0">
              <a:prstClr val="black">
                <a:alpha val="40000"/>
              </a:prstClr>
            </a:outerShdw>
          </a:effectLst>
        </p:spPr>
        <p:txBody>
          <a:bodyPr vert="horz" wrap="square" lIns="136815" tIns="68407" rIns="136815" bIns="68407"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34" b="0" i="0" u="none" strike="noStrike" kern="1200" cap="none" spc="0" normalizeH="0" baseline="0" noProof="0">
              <a:ln>
                <a:noFill/>
              </a:ln>
              <a:solidFill>
                <a:srgbClr val="595959"/>
              </a:solidFill>
              <a:effectLst/>
              <a:uLnTx/>
              <a:uFillTx/>
              <a:latin typeface="Arial" panose="020B0604020202020204" pitchFamily="34" charset="0"/>
              <a:ea typeface="+mn-ea"/>
              <a:cs typeface="Arial" panose="020B0604020202020204" pitchFamily="34" charset="0"/>
            </a:endParaRPr>
          </a:p>
        </p:txBody>
      </p:sp>
      <p:sp>
        <p:nvSpPr>
          <p:cNvPr id="13" name="Oval 87">
            <a:extLst>
              <a:ext uri="{FF2B5EF4-FFF2-40B4-BE49-F238E27FC236}">
                <a16:creationId xmlns:a16="http://schemas.microsoft.com/office/drawing/2014/main" id="{4B6AA7C7-2D81-7344-893F-32C2E92B1457}"/>
              </a:ext>
            </a:extLst>
          </p:cNvPr>
          <p:cNvSpPr/>
          <p:nvPr/>
        </p:nvSpPr>
        <p:spPr>
          <a:xfrm>
            <a:off x="7128850" y="4300084"/>
            <a:ext cx="247113" cy="250287"/>
          </a:xfrm>
          <a:prstGeom prst="ellipse">
            <a:avLst/>
          </a:prstGeom>
          <a:solidFill>
            <a:schemeClr val="bg1"/>
          </a:solidFill>
          <a:ln w="571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4" name="Oval 88">
            <a:extLst>
              <a:ext uri="{FF2B5EF4-FFF2-40B4-BE49-F238E27FC236}">
                <a16:creationId xmlns:a16="http://schemas.microsoft.com/office/drawing/2014/main" id="{2F1AC090-A0E8-AF48-AC9C-FB15B6636388}"/>
              </a:ext>
            </a:extLst>
          </p:cNvPr>
          <p:cNvSpPr/>
          <p:nvPr/>
        </p:nvSpPr>
        <p:spPr>
          <a:xfrm>
            <a:off x="9692449" y="2346034"/>
            <a:ext cx="247113" cy="250287"/>
          </a:xfrm>
          <a:prstGeom prst="ellipse">
            <a:avLst/>
          </a:prstGeom>
          <a:solidFill>
            <a:schemeClr val="bg1"/>
          </a:solidFill>
          <a:ln w="57150">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5" name="Oval 89">
            <a:extLst>
              <a:ext uri="{FF2B5EF4-FFF2-40B4-BE49-F238E27FC236}">
                <a16:creationId xmlns:a16="http://schemas.microsoft.com/office/drawing/2014/main" id="{3F802B0C-9118-934D-BB15-CD624E8A4CA0}"/>
              </a:ext>
            </a:extLst>
          </p:cNvPr>
          <p:cNvSpPr/>
          <p:nvPr/>
        </p:nvSpPr>
        <p:spPr>
          <a:xfrm>
            <a:off x="9364645" y="2184295"/>
            <a:ext cx="247113" cy="250287"/>
          </a:xfrm>
          <a:prstGeom prst="ellipse">
            <a:avLst/>
          </a:prstGeom>
          <a:solidFill>
            <a:schemeClr val="bg1"/>
          </a:solidFill>
          <a:ln w="57150">
            <a:solidFill>
              <a:srgbClr val="A6A6A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6" name="TextBox 96">
            <a:extLst>
              <a:ext uri="{FF2B5EF4-FFF2-40B4-BE49-F238E27FC236}">
                <a16:creationId xmlns:a16="http://schemas.microsoft.com/office/drawing/2014/main" id="{AB73FEB0-D20E-2D47-A646-BA8E2C7A17C3}"/>
              </a:ext>
            </a:extLst>
          </p:cNvPr>
          <p:cNvSpPr txBox="1"/>
          <p:nvPr/>
        </p:nvSpPr>
        <p:spPr>
          <a:xfrm>
            <a:off x="8937338" y="4828811"/>
            <a:ext cx="1813057" cy="384721"/>
          </a:xfrm>
          <a:prstGeom prst="rect">
            <a:avLst/>
          </a:prstGeom>
          <a:noFill/>
        </p:spPr>
        <p:txBody>
          <a:bodyPr wrap="squar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9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a:t>
            </a:r>
            <a:r>
              <a:rPr kumimoji="0" lang="de-DE" sz="10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KÖLN</a:t>
            </a:r>
            <a:endParaRPr kumimoji="0" lang="de-DE" sz="9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Key Account , SEO, </a:t>
            </a:r>
            <a:r>
              <a:rPr kumimoji="0" lang="de-DE" sz="900" b="0" i="0" u="none" strike="noStrike" kern="1200" cap="none" spc="0" normalizeH="0" baseline="0" noProof="0" err="1">
                <a:ln>
                  <a:noFill/>
                </a:ln>
                <a:solidFill>
                  <a:srgbClr val="FFFFFF"/>
                </a:solidFill>
                <a:effectLst/>
                <a:uLnTx/>
                <a:uFillTx/>
                <a:latin typeface="Arial" panose="020B0604020202020204" pitchFamily="34" charset="0"/>
                <a:ea typeface="+mn-ea"/>
                <a:cs typeface="Arial" panose="020B0604020202020204" pitchFamily="34" charset="0"/>
              </a:rPr>
              <a:t>PpL</a:t>
            </a:r>
            <a:endParaRPr kumimoji="0" lang="de-DE" sz="9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17" name="Grafik 16">
            <a:extLst>
              <a:ext uri="{FF2B5EF4-FFF2-40B4-BE49-F238E27FC236}">
                <a16:creationId xmlns:a16="http://schemas.microsoft.com/office/drawing/2014/main" id="{289D16A9-2187-AF4A-B022-6724C7A87799}"/>
              </a:ext>
            </a:extLst>
          </p:cNvPr>
          <p:cNvPicPr>
            <a:picLocks noChangeAspect="1"/>
          </p:cNvPicPr>
          <p:nvPr/>
        </p:nvPicPr>
        <p:blipFill>
          <a:blip r:embed="rId15" cstate="screen">
            <a:clrChange>
              <a:clrFrom>
                <a:srgbClr val="FFFFFF">
                  <a:alpha val="0"/>
                </a:srgbClr>
              </a:clrFrom>
              <a:clrTo>
                <a:srgbClr val="FFFFFF">
                  <a:alpha val="0"/>
                </a:srgbClr>
              </a:clrTo>
            </a:clrChange>
            <a:extLst>
              <a:ext uri="{28A0092B-C50C-407E-A947-70E740481C1C}">
                <a14:useLocalDpi xmlns:a14="http://schemas.microsoft.com/office/drawing/2010/main"/>
              </a:ext>
            </a:extLst>
          </a:blip>
          <a:stretch>
            <a:fillRect/>
          </a:stretch>
        </p:blipFill>
        <p:spPr>
          <a:xfrm>
            <a:off x="7589532" y="3351541"/>
            <a:ext cx="1899336" cy="933219"/>
          </a:xfrm>
          <a:prstGeom prst="rect">
            <a:avLst/>
          </a:prstGeom>
        </p:spPr>
      </p:pic>
      <p:sp>
        <p:nvSpPr>
          <p:cNvPr id="80" name="Oval 86">
            <a:extLst>
              <a:ext uri="{FF2B5EF4-FFF2-40B4-BE49-F238E27FC236}">
                <a16:creationId xmlns:a16="http://schemas.microsoft.com/office/drawing/2014/main" id="{E374CB12-8298-A543-9214-5CEECD14EE5F}"/>
              </a:ext>
            </a:extLst>
          </p:cNvPr>
          <p:cNvSpPr/>
          <p:nvPr/>
        </p:nvSpPr>
        <p:spPr>
          <a:xfrm>
            <a:off x="7003056" y="4619155"/>
            <a:ext cx="247113" cy="250287"/>
          </a:xfrm>
          <a:prstGeom prst="ellipse">
            <a:avLst/>
          </a:prstGeom>
          <a:solidFill>
            <a:schemeClr val="bg1"/>
          </a:solidFill>
          <a:ln w="57150">
            <a:solidFill>
              <a:schemeClr val="tx2">
                <a:lumMod val="85000"/>
                <a:lumOff val="1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81" name="Grafik 80">
            <a:extLst>
              <a:ext uri="{FF2B5EF4-FFF2-40B4-BE49-F238E27FC236}">
                <a16:creationId xmlns:a16="http://schemas.microsoft.com/office/drawing/2014/main" id="{3361EEF8-B002-A54D-8EB0-F15554B0E0D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002440" y="4618408"/>
            <a:ext cx="257439" cy="250288"/>
          </a:xfrm>
          <a:prstGeom prst="rect">
            <a:avLst/>
          </a:prstGeom>
        </p:spPr>
      </p:pic>
      <p:sp>
        <p:nvSpPr>
          <p:cNvPr id="53" name="TextBox 83">
            <a:extLst>
              <a:ext uri="{FF2B5EF4-FFF2-40B4-BE49-F238E27FC236}">
                <a16:creationId xmlns:a16="http://schemas.microsoft.com/office/drawing/2014/main" id="{57E5BBC4-C60D-EA5A-65CC-B95C9B34780D}"/>
              </a:ext>
            </a:extLst>
          </p:cNvPr>
          <p:cNvSpPr txBox="1"/>
          <p:nvPr/>
        </p:nvSpPr>
        <p:spPr>
          <a:xfrm>
            <a:off x="402116" y="6400799"/>
            <a:ext cx="5693883" cy="215444"/>
          </a:xfrm>
          <a:prstGeom prst="rect">
            <a:avLst/>
          </a:prstGeom>
          <a:noFill/>
          <a:effectLst>
            <a:outerShdw blurRad="101600" dist="190500" dir="2700000" algn="tl" rotWithShape="0">
              <a:schemeClr val="bg1">
                <a:lumMod val="65000"/>
                <a:alpha val="4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*Ohne Vorstand, Auszubildende, Praktikanten &amp; ruhende Beschäftigungsverhältnisse</a:t>
            </a:r>
          </a:p>
        </p:txBody>
      </p:sp>
      <p:grpSp>
        <p:nvGrpSpPr>
          <p:cNvPr id="3" name="Gruppieren 2">
            <a:extLst>
              <a:ext uri="{FF2B5EF4-FFF2-40B4-BE49-F238E27FC236}">
                <a16:creationId xmlns:a16="http://schemas.microsoft.com/office/drawing/2014/main" id="{3EBBC2DB-BCC0-E7FC-A25F-27E1AA4244FF}"/>
              </a:ext>
            </a:extLst>
          </p:cNvPr>
          <p:cNvGrpSpPr/>
          <p:nvPr/>
        </p:nvGrpSpPr>
        <p:grpSpPr>
          <a:xfrm>
            <a:off x="3190896" y="2967542"/>
            <a:ext cx="2664000" cy="1440000"/>
            <a:chOff x="2284653" y="2960530"/>
            <a:chExt cx="2664000" cy="1440000"/>
          </a:xfrm>
        </p:grpSpPr>
        <p:sp>
          <p:nvSpPr>
            <p:cNvPr id="12" name="Rechteck: abgerundete Ecken 54">
              <a:extLst>
                <a:ext uri="{FF2B5EF4-FFF2-40B4-BE49-F238E27FC236}">
                  <a16:creationId xmlns:a16="http://schemas.microsoft.com/office/drawing/2014/main" id="{01A85CF6-5686-F61A-8F33-7EC37B6C8317}"/>
                </a:ext>
              </a:extLst>
            </p:cNvPr>
            <p:cNvSpPr/>
            <p:nvPr/>
          </p:nvSpPr>
          <p:spPr>
            <a:xfrm>
              <a:off x="2284653" y="2960530"/>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a:outerShdw blurRad="101600" dist="76200" dir="5400000" algn="t" rotWithShape="0">
                <a:srgbClr val="FFFFFF">
                  <a:lumMod val="65000"/>
                  <a:alpha val="40000"/>
                </a:srgbClr>
              </a:outerShdw>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uLnTx/>
                <a:uFillTx/>
                <a:latin typeface="Calibri" panose="020F0502020204030204"/>
                <a:ea typeface="+mn-ea"/>
                <a:cs typeface="Arial" panose="020B0604020202020204" pitchFamily="34" charset="0"/>
              </a:endParaRPr>
            </a:p>
          </p:txBody>
        </p:sp>
        <p:sp>
          <p:nvSpPr>
            <p:cNvPr id="18" name="TextBox 83">
              <a:extLst>
                <a:ext uri="{FF2B5EF4-FFF2-40B4-BE49-F238E27FC236}">
                  <a16:creationId xmlns:a16="http://schemas.microsoft.com/office/drawing/2014/main" id="{F5D3E672-24FF-DAA4-D9D7-882D354BF22E}"/>
                </a:ext>
              </a:extLst>
            </p:cNvPr>
            <p:cNvSpPr txBox="1"/>
            <p:nvPr/>
          </p:nvSpPr>
          <p:spPr>
            <a:xfrm>
              <a:off x="2308477" y="3388461"/>
              <a:ext cx="1607521" cy="584775"/>
            </a:xfrm>
            <a:prstGeom prst="rect">
              <a:avLst/>
            </a:prstGeom>
            <a:noFill/>
            <a:ln>
              <a:noFill/>
            </a:ln>
            <a:effectLst>
              <a:outerShdw blurRad="101600" dist="190500" dir="2700000" algn="tl" rotWithShape="0">
                <a:srgbClr val="FFFFFF">
                  <a:lumMod val="65000"/>
                  <a:alpha val="40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UMSATZ</a:t>
              </a:r>
              <a:b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b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42,27 Mio. €</a:t>
              </a:r>
            </a:p>
          </p:txBody>
        </p:sp>
      </p:grpSp>
      <p:grpSp>
        <p:nvGrpSpPr>
          <p:cNvPr id="19" name="Gruppieren 18">
            <a:extLst>
              <a:ext uri="{FF2B5EF4-FFF2-40B4-BE49-F238E27FC236}">
                <a16:creationId xmlns:a16="http://schemas.microsoft.com/office/drawing/2014/main" id="{FF516E84-B914-49D6-F792-6BE0D6EFE184}"/>
              </a:ext>
            </a:extLst>
          </p:cNvPr>
          <p:cNvGrpSpPr/>
          <p:nvPr/>
        </p:nvGrpSpPr>
        <p:grpSpPr>
          <a:xfrm>
            <a:off x="280635" y="4623678"/>
            <a:ext cx="2664000" cy="1440000"/>
            <a:chOff x="2284653" y="4511055"/>
            <a:chExt cx="2664000" cy="1440000"/>
          </a:xfrm>
        </p:grpSpPr>
        <p:sp>
          <p:nvSpPr>
            <p:cNvPr id="20" name="Rechteck: abgerundete Ecken 51">
              <a:extLst>
                <a:ext uri="{FF2B5EF4-FFF2-40B4-BE49-F238E27FC236}">
                  <a16:creationId xmlns:a16="http://schemas.microsoft.com/office/drawing/2014/main" id="{3992E017-1850-8BB5-02CF-5AB44548685D}"/>
                </a:ext>
              </a:extLst>
            </p:cNvPr>
            <p:cNvSpPr/>
            <p:nvPr/>
          </p:nvSpPr>
          <p:spPr>
            <a:xfrm>
              <a:off x="2284653" y="4511055"/>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a:outerShdw blurRad="101600" dist="76200" dir="5400000" algn="t" rotWithShape="0">
                <a:srgbClr val="FFFFFF">
                  <a:lumMod val="65000"/>
                  <a:alpha val="40000"/>
                </a:srgbClr>
              </a:outerShdw>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uLnTx/>
                <a:uFillTx/>
                <a:latin typeface="Calibri" panose="020F0502020204030204"/>
                <a:ea typeface="+mn-ea"/>
                <a:cs typeface="Arial" panose="020B0604020202020204" pitchFamily="34" charset="0"/>
              </a:endParaRPr>
            </a:p>
          </p:txBody>
        </p:sp>
        <p:grpSp>
          <p:nvGrpSpPr>
            <p:cNvPr id="22" name="Group 56">
              <a:extLst>
                <a:ext uri="{FF2B5EF4-FFF2-40B4-BE49-F238E27FC236}">
                  <a16:creationId xmlns:a16="http://schemas.microsoft.com/office/drawing/2014/main" id="{DC978A74-A3D6-7B15-6872-A8DBF037D6AC}"/>
                </a:ext>
              </a:extLst>
            </p:cNvPr>
            <p:cNvGrpSpPr>
              <a:grpSpLocks noChangeAspect="1"/>
            </p:cNvGrpSpPr>
            <p:nvPr/>
          </p:nvGrpSpPr>
          <p:grpSpPr>
            <a:xfrm>
              <a:off x="3998760" y="4943327"/>
              <a:ext cx="770519" cy="575451"/>
              <a:chOff x="1836738" y="2862263"/>
              <a:chExt cx="1881188" cy="1404938"/>
            </a:xfrm>
            <a:solidFill>
              <a:srgbClr val="007DC4"/>
            </a:solidFill>
          </p:grpSpPr>
          <p:sp>
            <p:nvSpPr>
              <p:cNvPr id="23" name="Oval 9">
                <a:extLst>
                  <a:ext uri="{FF2B5EF4-FFF2-40B4-BE49-F238E27FC236}">
                    <a16:creationId xmlns:a16="http://schemas.microsoft.com/office/drawing/2014/main" id="{34DF62A4-62EC-1E85-B3EB-437F45FC54EB}"/>
                  </a:ext>
                </a:extLst>
              </p:cNvPr>
              <p:cNvSpPr>
                <a:spLocks noChangeArrowheads="1"/>
              </p:cNvSpPr>
              <p:nvPr/>
            </p:nvSpPr>
            <p:spPr bwMode="auto">
              <a:xfrm>
                <a:off x="3252788" y="2982913"/>
                <a:ext cx="244475" cy="24288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24" name="Oval 10">
                <a:extLst>
                  <a:ext uri="{FF2B5EF4-FFF2-40B4-BE49-F238E27FC236}">
                    <a16:creationId xmlns:a16="http://schemas.microsoft.com/office/drawing/2014/main" id="{B3230D0D-B592-3EAA-1014-2E6B525C723C}"/>
                  </a:ext>
                </a:extLst>
              </p:cNvPr>
              <p:cNvSpPr>
                <a:spLocks noChangeArrowheads="1"/>
              </p:cNvSpPr>
              <p:nvPr/>
            </p:nvSpPr>
            <p:spPr bwMode="auto">
              <a:xfrm>
                <a:off x="2655888" y="2982913"/>
                <a:ext cx="244475" cy="24288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25" name="Freeform 11">
                <a:extLst>
                  <a:ext uri="{FF2B5EF4-FFF2-40B4-BE49-F238E27FC236}">
                    <a16:creationId xmlns:a16="http://schemas.microsoft.com/office/drawing/2014/main" id="{964779F7-D245-DF96-EA24-F785E84E69F8}"/>
                  </a:ext>
                </a:extLst>
              </p:cNvPr>
              <p:cNvSpPr>
                <a:spLocks noEditPoints="1"/>
              </p:cNvSpPr>
              <p:nvPr/>
            </p:nvSpPr>
            <p:spPr bwMode="auto">
              <a:xfrm>
                <a:off x="1836738" y="2862263"/>
                <a:ext cx="1881188" cy="1404938"/>
              </a:xfrm>
              <a:custGeom>
                <a:avLst/>
                <a:gdLst/>
                <a:ahLst/>
                <a:cxnLst>
                  <a:cxn ang="0">
                    <a:pos x="263" y="627"/>
                  </a:cxn>
                  <a:cxn ang="0">
                    <a:pos x="362" y="988"/>
                  </a:cxn>
                  <a:cxn ang="0">
                    <a:pos x="362" y="345"/>
                  </a:cxn>
                  <a:cxn ang="0">
                    <a:pos x="527" y="291"/>
                  </a:cxn>
                  <a:cxn ang="0">
                    <a:pos x="587" y="596"/>
                  </a:cxn>
                  <a:cxn ang="0">
                    <a:pos x="685" y="988"/>
                  </a:cxn>
                  <a:cxn ang="0">
                    <a:pos x="704" y="988"/>
                  </a:cxn>
                  <a:cxn ang="0">
                    <a:pos x="803" y="596"/>
                  </a:cxn>
                  <a:cxn ang="0">
                    <a:pos x="863" y="291"/>
                  </a:cxn>
                  <a:cxn ang="0">
                    <a:pos x="1028" y="345"/>
                  </a:cxn>
                  <a:cxn ang="0">
                    <a:pos x="1028" y="988"/>
                  </a:cxn>
                  <a:cxn ang="0">
                    <a:pos x="1127" y="627"/>
                  </a:cxn>
                  <a:cxn ang="0">
                    <a:pos x="1195" y="1038"/>
                  </a:cxn>
                  <a:cxn ang="0">
                    <a:pos x="1244" y="521"/>
                  </a:cxn>
                  <a:cxn ang="0">
                    <a:pos x="1388" y="35"/>
                  </a:cxn>
                  <a:cxn ang="0">
                    <a:pos x="1254" y="251"/>
                  </a:cxn>
                  <a:cxn ang="0">
                    <a:pos x="1064" y="292"/>
                  </a:cxn>
                  <a:cxn ang="0">
                    <a:pos x="915" y="1"/>
                  </a:cxn>
                  <a:cxn ang="0">
                    <a:pos x="913" y="1"/>
                  </a:cxn>
                  <a:cxn ang="0">
                    <a:pos x="775" y="287"/>
                  </a:cxn>
                  <a:cxn ang="0">
                    <a:pos x="569" y="241"/>
                  </a:cxn>
                  <a:cxn ang="0">
                    <a:pos x="472" y="1"/>
                  </a:cxn>
                  <a:cxn ang="0">
                    <a:pos x="442" y="30"/>
                  </a:cxn>
                  <a:cxn ang="0">
                    <a:pos x="325" y="292"/>
                  </a:cxn>
                  <a:cxn ang="0">
                    <a:pos x="65" y="30"/>
                  </a:cxn>
                  <a:cxn ang="0">
                    <a:pos x="86" y="291"/>
                  </a:cxn>
                  <a:cxn ang="0">
                    <a:pos x="145" y="596"/>
                  </a:cxn>
                  <a:cxn ang="0">
                    <a:pos x="244" y="988"/>
                  </a:cxn>
                  <a:cxn ang="0">
                    <a:pos x="1120" y="373"/>
                  </a:cxn>
                  <a:cxn ang="0">
                    <a:pos x="1136" y="376"/>
                  </a:cxn>
                  <a:cxn ang="0">
                    <a:pos x="1136" y="583"/>
                  </a:cxn>
                  <a:cxn ang="0">
                    <a:pos x="1151" y="325"/>
                  </a:cxn>
                  <a:cxn ang="0">
                    <a:pos x="1136" y="364"/>
                  </a:cxn>
                  <a:cxn ang="0">
                    <a:pos x="1121" y="325"/>
                  </a:cxn>
                  <a:cxn ang="0">
                    <a:pos x="679" y="373"/>
                  </a:cxn>
                  <a:cxn ang="0">
                    <a:pos x="695" y="376"/>
                  </a:cxn>
                  <a:cxn ang="0">
                    <a:pos x="695" y="583"/>
                  </a:cxn>
                  <a:cxn ang="0">
                    <a:pos x="710" y="325"/>
                  </a:cxn>
                  <a:cxn ang="0">
                    <a:pos x="695" y="364"/>
                  </a:cxn>
                  <a:cxn ang="0">
                    <a:pos x="680" y="325"/>
                  </a:cxn>
                  <a:cxn ang="0">
                    <a:pos x="237" y="373"/>
                  </a:cxn>
                  <a:cxn ang="0">
                    <a:pos x="253" y="376"/>
                  </a:cxn>
                  <a:cxn ang="0">
                    <a:pos x="253" y="583"/>
                  </a:cxn>
                  <a:cxn ang="0">
                    <a:pos x="269" y="325"/>
                  </a:cxn>
                  <a:cxn ang="0">
                    <a:pos x="253" y="364"/>
                  </a:cxn>
                  <a:cxn ang="0">
                    <a:pos x="238" y="325"/>
                  </a:cxn>
                </a:cxnLst>
                <a:rect l="0" t="0" r="r" b="b"/>
                <a:pathLst>
                  <a:path w="1390" h="1038">
                    <a:moveTo>
                      <a:pt x="244" y="988"/>
                    </a:moveTo>
                    <a:cubicBezTo>
                      <a:pt x="244" y="627"/>
                      <a:pt x="244" y="627"/>
                      <a:pt x="244" y="627"/>
                    </a:cubicBezTo>
                    <a:cubicBezTo>
                      <a:pt x="263" y="627"/>
                      <a:pt x="263" y="627"/>
                      <a:pt x="263" y="627"/>
                    </a:cubicBezTo>
                    <a:cubicBezTo>
                      <a:pt x="263" y="988"/>
                      <a:pt x="263" y="988"/>
                      <a:pt x="263" y="988"/>
                    </a:cubicBezTo>
                    <a:cubicBezTo>
                      <a:pt x="263" y="1016"/>
                      <a:pt x="285" y="1038"/>
                      <a:pt x="312" y="1038"/>
                    </a:cubicBezTo>
                    <a:cubicBezTo>
                      <a:pt x="339" y="1038"/>
                      <a:pt x="362" y="1016"/>
                      <a:pt x="362" y="988"/>
                    </a:cubicBezTo>
                    <a:cubicBezTo>
                      <a:pt x="362" y="596"/>
                      <a:pt x="362" y="596"/>
                      <a:pt x="362" y="596"/>
                    </a:cubicBezTo>
                    <a:cubicBezTo>
                      <a:pt x="362" y="521"/>
                      <a:pt x="362" y="521"/>
                      <a:pt x="362" y="521"/>
                    </a:cubicBezTo>
                    <a:cubicBezTo>
                      <a:pt x="362" y="345"/>
                      <a:pt x="362" y="345"/>
                      <a:pt x="362" y="345"/>
                    </a:cubicBezTo>
                    <a:cubicBezTo>
                      <a:pt x="377" y="336"/>
                      <a:pt x="399" y="319"/>
                      <a:pt x="421" y="291"/>
                    </a:cubicBezTo>
                    <a:cubicBezTo>
                      <a:pt x="440" y="268"/>
                      <a:pt x="459" y="236"/>
                      <a:pt x="474" y="195"/>
                    </a:cubicBezTo>
                    <a:cubicBezTo>
                      <a:pt x="489" y="236"/>
                      <a:pt x="508" y="268"/>
                      <a:pt x="527" y="291"/>
                    </a:cubicBezTo>
                    <a:cubicBezTo>
                      <a:pt x="549" y="319"/>
                      <a:pt x="571" y="336"/>
                      <a:pt x="587" y="345"/>
                    </a:cubicBezTo>
                    <a:cubicBezTo>
                      <a:pt x="587" y="521"/>
                      <a:pt x="587" y="521"/>
                      <a:pt x="587" y="521"/>
                    </a:cubicBezTo>
                    <a:cubicBezTo>
                      <a:pt x="587" y="596"/>
                      <a:pt x="587" y="596"/>
                      <a:pt x="587" y="596"/>
                    </a:cubicBezTo>
                    <a:cubicBezTo>
                      <a:pt x="587" y="988"/>
                      <a:pt x="587" y="988"/>
                      <a:pt x="587" y="988"/>
                    </a:cubicBezTo>
                    <a:cubicBezTo>
                      <a:pt x="587" y="1016"/>
                      <a:pt x="609" y="1038"/>
                      <a:pt x="636" y="1038"/>
                    </a:cubicBezTo>
                    <a:cubicBezTo>
                      <a:pt x="663" y="1038"/>
                      <a:pt x="685" y="1016"/>
                      <a:pt x="685" y="988"/>
                    </a:cubicBezTo>
                    <a:cubicBezTo>
                      <a:pt x="685" y="627"/>
                      <a:pt x="685" y="627"/>
                      <a:pt x="685" y="627"/>
                    </a:cubicBezTo>
                    <a:cubicBezTo>
                      <a:pt x="704" y="627"/>
                      <a:pt x="704" y="627"/>
                      <a:pt x="704" y="627"/>
                    </a:cubicBezTo>
                    <a:cubicBezTo>
                      <a:pt x="704" y="988"/>
                      <a:pt x="704" y="988"/>
                      <a:pt x="704" y="988"/>
                    </a:cubicBezTo>
                    <a:cubicBezTo>
                      <a:pt x="704" y="1016"/>
                      <a:pt x="726" y="1038"/>
                      <a:pt x="753" y="1038"/>
                    </a:cubicBezTo>
                    <a:cubicBezTo>
                      <a:pt x="781" y="1038"/>
                      <a:pt x="803" y="1016"/>
                      <a:pt x="803" y="988"/>
                    </a:cubicBezTo>
                    <a:cubicBezTo>
                      <a:pt x="803" y="596"/>
                      <a:pt x="803" y="596"/>
                      <a:pt x="803" y="596"/>
                    </a:cubicBezTo>
                    <a:cubicBezTo>
                      <a:pt x="803" y="521"/>
                      <a:pt x="803" y="521"/>
                      <a:pt x="803" y="521"/>
                    </a:cubicBezTo>
                    <a:cubicBezTo>
                      <a:pt x="803" y="345"/>
                      <a:pt x="803" y="345"/>
                      <a:pt x="803" y="345"/>
                    </a:cubicBezTo>
                    <a:cubicBezTo>
                      <a:pt x="818" y="336"/>
                      <a:pt x="840" y="319"/>
                      <a:pt x="863" y="291"/>
                    </a:cubicBezTo>
                    <a:cubicBezTo>
                      <a:pt x="881" y="268"/>
                      <a:pt x="900" y="236"/>
                      <a:pt x="915" y="195"/>
                    </a:cubicBezTo>
                    <a:cubicBezTo>
                      <a:pt x="931" y="236"/>
                      <a:pt x="949" y="268"/>
                      <a:pt x="968" y="291"/>
                    </a:cubicBezTo>
                    <a:cubicBezTo>
                      <a:pt x="991" y="319"/>
                      <a:pt x="1013" y="336"/>
                      <a:pt x="1028" y="345"/>
                    </a:cubicBezTo>
                    <a:cubicBezTo>
                      <a:pt x="1028" y="521"/>
                      <a:pt x="1028" y="521"/>
                      <a:pt x="1028" y="521"/>
                    </a:cubicBezTo>
                    <a:cubicBezTo>
                      <a:pt x="1028" y="596"/>
                      <a:pt x="1028" y="596"/>
                      <a:pt x="1028" y="596"/>
                    </a:cubicBezTo>
                    <a:cubicBezTo>
                      <a:pt x="1028" y="988"/>
                      <a:pt x="1028" y="988"/>
                      <a:pt x="1028" y="988"/>
                    </a:cubicBezTo>
                    <a:cubicBezTo>
                      <a:pt x="1028" y="1016"/>
                      <a:pt x="1050" y="1038"/>
                      <a:pt x="1077" y="1038"/>
                    </a:cubicBezTo>
                    <a:cubicBezTo>
                      <a:pt x="1105" y="1038"/>
                      <a:pt x="1127" y="1016"/>
                      <a:pt x="1127" y="988"/>
                    </a:cubicBezTo>
                    <a:cubicBezTo>
                      <a:pt x="1127" y="627"/>
                      <a:pt x="1127" y="627"/>
                      <a:pt x="1127" y="627"/>
                    </a:cubicBezTo>
                    <a:cubicBezTo>
                      <a:pt x="1145" y="627"/>
                      <a:pt x="1145" y="627"/>
                      <a:pt x="1145" y="627"/>
                    </a:cubicBezTo>
                    <a:cubicBezTo>
                      <a:pt x="1145" y="988"/>
                      <a:pt x="1145" y="988"/>
                      <a:pt x="1145" y="988"/>
                    </a:cubicBezTo>
                    <a:cubicBezTo>
                      <a:pt x="1145" y="1016"/>
                      <a:pt x="1167" y="1038"/>
                      <a:pt x="1195" y="1038"/>
                    </a:cubicBezTo>
                    <a:cubicBezTo>
                      <a:pt x="1222" y="1038"/>
                      <a:pt x="1244" y="1016"/>
                      <a:pt x="1244" y="988"/>
                    </a:cubicBezTo>
                    <a:cubicBezTo>
                      <a:pt x="1244" y="596"/>
                      <a:pt x="1244" y="596"/>
                      <a:pt x="1244" y="596"/>
                    </a:cubicBezTo>
                    <a:cubicBezTo>
                      <a:pt x="1244" y="521"/>
                      <a:pt x="1244" y="521"/>
                      <a:pt x="1244" y="521"/>
                    </a:cubicBezTo>
                    <a:cubicBezTo>
                      <a:pt x="1244" y="345"/>
                      <a:pt x="1244" y="345"/>
                      <a:pt x="1244" y="345"/>
                    </a:cubicBezTo>
                    <a:cubicBezTo>
                      <a:pt x="1259" y="336"/>
                      <a:pt x="1282" y="319"/>
                      <a:pt x="1304" y="291"/>
                    </a:cubicBezTo>
                    <a:cubicBezTo>
                      <a:pt x="1342" y="244"/>
                      <a:pt x="1380" y="164"/>
                      <a:pt x="1388" y="35"/>
                    </a:cubicBezTo>
                    <a:cubicBezTo>
                      <a:pt x="1390" y="17"/>
                      <a:pt x="1376" y="2"/>
                      <a:pt x="1359" y="1"/>
                    </a:cubicBezTo>
                    <a:cubicBezTo>
                      <a:pt x="1341" y="0"/>
                      <a:pt x="1326" y="13"/>
                      <a:pt x="1325" y="30"/>
                    </a:cubicBezTo>
                    <a:cubicBezTo>
                      <a:pt x="1316" y="149"/>
                      <a:pt x="1283" y="215"/>
                      <a:pt x="1254" y="251"/>
                    </a:cubicBezTo>
                    <a:cubicBezTo>
                      <a:pt x="1239" y="270"/>
                      <a:pt x="1226" y="280"/>
                      <a:pt x="1216" y="287"/>
                    </a:cubicBezTo>
                    <a:cubicBezTo>
                      <a:pt x="1213" y="289"/>
                      <a:pt x="1210" y="291"/>
                      <a:pt x="1208" y="292"/>
                    </a:cubicBezTo>
                    <a:cubicBezTo>
                      <a:pt x="1064" y="292"/>
                      <a:pt x="1064" y="292"/>
                      <a:pt x="1064" y="292"/>
                    </a:cubicBezTo>
                    <a:cubicBezTo>
                      <a:pt x="1055" y="287"/>
                      <a:pt x="1033" y="273"/>
                      <a:pt x="1010" y="241"/>
                    </a:cubicBezTo>
                    <a:cubicBezTo>
                      <a:pt x="983" y="203"/>
                      <a:pt x="955" y="138"/>
                      <a:pt x="948" y="30"/>
                    </a:cubicBezTo>
                    <a:cubicBezTo>
                      <a:pt x="946" y="13"/>
                      <a:pt x="932" y="1"/>
                      <a:pt x="915" y="1"/>
                    </a:cubicBezTo>
                    <a:cubicBezTo>
                      <a:pt x="915" y="1"/>
                      <a:pt x="914" y="1"/>
                      <a:pt x="913" y="1"/>
                    </a:cubicBezTo>
                    <a:cubicBezTo>
                      <a:pt x="913" y="1"/>
                      <a:pt x="913" y="1"/>
                      <a:pt x="913" y="1"/>
                    </a:cubicBezTo>
                    <a:cubicBezTo>
                      <a:pt x="913" y="1"/>
                      <a:pt x="913" y="1"/>
                      <a:pt x="913" y="1"/>
                    </a:cubicBezTo>
                    <a:cubicBezTo>
                      <a:pt x="898" y="2"/>
                      <a:pt x="884" y="14"/>
                      <a:pt x="883" y="30"/>
                    </a:cubicBezTo>
                    <a:cubicBezTo>
                      <a:pt x="875" y="149"/>
                      <a:pt x="841" y="215"/>
                      <a:pt x="813" y="251"/>
                    </a:cubicBezTo>
                    <a:cubicBezTo>
                      <a:pt x="798" y="270"/>
                      <a:pt x="785" y="280"/>
                      <a:pt x="775" y="287"/>
                    </a:cubicBezTo>
                    <a:cubicBezTo>
                      <a:pt x="772" y="289"/>
                      <a:pt x="769" y="291"/>
                      <a:pt x="766" y="292"/>
                    </a:cubicBezTo>
                    <a:cubicBezTo>
                      <a:pt x="623" y="292"/>
                      <a:pt x="623" y="292"/>
                      <a:pt x="623" y="292"/>
                    </a:cubicBezTo>
                    <a:cubicBezTo>
                      <a:pt x="614" y="287"/>
                      <a:pt x="592" y="273"/>
                      <a:pt x="569" y="241"/>
                    </a:cubicBezTo>
                    <a:cubicBezTo>
                      <a:pt x="542" y="203"/>
                      <a:pt x="514" y="138"/>
                      <a:pt x="506" y="30"/>
                    </a:cubicBezTo>
                    <a:cubicBezTo>
                      <a:pt x="505" y="13"/>
                      <a:pt x="491" y="1"/>
                      <a:pt x="474" y="1"/>
                    </a:cubicBezTo>
                    <a:cubicBezTo>
                      <a:pt x="473" y="1"/>
                      <a:pt x="473" y="1"/>
                      <a:pt x="472" y="1"/>
                    </a:cubicBezTo>
                    <a:cubicBezTo>
                      <a:pt x="472" y="1"/>
                      <a:pt x="472" y="1"/>
                      <a:pt x="472" y="1"/>
                    </a:cubicBezTo>
                    <a:cubicBezTo>
                      <a:pt x="472" y="1"/>
                      <a:pt x="472" y="1"/>
                      <a:pt x="472" y="1"/>
                    </a:cubicBezTo>
                    <a:cubicBezTo>
                      <a:pt x="456" y="2"/>
                      <a:pt x="443" y="14"/>
                      <a:pt x="442" y="30"/>
                    </a:cubicBezTo>
                    <a:cubicBezTo>
                      <a:pt x="434" y="149"/>
                      <a:pt x="400" y="215"/>
                      <a:pt x="371" y="251"/>
                    </a:cubicBezTo>
                    <a:cubicBezTo>
                      <a:pt x="357" y="270"/>
                      <a:pt x="343" y="280"/>
                      <a:pt x="334" y="287"/>
                    </a:cubicBezTo>
                    <a:cubicBezTo>
                      <a:pt x="330" y="289"/>
                      <a:pt x="327" y="291"/>
                      <a:pt x="325" y="292"/>
                    </a:cubicBezTo>
                    <a:cubicBezTo>
                      <a:pt x="182" y="292"/>
                      <a:pt x="182" y="292"/>
                      <a:pt x="182" y="292"/>
                    </a:cubicBezTo>
                    <a:cubicBezTo>
                      <a:pt x="173" y="287"/>
                      <a:pt x="151" y="273"/>
                      <a:pt x="128" y="241"/>
                    </a:cubicBezTo>
                    <a:cubicBezTo>
                      <a:pt x="101" y="203"/>
                      <a:pt x="72" y="138"/>
                      <a:pt x="65" y="30"/>
                    </a:cubicBezTo>
                    <a:cubicBezTo>
                      <a:pt x="64" y="13"/>
                      <a:pt x="48" y="0"/>
                      <a:pt x="31" y="1"/>
                    </a:cubicBezTo>
                    <a:cubicBezTo>
                      <a:pt x="13" y="2"/>
                      <a:pt x="0" y="17"/>
                      <a:pt x="1" y="35"/>
                    </a:cubicBezTo>
                    <a:cubicBezTo>
                      <a:pt x="10" y="164"/>
                      <a:pt x="48" y="244"/>
                      <a:pt x="86" y="291"/>
                    </a:cubicBezTo>
                    <a:cubicBezTo>
                      <a:pt x="108" y="319"/>
                      <a:pt x="130" y="336"/>
                      <a:pt x="145" y="345"/>
                    </a:cubicBezTo>
                    <a:cubicBezTo>
                      <a:pt x="145" y="521"/>
                      <a:pt x="145" y="521"/>
                      <a:pt x="145" y="521"/>
                    </a:cubicBezTo>
                    <a:cubicBezTo>
                      <a:pt x="145" y="596"/>
                      <a:pt x="145" y="596"/>
                      <a:pt x="145" y="596"/>
                    </a:cubicBezTo>
                    <a:cubicBezTo>
                      <a:pt x="145" y="988"/>
                      <a:pt x="145" y="988"/>
                      <a:pt x="145" y="988"/>
                    </a:cubicBezTo>
                    <a:cubicBezTo>
                      <a:pt x="145" y="1016"/>
                      <a:pt x="167" y="1038"/>
                      <a:pt x="195" y="1038"/>
                    </a:cubicBezTo>
                    <a:cubicBezTo>
                      <a:pt x="222" y="1038"/>
                      <a:pt x="244" y="1016"/>
                      <a:pt x="244" y="988"/>
                    </a:cubicBezTo>
                    <a:close/>
                    <a:moveTo>
                      <a:pt x="1136" y="583"/>
                    </a:moveTo>
                    <a:cubicBezTo>
                      <a:pt x="1098" y="535"/>
                      <a:pt x="1098" y="535"/>
                      <a:pt x="1098" y="535"/>
                    </a:cubicBezTo>
                    <a:cubicBezTo>
                      <a:pt x="1120" y="373"/>
                      <a:pt x="1120" y="373"/>
                      <a:pt x="1120" y="373"/>
                    </a:cubicBezTo>
                    <a:cubicBezTo>
                      <a:pt x="1125" y="375"/>
                      <a:pt x="1131" y="376"/>
                      <a:pt x="1136" y="376"/>
                    </a:cubicBezTo>
                    <a:cubicBezTo>
                      <a:pt x="1136" y="376"/>
                      <a:pt x="1136" y="376"/>
                      <a:pt x="1136" y="376"/>
                    </a:cubicBezTo>
                    <a:cubicBezTo>
                      <a:pt x="1136" y="376"/>
                      <a:pt x="1136" y="376"/>
                      <a:pt x="1136" y="376"/>
                    </a:cubicBezTo>
                    <a:cubicBezTo>
                      <a:pt x="1142" y="376"/>
                      <a:pt x="1147" y="375"/>
                      <a:pt x="1152" y="373"/>
                    </a:cubicBezTo>
                    <a:cubicBezTo>
                      <a:pt x="1174" y="535"/>
                      <a:pt x="1174" y="535"/>
                      <a:pt x="1174" y="535"/>
                    </a:cubicBezTo>
                    <a:lnTo>
                      <a:pt x="1136" y="583"/>
                    </a:lnTo>
                    <a:close/>
                    <a:moveTo>
                      <a:pt x="1121" y="325"/>
                    </a:moveTo>
                    <a:cubicBezTo>
                      <a:pt x="1136" y="325"/>
                      <a:pt x="1136" y="325"/>
                      <a:pt x="1136" y="325"/>
                    </a:cubicBezTo>
                    <a:cubicBezTo>
                      <a:pt x="1151" y="325"/>
                      <a:pt x="1151" y="325"/>
                      <a:pt x="1151" y="325"/>
                    </a:cubicBezTo>
                    <a:cubicBezTo>
                      <a:pt x="1159" y="355"/>
                      <a:pt x="1159" y="355"/>
                      <a:pt x="1159" y="355"/>
                    </a:cubicBezTo>
                    <a:cubicBezTo>
                      <a:pt x="1158" y="356"/>
                      <a:pt x="1158" y="356"/>
                      <a:pt x="1158" y="356"/>
                    </a:cubicBezTo>
                    <a:cubicBezTo>
                      <a:pt x="1151" y="362"/>
                      <a:pt x="1144" y="364"/>
                      <a:pt x="1136" y="364"/>
                    </a:cubicBezTo>
                    <a:cubicBezTo>
                      <a:pt x="1128" y="364"/>
                      <a:pt x="1121" y="362"/>
                      <a:pt x="1114" y="356"/>
                    </a:cubicBezTo>
                    <a:cubicBezTo>
                      <a:pt x="1113" y="355"/>
                      <a:pt x="1113" y="355"/>
                      <a:pt x="1113" y="355"/>
                    </a:cubicBezTo>
                    <a:lnTo>
                      <a:pt x="1121" y="325"/>
                    </a:lnTo>
                    <a:close/>
                    <a:moveTo>
                      <a:pt x="695" y="583"/>
                    </a:moveTo>
                    <a:cubicBezTo>
                      <a:pt x="657" y="535"/>
                      <a:pt x="657" y="535"/>
                      <a:pt x="657" y="535"/>
                    </a:cubicBezTo>
                    <a:cubicBezTo>
                      <a:pt x="679" y="373"/>
                      <a:pt x="679" y="373"/>
                      <a:pt x="679" y="373"/>
                    </a:cubicBezTo>
                    <a:cubicBezTo>
                      <a:pt x="684" y="375"/>
                      <a:pt x="689" y="376"/>
                      <a:pt x="695" y="376"/>
                    </a:cubicBezTo>
                    <a:cubicBezTo>
                      <a:pt x="695" y="376"/>
                      <a:pt x="695" y="376"/>
                      <a:pt x="695" y="376"/>
                    </a:cubicBezTo>
                    <a:cubicBezTo>
                      <a:pt x="695" y="376"/>
                      <a:pt x="695" y="376"/>
                      <a:pt x="695" y="376"/>
                    </a:cubicBezTo>
                    <a:cubicBezTo>
                      <a:pt x="700" y="376"/>
                      <a:pt x="706" y="375"/>
                      <a:pt x="711" y="373"/>
                    </a:cubicBezTo>
                    <a:cubicBezTo>
                      <a:pt x="733" y="535"/>
                      <a:pt x="733" y="535"/>
                      <a:pt x="733" y="535"/>
                    </a:cubicBezTo>
                    <a:lnTo>
                      <a:pt x="695" y="583"/>
                    </a:lnTo>
                    <a:close/>
                    <a:moveTo>
                      <a:pt x="680" y="325"/>
                    </a:moveTo>
                    <a:cubicBezTo>
                      <a:pt x="695" y="325"/>
                      <a:pt x="695" y="325"/>
                      <a:pt x="695" y="325"/>
                    </a:cubicBezTo>
                    <a:cubicBezTo>
                      <a:pt x="710" y="325"/>
                      <a:pt x="710" y="325"/>
                      <a:pt x="710" y="325"/>
                    </a:cubicBezTo>
                    <a:cubicBezTo>
                      <a:pt x="718" y="355"/>
                      <a:pt x="718" y="355"/>
                      <a:pt x="718" y="355"/>
                    </a:cubicBezTo>
                    <a:cubicBezTo>
                      <a:pt x="716" y="356"/>
                      <a:pt x="716" y="356"/>
                      <a:pt x="716" y="356"/>
                    </a:cubicBezTo>
                    <a:cubicBezTo>
                      <a:pt x="710" y="362"/>
                      <a:pt x="702" y="364"/>
                      <a:pt x="695" y="364"/>
                    </a:cubicBezTo>
                    <a:cubicBezTo>
                      <a:pt x="687" y="364"/>
                      <a:pt x="679" y="362"/>
                      <a:pt x="673" y="356"/>
                    </a:cubicBezTo>
                    <a:cubicBezTo>
                      <a:pt x="672" y="355"/>
                      <a:pt x="672" y="355"/>
                      <a:pt x="672" y="355"/>
                    </a:cubicBezTo>
                    <a:lnTo>
                      <a:pt x="680" y="325"/>
                    </a:lnTo>
                    <a:close/>
                    <a:moveTo>
                      <a:pt x="253" y="583"/>
                    </a:moveTo>
                    <a:cubicBezTo>
                      <a:pt x="215" y="535"/>
                      <a:pt x="215" y="535"/>
                      <a:pt x="215" y="535"/>
                    </a:cubicBezTo>
                    <a:cubicBezTo>
                      <a:pt x="237" y="373"/>
                      <a:pt x="237" y="373"/>
                      <a:pt x="237" y="373"/>
                    </a:cubicBezTo>
                    <a:cubicBezTo>
                      <a:pt x="242" y="375"/>
                      <a:pt x="248" y="376"/>
                      <a:pt x="253" y="376"/>
                    </a:cubicBezTo>
                    <a:cubicBezTo>
                      <a:pt x="253" y="376"/>
                      <a:pt x="253" y="376"/>
                      <a:pt x="253" y="376"/>
                    </a:cubicBezTo>
                    <a:cubicBezTo>
                      <a:pt x="253" y="376"/>
                      <a:pt x="253" y="376"/>
                      <a:pt x="253" y="376"/>
                    </a:cubicBezTo>
                    <a:cubicBezTo>
                      <a:pt x="259" y="376"/>
                      <a:pt x="264" y="375"/>
                      <a:pt x="270" y="373"/>
                    </a:cubicBezTo>
                    <a:cubicBezTo>
                      <a:pt x="291" y="535"/>
                      <a:pt x="291" y="535"/>
                      <a:pt x="291" y="535"/>
                    </a:cubicBezTo>
                    <a:lnTo>
                      <a:pt x="253" y="583"/>
                    </a:lnTo>
                    <a:close/>
                    <a:moveTo>
                      <a:pt x="238" y="325"/>
                    </a:moveTo>
                    <a:cubicBezTo>
                      <a:pt x="253" y="325"/>
                      <a:pt x="253" y="325"/>
                      <a:pt x="253" y="325"/>
                    </a:cubicBezTo>
                    <a:cubicBezTo>
                      <a:pt x="269" y="325"/>
                      <a:pt x="269" y="325"/>
                      <a:pt x="269" y="325"/>
                    </a:cubicBezTo>
                    <a:cubicBezTo>
                      <a:pt x="276" y="355"/>
                      <a:pt x="276" y="355"/>
                      <a:pt x="276" y="355"/>
                    </a:cubicBezTo>
                    <a:cubicBezTo>
                      <a:pt x="275" y="356"/>
                      <a:pt x="275" y="356"/>
                      <a:pt x="275" y="356"/>
                    </a:cubicBezTo>
                    <a:cubicBezTo>
                      <a:pt x="269" y="362"/>
                      <a:pt x="261" y="364"/>
                      <a:pt x="253" y="364"/>
                    </a:cubicBezTo>
                    <a:cubicBezTo>
                      <a:pt x="246" y="364"/>
                      <a:pt x="238" y="362"/>
                      <a:pt x="232" y="356"/>
                    </a:cubicBezTo>
                    <a:cubicBezTo>
                      <a:pt x="231" y="355"/>
                      <a:pt x="231" y="355"/>
                      <a:pt x="231" y="355"/>
                    </a:cubicBezTo>
                    <a:lnTo>
                      <a:pt x="238" y="3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sp>
            <p:nvSpPr>
              <p:cNvPr id="26" name="Oval 12">
                <a:extLst>
                  <a:ext uri="{FF2B5EF4-FFF2-40B4-BE49-F238E27FC236}">
                    <a16:creationId xmlns:a16="http://schemas.microsoft.com/office/drawing/2014/main" id="{54D0722F-4E7C-1F05-52FB-C1A13595D72D}"/>
                  </a:ext>
                </a:extLst>
              </p:cNvPr>
              <p:cNvSpPr>
                <a:spLocks noChangeArrowheads="1"/>
              </p:cNvSpPr>
              <p:nvPr/>
            </p:nvSpPr>
            <p:spPr bwMode="auto">
              <a:xfrm>
                <a:off x="2057401" y="2982913"/>
                <a:ext cx="244475" cy="24288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7DC4"/>
                  </a:solidFill>
                  <a:effectLst/>
                  <a:uLnTx/>
                  <a:uFillTx/>
                  <a:latin typeface="Calibri" panose="020F0502020204030204"/>
                  <a:ea typeface="+mn-ea"/>
                  <a:cs typeface="+mn-cs"/>
                </a:endParaRPr>
              </a:p>
            </p:txBody>
          </p:sp>
        </p:grpSp>
      </p:grpSp>
      <p:grpSp>
        <p:nvGrpSpPr>
          <p:cNvPr id="27" name="Gruppieren 26">
            <a:extLst>
              <a:ext uri="{FF2B5EF4-FFF2-40B4-BE49-F238E27FC236}">
                <a16:creationId xmlns:a16="http://schemas.microsoft.com/office/drawing/2014/main" id="{D540B0A9-4AA1-C02A-8F60-E468A8D7F453}"/>
              </a:ext>
            </a:extLst>
          </p:cNvPr>
          <p:cNvGrpSpPr/>
          <p:nvPr/>
        </p:nvGrpSpPr>
        <p:grpSpPr>
          <a:xfrm>
            <a:off x="280635" y="2967542"/>
            <a:ext cx="2664000" cy="1440000"/>
            <a:chOff x="2284653" y="1410006"/>
            <a:chExt cx="2664000" cy="1440000"/>
          </a:xfrm>
        </p:grpSpPr>
        <p:sp>
          <p:nvSpPr>
            <p:cNvPr id="28" name="Rechteck: abgerundete Ecken 59">
              <a:extLst>
                <a:ext uri="{FF2B5EF4-FFF2-40B4-BE49-F238E27FC236}">
                  <a16:creationId xmlns:a16="http://schemas.microsoft.com/office/drawing/2014/main" id="{7F628EEF-782F-B8F6-356D-707266DC67D9}"/>
                </a:ext>
              </a:extLst>
            </p:cNvPr>
            <p:cNvSpPr/>
            <p:nvPr/>
          </p:nvSpPr>
          <p:spPr>
            <a:xfrm>
              <a:off x="2284653" y="1410006"/>
              <a:ext cx="2664000" cy="1440000"/>
            </a:xfrm>
            <a:prstGeom prst="roundRect">
              <a:avLst>
                <a:gd name="adj" fmla="val 7576"/>
              </a:avLst>
            </a:prstGeom>
            <a:solidFill>
              <a:schemeClr val="bg1">
                <a:alpha val="60000"/>
              </a:schemeClr>
            </a:solidFill>
            <a:ln w="12700" cap="flat" cmpd="sng" algn="ctr">
              <a:noFill/>
              <a:prstDash val="solid"/>
              <a:miter lim="800000"/>
            </a:ln>
            <a:effectLst>
              <a:outerShdw blurRad="101600" dist="76200" dir="5400000" algn="t" rotWithShape="0">
                <a:srgbClr val="FFFFFF">
                  <a:lumMod val="65000"/>
                  <a:alpha val="40000"/>
                </a:srgbClr>
              </a:outerShdw>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highlight>
                  <a:srgbClr val="FFFF00"/>
                </a:highlight>
                <a:uLnTx/>
                <a:uFillTx/>
                <a:latin typeface="Calibri" panose="020F0502020204030204"/>
                <a:ea typeface="+mn-ea"/>
                <a:cs typeface="Arial" panose="020B0604020202020204" pitchFamily="34" charset="0"/>
              </a:endParaRPr>
            </a:p>
          </p:txBody>
        </p:sp>
        <p:grpSp>
          <p:nvGrpSpPr>
            <p:cNvPr id="29" name="Group 99">
              <a:extLst>
                <a:ext uri="{FF2B5EF4-FFF2-40B4-BE49-F238E27FC236}">
                  <a16:creationId xmlns:a16="http://schemas.microsoft.com/office/drawing/2014/main" id="{F180DAD9-FBBE-F21B-6885-0A6E88B0E686}"/>
                </a:ext>
              </a:extLst>
            </p:cNvPr>
            <p:cNvGrpSpPr>
              <a:grpSpLocks noChangeAspect="1"/>
            </p:cNvGrpSpPr>
            <p:nvPr>
              <p:custDataLst>
                <p:tags r:id="rId2"/>
              </p:custDataLst>
            </p:nvPr>
          </p:nvGrpSpPr>
          <p:grpSpPr>
            <a:xfrm>
              <a:off x="4090790" y="1864065"/>
              <a:ext cx="586458" cy="531881"/>
              <a:chOff x="323850" y="5403850"/>
              <a:chExt cx="711200" cy="673100"/>
            </a:xfrm>
            <a:solidFill>
              <a:srgbClr val="007DC4"/>
            </a:solidFill>
          </p:grpSpPr>
          <p:sp>
            <p:nvSpPr>
              <p:cNvPr id="31" name="Freeform 234">
                <a:extLst>
                  <a:ext uri="{FF2B5EF4-FFF2-40B4-BE49-F238E27FC236}">
                    <a16:creationId xmlns:a16="http://schemas.microsoft.com/office/drawing/2014/main" id="{EFE1F523-2DE2-E17D-3D43-F77C2CADD6DD}"/>
                  </a:ext>
                </a:extLst>
              </p:cNvPr>
              <p:cNvSpPr>
                <a:spLocks/>
              </p:cNvSpPr>
              <p:nvPr>
                <p:custDataLst>
                  <p:tags r:id="rId3"/>
                </p:custDataLst>
              </p:nvPr>
            </p:nvSpPr>
            <p:spPr bwMode="auto">
              <a:xfrm>
                <a:off x="603250" y="5403850"/>
                <a:ext cx="152400" cy="152400"/>
              </a:xfrm>
              <a:custGeom>
                <a:avLst/>
                <a:gdLst/>
                <a:ahLst/>
                <a:cxnLst>
                  <a:cxn ang="0">
                    <a:pos x="336" y="0"/>
                  </a:cxn>
                  <a:cxn ang="0">
                    <a:pos x="382" y="3"/>
                  </a:cxn>
                  <a:cxn ang="0">
                    <a:pos x="425" y="12"/>
                  </a:cxn>
                  <a:cxn ang="0">
                    <a:pos x="466" y="27"/>
                  </a:cxn>
                  <a:cxn ang="0">
                    <a:pos x="505" y="45"/>
                  </a:cxn>
                  <a:cxn ang="0">
                    <a:pos x="541" y="70"/>
                  </a:cxn>
                  <a:cxn ang="0">
                    <a:pos x="574" y="99"/>
                  </a:cxn>
                  <a:cxn ang="0">
                    <a:pos x="602" y="131"/>
                  </a:cxn>
                  <a:cxn ang="0">
                    <a:pos x="626" y="166"/>
                  </a:cxn>
                  <a:cxn ang="0">
                    <a:pos x="646" y="205"/>
                  </a:cxn>
                  <a:cxn ang="0">
                    <a:pos x="660" y="246"/>
                  </a:cxn>
                  <a:cxn ang="0">
                    <a:pos x="669" y="291"/>
                  </a:cxn>
                  <a:cxn ang="0">
                    <a:pos x="672" y="336"/>
                  </a:cxn>
                  <a:cxn ang="0">
                    <a:pos x="669" y="382"/>
                  </a:cxn>
                  <a:cxn ang="0">
                    <a:pos x="660" y="425"/>
                  </a:cxn>
                  <a:cxn ang="0">
                    <a:pos x="646" y="467"/>
                  </a:cxn>
                  <a:cxn ang="0">
                    <a:pos x="626" y="506"/>
                  </a:cxn>
                  <a:cxn ang="0">
                    <a:pos x="602" y="542"/>
                  </a:cxn>
                  <a:cxn ang="0">
                    <a:pos x="574" y="573"/>
                  </a:cxn>
                  <a:cxn ang="0">
                    <a:pos x="541" y="602"/>
                  </a:cxn>
                  <a:cxn ang="0">
                    <a:pos x="505" y="626"/>
                  </a:cxn>
                  <a:cxn ang="0">
                    <a:pos x="466" y="646"/>
                  </a:cxn>
                  <a:cxn ang="0">
                    <a:pos x="425" y="660"/>
                  </a:cxn>
                  <a:cxn ang="0">
                    <a:pos x="382" y="669"/>
                  </a:cxn>
                  <a:cxn ang="0">
                    <a:pos x="336" y="672"/>
                  </a:cxn>
                  <a:cxn ang="0">
                    <a:pos x="290" y="669"/>
                  </a:cxn>
                  <a:cxn ang="0">
                    <a:pos x="247" y="660"/>
                  </a:cxn>
                  <a:cxn ang="0">
                    <a:pos x="206" y="646"/>
                  </a:cxn>
                  <a:cxn ang="0">
                    <a:pos x="167" y="626"/>
                  </a:cxn>
                  <a:cxn ang="0">
                    <a:pos x="131" y="602"/>
                  </a:cxn>
                  <a:cxn ang="0">
                    <a:pos x="98" y="573"/>
                  </a:cxn>
                  <a:cxn ang="0">
                    <a:pos x="70" y="542"/>
                  </a:cxn>
                  <a:cxn ang="0">
                    <a:pos x="46" y="506"/>
                  </a:cxn>
                  <a:cxn ang="0">
                    <a:pos x="26" y="467"/>
                  </a:cxn>
                  <a:cxn ang="0">
                    <a:pos x="12" y="425"/>
                  </a:cxn>
                  <a:cxn ang="0">
                    <a:pos x="3" y="382"/>
                  </a:cxn>
                  <a:cxn ang="0">
                    <a:pos x="0" y="336"/>
                  </a:cxn>
                  <a:cxn ang="0">
                    <a:pos x="3" y="291"/>
                  </a:cxn>
                  <a:cxn ang="0">
                    <a:pos x="12" y="246"/>
                  </a:cxn>
                  <a:cxn ang="0">
                    <a:pos x="26" y="205"/>
                  </a:cxn>
                  <a:cxn ang="0">
                    <a:pos x="46" y="166"/>
                  </a:cxn>
                  <a:cxn ang="0">
                    <a:pos x="70" y="131"/>
                  </a:cxn>
                  <a:cxn ang="0">
                    <a:pos x="98" y="99"/>
                  </a:cxn>
                  <a:cxn ang="0">
                    <a:pos x="131" y="70"/>
                  </a:cxn>
                  <a:cxn ang="0">
                    <a:pos x="167" y="45"/>
                  </a:cxn>
                  <a:cxn ang="0">
                    <a:pos x="206" y="27"/>
                  </a:cxn>
                  <a:cxn ang="0">
                    <a:pos x="247" y="12"/>
                  </a:cxn>
                  <a:cxn ang="0">
                    <a:pos x="290" y="3"/>
                  </a:cxn>
                  <a:cxn ang="0">
                    <a:pos x="336" y="0"/>
                  </a:cxn>
                </a:cxnLst>
                <a:rect l="0" t="0" r="r" b="b"/>
                <a:pathLst>
                  <a:path w="672" h="672">
                    <a:moveTo>
                      <a:pt x="336" y="0"/>
                    </a:moveTo>
                    <a:lnTo>
                      <a:pt x="382" y="3"/>
                    </a:lnTo>
                    <a:lnTo>
                      <a:pt x="425" y="12"/>
                    </a:lnTo>
                    <a:lnTo>
                      <a:pt x="466" y="27"/>
                    </a:lnTo>
                    <a:lnTo>
                      <a:pt x="505" y="45"/>
                    </a:lnTo>
                    <a:lnTo>
                      <a:pt x="541" y="70"/>
                    </a:lnTo>
                    <a:lnTo>
                      <a:pt x="574" y="99"/>
                    </a:lnTo>
                    <a:lnTo>
                      <a:pt x="602" y="131"/>
                    </a:lnTo>
                    <a:lnTo>
                      <a:pt x="626" y="166"/>
                    </a:lnTo>
                    <a:lnTo>
                      <a:pt x="646" y="205"/>
                    </a:lnTo>
                    <a:lnTo>
                      <a:pt x="660" y="246"/>
                    </a:lnTo>
                    <a:lnTo>
                      <a:pt x="669" y="291"/>
                    </a:lnTo>
                    <a:lnTo>
                      <a:pt x="672" y="336"/>
                    </a:lnTo>
                    <a:lnTo>
                      <a:pt x="669" y="382"/>
                    </a:lnTo>
                    <a:lnTo>
                      <a:pt x="660" y="425"/>
                    </a:lnTo>
                    <a:lnTo>
                      <a:pt x="646" y="467"/>
                    </a:lnTo>
                    <a:lnTo>
                      <a:pt x="626" y="506"/>
                    </a:lnTo>
                    <a:lnTo>
                      <a:pt x="602" y="542"/>
                    </a:lnTo>
                    <a:lnTo>
                      <a:pt x="574" y="573"/>
                    </a:lnTo>
                    <a:lnTo>
                      <a:pt x="541" y="602"/>
                    </a:lnTo>
                    <a:lnTo>
                      <a:pt x="505" y="626"/>
                    </a:lnTo>
                    <a:lnTo>
                      <a:pt x="466" y="646"/>
                    </a:lnTo>
                    <a:lnTo>
                      <a:pt x="425" y="660"/>
                    </a:lnTo>
                    <a:lnTo>
                      <a:pt x="382" y="669"/>
                    </a:lnTo>
                    <a:lnTo>
                      <a:pt x="336" y="672"/>
                    </a:lnTo>
                    <a:lnTo>
                      <a:pt x="290" y="669"/>
                    </a:lnTo>
                    <a:lnTo>
                      <a:pt x="247" y="660"/>
                    </a:lnTo>
                    <a:lnTo>
                      <a:pt x="206" y="646"/>
                    </a:lnTo>
                    <a:lnTo>
                      <a:pt x="167" y="626"/>
                    </a:lnTo>
                    <a:lnTo>
                      <a:pt x="131" y="602"/>
                    </a:lnTo>
                    <a:lnTo>
                      <a:pt x="98" y="573"/>
                    </a:lnTo>
                    <a:lnTo>
                      <a:pt x="70" y="542"/>
                    </a:lnTo>
                    <a:lnTo>
                      <a:pt x="46" y="506"/>
                    </a:lnTo>
                    <a:lnTo>
                      <a:pt x="26" y="467"/>
                    </a:lnTo>
                    <a:lnTo>
                      <a:pt x="12" y="425"/>
                    </a:lnTo>
                    <a:lnTo>
                      <a:pt x="3" y="382"/>
                    </a:lnTo>
                    <a:lnTo>
                      <a:pt x="0" y="336"/>
                    </a:lnTo>
                    <a:lnTo>
                      <a:pt x="3" y="291"/>
                    </a:lnTo>
                    <a:lnTo>
                      <a:pt x="12" y="246"/>
                    </a:lnTo>
                    <a:lnTo>
                      <a:pt x="26" y="205"/>
                    </a:lnTo>
                    <a:lnTo>
                      <a:pt x="46" y="166"/>
                    </a:lnTo>
                    <a:lnTo>
                      <a:pt x="70" y="131"/>
                    </a:lnTo>
                    <a:lnTo>
                      <a:pt x="98" y="99"/>
                    </a:lnTo>
                    <a:lnTo>
                      <a:pt x="131" y="70"/>
                    </a:lnTo>
                    <a:lnTo>
                      <a:pt x="167" y="45"/>
                    </a:lnTo>
                    <a:lnTo>
                      <a:pt x="206" y="27"/>
                    </a:lnTo>
                    <a:lnTo>
                      <a:pt x="247" y="12"/>
                    </a:lnTo>
                    <a:lnTo>
                      <a:pt x="290" y="3"/>
                    </a:lnTo>
                    <a:lnTo>
                      <a:pt x="336"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2" name="Freeform 235">
                <a:extLst>
                  <a:ext uri="{FF2B5EF4-FFF2-40B4-BE49-F238E27FC236}">
                    <a16:creationId xmlns:a16="http://schemas.microsoft.com/office/drawing/2014/main" id="{B79497AC-A187-96DD-7537-0614DB9D6CBE}"/>
                  </a:ext>
                </a:extLst>
              </p:cNvPr>
              <p:cNvSpPr>
                <a:spLocks/>
              </p:cNvSpPr>
              <p:nvPr>
                <p:custDataLst>
                  <p:tags r:id="rId4"/>
                </p:custDataLst>
              </p:nvPr>
            </p:nvSpPr>
            <p:spPr bwMode="auto">
              <a:xfrm>
                <a:off x="552450" y="5568950"/>
                <a:ext cx="254000" cy="127000"/>
              </a:xfrm>
              <a:custGeom>
                <a:avLst/>
                <a:gdLst/>
                <a:ahLst/>
                <a:cxnLst>
                  <a:cxn ang="0">
                    <a:pos x="336" y="0"/>
                  </a:cxn>
                  <a:cxn ang="0">
                    <a:pos x="784" y="0"/>
                  </a:cxn>
                  <a:cxn ang="0">
                    <a:pos x="829" y="3"/>
                  </a:cxn>
                  <a:cxn ang="0">
                    <a:pos x="873" y="12"/>
                  </a:cxn>
                  <a:cxn ang="0">
                    <a:pos x="915" y="27"/>
                  </a:cxn>
                  <a:cxn ang="0">
                    <a:pos x="953" y="46"/>
                  </a:cxn>
                  <a:cxn ang="0">
                    <a:pos x="989" y="70"/>
                  </a:cxn>
                  <a:cxn ang="0">
                    <a:pos x="1022" y="98"/>
                  </a:cxn>
                  <a:cxn ang="0">
                    <a:pos x="1050" y="131"/>
                  </a:cxn>
                  <a:cxn ang="0">
                    <a:pos x="1074" y="167"/>
                  </a:cxn>
                  <a:cxn ang="0">
                    <a:pos x="1093" y="206"/>
                  </a:cxn>
                  <a:cxn ang="0">
                    <a:pos x="1108" y="247"/>
                  </a:cxn>
                  <a:cxn ang="0">
                    <a:pos x="1117" y="290"/>
                  </a:cxn>
                  <a:cxn ang="0">
                    <a:pos x="1120" y="336"/>
                  </a:cxn>
                  <a:cxn ang="0">
                    <a:pos x="1120" y="560"/>
                  </a:cxn>
                  <a:cxn ang="0">
                    <a:pos x="0" y="560"/>
                  </a:cxn>
                  <a:cxn ang="0">
                    <a:pos x="0" y="336"/>
                  </a:cxn>
                  <a:cxn ang="0">
                    <a:pos x="3" y="290"/>
                  </a:cxn>
                  <a:cxn ang="0">
                    <a:pos x="12" y="247"/>
                  </a:cxn>
                  <a:cxn ang="0">
                    <a:pos x="27" y="206"/>
                  </a:cxn>
                  <a:cxn ang="0">
                    <a:pos x="46" y="167"/>
                  </a:cxn>
                  <a:cxn ang="0">
                    <a:pos x="70" y="131"/>
                  </a:cxn>
                  <a:cxn ang="0">
                    <a:pos x="98" y="98"/>
                  </a:cxn>
                  <a:cxn ang="0">
                    <a:pos x="131" y="70"/>
                  </a:cxn>
                  <a:cxn ang="0">
                    <a:pos x="167" y="46"/>
                  </a:cxn>
                  <a:cxn ang="0">
                    <a:pos x="205" y="27"/>
                  </a:cxn>
                  <a:cxn ang="0">
                    <a:pos x="247" y="12"/>
                  </a:cxn>
                  <a:cxn ang="0">
                    <a:pos x="291" y="3"/>
                  </a:cxn>
                  <a:cxn ang="0">
                    <a:pos x="336" y="0"/>
                  </a:cxn>
                </a:cxnLst>
                <a:rect l="0" t="0" r="r" b="b"/>
                <a:pathLst>
                  <a:path w="1120" h="560">
                    <a:moveTo>
                      <a:pt x="336" y="0"/>
                    </a:moveTo>
                    <a:lnTo>
                      <a:pt x="784" y="0"/>
                    </a:lnTo>
                    <a:lnTo>
                      <a:pt x="829" y="3"/>
                    </a:lnTo>
                    <a:lnTo>
                      <a:pt x="873" y="12"/>
                    </a:lnTo>
                    <a:lnTo>
                      <a:pt x="915" y="27"/>
                    </a:lnTo>
                    <a:lnTo>
                      <a:pt x="953" y="46"/>
                    </a:lnTo>
                    <a:lnTo>
                      <a:pt x="989" y="70"/>
                    </a:lnTo>
                    <a:lnTo>
                      <a:pt x="1022" y="98"/>
                    </a:lnTo>
                    <a:lnTo>
                      <a:pt x="1050" y="131"/>
                    </a:lnTo>
                    <a:lnTo>
                      <a:pt x="1074" y="167"/>
                    </a:lnTo>
                    <a:lnTo>
                      <a:pt x="1093" y="206"/>
                    </a:lnTo>
                    <a:lnTo>
                      <a:pt x="1108" y="247"/>
                    </a:lnTo>
                    <a:lnTo>
                      <a:pt x="1117" y="290"/>
                    </a:lnTo>
                    <a:lnTo>
                      <a:pt x="1120" y="336"/>
                    </a:lnTo>
                    <a:lnTo>
                      <a:pt x="1120" y="560"/>
                    </a:lnTo>
                    <a:lnTo>
                      <a:pt x="0" y="560"/>
                    </a:lnTo>
                    <a:lnTo>
                      <a:pt x="0" y="336"/>
                    </a:lnTo>
                    <a:lnTo>
                      <a:pt x="3" y="290"/>
                    </a:lnTo>
                    <a:lnTo>
                      <a:pt x="12" y="247"/>
                    </a:lnTo>
                    <a:lnTo>
                      <a:pt x="27" y="206"/>
                    </a:lnTo>
                    <a:lnTo>
                      <a:pt x="46" y="167"/>
                    </a:lnTo>
                    <a:lnTo>
                      <a:pt x="70" y="131"/>
                    </a:lnTo>
                    <a:lnTo>
                      <a:pt x="98" y="98"/>
                    </a:lnTo>
                    <a:lnTo>
                      <a:pt x="131" y="70"/>
                    </a:lnTo>
                    <a:lnTo>
                      <a:pt x="167" y="46"/>
                    </a:lnTo>
                    <a:lnTo>
                      <a:pt x="205" y="27"/>
                    </a:lnTo>
                    <a:lnTo>
                      <a:pt x="247" y="12"/>
                    </a:lnTo>
                    <a:lnTo>
                      <a:pt x="291" y="3"/>
                    </a:lnTo>
                    <a:lnTo>
                      <a:pt x="336"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3" name="Freeform 236">
                <a:extLst>
                  <a:ext uri="{FF2B5EF4-FFF2-40B4-BE49-F238E27FC236}">
                    <a16:creationId xmlns:a16="http://schemas.microsoft.com/office/drawing/2014/main" id="{8D135137-4FBF-F77C-16FE-A89747289643}"/>
                  </a:ext>
                </a:extLst>
              </p:cNvPr>
              <p:cNvSpPr>
                <a:spLocks/>
              </p:cNvSpPr>
              <p:nvPr>
                <p:custDataLst>
                  <p:tags r:id="rId5"/>
                </p:custDataLst>
              </p:nvPr>
            </p:nvSpPr>
            <p:spPr bwMode="auto">
              <a:xfrm>
                <a:off x="831850" y="5784850"/>
                <a:ext cx="152400" cy="152400"/>
              </a:xfrm>
              <a:custGeom>
                <a:avLst/>
                <a:gdLst/>
                <a:ahLst/>
                <a:cxnLst>
                  <a:cxn ang="0">
                    <a:pos x="336" y="0"/>
                  </a:cxn>
                  <a:cxn ang="0">
                    <a:pos x="381" y="3"/>
                  </a:cxn>
                  <a:cxn ang="0">
                    <a:pos x="425" y="12"/>
                  </a:cxn>
                  <a:cxn ang="0">
                    <a:pos x="467" y="26"/>
                  </a:cxn>
                  <a:cxn ang="0">
                    <a:pos x="505" y="45"/>
                  </a:cxn>
                  <a:cxn ang="0">
                    <a:pos x="541" y="70"/>
                  </a:cxn>
                  <a:cxn ang="0">
                    <a:pos x="574" y="99"/>
                  </a:cxn>
                  <a:cxn ang="0">
                    <a:pos x="602" y="130"/>
                  </a:cxn>
                  <a:cxn ang="0">
                    <a:pos x="626" y="166"/>
                  </a:cxn>
                  <a:cxn ang="0">
                    <a:pos x="645" y="205"/>
                  </a:cxn>
                  <a:cxn ang="0">
                    <a:pos x="660" y="246"/>
                  </a:cxn>
                  <a:cxn ang="0">
                    <a:pos x="669" y="291"/>
                  </a:cxn>
                  <a:cxn ang="0">
                    <a:pos x="673" y="337"/>
                  </a:cxn>
                  <a:cxn ang="0">
                    <a:pos x="669" y="381"/>
                  </a:cxn>
                  <a:cxn ang="0">
                    <a:pos x="660" y="426"/>
                  </a:cxn>
                  <a:cxn ang="0">
                    <a:pos x="645" y="467"/>
                  </a:cxn>
                  <a:cxn ang="0">
                    <a:pos x="626" y="506"/>
                  </a:cxn>
                  <a:cxn ang="0">
                    <a:pos x="602" y="542"/>
                  </a:cxn>
                  <a:cxn ang="0">
                    <a:pos x="574" y="573"/>
                  </a:cxn>
                  <a:cxn ang="0">
                    <a:pos x="541" y="602"/>
                  </a:cxn>
                  <a:cxn ang="0">
                    <a:pos x="505" y="627"/>
                  </a:cxn>
                  <a:cxn ang="0">
                    <a:pos x="467" y="646"/>
                  </a:cxn>
                  <a:cxn ang="0">
                    <a:pos x="425" y="660"/>
                  </a:cxn>
                  <a:cxn ang="0">
                    <a:pos x="381" y="669"/>
                  </a:cxn>
                  <a:cxn ang="0">
                    <a:pos x="336" y="672"/>
                  </a:cxn>
                  <a:cxn ang="0">
                    <a:pos x="290" y="669"/>
                  </a:cxn>
                  <a:cxn ang="0">
                    <a:pos x="247" y="660"/>
                  </a:cxn>
                  <a:cxn ang="0">
                    <a:pos x="206" y="646"/>
                  </a:cxn>
                  <a:cxn ang="0">
                    <a:pos x="166" y="627"/>
                  </a:cxn>
                  <a:cxn ang="0">
                    <a:pos x="131" y="602"/>
                  </a:cxn>
                  <a:cxn ang="0">
                    <a:pos x="98" y="573"/>
                  </a:cxn>
                  <a:cxn ang="0">
                    <a:pos x="70" y="542"/>
                  </a:cxn>
                  <a:cxn ang="0">
                    <a:pos x="46" y="506"/>
                  </a:cxn>
                  <a:cxn ang="0">
                    <a:pos x="26" y="467"/>
                  </a:cxn>
                  <a:cxn ang="0">
                    <a:pos x="12" y="426"/>
                  </a:cxn>
                  <a:cxn ang="0">
                    <a:pos x="4" y="381"/>
                  </a:cxn>
                  <a:cxn ang="0">
                    <a:pos x="0" y="337"/>
                  </a:cxn>
                  <a:cxn ang="0">
                    <a:pos x="4" y="291"/>
                  </a:cxn>
                  <a:cxn ang="0">
                    <a:pos x="12" y="246"/>
                  </a:cxn>
                  <a:cxn ang="0">
                    <a:pos x="26" y="205"/>
                  </a:cxn>
                  <a:cxn ang="0">
                    <a:pos x="46" y="166"/>
                  </a:cxn>
                  <a:cxn ang="0">
                    <a:pos x="70" y="130"/>
                  </a:cxn>
                  <a:cxn ang="0">
                    <a:pos x="98" y="99"/>
                  </a:cxn>
                  <a:cxn ang="0">
                    <a:pos x="131" y="70"/>
                  </a:cxn>
                  <a:cxn ang="0">
                    <a:pos x="166" y="45"/>
                  </a:cxn>
                  <a:cxn ang="0">
                    <a:pos x="206" y="26"/>
                  </a:cxn>
                  <a:cxn ang="0">
                    <a:pos x="247" y="12"/>
                  </a:cxn>
                  <a:cxn ang="0">
                    <a:pos x="290" y="3"/>
                  </a:cxn>
                  <a:cxn ang="0">
                    <a:pos x="336" y="0"/>
                  </a:cxn>
                </a:cxnLst>
                <a:rect l="0" t="0" r="r" b="b"/>
                <a:pathLst>
                  <a:path w="673" h="672">
                    <a:moveTo>
                      <a:pt x="336" y="0"/>
                    </a:moveTo>
                    <a:lnTo>
                      <a:pt x="381" y="3"/>
                    </a:lnTo>
                    <a:lnTo>
                      <a:pt x="425" y="12"/>
                    </a:lnTo>
                    <a:lnTo>
                      <a:pt x="467" y="26"/>
                    </a:lnTo>
                    <a:lnTo>
                      <a:pt x="505" y="45"/>
                    </a:lnTo>
                    <a:lnTo>
                      <a:pt x="541" y="70"/>
                    </a:lnTo>
                    <a:lnTo>
                      <a:pt x="574" y="99"/>
                    </a:lnTo>
                    <a:lnTo>
                      <a:pt x="602" y="130"/>
                    </a:lnTo>
                    <a:lnTo>
                      <a:pt x="626" y="166"/>
                    </a:lnTo>
                    <a:lnTo>
                      <a:pt x="645" y="205"/>
                    </a:lnTo>
                    <a:lnTo>
                      <a:pt x="660" y="246"/>
                    </a:lnTo>
                    <a:lnTo>
                      <a:pt x="669" y="291"/>
                    </a:lnTo>
                    <a:lnTo>
                      <a:pt x="673" y="337"/>
                    </a:lnTo>
                    <a:lnTo>
                      <a:pt x="669" y="381"/>
                    </a:lnTo>
                    <a:lnTo>
                      <a:pt x="660" y="426"/>
                    </a:lnTo>
                    <a:lnTo>
                      <a:pt x="645" y="467"/>
                    </a:lnTo>
                    <a:lnTo>
                      <a:pt x="626" y="506"/>
                    </a:lnTo>
                    <a:lnTo>
                      <a:pt x="602" y="542"/>
                    </a:lnTo>
                    <a:lnTo>
                      <a:pt x="574" y="573"/>
                    </a:lnTo>
                    <a:lnTo>
                      <a:pt x="541" y="602"/>
                    </a:lnTo>
                    <a:lnTo>
                      <a:pt x="505" y="627"/>
                    </a:lnTo>
                    <a:lnTo>
                      <a:pt x="467" y="646"/>
                    </a:lnTo>
                    <a:lnTo>
                      <a:pt x="425" y="660"/>
                    </a:lnTo>
                    <a:lnTo>
                      <a:pt x="381" y="669"/>
                    </a:lnTo>
                    <a:lnTo>
                      <a:pt x="336" y="672"/>
                    </a:lnTo>
                    <a:lnTo>
                      <a:pt x="290" y="669"/>
                    </a:lnTo>
                    <a:lnTo>
                      <a:pt x="247" y="660"/>
                    </a:lnTo>
                    <a:lnTo>
                      <a:pt x="206" y="646"/>
                    </a:lnTo>
                    <a:lnTo>
                      <a:pt x="166" y="627"/>
                    </a:lnTo>
                    <a:lnTo>
                      <a:pt x="131" y="602"/>
                    </a:lnTo>
                    <a:lnTo>
                      <a:pt x="98" y="573"/>
                    </a:lnTo>
                    <a:lnTo>
                      <a:pt x="70" y="542"/>
                    </a:lnTo>
                    <a:lnTo>
                      <a:pt x="46" y="506"/>
                    </a:lnTo>
                    <a:lnTo>
                      <a:pt x="26" y="467"/>
                    </a:lnTo>
                    <a:lnTo>
                      <a:pt x="12" y="426"/>
                    </a:lnTo>
                    <a:lnTo>
                      <a:pt x="4" y="381"/>
                    </a:lnTo>
                    <a:lnTo>
                      <a:pt x="0" y="337"/>
                    </a:lnTo>
                    <a:lnTo>
                      <a:pt x="4" y="291"/>
                    </a:lnTo>
                    <a:lnTo>
                      <a:pt x="12" y="246"/>
                    </a:lnTo>
                    <a:lnTo>
                      <a:pt x="26" y="205"/>
                    </a:lnTo>
                    <a:lnTo>
                      <a:pt x="46" y="166"/>
                    </a:lnTo>
                    <a:lnTo>
                      <a:pt x="70" y="130"/>
                    </a:lnTo>
                    <a:lnTo>
                      <a:pt x="98" y="99"/>
                    </a:lnTo>
                    <a:lnTo>
                      <a:pt x="131" y="70"/>
                    </a:lnTo>
                    <a:lnTo>
                      <a:pt x="166" y="45"/>
                    </a:lnTo>
                    <a:lnTo>
                      <a:pt x="206" y="26"/>
                    </a:lnTo>
                    <a:lnTo>
                      <a:pt x="247" y="12"/>
                    </a:lnTo>
                    <a:lnTo>
                      <a:pt x="290" y="3"/>
                    </a:lnTo>
                    <a:lnTo>
                      <a:pt x="336"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4" name="Freeform 237">
                <a:extLst>
                  <a:ext uri="{FF2B5EF4-FFF2-40B4-BE49-F238E27FC236}">
                    <a16:creationId xmlns:a16="http://schemas.microsoft.com/office/drawing/2014/main" id="{EDFE342B-A072-8383-8F69-8BC2846845E7}"/>
                  </a:ext>
                </a:extLst>
              </p:cNvPr>
              <p:cNvSpPr>
                <a:spLocks/>
              </p:cNvSpPr>
              <p:nvPr>
                <p:custDataLst>
                  <p:tags r:id="rId6"/>
                </p:custDataLst>
              </p:nvPr>
            </p:nvSpPr>
            <p:spPr bwMode="auto">
              <a:xfrm>
                <a:off x="781050" y="5949950"/>
                <a:ext cx="254000" cy="127000"/>
              </a:xfrm>
              <a:custGeom>
                <a:avLst/>
                <a:gdLst/>
                <a:ahLst/>
                <a:cxnLst>
                  <a:cxn ang="0">
                    <a:pos x="335" y="0"/>
                  </a:cxn>
                  <a:cxn ang="0">
                    <a:pos x="783" y="0"/>
                  </a:cxn>
                  <a:cxn ang="0">
                    <a:pos x="828" y="3"/>
                  </a:cxn>
                  <a:cxn ang="0">
                    <a:pos x="873" y="11"/>
                  </a:cxn>
                  <a:cxn ang="0">
                    <a:pos x="914" y="27"/>
                  </a:cxn>
                  <a:cxn ang="0">
                    <a:pos x="953" y="46"/>
                  </a:cxn>
                  <a:cxn ang="0">
                    <a:pos x="988" y="70"/>
                  </a:cxn>
                  <a:cxn ang="0">
                    <a:pos x="1020" y="98"/>
                  </a:cxn>
                  <a:cxn ang="0">
                    <a:pos x="1049" y="131"/>
                  </a:cxn>
                  <a:cxn ang="0">
                    <a:pos x="1074" y="167"/>
                  </a:cxn>
                  <a:cxn ang="0">
                    <a:pos x="1092" y="205"/>
                  </a:cxn>
                  <a:cxn ang="0">
                    <a:pos x="1107" y="247"/>
                  </a:cxn>
                  <a:cxn ang="0">
                    <a:pos x="1116" y="291"/>
                  </a:cxn>
                  <a:cxn ang="0">
                    <a:pos x="1119" y="336"/>
                  </a:cxn>
                  <a:cxn ang="0">
                    <a:pos x="1119" y="560"/>
                  </a:cxn>
                  <a:cxn ang="0">
                    <a:pos x="0" y="560"/>
                  </a:cxn>
                  <a:cxn ang="0">
                    <a:pos x="0" y="336"/>
                  </a:cxn>
                  <a:cxn ang="0">
                    <a:pos x="2" y="291"/>
                  </a:cxn>
                  <a:cxn ang="0">
                    <a:pos x="11" y="247"/>
                  </a:cxn>
                  <a:cxn ang="0">
                    <a:pos x="26" y="205"/>
                  </a:cxn>
                  <a:cxn ang="0">
                    <a:pos x="45" y="167"/>
                  </a:cxn>
                  <a:cxn ang="0">
                    <a:pos x="69" y="131"/>
                  </a:cxn>
                  <a:cxn ang="0">
                    <a:pos x="97" y="98"/>
                  </a:cxn>
                  <a:cxn ang="0">
                    <a:pos x="130" y="70"/>
                  </a:cxn>
                  <a:cxn ang="0">
                    <a:pos x="166" y="46"/>
                  </a:cxn>
                  <a:cxn ang="0">
                    <a:pos x="204" y="27"/>
                  </a:cxn>
                  <a:cxn ang="0">
                    <a:pos x="246" y="11"/>
                  </a:cxn>
                  <a:cxn ang="0">
                    <a:pos x="290" y="3"/>
                  </a:cxn>
                  <a:cxn ang="0">
                    <a:pos x="335" y="0"/>
                  </a:cxn>
                </a:cxnLst>
                <a:rect l="0" t="0" r="r" b="b"/>
                <a:pathLst>
                  <a:path w="1119" h="560">
                    <a:moveTo>
                      <a:pt x="335" y="0"/>
                    </a:moveTo>
                    <a:lnTo>
                      <a:pt x="783" y="0"/>
                    </a:lnTo>
                    <a:lnTo>
                      <a:pt x="828" y="3"/>
                    </a:lnTo>
                    <a:lnTo>
                      <a:pt x="873" y="11"/>
                    </a:lnTo>
                    <a:lnTo>
                      <a:pt x="914" y="27"/>
                    </a:lnTo>
                    <a:lnTo>
                      <a:pt x="953" y="46"/>
                    </a:lnTo>
                    <a:lnTo>
                      <a:pt x="988" y="70"/>
                    </a:lnTo>
                    <a:lnTo>
                      <a:pt x="1020" y="98"/>
                    </a:lnTo>
                    <a:lnTo>
                      <a:pt x="1049" y="131"/>
                    </a:lnTo>
                    <a:lnTo>
                      <a:pt x="1074" y="167"/>
                    </a:lnTo>
                    <a:lnTo>
                      <a:pt x="1092" y="205"/>
                    </a:lnTo>
                    <a:lnTo>
                      <a:pt x="1107" y="247"/>
                    </a:lnTo>
                    <a:lnTo>
                      <a:pt x="1116" y="291"/>
                    </a:lnTo>
                    <a:lnTo>
                      <a:pt x="1119" y="336"/>
                    </a:lnTo>
                    <a:lnTo>
                      <a:pt x="1119" y="560"/>
                    </a:lnTo>
                    <a:lnTo>
                      <a:pt x="0" y="560"/>
                    </a:lnTo>
                    <a:lnTo>
                      <a:pt x="0" y="336"/>
                    </a:lnTo>
                    <a:lnTo>
                      <a:pt x="2" y="291"/>
                    </a:lnTo>
                    <a:lnTo>
                      <a:pt x="11" y="247"/>
                    </a:lnTo>
                    <a:lnTo>
                      <a:pt x="26" y="205"/>
                    </a:lnTo>
                    <a:lnTo>
                      <a:pt x="45" y="167"/>
                    </a:lnTo>
                    <a:lnTo>
                      <a:pt x="69" y="131"/>
                    </a:lnTo>
                    <a:lnTo>
                      <a:pt x="97" y="98"/>
                    </a:lnTo>
                    <a:lnTo>
                      <a:pt x="130" y="70"/>
                    </a:lnTo>
                    <a:lnTo>
                      <a:pt x="166" y="46"/>
                    </a:lnTo>
                    <a:lnTo>
                      <a:pt x="204" y="27"/>
                    </a:lnTo>
                    <a:lnTo>
                      <a:pt x="246" y="11"/>
                    </a:lnTo>
                    <a:lnTo>
                      <a:pt x="290" y="3"/>
                    </a:lnTo>
                    <a:lnTo>
                      <a:pt x="335"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5" name="Freeform 238">
                <a:extLst>
                  <a:ext uri="{FF2B5EF4-FFF2-40B4-BE49-F238E27FC236}">
                    <a16:creationId xmlns:a16="http://schemas.microsoft.com/office/drawing/2014/main" id="{9A15485E-B629-41E5-6A68-10E8DE326F52}"/>
                  </a:ext>
                </a:extLst>
              </p:cNvPr>
              <p:cNvSpPr>
                <a:spLocks/>
              </p:cNvSpPr>
              <p:nvPr>
                <p:custDataLst>
                  <p:tags r:id="rId7"/>
                </p:custDataLst>
              </p:nvPr>
            </p:nvSpPr>
            <p:spPr bwMode="auto">
              <a:xfrm>
                <a:off x="374650" y="5784850"/>
                <a:ext cx="152400" cy="152400"/>
              </a:xfrm>
              <a:custGeom>
                <a:avLst/>
                <a:gdLst/>
                <a:ahLst/>
                <a:cxnLst>
                  <a:cxn ang="0">
                    <a:pos x="337" y="0"/>
                  </a:cxn>
                  <a:cxn ang="0">
                    <a:pos x="383" y="3"/>
                  </a:cxn>
                  <a:cxn ang="0">
                    <a:pos x="426" y="12"/>
                  </a:cxn>
                  <a:cxn ang="0">
                    <a:pos x="467" y="26"/>
                  </a:cxn>
                  <a:cxn ang="0">
                    <a:pos x="507" y="45"/>
                  </a:cxn>
                  <a:cxn ang="0">
                    <a:pos x="542" y="70"/>
                  </a:cxn>
                  <a:cxn ang="0">
                    <a:pos x="575" y="99"/>
                  </a:cxn>
                  <a:cxn ang="0">
                    <a:pos x="603" y="130"/>
                  </a:cxn>
                  <a:cxn ang="0">
                    <a:pos x="627" y="166"/>
                  </a:cxn>
                  <a:cxn ang="0">
                    <a:pos x="647" y="205"/>
                  </a:cxn>
                  <a:cxn ang="0">
                    <a:pos x="661" y="246"/>
                  </a:cxn>
                  <a:cxn ang="0">
                    <a:pos x="669" y="291"/>
                  </a:cxn>
                  <a:cxn ang="0">
                    <a:pos x="673" y="337"/>
                  </a:cxn>
                  <a:cxn ang="0">
                    <a:pos x="669" y="381"/>
                  </a:cxn>
                  <a:cxn ang="0">
                    <a:pos x="661" y="426"/>
                  </a:cxn>
                  <a:cxn ang="0">
                    <a:pos x="647" y="467"/>
                  </a:cxn>
                  <a:cxn ang="0">
                    <a:pos x="627" y="506"/>
                  </a:cxn>
                  <a:cxn ang="0">
                    <a:pos x="603" y="542"/>
                  </a:cxn>
                  <a:cxn ang="0">
                    <a:pos x="575" y="573"/>
                  </a:cxn>
                  <a:cxn ang="0">
                    <a:pos x="542" y="602"/>
                  </a:cxn>
                  <a:cxn ang="0">
                    <a:pos x="507" y="627"/>
                  </a:cxn>
                  <a:cxn ang="0">
                    <a:pos x="467" y="646"/>
                  </a:cxn>
                  <a:cxn ang="0">
                    <a:pos x="426" y="660"/>
                  </a:cxn>
                  <a:cxn ang="0">
                    <a:pos x="383" y="669"/>
                  </a:cxn>
                  <a:cxn ang="0">
                    <a:pos x="337" y="672"/>
                  </a:cxn>
                  <a:cxn ang="0">
                    <a:pos x="292" y="669"/>
                  </a:cxn>
                  <a:cxn ang="0">
                    <a:pos x="248" y="660"/>
                  </a:cxn>
                  <a:cxn ang="0">
                    <a:pos x="206" y="646"/>
                  </a:cxn>
                  <a:cxn ang="0">
                    <a:pos x="168" y="627"/>
                  </a:cxn>
                  <a:cxn ang="0">
                    <a:pos x="132" y="602"/>
                  </a:cxn>
                  <a:cxn ang="0">
                    <a:pos x="99" y="573"/>
                  </a:cxn>
                  <a:cxn ang="0">
                    <a:pos x="71" y="542"/>
                  </a:cxn>
                  <a:cxn ang="0">
                    <a:pos x="47" y="506"/>
                  </a:cxn>
                  <a:cxn ang="0">
                    <a:pos x="28" y="467"/>
                  </a:cxn>
                  <a:cxn ang="0">
                    <a:pos x="13" y="426"/>
                  </a:cxn>
                  <a:cxn ang="0">
                    <a:pos x="4" y="381"/>
                  </a:cxn>
                  <a:cxn ang="0">
                    <a:pos x="0" y="337"/>
                  </a:cxn>
                  <a:cxn ang="0">
                    <a:pos x="4" y="291"/>
                  </a:cxn>
                  <a:cxn ang="0">
                    <a:pos x="13" y="246"/>
                  </a:cxn>
                  <a:cxn ang="0">
                    <a:pos x="28" y="205"/>
                  </a:cxn>
                  <a:cxn ang="0">
                    <a:pos x="47" y="166"/>
                  </a:cxn>
                  <a:cxn ang="0">
                    <a:pos x="71" y="130"/>
                  </a:cxn>
                  <a:cxn ang="0">
                    <a:pos x="99" y="99"/>
                  </a:cxn>
                  <a:cxn ang="0">
                    <a:pos x="132" y="70"/>
                  </a:cxn>
                  <a:cxn ang="0">
                    <a:pos x="168" y="45"/>
                  </a:cxn>
                  <a:cxn ang="0">
                    <a:pos x="206" y="26"/>
                  </a:cxn>
                  <a:cxn ang="0">
                    <a:pos x="248" y="12"/>
                  </a:cxn>
                  <a:cxn ang="0">
                    <a:pos x="292" y="3"/>
                  </a:cxn>
                  <a:cxn ang="0">
                    <a:pos x="337" y="0"/>
                  </a:cxn>
                </a:cxnLst>
                <a:rect l="0" t="0" r="r" b="b"/>
                <a:pathLst>
                  <a:path w="673" h="672">
                    <a:moveTo>
                      <a:pt x="337" y="0"/>
                    </a:moveTo>
                    <a:lnTo>
                      <a:pt x="383" y="3"/>
                    </a:lnTo>
                    <a:lnTo>
                      <a:pt x="426" y="12"/>
                    </a:lnTo>
                    <a:lnTo>
                      <a:pt x="467" y="26"/>
                    </a:lnTo>
                    <a:lnTo>
                      <a:pt x="507" y="45"/>
                    </a:lnTo>
                    <a:lnTo>
                      <a:pt x="542" y="70"/>
                    </a:lnTo>
                    <a:lnTo>
                      <a:pt x="575" y="99"/>
                    </a:lnTo>
                    <a:lnTo>
                      <a:pt x="603" y="130"/>
                    </a:lnTo>
                    <a:lnTo>
                      <a:pt x="627" y="166"/>
                    </a:lnTo>
                    <a:lnTo>
                      <a:pt x="647" y="205"/>
                    </a:lnTo>
                    <a:lnTo>
                      <a:pt x="661" y="246"/>
                    </a:lnTo>
                    <a:lnTo>
                      <a:pt x="669" y="291"/>
                    </a:lnTo>
                    <a:lnTo>
                      <a:pt x="673" y="337"/>
                    </a:lnTo>
                    <a:lnTo>
                      <a:pt x="669" y="381"/>
                    </a:lnTo>
                    <a:lnTo>
                      <a:pt x="661" y="426"/>
                    </a:lnTo>
                    <a:lnTo>
                      <a:pt x="647" y="467"/>
                    </a:lnTo>
                    <a:lnTo>
                      <a:pt x="627" y="506"/>
                    </a:lnTo>
                    <a:lnTo>
                      <a:pt x="603" y="542"/>
                    </a:lnTo>
                    <a:lnTo>
                      <a:pt x="575" y="573"/>
                    </a:lnTo>
                    <a:lnTo>
                      <a:pt x="542" y="602"/>
                    </a:lnTo>
                    <a:lnTo>
                      <a:pt x="507" y="627"/>
                    </a:lnTo>
                    <a:lnTo>
                      <a:pt x="467" y="646"/>
                    </a:lnTo>
                    <a:lnTo>
                      <a:pt x="426" y="660"/>
                    </a:lnTo>
                    <a:lnTo>
                      <a:pt x="383" y="669"/>
                    </a:lnTo>
                    <a:lnTo>
                      <a:pt x="337" y="672"/>
                    </a:lnTo>
                    <a:lnTo>
                      <a:pt x="292" y="669"/>
                    </a:lnTo>
                    <a:lnTo>
                      <a:pt x="248" y="660"/>
                    </a:lnTo>
                    <a:lnTo>
                      <a:pt x="206" y="646"/>
                    </a:lnTo>
                    <a:lnTo>
                      <a:pt x="168" y="627"/>
                    </a:lnTo>
                    <a:lnTo>
                      <a:pt x="132" y="602"/>
                    </a:lnTo>
                    <a:lnTo>
                      <a:pt x="99" y="573"/>
                    </a:lnTo>
                    <a:lnTo>
                      <a:pt x="71" y="542"/>
                    </a:lnTo>
                    <a:lnTo>
                      <a:pt x="47" y="506"/>
                    </a:lnTo>
                    <a:lnTo>
                      <a:pt x="28" y="467"/>
                    </a:lnTo>
                    <a:lnTo>
                      <a:pt x="13" y="426"/>
                    </a:lnTo>
                    <a:lnTo>
                      <a:pt x="4" y="381"/>
                    </a:lnTo>
                    <a:lnTo>
                      <a:pt x="0" y="337"/>
                    </a:lnTo>
                    <a:lnTo>
                      <a:pt x="4" y="291"/>
                    </a:lnTo>
                    <a:lnTo>
                      <a:pt x="13" y="246"/>
                    </a:lnTo>
                    <a:lnTo>
                      <a:pt x="28" y="205"/>
                    </a:lnTo>
                    <a:lnTo>
                      <a:pt x="47" y="166"/>
                    </a:lnTo>
                    <a:lnTo>
                      <a:pt x="71" y="130"/>
                    </a:lnTo>
                    <a:lnTo>
                      <a:pt x="99" y="99"/>
                    </a:lnTo>
                    <a:lnTo>
                      <a:pt x="132" y="70"/>
                    </a:lnTo>
                    <a:lnTo>
                      <a:pt x="168" y="45"/>
                    </a:lnTo>
                    <a:lnTo>
                      <a:pt x="206" y="26"/>
                    </a:lnTo>
                    <a:lnTo>
                      <a:pt x="248" y="12"/>
                    </a:lnTo>
                    <a:lnTo>
                      <a:pt x="292" y="3"/>
                    </a:lnTo>
                    <a:lnTo>
                      <a:pt x="337"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6" name="Freeform 239">
                <a:extLst>
                  <a:ext uri="{FF2B5EF4-FFF2-40B4-BE49-F238E27FC236}">
                    <a16:creationId xmlns:a16="http://schemas.microsoft.com/office/drawing/2014/main" id="{0507F42F-FD23-3F9E-5593-938170902906}"/>
                  </a:ext>
                </a:extLst>
              </p:cNvPr>
              <p:cNvSpPr>
                <a:spLocks/>
              </p:cNvSpPr>
              <p:nvPr>
                <p:custDataLst>
                  <p:tags r:id="rId8"/>
                </p:custDataLst>
              </p:nvPr>
            </p:nvSpPr>
            <p:spPr bwMode="auto">
              <a:xfrm>
                <a:off x="323850" y="5949950"/>
                <a:ext cx="254000" cy="127000"/>
              </a:xfrm>
              <a:custGeom>
                <a:avLst/>
                <a:gdLst/>
                <a:ahLst/>
                <a:cxnLst>
                  <a:cxn ang="0">
                    <a:pos x="336" y="0"/>
                  </a:cxn>
                  <a:cxn ang="0">
                    <a:pos x="784" y="0"/>
                  </a:cxn>
                  <a:cxn ang="0">
                    <a:pos x="829" y="3"/>
                  </a:cxn>
                  <a:cxn ang="0">
                    <a:pos x="873" y="11"/>
                  </a:cxn>
                  <a:cxn ang="0">
                    <a:pos x="915" y="27"/>
                  </a:cxn>
                  <a:cxn ang="0">
                    <a:pos x="953" y="46"/>
                  </a:cxn>
                  <a:cxn ang="0">
                    <a:pos x="989" y="70"/>
                  </a:cxn>
                  <a:cxn ang="0">
                    <a:pos x="1022" y="98"/>
                  </a:cxn>
                  <a:cxn ang="0">
                    <a:pos x="1050" y="131"/>
                  </a:cxn>
                  <a:cxn ang="0">
                    <a:pos x="1074" y="167"/>
                  </a:cxn>
                  <a:cxn ang="0">
                    <a:pos x="1093" y="205"/>
                  </a:cxn>
                  <a:cxn ang="0">
                    <a:pos x="1108" y="247"/>
                  </a:cxn>
                  <a:cxn ang="0">
                    <a:pos x="1117" y="291"/>
                  </a:cxn>
                  <a:cxn ang="0">
                    <a:pos x="1119" y="336"/>
                  </a:cxn>
                  <a:cxn ang="0">
                    <a:pos x="1119" y="560"/>
                  </a:cxn>
                  <a:cxn ang="0">
                    <a:pos x="0" y="560"/>
                  </a:cxn>
                  <a:cxn ang="0">
                    <a:pos x="0" y="336"/>
                  </a:cxn>
                  <a:cxn ang="0">
                    <a:pos x="3" y="291"/>
                  </a:cxn>
                  <a:cxn ang="0">
                    <a:pos x="12" y="247"/>
                  </a:cxn>
                  <a:cxn ang="0">
                    <a:pos x="27" y="205"/>
                  </a:cxn>
                  <a:cxn ang="0">
                    <a:pos x="45" y="167"/>
                  </a:cxn>
                  <a:cxn ang="0">
                    <a:pos x="70" y="131"/>
                  </a:cxn>
                  <a:cxn ang="0">
                    <a:pos x="99" y="98"/>
                  </a:cxn>
                  <a:cxn ang="0">
                    <a:pos x="131" y="70"/>
                  </a:cxn>
                  <a:cxn ang="0">
                    <a:pos x="166" y="46"/>
                  </a:cxn>
                  <a:cxn ang="0">
                    <a:pos x="205" y="27"/>
                  </a:cxn>
                  <a:cxn ang="0">
                    <a:pos x="246" y="11"/>
                  </a:cxn>
                  <a:cxn ang="0">
                    <a:pos x="291" y="3"/>
                  </a:cxn>
                  <a:cxn ang="0">
                    <a:pos x="336" y="0"/>
                  </a:cxn>
                </a:cxnLst>
                <a:rect l="0" t="0" r="r" b="b"/>
                <a:pathLst>
                  <a:path w="1119" h="560">
                    <a:moveTo>
                      <a:pt x="336" y="0"/>
                    </a:moveTo>
                    <a:lnTo>
                      <a:pt x="784" y="0"/>
                    </a:lnTo>
                    <a:lnTo>
                      <a:pt x="829" y="3"/>
                    </a:lnTo>
                    <a:lnTo>
                      <a:pt x="873" y="11"/>
                    </a:lnTo>
                    <a:lnTo>
                      <a:pt x="915" y="27"/>
                    </a:lnTo>
                    <a:lnTo>
                      <a:pt x="953" y="46"/>
                    </a:lnTo>
                    <a:lnTo>
                      <a:pt x="989" y="70"/>
                    </a:lnTo>
                    <a:lnTo>
                      <a:pt x="1022" y="98"/>
                    </a:lnTo>
                    <a:lnTo>
                      <a:pt x="1050" y="131"/>
                    </a:lnTo>
                    <a:lnTo>
                      <a:pt x="1074" y="167"/>
                    </a:lnTo>
                    <a:lnTo>
                      <a:pt x="1093" y="205"/>
                    </a:lnTo>
                    <a:lnTo>
                      <a:pt x="1108" y="247"/>
                    </a:lnTo>
                    <a:lnTo>
                      <a:pt x="1117" y="291"/>
                    </a:lnTo>
                    <a:lnTo>
                      <a:pt x="1119" y="336"/>
                    </a:lnTo>
                    <a:lnTo>
                      <a:pt x="1119" y="560"/>
                    </a:lnTo>
                    <a:lnTo>
                      <a:pt x="0" y="560"/>
                    </a:lnTo>
                    <a:lnTo>
                      <a:pt x="0" y="336"/>
                    </a:lnTo>
                    <a:lnTo>
                      <a:pt x="3" y="291"/>
                    </a:lnTo>
                    <a:lnTo>
                      <a:pt x="12" y="247"/>
                    </a:lnTo>
                    <a:lnTo>
                      <a:pt x="27" y="205"/>
                    </a:lnTo>
                    <a:lnTo>
                      <a:pt x="45" y="167"/>
                    </a:lnTo>
                    <a:lnTo>
                      <a:pt x="70" y="131"/>
                    </a:lnTo>
                    <a:lnTo>
                      <a:pt x="99" y="98"/>
                    </a:lnTo>
                    <a:lnTo>
                      <a:pt x="131" y="70"/>
                    </a:lnTo>
                    <a:lnTo>
                      <a:pt x="166" y="46"/>
                    </a:lnTo>
                    <a:lnTo>
                      <a:pt x="205" y="27"/>
                    </a:lnTo>
                    <a:lnTo>
                      <a:pt x="246" y="11"/>
                    </a:lnTo>
                    <a:lnTo>
                      <a:pt x="291" y="3"/>
                    </a:lnTo>
                    <a:lnTo>
                      <a:pt x="336"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sp>
            <p:nvSpPr>
              <p:cNvPr id="37" name="Freeform 240">
                <a:extLst>
                  <a:ext uri="{FF2B5EF4-FFF2-40B4-BE49-F238E27FC236}">
                    <a16:creationId xmlns:a16="http://schemas.microsoft.com/office/drawing/2014/main" id="{84C665A3-4920-07DF-023B-E8A9B7CA9546}"/>
                  </a:ext>
                </a:extLst>
              </p:cNvPr>
              <p:cNvSpPr>
                <a:spLocks/>
              </p:cNvSpPr>
              <p:nvPr>
                <p:custDataLst>
                  <p:tags r:id="rId9"/>
                </p:custDataLst>
              </p:nvPr>
            </p:nvSpPr>
            <p:spPr bwMode="auto">
              <a:xfrm>
                <a:off x="542925" y="5721350"/>
                <a:ext cx="260350" cy="219075"/>
              </a:xfrm>
              <a:custGeom>
                <a:avLst/>
                <a:gdLst/>
                <a:ahLst/>
                <a:cxnLst>
                  <a:cxn ang="0">
                    <a:pos x="493" y="0"/>
                  </a:cxn>
                  <a:cxn ang="0">
                    <a:pos x="661" y="0"/>
                  </a:cxn>
                  <a:cxn ang="0">
                    <a:pos x="661" y="517"/>
                  </a:cxn>
                  <a:cxn ang="0">
                    <a:pos x="1153" y="825"/>
                  </a:cxn>
                  <a:cxn ang="0">
                    <a:pos x="1064" y="967"/>
                  </a:cxn>
                  <a:cxn ang="0">
                    <a:pos x="577" y="662"/>
                  </a:cxn>
                  <a:cxn ang="0">
                    <a:pos x="89" y="967"/>
                  </a:cxn>
                  <a:cxn ang="0">
                    <a:pos x="0" y="825"/>
                  </a:cxn>
                  <a:cxn ang="0">
                    <a:pos x="493" y="517"/>
                  </a:cxn>
                  <a:cxn ang="0">
                    <a:pos x="493" y="0"/>
                  </a:cxn>
                </a:cxnLst>
                <a:rect l="0" t="0" r="r" b="b"/>
                <a:pathLst>
                  <a:path w="1153" h="967">
                    <a:moveTo>
                      <a:pt x="493" y="0"/>
                    </a:moveTo>
                    <a:lnTo>
                      <a:pt x="661" y="0"/>
                    </a:lnTo>
                    <a:lnTo>
                      <a:pt x="661" y="517"/>
                    </a:lnTo>
                    <a:lnTo>
                      <a:pt x="1153" y="825"/>
                    </a:lnTo>
                    <a:lnTo>
                      <a:pt x="1064" y="967"/>
                    </a:lnTo>
                    <a:lnTo>
                      <a:pt x="577" y="662"/>
                    </a:lnTo>
                    <a:lnTo>
                      <a:pt x="89" y="967"/>
                    </a:lnTo>
                    <a:lnTo>
                      <a:pt x="0" y="825"/>
                    </a:lnTo>
                    <a:lnTo>
                      <a:pt x="493" y="517"/>
                    </a:lnTo>
                    <a:lnTo>
                      <a:pt x="493" y="0"/>
                    </a:lnTo>
                    <a:close/>
                  </a:path>
                </a:pathLst>
              </a:custGeom>
              <a:grpFill/>
              <a:ln w="0">
                <a:noFill/>
                <a:prstDash val="solid"/>
                <a:round/>
                <a:headEnd/>
                <a:tailEnd/>
              </a:ln>
            </p:spPr>
            <p:txBody>
              <a:bodyPr vert="horz" wrap="square" lIns="84406" tIns="42203" rIns="84406" bIns="4220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62" b="0" i="0" u="none" strike="noStrike" kern="0" cap="none" spc="0" normalizeH="0" baseline="0" noProof="0">
                  <a:ln>
                    <a:noFill/>
                  </a:ln>
                  <a:solidFill>
                    <a:srgbClr val="00338D"/>
                  </a:solidFill>
                  <a:effectLst/>
                  <a:highlight>
                    <a:srgbClr val="FFFF00"/>
                  </a:highlight>
                  <a:uLnTx/>
                  <a:uFillTx/>
                  <a:latin typeface="Calibri" panose="020F0502020204030204"/>
                  <a:ea typeface="+mn-ea"/>
                  <a:cs typeface="+mn-cs"/>
                </a:endParaRPr>
              </a:p>
            </p:txBody>
          </p:sp>
        </p:grpSp>
        <p:sp>
          <p:nvSpPr>
            <p:cNvPr id="30" name="TextBox 83">
              <a:extLst>
                <a:ext uri="{FF2B5EF4-FFF2-40B4-BE49-F238E27FC236}">
                  <a16:creationId xmlns:a16="http://schemas.microsoft.com/office/drawing/2014/main" id="{D68A75FA-B642-8F22-C3C6-2A43C7843663}"/>
                </a:ext>
              </a:extLst>
            </p:cNvPr>
            <p:cNvSpPr txBox="1"/>
            <p:nvPr/>
          </p:nvSpPr>
          <p:spPr>
            <a:xfrm>
              <a:off x="2308477" y="1853646"/>
              <a:ext cx="1607521" cy="584775"/>
            </a:xfrm>
            <a:prstGeom prst="rect">
              <a:avLst/>
            </a:prstGeom>
            <a:noFill/>
            <a:effectLst>
              <a:outerShdw blurRad="101600" dist="190500" dir="2700000" algn="tl" rotWithShape="0">
                <a:srgbClr val="FFFFFF">
                  <a:lumMod val="65000"/>
                  <a:alpha val="40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KUNDEN</a:t>
              </a:r>
              <a:b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br>
              <a:r>
                <a:rPr lang="de-DE" sz="1600" b="1" kern="0">
                  <a:latin typeface="Arial" panose="020B0604020202020204" pitchFamily="34" charset="0"/>
                  <a:cs typeface="Arial" panose="020B0604020202020204" pitchFamily="34" charset="0"/>
                </a:rPr>
                <a:t>42</a:t>
              </a: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.854</a:t>
              </a:r>
            </a:p>
          </p:txBody>
        </p:sp>
      </p:grpSp>
      <p:grpSp>
        <p:nvGrpSpPr>
          <p:cNvPr id="38" name="Gruppieren 37">
            <a:extLst>
              <a:ext uri="{FF2B5EF4-FFF2-40B4-BE49-F238E27FC236}">
                <a16:creationId xmlns:a16="http://schemas.microsoft.com/office/drawing/2014/main" id="{EC325D61-D62D-8314-CB97-09AE43BD5C4D}"/>
              </a:ext>
            </a:extLst>
          </p:cNvPr>
          <p:cNvGrpSpPr/>
          <p:nvPr/>
        </p:nvGrpSpPr>
        <p:grpSpPr>
          <a:xfrm>
            <a:off x="3190896" y="4623678"/>
            <a:ext cx="2664000" cy="1440000"/>
            <a:chOff x="2284653" y="4511055"/>
            <a:chExt cx="2664000" cy="1440000"/>
          </a:xfrm>
        </p:grpSpPr>
        <p:sp>
          <p:nvSpPr>
            <p:cNvPr id="39" name="Rechteck: abgerundete Ecken 51">
              <a:extLst>
                <a:ext uri="{FF2B5EF4-FFF2-40B4-BE49-F238E27FC236}">
                  <a16:creationId xmlns:a16="http://schemas.microsoft.com/office/drawing/2014/main" id="{B5E5882B-9F59-B6D2-EAF4-9111B5D35D93}"/>
                </a:ext>
              </a:extLst>
            </p:cNvPr>
            <p:cNvSpPr/>
            <p:nvPr/>
          </p:nvSpPr>
          <p:spPr>
            <a:xfrm>
              <a:off x="2284653" y="4511055"/>
              <a:ext cx="2664000" cy="1440000"/>
            </a:xfrm>
            <a:prstGeom prst="roundRect">
              <a:avLst>
                <a:gd name="adj" fmla="val 7576"/>
              </a:avLst>
            </a:prstGeom>
            <a:solidFill>
              <a:srgbClr val="FFFFFF">
                <a:lumMod val="95000"/>
                <a:alpha val="60000"/>
              </a:srgbClr>
            </a:solidFill>
            <a:ln w="12700" cap="flat" cmpd="sng" algn="ctr">
              <a:noFill/>
              <a:prstDash val="solid"/>
              <a:miter lim="800000"/>
            </a:ln>
            <a:effectLst>
              <a:outerShdw blurRad="101600" dist="76200" dir="5400000" algn="t" rotWithShape="0">
                <a:srgbClr val="FFFFFF">
                  <a:lumMod val="65000"/>
                  <a:alpha val="40000"/>
                </a:srgbClr>
              </a:outerShdw>
              <a:softEdge rad="0"/>
            </a:effectLst>
          </p:spPr>
          <p:txBody>
            <a:bodyPr lIns="72000" tIns="1080000" rIns="7200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lumMod val="50000"/>
                  </a:srgbClr>
                </a:solidFill>
                <a:effectLst/>
                <a:uLnTx/>
                <a:uFillTx/>
                <a:latin typeface="Calibri" panose="020F0502020204030204"/>
                <a:ea typeface="+mn-ea"/>
                <a:cs typeface="Arial" panose="020B0604020202020204" pitchFamily="34" charset="0"/>
              </a:endParaRPr>
            </a:p>
          </p:txBody>
        </p:sp>
        <p:sp>
          <p:nvSpPr>
            <p:cNvPr id="40" name="TextBox 83">
              <a:extLst>
                <a:ext uri="{FF2B5EF4-FFF2-40B4-BE49-F238E27FC236}">
                  <a16:creationId xmlns:a16="http://schemas.microsoft.com/office/drawing/2014/main" id="{100CE175-5DD9-D537-87A7-4DA418B2DF82}"/>
                </a:ext>
              </a:extLst>
            </p:cNvPr>
            <p:cNvSpPr txBox="1"/>
            <p:nvPr/>
          </p:nvSpPr>
          <p:spPr>
            <a:xfrm>
              <a:off x="2308477" y="4923277"/>
              <a:ext cx="1607521" cy="584775"/>
            </a:xfrm>
            <a:prstGeom prst="rect">
              <a:avLst/>
            </a:prstGeom>
            <a:noFill/>
            <a:effectLst>
              <a:outerShdw blurRad="101600" dist="190500" dir="2700000" algn="tl" rotWithShape="0">
                <a:srgbClr val="FFFFFF">
                  <a:lumMod val="65000"/>
                  <a:alpha val="40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AKTIENKURS </a:t>
              </a:r>
              <a:r>
                <a:rPr lang="de-DE" sz="1600" b="1" kern="0">
                  <a:latin typeface="Arial" panose="020B0604020202020204" pitchFamily="34" charset="0"/>
                  <a:cs typeface="Arial" panose="020B0604020202020204" pitchFamily="34" charset="0"/>
                </a:rPr>
                <a:t>0,78</a:t>
              </a:r>
              <a:r>
                <a:rPr kumimoji="0" lang="de-DE" sz="1600" b="1" i="0" u="none" strike="noStrike" kern="0" cap="none" spc="0" normalizeH="0" baseline="0" noProof="0">
                  <a:ln>
                    <a:noFill/>
                  </a:ln>
                  <a:effectLst/>
                  <a:uLnTx/>
                  <a:uFillTx/>
                  <a:latin typeface="Arial" panose="020B0604020202020204" pitchFamily="34" charset="0"/>
                  <a:ea typeface="+mn-ea"/>
                  <a:cs typeface="Arial" panose="020B0604020202020204" pitchFamily="34" charset="0"/>
                </a:rPr>
                <a:t> – 1,01 €</a:t>
              </a:r>
            </a:p>
          </p:txBody>
        </p:sp>
      </p:grpSp>
      <p:pic>
        <p:nvPicPr>
          <p:cNvPr id="41" name="Grafik 40" descr="Balkendiagramm mit Aufwärtstrend mit einfarbiger Füllung">
            <a:extLst>
              <a:ext uri="{FF2B5EF4-FFF2-40B4-BE49-F238E27FC236}">
                <a16:creationId xmlns:a16="http://schemas.microsoft.com/office/drawing/2014/main" id="{DEA9EEE6-E963-DCF4-E08D-5C059A52BE86}"/>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825254" y="4912239"/>
            <a:ext cx="832096" cy="832096"/>
          </a:xfrm>
          <a:prstGeom prst="rect">
            <a:avLst/>
          </a:prstGeom>
        </p:spPr>
      </p:pic>
      <p:pic>
        <p:nvPicPr>
          <p:cNvPr id="42" name="Grafik 41">
            <a:extLst>
              <a:ext uri="{FF2B5EF4-FFF2-40B4-BE49-F238E27FC236}">
                <a16:creationId xmlns:a16="http://schemas.microsoft.com/office/drawing/2014/main" id="{555ACF8C-6F1E-427E-5387-1CEE0D95DFE8}"/>
              </a:ext>
            </a:extLst>
          </p:cNvPr>
          <p:cNvPicPr>
            <a:picLocks noChangeAspect="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77705" y="3260341"/>
            <a:ext cx="861382" cy="852045"/>
          </a:xfrm>
          <a:prstGeom prst="ellipse">
            <a:avLst/>
          </a:prstGeom>
          <a:solidFill>
            <a:schemeClr val="bg1"/>
          </a:solidFill>
        </p:spPr>
      </p:pic>
      <p:sp>
        <p:nvSpPr>
          <p:cNvPr id="43" name="TextBox 83">
            <a:extLst>
              <a:ext uri="{FF2B5EF4-FFF2-40B4-BE49-F238E27FC236}">
                <a16:creationId xmlns:a16="http://schemas.microsoft.com/office/drawing/2014/main" id="{B7487BFD-F30B-BA33-5DFA-26843B8579CE}"/>
              </a:ext>
            </a:extLst>
          </p:cNvPr>
          <p:cNvSpPr txBox="1"/>
          <p:nvPr/>
        </p:nvSpPr>
        <p:spPr>
          <a:xfrm>
            <a:off x="2228" y="5001414"/>
            <a:ext cx="1607521" cy="369332"/>
          </a:xfrm>
          <a:prstGeom prst="rect">
            <a:avLst/>
          </a:prstGeom>
          <a:noFill/>
          <a:effectLst>
            <a:outerShdw blurRad="101600" dist="190500" dir="2700000" algn="tl" rotWithShape="0">
              <a:schemeClr val="bg1">
                <a:lumMod val="65000"/>
                <a:alpha val="40000"/>
              </a:schemeClr>
            </a:outerShdw>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MA 513</a:t>
            </a:r>
          </a:p>
        </p:txBody>
      </p:sp>
      <p:sp>
        <p:nvSpPr>
          <p:cNvPr id="44" name="TextBox 83">
            <a:extLst>
              <a:ext uri="{FF2B5EF4-FFF2-40B4-BE49-F238E27FC236}">
                <a16:creationId xmlns:a16="http://schemas.microsoft.com/office/drawing/2014/main" id="{FBF48461-8372-CE29-8FB1-BD7EA9355CE6}"/>
              </a:ext>
            </a:extLst>
          </p:cNvPr>
          <p:cNvSpPr txBox="1"/>
          <p:nvPr/>
        </p:nvSpPr>
        <p:spPr>
          <a:xfrm>
            <a:off x="2228" y="5364853"/>
            <a:ext cx="1607521" cy="369332"/>
          </a:xfrm>
          <a:prstGeom prst="rect">
            <a:avLst/>
          </a:prstGeom>
          <a:noFill/>
          <a:effectLst>
            <a:outerShdw blurRad="101600" dist="190500" dir="2700000" algn="tl" rotWithShape="0">
              <a:schemeClr val="bg1">
                <a:lumMod val="65000"/>
                <a:alpha val="40000"/>
              </a:schemeClr>
            </a:outerShdw>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FTE 459*</a:t>
            </a:r>
          </a:p>
        </p:txBody>
      </p:sp>
      <p:sp>
        <p:nvSpPr>
          <p:cNvPr id="45" name="TextBox 83">
            <a:extLst>
              <a:ext uri="{FF2B5EF4-FFF2-40B4-BE49-F238E27FC236}">
                <a16:creationId xmlns:a16="http://schemas.microsoft.com/office/drawing/2014/main" id="{3A61DF27-A0C6-6A00-2120-11C80B8A6BF9}"/>
              </a:ext>
            </a:extLst>
          </p:cNvPr>
          <p:cNvSpPr txBox="1"/>
          <p:nvPr/>
        </p:nvSpPr>
        <p:spPr>
          <a:xfrm>
            <a:off x="316304" y="2085381"/>
            <a:ext cx="5574261" cy="369332"/>
          </a:xfrm>
          <a:prstGeom prst="rect">
            <a:avLst/>
          </a:prstGeom>
          <a:noFill/>
          <a:effectLst>
            <a:outerShdw blurRad="101600" dist="190500" dir="2700000" algn="tl" rotWithShape="0">
              <a:srgbClr val="FFFFFF">
                <a:lumMod val="65000"/>
                <a:alpha val="40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a:ln>
                  <a:noFill/>
                </a:ln>
                <a:solidFill>
                  <a:srgbClr val="494A4B"/>
                </a:solidFill>
                <a:effectLst/>
                <a:uLnTx/>
                <a:uFillTx/>
                <a:latin typeface="Arial" panose="020B0604020202020204" pitchFamily="34" charset="0"/>
                <a:ea typeface="+mn-ea"/>
                <a:cs typeface="Arial" panose="020B0604020202020204" pitchFamily="34" charset="0"/>
              </a:rPr>
              <a:t>Kennzahlen Q3 2023</a:t>
            </a:r>
          </a:p>
        </p:txBody>
      </p:sp>
      <p:pic>
        <p:nvPicPr>
          <p:cNvPr id="51" name="Grafik 50">
            <a:extLst>
              <a:ext uri="{FF2B5EF4-FFF2-40B4-BE49-F238E27FC236}">
                <a16:creationId xmlns:a16="http://schemas.microsoft.com/office/drawing/2014/main" id="{CB330AA9-F597-EF9E-3862-B5ACE3059EF4}"/>
              </a:ext>
            </a:extLst>
          </p:cNvPr>
          <p:cNvPicPr>
            <a:picLocks noChangeAspect="1"/>
          </p:cNvPicPr>
          <p:nvPr/>
        </p:nvPicPr>
        <p:blipFill>
          <a:blip r:embed="rId20">
            <a:alphaModFix/>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280195" y="300985"/>
            <a:ext cx="704552" cy="797256"/>
          </a:xfrm>
          <a:prstGeom prst="rect">
            <a:avLst/>
          </a:prstGeom>
        </p:spPr>
      </p:pic>
      <p:sp>
        <p:nvSpPr>
          <p:cNvPr id="52" name="Foliennummernplatzhalter 4">
            <a:extLst>
              <a:ext uri="{FF2B5EF4-FFF2-40B4-BE49-F238E27FC236}">
                <a16:creationId xmlns:a16="http://schemas.microsoft.com/office/drawing/2014/main" id="{8099012F-7A61-CE0B-0774-EECF03C7B55A}"/>
              </a:ext>
            </a:extLst>
          </p:cNvPr>
          <p:cNvSpPr txBox="1">
            <a:spLocks/>
          </p:cNvSpPr>
          <p:nvPr/>
        </p:nvSpPr>
        <p:spPr>
          <a:xfrm>
            <a:off x="9129207" y="6670675"/>
            <a:ext cx="27432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F3B75295-9703-4F4E-A4B5-AE0460C078A8}" type="slidenum">
              <a:rPr lang="de-DE" sz="800" b="0" smtClean="0">
                <a:solidFill>
                  <a:schemeClr val="bg1"/>
                </a:solidFill>
                <a:latin typeface="Arial" panose="020B0604020202020204" pitchFamily="34" charset="0"/>
                <a:ea typeface="Open Sans" panose="020B0606030504020204" pitchFamily="34" charset="0"/>
                <a:cs typeface="Arial" panose="020B0604020202020204" pitchFamily="34" charset="0"/>
              </a:rPr>
              <a:pPr algn="r"/>
              <a:t>9</a:t>
            </a:fld>
            <a:endParaRPr lang="de-DE" sz="800" b="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54" name="Rechteck 53">
            <a:extLst>
              <a:ext uri="{FF2B5EF4-FFF2-40B4-BE49-F238E27FC236}">
                <a16:creationId xmlns:a16="http://schemas.microsoft.com/office/drawing/2014/main" id="{E360AC90-9FC4-AD1B-B169-8FC9E3D797F6}"/>
              </a:ext>
            </a:extLst>
          </p:cNvPr>
          <p:cNvSpPr/>
          <p:nvPr/>
        </p:nvSpPr>
        <p:spPr>
          <a:xfrm>
            <a:off x="74243" y="18774"/>
            <a:ext cx="3714045" cy="300339"/>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de-DE" sz="800" b="1" i="0" u="none" strike="noStrike" kern="1200" cap="none" spc="0" normalizeH="0" baseline="0" noProof="0">
                <a:ln>
                  <a:noFill/>
                </a:ln>
                <a:solidFill>
                  <a:schemeClr val="accent1"/>
                </a:solidFill>
                <a:effectLst/>
                <a:uLnTx/>
                <a:uFillTx/>
                <a:latin typeface="Arial" panose="020B0604020202020204" pitchFamily="34" charset="0"/>
                <a:ea typeface="+mn-ea"/>
                <a:cs typeface="Arial" panose="020B0604020202020204" pitchFamily="34" charset="0"/>
              </a:rPr>
              <a:t>01_Überblick 11880</a:t>
            </a:r>
          </a:p>
        </p:txBody>
      </p:sp>
      <p:sp>
        <p:nvSpPr>
          <p:cNvPr id="47" name="Textfeld 46">
            <a:extLst>
              <a:ext uri="{FF2B5EF4-FFF2-40B4-BE49-F238E27FC236}">
                <a16:creationId xmlns:a16="http://schemas.microsoft.com/office/drawing/2014/main" id="{29291092-BC6E-EDC2-1496-82A6CDB28404}"/>
              </a:ext>
            </a:extLst>
          </p:cNvPr>
          <p:cNvSpPr txBox="1"/>
          <p:nvPr/>
        </p:nvSpPr>
        <p:spPr>
          <a:xfrm>
            <a:off x="49771" y="778623"/>
            <a:ext cx="12377256"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494A4B"/>
                </a:solidFill>
                <a:effectLst/>
                <a:uLnTx/>
                <a:uFillTx/>
                <a:latin typeface="Arial" panose="020B0604020202020204" pitchFamily="34" charset="0"/>
                <a:ea typeface="+mn-ea"/>
                <a:cs typeface="Arial" panose="020B0604020202020204" pitchFamily="34" charset="0"/>
              </a:rPr>
              <a:t>Umsatz &amp; Kundenanzahl </a:t>
            </a:r>
            <a:br>
              <a:rPr kumimoji="0" lang="de-DE" sz="3200" b="1" i="0" u="none" strike="noStrike" kern="1200" cap="none" spc="0" normalizeH="0" baseline="0" noProof="0" dirty="0">
                <a:ln>
                  <a:noFill/>
                </a:ln>
                <a:solidFill>
                  <a:srgbClr val="494A4B"/>
                </a:solidFill>
                <a:effectLst/>
                <a:uLnTx/>
                <a:uFillTx/>
                <a:latin typeface="Arial" panose="020B0604020202020204" pitchFamily="34" charset="0"/>
                <a:ea typeface="+mn-ea"/>
                <a:cs typeface="Arial" panose="020B0604020202020204" pitchFamily="34" charset="0"/>
              </a:rPr>
            </a:br>
            <a:r>
              <a:rPr kumimoji="0" lang="de-DE" sz="3200" b="1" i="0" u="none" strike="noStrike" kern="1200" cap="none" spc="0" normalizeH="0" baseline="0" noProof="0" dirty="0">
                <a:ln>
                  <a:noFill/>
                </a:ln>
                <a:solidFill>
                  <a:srgbClr val="494A4B"/>
                </a:solidFill>
                <a:effectLst/>
                <a:uLnTx/>
                <a:uFillTx/>
                <a:latin typeface="Arial" panose="020B0604020202020204" pitchFamily="34" charset="0"/>
                <a:ea typeface="+mn-ea"/>
                <a:cs typeface="Arial" panose="020B0604020202020204" pitchFamily="34" charset="0"/>
              </a:rPr>
              <a:t>entwickeln sich seit 2015 positiv.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1" u="none" strike="noStrike" kern="1200" cap="none" spc="0" normalizeH="0" baseline="0" noProof="0" dirty="0">
              <a:ln>
                <a:noFill/>
              </a:ln>
              <a:solidFill>
                <a:srgbClr val="3F2811"/>
              </a:solidFill>
              <a:effectLst/>
              <a:uLnTx/>
              <a:uFillTx/>
              <a:latin typeface="Arial" panose="020B0604020202020204" pitchFamily="34" charset="0"/>
              <a:ea typeface="+mn-ea"/>
              <a:cs typeface="Arial" panose="020B0604020202020204" pitchFamily="34" charset="0"/>
            </a:endParaRPr>
          </a:p>
        </p:txBody>
      </p:sp>
      <p:sp>
        <p:nvSpPr>
          <p:cNvPr id="50" name="Datumsplatzhalter 1">
            <a:extLst>
              <a:ext uri="{FF2B5EF4-FFF2-40B4-BE49-F238E27FC236}">
                <a16:creationId xmlns:a16="http://schemas.microsoft.com/office/drawing/2014/main" id="{538AC60F-8BE3-8AD8-A349-F048B384C254}"/>
              </a:ext>
            </a:extLst>
          </p:cNvPr>
          <p:cNvSpPr txBox="1">
            <a:spLocks/>
          </p:cNvSpPr>
          <p:nvPr/>
        </p:nvSpPr>
        <p:spPr>
          <a:xfrm>
            <a:off x="334963" y="6670675"/>
            <a:ext cx="2743200" cy="180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09.11.2023</a:t>
            </a:r>
          </a:p>
        </p:txBody>
      </p:sp>
      <p:sp>
        <p:nvSpPr>
          <p:cNvPr id="55" name="Fußzeilenplatzhalter 2">
            <a:extLst>
              <a:ext uri="{FF2B5EF4-FFF2-40B4-BE49-F238E27FC236}">
                <a16:creationId xmlns:a16="http://schemas.microsoft.com/office/drawing/2014/main" id="{859890BF-EE3D-78C6-2729-CCA5C4F9DC21}"/>
              </a:ext>
            </a:extLst>
          </p:cNvPr>
          <p:cNvSpPr txBox="1">
            <a:spLocks/>
          </p:cNvSpPr>
          <p:nvPr/>
        </p:nvSpPr>
        <p:spPr>
          <a:xfrm>
            <a:off x="4038600" y="6670675"/>
            <a:ext cx="4114800" cy="18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0" dirty="0" err="1">
                <a:solidFill>
                  <a:schemeClr val="bg1"/>
                </a:solidFill>
                <a:latin typeface="Arial" panose="020B0604020202020204" pitchFamily="34" charset="0"/>
                <a:ea typeface="Open Sans" panose="020B0606030504020204" pitchFamily="34" charset="0"/>
                <a:cs typeface="Arial" panose="020B0604020202020204" pitchFamily="34" charset="0"/>
              </a:rPr>
              <a:t>Analystencall</a:t>
            </a:r>
            <a:r>
              <a:rPr lang="de-DE" sz="800" b="0" dirty="0">
                <a:solidFill>
                  <a:schemeClr val="bg1"/>
                </a:solidFill>
                <a:latin typeface="Arial" panose="020B0604020202020204" pitchFamily="34" charset="0"/>
                <a:ea typeface="Open Sans" panose="020B0606030504020204" pitchFamily="34" charset="0"/>
                <a:cs typeface="Arial" panose="020B0604020202020204" pitchFamily="34" charset="0"/>
              </a:rPr>
              <a:t> | Q3 2023</a:t>
            </a:r>
          </a:p>
        </p:txBody>
      </p:sp>
    </p:spTree>
    <p:extLst>
      <p:ext uri="{BB962C8B-B14F-4D97-AF65-F5344CB8AC3E}">
        <p14:creationId xmlns:p14="http://schemas.microsoft.com/office/powerpoint/2010/main" val="7413816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309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4&quot;/&gt;&lt;end val=&quot;4&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17&quot;&gt;&lt;elem m_fUsage=&quot;8.76294676495974300678E+00&quot;&gt;&lt;m_msothmcolidx val=&quot;0&quot;/&gt;&lt;m_rgb r=&quot;DD&quot; g=&quot;E1&quot; b=&quot;E1&quot;/&gt;&lt;/elem&gt;&lt;elem m_fUsage=&quot;1.00000000000000000000E+00&quot;&gt;&lt;m_msothmcolidx val=&quot;0&quot;/&gt;&lt;m_rgb r=&quot;C0&quot; g=&quot;04&quot; b=&quot;00&quot;/&gt;&lt;/elem&gt;&lt;elem m_fUsage=&quot;1.57809219198060179945E-01&quot;&gt;&lt;m_msothmcolidx val=&quot;0&quot;/&gt;&lt;m_rgb r=&quot;A4&quot; g=&quot;A2&quot; b=&quot;A6&quot;/&gt;&lt;/elem&gt;&lt;elem m_fUsage=&quot;2.84476163099547825486E-02&quot;&gt;&lt;m_msothmcolidx val=&quot;0&quot;/&gt;&lt;m_rgb r=&quot;B6&quot; g=&quot;E1&quot; b=&quot;30&quot;/&gt;&lt;/elem&gt;&lt;elem m_fUsage=&quot;2.00858189686421335918E-02&quot;&gt;&lt;m_msothmcolidx val=&quot;0&quot;/&gt;&lt;m_rgb r=&quot;A7&quot; g=&quot;C0&quot; b=&quot;3E&quot;/&gt;&lt;/elem&gt;&lt;elem m_fUsage=&quot;1.82199817948894039754E-02&quot;&gt;&lt;m_msothmcolidx val=&quot;0&quot;/&gt;&lt;m_rgb r=&quot;8E&quot; g=&quot;AE&quot; b=&quot;2E&quot;/&gt;&lt;/elem&gt;&lt;elem m_fUsage=&quot;2.13402340857068604715E-03&quot;&gt;&lt;m_msothmcolidx val=&quot;0&quot;/&gt;&lt;m_rgb r=&quot;2E&quot; g=&quot;51&quot; b=&quot;8D&quot;/&gt;&lt;/elem&gt;&lt;elem m_fUsage=&quot;1.79701029991443349265E-03&quot;&gt;&lt;m_msothmcolidx val=&quot;0&quot;/&gt;&lt;m_rgb r=&quot;EE&quot; g=&quot;E5&quot; b=&quot;58&quot;/&gt;&lt;/elem&gt;&lt;elem m_fUsage=&quot;1.61730926992299014339E-03&quot;&gt;&lt;m_msothmcolidx val=&quot;0&quot;/&gt;&lt;m_rgb r=&quot;97&quot; g=&quot;97&quot; b=&quot;D6&quot;/&gt;&lt;/elem&gt;&lt;elem m_fUsage=&quot;1.07324468302388278604E-03&quot;&gt;&lt;m_msothmcolidx val=&quot;0&quot;/&gt;&lt;m_rgb r=&quot;00&quot; g=&quot;7D&quot; b=&quot;C4&quot;/&gt;&lt;/elem&gt;&lt;elem m_fUsage=&quot;1.06111661199647386647E-03&quot;&gt;&lt;m_msothmcolidx val=&quot;0&quot;/&gt;&lt;m_rgb r=&quot;2C&quot; g=&quot;91&quot; b=&quot;E9&quot;/&gt;&lt;/elem&gt;&lt;elem m_fUsage=&quot;8.59504455717143901229E-04&quot;&gt;&lt;m_msothmcolidx val=&quot;0&quot;/&gt;&lt;m_rgb r=&quot;44&quot; g=&quot;72&quot; b=&quot;C4&quot;/&gt;&lt;/elem&gt;&lt;elem m_fUsage=&quot;6.96198609130886550238E-04&quot;&gt;&lt;m_msothmcolidx val=&quot;0&quot;/&gt;&lt;m_rgb r=&quot;AD&quot; g=&quot;D4&quot; b=&quot;34&quot;/&gt;&lt;/elem&gt;&lt;elem m_fUsage=&quot;5.63920873396018141471E-04&quot;&gt;&lt;m_msothmcolidx val=&quot;0&quot;/&gt;&lt;m_rgb r=&quot;6A&quot; g=&quot;8B&quot; b=&quot;0B&quot;/&gt;&lt;/elem&gt;&lt;elem m_fUsage=&quot;5.07528786056416392376E-04&quot;&gt;&lt;m_msothmcolidx val=&quot;0&quot;/&gt;&lt;m_rgb r=&quot;8C&quot; g=&quot;B7&quot; b=&quot;00&quot;/&gt;&lt;/elem&gt;&lt;elem m_fUsage=&quot;4.11098316705697298425E-04&quot;&gt;&lt;m_msothmcolidx val=&quot;0&quot;/&gt;&lt;m_rgb r=&quot;72&quot; g=&quot;99&quot; b=&quot;08&quot;/&gt;&lt;/elem&gt;&lt;elem m_fUsage=&quot;1.76964345427997940801E-04&quot;&gt;&lt;m_msothmcolidx val=&quot;0&quot;/&gt;&lt;m_rgb r=&quot;CC&quot; g=&quot;D0&quot; b=&quot;D0&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MIO_GUID" val="81447fc1-e02c-40c5-9c30-6aa46b623372"/>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ULDJdJFKnhrQyP7raXTJx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4pZQT89Z4pwDoRYPLZ5jd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Y7od1Z1A3qmv8xBlNCZPy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yE7aVEKybP6h.QiQxlOx3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fgHaGB9A8EumPqL7gJdDcg"/>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k5xw4nE7AMub_j4rDokAd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_oXjjlsmzQ9kb7bL2MlKT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M2fHlH6wyyHo_A0CVkzHy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K_se9tfRa7ezA7tgiJ9tm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Il02tFgMRhiLliibKr_3A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gRaWVL1hJrCXAkJst56R_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uNqRP5q0mPw6T1Mf4O4aF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rFEH.jQwz456if3.uEIN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fz8z2aDZ7hK1KShY8R.b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WAMuZbTV0y.HydsE4MwGl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A._7TR7k8q9kt7HIX6ZMY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EXYuyT9H02Zvm890_ij4U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UKYYiFPgbVj0pxMiST5p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vfsKN2SEqxGl2e9spPE5.w"/>
</p:tagLst>
</file>

<file path=ppt/tags/tag12.xml><?xml version="1.0" encoding="utf-8"?>
<p:tagLst xmlns:a="http://schemas.openxmlformats.org/drawingml/2006/main" xmlns:r="http://schemas.openxmlformats.org/officeDocument/2006/relationships" xmlns:p="http://schemas.openxmlformats.org/presentationml/2006/main">
  <p:tag name="MIO_GUID" val="c346bbd6-a9f8-4afd-b911-65cd7c8ca4c5"/>
  <p:tag name="MIO_EK" val="8407"/>
  <p:tag name="MIO_EKGUID" val="fb1f66d2-6c25-404a-94e8-4e62396a9078"/>
  <p:tag name="MIO_UPDATE" val="True"/>
  <p:tag name="MIO_VERSION" val="20.09.2016 13:50:42"/>
  <p:tag name="MIO_DBID" val="0996782E-0DCE-4534-9728-383C597952E9"/>
  <p:tag name="MIO_LASTDOWNLOADED" val="10.03.2017 08:05:14"/>
  <p:tag name="MIO_OBJECTNAME" val="Group 99"/>
  <p:tag name="MIO_LASTEDITORNAME" val="Kristin Tilger"/>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rXYvieHiOlrnzwXXYQvWv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_hVkEEB6063owyHVDNBuG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CAfl27Y.jmM4H2ywX1f2t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mxJltvmdK.3joNXjegFEq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NSG7d8L3YYvBdmGk7i2bp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9O8U5tdXDLSeHErbOg4kP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UbpzM7LLPFzYY5yU9FsxCQ"/>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I.WlaZ9YhcAyGm3vYPrm5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AaavRd1uSKDYrqBgRtzvr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UDA1h6_lf110LEn2iWkoBA"/>
</p:tagLst>
</file>

<file path=ppt/tags/tag13.xml><?xml version="1.0" encoding="utf-8"?>
<p:tagLst xmlns:a="http://schemas.openxmlformats.org/drawingml/2006/main" xmlns:r="http://schemas.openxmlformats.org/officeDocument/2006/relationships" xmlns:p="http://schemas.openxmlformats.org/presentationml/2006/main">
  <p:tag name="MIO_GUID" val="d1b34c7e-c9f1-4e88-966f-a804f0674b13"/>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RpsBCbwt4nq71bVzRIfGL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Gtvl.mIUiQkBHgf_J3NIV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GoRt9uspjjd.5rhApOjm2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MwLix8OBWSKZh0lhGz6_0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Lvnh_L5CAj8B1rEe84ciU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Q4QqfE46OA_1Ayy_Alf3_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6P_FRPb861XoAK_jHKgY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7agtMHps3uPhy5rMgwRqX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lpPRsmQAIhDA0wnP4Jo0dA"/>
</p:tagLst>
</file>

<file path=ppt/tags/tag14.xml><?xml version="1.0" encoding="utf-8"?>
<p:tagLst xmlns:a="http://schemas.openxmlformats.org/drawingml/2006/main" xmlns:r="http://schemas.openxmlformats.org/officeDocument/2006/relationships" xmlns:p="http://schemas.openxmlformats.org/presentationml/2006/main">
  <p:tag name="MIO_GUID" val="92121355-348c-4fcf-95a2-3e656900e177"/>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QsauwS045kFgyjhIHR.Vi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ujgDHVVlUm_WGdHPWXPBK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nTYTmz515bGFWdNDnMb4b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Gd3G_9dLLeY8.ij.TBkCVQ"/>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SVJGHbpVVO4s2Vd_ywGts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rYvYDi8cIqqWzvR771krV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ReL6C0BwNyqsAfRkZspAI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ByGom5_qtxUtBBupiq2W9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suVmdahRoEXaNfgovYXOs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CBt6uf3RUlCR7YZLx4k7tw"/>
</p:tagLst>
</file>

<file path=ppt/tags/tag15.xml><?xml version="1.0" encoding="utf-8"?>
<p:tagLst xmlns:a="http://schemas.openxmlformats.org/drawingml/2006/main" xmlns:r="http://schemas.openxmlformats.org/officeDocument/2006/relationships" xmlns:p="http://schemas.openxmlformats.org/presentationml/2006/main">
  <p:tag name="MIO_GUID" val="126ce67a-c538-4fc5-8aa1-c2db4520a25f"/>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ZPfcTg5darrPuxt80mxO4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rRe4gwLP3pn3WwD1OkgH0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mW73JkOfEqXbDikn2baWB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wdoZdNAPvqZXTxW5arTrY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Z2hcoesGF5ZGdUpVT8S2e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2d96W7QUhZg1FjpM2H.Kd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lyUE0yrmlHZ_ERYQVd6vj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3JaDtkjsYvXskMl8h6.1o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ThdAUxTyPwkl4k2VcfGRO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XUSFMnICn3JicoGV5KaxIw"/>
</p:tagLst>
</file>

<file path=ppt/tags/tag16.xml><?xml version="1.0" encoding="utf-8"?>
<p:tagLst xmlns:a="http://schemas.openxmlformats.org/drawingml/2006/main" xmlns:r="http://schemas.openxmlformats.org/officeDocument/2006/relationships" xmlns:p="http://schemas.openxmlformats.org/presentationml/2006/main">
  <p:tag name="MIO_GUID" val="97061ad6-303f-4b64-8c30-3b2e187b8d14"/>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MEZTM2150pNTIoxtwL41D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yNJCz7GVGXTElxEXFWPl5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fI0ZgxlX0KmJfTH3d2Vueg"/>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8AVEJSUetNad0BSnWg7.t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Kw8Veq344xSSjCTV6ujyJ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3UMVIpdQa_oKIgng0Cv6e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yJ84X8WVei2Iiqd48EERy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94IFSdpQH6FZQiBigIWgt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9E2iTfUY3jtstli6mZ21N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YG5QShkr0vpttyvNgLQodQ"/>
</p:tagLst>
</file>

<file path=ppt/tags/tag17.xml><?xml version="1.0" encoding="utf-8"?>
<p:tagLst xmlns:a="http://schemas.openxmlformats.org/drawingml/2006/main" xmlns:r="http://schemas.openxmlformats.org/officeDocument/2006/relationships" xmlns:p="http://schemas.openxmlformats.org/presentationml/2006/main">
  <p:tag name="MIO_GUID" val="4bfdc088-2eab-4a24-8b9a-3bf3d6044f57"/>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i9wN_NPDm8NSbI8GHE82O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UvUdWNZygK7yJ.LWZpByw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25DlYLyD8Dn6V_qU.6YZ4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IHqNpz7sPoREiHea0R6WQ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V8EmAYjEPzMT8yvo4oav1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1CQnBNI6U_piujCzWPBQbQ"/>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IyvqOurgWDWnBMC_NBYd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AN.XffxrtvI1a6u.wcl8P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yMpoQ3k7G4NK.Qk0k4WxxQ"/>
</p:tagLst>
</file>

<file path=ppt/tags/tag18.xml><?xml version="1.0" encoding="utf-8"?>
<p:tagLst xmlns:a="http://schemas.openxmlformats.org/drawingml/2006/main" xmlns:r="http://schemas.openxmlformats.org/officeDocument/2006/relationships" xmlns:p="http://schemas.openxmlformats.org/presentationml/2006/main">
  <p:tag name="MIO_GUID" val="86a3b161-e732-4117-80b8-75f0c060caac"/>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KZ3_WTJIrMf9VfJ_1lllZ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fQOlbPo_zzNI0KjMJYT3m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HGKwaCJHLnT_rVTycDTtD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yxSTydi93qeO5rRRldq9yg"/>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BA5nbrzi7KFVfSVYbxV_x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KSvdjpx3jkXnqqJsYJdNS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c5mOP4yGRsEKjGJSiTz16A"/>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1PGUfMLh3JF_MgpyYy0jW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nrUPIezU37UkUc4qSEyyQ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eG2z_BZ2TNO8VkWoW3NGXg"/>
</p:tagLst>
</file>

<file path=ppt/tags/tag19.xml><?xml version="1.0" encoding="utf-8"?>
<p:tagLst xmlns:a="http://schemas.openxmlformats.org/drawingml/2006/main" xmlns:r="http://schemas.openxmlformats.org/officeDocument/2006/relationships" xmlns:p="http://schemas.openxmlformats.org/presentationml/2006/main">
  <p:tag name="MIO_GUID" val="81447fc1-e02c-40c5-9c30-6aa46b623372"/>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75B2T0T2p4hkOjhTQm2Hy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6MRgHLx1xmsxzfwSFUbc6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nSzt9k8BehCRo7WWbW707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ztdgjku2X35Rq5TCgLMYL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q7QV0P1GJLYqIZR2geVSm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mYvBxD352SP7r_eq9t7pB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35RKYWlVzmY.0cj2mbCOi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4ZwK7u7Qn_RcjC8MQPDSh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miEqNoVyKc8TqxxLW5TARg"/>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aF0xR4dKFloKGAUwnMje8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2aqGQ3kej5DkMuJOOu6neQ"/>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pJTGlJ4wRyrzo.d7CnIBb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OJyxBF0VqYRpuGWaCIWXL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29g__bABCEoFWjfJQLD1N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aiekaa6v7tBRGSuCSLTypA"/>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kpTnHbNHUcPUQsmvp2.M6g"/>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yT_y80Jx1JUWAnzodsyvwA"/>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JX9BB0fqTQ_EvRzie.JI8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ckllpaGs5LU5hLTbduDl_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yERx0nzb1qkX0_ALUxutM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8OSKctNjq3UNBnxkBk.iK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kYWBMQ.UMm2mEEC_OCp3n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JTZUC8HDHw0qR9pTh23co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B4kH9KvPfZvI8Nm5FwpUK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sJ3RoF7KnS8.hS_Y0I1RJ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_uzRTxD7VEE6cVlHFkndp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EVVkhV55UcKsRkuAxY8C2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pXLXcbNpF4omIF5YqVZWgg"/>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qedeB.YrMEVDfaHMoCpdnQ"/>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D4js2BqdTUd8Uzm2TFgGY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RK85OnUMik12XaaXLXoBn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tdN8Pl1q5hMfDLKWxTUa8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gfW1BJZKe4cXM777dr1CS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35GktrtYJNUNdyBbq06.i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IaqKeQ0EDE9UfyE.QfZxX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KsvlH6A4nxEL8bWb7aTyF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XN1hwDRsMMef0VXkpMBCQ"/>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uzRwp5e0XBVLPQIUZLHDj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vBJcgJZ8l8yJwy4UPpusL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9065RUmhipu_6KxMlOlEQ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OGw_WBLEudvkWPwM8UBdA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Pw9H2zxhR84if11mJYhsi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hufn1WZEcbSjuDqzTqIyy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6MlRXaBHIzTl3DWNcOGsu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EyCNBWSk2EUDeGhMCHXLY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avre_54KjPo8F1nDXIUrv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X7avVdwIIPakHEliUuJaH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FgA9N4kEU8ZJ2sXREOiwpg"/>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60xk3S8gzJ8hUYjboBvgjw"/>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qn3136rBUjsCb8d836ejz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W0o4iWJxEekO1.FaDoKlC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TecE.zWa27aGkVoomR1Bo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6IgU1vhahUMP1pKavVkKf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egaXaPIxxbpScdvzwSrLe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p8sDeWKHW.CgexZPWQsBX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GveUw8n7XRrTLEmr7.M9z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1K562zGIE3NuG8BVlcC.3Q"/>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4KefNjwWmpxbQPzBotsZV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DU.Fpmc_tYSDIQcGwcO4d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U1vkYhW8cm.xVtH2hJQ.jA"/>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I2enSZUFY1TbqOiZmn14yw"/>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1UrDGGYsK0zaPynJYyC53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ZBIsy9aaXEIDn0MuXZbRiQ"/>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li5OjILh8eiYOYxdg1QoKw"/>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1yEW8YsoBaJ4Gv2ssinHfw"/>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YiYasR37OZQ.VTK.couID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VQDbkhgBWgrd5bmPcDH6z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8H.C8XuLjln7lZIHemZr3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_uzRTxD7VEE6cVlHFkndpw"/>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yskgCLTB4ubeTCkR4rQ4i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Of40zP4FSkwAXAm0vsI4j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cGIMB8Fp9Ej_x_9Ib_lVag"/>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uR3QdAXbyHu7bzmqXwpWL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1DenV1zIHhjf3VRtXX.qE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prd1D6Mh1s1p4gO467H.M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Y7v.vqRZ1yL0VYrdXgk98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3WXyax4U0YeeXYBUwxUkY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mXmVzHqi6sYG9B1srcdpO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XN1hwDRsMMef0VXkpMBC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FgA9N4kEU8ZJ2sXREOiwp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MIO_GUID" val="c346bbd6-a9f8-4afd-b911-65cd7c8ca4c5"/>
  <p:tag name="MIO_EK" val="8407"/>
  <p:tag name="MIO_EKGUID" val="fb1f66d2-6c25-404a-94e8-4e62396a9078"/>
  <p:tag name="MIO_UPDATE" val="True"/>
  <p:tag name="MIO_VERSION" val="20.09.2016 13:50:42"/>
  <p:tag name="MIO_DBID" val="0996782E-0DCE-4534-9728-383C597952E9"/>
  <p:tag name="MIO_LASTDOWNLOADED" val="10.03.2017 08:05:14"/>
  <p:tag name="MIO_OBJECTNAME" val="Group 99"/>
  <p:tag name="MIO_LASTEDITORNAME" val="Kristin Tilger"/>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_uzRTxD7VEE6cVlHFkndp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XN1hwDRsMMef0VXkpMBC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FgA9N4kEU8ZJ2sXREOiwp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ceaYV8h5JRv4JOAOKTSem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ubzxWgXOF6CJkQ0NoVGN9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6MupXcAk8_Q116ijLuYW7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miv0zSXx9vZFHcBmT4P5Q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vDUXt5viYCuH42_VJ.zZt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rPcCyq9ySUyYbN.VHHzovA"/>
</p:tagLst>
</file>

<file path=ppt/tags/tag4.xml><?xml version="1.0" encoding="utf-8"?>
<p:tagLst xmlns:a="http://schemas.openxmlformats.org/drawingml/2006/main" xmlns:r="http://schemas.openxmlformats.org/officeDocument/2006/relationships" xmlns:p="http://schemas.openxmlformats.org/presentationml/2006/main">
  <p:tag name="MIO_GUID" val="d1b34c7e-c9f1-4e88-966f-a804f0674b13"/>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X9BlHAhJTwNqk04UlNUb1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wFMZ.3w5zbZ9ggjwlwkXT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pJWSZtVJ_tOZSSbBlG9Ps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0Lpe_gJF27mHbiNnSEm48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QS.wy9cwPdlhT_N5mKQJ.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gdfhoUDw8PqAZJiP4TS1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4DMOQrIrGTdxIMRKNRR52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zKceuPKepXoB143k0rA1P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2vOmYrdDqVVMObhkbnYlS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MIO_GUID" val="92121355-348c-4fcf-95a2-3e656900e177"/>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WP_D5if95.VW6X1Z7xJrd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GlvTfolcZxxu3Ie7CF2KU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7wFxZB1CO6IBapLonpC.q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r4uX8TQ.1npvTYIGQA2Pd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n8yX8P4WQc0GBfbFPlVGQ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z1M9tUkXiSf0fnfno4e9e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1WHf2H5SCIBbSAOiVRfc7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vdraIUgT4omj8GAbnWL6E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LqGaM1nJZk7mblQ8CKlRRA"/>
</p:tagLst>
</file>

<file path=ppt/tags/tag6.xml><?xml version="1.0" encoding="utf-8"?>
<p:tagLst xmlns:a="http://schemas.openxmlformats.org/drawingml/2006/main" xmlns:r="http://schemas.openxmlformats.org/officeDocument/2006/relationships" xmlns:p="http://schemas.openxmlformats.org/presentationml/2006/main">
  <p:tag name="MIO_GUID" val="126ce67a-c538-4fc5-8aa1-c2db4520a25f"/>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G8B890KurZzxcnr8H3.W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cpYCMmhxADCHZR8USQlVW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phM2xWQcOM1uBvhYVfsSr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nyr7QPOP36tkisu1vQ5_y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yEh9YpuklfiauN4QDsi0o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L_RP4dGcqJ_6tnugxpJjO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R9Axz9FDylTNvqjsyCWP0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imPAhHxYDuWXaVPIK5fb7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giPE_sCQDGSbHmfGfSKmN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djUgqsPvvVIxfSO998511A"/>
</p:tagLst>
</file>

<file path=ppt/tags/tag7.xml><?xml version="1.0" encoding="utf-8"?>
<p:tagLst xmlns:a="http://schemas.openxmlformats.org/drawingml/2006/main" xmlns:r="http://schemas.openxmlformats.org/officeDocument/2006/relationships" xmlns:p="http://schemas.openxmlformats.org/presentationml/2006/main">
  <p:tag name="MIO_GUID" val="97061ad6-303f-4b64-8c30-3b2e187b8d14"/>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RqQDfkQf0dxFIApr48OAL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j69VA7weleahYHeOBBXue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UBNV4KASNYIrFY3paFZXx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xv24_y0UlSS2GeZ0VTVas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8bZeUEw_KQrUDAFamE8oJ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Xo8XXT5W.lob_JYlWJgL9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l3FCyOiNg94MFNn_f8KRO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eUa8aR5clklWCb585aNw4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nxkgke.hnl2m40W7E90Hn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W8B.VYqtByrPjvUkOyCt9Q"/>
</p:tagLst>
</file>

<file path=ppt/tags/tag8.xml><?xml version="1.0" encoding="utf-8"?>
<p:tagLst xmlns:a="http://schemas.openxmlformats.org/drawingml/2006/main" xmlns:r="http://schemas.openxmlformats.org/officeDocument/2006/relationships" xmlns:p="http://schemas.openxmlformats.org/presentationml/2006/main">
  <p:tag name="MIO_GUID" val="4bfdc088-2eab-4a24-8b9a-3bf3d6044f57"/>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TDs4IIS2in7mzkEJYJUfm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9nbuSS4znSLAhocqHnBHX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LZU2itFv0cyc998a7jcfZ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WJ2MNOoJcb9iBs9q6idf0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zELKI8VPWEd0a_nlqV2HU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WlceeqmfSzCu19QGGnyxs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6shlT.Ts6dSVmutIX4y_q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4BFi7tTMr1gozM6tKHRGz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3JAuZp7noYNzHhf27tybb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TBXrgiHWYEb1w1SoHDn3KA"/>
</p:tagLst>
</file>

<file path=ppt/tags/tag9.xml><?xml version="1.0" encoding="utf-8"?>
<p:tagLst xmlns:a="http://schemas.openxmlformats.org/drawingml/2006/main" xmlns:r="http://schemas.openxmlformats.org/officeDocument/2006/relationships" xmlns:p="http://schemas.openxmlformats.org/presentationml/2006/main">
  <p:tag name="MIO_GUID" val="86a3b161-e732-4117-80b8-75f0c060caac"/>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V4Rm.3Drq9VTIuLV_UV7y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pCrV1NevvhlzgrywoqJE7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o9cN5HjsDmsiYv9jxEMk9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mZn897vqXSltp4NBR.taq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PvGwqpxDx3zQuS2AfUZUM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6GZq7FLJc5glQmiaKw2qq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CCw24.8X6.5BTnr3tB2OW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piGYBZGtBx8.krywXWClE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D_8n33XRfA1U2NdCSbdgE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Ev7D5FmePE2G723bQLbqQ"/>
</p:tagLst>
</file>

<file path=ppt/theme/theme1.xml><?xml version="1.0" encoding="utf-8"?>
<a:theme xmlns:a="http://schemas.openxmlformats.org/drawingml/2006/main" name="11880">
  <a:themeElements>
    <a:clrScheme name="11880-com">
      <a:dk1>
        <a:srgbClr val="000000"/>
      </a:dk1>
      <a:lt1>
        <a:srgbClr val="FFFFFF"/>
      </a:lt1>
      <a:dk2>
        <a:srgbClr val="007EC3"/>
      </a:dk2>
      <a:lt2>
        <a:srgbClr val="E7E6E6"/>
      </a:lt2>
      <a:accent1>
        <a:srgbClr val="007EC3"/>
      </a:accent1>
      <a:accent2>
        <a:srgbClr val="A7C03E"/>
      </a:accent2>
      <a:accent3>
        <a:srgbClr val="30307C"/>
      </a:accent3>
      <a:accent4>
        <a:srgbClr val="F1AB2E"/>
      </a:accent4>
      <a:accent5>
        <a:srgbClr val="DF1330"/>
      </a:accent5>
      <a:accent6>
        <a:srgbClr val="FAFAFA"/>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D0A63D68F376F049A9778D8CECE2E0C5" ma:contentTypeVersion="5" ma:contentTypeDescription="Ein neues Dokument erstellen." ma:contentTypeScope="" ma:versionID="0e9ae9c79ad161bc6bf62377967dcd56">
  <xsd:schema xmlns:xsd="http://www.w3.org/2001/XMLSchema" xmlns:xs="http://www.w3.org/2001/XMLSchema" xmlns:p="http://schemas.microsoft.com/office/2006/metadata/properties" xmlns:ns2="7efa25ce-8059-4b24-aa20-10d00c9aafbe" xmlns:ns3="b5eb3cfd-d599-45c9-8b8c-31130c24920e" targetNamespace="http://schemas.microsoft.com/office/2006/metadata/properties" ma:root="true" ma:fieldsID="f1188c87b4b072f29c717aa2939524d8" ns2:_="" ns3:_="">
    <xsd:import namespace="7efa25ce-8059-4b24-aa20-10d00c9aafbe"/>
    <xsd:import namespace="b5eb3cfd-d599-45c9-8b8c-31130c24920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fa25ce-8059-4b24-aa20-10d00c9aaf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eb3cfd-d599-45c9-8b8c-31130c24920e"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686994-6767-4EFD-A6BD-A799BA9758F8}">
  <ds:schemaRefs>
    <ds:schemaRef ds:uri="7efa25ce-8059-4b24-aa20-10d00c9aafbe"/>
    <ds:schemaRef ds:uri="b5eb3cfd-d599-45c9-8b8c-31130c2492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0FD4035-FD9D-4EA1-BDD6-DE69E6D1375A}">
  <ds:schemaRefs>
    <ds:schemaRef ds:uri="http://schemas.microsoft.com/office/2006/documentManagement/types"/>
    <ds:schemaRef ds:uri="7efa25ce-8059-4b24-aa20-10d00c9aafbe"/>
    <ds:schemaRef ds:uri="http://schemas.openxmlformats.org/package/2006/metadata/core-properties"/>
    <ds:schemaRef ds:uri="b5eb3cfd-d599-45c9-8b8c-31130c24920e"/>
    <ds:schemaRef ds:uri="http://schemas.microsoft.com/office/2006/metadata/properties"/>
    <ds:schemaRef ds:uri="http://purl.org/dc/terms/"/>
    <ds:schemaRef ds:uri="http://purl.org/dc/elements/1.1/"/>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041C2292-30CD-4958-8027-24EA98FFEB3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2807</Words>
  <Application>Microsoft Macintosh PowerPoint</Application>
  <PresentationFormat>Breitbild</PresentationFormat>
  <Paragraphs>1018</Paragraphs>
  <Slides>32</Slides>
  <Notes>18</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32</vt:i4>
      </vt:variant>
    </vt:vector>
  </HeadingPairs>
  <TitlesOfParts>
    <vt:vector size="39" baseType="lpstr">
      <vt:lpstr>Arial</vt:lpstr>
      <vt:lpstr>Arial Black</vt:lpstr>
      <vt:lpstr>Calibri</vt:lpstr>
      <vt:lpstr>Symbol</vt:lpstr>
      <vt:lpstr>Wingdings</vt:lpstr>
      <vt:lpstr>11880</vt:lpstr>
      <vt:lpstr>think-cell Folie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Rudkowski, Alexandra</dc:creator>
  <cp:lastModifiedBy>Wilke, Martin</cp:lastModifiedBy>
  <cp:revision>21</cp:revision>
  <cp:lastPrinted>2022-07-20T08:10:22Z</cp:lastPrinted>
  <dcterms:created xsi:type="dcterms:W3CDTF">2020-04-21T15:07:19Z</dcterms:created>
  <dcterms:modified xsi:type="dcterms:W3CDTF">2024-03-19T10:00:47Z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0x010100D0A63D68F376F049A9778D8CECE2E0C5</vt:lpwstr>
  </property>
</Properties>
</file>