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1" r:id="rId16"/>
    <p:sldId id="268" r:id="rId17"/>
    <p:sldId id="26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2069A02-D799-B5A8-D190-0261B1762C50}" name="Kevin Carter" initials="KC" userId="S::kevin@wintersgroup.com::7a611858-77a3-4c51-be1c-c315ed28a0ff" providerId="AD"/>
  <p188:author id="{EB6B620F-5493-0190-F477-2053103E4AAF}" name="Scott Ferry" initials="" userId="S::scott@wintersgroup.com::b3c284ea-5b27-4237-b38e-a6da90305de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EFE668-6F00-4C69-AE48-E0EB875EF80F}" v="174" dt="2024-02-27T23:02:40.245"/>
    <p1510:client id="{C4C015FC-BE95-A81C-D97F-83F330FEBC70}" v="3" vWet="4" dt="2024-02-27T14:59:15.9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6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vin Carter" userId="7a611858-77a3-4c51-be1c-c315ed28a0ff" providerId="ADAL" clId="{1BEFE668-6F00-4C69-AE48-E0EB875EF80F}"/>
    <pc:docChg chg="undo custSel addSld delSld modSld modMainMaster">
      <pc:chgData name="Kevin Carter" userId="7a611858-77a3-4c51-be1c-c315ed28a0ff" providerId="ADAL" clId="{1BEFE668-6F00-4C69-AE48-E0EB875EF80F}" dt="2024-02-27T23:02:40.243" v="553"/>
      <pc:docMkLst>
        <pc:docMk/>
      </pc:docMkLst>
      <pc:sldChg chg="modSp add del mod">
        <pc:chgData name="Kevin Carter" userId="7a611858-77a3-4c51-be1c-c315ed28a0ff" providerId="ADAL" clId="{1BEFE668-6F00-4C69-AE48-E0EB875EF80F}" dt="2024-02-27T15:03:21.162" v="216" actId="27636"/>
        <pc:sldMkLst>
          <pc:docMk/>
          <pc:sldMk cId="296935503" sldId="256"/>
        </pc:sldMkLst>
        <pc:spChg chg="mod">
          <ac:chgData name="Kevin Carter" userId="7a611858-77a3-4c51-be1c-c315ed28a0ff" providerId="ADAL" clId="{1BEFE668-6F00-4C69-AE48-E0EB875EF80F}" dt="2024-02-27T15:03:21.162" v="216" actId="27636"/>
          <ac:spMkLst>
            <pc:docMk/>
            <pc:sldMk cId="296935503" sldId="256"/>
            <ac:spMk id="2" creationId="{60A77B78-E93B-CA08-0B2C-BF68A9AA7CCA}"/>
          </ac:spMkLst>
        </pc:spChg>
        <pc:spChg chg="mod">
          <ac:chgData name="Kevin Carter" userId="7a611858-77a3-4c51-be1c-c315ed28a0ff" providerId="ADAL" clId="{1BEFE668-6F00-4C69-AE48-E0EB875EF80F}" dt="2024-02-27T14:40:57.461" v="98" actId="20577"/>
          <ac:spMkLst>
            <pc:docMk/>
            <pc:sldMk cId="296935503" sldId="256"/>
            <ac:spMk id="3" creationId="{8A54F8E6-1213-FEA4-0B8B-222116D460E2}"/>
          </ac:spMkLst>
        </pc:spChg>
      </pc:sldChg>
      <pc:sldChg chg="modSp add del mod modNotesTx">
        <pc:chgData name="Kevin Carter" userId="7a611858-77a3-4c51-be1c-c315ed28a0ff" providerId="ADAL" clId="{1BEFE668-6F00-4C69-AE48-E0EB875EF80F}" dt="2024-02-27T17:01:18.225" v="373" actId="47"/>
        <pc:sldMkLst>
          <pc:docMk/>
          <pc:sldMk cId="1097381606" sldId="257"/>
        </pc:sldMkLst>
        <pc:spChg chg="mod">
          <ac:chgData name="Kevin Carter" userId="7a611858-77a3-4c51-be1c-c315ed28a0ff" providerId="ADAL" clId="{1BEFE668-6F00-4C69-AE48-E0EB875EF80F}" dt="2024-02-27T14:43:10.615" v="118" actId="20577"/>
          <ac:spMkLst>
            <pc:docMk/>
            <pc:sldMk cId="1097381606" sldId="257"/>
            <ac:spMk id="2" creationId="{A9CF4B7C-7762-CD9A-654C-41F462521DEF}"/>
          </ac:spMkLst>
        </pc:spChg>
        <pc:spChg chg="mod">
          <ac:chgData name="Kevin Carter" userId="7a611858-77a3-4c51-be1c-c315ed28a0ff" providerId="ADAL" clId="{1BEFE668-6F00-4C69-AE48-E0EB875EF80F}" dt="2024-02-27T17:01:08.143" v="371" actId="21"/>
          <ac:spMkLst>
            <pc:docMk/>
            <pc:sldMk cId="1097381606" sldId="257"/>
            <ac:spMk id="3" creationId="{81921D81-0A47-22C3-B77C-2055CF041798}"/>
          </ac:spMkLst>
        </pc:spChg>
      </pc:sldChg>
      <pc:sldChg chg="modSp add mod">
        <pc:chgData name="Kevin Carter" userId="7a611858-77a3-4c51-be1c-c315ed28a0ff" providerId="ADAL" clId="{1BEFE668-6F00-4C69-AE48-E0EB875EF80F}" dt="2024-02-27T14:45:08.398" v="129" actId="27636"/>
        <pc:sldMkLst>
          <pc:docMk/>
          <pc:sldMk cId="3277452600" sldId="258"/>
        </pc:sldMkLst>
        <pc:spChg chg="mod">
          <ac:chgData name="Kevin Carter" userId="7a611858-77a3-4c51-be1c-c315ed28a0ff" providerId="ADAL" clId="{1BEFE668-6F00-4C69-AE48-E0EB875EF80F}" dt="2024-02-27T14:45:08.398" v="129" actId="27636"/>
          <ac:spMkLst>
            <pc:docMk/>
            <pc:sldMk cId="3277452600" sldId="258"/>
            <ac:spMk id="2" creationId="{E2CE7A0C-493E-069E-C974-7EC2494498CB}"/>
          </ac:spMkLst>
        </pc:spChg>
      </pc:sldChg>
      <pc:sldChg chg="modSp add mod">
        <pc:chgData name="Kevin Carter" userId="7a611858-77a3-4c51-be1c-c315ed28a0ff" providerId="ADAL" clId="{1BEFE668-6F00-4C69-AE48-E0EB875EF80F}" dt="2024-02-27T15:12:55.548" v="369" actId="15"/>
        <pc:sldMkLst>
          <pc:docMk/>
          <pc:sldMk cId="1906346400" sldId="259"/>
        </pc:sldMkLst>
        <pc:spChg chg="mod">
          <ac:chgData name="Kevin Carter" userId="7a611858-77a3-4c51-be1c-c315ed28a0ff" providerId="ADAL" clId="{1BEFE668-6F00-4C69-AE48-E0EB875EF80F}" dt="2024-02-27T14:45:13.693" v="130" actId="20577"/>
          <ac:spMkLst>
            <pc:docMk/>
            <pc:sldMk cId="1906346400" sldId="259"/>
            <ac:spMk id="2" creationId="{F52A373B-14B6-7403-E8D2-E4F8D89A979E}"/>
          </ac:spMkLst>
        </pc:spChg>
        <pc:spChg chg="mod">
          <ac:chgData name="Kevin Carter" userId="7a611858-77a3-4c51-be1c-c315ed28a0ff" providerId="ADAL" clId="{1BEFE668-6F00-4C69-AE48-E0EB875EF80F}" dt="2024-02-27T15:12:55.548" v="369" actId="15"/>
          <ac:spMkLst>
            <pc:docMk/>
            <pc:sldMk cId="1906346400" sldId="259"/>
            <ac:spMk id="3" creationId="{D2585210-ED0A-C979-421E-14E7849E1373}"/>
          </ac:spMkLst>
        </pc:spChg>
      </pc:sldChg>
      <pc:sldChg chg="modSp add mod">
        <pc:chgData name="Kevin Carter" userId="7a611858-77a3-4c51-be1c-c315ed28a0ff" providerId="ADAL" clId="{1BEFE668-6F00-4C69-AE48-E0EB875EF80F}" dt="2024-02-27T15:13:05.453" v="370" actId="207"/>
        <pc:sldMkLst>
          <pc:docMk/>
          <pc:sldMk cId="1647816768" sldId="260"/>
        </pc:sldMkLst>
        <pc:spChg chg="mod">
          <ac:chgData name="Kevin Carter" userId="7a611858-77a3-4c51-be1c-c315ed28a0ff" providerId="ADAL" clId="{1BEFE668-6F00-4C69-AE48-E0EB875EF80F}" dt="2024-02-27T14:45:27.769" v="132" actId="20577"/>
          <ac:spMkLst>
            <pc:docMk/>
            <pc:sldMk cId="1647816768" sldId="260"/>
            <ac:spMk id="2" creationId="{5850E24E-8582-C54E-2EF7-B92BF52AEB5C}"/>
          </ac:spMkLst>
        </pc:spChg>
        <pc:spChg chg="mod">
          <ac:chgData name="Kevin Carter" userId="7a611858-77a3-4c51-be1c-c315ed28a0ff" providerId="ADAL" clId="{1BEFE668-6F00-4C69-AE48-E0EB875EF80F}" dt="2024-02-27T15:13:05.453" v="370" actId="207"/>
          <ac:spMkLst>
            <pc:docMk/>
            <pc:sldMk cId="1647816768" sldId="260"/>
            <ac:spMk id="3" creationId="{73D425CB-79D7-7FD7-CCBA-9BB1F8043530}"/>
          </ac:spMkLst>
        </pc:spChg>
      </pc:sldChg>
      <pc:sldChg chg="modSp add mod">
        <pc:chgData name="Kevin Carter" userId="7a611858-77a3-4c51-be1c-c315ed28a0ff" providerId="ADAL" clId="{1BEFE668-6F00-4C69-AE48-E0EB875EF80F}" dt="2024-02-27T14:45:37.845" v="134" actId="27636"/>
        <pc:sldMkLst>
          <pc:docMk/>
          <pc:sldMk cId="1132129129" sldId="261"/>
        </pc:sldMkLst>
        <pc:spChg chg="mod">
          <ac:chgData name="Kevin Carter" userId="7a611858-77a3-4c51-be1c-c315ed28a0ff" providerId="ADAL" clId="{1BEFE668-6F00-4C69-AE48-E0EB875EF80F}" dt="2024-02-27T14:45:37.845" v="134" actId="27636"/>
          <ac:spMkLst>
            <pc:docMk/>
            <pc:sldMk cId="1132129129" sldId="261"/>
            <ac:spMk id="2" creationId="{21B659FB-4EF8-4D81-6D19-2EA893A26800}"/>
          </ac:spMkLst>
        </pc:spChg>
      </pc:sldChg>
      <pc:sldChg chg="modSp add mod">
        <pc:chgData name="Kevin Carter" userId="7a611858-77a3-4c51-be1c-c315ed28a0ff" providerId="ADAL" clId="{1BEFE668-6F00-4C69-AE48-E0EB875EF80F}" dt="2024-02-27T15:06:26.892" v="270" actId="20577"/>
        <pc:sldMkLst>
          <pc:docMk/>
          <pc:sldMk cId="890413237" sldId="262"/>
        </pc:sldMkLst>
        <pc:spChg chg="mod">
          <ac:chgData name="Kevin Carter" userId="7a611858-77a3-4c51-be1c-c315ed28a0ff" providerId="ADAL" clId="{1BEFE668-6F00-4C69-AE48-E0EB875EF80F}" dt="2024-02-27T14:39:20.877" v="8" actId="27636"/>
          <ac:spMkLst>
            <pc:docMk/>
            <pc:sldMk cId="890413237" sldId="262"/>
            <ac:spMk id="2" creationId="{967CF8EC-8E2C-3FF8-314D-D49E83E1F17A}"/>
          </ac:spMkLst>
        </pc:spChg>
        <pc:spChg chg="mod">
          <ac:chgData name="Kevin Carter" userId="7a611858-77a3-4c51-be1c-c315ed28a0ff" providerId="ADAL" clId="{1BEFE668-6F00-4C69-AE48-E0EB875EF80F}" dt="2024-02-27T15:06:26.892" v="270" actId="20577"/>
          <ac:spMkLst>
            <pc:docMk/>
            <pc:sldMk cId="890413237" sldId="262"/>
            <ac:spMk id="3" creationId="{F1A767E8-22CC-4820-F011-19DF83451CEB}"/>
          </ac:spMkLst>
        </pc:spChg>
      </pc:sldChg>
      <pc:sldChg chg="delSp modSp add mod">
        <pc:chgData name="Kevin Carter" userId="7a611858-77a3-4c51-be1c-c315ed28a0ff" providerId="ADAL" clId="{1BEFE668-6F00-4C69-AE48-E0EB875EF80F}" dt="2024-02-27T15:07:42.742" v="282" actId="478"/>
        <pc:sldMkLst>
          <pc:docMk/>
          <pc:sldMk cId="2481807397" sldId="263"/>
        </pc:sldMkLst>
        <pc:spChg chg="mod">
          <ac:chgData name="Kevin Carter" userId="7a611858-77a3-4c51-be1c-c315ed28a0ff" providerId="ADAL" clId="{1BEFE668-6F00-4C69-AE48-E0EB875EF80F}" dt="2024-02-27T15:07:24.198" v="280" actId="20577"/>
          <ac:spMkLst>
            <pc:docMk/>
            <pc:sldMk cId="2481807397" sldId="263"/>
            <ac:spMk id="2" creationId="{D9E73797-5A75-49BA-49C2-715BC49B53B1}"/>
          </ac:spMkLst>
        </pc:spChg>
        <pc:spChg chg="del mod">
          <ac:chgData name="Kevin Carter" userId="7a611858-77a3-4c51-be1c-c315ed28a0ff" providerId="ADAL" clId="{1BEFE668-6F00-4C69-AE48-E0EB875EF80F}" dt="2024-02-27T15:07:42.742" v="282" actId="478"/>
          <ac:spMkLst>
            <pc:docMk/>
            <pc:sldMk cId="2481807397" sldId="263"/>
            <ac:spMk id="3" creationId="{9B63D0B6-637D-CA55-3893-66C3FCC9E4A6}"/>
          </ac:spMkLst>
        </pc:spChg>
      </pc:sldChg>
      <pc:sldChg chg="addSp delSp modSp add mod modClrScheme chgLayout">
        <pc:chgData name="Kevin Carter" userId="7a611858-77a3-4c51-be1c-c315ed28a0ff" providerId="ADAL" clId="{1BEFE668-6F00-4C69-AE48-E0EB875EF80F}" dt="2024-02-27T14:46:18.069" v="139" actId="700"/>
        <pc:sldMkLst>
          <pc:docMk/>
          <pc:sldMk cId="735891971" sldId="264"/>
        </pc:sldMkLst>
        <pc:spChg chg="mod ord">
          <ac:chgData name="Kevin Carter" userId="7a611858-77a3-4c51-be1c-c315ed28a0ff" providerId="ADAL" clId="{1BEFE668-6F00-4C69-AE48-E0EB875EF80F}" dt="2024-02-27T14:46:18.069" v="139" actId="700"/>
          <ac:spMkLst>
            <pc:docMk/>
            <pc:sldMk cId="735891971" sldId="264"/>
            <ac:spMk id="2" creationId="{2B141F25-BAEF-4968-18E9-6C75650EB666}"/>
          </ac:spMkLst>
        </pc:spChg>
        <pc:spChg chg="del mod ord">
          <ac:chgData name="Kevin Carter" userId="7a611858-77a3-4c51-be1c-c315ed28a0ff" providerId="ADAL" clId="{1BEFE668-6F00-4C69-AE48-E0EB875EF80F}" dt="2024-02-27T14:46:18.069" v="139" actId="700"/>
          <ac:spMkLst>
            <pc:docMk/>
            <pc:sldMk cId="735891971" sldId="264"/>
            <ac:spMk id="3" creationId="{A482AE01-B04D-18E2-8311-2C7E716BB0EE}"/>
          </ac:spMkLst>
        </pc:spChg>
        <pc:spChg chg="add mod ord">
          <ac:chgData name="Kevin Carter" userId="7a611858-77a3-4c51-be1c-c315ed28a0ff" providerId="ADAL" clId="{1BEFE668-6F00-4C69-AE48-E0EB875EF80F}" dt="2024-02-27T14:46:18.069" v="139" actId="700"/>
          <ac:spMkLst>
            <pc:docMk/>
            <pc:sldMk cId="735891971" sldId="264"/>
            <ac:spMk id="4" creationId="{FF5D2267-DFD4-9D5A-BFA4-5B37A290CEB5}"/>
          </ac:spMkLst>
        </pc:spChg>
      </pc:sldChg>
      <pc:sldChg chg="modSp add mod">
        <pc:chgData name="Kevin Carter" userId="7a611858-77a3-4c51-be1c-c315ed28a0ff" providerId="ADAL" clId="{1BEFE668-6F00-4C69-AE48-E0EB875EF80F}" dt="2024-02-27T15:08:39.177" v="304" actId="948"/>
        <pc:sldMkLst>
          <pc:docMk/>
          <pc:sldMk cId="1334829709" sldId="265"/>
        </pc:sldMkLst>
        <pc:spChg chg="mod">
          <ac:chgData name="Kevin Carter" userId="7a611858-77a3-4c51-be1c-c315ed28a0ff" providerId="ADAL" clId="{1BEFE668-6F00-4C69-AE48-E0EB875EF80F}" dt="2024-02-27T14:46:30.355" v="140" actId="20577"/>
          <ac:spMkLst>
            <pc:docMk/>
            <pc:sldMk cId="1334829709" sldId="265"/>
            <ac:spMk id="2" creationId="{9A893EC9-74E6-678F-BC8C-D8C7B0B098F0}"/>
          </ac:spMkLst>
        </pc:spChg>
        <pc:spChg chg="mod">
          <ac:chgData name="Kevin Carter" userId="7a611858-77a3-4c51-be1c-c315ed28a0ff" providerId="ADAL" clId="{1BEFE668-6F00-4C69-AE48-E0EB875EF80F}" dt="2024-02-27T15:08:39.177" v="304" actId="948"/>
          <ac:spMkLst>
            <pc:docMk/>
            <pc:sldMk cId="1334829709" sldId="265"/>
            <ac:spMk id="3" creationId="{A5203D25-09FC-3096-78F6-A29BB9CC23DB}"/>
          </ac:spMkLst>
        </pc:spChg>
      </pc:sldChg>
      <pc:sldChg chg="modSp add mod">
        <pc:chgData name="Kevin Carter" userId="7a611858-77a3-4c51-be1c-c315ed28a0ff" providerId="ADAL" clId="{1BEFE668-6F00-4C69-AE48-E0EB875EF80F}" dt="2024-02-27T15:09:41.608" v="350" actId="20577"/>
        <pc:sldMkLst>
          <pc:docMk/>
          <pc:sldMk cId="3287903681" sldId="266"/>
        </pc:sldMkLst>
        <pc:spChg chg="mod">
          <ac:chgData name="Kevin Carter" userId="7a611858-77a3-4c51-be1c-c315ed28a0ff" providerId="ADAL" clId="{1BEFE668-6F00-4C69-AE48-E0EB875EF80F}" dt="2024-02-27T14:46:38.850" v="141" actId="20577"/>
          <ac:spMkLst>
            <pc:docMk/>
            <pc:sldMk cId="3287903681" sldId="266"/>
            <ac:spMk id="2" creationId="{EEC671B2-595B-7753-4653-A1B871AE1340}"/>
          </ac:spMkLst>
        </pc:spChg>
        <pc:spChg chg="mod">
          <ac:chgData name="Kevin Carter" userId="7a611858-77a3-4c51-be1c-c315ed28a0ff" providerId="ADAL" clId="{1BEFE668-6F00-4C69-AE48-E0EB875EF80F}" dt="2024-02-27T15:09:41.608" v="350" actId="20577"/>
          <ac:spMkLst>
            <pc:docMk/>
            <pc:sldMk cId="3287903681" sldId="266"/>
            <ac:spMk id="3" creationId="{31F68B3A-5CD9-47F4-515F-3DDA5EB421EA}"/>
          </ac:spMkLst>
        </pc:spChg>
      </pc:sldChg>
      <pc:sldChg chg="addSp delSp modSp add mod">
        <pc:chgData name="Kevin Carter" userId="7a611858-77a3-4c51-be1c-c315ed28a0ff" providerId="ADAL" clId="{1BEFE668-6F00-4C69-AE48-E0EB875EF80F}" dt="2024-02-27T17:11:10.739" v="552" actId="478"/>
        <pc:sldMkLst>
          <pc:docMk/>
          <pc:sldMk cId="270529062" sldId="267"/>
        </pc:sldMkLst>
        <pc:spChg chg="mod">
          <ac:chgData name="Kevin Carter" userId="7a611858-77a3-4c51-be1c-c315ed28a0ff" providerId="ADAL" clId="{1BEFE668-6F00-4C69-AE48-E0EB875EF80F}" dt="2024-02-27T14:46:46.978" v="142" actId="20577"/>
          <ac:spMkLst>
            <pc:docMk/>
            <pc:sldMk cId="270529062" sldId="267"/>
            <ac:spMk id="2" creationId="{5F901E59-419F-31B0-1942-44DB21EE0959}"/>
          </ac:spMkLst>
        </pc:spChg>
        <pc:spChg chg="mod">
          <ac:chgData name="Kevin Carter" userId="7a611858-77a3-4c51-be1c-c315ed28a0ff" providerId="ADAL" clId="{1BEFE668-6F00-4C69-AE48-E0EB875EF80F}" dt="2024-02-27T15:10:01.281" v="352" actId="207"/>
          <ac:spMkLst>
            <pc:docMk/>
            <pc:sldMk cId="270529062" sldId="267"/>
            <ac:spMk id="3" creationId="{4055FB81-14F2-1542-82EB-C56294D013A7}"/>
          </ac:spMkLst>
        </pc:spChg>
        <pc:spChg chg="add del">
          <ac:chgData name="Kevin Carter" userId="7a611858-77a3-4c51-be1c-c315ed28a0ff" providerId="ADAL" clId="{1BEFE668-6F00-4C69-AE48-E0EB875EF80F}" dt="2024-02-27T17:11:10.739" v="552" actId="478"/>
          <ac:spMkLst>
            <pc:docMk/>
            <pc:sldMk cId="270529062" sldId="267"/>
            <ac:spMk id="5" creationId="{41EB6912-C2EA-70B2-777B-197866F43B91}"/>
          </ac:spMkLst>
        </pc:spChg>
      </pc:sldChg>
      <pc:sldChg chg="modSp add mod">
        <pc:chgData name="Kevin Carter" userId="7a611858-77a3-4c51-be1c-c315ed28a0ff" providerId="ADAL" clId="{1BEFE668-6F00-4C69-AE48-E0EB875EF80F}" dt="2024-02-27T14:49:23.178" v="181" actId="27636"/>
        <pc:sldMkLst>
          <pc:docMk/>
          <pc:sldMk cId="1307218730" sldId="268"/>
        </pc:sldMkLst>
        <pc:spChg chg="mod">
          <ac:chgData name="Kevin Carter" userId="7a611858-77a3-4c51-be1c-c315ed28a0ff" providerId="ADAL" clId="{1BEFE668-6F00-4C69-AE48-E0EB875EF80F}" dt="2024-02-27T14:49:23.178" v="181" actId="27636"/>
          <ac:spMkLst>
            <pc:docMk/>
            <pc:sldMk cId="1307218730" sldId="268"/>
            <ac:spMk id="2" creationId="{4F4599DA-BFF4-8C70-78D0-75667D160AA5}"/>
          </ac:spMkLst>
        </pc:spChg>
      </pc:sldChg>
      <pc:sldChg chg="modSp add mod">
        <pc:chgData name="Kevin Carter" userId="7a611858-77a3-4c51-be1c-c315ed28a0ff" providerId="ADAL" clId="{1BEFE668-6F00-4C69-AE48-E0EB875EF80F}" dt="2024-02-27T14:49:06.249" v="179" actId="20577"/>
        <pc:sldMkLst>
          <pc:docMk/>
          <pc:sldMk cId="3928749572" sldId="269"/>
        </pc:sldMkLst>
        <pc:spChg chg="mod">
          <ac:chgData name="Kevin Carter" userId="7a611858-77a3-4c51-be1c-c315ed28a0ff" providerId="ADAL" clId="{1BEFE668-6F00-4C69-AE48-E0EB875EF80F}" dt="2024-02-27T14:48:26.590" v="150" actId="20577"/>
          <ac:spMkLst>
            <pc:docMk/>
            <pc:sldMk cId="3928749572" sldId="269"/>
            <ac:spMk id="2" creationId="{865A2A4E-2FE4-5633-DB14-4B20DDBAB43F}"/>
          </ac:spMkLst>
        </pc:spChg>
        <pc:spChg chg="mod">
          <ac:chgData name="Kevin Carter" userId="7a611858-77a3-4c51-be1c-c315ed28a0ff" providerId="ADAL" clId="{1BEFE668-6F00-4C69-AE48-E0EB875EF80F}" dt="2024-02-27T14:49:06.249" v="179" actId="20577"/>
          <ac:spMkLst>
            <pc:docMk/>
            <pc:sldMk cId="3928749572" sldId="269"/>
            <ac:spMk id="3" creationId="{9988B6BB-E6E4-A108-DA6D-0B4AE58EBA0D}"/>
          </ac:spMkLst>
        </pc:spChg>
      </pc:sldChg>
      <pc:sldChg chg="modSp del mod">
        <pc:chgData name="Kevin Carter" userId="7a611858-77a3-4c51-be1c-c315ed28a0ff" providerId="ADAL" clId="{1BEFE668-6F00-4C69-AE48-E0EB875EF80F}" dt="2024-02-27T17:03:22.999" v="386" actId="47"/>
        <pc:sldMkLst>
          <pc:docMk/>
          <pc:sldMk cId="1311615754" sldId="270"/>
        </pc:sldMkLst>
        <pc:spChg chg="mod">
          <ac:chgData name="Kevin Carter" userId="7a611858-77a3-4c51-be1c-c315ed28a0ff" providerId="ADAL" clId="{1BEFE668-6F00-4C69-AE48-E0EB875EF80F}" dt="2024-02-27T17:02:58.052" v="383" actId="20577"/>
          <ac:spMkLst>
            <pc:docMk/>
            <pc:sldMk cId="1311615754" sldId="270"/>
            <ac:spMk id="2" creationId="{70118A7A-AA7C-FA3E-7540-5CEC01673DB7}"/>
          </ac:spMkLst>
        </pc:spChg>
        <pc:spChg chg="mod">
          <ac:chgData name="Kevin Carter" userId="7a611858-77a3-4c51-be1c-c315ed28a0ff" providerId="ADAL" clId="{1BEFE668-6F00-4C69-AE48-E0EB875EF80F}" dt="2024-02-27T17:03:02.512" v="384" actId="20577"/>
          <ac:spMkLst>
            <pc:docMk/>
            <pc:sldMk cId="1311615754" sldId="270"/>
            <ac:spMk id="3" creationId="{00364AC8-089C-6B43-4DB3-8BCC490BFD2C}"/>
          </ac:spMkLst>
        </pc:spChg>
      </pc:sldChg>
      <pc:sldChg chg="addSp delSp modSp new mod">
        <pc:chgData name="Kevin Carter" userId="7a611858-77a3-4c51-be1c-c315ed28a0ff" providerId="ADAL" clId="{1BEFE668-6F00-4C69-AE48-E0EB875EF80F}" dt="2024-02-27T17:10:56.520" v="551" actId="1037"/>
        <pc:sldMkLst>
          <pc:docMk/>
          <pc:sldMk cId="47917671" sldId="271"/>
        </pc:sldMkLst>
        <pc:spChg chg="mod">
          <ac:chgData name="Kevin Carter" userId="7a611858-77a3-4c51-be1c-c315ed28a0ff" providerId="ADAL" clId="{1BEFE668-6F00-4C69-AE48-E0EB875EF80F}" dt="2024-02-27T17:04:32.165" v="398" actId="20577"/>
          <ac:spMkLst>
            <pc:docMk/>
            <pc:sldMk cId="47917671" sldId="271"/>
            <ac:spMk id="2" creationId="{52CFADE5-E4A3-3B5E-DEBB-913531F3CF29}"/>
          </ac:spMkLst>
        </pc:spChg>
        <pc:spChg chg="mod">
          <ac:chgData name="Kevin Carter" userId="7a611858-77a3-4c51-be1c-c315ed28a0ff" providerId="ADAL" clId="{1BEFE668-6F00-4C69-AE48-E0EB875EF80F}" dt="2024-02-27T17:08:22.663" v="479" actId="14100"/>
          <ac:spMkLst>
            <pc:docMk/>
            <pc:sldMk cId="47917671" sldId="271"/>
            <ac:spMk id="3" creationId="{5C6A468A-CE20-9B6B-D52D-5ED2426F783E}"/>
          </ac:spMkLst>
        </pc:spChg>
        <pc:spChg chg="mod">
          <ac:chgData name="Kevin Carter" userId="7a611858-77a3-4c51-be1c-c315ed28a0ff" providerId="ADAL" clId="{1BEFE668-6F00-4C69-AE48-E0EB875EF80F}" dt="2024-02-27T17:09:25.179" v="518" actId="1035"/>
          <ac:spMkLst>
            <pc:docMk/>
            <pc:sldMk cId="47917671" sldId="271"/>
            <ac:spMk id="4" creationId="{03E8F4EF-817E-4005-E5D0-A8CC9C84C543}"/>
          </ac:spMkLst>
        </pc:spChg>
        <pc:spChg chg="del">
          <ac:chgData name="Kevin Carter" userId="7a611858-77a3-4c51-be1c-c315ed28a0ff" providerId="ADAL" clId="{1BEFE668-6F00-4C69-AE48-E0EB875EF80F}" dt="2024-02-27T17:03:54.402" v="389" actId="478"/>
          <ac:spMkLst>
            <pc:docMk/>
            <pc:sldMk cId="47917671" sldId="271"/>
            <ac:spMk id="5" creationId="{0857C276-5190-8902-252A-80ADE7562BCB}"/>
          </ac:spMkLst>
        </pc:spChg>
        <pc:spChg chg="del">
          <ac:chgData name="Kevin Carter" userId="7a611858-77a3-4c51-be1c-c315ed28a0ff" providerId="ADAL" clId="{1BEFE668-6F00-4C69-AE48-E0EB875EF80F}" dt="2024-02-27T17:03:54.402" v="389" actId="478"/>
          <ac:spMkLst>
            <pc:docMk/>
            <pc:sldMk cId="47917671" sldId="271"/>
            <ac:spMk id="6" creationId="{714E4E25-B0E5-78CC-FACB-7DFD847BB469}"/>
          </ac:spMkLst>
        </pc:spChg>
        <pc:spChg chg="add mod">
          <ac:chgData name="Kevin Carter" userId="7a611858-77a3-4c51-be1c-c315ed28a0ff" providerId="ADAL" clId="{1BEFE668-6F00-4C69-AE48-E0EB875EF80F}" dt="2024-02-27T17:10:49.219" v="539" actId="408"/>
          <ac:spMkLst>
            <pc:docMk/>
            <pc:sldMk cId="47917671" sldId="271"/>
            <ac:spMk id="7" creationId="{10A929F2-022D-46A7-4D82-6A606F36BE22}"/>
          </ac:spMkLst>
        </pc:spChg>
        <pc:spChg chg="add mod">
          <ac:chgData name="Kevin Carter" userId="7a611858-77a3-4c51-be1c-c315ed28a0ff" providerId="ADAL" clId="{1BEFE668-6F00-4C69-AE48-E0EB875EF80F}" dt="2024-02-27T17:10:56.520" v="551" actId="1037"/>
          <ac:spMkLst>
            <pc:docMk/>
            <pc:sldMk cId="47917671" sldId="271"/>
            <ac:spMk id="8" creationId="{DFB6A1C0-35D7-9E1A-19AE-29E2D27BDFDF}"/>
          </ac:spMkLst>
        </pc:spChg>
        <pc:spChg chg="add mod">
          <ac:chgData name="Kevin Carter" userId="7a611858-77a3-4c51-be1c-c315ed28a0ff" providerId="ADAL" clId="{1BEFE668-6F00-4C69-AE48-E0EB875EF80F}" dt="2024-02-27T17:09:33.275" v="519" actId="1076"/>
          <ac:spMkLst>
            <pc:docMk/>
            <pc:sldMk cId="47917671" sldId="271"/>
            <ac:spMk id="9" creationId="{209EE368-BDDC-8646-7F38-ECA1D6D40240}"/>
          </ac:spMkLst>
        </pc:spChg>
        <pc:spChg chg="add mod">
          <ac:chgData name="Kevin Carter" userId="7a611858-77a3-4c51-be1c-c315ed28a0ff" providerId="ADAL" clId="{1BEFE668-6F00-4C69-AE48-E0EB875EF80F}" dt="2024-02-27T17:10:32.112" v="538" actId="20577"/>
          <ac:spMkLst>
            <pc:docMk/>
            <pc:sldMk cId="47917671" sldId="271"/>
            <ac:spMk id="10" creationId="{6D839D03-9C5C-DB7F-8E7E-6666037E3AEA}"/>
          </ac:spMkLst>
        </pc:spChg>
      </pc:sldChg>
      <pc:sldChg chg="del">
        <pc:chgData name="Kevin Carter" userId="7a611858-77a3-4c51-be1c-c315ed28a0ff" providerId="ADAL" clId="{1BEFE668-6F00-4C69-AE48-E0EB875EF80F}" dt="2024-02-27T23:02:40.243" v="553"/>
        <pc:sldMkLst>
          <pc:docMk/>
          <pc:sldMk cId="129370567" sldId="274"/>
        </pc:sldMkLst>
      </pc:sldChg>
      <pc:sldChg chg="del">
        <pc:chgData name="Kevin Carter" userId="7a611858-77a3-4c51-be1c-c315ed28a0ff" providerId="ADAL" clId="{1BEFE668-6F00-4C69-AE48-E0EB875EF80F}" dt="2024-02-27T23:02:40.243" v="553"/>
        <pc:sldMkLst>
          <pc:docMk/>
          <pc:sldMk cId="229019563" sldId="275"/>
        </pc:sldMkLst>
      </pc:sldChg>
      <pc:sldChg chg="del">
        <pc:chgData name="Kevin Carter" userId="7a611858-77a3-4c51-be1c-c315ed28a0ff" providerId="ADAL" clId="{1BEFE668-6F00-4C69-AE48-E0EB875EF80F}" dt="2024-02-27T23:02:40.243" v="553"/>
        <pc:sldMkLst>
          <pc:docMk/>
          <pc:sldMk cId="294897472" sldId="276"/>
        </pc:sldMkLst>
      </pc:sldChg>
      <pc:sldChg chg="del">
        <pc:chgData name="Kevin Carter" userId="7a611858-77a3-4c51-be1c-c315ed28a0ff" providerId="ADAL" clId="{1BEFE668-6F00-4C69-AE48-E0EB875EF80F}" dt="2024-02-27T23:02:40.243" v="553"/>
        <pc:sldMkLst>
          <pc:docMk/>
          <pc:sldMk cId="1188360841" sldId="2142533149"/>
        </pc:sldMkLst>
      </pc:sldChg>
      <pc:sldChg chg="del">
        <pc:chgData name="Kevin Carter" userId="7a611858-77a3-4c51-be1c-c315ed28a0ff" providerId="ADAL" clId="{1BEFE668-6F00-4C69-AE48-E0EB875EF80F}" dt="2024-02-27T23:02:40.243" v="553"/>
        <pc:sldMkLst>
          <pc:docMk/>
          <pc:sldMk cId="57399267" sldId="2142533150"/>
        </pc:sldMkLst>
      </pc:sldChg>
      <pc:sldChg chg="del">
        <pc:chgData name="Kevin Carter" userId="7a611858-77a3-4c51-be1c-c315ed28a0ff" providerId="ADAL" clId="{1BEFE668-6F00-4C69-AE48-E0EB875EF80F}" dt="2024-02-27T23:02:40.243" v="553"/>
        <pc:sldMkLst>
          <pc:docMk/>
          <pc:sldMk cId="943658501" sldId="2142533151"/>
        </pc:sldMkLst>
      </pc:sldChg>
      <pc:sldChg chg="del">
        <pc:chgData name="Kevin Carter" userId="7a611858-77a3-4c51-be1c-c315ed28a0ff" providerId="ADAL" clId="{1BEFE668-6F00-4C69-AE48-E0EB875EF80F}" dt="2024-02-27T23:02:40.243" v="553"/>
        <pc:sldMkLst>
          <pc:docMk/>
          <pc:sldMk cId="2767391649" sldId="2142533162"/>
        </pc:sldMkLst>
      </pc:sldChg>
      <pc:sldMasterChg chg="modSldLayout">
        <pc:chgData name="Kevin Carter" userId="7a611858-77a3-4c51-be1c-c315ed28a0ff" providerId="ADAL" clId="{1BEFE668-6F00-4C69-AE48-E0EB875EF80F}" dt="2024-02-27T15:02:52.428" v="214" actId="2711"/>
        <pc:sldMasterMkLst>
          <pc:docMk/>
          <pc:sldMasterMk cId="2991268005" sldId="2147483648"/>
        </pc:sldMasterMkLst>
        <pc:sldLayoutChg chg="modSp">
          <pc:chgData name="Kevin Carter" userId="7a611858-77a3-4c51-be1c-c315ed28a0ff" providerId="ADAL" clId="{1BEFE668-6F00-4C69-AE48-E0EB875EF80F}" dt="2024-02-27T15:01:06.322" v="199" actId="207"/>
          <pc:sldLayoutMkLst>
            <pc:docMk/>
            <pc:sldMasterMk cId="2991268005" sldId="2147483648"/>
            <pc:sldLayoutMk cId="1564504949" sldId="2147483649"/>
          </pc:sldLayoutMkLst>
          <pc:spChg chg="mod">
            <ac:chgData name="Kevin Carter" userId="7a611858-77a3-4c51-be1c-c315ed28a0ff" providerId="ADAL" clId="{1BEFE668-6F00-4C69-AE48-E0EB875EF80F}" dt="2024-02-27T15:01:00.792" v="198" actId="207"/>
            <ac:spMkLst>
              <pc:docMk/>
              <pc:sldMasterMk cId="2991268005" sldId="2147483648"/>
              <pc:sldLayoutMk cId="1564504949" sldId="2147483649"/>
              <ac:spMk id="2" creationId="{BABF1FF6-15D1-4AA8-6D5A-6E27DD9CD1C8}"/>
            </ac:spMkLst>
          </pc:spChg>
          <pc:spChg chg="mod">
            <ac:chgData name="Kevin Carter" userId="7a611858-77a3-4c51-be1c-c315ed28a0ff" providerId="ADAL" clId="{1BEFE668-6F00-4C69-AE48-E0EB875EF80F}" dt="2024-02-27T15:01:06.322" v="199" actId="207"/>
            <ac:spMkLst>
              <pc:docMk/>
              <pc:sldMasterMk cId="2991268005" sldId="2147483648"/>
              <pc:sldLayoutMk cId="1564504949" sldId="2147483649"/>
              <ac:spMk id="3" creationId="{FE9CE6F7-6333-56BD-3D22-238F6AE00888}"/>
            </ac:spMkLst>
          </pc:spChg>
        </pc:sldLayoutChg>
        <pc:sldLayoutChg chg="modSp">
          <pc:chgData name="Kevin Carter" userId="7a611858-77a3-4c51-be1c-c315ed28a0ff" providerId="ADAL" clId="{1BEFE668-6F00-4C69-AE48-E0EB875EF80F}" dt="2024-02-27T15:01:24.078" v="202" actId="207"/>
          <pc:sldLayoutMkLst>
            <pc:docMk/>
            <pc:sldMasterMk cId="2991268005" sldId="2147483648"/>
            <pc:sldLayoutMk cId="3215558624" sldId="2147483650"/>
          </pc:sldLayoutMkLst>
          <pc:spChg chg="mod">
            <ac:chgData name="Kevin Carter" userId="7a611858-77a3-4c51-be1c-c315ed28a0ff" providerId="ADAL" clId="{1BEFE668-6F00-4C69-AE48-E0EB875EF80F}" dt="2024-02-27T15:01:19.260" v="201" actId="207"/>
            <ac:spMkLst>
              <pc:docMk/>
              <pc:sldMasterMk cId="2991268005" sldId="2147483648"/>
              <pc:sldLayoutMk cId="3215558624" sldId="2147483650"/>
              <ac:spMk id="2" creationId="{07F9E78B-43D7-485F-F6AF-5BCEB6D3D5DB}"/>
            </ac:spMkLst>
          </pc:spChg>
          <pc:spChg chg="mod">
            <ac:chgData name="Kevin Carter" userId="7a611858-77a3-4c51-be1c-c315ed28a0ff" providerId="ADAL" clId="{1BEFE668-6F00-4C69-AE48-E0EB875EF80F}" dt="2024-02-27T15:01:24.078" v="202" actId="207"/>
            <ac:spMkLst>
              <pc:docMk/>
              <pc:sldMasterMk cId="2991268005" sldId="2147483648"/>
              <pc:sldLayoutMk cId="3215558624" sldId="2147483650"/>
              <ac:spMk id="3" creationId="{C1D645FF-78D2-9014-BB46-790D11FCAE55}"/>
            </ac:spMkLst>
          </pc:spChg>
        </pc:sldLayoutChg>
        <pc:sldLayoutChg chg="modSp">
          <pc:chgData name="Kevin Carter" userId="7a611858-77a3-4c51-be1c-c315ed28a0ff" providerId="ADAL" clId="{1BEFE668-6F00-4C69-AE48-E0EB875EF80F}" dt="2024-02-27T15:01:38.834" v="205" actId="207"/>
          <pc:sldLayoutMkLst>
            <pc:docMk/>
            <pc:sldMasterMk cId="2991268005" sldId="2147483648"/>
            <pc:sldLayoutMk cId="1122699568" sldId="2147483651"/>
          </pc:sldLayoutMkLst>
          <pc:spChg chg="mod">
            <ac:chgData name="Kevin Carter" userId="7a611858-77a3-4c51-be1c-c315ed28a0ff" providerId="ADAL" clId="{1BEFE668-6F00-4C69-AE48-E0EB875EF80F}" dt="2024-02-27T15:01:32.729" v="204" actId="207"/>
            <ac:spMkLst>
              <pc:docMk/>
              <pc:sldMasterMk cId="2991268005" sldId="2147483648"/>
              <pc:sldLayoutMk cId="1122699568" sldId="2147483651"/>
              <ac:spMk id="2" creationId="{9FEDE4DB-9EB5-8804-A3AD-6239F47A00F9}"/>
            </ac:spMkLst>
          </pc:spChg>
          <pc:spChg chg="mod">
            <ac:chgData name="Kevin Carter" userId="7a611858-77a3-4c51-be1c-c315ed28a0ff" providerId="ADAL" clId="{1BEFE668-6F00-4C69-AE48-E0EB875EF80F}" dt="2024-02-27T15:01:38.834" v="205" actId="207"/>
            <ac:spMkLst>
              <pc:docMk/>
              <pc:sldMasterMk cId="2991268005" sldId="2147483648"/>
              <pc:sldLayoutMk cId="1122699568" sldId="2147483651"/>
              <ac:spMk id="3" creationId="{B7F36DF6-1071-0ED9-BB91-BB2071F03E4D}"/>
            </ac:spMkLst>
          </pc:spChg>
        </pc:sldLayoutChg>
        <pc:sldLayoutChg chg="modSp">
          <pc:chgData name="Kevin Carter" userId="7a611858-77a3-4c51-be1c-c315ed28a0ff" providerId="ADAL" clId="{1BEFE668-6F00-4C69-AE48-E0EB875EF80F}" dt="2024-02-27T15:01:50.780" v="207" actId="207"/>
          <pc:sldLayoutMkLst>
            <pc:docMk/>
            <pc:sldMasterMk cId="2991268005" sldId="2147483648"/>
            <pc:sldLayoutMk cId="3996741890" sldId="2147483652"/>
          </pc:sldLayoutMkLst>
          <pc:spChg chg="mod">
            <ac:chgData name="Kevin Carter" userId="7a611858-77a3-4c51-be1c-c315ed28a0ff" providerId="ADAL" clId="{1BEFE668-6F00-4C69-AE48-E0EB875EF80F}" dt="2024-02-27T15:01:50.780" v="207" actId="207"/>
            <ac:spMkLst>
              <pc:docMk/>
              <pc:sldMasterMk cId="2991268005" sldId="2147483648"/>
              <pc:sldLayoutMk cId="3996741890" sldId="2147483652"/>
              <ac:spMk id="2" creationId="{E8B2A26A-9952-85F9-D572-42B7750F5322}"/>
            </ac:spMkLst>
          </pc:spChg>
        </pc:sldLayoutChg>
        <pc:sldLayoutChg chg="modSp">
          <pc:chgData name="Kevin Carter" userId="7a611858-77a3-4c51-be1c-c315ed28a0ff" providerId="ADAL" clId="{1BEFE668-6F00-4C69-AE48-E0EB875EF80F}" dt="2024-02-27T15:01:59.611" v="208" actId="2711"/>
          <pc:sldLayoutMkLst>
            <pc:docMk/>
            <pc:sldMasterMk cId="2991268005" sldId="2147483648"/>
            <pc:sldLayoutMk cId="2434503442" sldId="2147483653"/>
          </pc:sldLayoutMkLst>
          <pc:spChg chg="mod">
            <ac:chgData name="Kevin Carter" userId="7a611858-77a3-4c51-be1c-c315ed28a0ff" providerId="ADAL" clId="{1BEFE668-6F00-4C69-AE48-E0EB875EF80F}" dt="2024-02-27T15:01:59.611" v="208" actId="2711"/>
            <ac:spMkLst>
              <pc:docMk/>
              <pc:sldMasterMk cId="2991268005" sldId="2147483648"/>
              <pc:sldLayoutMk cId="2434503442" sldId="2147483653"/>
              <ac:spMk id="2" creationId="{A7D84C7B-BE1F-4883-8EB3-ED30E6E657D3}"/>
            </ac:spMkLst>
          </pc:spChg>
        </pc:sldLayoutChg>
        <pc:sldLayoutChg chg="modSp">
          <pc:chgData name="Kevin Carter" userId="7a611858-77a3-4c51-be1c-c315ed28a0ff" providerId="ADAL" clId="{1BEFE668-6F00-4C69-AE48-E0EB875EF80F}" dt="2024-02-27T15:02:11.050" v="209" actId="2711"/>
          <pc:sldLayoutMkLst>
            <pc:docMk/>
            <pc:sldMasterMk cId="2991268005" sldId="2147483648"/>
            <pc:sldLayoutMk cId="2051196348" sldId="2147483654"/>
          </pc:sldLayoutMkLst>
          <pc:spChg chg="mod">
            <ac:chgData name="Kevin Carter" userId="7a611858-77a3-4c51-be1c-c315ed28a0ff" providerId="ADAL" clId="{1BEFE668-6F00-4C69-AE48-E0EB875EF80F}" dt="2024-02-27T15:02:11.050" v="209" actId="2711"/>
            <ac:spMkLst>
              <pc:docMk/>
              <pc:sldMasterMk cId="2991268005" sldId="2147483648"/>
              <pc:sldLayoutMk cId="2051196348" sldId="2147483654"/>
              <ac:spMk id="2" creationId="{F5575C28-8A2D-B923-044B-1B6F00FA8B3C}"/>
            </ac:spMkLst>
          </pc:spChg>
        </pc:sldLayoutChg>
        <pc:sldLayoutChg chg="modSp">
          <pc:chgData name="Kevin Carter" userId="7a611858-77a3-4c51-be1c-c315ed28a0ff" providerId="ADAL" clId="{1BEFE668-6F00-4C69-AE48-E0EB875EF80F}" dt="2024-02-27T15:02:17.943" v="210" actId="2711"/>
          <pc:sldLayoutMkLst>
            <pc:docMk/>
            <pc:sldMasterMk cId="2991268005" sldId="2147483648"/>
            <pc:sldLayoutMk cId="3914785232" sldId="2147483656"/>
          </pc:sldLayoutMkLst>
          <pc:spChg chg="mod">
            <ac:chgData name="Kevin Carter" userId="7a611858-77a3-4c51-be1c-c315ed28a0ff" providerId="ADAL" clId="{1BEFE668-6F00-4C69-AE48-E0EB875EF80F}" dt="2024-02-27T15:02:17.943" v="210" actId="2711"/>
            <ac:spMkLst>
              <pc:docMk/>
              <pc:sldMasterMk cId="2991268005" sldId="2147483648"/>
              <pc:sldLayoutMk cId="3914785232" sldId="2147483656"/>
              <ac:spMk id="2" creationId="{15483116-95EF-992F-77DE-A5DDAE553392}"/>
            </ac:spMkLst>
          </pc:spChg>
        </pc:sldLayoutChg>
        <pc:sldLayoutChg chg="modSp">
          <pc:chgData name="Kevin Carter" userId="7a611858-77a3-4c51-be1c-c315ed28a0ff" providerId="ADAL" clId="{1BEFE668-6F00-4C69-AE48-E0EB875EF80F}" dt="2024-02-27T15:02:29.387" v="211" actId="2711"/>
          <pc:sldLayoutMkLst>
            <pc:docMk/>
            <pc:sldMasterMk cId="2991268005" sldId="2147483648"/>
            <pc:sldLayoutMk cId="123094004" sldId="2147483657"/>
          </pc:sldLayoutMkLst>
          <pc:spChg chg="mod">
            <ac:chgData name="Kevin Carter" userId="7a611858-77a3-4c51-be1c-c315ed28a0ff" providerId="ADAL" clId="{1BEFE668-6F00-4C69-AE48-E0EB875EF80F}" dt="2024-02-27T15:02:29.387" v="211" actId="2711"/>
            <ac:spMkLst>
              <pc:docMk/>
              <pc:sldMasterMk cId="2991268005" sldId="2147483648"/>
              <pc:sldLayoutMk cId="123094004" sldId="2147483657"/>
              <ac:spMk id="2" creationId="{717EAA3F-E570-7B36-1987-6AE026B755CE}"/>
            </ac:spMkLst>
          </pc:spChg>
        </pc:sldLayoutChg>
        <pc:sldLayoutChg chg="modSp">
          <pc:chgData name="Kevin Carter" userId="7a611858-77a3-4c51-be1c-c315ed28a0ff" providerId="ADAL" clId="{1BEFE668-6F00-4C69-AE48-E0EB875EF80F}" dt="2024-02-27T15:02:35.223" v="212" actId="2711"/>
          <pc:sldLayoutMkLst>
            <pc:docMk/>
            <pc:sldMasterMk cId="2991268005" sldId="2147483648"/>
            <pc:sldLayoutMk cId="3971668977" sldId="2147483658"/>
          </pc:sldLayoutMkLst>
          <pc:spChg chg="mod">
            <ac:chgData name="Kevin Carter" userId="7a611858-77a3-4c51-be1c-c315ed28a0ff" providerId="ADAL" clId="{1BEFE668-6F00-4C69-AE48-E0EB875EF80F}" dt="2024-02-27T15:02:35.223" v="212" actId="2711"/>
            <ac:spMkLst>
              <pc:docMk/>
              <pc:sldMasterMk cId="2991268005" sldId="2147483648"/>
              <pc:sldLayoutMk cId="3971668977" sldId="2147483658"/>
              <ac:spMk id="2" creationId="{C2DB5283-AD5B-7C28-6CBE-E9C22165CC4F}"/>
            </ac:spMkLst>
          </pc:spChg>
        </pc:sldLayoutChg>
        <pc:sldLayoutChg chg="modSp">
          <pc:chgData name="Kevin Carter" userId="7a611858-77a3-4c51-be1c-c315ed28a0ff" providerId="ADAL" clId="{1BEFE668-6F00-4C69-AE48-E0EB875EF80F}" dt="2024-02-27T15:02:46.240" v="213" actId="2711"/>
          <pc:sldLayoutMkLst>
            <pc:docMk/>
            <pc:sldMasterMk cId="2991268005" sldId="2147483648"/>
            <pc:sldLayoutMk cId="1776839674" sldId="2147483659"/>
          </pc:sldLayoutMkLst>
          <pc:spChg chg="mod">
            <ac:chgData name="Kevin Carter" userId="7a611858-77a3-4c51-be1c-c315ed28a0ff" providerId="ADAL" clId="{1BEFE668-6F00-4C69-AE48-E0EB875EF80F}" dt="2024-02-27T15:02:46.240" v="213" actId="2711"/>
            <ac:spMkLst>
              <pc:docMk/>
              <pc:sldMasterMk cId="2991268005" sldId="2147483648"/>
              <pc:sldLayoutMk cId="1776839674" sldId="2147483659"/>
              <ac:spMk id="2" creationId="{967A12D0-E421-A7F8-9325-9EA7900E087F}"/>
            </ac:spMkLst>
          </pc:spChg>
        </pc:sldLayoutChg>
        <pc:sldLayoutChg chg="modSp mod">
          <pc:chgData name="Kevin Carter" userId="7a611858-77a3-4c51-be1c-c315ed28a0ff" providerId="ADAL" clId="{1BEFE668-6F00-4C69-AE48-E0EB875EF80F}" dt="2024-02-27T15:02:52.428" v="214" actId="2711"/>
          <pc:sldLayoutMkLst>
            <pc:docMk/>
            <pc:sldMasterMk cId="2991268005" sldId="2147483648"/>
            <pc:sldLayoutMk cId="496940916" sldId="2147483660"/>
          </pc:sldLayoutMkLst>
          <pc:spChg chg="mod">
            <ac:chgData name="Kevin Carter" userId="7a611858-77a3-4c51-be1c-c315ed28a0ff" providerId="ADAL" clId="{1BEFE668-6F00-4C69-AE48-E0EB875EF80F}" dt="2024-02-27T15:02:52.428" v="214" actId="2711"/>
            <ac:spMkLst>
              <pc:docMk/>
              <pc:sldMasterMk cId="2991268005" sldId="2147483648"/>
              <pc:sldLayoutMk cId="496940916" sldId="2147483660"/>
              <ac:spMk id="2" creationId="{17BA761A-6532-7C59-1D81-519C89E76B33}"/>
            </ac:spMkLst>
          </pc:spChg>
          <pc:spChg chg="mod">
            <ac:chgData name="Kevin Carter" userId="7a611858-77a3-4c51-be1c-c315ed28a0ff" providerId="ADAL" clId="{1BEFE668-6F00-4C69-AE48-E0EB875EF80F}" dt="2024-02-27T14:43:45.235" v="119" actId="14100"/>
            <ac:spMkLst>
              <pc:docMk/>
              <pc:sldMasterMk cId="2991268005" sldId="2147483648"/>
              <pc:sldLayoutMk cId="496940916" sldId="2147483660"/>
              <ac:spMk id="3" creationId="{6F6964A7-5C62-812C-3CED-A3C24646D3C3}"/>
            </ac:spMkLst>
          </pc:spChg>
        </pc:sldLayoutChg>
      </pc:sldMasterChg>
    </pc:docChg>
  </pc:docChgLst>
  <pc:docChgLst>
    <pc:chgData name="Kevin Carter" userId="S::kevin@wintersgroup.com::7a611858-77a3-4c51-be1c-c315ed28a0ff" providerId="AD" clId="Web-{C4C015FC-BE95-A81C-D97F-83F330FEBC70}"/>
    <pc:docChg chg="modSld">
      <pc:chgData name="Kevin Carter" userId="S::kevin@wintersgroup.com::7a611858-77a3-4c51-be1c-c315ed28a0ff" providerId="AD" clId="Web-{C4C015FC-BE95-A81C-D97F-83F330FEBC70}" dt="2024-02-27T14:59:13.788" v="2" actId="20577"/>
      <pc:docMkLst>
        <pc:docMk/>
      </pc:docMkLst>
      <pc:sldChg chg="modSp">
        <pc:chgData name="Kevin Carter" userId="S::kevin@wintersgroup.com::7a611858-77a3-4c51-be1c-c315ed28a0ff" providerId="AD" clId="Web-{C4C015FC-BE95-A81C-D97F-83F330FEBC70}" dt="2024-02-27T14:58:34.084" v="1" actId="20577"/>
        <pc:sldMkLst>
          <pc:docMk/>
          <pc:sldMk cId="296935503" sldId="256"/>
        </pc:sldMkLst>
        <pc:spChg chg="mod">
          <ac:chgData name="Kevin Carter" userId="S::kevin@wintersgroup.com::7a611858-77a3-4c51-be1c-c315ed28a0ff" providerId="AD" clId="Web-{C4C015FC-BE95-A81C-D97F-83F330FEBC70}" dt="2024-02-27T14:58:28.209" v="0" actId="20577"/>
          <ac:spMkLst>
            <pc:docMk/>
            <pc:sldMk cId="296935503" sldId="256"/>
            <ac:spMk id="2" creationId="{60A77B78-E93B-CA08-0B2C-BF68A9AA7CCA}"/>
          </ac:spMkLst>
        </pc:spChg>
        <pc:spChg chg="mod">
          <ac:chgData name="Kevin Carter" userId="S::kevin@wintersgroup.com::7a611858-77a3-4c51-be1c-c315ed28a0ff" providerId="AD" clId="Web-{C4C015FC-BE95-A81C-D97F-83F330FEBC70}" dt="2024-02-27T14:58:34.084" v="1" actId="20577"/>
          <ac:spMkLst>
            <pc:docMk/>
            <pc:sldMk cId="296935503" sldId="256"/>
            <ac:spMk id="3" creationId="{8A54F8E6-1213-FEA4-0B8B-222116D460E2}"/>
          </ac:spMkLst>
        </pc:spChg>
      </pc:sldChg>
      <pc:sldChg chg="modSp">
        <pc:chgData name="Kevin Carter" userId="S::kevin@wintersgroup.com::7a611858-77a3-4c51-be1c-c315ed28a0ff" providerId="AD" clId="Web-{C4C015FC-BE95-A81C-D97F-83F330FEBC70}" dt="2024-02-27T14:59:13.788" v="2" actId="20577"/>
        <pc:sldMkLst>
          <pc:docMk/>
          <pc:sldMk cId="270529062" sldId="267"/>
        </pc:sldMkLst>
        <pc:spChg chg="mod">
          <ac:chgData name="Kevin Carter" userId="S::kevin@wintersgroup.com::7a611858-77a3-4c51-be1c-c315ed28a0ff" providerId="AD" clId="Web-{C4C015FC-BE95-A81C-D97F-83F330FEBC70}" dt="2024-02-27T14:59:13.788" v="2" actId="20577"/>
          <ac:spMkLst>
            <pc:docMk/>
            <pc:sldMk cId="270529062" sldId="267"/>
            <ac:spMk id="3" creationId="{4055FB81-14F2-1542-82EB-C56294D013A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A4F63-923B-4629-AE32-0E2F4E4EFC61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36153-0693-4536-B468-71BAF4DAA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2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F1FF6-15D1-4AA8-6D5A-6E27DD9CD1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9CE6F7-6333-56BD-3D22-238F6AE008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3680DE-7063-633D-EFDC-5CA707D06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A4932-034E-407E-BED4-9EBF484A8763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2E422-5B31-1CAD-23B5-7940F5A80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FCA0A-E763-E57C-D246-DF5865FE8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660B-7972-42D7-920A-94ACCC1C6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5049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B5283-AD5B-7C28-6CBE-E9C22165C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9899"/>
          </a:xfrm>
        </p:spPr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6D70F3-76A8-2639-215E-3FD89693BA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435480"/>
            <a:ext cx="10515600" cy="4861687"/>
          </a:xfrm>
        </p:spPr>
        <p:txBody>
          <a:bodyPr vert="eaVert"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836DB-F5A8-B38B-CCFF-4D7E1254B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A4932-034E-407E-BED4-9EBF484A8763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A51A47-EA63-185E-C5C8-C48ABAA66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430F5E-0C29-C409-313E-D9CACA75B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660B-7972-42D7-920A-94ACCC1C6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6689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7A12D0-E421-A7F8-9325-9EA7900E08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735312" y="365125"/>
            <a:ext cx="1618488" cy="5811838"/>
          </a:xfrm>
        </p:spPr>
        <p:txBody>
          <a:bodyPr vert="eaVert"/>
          <a:lstStyle>
            <a:lvl1pPr>
              <a:defRPr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BF3BD8-E327-0CC4-178A-F4FC42B212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702040" cy="5811838"/>
          </a:xfrm>
        </p:spPr>
        <p:txBody>
          <a:bodyPr vert="eaVert"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FDF9CB-32D2-4E9C-610C-C59888262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A4932-034E-407E-BED4-9EBF484A8763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F1068-2E33-F1E5-1FDF-E0053B6F0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5663E5-9990-1A0A-7037-42632F719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660B-7972-42D7-920A-94ACCC1C6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839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A761A-6532-7C59-1D81-519C89E76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64832"/>
          </a:xfrm>
        </p:spPr>
        <p:txBody>
          <a:bodyPr/>
          <a:lstStyle>
            <a:lvl1pPr>
              <a:defRPr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6964A7-5C62-812C-3CED-A3C24646D3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609344"/>
            <a:ext cx="10515600" cy="456761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ED9736-EB81-CDC8-C5F7-5DFF41433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7E7C-C705-4958-A345-CD329A4F6AB6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9638AF-C954-BFCF-AB7F-0168445CC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1AADD2-3B33-6F25-5989-946B2DD15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AB1C-1B2E-495F-915C-6C014E23B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940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9E78B-43D7-485F-F6AF-5BCEB6D3D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455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D645FF-78D2-9014-BB46-790D11FCAE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6713"/>
            <a:ext cx="10515600" cy="4351338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427AA7-4C34-9DD8-5874-6CCA5CFD7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A4932-034E-407E-BED4-9EBF484A8763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EAB218-64BD-A219-C540-751C07D73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31A9BB-E35B-DB4D-D7C1-5F74BA21C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660B-7972-42D7-920A-94ACCC1C6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5586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DE4DB-9EB5-8804-A3AD-6239F47A0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F36DF6-1071-0ED9-BB91-BB2071F03E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D77C3-C6B9-079D-BDFD-DB9104030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A4932-034E-407E-BED4-9EBF484A8763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BFBAC8-9A03-B710-6229-46A5D5061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03BB8-9271-A3F9-0C90-4983BDB1A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660B-7972-42D7-920A-94ACCC1C6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6995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2A26A-9952-85F9-D572-42B7750F5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2A9395-8F65-3054-8125-A7C26E4AB2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A394DF-D5F9-B1D3-5F42-FDB06AC52B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E119E5-98EE-F0AA-C185-BB30FFA59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A4932-034E-407E-BED4-9EBF484A8763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35D7F2-8987-4365-A1C8-29BC745D8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6A7826-D564-9415-CC63-FA8053493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660B-7972-42D7-920A-94ACCC1C6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418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84C7B-BE1F-4883-8EB3-ED30E6E65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780923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F8A4A5-8B44-3416-4E64-698922856D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248347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B336DB-92A8-7408-2E29-B80CF6CAA0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072258"/>
            <a:ext cx="5157787" cy="4194429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55D267-F4B5-D98E-E236-1A47827AE6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48347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D16CBF-34B2-CF5E-9E6E-CA0AF6DB5B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072258"/>
            <a:ext cx="5183188" cy="4194429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>
                <a:latin typeface="Poppins" panose="00000500000000000000" pitchFamily="2" charset="0"/>
                <a:cs typeface="Poppins" panose="000005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164A74-5F67-1098-D742-D18E27610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A4932-034E-407E-BED4-9EBF484A8763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A23BB1-AFFC-0C4D-132B-E7AADAAD2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114328-2EE9-C2D7-23C9-30BE6B459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660B-7972-42D7-920A-94ACCC1C6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5034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75C28-8A2D-B923-044B-1B6F00FA8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BCF18C-9E29-4964-1745-B51FBB0A4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A4932-034E-407E-BED4-9EBF484A8763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6214F8-16BE-B03F-FA17-0A2F71B20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6CC872-7A31-BA85-DC4E-41ABFA8A9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660B-7972-42D7-920A-94ACCC1C6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1963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69A05C-EC5A-FF94-53DA-EE95A431E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A4932-034E-407E-BED4-9EBF484A8763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D38AE1-123F-28CB-3287-82B6B0FAA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4F22C7-482B-4E1D-549A-F83CEDD5F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660B-7972-42D7-920A-94ACCC1C6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3771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83116-95EF-992F-77DE-A5DDAE553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CA1298-44DA-6FF4-AC83-55DB032167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3200"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2800"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2400"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2000"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2000"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741332-5E10-08BF-7590-5FC4D560D2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2FD947-18DB-7C32-60F5-2BB0716F7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A4932-034E-407E-BED4-9EBF484A8763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BF9772-6DE1-41BC-EF12-9B17F76E1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AD7B14-DBAD-336F-1CF1-06C31D831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660B-7972-42D7-920A-94ACCC1C6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7852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EAA3F-E570-7B36-1987-6AE026B75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031FB0-7884-80DC-24A8-8014D96C35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836835-A0D0-9406-7584-D0EC8EE510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012516-3DC5-438E-0AC2-E36084618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A4932-034E-407E-BED4-9EBF484A8763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057931-8657-78F4-0870-03C6858B9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12741D-43F2-FC59-AF0D-E3040646D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660B-7972-42D7-920A-94ACCC1C6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40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9BB86B-169E-D71C-18CD-32A6A2C1E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01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F9235A-D998-FAFD-D26E-633DB12C45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28928"/>
            <a:ext cx="10515600" cy="4848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762422-0C6E-92F5-DE2A-7A54058C47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A4932-034E-407E-BED4-9EBF484A8763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5BF691-7F76-87AF-994D-5DCC019D47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58B94-80C2-6CE2-112B-E1B01D6A3D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C660B-7972-42D7-920A-94ACCC1C6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268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TT Masters DEMO Birds Regular" panose="02000506000000020003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77B78-E93B-CA08-0B2C-BF68A9AA7C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solidFill>
                  <a:schemeClr val="tx1">
                    <a:lumMod val="75000"/>
                  </a:schemeClr>
                </a:solidFill>
                <a:latin typeface="TT Masters DEMO Black" panose="02000503050000020003" pitchFamily="50" charset="0"/>
              </a:rPr>
              <a:t>DEIJ and OARS: A Pathway to Inclusive Hospitality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54F8E6-1213-FEA4-0B8B-222116D460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chemeClr val="tx1">
                    <a:lumMod val="75000"/>
                  </a:schemeClr>
                </a:solidFill>
                <a:latin typeface="Poppins"/>
                <a:cs typeface="Poppins"/>
              </a:rPr>
              <a:t>Operations Group Presentation</a:t>
            </a:r>
          </a:p>
          <a:p>
            <a:r>
              <a:rPr lang="en-US">
                <a:solidFill>
                  <a:schemeClr val="tx1">
                    <a:lumMod val="75000"/>
                  </a:schemeClr>
                </a:solidFill>
                <a:latin typeface="Poppins"/>
                <a:cs typeface="Poppins"/>
              </a:rPr>
              <a:t>March 19, 2024</a:t>
            </a:r>
          </a:p>
        </p:txBody>
      </p:sp>
    </p:spTree>
    <p:extLst>
      <p:ext uri="{BB962C8B-B14F-4D97-AF65-F5344CB8AC3E}">
        <p14:creationId xmlns:p14="http://schemas.microsoft.com/office/powerpoint/2010/main" val="296935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B62314-C62E-5902-E776-34A3BC2852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671B2-595B-7753-4653-A1B871AE1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altLang="ja-JP" b="1" i="0" u="none" strike="noStrike" baseline="0">
                <a:solidFill>
                  <a:srgbClr val="000000"/>
                </a:solidFill>
                <a:latin typeface="TT Masters DEMO Black" panose="02000503050000020003" pitchFamily="50" charset="0"/>
              </a:rPr>
              <a:t>INTEGRATING DEIJ &amp; OARS - TRANSFORMATIVE STAGES IN PRACTICE</a:t>
            </a:r>
            <a:endParaRPr lang="en-US" altLang="ja-JP" b="1" i="0" u="none" strike="noStrike" baseline="0">
              <a:solidFill>
                <a:srgbClr val="000000"/>
              </a:solidFill>
              <a:latin typeface="Poppins" panose="00000500000000000000" pitchFamily="2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F68B3A-5CD9-47F4-515F-3DDA5EB421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609344"/>
            <a:ext cx="10515600" cy="4803813"/>
          </a:xfrm>
        </p:spPr>
        <p:txBody>
          <a:bodyPr>
            <a:normAutofit/>
          </a:bodyPr>
          <a:lstStyle/>
          <a:p>
            <a:pPr marR="0" lvl="0" rtl="0">
              <a:lnSpc>
                <a:spcPct val="110000"/>
              </a:lnSpc>
            </a:pPr>
            <a:r>
              <a:rPr lang="en-US" altLang="ja-JP" b="1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Transformative Stages Overview:</a:t>
            </a:r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 </a:t>
            </a:r>
          </a:p>
          <a:p>
            <a:pPr lvl="1">
              <a:lnSpc>
                <a:spcPct val="110000"/>
              </a:lnSpc>
            </a:pPr>
            <a:r>
              <a:rPr lang="en-US" altLang="ja-JP" b="0" i="0" u="none" strike="noStrike" baseline="0">
                <a:solidFill>
                  <a:srgbClr val="196B24"/>
                </a:solidFill>
                <a:latin typeface="Poppins" panose="00000500000000000000" pitchFamily="2" charset="0"/>
              </a:rPr>
              <a:t>Awareness via Open Questions </a:t>
            </a:r>
          </a:p>
          <a:p>
            <a:pPr lvl="1">
              <a:lnSpc>
                <a:spcPct val="110000"/>
              </a:lnSpc>
            </a:pPr>
            <a:r>
              <a:rPr lang="en-US" altLang="ja-JP" b="0" i="0" u="none" strike="noStrike" baseline="0">
                <a:solidFill>
                  <a:srgbClr val="196B24"/>
                </a:solidFill>
                <a:latin typeface="Poppins" panose="00000500000000000000" pitchFamily="2" charset="0"/>
              </a:rPr>
              <a:t>Desire through Affirmation</a:t>
            </a:r>
          </a:p>
          <a:p>
            <a:pPr lvl="1">
              <a:lnSpc>
                <a:spcPct val="110000"/>
              </a:lnSpc>
            </a:pPr>
            <a:r>
              <a:rPr lang="en-US" altLang="ja-JP" b="0" i="0" u="none" strike="noStrike" baseline="0">
                <a:solidFill>
                  <a:srgbClr val="196B24"/>
                </a:solidFill>
                <a:latin typeface="Poppins" panose="00000500000000000000" pitchFamily="2" charset="0"/>
              </a:rPr>
              <a:t>Knowledge against Minimization</a:t>
            </a:r>
          </a:p>
          <a:p>
            <a:pPr lvl="1">
              <a:lnSpc>
                <a:spcPct val="110000"/>
              </a:lnSpc>
            </a:pPr>
            <a:r>
              <a:rPr lang="en-US" altLang="ja-JP" b="0" i="0" u="none" strike="noStrike" baseline="0">
                <a:solidFill>
                  <a:srgbClr val="196B24"/>
                </a:solidFill>
                <a:latin typeface="Poppins" panose="00000500000000000000" pitchFamily="2" charset="0"/>
              </a:rPr>
              <a:t>Ability through Acceptance</a:t>
            </a:r>
          </a:p>
          <a:p>
            <a:pPr lvl="1">
              <a:lnSpc>
                <a:spcPct val="110000"/>
              </a:lnSpc>
            </a:pPr>
            <a:r>
              <a:rPr lang="en-US" altLang="ja-JP" b="0" i="0" u="none" strike="noStrike" baseline="0">
                <a:solidFill>
                  <a:srgbClr val="196B24"/>
                </a:solidFill>
                <a:latin typeface="Poppins" panose="00000500000000000000" pitchFamily="2" charset="0"/>
              </a:rPr>
              <a:t>Reinforcement for Adaptation</a:t>
            </a:r>
          </a:p>
          <a:p>
            <a:pPr marR="0" lvl="0" rtl="0">
              <a:lnSpc>
                <a:spcPct val="110000"/>
              </a:lnSpc>
            </a:pPr>
            <a:r>
              <a:rPr lang="en-US" altLang="ja-JP" b="1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Discussion</a:t>
            </a:r>
            <a:endParaRPr lang="en-US" altLang="ja-JP" b="0" i="0" u="none" strike="noStrike" baseline="0">
              <a:solidFill>
                <a:srgbClr val="0E284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903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384CBB-3B1A-D1B4-1214-EB1A7E67B1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01E59-419F-31B0-1942-44DB21EE0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altLang="ja-JP" b="1" i="0" u="none" strike="noStrike" baseline="0">
                <a:solidFill>
                  <a:srgbClr val="000000"/>
                </a:solidFill>
                <a:latin typeface="TT Masters DEMO Black" panose="02000503050000020003" pitchFamily="50" charset="0"/>
              </a:rPr>
              <a:t>EXPERIENTIAL LEARNING WITH DEIJ &amp; OARS</a:t>
            </a:r>
            <a:endParaRPr lang="en-US" altLang="ja-JP" b="1" i="0" u="none" strike="noStrike" baseline="0">
              <a:solidFill>
                <a:srgbClr val="000000"/>
              </a:solidFill>
              <a:latin typeface="Poppins" panose="00000500000000000000" pitchFamily="2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55FB81-14F2-1542-82EB-C56294D013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13928"/>
            <a:ext cx="10515600" cy="534133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R="0" lvl="0" rtl="0"/>
            <a:r>
              <a:rPr lang="en-US" altLang="ja-JP" sz="2200" b="1" i="0" u="none" strike="noStrike" baseline="0">
                <a:latin typeface="Poppins" panose="00000500000000000000" pitchFamily="2" charset="0"/>
              </a:rPr>
              <a:t>Activity Overview:</a:t>
            </a:r>
          </a:p>
          <a:p>
            <a:pPr marR="0" lvl="0" rtl="0"/>
            <a:r>
              <a:rPr lang="en-US" altLang="ja-JP" sz="2200" b="1" i="0" u="none" strike="noStrike" baseline="0">
                <a:latin typeface="Poppins" panose="00000500000000000000" pitchFamily="2" charset="0"/>
              </a:rPr>
              <a:t>Instructions for Groups:</a:t>
            </a:r>
          </a:p>
          <a:p>
            <a:pPr marL="914400" marR="0" lvl="1" indent="-457200" rtl="0">
              <a:buFont typeface="+mj-lt"/>
              <a:buAutoNum type="arabicPeriod"/>
            </a:pPr>
            <a:r>
              <a:rPr lang="en-US" altLang="ja-JP" sz="2200" b="0" i="0" u="none" strike="noStrike" baseline="0">
                <a:latin typeface="Poppins" panose="00000500000000000000" pitchFamily="2" charset="0"/>
              </a:rPr>
              <a:t>Select a scenario or experience to discuss that involves DEIJ and hospitality.</a:t>
            </a:r>
          </a:p>
          <a:p>
            <a:pPr marL="914400" marR="0" lvl="1" indent="-457200" rtl="0">
              <a:buFont typeface="+mj-lt"/>
              <a:buAutoNum type="arabicPeriod"/>
            </a:pPr>
            <a:r>
              <a:rPr lang="en-US" altLang="ja-JP" sz="2200" b="0" i="0" u="none" strike="noStrike" baseline="0">
                <a:latin typeface="Poppins" panose="00000500000000000000" pitchFamily="2" charset="0"/>
              </a:rPr>
              <a:t>Assign roles (speaker, listener, observer) within your group.</a:t>
            </a:r>
          </a:p>
          <a:p>
            <a:pPr marL="914400" marR="0" lvl="1" indent="-457200" rtl="0">
              <a:buFont typeface="+mj-lt"/>
              <a:buAutoNum type="arabicPeriod"/>
            </a:pPr>
            <a:r>
              <a:rPr lang="en-US" altLang="ja-JP" sz="2200" b="0" i="0" u="none" strike="noStrike" baseline="0">
                <a:latin typeface="Poppins" panose="00000500000000000000" pitchFamily="2" charset="0"/>
              </a:rPr>
              <a:t>Engage in the scenario exercise, with the listener applying OARS techniques.</a:t>
            </a:r>
          </a:p>
          <a:p>
            <a:pPr marL="914400" marR="0" lvl="1" indent="-457200" rtl="0">
              <a:buFont typeface="+mj-lt"/>
              <a:buAutoNum type="arabicPeriod"/>
            </a:pPr>
            <a:r>
              <a:rPr lang="en-US" altLang="ja-JP" sz="2200" b="0" i="0" u="none" strike="noStrike" baseline="0">
                <a:latin typeface="Poppins" panose="00000500000000000000" pitchFamily="2" charset="0"/>
              </a:rPr>
              <a:t>After the exercise, the observer shares feedback, and the group reflects on integrating DEIJ principles.</a:t>
            </a:r>
          </a:p>
          <a:p>
            <a:pPr marL="914400" marR="0" lvl="1" indent="-457200" rtl="0">
              <a:buFont typeface="+mj-lt"/>
              <a:buAutoNum type="arabicPeriod"/>
            </a:pPr>
            <a:r>
              <a:rPr lang="en-US" altLang="ja-JP" sz="2200" b="0" i="0" u="none" strike="noStrike" baseline="0">
                <a:latin typeface="Poppins" panose="00000500000000000000" pitchFamily="2" charset="0"/>
              </a:rPr>
              <a:t>Discuss how these principles can enhance hospitality and inclusivity in your workplace.</a:t>
            </a:r>
          </a:p>
          <a:p>
            <a:pPr marR="0" lvl="0" rtl="0"/>
            <a:r>
              <a:rPr lang="en-US" altLang="ja-JP" sz="2200" b="1" i="0" u="none" strike="noStrike" baseline="0">
                <a:latin typeface="Poppins"/>
                <a:ea typeface="游ゴシック"/>
                <a:cs typeface="Poppins"/>
              </a:rPr>
              <a:t>Reflection and Sharing</a:t>
            </a:r>
          </a:p>
        </p:txBody>
      </p:sp>
    </p:spTree>
    <p:extLst>
      <p:ext uri="{BB962C8B-B14F-4D97-AF65-F5344CB8AC3E}">
        <p14:creationId xmlns:p14="http://schemas.microsoft.com/office/powerpoint/2010/main" val="270529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FADE5-E4A3-3B5E-DEBB-913531F3C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ja-JP" sz="4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T Masters DEMO Black" panose="02000503050000020003" pitchFamily="50" charset="0"/>
                <a:ea typeface="游ゴシック Light" panose="020B0300000000000000" pitchFamily="34" charset="-128"/>
                <a:cs typeface="+mj-cs"/>
              </a:rPr>
              <a:t>scenarios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6A468A-CE20-9B6B-D52D-5ED2426F7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185868"/>
            <a:ext cx="2743200" cy="926211"/>
          </a:xfrm>
        </p:spPr>
        <p:txBody>
          <a:bodyPr/>
          <a:lstStyle/>
          <a:p>
            <a:r>
              <a:rPr lang="en-US">
                <a:latin typeface="TT Masters DEMO Black" panose="02000503050000020003" pitchFamily="50" charset="0"/>
              </a:rPr>
              <a:t>Diverse Dietary Needs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E8F4EF-817E-4005-E5D0-A8CC9C84C5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779500"/>
            <a:ext cx="2717800" cy="354272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/>
              <a:t>A guest at a store inquires about vegan dining options, expressing disappointment at the limited choices available during their last visit.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10A929F2-022D-46A7-4D82-6A606F36BE22}"/>
              </a:ext>
            </a:extLst>
          </p:cNvPr>
          <p:cNvSpPr txBox="1">
            <a:spLocks/>
          </p:cNvSpPr>
          <p:nvPr/>
        </p:nvSpPr>
        <p:spPr>
          <a:xfrm>
            <a:off x="4770834" y="1185868"/>
            <a:ext cx="2743200" cy="12001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TT Masters DEMO Black" panose="02000503050000020003" pitchFamily="50" charset="0"/>
              </a:rPr>
              <a:t>Language Barrier in Service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FB6A1C0-35D7-9E1A-19AE-29E2D27BDFDF}"/>
              </a:ext>
            </a:extLst>
          </p:cNvPr>
          <p:cNvSpPr txBox="1">
            <a:spLocks/>
          </p:cNvSpPr>
          <p:nvPr/>
        </p:nvSpPr>
        <p:spPr>
          <a:xfrm>
            <a:off x="4764085" y="2779500"/>
            <a:ext cx="2717800" cy="354272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/>
              <a:t>A guest at a store inquires about vegan dining options, expressing disappointment at the limited choices available during their last visit.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209EE368-BDDC-8646-7F38-ECA1D6D40240}"/>
              </a:ext>
            </a:extLst>
          </p:cNvPr>
          <p:cNvSpPr txBox="1">
            <a:spLocks/>
          </p:cNvSpPr>
          <p:nvPr/>
        </p:nvSpPr>
        <p:spPr>
          <a:xfrm>
            <a:off x="8701880" y="1078707"/>
            <a:ext cx="2743200" cy="15787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TT Masters DEMO Black" panose="02000503050000020003" pitchFamily="50" charset="0"/>
              </a:rPr>
              <a:t>Cultural Sensitivity During a Celebration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D839D03-9C5C-DB7F-8E7E-6666037E3AEA}"/>
              </a:ext>
            </a:extLst>
          </p:cNvPr>
          <p:cNvSpPr txBox="1">
            <a:spLocks/>
          </p:cNvSpPr>
          <p:nvPr/>
        </p:nvSpPr>
        <p:spPr>
          <a:xfrm>
            <a:off x="8609012" y="2779500"/>
            <a:ext cx="2717800" cy="354272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2200"/>
              <a:t>A couple has specific requests for their wedding ceremony that staff find unusual or difficult to understand.</a:t>
            </a:r>
          </a:p>
        </p:txBody>
      </p:sp>
    </p:spTree>
    <p:extLst>
      <p:ext uri="{BB962C8B-B14F-4D97-AF65-F5344CB8AC3E}">
        <p14:creationId xmlns:p14="http://schemas.microsoft.com/office/powerpoint/2010/main" val="479176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B1A3CF-1C93-833E-5918-49FBDA39C6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599DA-BFF4-8C70-78D0-75667D160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altLang="ja-JP" b="1" i="0" u="none" strike="noStrike" baseline="0">
                <a:solidFill>
                  <a:srgbClr val="000000"/>
                </a:solidFill>
                <a:latin typeface="TT Masters DEMO Black" panose="02000503050000020003" pitchFamily="50" charset="0"/>
              </a:rPr>
              <a:t>KEY TAKEAWAYS</a:t>
            </a:r>
            <a:endParaRPr lang="en-US" altLang="ja-JP" b="1" i="0" u="none" strike="noStrike" baseline="0">
              <a:solidFill>
                <a:srgbClr val="000000"/>
              </a:solidFill>
              <a:latin typeface="Poppins" panose="00000500000000000000" pitchFamily="2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7DF11D-3F80-5F54-1CE7-6DFFFF6E18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Insights on integrating DEIJ and OARS for enhanced hospitality.</a:t>
            </a:r>
          </a:p>
          <a:p>
            <a:pPr marR="0" lvl="0" rtl="0"/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The importance of cultural competence in nourishing guests' quality of life.</a:t>
            </a:r>
          </a:p>
          <a:p>
            <a:pPr marR="0" lvl="0" rtl="0"/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Commitment to cultivating curiosity, open-mindedness, and a non-anxious presence.</a:t>
            </a:r>
          </a:p>
        </p:txBody>
      </p:sp>
    </p:spTree>
    <p:extLst>
      <p:ext uri="{BB962C8B-B14F-4D97-AF65-F5344CB8AC3E}">
        <p14:creationId xmlns:p14="http://schemas.microsoft.com/office/powerpoint/2010/main" val="13072187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A32601-A9B6-87DA-1D57-A37A665AF1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A2A4E-2FE4-5633-DB14-4B20DDBAB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altLang="ja-JP" b="1" i="0" u="none" strike="noStrike" baseline="0">
                <a:solidFill>
                  <a:srgbClr val="000000"/>
                </a:solidFill>
                <a:latin typeface="TT Masters DEMO Black" panose="02000503050000020003" pitchFamily="50" charset="0"/>
              </a:rPr>
              <a:t>COMMITMENT TO GROWTH AND CLOSING RESOURCES</a:t>
            </a:r>
            <a:endParaRPr lang="en-US" altLang="ja-JP" b="1" i="0" u="none" strike="noStrike" baseline="0">
              <a:solidFill>
                <a:srgbClr val="000000"/>
              </a:solidFill>
              <a:latin typeface="Poppins" panose="00000500000000000000" pitchFamily="2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88B6BB-E6E4-A108-DA6D-0B4AE58EBA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en-US" altLang="ja-JP" b="1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Recap</a:t>
            </a:r>
            <a:endParaRPr lang="en-US" altLang="ja-JP" b="1">
              <a:solidFill>
                <a:srgbClr val="0E2841"/>
              </a:solidFill>
            </a:endParaRPr>
          </a:p>
          <a:p>
            <a:pPr marR="0" lvl="0" rtl="0"/>
            <a:r>
              <a:rPr lang="en-US" altLang="ja-JP" b="1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Resources</a:t>
            </a:r>
          </a:p>
          <a:p>
            <a:pPr marR="0" lvl="0" rtl="0"/>
            <a:r>
              <a:rPr lang="en-US" altLang="ja-JP" b="1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Action Planning</a:t>
            </a:r>
            <a:endParaRPr lang="en-US" altLang="ja-JP" b="0" i="0" u="none" strike="noStrike" baseline="0">
              <a:solidFill>
                <a:srgbClr val="0E2841"/>
              </a:solidFill>
              <a:latin typeface="Poppins" panose="00000500000000000000" pitchFamily="2" charset="0"/>
            </a:endParaRPr>
          </a:p>
          <a:p>
            <a:pPr marR="0" lvl="0" rtl="0"/>
            <a:r>
              <a:rPr lang="en-US" altLang="ja-JP" b="1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Commitment</a:t>
            </a:r>
            <a:endParaRPr lang="en-US" altLang="ja-JP" b="0" i="0" u="none" strike="noStrike" baseline="0">
              <a:solidFill>
                <a:srgbClr val="0E284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749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352B78-C3B0-7ECB-6ECD-99DBEBC623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E7A0C-493E-069E-C974-7EC249449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altLang="ja-JP" b="1" i="0" u="none" strike="noStrike" baseline="0">
                <a:solidFill>
                  <a:srgbClr val="000000"/>
                </a:solidFill>
                <a:latin typeface="TT Masters DEMO Black" panose="02000503050000020003" pitchFamily="50" charset="0"/>
              </a:rPr>
              <a:t>TODAY’S JOURNEY</a:t>
            </a:r>
            <a:endParaRPr lang="en-US" altLang="ja-JP" b="1" i="0" u="none" strike="noStrike" baseline="0">
              <a:solidFill>
                <a:srgbClr val="000000"/>
              </a:solidFill>
              <a:latin typeface="Poppins" panose="00000500000000000000" pitchFamily="2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D09BD4-334F-C650-F0C7-C8AF954B6A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Grasp DEIJ and OARS concepts with a hospitality lens.</a:t>
            </a:r>
          </a:p>
          <a:p>
            <a:pPr marR="0" lvl="0" rtl="0"/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Integrate cultural competence into hospitality practices.</a:t>
            </a:r>
          </a:p>
          <a:p>
            <a:pPr marR="0" lvl="0" rtl="0"/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Practice inclusive interactions to enhance guest experiences.</a:t>
            </a:r>
          </a:p>
          <a:p>
            <a:pPr marR="0" lvl="0" rtl="0"/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Reflect on and grow hospitality skills through DEIJ and OARS.</a:t>
            </a:r>
          </a:p>
          <a:p>
            <a:pPr marR="0" lvl="0" rtl="0"/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Implement learnings to nurture guests' quality of life.</a:t>
            </a:r>
          </a:p>
        </p:txBody>
      </p:sp>
    </p:spTree>
    <p:extLst>
      <p:ext uri="{BB962C8B-B14F-4D97-AF65-F5344CB8AC3E}">
        <p14:creationId xmlns:p14="http://schemas.microsoft.com/office/powerpoint/2010/main" val="3277452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65353D-3088-82E0-6E20-57331BF40E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A373B-14B6-7403-E8D2-E4F8D89A9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altLang="ja-JP" b="1" i="0" u="none" strike="noStrike" baseline="0">
                <a:solidFill>
                  <a:srgbClr val="000000"/>
                </a:solidFill>
                <a:latin typeface="TT Masters DEMO Black" panose="02000503050000020003" pitchFamily="50" charset="0"/>
              </a:rPr>
              <a:t>EMBRACING OARS &amp; DEIJ IN OUR JOURNEY</a:t>
            </a:r>
            <a:endParaRPr lang="en-US" altLang="ja-JP" b="1" i="0" u="none" strike="noStrike" baseline="0">
              <a:solidFill>
                <a:srgbClr val="000000"/>
              </a:solidFill>
              <a:latin typeface="Poppins" panose="00000500000000000000" pitchFamily="2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585210-ED0A-C979-421E-14E7849E1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85776"/>
            <a:ext cx="10515600" cy="4723494"/>
          </a:xfrm>
        </p:spPr>
        <p:txBody>
          <a:bodyPr>
            <a:noAutofit/>
          </a:bodyPr>
          <a:lstStyle/>
          <a:p>
            <a:pPr marR="0" lvl="0" rtl="0"/>
            <a:r>
              <a:rPr lang="en-US" altLang="ja-JP" b="1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OARS Framework Overview</a:t>
            </a:r>
            <a:endParaRPr lang="en-US" altLang="ja-JP" b="0" i="0" u="none" strike="noStrike" baseline="0">
              <a:solidFill>
                <a:srgbClr val="0E2841"/>
              </a:solidFill>
              <a:latin typeface="Poppins" panose="00000500000000000000" pitchFamily="2" charset="0"/>
            </a:endParaRPr>
          </a:p>
          <a:p>
            <a:pPr marR="0" lvl="0" rtl="0"/>
            <a:r>
              <a:rPr lang="en-US" altLang="ja-JP" b="1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Merging OARS &amp; DEIJ</a:t>
            </a:r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 </a:t>
            </a:r>
          </a:p>
          <a:p>
            <a:pPr marR="0" lvl="0" rtl="0"/>
            <a:r>
              <a:rPr lang="en-US" altLang="ja-JP" b="1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DEIJ Pillars Explained:</a:t>
            </a:r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 </a:t>
            </a:r>
          </a:p>
          <a:p>
            <a:pPr lvl="1"/>
            <a:r>
              <a:rPr lang="en-US" altLang="ja-JP" b="1" i="0" u="none" strike="noStrike" baseline="0">
                <a:solidFill>
                  <a:srgbClr val="196B24"/>
                </a:solidFill>
                <a:latin typeface="Poppins" panose="00000500000000000000" pitchFamily="2" charset="0"/>
              </a:rPr>
              <a:t>Diversity</a:t>
            </a:r>
          </a:p>
          <a:p>
            <a:pPr marR="0" lvl="1" rtl="0"/>
            <a:r>
              <a:rPr lang="en-US" altLang="ja-JP" b="1" i="0" u="none" strike="noStrike" baseline="0">
                <a:solidFill>
                  <a:srgbClr val="196B24"/>
                </a:solidFill>
                <a:latin typeface="Poppins" panose="00000500000000000000" pitchFamily="2" charset="0"/>
              </a:rPr>
              <a:t>Equity </a:t>
            </a:r>
          </a:p>
          <a:p>
            <a:pPr marR="0" lvl="1" rtl="0"/>
            <a:r>
              <a:rPr lang="en-US" altLang="ja-JP" b="1" i="0" u="none" strike="noStrike" baseline="0">
                <a:solidFill>
                  <a:srgbClr val="196B24"/>
                </a:solidFill>
                <a:latin typeface="Poppins" panose="00000500000000000000" pitchFamily="2" charset="0"/>
              </a:rPr>
              <a:t>Inclusion</a:t>
            </a:r>
          </a:p>
          <a:p>
            <a:pPr marR="0" lvl="1" rtl="0"/>
            <a:r>
              <a:rPr lang="en-US" altLang="ja-JP" b="1" i="0" u="none" strike="noStrike" baseline="0">
                <a:solidFill>
                  <a:srgbClr val="196B24"/>
                </a:solidFill>
                <a:latin typeface="Poppins" panose="00000500000000000000" pitchFamily="2" charset="0"/>
              </a:rPr>
              <a:t>Justice</a:t>
            </a:r>
          </a:p>
          <a:p>
            <a:r>
              <a:rPr lang="en-US" altLang="ja-JP" b="1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DEIJ's Role in Culture</a:t>
            </a:r>
            <a:endParaRPr lang="en-US" altLang="ja-JP" b="0" i="0" u="none" strike="noStrike" baseline="0">
              <a:solidFill>
                <a:srgbClr val="0E2841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346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43318A-5FAA-AF26-6E83-9949FE1C10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0E24E-8582-C54E-2EF7-B92BF52AE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altLang="ja-JP" b="1" i="0" u="none" strike="noStrike" baseline="0">
                <a:solidFill>
                  <a:srgbClr val="000000"/>
                </a:solidFill>
                <a:latin typeface="TT Masters DEMO Black" panose="02000503050000020003" pitchFamily="50" charset="0"/>
              </a:rPr>
              <a:t>INTRODUCTION TO MOTIVATIONAL INTERVIEWING</a:t>
            </a:r>
            <a:endParaRPr lang="en-US" altLang="ja-JP" b="1" i="0" u="none" strike="noStrike" baseline="0">
              <a:solidFill>
                <a:srgbClr val="000000"/>
              </a:solidFill>
              <a:latin typeface="Poppins" panose="00000500000000000000" pitchFamily="2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D425CB-79D7-7FD7-CCBA-9BB1F80435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Definition of Motivational Interviewing</a:t>
            </a:r>
          </a:p>
          <a:p>
            <a:pPr marR="0" lvl="0" rtl="0"/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Importance of MI in facilitating behavior change</a:t>
            </a:r>
          </a:p>
          <a:p>
            <a:pPr marR="0" lvl="0" rtl="0"/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Key principles of MI: </a:t>
            </a:r>
          </a:p>
          <a:p>
            <a:pPr lvl="1"/>
            <a:r>
              <a:rPr lang="en-US" altLang="ja-JP">
                <a:solidFill>
                  <a:schemeClr val="accent6"/>
                </a:solidFill>
              </a:rPr>
              <a:t>C</a:t>
            </a:r>
            <a:r>
              <a:rPr lang="en-US" altLang="ja-JP" b="0" i="0" u="none" strike="noStrike" baseline="0">
                <a:solidFill>
                  <a:schemeClr val="accent6"/>
                </a:solidFill>
                <a:latin typeface="Poppins" panose="00000500000000000000" pitchFamily="2" charset="0"/>
              </a:rPr>
              <a:t>ollaboration, </a:t>
            </a:r>
          </a:p>
          <a:p>
            <a:pPr lvl="1"/>
            <a:r>
              <a:rPr lang="en-US" altLang="ja-JP">
                <a:solidFill>
                  <a:schemeClr val="accent6"/>
                </a:solidFill>
              </a:rPr>
              <a:t>E</a:t>
            </a:r>
            <a:r>
              <a:rPr lang="en-US" altLang="ja-JP" b="0" i="0" u="none" strike="noStrike" baseline="0">
                <a:solidFill>
                  <a:schemeClr val="accent6"/>
                </a:solidFill>
                <a:latin typeface="Poppins" panose="00000500000000000000" pitchFamily="2" charset="0"/>
              </a:rPr>
              <a:t>vocation, </a:t>
            </a:r>
          </a:p>
          <a:p>
            <a:pPr lvl="1"/>
            <a:r>
              <a:rPr lang="en-US" altLang="ja-JP">
                <a:solidFill>
                  <a:schemeClr val="accent6"/>
                </a:solidFill>
              </a:rPr>
              <a:t>A</a:t>
            </a:r>
            <a:r>
              <a:rPr lang="en-US" altLang="ja-JP" b="0" i="0" u="none" strike="noStrike" baseline="0">
                <a:solidFill>
                  <a:schemeClr val="accent6"/>
                </a:solidFill>
                <a:latin typeface="Poppins" panose="00000500000000000000" pitchFamily="2" charset="0"/>
              </a:rPr>
              <a:t>utonomy, and </a:t>
            </a:r>
          </a:p>
          <a:p>
            <a:pPr lvl="1"/>
            <a:r>
              <a:rPr lang="en-US" altLang="ja-JP">
                <a:solidFill>
                  <a:schemeClr val="accent6"/>
                </a:solidFill>
              </a:rPr>
              <a:t>A</a:t>
            </a:r>
            <a:r>
              <a:rPr lang="en-US" altLang="ja-JP" b="0" i="0" u="none" strike="noStrike" baseline="0">
                <a:solidFill>
                  <a:schemeClr val="accent6"/>
                </a:solidFill>
                <a:latin typeface="Poppins" panose="00000500000000000000" pitchFamily="2" charset="0"/>
              </a:rPr>
              <a:t>cceptance</a:t>
            </a:r>
          </a:p>
        </p:txBody>
      </p:sp>
    </p:spTree>
    <p:extLst>
      <p:ext uri="{BB962C8B-B14F-4D97-AF65-F5344CB8AC3E}">
        <p14:creationId xmlns:p14="http://schemas.microsoft.com/office/powerpoint/2010/main" val="1647816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CE658C-D951-27A1-CAC5-DFF62B75C9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659FB-4EF8-4D81-6D19-2EA893A26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altLang="ja-JP" b="1" i="0" u="none" strike="noStrike" baseline="0">
                <a:solidFill>
                  <a:srgbClr val="000000"/>
                </a:solidFill>
                <a:latin typeface="TT Masters DEMO Black" panose="02000503050000020003" pitchFamily="50" charset="0"/>
              </a:rPr>
              <a:t>OVERVIEW OF OARS TECHNIQUES</a:t>
            </a:r>
            <a:endParaRPr lang="en-US" altLang="ja-JP" b="1" i="0" u="none" strike="noStrike" baseline="0">
              <a:solidFill>
                <a:srgbClr val="000000"/>
              </a:solidFill>
              <a:latin typeface="Poppins" panose="00000500000000000000" pitchFamily="2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317B7D-B990-D1C4-A6C5-5DE94E1845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Explanation of OARS acronym: Open-ended questions, Affirmations, Reflective listening, and Summarizing</a:t>
            </a:r>
          </a:p>
          <a:p>
            <a:pPr marR="0" lvl="0" rtl="0"/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Brief discussion on the purpose and impact of each OARS component</a:t>
            </a:r>
          </a:p>
          <a:p>
            <a:pPr marR="0" lvl="0" rtl="0"/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Emphasize the non-confrontational and client-centered nature of OARS.</a:t>
            </a:r>
          </a:p>
        </p:txBody>
      </p:sp>
    </p:spTree>
    <p:extLst>
      <p:ext uri="{BB962C8B-B14F-4D97-AF65-F5344CB8AC3E}">
        <p14:creationId xmlns:p14="http://schemas.microsoft.com/office/powerpoint/2010/main" val="1132129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F2BA1F-4EC4-2CE2-0D2B-9CABD7808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CF8EC-8E2C-3FF8-314D-D49E83E1F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altLang="ja-JP" b="1" i="0" u="none" strike="noStrike" baseline="0">
                <a:solidFill>
                  <a:srgbClr val="000000"/>
                </a:solidFill>
                <a:latin typeface="TT Masters DEMO Black" panose="02000503050000020003" pitchFamily="50" charset="0"/>
              </a:rPr>
              <a:t>ESSENTIAL COMMUNICATION TECHNIQUES IN MOTIVATIONAL INTERVIEWING (MI)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767E8-22CC-4820-F011-19DF83451C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Open-Ended Questions – Exploring Deeply</a:t>
            </a:r>
          </a:p>
          <a:p>
            <a:pPr marR="0" lvl="0" rtl="0"/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Affirmations – Recognizing Strengths</a:t>
            </a:r>
          </a:p>
          <a:p>
            <a:pPr marR="0" lvl="0" rtl="0"/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Reflective Listening – Understanding Emotions</a:t>
            </a:r>
          </a:p>
          <a:p>
            <a:pPr marR="0" lvl="0" rtl="0"/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Summarizing – Bringing it All Together</a:t>
            </a:r>
          </a:p>
        </p:txBody>
      </p:sp>
    </p:spTree>
    <p:extLst>
      <p:ext uri="{BB962C8B-B14F-4D97-AF65-F5344CB8AC3E}">
        <p14:creationId xmlns:p14="http://schemas.microsoft.com/office/powerpoint/2010/main" val="890413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83D735-9272-3A7F-0429-D7D537899C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73797-5A75-49BA-49C2-715BC49B5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altLang="ja-JP" b="1" i="0" u="none" strike="noStrike" baseline="0">
                <a:solidFill>
                  <a:srgbClr val="000000"/>
                </a:solidFill>
                <a:latin typeface="TT Masters DEMO Black" panose="02000503050000020003" pitchFamily="50" charset="0"/>
              </a:rPr>
              <a:t>discussion</a:t>
            </a:r>
            <a:endParaRPr lang="en-US" altLang="ja-JP" b="1" i="0" u="none" strike="noStrike" baseline="0">
              <a:solidFill>
                <a:srgbClr val="000000"/>
              </a:solidFill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807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F16E53-D6FB-903A-E154-8CF66F6E42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41F25-BAEF-4968-18E9-6C75650EB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altLang="ja-JP" b="1" i="0" u="none" strike="noStrike" baseline="0">
                <a:solidFill>
                  <a:srgbClr val="000000"/>
                </a:solidFill>
                <a:latin typeface="TT Masters DEMO Black" panose="02000503050000020003" pitchFamily="50" charset="0"/>
              </a:rPr>
              <a:t>BREAK</a:t>
            </a:r>
            <a:endParaRPr lang="en-US" altLang="ja-JP" b="1" i="0" u="none" strike="noStrike" baseline="0">
              <a:solidFill>
                <a:srgbClr val="000000"/>
              </a:solidFill>
              <a:latin typeface="Poppins" panose="00000500000000000000" pitchFamily="2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5D2267-DFD4-9D5A-BFA4-5B37A290CE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891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437505-65FB-44F7-97C8-7CC302D22D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93EC9-74E6-678F-BC8C-D8C7B0B09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altLang="ja-JP" b="1" i="0" u="none" strike="noStrike" baseline="0">
                <a:solidFill>
                  <a:srgbClr val="000000"/>
                </a:solidFill>
                <a:latin typeface="TT Masters DEMO Black" panose="02000503050000020003" pitchFamily="50" charset="0"/>
              </a:rPr>
              <a:t>DEIJ AND OARS IN CULTIVATING INCLUSIVE HOSPITALITY</a:t>
            </a:r>
            <a:endParaRPr lang="en-US" altLang="ja-JP" b="1" i="0" u="none" strike="noStrike" baseline="0">
              <a:solidFill>
                <a:srgbClr val="000000"/>
              </a:solidFill>
              <a:latin typeface="Poppins" panose="00000500000000000000" pitchFamily="2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203D25-09FC-3096-78F6-A29BB9CC23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en-US" altLang="ja-JP" b="1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DEIJ in Hospitality: </a:t>
            </a:r>
          </a:p>
          <a:p>
            <a:pPr marR="0" lvl="0" rtl="0"/>
            <a:r>
              <a:rPr lang="en-US" altLang="ja-JP" b="1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OARS for Guest Communication:</a:t>
            </a:r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 </a:t>
            </a:r>
          </a:p>
          <a:p>
            <a:pPr marR="0" lvl="0" rtl="0"/>
            <a:r>
              <a:rPr lang="en-US" altLang="ja-JP" b="1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Traits for Cultural Competence:</a:t>
            </a:r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 </a:t>
            </a:r>
          </a:p>
          <a:p>
            <a:pPr marR="0" lvl="0" rtl="0"/>
            <a:r>
              <a:rPr lang="en-US" altLang="ja-JP" b="1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DEIJ &amp; OARS Integration:</a:t>
            </a:r>
            <a:r>
              <a:rPr lang="en-US" altLang="ja-JP" b="0" i="0" u="none" strike="noStrike" baseline="0">
                <a:solidFill>
                  <a:srgbClr val="0E2841"/>
                </a:solidFill>
                <a:latin typeface="Poppins" panose="00000500000000000000" pitchFamily="2" charset="0"/>
              </a:rPr>
              <a:t> </a:t>
            </a:r>
          </a:p>
          <a:p>
            <a:pPr lvl="1"/>
            <a:r>
              <a:rPr lang="en-US" altLang="ja-JP" b="0" i="0" u="none" strike="noStrike" baseline="0">
                <a:solidFill>
                  <a:srgbClr val="196B24"/>
                </a:solidFill>
                <a:latin typeface="Poppins" panose="00000500000000000000" pitchFamily="2" charset="0"/>
              </a:rPr>
              <a:t>Gluten-Free Guest Engagement: </a:t>
            </a:r>
          </a:p>
          <a:p>
            <a:pPr lvl="1"/>
            <a:r>
              <a:rPr lang="en-US" altLang="ja-JP" b="0" i="0" u="none" strike="noStrike" baseline="0">
                <a:solidFill>
                  <a:srgbClr val="196B24"/>
                </a:solidFill>
                <a:latin typeface="Poppins" panose="00000500000000000000" pitchFamily="2" charset="0"/>
              </a:rPr>
              <a:t>Cultural Product Range:</a:t>
            </a:r>
          </a:p>
        </p:txBody>
      </p:sp>
    </p:spTree>
    <p:extLst>
      <p:ext uri="{BB962C8B-B14F-4D97-AF65-F5344CB8AC3E}">
        <p14:creationId xmlns:p14="http://schemas.microsoft.com/office/powerpoint/2010/main" val="1334829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he Winters Group">
      <a:dk1>
        <a:srgbClr val="29265F"/>
      </a:dk1>
      <a:lt1>
        <a:srgbClr val="FFFFFF"/>
      </a:lt1>
      <a:dk2>
        <a:srgbClr val="B68C47"/>
      </a:dk2>
      <a:lt2>
        <a:srgbClr val="E7E6E6"/>
      </a:lt2>
      <a:accent1>
        <a:srgbClr val="29265F"/>
      </a:accent1>
      <a:accent2>
        <a:srgbClr val="B68C47"/>
      </a:accent2>
      <a:accent3>
        <a:srgbClr val="748EC7"/>
      </a:accent3>
      <a:accent4>
        <a:srgbClr val="C3C2D3"/>
      </a:accent4>
      <a:accent5>
        <a:srgbClr val="F0E7D8"/>
      </a:accent5>
      <a:accent6>
        <a:srgbClr val="4FA130"/>
      </a:accent6>
      <a:hlink>
        <a:srgbClr val="29265F"/>
      </a:hlink>
      <a:folHlink>
        <a:srgbClr val="B68C4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F73C316A35334BA6EA5C1319EB475E" ma:contentTypeVersion="18" ma:contentTypeDescription="Create a new document." ma:contentTypeScope="" ma:versionID="b2b490f3768a170fe8c050bf9658e0c9">
  <xsd:schema xmlns:xsd="http://www.w3.org/2001/XMLSchema" xmlns:xs="http://www.w3.org/2001/XMLSchema" xmlns:p="http://schemas.microsoft.com/office/2006/metadata/properties" xmlns:ns2="68d70763-1864-48f2-bffc-7c6a32a143bc" xmlns:ns3="1d5a583a-6b92-473e-b22e-5b30a026b7b4" targetNamespace="http://schemas.microsoft.com/office/2006/metadata/properties" ma:root="true" ma:fieldsID="8c28b49e889571fa44adbb5c90e93dd5" ns2:_="" ns3:_="">
    <xsd:import namespace="68d70763-1864-48f2-bffc-7c6a32a143bc"/>
    <xsd:import namespace="1d5a583a-6b92-473e-b22e-5b30a026b7b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MediaServiceOCR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d70763-1864-48f2-bffc-7c6a32a143b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b371031-5479-489c-8ed8-4ac577208ff8}" ma:internalName="TaxCatchAll" ma:showField="CatchAllData" ma:web="68d70763-1864-48f2-bffc-7c6a32a143b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5a583a-6b92-473e-b22e-5b30a026b7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2889d305-1b38-4a58-a78b-9a5d6979b59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8d70763-1864-48f2-bffc-7c6a32a143bc" xsi:nil="true"/>
    <lcf76f155ced4ddcb4097134ff3c332f xmlns="1d5a583a-6b92-473e-b22e-5b30a026b7b4">
      <Terms xmlns="http://schemas.microsoft.com/office/infopath/2007/PartnerControls"/>
    </lcf76f155ced4ddcb4097134ff3c332f>
    <SharedWithUsers xmlns="68d70763-1864-48f2-bffc-7c6a32a143bc">
      <UserInfo>
        <DisplayName>Kevin Carter</DisplayName>
        <AccountId>27</AccountId>
        <AccountType/>
      </UserInfo>
      <UserInfo>
        <DisplayName>Scott Ferry</DisplayName>
        <AccountId>36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0B275AB2-8426-4A3D-BC1E-B2CAC0BCC4E2}">
  <ds:schemaRefs>
    <ds:schemaRef ds:uri="1d5a583a-6b92-473e-b22e-5b30a026b7b4"/>
    <ds:schemaRef ds:uri="68d70763-1864-48f2-bffc-7c6a32a143b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1DB89C3-39B3-4291-9EB8-9881A3826C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9D5D672-8EBB-4B4D-99C9-B9C06328E64B}">
  <ds:schemaRefs>
    <ds:schemaRef ds:uri="http://purl.org/dc/dcmitype/"/>
    <ds:schemaRef ds:uri="1d5a583a-6b92-473e-b22e-5b30a026b7b4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68d70763-1864-48f2-bffc-7c6a32a143bc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463</Words>
  <Application>Microsoft Office PowerPoint</Application>
  <PresentationFormat>Widescreen</PresentationFormat>
  <Paragraphs>77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Poppins</vt:lpstr>
      <vt:lpstr>TT Masters DEMO Birds Regular</vt:lpstr>
      <vt:lpstr>TT Masters DEMO Black</vt:lpstr>
      <vt:lpstr>Office Theme</vt:lpstr>
      <vt:lpstr>DEIJ and OARS: A Pathway to Inclusive Hospitality</vt:lpstr>
      <vt:lpstr>TODAY’S JOURNEY</vt:lpstr>
      <vt:lpstr>EMBRACING OARS &amp; DEIJ IN OUR JOURNEY</vt:lpstr>
      <vt:lpstr>INTRODUCTION TO MOTIVATIONAL INTERVIEWING</vt:lpstr>
      <vt:lpstr>OVERVIEW OF OARS TECHNIQUES</vt:lpstr>
      <vt:lpstr>ESSENTIAL COMMUNICATION TECHNIQUES IN MOTIVATIONAL INTERVIEWING (MI)</vt:lpstr>
      <vt:lpstr>discussion</vt:lpstr>
      <vt:lpstr>BREAK</vt:lpstr>
      <vt:lpstr>DEIJ AND OARS IN CULTIVATING INCLUSIVE HOSPITALITY</vt:lpstr>
      <vt:lpstr>INTEGRATING DEIJ &amp; OARS - TRANSFORMATIVE STAGES IN PRACTICE</vt:lpstr>
      <vt:lpstr>EXPERIENTIAL LEARNING WITH DEIJ &amp; OARS</vt:lpstr>
      <vt:lpstr>scenarios</vt:lpstr>
      <vt:lpstr>KEY TAKEAWAYS</vt:lpstr>
      <vt:lpstr>COMMITMENT TO GROWTH AND CLOSING 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Carter</dc:creator>
  <cp:lastModifiedBy>Kevin Carter</cp:lastModifiedBy>
  <cp:revision>1</cp:revision>
  <dcterms:created xsi:type="dcterms:W3CDTF">2024-02-27T13:56:44Z</dcterms:created>
  <dcterms:modified xsi:type="dcterms:W3CDTF">2024-02-27T23:02:49Z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0x0101002DF73C316A35334BA6EA5C1319EB475E</vt:lpwstr>
  </property>
  <property fmtid="{D5CDD505-2E9C-101B-9397-08002B2CF9AE}" pid="3" name="MediaServiceImageTags">
    <vt:lpwstr/>
  </property>
</Properties>
</file>