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 id="2147483673" r:id="rId5"/>
  </p:sldMasterIdLst>
  <p:notesMasterIdLst>
    <p:notesMasterId r:id="rId8"/>
  </p:notesMasterIdLst>
  <p:sldIdLst>
    <p:sldId id="2142533209" r:id="rId6"/>
    <p:sldId id="214253321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ackground" id="{61785F24-D919-403A-86BE-FEC106D6834A}">
          <p14:sldIdLst>
            <p14:sldId id="2142533209"/>
            <p14:sldId id="214253321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069A02-D799-B5A8-D190-0261B1762C50}" name="Kevin Carter" initials="KC" userId="S::kevin@wintersgroup.com::7a611858-77a3-4c51-be1c-c315ed28a0ff" providerId="AD"/>
  <p188:author id="{EB6B620F-5493-0190-F477-2053103E4AAF}" name="Scott Ferry" initials="SF" userId="S::scott@wintersgroup.com::b3c284ea-5b27-4237-b38e-a6da90305de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65F"/>
    <a:srgbClr val="92D050"/>
    <a:srgbClr val="B68C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CF7E76-453E-4858-9F22-2C3E6FE0CEF3}" v="964" dt="2024-02-29T18:29:42.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7" d="100"/>
          <a:sy n="117" d="100"/>
        </p:scale>
        <p:origin x="56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6BE330-91EC-490E-88D0-FE1B8EAC4063}" type="datetimeFigureOut">
              <a:rPr lang="en-US" smtClean="0"/>
              <a:t>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827C62-254F-496E-A365-C42EF6B40881}" type="slidenum">
              <a:rPr lang="en-US" smtClean="0"/>
              <a:t>‹#›</a:t>
            </a:fld>
            <a:endParaRPr lang="en-US"/>
          </a:p>
        </p:txBody>
      </p:sp>
    </p:spTree>
    <p:extLst>
      <p:ext uri="{BB962C8B-B14F-4D97-AF65-F5344CB8AC3E}">
        <p14:creationId xmlns:p14="http://schemas.microsoft.com/office/powerpoint/2010/main" val="216026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indent="0">
              <a:buFont typeface="Arial" panose="020B0604020202020204" pitchFamily="34" charset="0"/>
              <a:buNone/>
            </a:pPr>
            <a:r>
              <a:rPr lang="en-US"/>
              <a:t>DEIJ is joyful work and also stressful work because people can perceive several threats or losses, including:​</a:t>
            </a:r>
          </a:p>
          <a:p>
            <a:pPr marL="0" indent="0">
              <a:buFont typeface="Arial" panose="020B0604020202020204" pitchFamily="34" charset="0"/>
              <a:buNone/>
            </a:pPr>
            <a:endParaRPr lang="en-US"/>
          </a:p>
          <a:p>
            <a:pPr marL="0" indent="0" algn="l">
              <a:buFont typeface="Arial" panose="020B0604020202020204" pitchFamily="34" charset="0"/>
              <a:buNone/>
            </a:pPr>
            <a:r>
              <a:rPr lang="en-US" b="1" i="0">
                <a:solidFill>
                  <a:srgbClr val="0D0D0D"/>
                </a:solidFill>
                <a:effectLst/>
                <a:latin typeface="Söhne"/>
              </a:rPr>
              <a:t>Security</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A sense of safety and predictability in one's role within an organization.</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Concerns over job security due to new DEI hiring initiatives.</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Communicate the expansion of opportunities and job safety assurances.</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A more robust and resilient organization where a diverse workforce contributes to adaptability and competitiveness, enhancing personal and corporate stability.</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Competence</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The ability to effectively perform and adapt to diverse team dynamics.</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Management's uncertainty about leading a diverse workforce.</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Provide DEI training and encourage a learning culture.</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Improved skills and adaptability in a globalized market, leading to higher effectiveness and team performance.</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Relationships</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Connections within a team or organization that foster a sense of belonging.</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Feelings of isolation due to the formation of subgroups within teams.</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Promote inclusive team-building and open dialogue.</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Stronger, collaborative teams and an inclusive culture that values every member, leading to better teamwork and a harmonious environment.</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Sense of Direction</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Clarity on organizational vision and individual roles in achieving it.</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Uncertainty about how DEI aligns with the company’s vision.</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Clearly articulate the DEI goals and their alignment with the company's mission.</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A clear, shared organizational direction enhancing employee motivation and commitment to success.</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Territory</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Defined areas of responsibility and workspaces within an organization.</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Anxiety over changing workspace configurations for DEI initiatives.</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Involve employees in space planning and explain the rationale for changes.</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More efficient and dynamic use of space, fostering better collaboration and adaptability to change.</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Resource Allocation</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Distribution of organizational resources such as time, money, and attention.</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Concerns over budget cuts in departments to fund DEI efforts.</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Transparent decision-making and demonstration of DEI benefits for all.</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Equitable resource distribution enhances trust and morale, with DEI initiatives potentially unlocking new resources.</a:t>
            </a:r>
          </a:p>
          <a:p>
            <a:pPr marL="171450" indent="-171450" algn="l">
              <a:buFont typeface="Arial" panose="020B0604020202020204" pitchFamily="34" charset="0"/>
              <a:buChar char="•"/>
            </a:pPr>
            <a:endParaRPr lang="en-US" b="0" i="0">
              <a:solidFill>
                <a:srgbClr val="0D0D0D"/>
              </a:solidFill>
              <a:effectLst/>
              <a:latin typeface="Söhne"/>
            </a:endParaRPr>
          </a:p>
          <a:p>
            <a:pPr marL="0" indent="0" algn="l">
              <a:buFont typeface="Arial" panose="020B0604020202020204" pitchFamily="34" charset="0"/>
              <a:buNone/>
            </a:pPr>
            <a:r>
              <a:rPr lang="en-US" b="1" i="0">
                <a:solidFill>
                  <a:srgbClr val="0D0D0D"/>
                </a:solidFill>
                <a:effectLst/>
                <a:latin typeface="Söhne"/>
              </a:rPr>
              <a:t>Power Dynamics</a:t>
            </a:r>
            <a:r>
              <a:rPr lang="en-US" b="0" i="0">
                <a:solidFill>
                  <a:srgbClr val="0D0D0D"/>
                </a:solidFill>
                <a:effectLst/>
                <a:latin typeface="Söhne"/>
              </a:rPr>
              <a:t>:</a:t>
            </a:r>
          </a:p>
          <a:p>
            <a:pPr marL="171450" indent="-171450" algn="l">
              <a:buFont typeface="Arial" panose="020B0604020202020204" pitchFamily="34" charset="0"/>
              <a:buChar char="•"/>
            </a:pPr>
            <a:r>
              <a:rPr lang="en-US" b="1" i="0">
                <a:solidFill>
                  <a:srgbClr val="0D0D0D"/>
                </a:solidFill>
                <a:effectLst/>
                <a:latin typeface="Söhne"/>
              </a:rPr>
              <a:t>Definition</a:t>
            </a:r>
            <a:r>
              <a:rPr lang="en-US" b="0" i="0">
                <a:solidFill>
                  <a:srgbClr val="0D0D0D"/>
                </a:solidFill>
                <a:effectLst/>
                <a:latin typeface="Söhne"/>
              </a:rPr>
              <a:t>: The distribution of influence and decision-making power within an organization.</a:t>
            </a:r>
          </a:p>
          <a:p>
            <a:pPr marL="171450" indent="-171450" algn="l">
              <a:buFont typeface="Arial" panose="020B0604020202020204" pitchFamily="34" charset="0"/>
              <a:buChar char="•"/>
            </a:pPr>
            <a:r>
              <a:rPr lang="en-US" b="1" i="0">
                <a:solidFill>
                  <a:srgbClr val="0D0D0D"/>
                </a:solidFill>
                <a:effectLst/>
                <a:latin typeface="Söhne"/>
              </a:rPr>
              <a:t>Example</a:t>
            </a:r>
            <a:r>
              <a:rPr lang="en-US" b="0" i="0">
                <a:solidFill>
                  <a:srgbClr val="0D0D0D"/>
                </a:solidFill>
                <a:effectLst/>
                <a:latin typeface="Söhne"/>
              </a:rPr>
              <a:t>: Fear of power loss by senior staff due to more inclusive DEI policies.</a:t>
            </a:r>
          </a:p>
          <a:p>
            <a:pPr marL="171450" indent="-171450" algn="l">
              <a:buFont typeface="Arial" panose="020B0604020202020204" pitchFamily="34" charset="0"/>
              <a:buChar char="•"/>
            </a:pPr>
            <a:r>
              <a:rPr lang="en-US" b="1" i="0">
                <a:solidFill>
                  <a:srgbClr val="0D0D0D"/>
                </a:solidFill>
                <a:effectLst/>
                <a:latin typeface="Söhne"/>
              </a:rPr>
              <a:t>Addressing the Threat</a:t>
            </a:r>
            <a:r>
              <a:rPr lang="en-US" b="0" i="0">
                <a:solidFill>
                  <a:srgbClr val="0D0D0D"/>
                </a:solidFill>
                <a:effectLst/>
                <a:latin typeface="Söhne"/>
              </a:rPr>
              <a:t>: Engage leaders in DEI efforts, emphasizing mentoring roles.</a:t>
            </a:r>
          </a:p>
          <a:p>
            <a:pPr marL="171450" indent="-171450" algn="l">
              <a:buFont typeface="Arial" panose="020B0604020202020204" pitchFamily="34" charset="0"/>
              <a:buChar char="•"/>
            </a:pPr>
            <a:r>
              <a:rPr lang="en-US" b="1" i="0">
                <a:solidFill>
                  <a:srgbClr val="0D0D0D"/>
                </a:solidFill>
                <a:effectLst/>
                <a:latin typeface="Söhne"/>
              </a:rPr>
              <a:t>Perceived Sense of Gain</a:t>
            </a:r>
            <a:r>
              <a:rPr lang="en-US" b="0" i="0">
                <a:solidFill>
                  <a:srgbClr val="0D0D0D"/>
                </a:solidFill>
                <a:effectLst/>
                <a:latin typeface="Söhne"/>
              </a:rPr>
              <a:t>: A culture of distributed leadership fostering innovation, satisfaction, and resilience.</a:t>
            </a:r>
          </a:p>
          <a:p>
            <a:pPr marL="0" indent="0" algn="l">
              <a:buFont typeface="Arial" panose="020B0604020202020204" pitchFamily="34" charset="0"/>
              <a:buNone/>
            </a:pPr>
            <a:endParaRPr lang="en-US" b="0" i="0">
              <a:solidFill>
                <a:srgbClr val="0D0D0D"/>
              </a:solidFill>
              <a:effectLst/>
              <a:latin typeface="Söhne"/>
            </a:endParaRPr>
          </a:p>
          <a:p>
            <a:pPr marL="0" indent="0" algn="l">
              <a:buFont typeface="Arial" panose="020B0604020202020204" pitchFamily="34" charset="0"/>
              <a:buNone/>
            </a:pPr>
            <a:r>
              <a:rPr lang="en-US" b="0" i="0">
                <a:solidFill>
                  <a:srgbClr val="0D0D0D"/>
                </a:solidFill>
                <a:effectLst/>
                <a:latin typeface="Söhne"/>
              </a:rPr>
              <a:t>For future DEI initiatives, these perceptions of gain can be used to constructively frame changes, highlighting the positive outcomes associated with DEI work. It's important to present these gains as tangible benefits that align with personal growth, team cohesion, and the overall success of the organization.</a:t>
            </a:r>
          </a:p>
          <a:p>
            <a:pPr marL="628650" lvl="1" indent="-171450">
              <a:buFont typeface="Arial" panose="020B0604020202020204" pitchFamily="34" charset="0"/>
              <a:buChar char="•"/>
            </a:pPr>
            <a:r>
              <a:rPr lang="en-US"/>
              <a:t>a healthy work culture that values diversity and inclusivity, which in turn can lead to improved employee satisfaction, higher productivity, and better business outcomes.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8450" y="123825"/>
            <a:ext cx="3575050" cy="2011363"/>
          </a:xfrm>
        </p:spPr>
      </p:sp>
      <p:sp>
        <p:nvSpPr>
          <p:cNvPr id="3" name="Notes Placeholder 2"/>
          <p:cNvSpPr>
            <a:spLocks noGrp="1"/>
          </p:cNvSpPr>
          <p:nvPr>
            <p:ph type="body" idx="1"/>
          </p:nvPr>
        </p:nvSpPr>
        <p:spPr>
          <a:xfrm>
            <a:off x="213205" y="2298646"/>
            <a:ext cx="6285540" cy="6223109"/>
          </a:xfrm>
        </p:spPr>
        <p:txBody>
          <a:bodyPr/>
          <a:lstStyle/>
          <a:p>
            <a:pPr marL="171450" indent="-171450">
              <a:buFont typeface="Arial" panose="020B0604020202020204" pitchFamily="34" charset="0"/>
              <a:buChar char="•"/>
            </a:pPr>
            <a:r>
              <a:rPr lang="en-US" sz="1000">
                <a:latin typeface="Arial" panose="020B0604020202020204" pitchFamily="34" charset="0"/>
                <a:cs typeface="Arial" panose="020B0604020202020204" pitchFamily="34" charset="0"/>
              </a:rPr>
              <a:t>This chart represents the DEI journey we ask clients to reflect on throughout an engagement. </a:t>
            </a:r>
          </a:p>
          <a:p>
            <a:pPr marL="171450" indent="-171450">
              <a:buFont typeface="Arial" panose="020B0604020202020204" pitchFamily="34" charset="0"/>
              <a:buChar char="•"/>
            </a:pPr>
            <a:r>
              <a:rPr lang="en-US" sz="1000">
                <a:latin typeface="Arial" panose="020B0604020202020204" pitchFamily="34" charset="0"/>
                <a:cs typeface="Arial" panose="020B0604020202020204" pitchFamily="34" charset="0"/>
              </a:rPr>
              <a:t>The x-axis represents time, and the y-axis represents perceived morale and competence</a:t>
            </a:r>
          </a:p>
          <a:p>
            <a:pPr marL="171450" indent="-171450">
              <a:buFont typeface="Arial" panose="020B0604020202020204" pitchFamily="34" charset="0"/>
              <a:buChar char="•"/>
            </a:pPr>
            <a:r>
              <a:rPr lang="en-US" sz="1000">
                <a:latin typeface="Arial" panose="020B0604020202020204" pitchFamily="34" charset="0"/>
                <a:cs typeface="Arial" panose="020B0604020202020204" pitchFamily="34" charset="0"/>
              </a:rPr>
              <a:t>The model merges three theories: Intercultural Developmental Inventory (IDI), ADKAR (Awareness, Desire, Knowledge, Ability, and Reinforcements), and the Kubler-Ross Change Curve.</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First, IDI:</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The five mindsets of IDI are listed: Denial, Polarization, Minimization, Acceptance, and Adaptation. They represent someone’s mindset and behavioral adaptation to cultural change. A journey from a mono-cultural to a multi-cultural mindset. </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For example, when a DEI initiative launches, a person’s morale and perceived competence may be high because they believe legacy systems and practices are equitable and effective, and in Denial that the initiative is needed. </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Second, ADKAR:</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The five requirements of ADKAR are what people need at the various stages of cultural competence to embrace change and transform resistance: Awareness, Desire, Knowledge, Ability, and Reinforcements. A journey of personal and organizational change.</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For example, at the IDI stage of Denial, people need to be AWARE of the need for change at an organizational, team, and individual level. And at the IDI stage of Polarization, we must be able to listen to an individual’s concerns so they feel heard and can clarify how the change benefits them. We need to raise their desire for change.</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Third, The Kubler-Ross Change Curve:</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The Kubler-Ross Change Curve represents the peaks and valleys in the journey and is based on the five stages of grief: Denial, Anger, Bargaining, Depression, and Acceptance. These stages depict a person's emotional response to change. In an organizational context, recognizing these stages is vital. </a:t>
            </a:r>
          </a:p>
          <a:p>
            <a:pPr marL="640091" lvl="1" indent="-174570">
              <a:buFont typeface="Arial" panose="020B0604020202020204" pitchFamily="34" charset="0"/>
              <a:buChar char="•"/>
            </a:pPr>
            <a:r>
              <a:rPr lang="en-US" sz="1000">
                <a:latin typeface="Arial" panose="020B0604020202020204" pitchFamily="34" charset="0"/>
                <a:cs typeface="Arial" panose="020B0604020202020204" pitchFamily="34" charset="0"/>
              </a:rPr>
              <a:t>For instance, if an organization doesn't sufficiently address awareness at all levels, members might experience Anger in the form of blame or even hostility. As individuals progress, it's crucial to guide them through Bargaining by focusing on shared objectives. When moving to the Acceptance phase, it's essential to support them by creating an environment conducive to learning and experimentation. Organizations can facilitate smoother transitions during change by understanding and addressing these emotional stages.</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Why is this model so important to our work? When most organizations start on their DEIJ journey, they usually begin with learning, doing, and impacting stages 3, 4, and 5. They do not start with their “being,” or capacity to pause their agenda, understand another person’s concerns, and genuinely raise AWARENESS and DESIRE for change, steps 1 and 2.</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You will not move everyone out of Polarization, but I think it essential to make a sincere effort.</a:t>
            </a:r>
          </a:p>
          <a:p>
            <a:pPr marL="174570" indent="-174570">
              <a:buFont typeface="Arial" panose="020B0604020202020204" pitchFamily="34" charset="0"/>
              <a:buChar char="•"/>
            </a:pPr>
            <a:r>
              <a:rPr lang="en-US" sz="1000">
                <a:latin typeface="Arial" panose="020B0604020202020204" pitchFamily="34" charset="0"/>
                <a:cs typeface="Arial" panose="020B0604020202020204" pitchFamily="34" charset="0"/>
              </a:rPr>
              <a:t>Within our approach, presence means being non-anxious, affirming, committed, and curious. Don’t take this presence for grated. Foster it. Cherish it.</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3DEA9C-9778-4EEC-AE44-D2EEC29C82A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0008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tags" Target="../tags/tag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BD23DA8-ABED-4537-9452-70882F3FAB31}" type="datetime1">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6768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064002-9612-44E1-908D-DDC8DB8C52C9}" type="datetime1">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0600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DA0A46-796E-4F6A-B832-3E2FD5078293}" type="datetime1">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18367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Tree>
    <p:extLst>
      <p:ext uri="{BB962C8B-B14F-4D97-AF65-F5344CB8AC3E}">
        <p14:creationId xmlns:p14="http://schemas.microsoft.com/office/powerpoint/2010/main" val="391028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l" rtl="0">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l" rtl="0">
              <a:defRPr sz="4800">
                <a:solidFill>
                  <a:schemeClr val="bg1">
                    <a:lumMod val="50000"/>
                  </a:schemeClr>
                </a:solidFill>
              </a:defRPr>
            </a:lvl1pPr>
          </a:lstStyle>
          <a:p>
            <a:r>
              <a:rPr lang="en-US"/>
              <a:t>Click to edit Master title style</a:t>
            </a:r>
          </a:p>
        </p:txBody>
      </p:sp>
    </p:spTree>
    <p:extLst>
      <p:ext uri="{BB962C8B-B14F-4D97-AF65-F5344CB8AC3E}">
        <p14:creationId xmlns:p14="http://schemas.microsoft.com/office/powerpoint/2010/main" val="30613001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2371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solidFill>
            <a:schemeClr val="bg1">
              <a:lumMod val="95000"/>
            </a:schemeClr>
          </a:solidFill>
        </p:spPr>
        <p:txBody>
          <a:bodyPr/>
          <a:lstStyle>
            <a:lvl1pPr rtl="0">
              <a:defRPr sz="1333"/>
            </a:lvl1pPr>
          </a:lstStyle>
          <a:p>
            <a:endParaRPr lang="ar-IQ"/>
          </a:p>
        </p:txBody>
      </p:sp>
    </p:spTree>
    <p:extLst>
      <p:ext uri="{BB962C8B-B14F-4D97-AF65-F5344CB8AC3E}">
        <p14:creationId xmlns:p14="http://schemas.microsoft.com/office/powerpoint/2010/main" val="2094422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16FA60E8-39A7-4B40-BF1B-C82CBA3B40D9}"/>
              </a:ext>
            </a:extLst>
          </p:cNvPr>
          <p:cNvSpPr>
            <a:spLocks noGrp="1"/>
          </p:cNvSpPr>
          <p:nvPr>
            <p:ph type="pic" sz="quarter" idx="10"/>
          </p:nvPr>
        </p:nvSpPr>
        <p:spPr>
          <a:xfrm>
            <a:off x="-9511" y="-8467"/>
            <a:ext cx="12203140" cy="5596467"/>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0" fmla="*/ 0 w 9144000"/>
              <a:gd name="connsiteY0" fmla="*/ 0 h 5143500"/>
              <a:gd name="connsiteX1" fmla="*/ 9144000 w 9144000"/>
              <a:gd name="connsiteY1" fmla="*/ 0 h 5143500"/>
              <a:gd name="connsiteX2" fmla="*/ 9131300 w 9144000"/>
              <a:gd name="connsiteY2" fmla="*/ 3937000 h 5143500"/>
              <a:gd name="connsiteX3" fmla="*/ 9144000 w 9144000"/>
              <a:gd name="connsiteY3" fmla="*/ 5143500 h 5143500"/>
              <a:gd name="connsiteX4" fmla="*/ 0 w 9144000"/>
              <a:gd name="connsiteY4" fmla="*/ 5143500 h 5143500"/>
              <a:gd name="connsiteX5" fmla="*/ 0 w 9144000"/>
              <a:gd name="connsiteY5" fmla="*/ 0 h 5143500"/>
              <a:gd name="connsiteX0" fmla="*/ 12700 w 9156700"/>
              <a:gd name="connsiteY0" fmla="*/ 0 h 5143500"/>
              <a:gd name="connsiteX1" fmla="*/ 9156700 w 9156700"/>
              <a:gd name="connsiteY1" fmla="*/ 0 h 5143500"/>
              <a:gd name="connsiteX2" fmla="*/ 9144000 w 9156700"/>
              <a:gd name="connsiteY2" fmla="*/ 3937000 h 5143500"/>
              <a:gd name="connsiteX3" fmla="*/ 9156700 w 9156700"/>
              <a:gd name="connsiteY3" fmla="*/ 5143500 h 5143500"/>
              <a:gd name="connsiteX4" fmla="*/ 12700 w 9156700"/>
              <a:gd name="connsiteY4" fmla="*/ 5143500 h 5143500"/>
              <a:gd name="connsiteX5" fmla="*/ 0 w 9156700"/>
              <a:gd name="connsiteY5" fmla="*/ 2679700 h 5143500"/>
              <a:gd name="connsiteX6" fmla="*/ 12700 w 9156700"/>
              <a:gd name="connsiteY6" fmla="*/ 0 h 5143500"/>
              <a:gd name="connsiteX0" fmla="*/ 12700 w 9156700"/>
              <a:gd name="connsiteY0" fmla="*/ 0 h 5143500"/>
              <a:gd name="connsiteX1" fmla="*/ 9156700 w 9156700"/>
              <a:gd name="connsiteY1" fmla="*/ 0 h 5143500"/>
              <a:gd name="connsiteX2" fmla="*/ 9144000 w 9156700"/>
              <a:gd name="connsiteY2" fmla="*/ 3937000 h 5143500"/>
              <a:gd name="connsiteX3" fmla="*/ 12700 w 9156700"/>
              <a:gd name="connsiteY3" fmla="*/ 5143500 h 5143500"/>
              <a:gd name="connsiteX4" fmla="*/ 0 w 9156700"/>
              <a:gd name="connsiteY4" fmla="*/ 2679700 h 5143500"/>
              <a:gd name="connsiteX5" fmla="*/ 12700 w 9156700"/>
              <a:gd name="connsiteY5" fmla="*/ 0 h 5143500"/>
              <a:gd name="connsiteX0" fmla="*/ 12700 w 9156700"/>
              <a:gd name="connsiteY0" fmla="*/ 0 h 3937000"/>
              <a:gd name="connsiteX1" fmla="*/ 9156700 w 9156700"/>
              <a:gd name="connsiteY1" fmla="*/ 0 h 3937000"/>
              <a:gd name="connsiteX2" fmla="*/ 9144000 w 9156700"/>
              <a:gd name="connsiteY2" fmla="*/ 3937000 h 3937000"/>
              <a:gd name="connsiteX3" fmla="*/ 0 w 9156700"/>
              <a:gd name="connsiteY3" fmla="*/ 2679700 h 3937000"/>
              <a:gd name="connsiteX4" fmla="*/ 12700 w 9156700"/>
              <a:gd name="connsiteY4" fmla="*/ 0 h 3937000"/>
              <a:gd name="connsiteX0" fmla="*/ 12700 w 9156700"/>
              <a:gd name="connsiteY0" fmla="*/ 0 h 3937000"/>
              <a:gd name="connsiteX1" fmla="*/ 9156700 w 9156700"/>
              <a:gd name="connsiteY1" fmla="*/ 0 h 3937000"/>
              <a:gd name="connsiteX2" fmla="*/ 9144000 w 9156700"/>
              <a:gd name="connsiteY2" fmla="*/ 3937000 h 3937000"/>
              <a:gd name="connsiteX3" fmla="*/ 0 w 9156700"/>
              <a:gd name="connsiteY3" fmla="*/ 3009900 h 3937000"/>
              <a:gd name="connsiteX4" fmla="*/ 12700 w 9156700"/>
              <a:gd name="connsiteY4" fmla="*/ 0 h 3937000"/>
              <a:gd name="connsiteX0" fmla="*/ 12700 w 9157921"/>
              <a:gd name="connsiteY0" fmla="*/ 0 h 4191000"/>
              <a:gd name="connsiteX1" fmla="*/ 9156700 w 9157921"/>
              <a:gd name="connsiteY1" fmla="*/ 0 h 4191000"/>
              <a:gd name="connsiteX2" fmla="*/ 9156700 w 9157921"/>
              <a:gd name="connsiteY2" fmla="*/ 4191000 h 4191000"/>
              <a:gd name="connsiteX3" fmla="*/ 0 w 9157921"/>
              <a:gd name="connsiteY3" fmla="*/ 3009900 h 4191000"/>
              <a:gd name="connsiteX4" fmla="*/ 12700 w 9157921"/>
              <a:gd name="connsiteY4" fmla="*/ 0 h 4191000"/>
              <a:gd name="connsiteX0" fmla="*/ 28597 w 9157921"/>
              <a:gd name="connsiteY0" fmla="*/ 50800 h 4191000"/>
              <a:gd name="connsiteX1" fmla="*/ 9156700 w 9157921"/>
              <a:gd name="connsiteY1" fmla="*/ 0 h 4191000"/>
              <a:gd name="connsiteX2" fmla="*/ 9156700 w 9157921"/>
              <a:gd name="connsiteY2" fmla="*/ 4191000 h 4191000"/>
              <a:gd name="connsiteX3" fmla="*/ 0 w 9157921"/>
              <a:gd name="connsiteY3" fmla="*/ 3009900 h 4191000"/>
              <a:gd name="connsiteX4" fmla="*/ 28597 w 9157921"/>
              <a:gd name="connsiteY4" fmla="*/ 50800 h 4191000"/>
              <a:gd name="connsiteX0" fmla="*/ 767 w 9165065"/>
              <a:gd name="connsiteY0" fmla="*/ 0 h 4197350"/>
              <a:gd name="connsiteX1" fmla="*/ 9163844 w 9165065"/>
              <a:gd name="connsiteY1" fmla="*/ 6350 h 4197350"/>
              <a:gd name="connsiteX2" fmla="*/ 9163844 w 9165065"/>
              <a:gd name="connsiteY2" fmla="*/ 4197350 h 4197350"/>
              <a:gd name="connsiteX3" fmla="*/ 7144 w 9165065"/>
              <a:gd name="connsiteY3" fmla="*/ 3016250 h 4197350"/>
              <a:gd name="connsiteX4" fmla="*/ 767 w 9165065"/>
              <a:gd name="connsiteY4" fmla="*/ 0 h 419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5065" h="4197350">
                <a:moveTo>
                  <a:pt x="767" y="0"/>
                </a:moveTo>
                <a:lnTo>
                  <a:pt x="9163844" y="6350"/>
                </a:lnTo>
                <a:cubicBezTo>
                  <a:pt x="9159611" y="1318683"/>
                  <a:pt x="9168077" y="2885017"/>
                  <a:pt x="9163844" y="4197350"/>
                </a:cubicBezTo>
                <a:lnTo>
                  <a:pt x="7144" y="3016250"/>
                </a:lnTo>
                <a:cubicBezTo>
                  <a:pt x="11377" y="2123017"/>
                  <a:pt x="-3466" y="893233"/>
                  <a:pt x="767" y="0"/>
                </a:cubicBezTo>
                <a:close/>
              </a:path>
            </a:pathLst>
          </a:custGeom>
          <a:solidFill>
            <a:schemeClr val="bg1">
              <a:lumMod val="95000"/>
            </a:schemeClr>
          </a:solidFill>
        </p:spPr>
        <p:txBody>
          <a:bodyPr/>
          <a:lstStyle>
            <a:lvl1pPr>
              <a:defRPr sz="800"/>
            </a:lvl1pPr>
          </a:lstStyle>
          <a:p>
            <a:endParaRPr lang="en-US"/>
          </a:p>
        </p:txBody>
      </p:sp>
    </p:spTree>
    <p:extLst>
      <p:ext uri="{BB962C8B-B14F-4D97-AF65-F5344CB8AC3E}">
        <p14:creationId xmlns:p14="http://schemas.microsoft.com/office/powerpoint/2010/main" val="1647746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1568FFE9-F943-448D-8471-61AF210A3B03}"/>
              </a:ext>
            </a:extLst>
          </p:cNvPr>
          <p:cNvSpPr>
            <a:spLocks noGrp="1"/>
          </p:cNvSpPr>
          <p:nvPr>
            <p:ph type="pic" sz="quarter" idx="10"/>
          </p:nvPr>
        </p:nvSpPr>
        <p:spPr>
          <a:xfrm>
            <a:off x="3251200" y="494783"/>
            <a:ext cx="2413000" cy="1304251"/>
          </a:xfrm>
          <a:custGeom>
            <a:avLst/>
            <a:gdLst>
              <a:gd name="connsiteX0" fmla="*/ 0 w 1809750"/>
              <a:gd name="connsiteY0" fmla="*/ 0 h 978188"/>
              <a:gd name="connsiteX1" fmla="*/ 1809750 w 1809750"/>
              <a:gd name="connsiteY1" fmla="*/ 0 h 978188"/>
              <a:gd name="connsiteX2" fmla="*/ 1809750 w 1809750"/>
              <a:gd name="connsiteY2" fmla="*/ 978188 h 978188"/>
              <a:gd name="connsiteX3" fmla="*/ 0 w 1809750"/>
              <a:gd name="connsiteY3" fmla="*/ 978188 h 978188"/>
            </a:gdLst>
            <a:ahLst/>
            <a:cxnLst>
              <a:cxn ang="0">
                <a:pos x="connsiteX0" y="connsiteY0"/>
              </a:cxn>
              <a:cxn ang="0">
                <a:pos x="connsiteX1" y="connsiteY1"/>
              </a:cxn>
              <a:cxn ang="0">
                <a:pos x="connsiteX2" y="connsiteY2"/>
              </a:cxn>
              <a:cxn ang="0">
                <a:pos x="connsiteX3" y="connsiteY3"/>
              </a:cxn>
            </a:cxnLst>
            <a:rect l="l" t="t" r="r" b="b"/>
            <a:pathLst>
              <a:path w="1809750" h="978188">
                <a:moveTo>
                  <a:pt x="0" y="0"/>
                </a:moveTo>
                <a:lnTo>
                  <a:pt x="1809750" y="0"/>
                </a:lnTo>
                <a:lnTo>
                  <a:pt x="1809750" y="978188"/>
                </a:lnTo>
                <a:lnTo>
                  <a:pt x="0" y="978188"/>
                </a:lnTo>
                <a:close/>
              </a:path>
            </a:pathLst>
          </a:custGeom>
          <a:solidFill>
            <a:schemeClr val="bg1">
              <a:lumMod val="95000"/>
            </a:schemeClr>
          </a:solidFill>
        </p:spPr>
        <p:txBody>
          <a:bodyPr wrap="square">
            <a:noAutofit/>
          </a:bodyPr>
          <a:lstStyle>
            <a:lvl1pPr rtl="0">
              <a:defRPr sz="667"/>
            </a:lvl1pPr>
          </a:lstStyle>
          <a:p>
            <a:endParaRPr lang="id-ID"/>
          </a:p>
        </p:txBody>
      </p:sp>
      <p:sp>
        <p:nvSpPr>
          <p:cNvPr id="32" name="Picture Placeholder 31">
            <a:extLst>
              <a:ext uri="{FF2B5EF4-FFF2-40B4-BE49-F238E27FC236}">
                <a16:creationId xmlns:a16="http://schemas.microsoft.com/office/drawing/2014/main" id="{3C48BB56-3720-4B53-BE9B-A0AAEA9D5C89}"/>
              </a:ext>
            </a:extLst>
          </p:cNvPr>
          <p:cNvSpPr>
            <a:spLocks noGrp="1"/>
          </p:cNvSpPr>
          <p:nvPr>
            <p:ph type="pic" sz="quarter" idx="11"/>
          </p:nvPr>
        </p:nvSpPr>
        <p:spPr>
          <a:xfrm>
            <a:off x="3251200" y="2016177"/>
            <a:ext cx="2413000" cy="1304251"/>
          </a:xfrm>
          <a:custGeom>
            <a:avLst/>
            <a:gdLst>
              <a:gd name="connsiteX0" fmla="*/ 0 w 1809750"/>
              <a:gd name="connsiteY0" fmla="*/ 0 h 978188"/>
              <a:gd name="connsiteX1" fmla="*/ 1809750 w 1809750"/>
              <a:gd name="connsiteY1" fmla="*/ 0 h 978188"/>
              <a:gd name="connsiteX2" fmla="*/ 1809750 w 1809750"/>
              <a:gd name="connsiteY2" fmla="*/ 978188 h 978188"/>
              <a:gd name="connsiteX3" fmla="*/ 0 w 1809750"/>
              <a:gd name="connsiteY3" fmla="*/ 978188 h 978188"/>
            </a:gdLst>
            <a:ahLst/>
            <a:cxnLst>
              <a:cxn ang="0">
                <a:pos x="connsiteX0" y="connsiteY0"/>
              </a:cxn>
              <a:cxn ang="0">
                <a:pos x="connsiteX1" y="connsiteY1"/>
              </a:cxn>
              <a:cxn ang="0">
                <a:pos x="connsiteX2" y="connsiteY2"/>
              </a:cxn>
              <a:cxn ang="0">
                <a:pos x="connsiteX3" y="connsiteY3"/>
              </a:cxn>
            </a:cxnLst>
            <a:rect l="l" t="t" r="r" b="b"/>
            <a:pathLst>
              <a:path w="1809750" h="978188">
                <a:moveTo>
                  <a:pt x="0" y="0"/>
                </a:moveTo>
                <a:lnTo>
                  <a:pt x="1809750" y="0"/>
                </a:lnTo>
                <a:lnTo>
                  <a:pt x="1809750" y="978188"/>
                </a:lnTo>
                <a:lnTo>
                  <a:pt x="0" y="978188"/>
                </a:lnTo>
                <a:close/>
              </a:path>
            </a:pathLst>
          </a:custGeom>
          <a:solidFill>
            <a:schemeClr val="bg1">
              <a:lumMod val="95000"/>
            </a:schemeClr>
          </a:solidFill>
        </p:spPr>
        <p:txBody>
          <a:bodyPr wrap="square">
            <a:noAutofit/>
          </a:bodyPr>
          <a:lstStyle>
            <a:lvl1pPr rtl="0">
              <a:defRPr sz="667"/>
            </a:lvl1pPr>
          </a:lstStyle>
          <a:p>
            <a:endParaRPr lang="id-ID"/>
          </a:p>
        </p:txBody>
      </p:sp>
      <p:sp>
        <p:nvSpPr>
          <p:cNvPr id="31" name="Picture Placeholder 30">
            <a:extLst>
              <a:ext uri="{FF2B5EF4-FFF2-40B4-BE49-F238E27FC236}">
                <a16:creationId xmlns:a16="http://schemas.microsoft.com/office/drawing/2014/main" id="{039283DC-ACA6-4E9D-825A-D8D17F49ADE5}"/>
              </a:ext>
            </a:extLst>
          </p:cNvPr>
          <p:cNvSpPr>
            <a:spLocks noGrp="1"/>
          </p:cNvSpPr>
          <p:nvPr>
            <p:ph type="pic" sz="quarter" idx="12"/>
          </p:nvPr>
        </p:nvSpPr>
        <p:spPr>
          <a:xfrm>
            <a:off x="3251200" y="3537572"/>
            <a:ext cx="2413000" cy="1304251"/>
          </a:xfrm>
          <a:custGeom>
            <a:avLst/>
            <a:gdLst>
              <a:gd name="connsiteX0" fmla="*/ 0 w 1809750"/>
              <a:gd name="connsiteY0" fmla="*/ 0 h 978188"/>
              <a:gd name="connsiteX1" fmla="*/ 1809750 w 1809750"/>
              <a:gd name="connsiteY1" fmla="*/ 0 h 978188"/>
              <a:gd name="connsiteX2" fmla="*/ 1809750 w 1809750"/>
              <a:gd name="connsiteY2" fmla="*/ 978188 h 978188"/>
              <a:gd name="connsiteX3" fmla="*/ 0 w 1809750"/>
              <a:gd name="connsiteY3" fmla="*/ 978188 h 978188"/>
            </a:gdLst>
            <a:ahLst/>
            <a:cxnLst>
              <a:cxn ang="0">
                <a:pos x="connsiteX0" y="connsiteY0"/>
              </a:cxn>
              <a:cxn ang="0">
                <a:pos x="connsiteX1" y="connsiteY1"/>
              </a:cxn>
              <a:cxn ang="0">
                <a:pos x="connsiteX2" y="connsiteY2"/>
              </a:cxn>
              <a:cxn ang="0">
                <a:pos x="connsiteX3" y="connsiteY3"/>
              </a:cxn>
            </a:cxnLst>
            <a:rect l="l" t="t" r="r" b="b"/>
            <a:pathLst>
              <a:path w="1809750" h="978188">
                <a:moveTo>
                  <a:pt x="0" y="0"/>
                </a:moveTo>
                <a:lnTo>
                  <a:pt x="1809750" y="0"/>
                </a:lnTo>
                <a:lnTo>
                  <a:pt x="1809750" y="978188"/>
                </a:lnTo>
                <a:lnTo>
                  <a:pt x="0" y="978188"/>
                </a:lnTo>
                <a:close/>
              </a:path>
            </a:pathLst>
          </a:custGeom>
          <a:solidFill>
            <a:schemeClr val="bg1">
              <a:lumMod val="95000"/>
            </a:schemeClr>
          </a:solidFill>
        </p:spPr>
        <p:txBody>
          <a:bodyPr wrap="square">
            <a:noAutofit/>
          </a:bodyPr>
          <a:lstStyle>
            <a:lvl1pPr rtl="0">
              <a:defRPr sz="667"/>
            </a:lvl1pPr>
          </a:lstStyle>
          <a:p>
            <a:endParaRPr lang="id-ID"/>
          </a:p>
        </p:txBody>
      </p:sp>
      <p:sp>
        <p:nvSpPr>
          <p:cNvPr id="30" name="Picture Placeholder 29">
            <a:extLst>
              <a:ext uri="{FF2B5EF4-FFF2-40B4-BE49-F238E27FC236}">
                <a16:creationId xmlns:a16="http://schemas.microsoft.com/office/drawing/2014/main" id="{8A70FD96-AEF8-49F7-A206-FE7B02C4CB83}"/>
              </a:ext>
            </a:extLst>
          </p:cNvPr>
          <p:cNvSpPr>
            <a:spLocks noGrp="1"/>
          </p:cNvSpPr>
          <p:nvPr>
            <p:ph type="pic" sz="quarter" idx="13"/>
          </p:nvPr>
        </p:nvSpPr>
        <p:spPr>
          <a:xfrm>
            <a:off x="3251200" y="5058968"/>
            <a:ext cx="2413000" cy="1304251"/>
          </a:xfrm>
          <a:custGeom>
            <a:avLst/>
            <a:gdLst>
              <a:gd name="connsiteX0" fmla="*/ 0 w 1809750"/>
              <a:gd name="connsiteY0" fmla="*/ 0 h 978188"/>
              <a:gd name="connsiteX1" fmla="*/ 1809750 w 1809750"/>
              <a:gd name="connsiteY1" fmla="*/ 0 h 978188"/>
              <a:gd name="connsiteX2" fmla="*/ 1809750 w 1809750"/>
              <a:gd name="connsiteY2" fmla="*/ 978188 h 978188"/>
              <a:gd name="connsiteX3" fmla="*/ 0 w 1809750"/>
              <a:gd name="connsiteY3" fmla="*/ 978188 h 978188"/>
            </a:gdLst>
            <a:ahLst/>
            <a:cxnLst>
              <a:cxn ang="0">
                <a:pos x="connsiteX0" y="connsiteY0"/>
              </a:cxn>
              <a:cxn ang="0">
                <a:pos x="connsiteX1" y="connsiteY1"/>
              </a:cxn>
              <a:cxn ang="0">
                <a:pos x="connsiteX2" y="connsiteY2"/>
              </a:cxn>
              <a:cxn ang="0">
                <a:pos x="connsiteX3" y="connsiteY3"/>
              </a:cxn>
            </a:cxnLst>
            <a:rect l="l" t="t" r="r" b="b"/>
            <a:pathLst>
              <a:path w="1809750" h="978188">
                <a:moveTo>
                  <a:pt x="0" y="0"/>
                </a:moveTo>
                <a:lnTo>
                  <a:pt x="1809750" y="0"/>
                </a:lnTo>
                <a:lnTo>
                  <a:pt x="1809750" y="978188"/>
                </a:lnTo>
                <a:lnTo>
                  <a:pt x="0" y="978188"/>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2129171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53" name="Picture Placeholder 6">
            <a:extLst>
              <a:ext uri="{FF2B5EF4-FFF2-40B4-BE49-F238E27FC236}">
                <a16:creationId xmlns:a16="http://schemas.microsoft.com/office/drawing/2014/main" id="{6DC3D9A9-7AD9-40B8-9EDD-1A0AC0A3FA5E}"/>
              </a:ext>
            </a:extLst>
          </p:cNvPr>
          <p:cNvSpPr>
            <a:spLocks noGrp="1"/>
          </p:cNvSpPr>
          <p:nvPr>
            <p:ph type="pic" sz="quarter" idx="10"/>
          </p:nvPr>
        </p:nvSpPr>
        <p:spPr>
          <a:xfrm>
            <a:off x="1450117"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4" name="Picture Placeholder 6">
            <a:extLst>
              <a:ext uri="{FF2B5EF4-FFF2-40B4-BE49-F238E27FC236}">
                <a16:creationId xmlns:a16="http://schemas.microsoft.com/office/drawing/2014/main" id="{B8456F55-D369-44A0-83A9-66F2B67993E8}"/>
              </a:ext>
            </a:extLst>
          </p:cNvPr>
          <p:cNvSpPr>
            <a:spLocks noGrp="1"/>
          </p:cNvSpPr>
          <p:nvPr>
            <p:ph type="pic" sz="quarter" idx="11"/>
          </p:nvPr>
        </p:nvSpPr>
        <p:spPr>
          <a:xfrm>
            <a:off x="4889500"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5" name="Picture Placeholder 6">
            <a:extLst>
              <a:ext uri="{FF2B5EF4-FFF2-40B4-BE49-F238E27FC236}">
                <a16:creationId xmlns:a16="http://schemas.microsoft.com/office/drawing/2014/main" id="{EDB90FDC-3CA6-4B28-8B1B-2D33DAE8007B}"/>
              </a:ext>
            </a:extLst>
          </p:cNvPr>
          <p:cNvSpPr>
            <a:spLocks noGrp="1"/>
          </p:cNvSpPr>
          <p:nvPr>
            <p:ph type="pic" sz="quarter" idx="12"/>
          </p:nvPr>
        </p:nvSpPr>
        <p:spPr>
          <a:xfrm>
            <a:off x="8328885"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7" name="Picture Placeholder 6">
            <a:extLst>
              <a:ext uri="{FF2B5EF4-FFF2-40B4-BE49-F238E27FC236}">
                <a16:creationId xmlns:a16="http://schemas.microsoft.com/office/drawing/2014/main" id="{CB119118-C1A5-4CD0-86B9-E861EA2D4C5B}"/>
              </a:ext>
            </a:extLst>
          </p:cNvPr>
          <p:cNvSpPr>
            <a:spLocks noGrp="1"/>
          </p:cNvSpPr>
          <p:nvPr>
            <p:ph type="pic" sz="quarter" idx="14"/>
          </p:nvPr>
        </p:nvSpPr>
        <p:spPr>
          <a:xfrm>
            <a:off x="8328883"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3010931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53" name="Picture Placeholder 6">
            <a:extLst>
              <a:ext uri="{FF2B5EF4-FFF2-40B4-BE49-F238E27FC236}">
                <a16:creationId xmlns:a16="http://schemas.microsoft.com/office/drawing/2014/main" id="{6DC3D9A9-7AD9-40B8-9EDD-1A0AC0A3FA5E}"/>
              </a:ext>
            </a:extLst>
          </p:cNvPr>
          <p:cNvSpPr>
            <a:spLocks noGrp="1"/>
          </p:cNvSpPr>
          <p:nvPr>
            <p:ph type="pic" sz="quarter" idx="10"/>
          </p:nvPr>
        </p:nvSpPr>
        <p:spPr>
          <a:xfrm>
            <a:off x="1450117"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4" name="Picture Placeholder 6">
            <a:extLst>
              <a:ext uri="{FF2B5EF4-FFF2-40B4-BE49-F238E27FC236}">
                <a16:creationId xmlns:a16="http://schemas.microsoft.com/office/drawing/2014/main" id="{B8456F55-D369-44A0-83A9-66F2B67993E8}"/>
              </a:ext>
            </a:extLst>
          </p:cNvPr>
          <p:cNvSpPr>
            <a:spLocks noGrp="1"/>
          </p:cNvSpPr>
          <p:nvPr>
            <p:ph type="pic" sz="quarter" idx="11"/>
          </p:nvPr>
        </p:nvSpPr>
        <p:spPr>
          <a:xfrm>
            <a:off x="4889500"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5" name="Picture Placeholder 6">
            <a:extLst>
              <a:ext uri="{FF2B5EF4-FFF2-40B4-BE49-F238E27FC236}">
                <a16:creationId xmlns:a16="http://schemas.microsoft.com/office/drawing/2014/main" id="{EDB90FDC-3CA6-4B28-8B1B-2D33DAE8007B}"/>
              </a:ext>
            </a:extLst>
          </p:cNvPr>
          <p:cNvSpPr>
            <a:spLocks noGrp="1"/>
          </p:cNvSpPr>
          <p:nvPr>
            <p:ph type="pic" sz="quarter" idx="12"/>
          </p:nvPr>
        </p:nvSpPr>
        <p:spPr>
          <a:xfrm>
            <a:off x="8328885"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7" name="Picture Placeholder 6">
            <a:extLst>
              <a:ext uri="{FF2B5EF4-FFF2-40B4-BE49-F238E27FC236}">
                <a16:creationId xmlns:a16="http://schemas.microsoft.com/office/drawing/2014/main" id="{CB119118-C1A5-4CD0-86B9-E861EA2D4C5B}"/>
              </a:ext>
            </a:extLst>
          </p:cNvPr>
          <p:cNvSpPr>
            <a:spLocks noGrp="1"/>
          </p:cNvSpPr>
          <p:nvPr>
            <p:ph type="pic" sz="quarter" idx="14"/>
          </p:nvPr>
        </p:nvSpPr>
        <p:spPr>
          <a:xfrm>
            <a:off x="8328883"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26" name="Picture Placeholder 6">
            <a:extLst>
              <a:ext uri="{FF2B5EF4-FFF2-40B4-BE49-F238E27FC236}">
                <a16:creationId xmlns:a16="http://schemas.microsoft.com/office/drawing/2014/main" id="{4E7A4582-8D80-44F0-88F7-088CB143EFA1}"/>
              </a:ext>
            </a:extLst>
          </p:cNvPr>
          <p:cNvSpPr>
            <a:spLocks noGrp="1"/>
          </p:cNvSpPr>
          <p:nvPr>
            <p:ph type="pic" sz="quarter" idx="15"/>
          </p:nvPr>
        </p:nvSpPr>
        <p:spPr>
          <a:xfrm>
            <a:off x="1450117"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8" name="Picture Placeholder 6">
            <a:extLst>
              <a:ext uri="{FF2B5EF4-FFF2-40B4-BE49-F238E27FC236}">
                <a16:creationId xmlns:a16="http://schemas.microsoft.com/office/drawing/2014/main" id="{5577C553-EEA5-42C3-A76D-69FF600A60D8}"/>
              </a:ext>
            </a:extLst>
          </p:cNvPr>
          <p:cNvSpPr>
            <a:spLocks noGrp="1"/>
          </p:cNvSpPr>
          <p:nvPr>
            <p:ph type="pic" sz="quarter" idx="16"/>
          </p:nvPr>
        </p:nvSpPr>
        <p:spPr>
          <a:xfrm>
            <a:off x="4885663"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169620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B46C37-CE67-4239-8DC2-931F05116142}" type="datetime1">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48875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
        <p:nvSpPr>
          <p:cNvPr id="53" name="Picture Placeholder 6">
            <a:extLst>
              <a:ext uri="{FF2B5EF4-FFF2-40B4-BE49-F238E27FC236}">
                <a16:creationId xmlns:a16="http://schemas.microsoft.com/office/drawing/2014/main" id="{6DC3D9A9-7AD9-40B8-9EDD-1A0AC0A3FA5E}"/>
              </a:ext>
            </a:extLst>
          </p:cNvPr>
          <p:cNvSpPr>
            <a:spLocks noGrp="1"/>
          </p:cNvSpPr>
          <p:nvPr>
            <p:ph type="pic" sz="quarter" idx="10"/>
          </p:nvPr>
        </p:nvSpPr>
        <p:spPr>
          <a:xfrm>
            <a:off x="1450117"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4" name="Picture Placeholder 6">
            <a:extLst>
              <a:ext uri="{FF2B5EF4-FFF2-40B4-BE49-F238E27FC236}">
                <a16:creationId xmlns:a16="http://schemas.microsoft.com/office/drawing/2014/main" id="{B8456F55-D369-44A0-83A9-66F2B67993E8}"/>
              </a:ext>
            </a:extLst>
          </p:cNvPr>
          <p:cNvSpPr>
            <a:spLocks noGrp="1"/>
          </p:cNvSpPr>
          <p:nvPr>
            <p:ph type="pic" sz="quarter" idx="11"/>
          </p:nvPr>
        </p:nvSpPr>
        <p:spPr>
          <a:xfrm>
            <a:off x="4889500"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55" name="Picture Placeholder 6">
            <a:extLst>
              <a:ext uri="{FF2B5EF4-FFF2-40B4-BE49-F238E27FC236}">
                <a16:creationId xmlns:a16="http://schemas.microsoft.com/office/drawing/2014/main" id="{EDB90FDC-3CA6-4B28-8B1B-2D33DAE8007B}"/>
              </a:ext>
            </a:extLst>
          </p:cNvPr>
          <p:cNvSpPr>
            <a:spLocks noGrp="1"/>
          </p:cNvSpPr>
          <p:nvPr>
            <p:ph type="pic" sz="quarter" idx="12"/>
          </p:nvPr>
        </p:nvSpPr>
        <p:spPr>
          <a:xfrm>
            <a:off x="8328885" y="1422399"/>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6" name="Picture Placeholder 6">
            <a:extLst>
              <a:ext uri="{FF2B5EF4-FFF2-40B4-BE49-F238E27FC236}">
                <a16:creationId xmlns:a16="http://schemas.microsoft.com/office/drawing/2014/main" id="{FC0BCEAB-D039-48A2-8430-15BA8386730D}"/>
              </a:ext>
            </a:extLst>
          </p:cNvPr>
          <p:cNvSpPr>
            <a:spLocks noGrp="1"/>
          </p:cNvSpPr>
          <p:nvPr>
            <p:ph type="pic" sz="quarter" idx="16"/>
          </p:nvPr>
        </p:nvSpPr>
        <p:spPr>
          <a:xfrm>
            <a:off x="4889500"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7" name="Picture Placeholder 6">
            <a:extLst>
              <a:ext uri="{FF2B5EF4-FFF2-40B4-BE49-F238E27FC236}">
                <a16:creationId xmlns:a16="http://schemas.microsoft.com/office/drawing/2014/main" id="{E006B525-EDB0-45CB-9E10-D3670FB3B51B}"/>
              </a:ext>
            </a:extLst>
          </p:cNvPr>
          <p:cNvSpPr>
            <a:spLocks noGrp="1"/>
          </p:cNvSpPr>
          <p:nvPr>
            <p:ph type="pic" sz="quarter" idx="17"/>
          </p:nvPr>
        </p:nvSpPr>
        <p:spPr>
          <a:xfrm>
            <a:off x="8328883" y="3915826"/>
            <a:ext cx="2413000" cy="1413933"/>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2010530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D9FB9D33-81DE-4AFB-8FB8-7BE4A1A95E09}"/>
              </a:ext>
            </a:extLst>
          </p:cNvPr>
          <p:cNvSpPr>
            <a:spLocks noGrp="1"/>
          </p:cNvSpPr>
          <p:nvPr>
            <p:ph type="pic" sz="quarter" idx="10"/>
          </p:nvPr>
        </p:nvSpPr>
        <p:spPr>
          <a:xfrm>
            <a:off x="0" y="0"/>
            <a:ext cx="6096000" cy="6858000"/>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6239107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00FACFD8-9C36-48AD-B1C0-9A96EA4CBBF2}"/>
              </a:ext>
            </a:extLst>
          </p:cNvPr>
          <p:cNvSpPr>
            <a:spLocks noGrp="1"/>
          </p:cNvSpPr>
          <p:nvPr>
            <p:ph type="pic" sz="quarter" idx="10"/>
          </p:nvPr>
        </p:nvSpPr>
        <p:spPr>
          <a:xfrm>
            <a:off x="361244" y="345252"/>
            <a:ext cx="5749808" cy="6197600"/>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1034377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2" name="Picture Placeholder 21"/>
          <p:cNvSpPr>
            <a:spLocks noGrp="1"/>
          </p:cNvSpPr>
          <p:nvPr>
            <p:ph type="pic" sz="quarter" idx="22"/>
          </p:nvPr>
        </p:nvSpPr>
        <p:spPr>
          <a:xfrm>
            <a:off x="8295757" y="2209801"/>
            <a:ext cx="2963864" cy="3893228"/>
          </a:xfrm>
          <a:custGeom>
            <a:avLst/>
            <a:gdLst>
              <a:gd name="connsiteX0" fmla="*/ 0 w 4708525"/>
              <a:gd name="connsiteY0" fmla="*/ 0 h 4687888"/>
              <a:gd name="connsiteX1" fmla="*/ 4708525 w 4708525"/>
              <a:gd name="connsiteY1" fmla="*/ 0 h 4687888"/>
              <a:gd name="connsiteX2" fmla="*/ 4708525 w 4708525"/>
              <a:gd name="connsiteY2" fmla="*/ 4687888 h 4687888"/>
              <a:gd name="connsiteX3" fmla="*/ 0 w 4708525"/>
              <a:gd name="connsiteY3" fmla="*/ 4687888 h 4687888"/>
            </a:gdLst>
            <a:ahLst/>
            <a:cxnLst>
              <a:cxn ang="0">
                <a:pos x="connsiteX0" y="connsiteY0"/>
              </a:cxn>
              <a:cxn ang="0">
                <a:pos x="connsiteX1" y="connsiteY1"/>
              </a:cxn>
              <a:cxn ang="0">
                <a:pos x="connsiteX2" y="connsiteY2"/>
              </a:cxn>
              <a:cxn ang="0">
                <a:pos x="connsiteX3" y="connsiteY3"/>
              </a:cxn>
            </a:cxnLst>
            <a:rect l="l" t="t" r="r" b="b"/>
            <a:pathLst>
              <a:path w="4708525" h="4687888">
                <a:moveTo>
                  <a:pt x="0" y="0"/>
                </a:moveTo>
                <a:lnTo>
                  <a:pt x="4708525" y="0"/>
                </a:lnTo>
                <a:lnTo>
                  <a:pt x="4708525" y="4687888"/>
                </a:lnTo>
                <a:lnTo>
                  <a:pt x="0" y="4687888"/>
                </a:lnTo>
                <a:close/>
              </a:path>
            </a:pathLst>
          </a:custGeom>
          <a:solidFill>
            <a:schemeClr val="bg1">
              <a:lumMod val="95000"/>
            </a:schemeClr>
          </a:solidFill>
        </p:spPr>
        <p:txBody>
          <a:bodyPr wrap="square">
            <a:noAutofit/>
          </a:bodyPr>
          <a:lstStyle>
            <a:lvl1pPr rtl="0">
              <a:defRPr sz="700"/>
            </a:lvl1pPr>
          </a:lstStyle>
          <a:p>
            <a:endParaRPr lang="ar-IQ"/>
          </a:p>
        </p:txBody>
      </p:sp>
      <p:sp>
        <p:nvSpPr>
          <p:cNvPr id="3" name="Picture Placeholder 21"/>
          <p:cNvSpPr>
            <a:spLocks noGrp="1"/>
          </p:cNvSpPr>
          <p:nvPr>
            <p:ph type="pic" sz="quarter" idx="23"/>
          </p:nvPr>
        </p:nvSpPr>
        <p:spPr>
          <a:xfrm>
            <a:off x="5857357" y="685801"/>
            <a:ext cx="2963864" cy="3893228"/>
          </a:xfrm>
          <a:custGeom>
            <a:avLst/>
            <a:gdLst>
              <a:gd name="connsiteX0" fmla="*/ 0 w 4708525"/>
              <a:gd name="connsiteY0" fmla="*/ 0 h 4687888"/>
              <a:gd name="connsiteX1" fmla="*/ 4708525 w 4708525"/>
              <a:gd name="connsiteY1" fmla="*/ 0 h 4687888"/>
              <a:gd name="connsiteX2" fmla="*/ 4708525 w 4708525"/>
              <a:gd name="connsiteY2" fmla="*/ 4687888 h 4687888"/>
              <a:gd name="connsiteX3" fmla="*/ 0 w 4708525"/>
              <a:gd name="connsiteY3" fmla="*/ 4687888 h 4687888"/>
            </a:gdLst>
            <a:ahLst/>
            <a:cxnLst>
              <a:cxn ang="0">
                <a:pos x="connsiteX0" y="connsiteY0"/>
              </a:cxn>
              <a:cxn ang="0">
                <a:pos x="connsiteX1" y="connsiteY1"/>
              </a:cxn>
              <a:cxn ang="0">
                <a:pos x="connsiteX2" y="connsiteY2"/>
              </a:cxn>
              <a:cxn ang="0">
                <a:pos x="connsiteX3" y="connsiteY3"/>
              </a:cxn>
            </a:cxnLst>
            <a:rect l="l" t="t" r="r" b="b"/>
            <a:pathLst>
              <a:path w="4708525" h="4687888">
                <a:moveTo>
                  <a:pt x="0" y="0"/>
                </a:moveTo>
                <a:lnTo>
                  <a:pt x="4708525" y="0"/>
                </a:lnTo>
                <a:lnTo>
                  <a:pt x="4708525" y="4687888"/>
                </a:lnTo>
                <a:lnTo>
                  <a:pt x="0" y="4687888"/>
                </a:lnTo>
                <a:close/>
              </a:path>
            </a:pathLst>
          </a:custGeom>
          <a:solidFill>
            <a:schemeClr val="bg1">
              <a:lumMod val="95000"/>
            </a:schemeClr>
          </a:solidFill>
          <a:ln>
            <a:noFill/>
          </a:ln>
          <a:effectLst>
            <a:outerShdw blurRad="76200" dist="38100" algn="tl" rotWithShape="0">
              <a:prstClr val="black">
                <a:alpha val="9000"/>
              </a:prstClr>
            </a:outerShdw>
          </a:effectLst>
        </p:spPr>
        <p:txBody>
          <a:bodyPr wrap="square">
            <a:noAutofit/>
          </a:bodyPr>
          <a:lstStyle>
            <a:lvl1pPr rtl="0">
              <a:defRPr sz="700"/>
            </a:lvl1pPr>
          </a:lstStyle>
          <a:p>
            <a:endParaRPr lang="ar-IQ"/>
          </a:p>
        </p:txBody>
      </p:sp>
    </p:spTree>
    <p:extLst>
      <p:ext uri="{BB962C8B-B14F-4D97-AF65-F5344CB8AC3E}">
        <p14:creationId xmlns:p14="http://schemas.microsoft.com/office/powerpoint/2010/main" val="35348526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7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6" name="Picture Placeholder 10"/>
          <p:cNvSpPr>
            <a:spLocks noGrp="1"/>
          </p:cNvSpPr>
          <p:nvPr>
            <p:ph type="pic" sz="quarter" idx="10" hasCustomPrompt="1"/>
          </p:nvPr>
        </p:nvSpPr>
        <p:spPr>
          <a:xfrm>
            <a:off x="1388414" y="2095478"/>
            <a:ext cx="2593277" cy="2593277"/>
          </a:xfrm>
          <a:custGeom>
            <a:avLst/>
            <a:gdLst>
              <a:gd name="connsiteX0" fmla="*/ 1059452 w 2118904"/>
              <a:gd name="connsiteY0" fmla="*/ 0 h 2118904"/>
              <a:gd name="connsiteX1" fmla="*/ 2118904 w 2118904"/>
              <a:gd name="connsiteY1" fmla="*/ 1059452 h 2118904"/>
              <a:gd name="connsiteX2" fmla="*/ 1059452 w 2118904"/>
              <a:gd name="connsiteY2" fmla="*/ 2118904 h 2118904"/>
              <a:gd name="connsiteX3" fmla="*/ 0 w 2118904"/>
              <a:gd name="connsiteY3" fmla="*/ 1059452 h 2118904"/>
              <a:gd name="connsiteX4" fmla="*/ 1059452 w 2118904"/>
              <a:gd name="connsiteY4" fmla="*/ 0 h 2118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904" h="2118904">
                <a:moveTo>
                  <a:pt x="1059452" y="0"/>
                </a:moveTo>
                <a:cubicBezTo>
                  <a:pt x="1644571" y="0"/>
                  <a:pt x="2118904" y="474333"/>
                  <a:pt x="2118904" y="1059452"/>
                </a:cubicBezTo>
                <a:cubicBezTo>
                  <a:pt x="2118904" y="1644571"/>
                  <a:pt x="1644571" y="2118904"/>
                  <a:pt x="1059452" y="2118904"/>
                </a:cubicBezTo>
                <a:cubicBezTo>
                  <a:pt x="474333" y="2118904"/>
                  <a:pt x="0" y="1644571"/>
                  <a:pt x="0" y="1059452"/>
                </a:cubicBezTo>
                <a:cubicBezTo>
                  <a:pt x="0" y="474333"/>
                  <a:pt x="474333" y="0"/>
                  <a:pt x="1059452" y="0"/>
                </a:cubicBezTo>
                <a:close/>
              </a:path>
            </a:pathLst>
          </a:custGeom>
          <a:solidFill>
            <a:schemeClr val="bg1">
              <a:lumMod val="95000"/>
            </a:schemeClr>
          </a:solidFill>
          <a:ln>
            <a:noFill/>
          </a:ln>
        </p:spPr>
        <p:txBody>
          <a:bodyPr vert="horz" lIns="91440" tIns="45720" rIns="91440" bIns="45720" rtlCol="0">
            <a:normAutofit/>
          </a:bodyPr>
          <a:lstStyle>
            <a:lvl1pPr marL="0" indent="0">
              <a:buNone/>
              <a:defRPr lang="en-US" sz="1800"/>
            </a:lvl1pPr>
          </a:lstStyle>
          <a:p>
            <a:pPr lvl="0"/>
            <a:r>
              <a:rPr lang="en-US"/>
              <a:t> </a:t>
            </a:r>
          </a:p>
        </p:txBody>
      </p:sp>
    </p:spTree>
    <p:extLst>
      <p:ext uri="{BB962C8B-B14F-4D97-AF65-F5344CB8AC3E}">
        <p14:creationId xmlns:p14="http://schemas.microsoft.com/office/powerpoint/2010/main" val="22776187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0" y="1913468"/>
            <a:ext cx="5520267" cy="4489449"/>
          </a:xfrm>
          <a:prstGeom prst="rect">
            <a:avLst/>
          </a:prstGeom>
          <a:solidFill>
            <a:schemeClr val="bg1">
              <a:lumMod val="95000"/>
            </a:schemeClr>
          </a:solidFill>
        </p:spPr>
        <p:txBody>
          <a:bodyPr/>
          <a:lstStyle>
            <a:lvl1pPr>
              <a:defRPr sz="1333"/>
            </a:lvl1pPr>
          </a:lstStyle>
          <a:p>
            <a:endParaRPr lang="ar-IQ"/>
          </a:p>
        </p:txBody>
      </p:sp>
      <p:sp>
        <p:nvSpPr>
          <p:cNvPr id="4" name="Text Placeholder 3">
            <a:extLst>
              <a:ext uri="{FF2B5EF4-FFF2-40B4-BE49-F238E27FC236}">
                <a16:creationId xmlns:a16="http://schemas.microsoft.com/office/drawing/2014/main" id="{B9E1B0F2-E48C-4B40-938E-1E5E1ABCAD10}"/>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l">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a:extLst>
              <a:ext uri="{FF2B5EF4-FFF2-40B4-BE49-F238E27FC236}">
                <a16:creationId xmlns:a16="http://schemas.microsoft.com/office/drawing/2014/main" id="{10C4DEE4-52BE-4014-8DCE-F37C94A75845}"/>
              </a:ext>
            </a:extLst>
          </p:cNvPr>
          <p:cNvSpPr>
            <a:spLocks noGrp="1"/>
          </p:cNvSpPr>
          <p:nvPr>
            <p:ph type="title"/>
          </p:nvPr>
        </p:nvSpPr>
        <p:spPr>
          <a:xfrm>
            <a:off x="508000" y="455085"/>
            <a:ext cx="11157819" cy="660511"/>
          </a:xfrm>
          <a:prstGeom prst="rect">
            <a:avLst/>
          </a:prstGeom>
        </p:spPr>
        <p:txBody>
          <a:bodyPr lIns="0" tIns="0" rIns="0" bIns="0" anchor="ctr"/>
          <a:lstStyle>
            <a:lvl1pPr algn="l">
              <a:defRPr sz="4800">
                <a:solidFill>
                  <a:schemeClr val="bg1">
                    <a:lumMod val="50000"/>
                  </a:schemeClr>
                </a:solidFill>
              </a:defRPr>
            </a:lvl1pPr>
          </a:lstStyle>
          <a:p>
            <a:r>
              <a:rPr lang="en-US"/>
              <a:t>Click to edit Master title style</a:t>
            </a:r>
          </a:p>
        </p:txBody>
      </p:sp>
    </p:spTree>
    <p:extLst>
      <p:ext uri="{BB962C8B-B14F-4D97-AF65-F5344CB8AC3E}">
        <p14:creationId xmlns:p14="http://schemas.microsoft.com/office/powerpoint/2010/main" val="21019425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F6814989-39A6-4975-A20A-1D757671C6A3}"/>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4" name="Title 2">
            <a:extLst>
              <a:ext uri="{FF2B5EF4-FFF2-40B4-BE49-F238E27FC236}">
                <a16:creationId xmlns:a16="http://schemas.microsoft.com/office/drawing/2014/main" id="{D67E4563-6069-4D9A-A577-D2C114735661}"/>
              </a:ext>
            </a:extLst>
          </p:cNvPr>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5" name="Picture Placeholder 21">
            <a:extLst>
              <a:ext uri="{FF2B5EF4-FFF2-40B4-BE49-F238E27FC236}">
                <a16:creationId xmlns:a16="http://schemas.microsoft.com/office/drawing/2014/main" id="{6CFA2614-7C23-4715-BDC7-15E0C5FBBADF}"/>
              </a:ext>
            </a:extLst>
          </p:cNvPr>
          <p:cNvSpPr>
            <a:spLocks noGrp="1"/>
          </p:cNvSpPr>
          <p:nvPr>
            <p:ph type="pic" sz="quarter" idx="24"/>
          </p:nvPr>
        </p:nvSpPr>
        <p:spPr>
          <a:xfrm>
            <a:off x="0" y="2294468"/>
            <a:ext cx="7044267" cy="4080627"/>
          </a:xfrm>
          <a:custGeom>
            <a:avLst/>
            <a:gdLst>
              <a:gd name="connsiteX0" fmla="*/ 0 w 4708525"/>
              <a:gd name="connsiteY0" fmla="*/ 0 h 4687888"/>
              <a:gd name="connsiteX1" fmla="*/ 4708525 w 4708525"/>
              <a:gd name="connsiteY1" fmla="*/ 0 h 4687888"/>
              <a:gd name="connsiteX2" fmla="*/ 4708525 w 4708525"/>
              <a:gd name="connsiteY2" fmla="*/ 4687888 h 4687888"/>
              <a:gd name="connsiteX3" fmla="*/ 0 w 4708525"/>
              <a:gd name="connsiteY3" fmla="*/ 4687888 h 4687888"/>
            </a:gdLst>
            <a:ahLst/>
            <a:cxnLst>
              <a:cxn ang="0">
                <a:pos x="connsiteX0" y="connsiteY0"/>
              </a:cxn>
              <a:cxn ang="0">
                <a:pos x="connsiteX1" y="connsiteY1"/>
              </a:cxn>
              <a:cxn ang="0">
                <a:pos x="connsiteX2" y="connsiteY2"/>
              </a:cxn>
              <a:cxn ang="0">
                <a:pos x="connsiteX3" y="connsiteY3"/>
              </a:cxn>
            </a:cxnLst>
            <a:rect l="l" t="t" r="r" b="b"/>
            <a:pathLst>
              <a:path w="4708525" h="4687888">
                <a:moveTo>
                  <a:pt x="0" y="0"/>
                </a:moveTo>
                <a:lnTo>
                  <a:pt x="4708525" y="0"/>
                </a:lnTo>
                <a:lnTo>
                  <a:pt x="4708525" y="4687888"/>
                </a:lnTo>
                <a:lnTo>
                  <a:pt x="0" y="4687888"/>
                </a:lnTo>
                <a:close/>
              </a:path>
            </a:pathLst>
          </a:custGeom>
          <a:solidFill>
            <a:schemeClr val="bg1">
              <a:lumMod val="95000"/>
            </a:schemeClr>
          </a:solidFill>
        </p:spPr>
        <p:txBody>
          <a:bodyPr wrap="square">
            <a:noAutofit/>
          </a:bodyPr>
          <a:lstStyle>
            <a:lvl1pPr rtl="0">
              <a:defRPr sz="700"/>
            </a:lvl1pPr>
          </a:lstStyle>
          <a:p>
            <a:endParaRPr lang="ar-IQ"/>
          </a:p>
        </p:txBody>
      </p:sp>
    </p:spTree>
    <p:extLst>
      <p:ext uri="{BB962C8B-B14F-4D97-AF65-F5344CB8AC3E}">
        <p14:creationId xmlns:p14="http://schemas.microsoft.com/office/powerpoint/2010/main" val="39042325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D70D290-E0BF-40D6-9267-59E77C4EE590}"/>
              </a:ext>
            </a:extLst>
          </p:cNvPr>
          <p:cNvSpPr>
            <a:spLocks noGrp="1"/>
          </p:cNvSpPr>
          <p:nvPr>
            <p:ph type="pic" sz="quarter" idx="23"/>
          </p:nvPr>
        </p:nvSpPr>
        <p:spPr>
          <a:xfrm>
            <a:off x="0" y="2294466"/>
            <a:ext cx="12192000" cy="3793299"/>
          </a:xfrm>
          <a:custGeom>
            <a:avLst/>
            <a:gdLst>
              <a:gd name="connsiteX0" fmla="*/ 0 w 9144000"/>
              <a:gd name="connsiteY0" fmla="*/ 0 h 2844974"/>
              <a:gd name="connsiteX1" fmla="*/ 1828800 w 9144000"/>
              <a:gd name="connsiteY1" fmla="*/ 0 h 2844974"/>
              <a:gd name="connsiteX2" fmla="*/ 2971800 w 9144000"/>
              <a:gd name="connsiteY2" fmla="*/ 0 h 2844974"/>
              <a:gd name="connsiteX3" fmla="*/ 9144000 w 9144000"/>
              <a:gd name="connsiteY3" fmla="*/ 0 h 2844974"/>
              <a:gd name="connsiteX4" fmla="*/ 9144000 w 9144000"/>
              <a:gd name="connsiteY4" fmla="*/ 2844974 h 2844974"/>
              <a:gd name="connsiteX5" fmla="*/ 2971800 w 9144000"/>
              <a:gd name="connsiteY5" fmla="*/ 2844974 h 2844974"/>
              <a:gd name="connsiteX6" fmla="*/ 1828800 w 9144000"/>
              <a:gd name="connsiteY6" fmla="*/ 2844974 h 2844974"/>
              <a:gd name="connsiteX7" fmla="*/ 0 w 9144000"/>
              <a:gd name="connsiteY7" fmla="*/ 2844974 h 284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844974">
                <a:moveTo>
                  <a:pt x="0" y="0"/>
                </a:moveTo>
                <a:lnTo>
                  <a:pt x="1828800" y="0"/>
                </a:lnTo>
                <a:lnTo>
                  <a:pt x="2971800" y="0"/>
                </a:lnTo>
                <a:lnTo>
                  <a:pt x="9144000" y="0"/>
                </a:lnTo>
                <a:lnTo>
                  <a:pt x="9144000" y="2844974"/>
                </a:lnTo>
                <a:lnTo>
                  <a:pt x="2971800" y="2844974"/>
                </a:lnTo>
                <a:lnTo>
                  <a:pt x="1828800" y="2844974"/>
                </a:lnTo>
                <a:lnTo>
                  <a:pt x="0" y="2844974"/>
                </a:lnTo>
                <a:close/>
              </a:path>
            </a:pathLst>
          </a:custGeom>
          <a:solidFill>
            <a:schemeClr val="bg1">
              <a:lumMod val="95000"/>
            </a:schemeClr>
          </a:solidFill>
        </p:spPr>
        <p:txBody>
          <a:bodyPr wrap="square">
            <a:noAutofit/>
          </a:bodyPr>
          <a:lstStyle>
            <a:lvl1pPr rtl="0">
              <a:defRPr sz="700"/>
            </a:lvl1pPr>
          </a:lstStyle>
          <a:p>
            <a:endParaRPr lang="ar-IQ"/>
          </a:p>
        </p:txBody>
      </p:sp>
      <p:sp>
        <p:nvSpPr>
          <p:cNvPr id="5" name="Text Placeholder 3">
            <a:extLst>
              <a:ext uri="{FF2B5EF4-FFF2-40B4-BE49-F238E27FC236}">
                <a16:creationId xmlns:a16="http://schemas.microsoft.com/office/drawing/2014/main" id="{F7A5736B-A40D-4B93-BCBA-EA9050BF8301}"/>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6" name="Title 2">
            <a:extLst>
              <a:ext uri="{FF2B5EF4-FFF2-40B4-BE49-F238E27FC236}">
                <a16:creationId xmlns:a16="http://schemas.microsoft.com/office/drawing/2014/main" id="{244D39ED-8FBF-45F9-AE72-714DC092DFB0}"/>
              </a:ext>
            </a:extLst>
          </p:cNvPr>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Tree>
    <p:extLst>
      <p:ext uri="{BB962C8B-B14F-4D97-AF65-F5344CB8AC3E}">
        <p14:creationId xmlns:p14="http://schemas.microsoft.com/office/powerpoint/2010/main" val="25247771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868093" y="0"/>
            <a:ext cx="4323907" cy="6858000"/>
          </a:xfrm>
          <a:prstGeom prst="rect">
            <a:avLst/>
          </a:prstGeom>
          <a:solidFill>
            <a:schemeClr val="bg1">
              <a:lumMod val="95000"/>
            </a:schemeClr>
          </a:solidFill>
        </p:spPr>
        <p:txBody>
          <a:bodyPr/>
          <a:lstStyle>
            <a:lvl1pPr>
              <a:defRPr sz="1067"/>
            </a:lvl1pPr>
          </a:lstStyle>
          <a:p>
            <a:endParaRPr lang="ar-IQ"/>
          </a:p>
        </p:txBody>
      </p:sp>
    </p:spTree>
    <p:extLst>
      <p:ext uri="{BB962C8B-B14F-4D97-AF65-F5344CB8AC3E}">
        <p14:creationId xmlns:p14="http://schemas.microsoft.com/office/powerpoint/2010/main" val="3697402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4140200"/>
          </a:xfrm>
          <a:prstGeom prst="rect">
            <a:avLst/>
          </a:prstGeom>
          <a:solidFill>
            <a:schemeClr val="bg1">
              <a:lumMod val="95000"/>
            </a:schemeClr>
          </a:solidFill>
        </p:spPr>
        <p:txBody>
          <a:bodyPr/>
          <a:lstStyle>
            <a:lvl1pPr>
              <a:defRPr sz="1067"/>
            </a:lvl1pPr>
          </a:lstStyle>
          <a:p>
            <a:endParaRPr lang="ar-IQ"/>
          </a:p>
        </p:txBody>
      </p:sp>
    </p:spTree>
    <p:extLst>
      <p:ext uri="{BB962C8B-B14F-4D97-AF65-F5344CB8AC3E}">
        <p14:creationId xmlns:p14="http://schemas.microsoft.com/office/powerpoint/2010/main" val="304199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03308C-E74A-4739-8518-FC1F5CF7EC70}" type="datetime1">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484927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2" name="Picture Placeholder 2"/>
          <p:cNvSpPr>
            <a:spLocks noGrp="1"/>
          </p:cNvSpPr>
          <p:nvPr>
            <p:ph type="pic" sz="quarter" idx="17"/>
          </p:nvPr>
        </p:nvSpPr>
        <p:spPr>
          <a:xfrm>
            <a:off x="0" y="-1"/>
            <a:ext cx="12192000" cy="2771776"/>
          </a:xfrm>
          <a:prstGeom prst="rect">
            <a:avLst/>
          </a:prstGeom>
          <a:solidFill>
            <a:schemeClr val="bg1">
              <a:lumMod val="95000"/>
            </a:schemeClr>
          </a:solidFill>
        </p:spPr>
        <p:txBody>
          <a:bodyPr/>
          <a:lstStyle>
            <a:lvl1pPr>
              <a:defRPr sz="1051"/>
            </a:lvl1pPr>
          </a:lstStyle>
          <a:p>
            <a:endParaRPr lang="ar-IQ"/>
          </a:p>
        </p:txBody>
      </p:sp>
      <p:sp>
        <p:nvSpPr>
          <p:cNvPr id="3"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4"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solidFill>
              </a:defRPr>
            </a:lvl1pPr>
          </a:lstStyle>
          <a:p>
            <a:r>
              <a:rPr lang="en-US"/>
              <a:t>Click to edit Master title style</a:t>
            </a:r>
          </a:p>
        </p:txBody>
      </p:sp>
    </p:spTree>
    <p:extLst>
      <p:ext uri="{BB962C8B-B14F-4D97-AF65-F5344CB8AC3E}">
        <p14:creationId xmlns:p14="http://schemas.microsoft.com/office/powerpoint/2010/main" val="39261449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2" name="Picture Placeholder 2"/>
          <p:cNvSpPr>
            <a:spLocks noGrp="1"/>
          </p:cNvSpPr>
          <p:nvPr>
            <p:ph type="pic" sz="quarter" idx="17"/>
          </p:nvPr>
        </p:nvSpPr>
        <p:spPr>
          <a:xfrm>
            <a:off x="0" y="-1"/>
            <a:ext cx="12192000" cy="3136901"/>
          </a:xfrm>
          <a:prstGeom prst="rect">
            <a:avLst/>
          </a:prstGeom>
          <a:solidFill>
            <a:schemeClr val="bg1">
              <a:lumMod val="95000"/>
            </a:schemeClr>
          </a:solidFill>
        </p:spPr>
        <p:txBody>
          <a:bodyPr/>
          <a:lstStyle>
            <a:lvl1pPr>
              <a:defRPr sz="1051"/>
            </a:lvl1pPr>
          </a:lstStyle>
          <a:p>
            <a:endParaRPr lang="ar-IQ"/>
          </a:p>
        </p:txBody>
      </p:sp>
    </p:spTree>
    <p:extLst>
      <p:ext uri="{BB962C8B-B14F-4D97-AF65-F5344CB8AC3E}">
        <p14:creationId xmlns:p14="http://schemas.microsoft.com/office/powerpoint/2010/main" val="3094513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2" name="Picture Placeholder 2"/>
          <p:cNvSpPr>
            <a:spLocks noGrp="1"/>
          </p:cNvSpPr>
          <p:nvPr>
            <p:ph type="pic" sz="quarter" idx="17"/>
          </p:nvPr>
        </p:nvSpPr>
        <p:spPr>
          <a:xfrm>
            <a:off x="0" y="-1"/>
            <a:ext cx="7643049" cy="6858001"/>
          </a:xfrm>
          <a:prstGeom prst="rect">
            <a:avLst/>
          </a:prstGeom>
          <a:solidFill>
            <a:schemeClr val="bg1">
              <a:lumMod val="95000"/>
            </a:schemeClr>
          </a:solidFill>
        </p:spPr>
        <p:txBody>
          <a:bodyPr/>
          <a:lstStyle>
            <a:lvl1pPr>
              <a:defRPr sz="1051"/>
            </a:lvl1pPr>
          </a:lstStyle>
          <a:p>
            <a:endParaRPr lang="ar-IQ"/>
          </a:p>
        </p:txBody>
      </p:sp>
    </p:spTree>
    <p:extLst>
      <p:ext uri="{BB962C8B-B14F-4D97-AF65-F5344CB8AC3E}">
        <p14:creationId xmlns:p14="http://schemas.microsoft.com/office/powerpoint/2010/main" val="2793912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11" name="Picture Placeholder 10"/>
          <p:cNvSpPr>
            <a:spLocks noGrp="1"/>
          </p:cNvSpPr>
          <p:nvPr>
            <p:ph type="pic" sz="quarter" idx="17"/>
          </p:nvPr>
        </p:nvSpPr>
        <p:spPr>
          <a:xfrm>
            <a:off x="-6411" y="823780"/>
            <a:ext cx="4066137" cy="2710707"/>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
        <p:nvSpPr>
          <p:cNvPr id="10" name="Picture Placeholder 9"/>
          <p:cNvSpPr>
            <a:spLocks noGrp="1"/>
          </p:cNvSpPr>
          <p:nvPr>
            <p:ph type="pic" sz="quarter" idx="18"/>
          </p:nvPr>
        </p:nvSpPr>
        <p:spPr>
          <a:xfrm>
            <a:off x="4059726" y="823780"/>
            <a:ext cx="4066137" cy="2710707"/>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
        <p:nvSpPr>
          <p:cNvPr id="9" name="Picture Placeholder 8"/>
          <p:cNvSpPr>
            <a:spLocks noGrp="1"/>
          </p:cNvSpPr>
          <p:nvPr>
            <p:ph type="pic" sz="quarter" idx="19"/>
          </p:nvPr>
        </p:nvSpPr>
        <p:spPr>
          <a:xfrm>
            <a:off x="8125864" y="823780"/>
            <a:ext cx="4066137" cy="2710707"/>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Tree>
    <p:extLst>
      <p:ext uri="{BB962C8B-B14F-4D97-AF65-F5344CB8AC3E}">
        <p14:creationId xmlns:p14="http://schemas.microsoft.com/office/powerpoint/2010/main" val="9057460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10" name="Picture Placeholder 9"/>
          <p:cNvSpPr>
            <a:spLocks noGrp="1"/>
          </p:cNvSpPr>
          <p:nvPr>
            <p:ph type="pic" sz="quarter" idx="18"/>
          </p:nvPr>
        </p:nvSpPr>
        <p:spPr>
          <a:xfrm>
            <a:off x="4368801" y="1"/>
            <a:ext cx="3757063" cy="2298700"/>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
        <p:nvSpPr>
          <p:cNvPr id="8" name="Picture Placeholder 9"/>
          <p:cNvSpPr>
            <a:spLocks noGrp="1"/>
          </p:cNvSpPr>
          <p:nvPr>
            <p:ph type="pic" sz="quarter" idx="19"/>
          </p:nvPr>
        </p:nvSpPr>
        <p:spPr>
          <a:xfrm>
            <a:off x="4368801" y="2298701"/>
            <a:ext cx="3757063" cy="2298700"/>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
        <p:nvSpPr>
          <p:cNvPr id="12" name="Picture Placeholder 9"/>
          <p:cNvSpPr>
            <a:spLocks noGrp="1"/>
          </p:cNvSpPr>
          <p:nvPr>
            <p:ph type="pic" sz="quarter" idx="20"/>
          </p:nvPr>
        </p:nvSpPr>
        <p:spPr>
          <a:xfrm>
            <a:off x="4368801" y="4597401"/>
            <a:ext cx="3757063" cy="2260601"/>
          </a:xfrm>
          <a:custGeom>
            <a:avLst/>
            <a:gdLst>
              <a:gd name="connsiteX0" fmla="*/ 0 w 3049603"/>
              <a:gd name="connsiteY0" fmla="*/ 0 h 2033030"/>
              <a:gd name="connsiteX1" fmla="*/ 3049603 w 3049603"/>
              <a:gd name="connsiteY1" fmla="*/ 0 h 2033030"/>
              <a:gd name="connsiteX2" fmla="*/ 3049603 w 3049603"/>
              <a:gd name="connsiteY2" fmla="*/ 2033030 h 2033030"/>
              <a:gd name="connsiteX3" fmla="*/ 0 w 3049603"/>
              <a:gd name="connsiteY3" fmla="*/ 2033030 h 2033030"/>
            </a:gdLst>
            <a:ahLst/>
            <a:cxnLst>
              <a:cxn ang="0">
                <a:pos x="connsiteX0" y="connsiteY0"/>
              </a:cxn>
              <a:cxn ang="0">
                <a:pos x="connsiteX1" y="connsiteY1"/>
              </a:cxn>
              <a:cxn ang="0">
                <a:pos x="connsiteX2" y="connsiteY2"/>
              </a:cxn>
              <a:cxn ang="0">
                <a:pos x="connsiteX3" y="connsiteY3"/>
              </a:cxn>
            </a:cxnLst>
            <a:rect l="l" t="t" r="r" b="b"/>
            <a:pathLst>
              <a:path w="3049603" h="2033030">
                <a:moveTo>
                  <a:pt x="0" y="0"/>
                </a:moveTo>
                <a:lnTo>
                  <a:pt x="3049603" y="0"/>
                </a:lnTo>
                <a:lnTo>
                  <a:pt x="3049603" y="2033030"/>
                </a:lnTo>
                <a:lnTo>
                  <a:pt x="0" y="2033030"/>
                </a:lnTo>
                <a:close/>
              </a:path>
            </a:pathLst>
          </a:custGeom>
          <a:solidFill>
            <a:schemeClr val="bg1">
              <a:lumMod val="95000"/>
            </a:schemeClr>
          </a:solidFill>
        </p:spPr>
        <p:txBody>
          <a:bodyPr wrap="square">
            <a:noAutofit/>
          </a:bodyPr>
          <a:lstStyle>
            <a:lvl1pPr rtl="0">
              <a:defRPr sz="800"/>
            </a:lvl1pPr>
          </a:lstStyle>
          <a:p>
            <a:endParaRPr lang="ar-IQ"/>
          </a:p>
        </p:txBody>
      </p:sp>
    </p:spTree>
    <p:extLst>
      <p:ext uri="{BB962C8B-B14F-4D97-AF65-F5344CB8AC3E}">
        <p14:creationId xmlns:p14="http://schemas.microsoft.com/office/powerpoint/2010/main" val="9958563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084F70-F176-49ED-A6A6-FF41FE831F22}"/>
              </a:ext>
            </a:extLst>
          </p:cNvPr>
          <p:cNvSpPr>
            <a:spLocks noGrp="1"/>
          </p:cNvSpPr>
          <p:nvPr>
            <p:ph type="pic" sz="quarter" idx="18"/>
          </p:nvPr>
        </p:nvSpPr>
        <p:spPr>
          <a:xfrm>
            <a:off x="1" y="1"/>
            <a:ext cx="6096000" cy="6857999"/>
          </a:xfrm>
          <a:custGeom>
            <a:avLst/>
            <a:gdLst>
              <a:gd name="connsiteX0" fmla="*/ 0 w 4572000"/>
              <a:gd name="connsiteY0" fmla="*/ 0 h 5143499"/>
              <a:gd name="connsiteX1" fmla="*/ 4572000 w 4572000"/>
              <a:gd name="connsiteY1" fmla="*/ 0 h 5143499"/>
              <a:gd name="connsiteX2" fmla="*/ 4572000 w 4572000"/>
              <a:gd name="connsiteY2" fmla="*/ 2343150 h 5143499"/>
              <a:gd name="connsiteX3" fmla="*/ 4572000 w 4572000"/>
              <a:gd name="connsiteY3" fmla="*/ 2571749 h 5143499"/>
              <a:gd name="connsiteX4" fmla="*/ 4572000 w 4572000"/>
              <a:gd name="connsiteY4" fmla="*/ 5143499 h 5143499"/>
              <a:gd name="connsiteX5" fmla="*/ 0 w 4572000"/>
              <a:gd name="connsiteY5" fmla="*/ 5143499 h 5143499"/>
              <a:gd name="connsiteX6" fmla="*/ 0 w 4572000"/>
              <a:gd name="connsiteY6" fmla="*/ 2571749 h 5143499"/>
              <a:gd name="connsiteX7" fmla="*/ 0 w 4572000"/>
              <a:gd name="connsiteY7" fmla="*/ 2343150 h 514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2000" h="5143499">
                <a:moveTo>
                  <a:pt x="0" y="0"/>
                </a:moveTo>
                <a:lnTo>
                  <a:pt x="4572000" y="0"/>
                </a:lnTo>
                <a:lnTo>
                  <a:pt x="4572000" y="2343150"/>
                </a:lnTo>
                <a:lnTo>
                  <a:pt x="4572000" y="2571749"/>
                </a:lnTo>
                <a:lnTo>
                  <a:pt x="4572000" y="5143499"/>
                </a:lnTo>
                <a:lnTo>
                  <a:pt x="0" y="5143499"/>
                </a:lnTo>
                <a:lnTo>
                  <a:pt x="0" y="2571749"/>
                </a:lnTo>
                <a:lnTo>
                  <a:pt x="0" y="2343150"/>
                </a:lnTo>
                <a:close/>
              </a:path>
            </a:pathLst>
          </a:custGeom>
          <a:solidFill>
            <a:schemeClr val="bg1">
              <a:lumMod val="95000"/>
            </a:schemeClr>
          </a:solidFill>
        </p:spPr>
        <p:txBody>
          <a:bodyPr wrap="square">
            <a:noAutofit/>
          </a:bodyPr>
          <a:lstStyle>
            <a:lvl1pPr rtl="0">
              <a:defRPr sz="800"/>
            </a:lvl1pPr>
          </a:lstStyle>
          <a:p>
            <a:endParaRPr lang="ar-IQ"/>
          </a:p>
        </p:txBody>
      </p:sp>
    </p:spTree>
    <p:extLst>
      <p:ext uri="{BB962C8B-B14F-4D97-AF65-F5344CB8AC3E}">
        <p14:creationId xmlns:p14="http://schemas.microsoft.com/office/powerpoint/2010/main" val="39477801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7061200" y="0"/>
            <a:ext cx="5130800" cy="6858000"/>
          </a:xfrm>
          <a:custGeom>
            <a:avLst/>
            <a:gdLst>
              <a:gd name="connsiteX0" fmla="*/ 0 w 3546654"/>
              <a:gd name="connsiteY0" fmla="*/ 0 h 5143500"/>
              <a:gd name="connsiteX1" fmla="*/ 3546654 w 3546654"/>
              <a:gd name="connsiteY1" fmla="*/ 0 h 5143500"/>
              <a:gd name="connsiteX2" fmla="*/ 3546654 w 3546654"/>
              <a:gd name="connsiteY2" fmla="*/ 5143500 h 5143500"/>
              <a:gd name="connsiteX3" fmla="*/ 0 w 3546654"/>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546654" h="5143500">
                <a:moveTo>
                  <a:pt x="0" y="0"/>
                </a:moveTo>
                <a:lnTo>
                  <a:pt x="3546654" y="0"/>
                </a:lnTo>
                <a:lnTo>
                  <a:pt x="3546654" y="5143500"/>
                </a:lnTo>
                <a:lnTo>
                  <a:pt x="0" y="5143500"/>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29566333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0" y="3776133"/>
            <a:ext cx="12192000" cy="3081867"/>
          </a:xfrm>
          <a:custGeom>
            <a:avLst/>
            <a:gdLst>
              <a:gd name="connsiteX0" fmla="*/ 0 w 3546654"/>
              <a:gd name="connsiteY0" fmla="*/ 0 h 5143500"/>
              <a:gd name="connsiteX1" fmla="*/ 3546654 w 3546654"/>
              <a:gd name="connsiteY1" fmla="*/ 0 h 5143500"/>
              <a:gd name="connsiteX2" fmla="*/ 3546654 w 3546654"/>
              <a:gd name="connsiteY2" fmla="*/ 5143500 h 5143500"/>
              <a:gd name="connsiteX3" fmla="*/ 0 w 3546654"/>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546654" h="5143500">
                <a:moveTo>
                  <a:pt x="0" y="0"/>
                </a:moveTo>
                <a:lnTo>
                  <a:pt x="3546654" y="0"/>
                </a:lnTo>
                <a:lnTo>
                  <a:pt x="3546654" y="5143500"/>
                </a:lnTo>
                <a:lnTo>
                  <a:pt x="0" y="5143500"/>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28593626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808133" y="0"/>
            <a:ext cx="6383867" cy="6858000"/>
          </a:xfrm>
          <a:prstGeom prst="rect">
            <a:avLst/>
          </a:prstGeom>
          <a:solidFill>
            <a:schemeClr val="bg1">
              <a:lumMod val="95000"/>
            </a:schemeClr>
          </a:solidFill>
        </p:spPr>
        <p:txBody>
          <a:bodyPr/>
          <a:lstStyle>
            <a:lvl1pPr>
              <a:defRPr sz="1067"/>
            </a:lvl1pPr>
          </a:lstStyle>
          <a:p>
            <a:endParaRPr lang="ar-IQ"/>
          </a:p>
        </p:txBody>
      </p:sp>
    </p:spTree>
    <p:extLst>
      <p:ext uri="{BB962C8B-B14F-4D97-AF65-F5344CB8AC3E}">
        <p14:creationId xmlns:p14="http://schemas.microsoft.com/office/powerpoint/2010/main" val="17748929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453209" y="0"/>
            <a:ext cx="4738791" cy="6858000"/>
          </a:xfrm>
          <a:prstGeom prst="rect">
            <a:avLst/>
          </a:prstGeom>
          <a:solidFill>
            <a:schemeClr val="bg1">
              <a:lumMod val="95000"/>
            </a:schemeClr>
          </a:solidFill>
        </p:spPr>
        <p:txBody>
          <a:bodyPr/>
          <a:lstStyle>
            <a:lvl1pPr>
              <a:defRPr sz="1067"/>
            </a:lvl1pPr>
          </a:lstStyle>
          <a:p>
            <a:endParaRPr lang="ar-IQ"/>
          </a:p>
        </p:txBody>
      </p:sp>
    </p:spTree>
    <p:extLst>
      <p:ext uri="{BB962C8B-B14F-4D97-AF65-F5344CB8AC3E}">
        <p14:creationId xmlns:p14="http://schemas.microsoft.com/office/powerpoint/2010/main" val="2633866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096F78-B1ED-46A7-87E5-83FA0B75E128}" type="datetime1">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88063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2" name="Picture Placeholder 18"/>
          <p:cNvSpPr>
            <a:spLocks noGrp="1"/>
          </p:cNvSpPr>
          <p:nvPr>
            <p:ph type="pic" sz="quarter" idx="21"/>
          </p:nvPr>
        </p:nvSpPr>
        <p:spPr>
          <a:xfrm>
            <a:off x="1" y="2384"/>
            <a:ext cx="12191999" cy="3426617"/>
          </a:xfrm>
          <a:custGeom>
            <a:avLst/>
            <a:gdLst>
              <a:gd name="connsiteX0" fmla="*/ 0 w 4380707"/>
              <a:gd name="connsiteY0" fmla="*/ 0 h 6855619"/>
              <a:gd name="connsiteX1" fmla="*/ 4380707 w 4380707"/>
              <a:gd name="connsiteY1" fmla="*/ 0 h 6855619"/>
              <a:gd name="connsiteX2" fmla="*/ 4380707 w 4380707"/>
              <a:gd name="connsiteY2" fmla="*/ 6855619 h 6855619"/>
              <a:gd name="connsiteX3" fmla="*/ 0 w 4380707"/>
              <a:gd name="connsiteY3" fmla="*/ 6855619 h 6855619"/>
            </a:gdLst>
            <a:ahLst/>
            <a:cxnLst>
              <a:cxn ang="0">
                <a:pos x="connsiteX0" y="connsiteY0"/>
              </a:cxn>
              <a:cxn ang="0">
                <a:pos x="connsiteX1" y="connsiteY1"/>
              </a:cxn>
              <a:cxn ang="0">
                <a:pos x="connsiteX2" y="connsiteY2"/>
              </a:cxn>
              <a:cxn ang="0">
                <a:pos x="connsiteX3" y="connsiteY3"/>
              </a:cxn>
            </a:cxnLst>
            <a:rect l="l" t="t" r="r" b="b"/>
            <a:pathLst>
              <a:path w="4380707" h="6855619">
                <a:moveTo>
                  <a:pt x="0" y="0"/>
                </a:moveTo>
                <a:lnTo>
                  <a:pt x="4380707" y="0"/>
                </a:lnTo>
                <a:lnTo>
                  <a:pt x="4380707" y="6855619"/>
                </a:lnTo>
                <a:lnTo>
                  <a:pt x="0" y="6855619"/>
                </a:lnTo>
                <a:close/>
              </a:path>
            </a:pathLst>
          </a:custGeom>
          <a:solidFill>
            <a:schemeClr val="bg1">
              <a:lumMod val="95000"/>
            </a:schemeClr>
          </a:solidFill>
        </p:spPr>
        <p:txBody>
          <a:bodyPr wrap="square">
            <a:noAutofit/>
          </a:bodyPr>
          <a:lstStyle>
            <a:lvl1pPr rtl="0">
              <a:defRPr sz="133"/>
            </a:lvl1pPr>
          </a:lstStyle>
          <a:p>
            <a:endParaRPr lang="ar-IQ"/>
          </a:p>
        </p:txBody>
      </p:sp>
    </p:spTree>
    <p:extLst>
      <p:ext uri="{BB962C8B-B14F-4D97-AF65-F5344CB8AC3E}">
        <p14:creationId xmlns:p14="http://schemas.microsoft.com/office/powerpoint/2010/main" val="30330548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2" name="Picture Placeholder 18"/>
          <p:cNvSpPr>
            <a:spLocks noGrp="1"/>
          </p:cNvSpPr>
          <p:nvPr>
            <p:ph type="pic" sz="quarter" idx="21"/>
          </p:nvPr>
        </p:nvSpPr>
        <p:spPr>
          <a:xfrm>
            <a:off x="1" y="2384"/>
            <a:ext cx="12191999" cy="4442617"/>
          </a:xfrm>
          <a:custGeom>
            <a:avLst/>
            <a:gdLst>
              <a:gd name="connsiteX0" fmla="*/ 0 w 4380707"/>
              <a:gd name="connsiteY0" fmla="*/ 0 h 6855619"/>
              <a:gd name="connsiteX1" fmla="*/ 4380707 w 4380707"/>
              <a:gd name="connsiteY1" fmla="*/ 0 h 6855619"/>
              <a:gd name="connsiteX2" fmla="*/ 4380707 w 4380707"/>
              <a:gd name="connsiteY2" fmla="*/ 6855619 h 6855619"/>
              <a:gd name="connsiteX3" fmla="*/ 0 w 4380707"/>
              <a:gd name="connsiteY3" fmla="*/ 6855619 h 6855619"/>
            </a:gdLst>
            <a:ahLst/>
            <a:cxnLst>
              <a:cxn ang="0">
                <a:pos x="connsiteX0" y="connsiteY0"/>
              </a:cxn>
              <a:cxn ang="0">
                <a:pos x="connsiteX1" y="connsiteY1"/>
              </a:cxn>
              <a:cxn ang="0">
                <a:pos x="connsiteX2" y="connsiteY2"/>
              </a:cxn>
              <a:cxn ang="0">
                <a:pos x="connsiteX3" y="connsiteY3"/>
              </a:cxn>
            </a:cxnLst>
            <a:rect l="l" t="t" r="r" b="b"/>
            <a:pathLst>
              <a:path w="4380707" h="6855619">
                <a:moveTo>
                  <a:pt x="0" y="0"/>
                </a:moveTo>
                <a:lnTo>
                  <a:pt x="4380707" y="0"/>
                </a:lnTo>
                <a:lnTo>
                  <a:pt x="4380707" y="6855619"/>
                </a:lnTo>
                <a:lnTo>
                  <a:pt x="0" y="6855619"/>
                </a:lnTo>
                <a:close/>
              </a:path>
            </a:pathLst>
          </a:custGeom>
          <a:solidFill>
            <a:schemeClr val="bg1">
              <a:lumMod val="95000"/>
            </a:schemeClr>
          </a:solidFill>
        </p:spPr>
        <p:txBody>
          <a:bodyPr wrap="square">
            <a:noAutofit/>
          </a:bodyPr>
          <a:lstStyle>
            <a:lvl1pPr rtl="0">
              <a:defRPr sz="133"/>
            </a:lvl1pPr>
          </a:lstStyle>
          <a:p>
            <a:endParaRPr lang="ar-IQ"/>
          </a:p>
        </p:txBody>
      </p:sp>
    </p:spTree>
    <p:extLst>
      <p:ext uri="{BB962C8B-B14F-4D97-AF65-F5344CB8AC3E}">
        <p14:creationId xmlns:p14="http://schemas.microsoft.com/office/powerpoint/2010/main" val="16783245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0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CA570B8-6C49-4F40-9817-10D2F6EFE207}"/>
              </a:ext>
            </a:extLst>
          </p:cNvPr>
          <p:cNvSpPr>
            <a:spLocks noGrp="1"/>
          </p:cNvSpPr>
          <p:nvPr>
            <p:ph type="pic" sz="quarter" idx="12"/>
          </p:nvPr>
        </p:nvSpPr>
        <p:spPr>
          <a:xfrm>
            <a:off x="6887708" y="736567"/>
            <a:ext cx="3883251" cy="2450300"/>
          </a:xfrm>
          <a:custGeom>
            <a:avLst/>
            <a:gdLst>
              <a:gd name="connsiteX0" fmla="*/ 0 w 2912438"/>
              <a:gd name="connsiteY0" fmla="*/ 0 h 1837725"/>
              <a:gd name="connsiteX1" fmla="*/ 2912438 w 2912438"/>
              <a:gd name="connsiteY1" fmla="*/ 0 h 1837725"/>
              <a:gd name="connsiteX2" fmla="*/ 2912438 w 2912438"/>
              <a:gd name="connsiteY2" fmla="*/ 1837725 h 1837725"/>
              <a:gd name="connsiteX3" fmla="*/ 0 w 2912438"/>
              <a:gd name="connsiteY3" fmla="*/ 1837725 h 1837725"/>
            </a:gdLst>
            <a:ahLst/>
            <a:cxnLst>
              <a:cxn ang="0">
                <a:pos x="connsiteX0" y="connsiteY0"/>
              </a:cxn>
              <a:cxn ang="0">
                <a:pos x="connsiteX1" y="connsiteY1"/>
              </a:cxn>
              <a:cxn ang="0">
                <a:pos x="connsiteX2" y="connsiteY2"/>
              </a:cxn>
              <a:cxn ang="0">
                <a:pos x="connsiteX3" y="connsiteY3"/>
              </a:cxn>
            </a:cxnLst>
            <a:rect l="l" t="t" r="r" b="b"/>
            <a:pathLst>
              <a:path w="2912438" h="1837725">
                <a:moveTo>
                  <a:pt x="0" y="0"/>
                </a:moveTo>
                <a:lnTo>
                  <a:pt x="2912438" y="0"/>
                </a:lnTo>
                <a:lnTo>
                  <a:pt x="2912438" y="1837725"/>
                </a:lnTo>
                <a:lnTo>
                  <a:pt x="0" y="1837725"/>
                </a:lnTo>
                <a:close/>
              </a:path>
            </a:pathLst>
          </a:custGeom>
          <a:solidFill>
            <a:schemeClr val="bg1">
              <a:lumMod val="95000"/>
            </a:schemeClr>
          </a:solidFill>
        </p:spPr>
        <p:txBody>
          <a:bodyPr wrap="square">
            <a:noAutofit/>
          </a:bodyPr>
          <a:lstStyle>
            <a:lvl1pPr rtl="0">
              <a:defRPr sz="1067"/>
            </a:lvl1pPr>
          </a:lstStyle>
          <a:p>
            <a:endParaRPr lang="id-ID"/>
          </a:p>
        </p:txBody>
      </p:sp>
      <p:sp>
        <p:nvSpPr>
          <p:cNvPr id="12" name="Picture Placeholder 11">
            <a:extLst>
              <a:ext uri="{FF2B5EF4-FFF2-40B4-BE49-F238E27FC236}">
                <a16:creationId xmlns:a16="http://schemas.microsoft.com/office/drawing/2014/main" id="{28136E92-9728-4886-982C-EE91704F0023}"/>
              </a:ext>
            </a:extLst>
          </p:cNvPr>
          <p:cNvSpPr>
            <a:spLocks noGrp="1"/>
          </p:cNvSpPr>
          <p:nvPr>
            <p:ph type="pic" sz="quarter" idx="11"/>
          </p:nvPr>
        </p:nvSpPr>
        <p:spPr>
          <a:xfrm>
            <a:off x="1383256" y="736567"/>
            <a:ext cx="3883251" cy="2450300"/>
          </a:xfrm>
          <a:custGeom>
            <a:avLst/>
            <a:gdLst>
              <a:gd name="connsiteX0" fmla="*/ 0 w 2912438"/>
              <a:gd name="connsiteY0" fmla="*/ 0 h 1837725"/>
              <a:gd name="connsiteX1" fmla="*/ 2912438 w 2912438"/>
              <a:gd name="connsiteY1" fmla="*/ 0 h 1837725"/>
              <a:gd name="connsiteX2" fmla="*/ 2912438 w 2912438"/>
              <a:gd name="connsiteY2" fmla="*/ 1837725 h 1837725"/>
              <a:gd name="connsiteX3" fmla="*/ 0 w 2912438"/>
              <a:gd name="connsiteY3" fmla="*/ 1837725 h 1837725"/>
            </a:gdLst>
            <a:ahLst/>
            <a:cxnLst>
              <a:cxn ang="0">
                <a:pos x="connsiteX0" y="connsiteY0"/>
              </a:cxn>
              <a:cxn ang="0">
                <a:pos x="connsiteX1" y="connsiteY1"/>
              </a:cxn>
              <a:cxn ang="0">
                <a:pos x="connsiteX2" y="connsiteY2"/>
              </a:cxn>
              <a:cxn ang="0">
                <a:pos x="connsiteX3" y="connsiteY3"/>
              </a:cxn>
            </a:cxnLst>
            <a:rect l="l" t="t" r="r" b="b"/>
            <a:pathLst>
              <a:path w="2912438" h="1837725">
                <a:moveTo>
                  <a:pt x="0" y="0"/>
                </a:moveTo>
                <a:lnTo>
                  <a:pt x="2912438" y="0"/>
                </a:lnTo>
                <a:lnTo>
                  <a:pt x="2912438" y="1837725"/>
                </a:lnTo>
                <a:lnTo>
                  <a:pt x="0" y="1837725"/>
                </a:lnTo>
                <a:close/>
              </a:path>
            </a:pathLst>
          </a:custGeom>
          <a:solidFill>
            <a:schemeClr val="bg1">
              <a:lumMod val="95000"/>
            </a:schemeClr>
          </a:solidFill>
        </p:spPr>
        <p:txBody>
          <a:bodyPr wrap="square">
            <a:noAutofit/>
          </a:bodyPr>
          <a:lstStyle>
            <a:lvl1pPr rtl="0">
              <a:defRPr sz="1067"/>
            </a:lvl1pPr>
          </a:lstStyle>
          <a:p>
            <a:endParaRPr lang="id-ID"/>
          </a:p>
        </p:txBody>
      </p:sp>
      <p:sp>
        <p:nvSpPr>
          <p:cNvPr id="14" name="Picture Placeholder 13">
            <a:extLst>
              <a:ext uri="{FF2B5EF4-FFF2-40B4-BE49-F238E27FC236}">
                <a16:creationId xmlns:a16="http://schemas.microsoft.com/office/drawing/2014/main" id="{A58152EC-33AB-4EEC-A13B-C1625173CBF0}"/>
              </a:ext>
            </a:extLst>
          </p:cNvPr>
          <p:cNvSpPr>
            <a:spLocks noGrp="1"/>
          </p:cNvSpPr>
          <p:nvPr>
            <p:ph type="pic" sz="quarter" idx="10"/>
          </p:nvPr>
        </p:nvSpPr>
        <p:spPr>
          <a:xfrm>
            <a:off x="3785306" y="474684"/>
            <a:ext cx="4621703" cy="2916257"/>
          </a:xfrm>
          <a:custGeom>
            <a:avLst/>
            <a:gdLst>
              <a:gd name="connsiteX0" fmla="*/ 0 w 3466277"/>
              <a:gd name="connsiteY0" fmla="*/ 0 h 2187193"/>
              <a:gd name="connsiteX1" fmla="*/ 3466277 w 3466277"/>
              <a:gd name="connsiteY1" fmla="*/ 0 h 2187193"/>
              <a:gd name="connsiteX2" fmla="*/ 3466277 w 3466277"/>
              <a:gd name="connsiteY2" fmla="*/ 2187193 h 2187193"/>
              <a:gd name="connsiteX3" fmla="*/ 0 w 3466277"/>
              <a:gd name="connsiteY3" fmla="*/ 2187193 h 2187193"/>
            </a:gdLst>
            <a:ahLst/>
            <a:cxnLst>
              <a:cxn ang="0">
                <a:pos x="connsiteX0" y="connsiteY0"/>
              </a:cxn>
              <a:cxn ang="0">
                <a:pos x="connsiteX1" y="connsiteY1"/>
              </a:cxn>
              <a:cxn ang="0">
                <a:pos x="connsiteX2" y="connsiteY2"/>
              </a:cxn>
              <a:cxn ang="0">
                <a:pos x="connsiteX3" y="connsiteY3"/>
              </a:cxn>
            </a:cxnLst>
            <a:rect l="l" t="t" r="r" b="b"/>
            <a:pathLst>
              <a:path w="3466277" h="2187193">
                <a:moveTo>
                  <a:pt x="0" y="0"/>
                </a:moveTo>
                <a:lnTo>
                  <a:pt x="3466277" y="0"/>
                </a:lnTo>
                <a:lnTo>
                  <a:pt x="3466277" y="2187193"/>
                </a:lnTo>
                <a:lnTo>
                  <a:pt x="0" y="2187193"/>
                </a:lnTo>
                <a:close/>
              </a:path>
            </a:pathLst>
          </a:custGeom>
          <a:solidFill>
            <a:schemeClr val="bg1">
              <a:lumMod val="95000"/>
            </a:schemeClr>
          </a:solidFill>
        </p:spPr>
        <p:txBody>
          <a:bodyPr wrap="square">
            <a:noAutofit/>
          </a:bodyPr>
          <a:lstStyle>
            <a:lvl1pPr rtl="0">
              <a:defRPr sz="1067"/>
            </a:lvl1pPr>
          </a:lstStyle>
          <a:p>
            <a:endParaRPr lang="id-ID"/>
          </a:p>
        </p:txBody>
      </p:sp>
    </p:spTree>
    <p:extLst>
      <p:ext uri="{BB962C8B-B14F-4D97-AF65-F5344CB8AC3E}">
        <p14:creationId xmlns:p14="http://schemas.microsoft.com/office/powerpoint/2010/main" val="20973798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1_Title Slide">
    <p:spTree>
      <p:nvGrpSpPr>
        <p:cNvPr id="1" name=""/>
        <p:cNvGrpSpPr/>
        <p:nvPr/>
      </p:nvGrpSpPr>
      <p:grpSpPr>
        <a:xfrm>
          <a:off x="0" y="0"/>
          <a:ext cx="0" cy="0"/>
          <a:chOff x="0" y="0"/>
          <a:chExt cx="0" cy="0"/>
        </a:xfrm>
      </p:grpSpPr>
      <p:sp>
        <p:nvSpPr>
          <p:cNvPr id="81" name="Text Placeholder 3">
            <a:extLst>
              <a:ext uri="{FF2B5EF4-FFF2-40B4-BE49-F238E27FC236}">
                <a16:creationId xmlns:a16="http://schemas.microsoft.com/office/drawing/2014/main" id="{2B935375-EFE0-470D-A461-3B1DA70F7E3D}"/>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l" rtl="0">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82" name="Title 2">
            <a:extLst>
              <a:ext uri="{FF2B5EF4-FFF2-40B4-BE49-F238E27FC236}">
                <a16:creationId xmlns:a16="http://schemas.microsoft.com/office/drawing/2014/main" id="{E3917CF0-3A51-414B-B6BE-D80F98326C92}"/>
              </a:ext>
            </a:extLst>
          </p:cNvPr>
          <p:cNvSpPr>
            <a:spLocks noGrp="1"/>
          </p:cNvSpPr>
          <p:nvPr>
            <p:ph type="title"/>
          </p:nvPr>
        </p:nvSpPr>
        <p:spPr>
          <a:xfrm>
            <a:off x="508000" y="455085"/>
            <a:ext cx="11157819" cy="660511"/>
          </a:xfrm>
          <a:prstGeom prst="rect">
            <a:avLst/>
          </a:prstGeom>
        </p:spPr>
        <p:txBody>
          <a:bodyPr lIns="0" tIns="0" rIns="0" bIns="0" anchor="ctr"/>
          <a:lstStyle>
            <a:lvl1pPr algn="l" rtl="0">
              <a:defRPr sz="4800">
                <a:solidFill>
                  <a:schemeClr val="bg1">
                    <a:lumMod val="50000"/>
                  </a:schemeClr>
                </a:solidFill>
              </a:defRPr>
            </a:lvl1pPr>
          </a:lstStyle>
          <a:p>
            <a:r>
              <a:rPr lang="en-US"/>
              <a:t>Click to edit Master title style</a:t>
            </a:r>
          </a:p>
        </p:txBody>
      </p:sp>
      <p:sp>
        <p:nvSpPr>
          <p:cNvPr id="10" name="Picture Placeholder 9">
            <a:extLst>
              <a:ext uri="{FF2B5EF4-FFF2-40B4-BE49-F238E27FC236}">
                <a16:creationId xmlns:a16="http://schemas.microsoft.com/office/drawing/2014/main" id="{5FB3EC78-BB12-410C-A59A-C65179B7A1E7}"/>
              </a:ext>
            </a:extLst>
          </p:cNvPr>
          <p:cNvSpPr>
            <a:spLocks noGrp="1"/>
          </p:cNvSpPr>
          <p:nvPr>
            <p:ph type="pic" sz="quarter" idx="13"/>
          </p:nvPr>
        </p:nvSpPr>
        <p:spPr>
          <a:xfrm>
            <a:off x="5255287" y="3030505"/>
            <a:ext cx="1939000" cy="1218848"/>
          </a:xfrm>
          <a:custGeom>
            <a:avLst/>
            <a:gdLst>
              <a:gd name="connsiteX0" fmla="*/ 0 w 1454250"/>
              <a:gd name="connsiteY0" fmla="*/ 0 h 914136"/>
              <a:gd name="connsiteX1" fmla="*/ 1454250 w 1454250"/>
              <a:gd name="connsiteY1" fmla="*/ 0 h 914136"/>
              <a:gd name="connsiteX2" fmla="*/ 1454250 w 1454250"/>
              <a:gd name="connsiteY2" fmla="*/ 914136 h 914136"/>
              <a:gd name="connsiteX3" fmla="*/ 0 w 1454250"/>
              <a:gd name="connsiteY3" fmla="*/ 914136 h 914136"/>
            </a:gdLst>
            <a:ahLst/>
            <a:cxnLst>
              <a:cxn ang="0">
                <a:pos x="connsiteX0" y="connsiteY0"/>
              </a:cxn>
              <a:cxn ang="0">
                <a:pos x="connsiteX1" y="connsiteY1"/>
              </a:cxn>
              <a:cxn ang="0">
                <a:pos x="connsiteX2" y="connsiteY2"/>
              </a:cxn>
              <a:cxn ang="0">
                <a:pos x="connsiteX3" y="connsiteY3"/>
              </a:cxn>
            </a:cxnLst>
            <a:rect l="l" t="t" r="r" b="b"/>
            <a:pathLst>
              <a:path w="1454250" h="914136">
                <a:moveTo>
                  <a:pt x="0" y="0"/>
                </a:moveTo>
                <a:lnTo>
                  <a:pt x="1454250" y="0"/>
                </a:lnTo>
                <a:lnTo>
                  <a:pt x="1454250" y="914136"/>
                </a:lnTo>
                <a:lnTo>
                  <a:pt x="0" y="914136"/>
                </a:lnTo>
                <a:close/>
              </a:path>
            </a:pathLst>
          </a:custGeom>
          <a:solidFill>
            <a:schemeClr val="bg1">
              <a:lumMod val="95000"/>
            </a:schemeClr>
          </a:solidFill>
        </p:spPr>
        <p:txBody>
          <a:bodyPr wrap="square">
            <a:noAutofit/>
          </a:bodyPr>
          <a:lstStyle>
            <a:lvl1pPr rtl="0">
              <a:defRPr sz="1067"/>
            </a:lvl1pPr>
          </a:lstStyle>
          <a:p>
            <a:endParaRPr lang="id-ID"/>
          </a:p>
        </p:txBody>
      </p:sp>
      <p:sp>
        <p:nvSpPr>
          <p:cNvPr id="11" name="Picture Placeholder 10">
            <a:extLst>
              <a:ext uri="{FF2B5EF4-FFF2-40B4-BE49-F238E27FC236}">
                <a16:creationId xmlns:a16="http://schemas.microsoft.com/office/drawing/2014/main" id="{3427846F-11EE-4BFA-B72E-074F884FA1E5}"/>
              </a:ext>
            </a:extLst>
          </p:cNvPr>
          <p:cNvSpPr>
            <a:spLocks noGrp="1"/>
          </p:cNvSpPr>
          <p:nvPr>
            <p:ph type="pic" sz="quarter" idx="14"/>
          </p:nvPr>
        </p:nvSpPr>
        <p:spPr>
          <a:xfrm>
            <a:off x="6962903" y="2627799"/>
            <a:ext cx="3023247" cy="1900404"/>
          </a:xfrm>
          <a:custGeom>
            <a:avLst/>
            <a:gdLst>
              <a:gd name="connsiteX0" fmla="*/ 0 w 2267435"/>
              <a:gd name="connsiteY0" fmla="*/ 0 h 1425303"/>
              <a:gd name="connsiteX1" fmla="*/ 2267435 w 2267435"/>
              <a:gd name="connsiteY1" fmla="*/ 0 h 1425303"/>
              <a:gd name="connsiteX2" fmla="*/ 2267435 w 2267435"/>
              <a:gd name="connsiteY2" fmla="*/ 1425303 h 1425303"/>
              <a:gd name="connsiteX3" fmla="*/ 0 w 2267435"/>
              <a:gd name="connsiteY3" fmla="*/ 1425303 h 1425303"/>
            </a:gdLst>
            <a:ahLst/>
            <a:cxnLst>
              <a:cxn ang="0">
                <a:pos x="connsiteX0" y="connsiteY0"/>
              </a:cxn>
              <a:cxn ang="0">
                <a:pos x="connsiteX1" y="connsiteY1"/>
              </a:cxn>
              <a:cxn ang="0">
                <a:pos x="connsiteX2" y="connsiteY2"/>
              </a:cxn>
              <a:cxn ang="0">
                <a:pos x="connsiteX3" y="connsiteY3"/>
              </a:cxn>
            </a:cxnLst>
            <a:rect l="l" t="t" r="r" b="b"/>
            <a:pathLst>
              <a:path w="2267435" h="1425303">
                <a:moveTo>
                  <a:pt x="0" y="0"/>
                </a:moveTo>
                <a:lnTo>
                  <a:pt x="2267435" y="0"/>
                </a:lnTo>
                <a:lnTo>
                  <a:pt x="2267435" y="1425303"/>
                </a:lnTo>
                <a:lnTo>
                  <a:pt x="0" y="1425303"/>
                </a:lnTo>
                <a:close/>
              </a:path>
            </a:pathLst>
          </a:custGeom>
          <a:solidFill>
            <a:schemeClr val="bg1">
              <a:lumMod val="95000"/>
            </a:schemeClr>
          </a:solidFill>
        </p:spPr>
        <p:txBody>
          <a:bodyPr wrap="square">
            <a:noAutofit/>
          </a:bodyPr>
          <a:lstStyle>
            <a:lvl1pPr rtl="0">
              <a:defRPr sz="1067"/>
            </a:lvl1pPr>
          </a:lstStyle>
          <a:p>
            <a:endParaRPr lang="id-ID"/>
          </a:p>
        </p:txBody>
      </p:sp>
      <p:sp>
        <p:nvSpPr>
          <p:cNvPr id="12" name="Picture Placeholder 11">
            <a:extLst>
              <a:ext uri="{FF2B5EF4-FFF2-40B4-BE49-F238E27FC236}">
                <a16:creationId xmlns:a16="http://schemas.microsoft.com/office/drawing/2014/main" id="{98D13297-D8C6-4F7B-990D-C24FA4EE693B}"/>
              </a:ext>
            </a:extLst>
          </p:cNvPr>
          <p:cNvSpPr>
            <a:spLocks noGrp="1"/>
          </p:cNvSpPr>
          <p:nvPr>
            <p:ph type="pic" sz="quarter" idx="15"/>
          </p:nvPr>
        </p:nvSpPr>
        <p:spPr>
          <a:xfrm>
            <a:off x="9554635" y="2074334"/>
            <a:ext cx="4707467" cy="2959100"/>
          </a:xfrm>
          <a:custGeom>
            <a:avLst/>
            <a:gdLst>
              <a:gd name="connsiteX0" fmla="*/ 0 w 3530600"/>
              <a:gd name="connsiteY0" fmla="*/ 0 h 2219325"/>
              <a:gd name="connsiteX1" fmla="*/ 3530600 w 3530600"/>
              <a:gd name="connsiteY1" fmla="*/ 0 h 2219325"/>
              <a:gd name="connsiteX2" fmla="*/ 3530600 w 3530600"/>
              <a:gd name="connsiteY2" fmla="*/ 2219325 h 2219325"/>
              <a:gd name="connsiteX3" fmla="*/ 0 w 3530600"/>
              <a:gd name="connsiteY3" fmla="*/ 2219325 h 2219325"/>
            </a:gdLst>
            <a:ahLst/>
            <a:cxnLst>
              <a:cxn ang="0">
                <a:pos x="connsiteX0" y="connsiteY0"/>
              </a:cxn>
              <a:cxn ang="0">
                <a:pos x="connsiteX1" y="connsiteY1"/>
              </a:cxn>
              <a:cxn ang="0">
                <a:pos x="connsiteX2" y="connsiteY2"/>
              </a:cxn>
              <a:cxn ang="0">
                <a:pos x="connsiteX3" y="connsiteY3"/>
              </a:cxn>
            </a:cxnLst>
            <a:rect l="l" t="t" r="r" b="b"/>
            <a:pathLst>
              <a:path w="3530600" h="2219325">
                <a:moveTo>
                  <a:pt x="0" y="0"/>
                </a:moveTo>
                <a:lnTo>
                  <a:pt x="3530600" y="0"/>
                </a:lnTo>
                <a:lnTo>
                  <a:pt x="3530600" y="2219325"/>
                </a:lnTo>
                <a:lnTo>
                  <a:pt x="0" y="2219325"/>
                </a:lnTo>
                <a:close/>
              </a:path>
            </a:pathLst>
          </a:custGeom>
          <a:solidFill>
            <a:schemeClr val="bg1">
              <a:lumMod val="95000"/>
            </a:schemeClr>
          </a:solidFill>
        </p:spPr>
        <p:txBody>
          <a:bodyPr wrap="square">
            <a:noAutofit/>
          </a:bodyPr>
          <a:lstStyle>
            <a:lvl1pPr rtl="0">
              <a:defRPr sz="1067"/>
            </a:lvl1pPr>
          </a:lstStyle>
          <a:p>
            <a:endParaRPr lang="id-ID"/>
          </a:p>
        </p:txBody>
      </p:sp>
    </p:spTree>
    <p:extLst>
      <p:ext uri="{BB962C8B-B14F-4D97-AF65-F5344CB8AC3E}">
        <p14:creationId xmlns:p14="http://schemas.microsoft.com/office/powerpoint/2010/main" val="4337590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rtl="0">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rtl="0">
              <a:defRPr sz="4800">
                <a:solidFill>
                  <a:schemeClr val="bg1">
                    <a:lumMod val="50000"/>
                  </a:schemeClr>
                </a:solidFill>
              </a:defRPr>
            </a:lvl1pPr>
          </a:lstStyle>
          <a:p>
            <a:r>
              <a:rPr lang="en-US"/>
              <a:t>Click to edit Master title style</a:t>
            </a:r>
          </a:p>
        </p:txBody>
      </p:sp>
      <p:sp>
        <p:nvSpPr>
          <p:cNvPr id="47" name="Picture Placeholder 6">
            <a:extLst>
              <a:ext uri="{FF2B5EF4-FFF2-40B4-BE49-F238E27FC236}">
                <a16:creationId xmlns:a16="http://schemas.microsoft.com/office/drawing/2014/main" id="{D1993FC3-0AF8-4C7B-B152-17A25F03DF49}"/>
              </a:ext>
            </a:extLst>
          </p:cNvPr>
          <p:cNvSpPr>
            <a:spLocks noGrp="1"/>
          </p:cNvSpPr>
          <p:nvPr>
            <p:ph type="pic" sz="quarter" idx="11"/>
          </p:nvPr>
        </p:nvSpPr>
        <p:spPr>
          <a:xfrm>
            <a:off x="617171" y="2395792"/>
            <a:ext cx="3874720" cy="2190997"/>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
        <p:nvSpPr>
          <p:cNvPr id="19" name="Picture Placeholder 6">
            <a:extLst>
              <a:ext uri="{FF2B5EF4-FFF2-40B4-BE49-F238E27FC236}">
                <a16:creationId xmlns:a16="http://schemas.microsoft.com/office/drawing/2014/main" id="{0BD6680D-58DF-473B-8523-2ADFA6B16B6A}"/>
              </a:ext>
            </a:extLst>
          </p:cNvPr>
          <p:cNvSpPr>
            <a:spLocks noGrp="1"/>
          </p:cNvSpPr>
          <p:nvPr>
            <p:ph type="pic" sz="quarter" idx="10"/>
          </p:nvPr>
        </p:nvSpPr>
        <p:spPr>
          <a:xfrm>
            <a:off x="3452987" y="3641595"/>
            <a:ext cx="3199204" cy="2019420"/>
          </a:xfrm>
          <a:custGeom>
            <a:avLst/>
            <a:gdLst>
              <a:gd name="connsiteX0" fmla="*/ 0 w 12192001"/>
              <a:gd name="connsiteY0" fmla="*/ 0 h 4763739"/>
              <a:gd name="connsiteX1" fmla="*/ 12192001 w 12192001"/>
              <a:gd name="connsiteY1" fmla="*/ 0 h 4763739"/>
              <a:gd name="connsiteX2" fmla="*/ 12192001 w 12192001"/>
              <a:gd name="connsiteY2" fmla="*/ 4763739 h 4763739"/>
              <a:gd name="connsiteX3" fmla="*/ 0 w 12192001"/>
              <a:gd name="connsiteY3" fmla="*/ 4763739 h 4763739"/>
            </a:gdLst>
            <a:ahLst/>
            <a:cxnLst>
              <a:cxn ang="0">
                <a:pos x="connsiteX0" y="connsiteY0"/>
              </a:cxn>
              <a:cxn ang="0">
                <a:pos x="connsiteX1" y="connsiteY1"/>
              </a:cxn>
              <a:cxn ang="0">
                <a:pos x="connsiteX2" y="connsiteY2"/>
              </a:cxn>
              <a:cxn ang="0">
                <a:pos x="connsiteX3" y="connsiteY3"/>
              </a:cxn>
            </a:cxnLst>
            <a:rect l="l" t="t" r="r" b="b"/>
            <a:pathLst>
              <a:path w="12192001" h="4763739">
                <a:moveTo>
                  <a:pt x="0" y="0"/>
                </a:moveTo>
                <a:lnTo>
                  <a:pt x="12192001" y="0"/>
                </a:lnTo>
                <a:lnTo>
                  <a:pt x="12192001" y="4763739"/>
                </a:lnTo>
                <a:lnTo>
                  <a:pt x="0" y="4763739"/>
                </a:ln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7545487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rtl="0">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rtl="0">
              <a:defRPr sz="4800">
                <a:solidFill>
                  <a:schemeClr val="bg1">
                    <a:lumMod val="50000"/>
                  </a:schemeClr>
                </a:solidFill>
              </a:defRPr>
            </a:lvl1pPr>
          </a:lstStyle>
          <a:p>
            <a:r>
              <a:rPr lang="en-US"/>
              <a:t>Click to edit Master title style</a:t>
            </a:r>
          </a:p>
        </p:txBody>
      </p:sp>
      <p:sp>
        <p:nvSpPr>
          <p:cNvPr id="13" name="Picture Placeholder 12">
            <a:extLst>
              <a:ext uri="{FF2B5EF4-FFF2-40B4-BE49-F238E27FC236}">
                <a16:creationId xmlns:a16="http://schemas.microsoft.com/office/drawing/2014/main" id="{66A1D7BA-E323-4C35-A708-7686C07C2804}"/>
              </a:ext>
            </a:extLst>
          </p:cNvPr>
          <p:cNvSpPr>
            <a:spLocks noGrp="1"/>
          </p:cNvSpPr>
          <p:nvPr userDrawn="1">
            <p:ph type="pic" sz="quarter" idx="12"/>
          </p:nvPr>
        </p:nvSpPr>
        <p:spPr>
          <a:xfrm>
            <a:off x="6990910" y="2064864"/>
            <a:ext cx="3106117" cy="4013667"/>
          </a:xfrm>
          <a:custGeom>
            <a:avLst/>
            <a:gdLst>
              <a:gd name="connsiteX0" fmla="*/ 0 w 2249693"/>
              <a:gd name="connsiteY0" fmla="*/ 0 h 2907012"/>
              <a:gd name="connsiteX1" fmla="*/ 2249693 w 2249693"/>
              <a:gd name="connsiteY1" fmla="*/ 0 h 2907012"/>
              <a:gd name="connsiteX2" fmla="*/ 2249693 w 2249693"/>
              <a:gd name="connsiteY2" fmla="*/ 2907012 h 2907012"/>
              <a:gd name="connsiteX3" fmla="*/ 0 w 2249693"/>
              <a:gd name="connsiteY3" fmla="*/ 2907012 h 2907012"/>
            </a:gdLst>
            <a:ahLst/>
            <a:cxnLst>
              <a:cxn ang="0">
                <a:pos x="connsiteX0" y="connsiteY0"/>
              </a:cxn>
              <a:cxn ang="0">
                <a:pos x="connsiteX1" y="connsiteY1"/>
              </a:cxn>
              <a:cxn ang="0">
                <a:pos x="connsiteX2" y="connsiteY2"/>
              </a:cxn>
              <a:cxn ang="0">
                <a:pos x="connsiteX3" y="connsiteY3"/>
              </a:cxn>
            </a:cxnLst>
            <a:rect l="l" t="t" r="r" b="b"/>
            <a:pathLst>
              <a:path w="2249693" h="2907012">
                <a:moveTo>
                  <a:pt x="0" y="0"/>
                </a:moveTo>
                <a:lnTo>
                  <a:pt x="2249693" y="0"/>
                </a:lnTo>
                <a:lnTo>
                  <a:pt x="2249693" y="2907012"/>
                </a:lnTo>
                <a:lnTo>
                  <a:pt x="0" y="2907012"/>
                </a:lnTo>
                <a:close/>
              </a:path>
            </a:pathLst>
          </a:custGeom>
          <a:solidFill>
            <a:schemeClr val="bg1">
              <a:lumMod val="95000"/>
            </a:schemeClr>
          </a:solidFill>
        </p:spPr>
        <p:txBody>
          <a:bodyPr wrap="square">
            <a:noAutofit/>
          </a:bodyPr>
          <a:lstStyle>
            <a:lvl1pPr rtl="0">
              <a:defRPr sz="667"/>
            </a:lvl1pPr>
          </a:lstStyle>
          <a:p>
            <a:endParaRPr lang="id-ID"/>
          </a:p>
        </p:txBody>
      </p:sp>
      <p:sp>
        <p:nvSpPr>
          <p:cNvPr id="12" name="Picture Placeholder 11">
            <a:extLst>
              <a:ext uri="{FF2B5EF4-FFF2-40B4-BE49-F238E27FC236}">
                <a16:creationId xmlns:a16="http://schemas.microsoft.com/office/drawing/2014/main" id="{EA5B24BF-DFCD-4078-A143-9B6710CE78E0}"/>
              </a:ext>
            </a:extLst>
          </p:cNvPr>
          <p:cNvSpPr>
            <a:spLocks noGrp="1"/>
          </p:cNvSpPr>
          <p:nvPr userDrawn="1">
            <p:ph type="pic" sz="quarter" idx="10"/>
          </p:nvPr>
        </p:nvSpPr>
        <p:spPr>
          <a:xfrm>
            <a:off x="9842500" y="3883859"/>
            <a:ext cx="1453411" cy="1786003"/>
          </a:xfrm>
          <a:custGeom>
            <a:avLst/>
            <a:gdLst>
              <a:gd name="connsiteX0" fmla="*/ 160785 w 1052674"/>
              <a:gd name="connsiteY0" fmla="*/ 0 h 1293564"/>
              <a:gd name="connsiteX1" fmla="*/ 891889 w 1052674"/>
              <a:gd name="connsiteY1" fmla="*/ 0 h 1293564"/>
              <a:gd name="connsiteX2" fmla="*/ 1052674 w 1052674"/>
              <a:gd name="connsiteY2" fmla="*/ 160785 h 1293564"/>
              <a:gd name="connsiteX3" fmla="*/ 1052674 w 1052674"/>
              <a:gd name="connsiteY3" fmla="*/ 1132779 h 1293564"/>
              <a:gd name="connsiteX4" fmla="*/ 891889 w 1052674"/>
              <a:gd name="connsiteY4" fmla="*/ 1293564 h 1293564"/>
              <a:gd name="connsiteX5" fmla="*/ 160785 w 1052674"/>
              <a:gd name="connsiteY5" fmla="*/ 1293564 h 1293564"/>
              <a:gd name="connsiteX6" fmla="*/ 0 w 1052674"/>
              <a:gd name="connsiteY6" fmla="*/ 1132779 h 1293564"/>
              <a:gd name="connsiteX7" fmla="*/ 0 w 1052674"/>
              <a:gd name="connsiteY7" fmla="*/ 160785 h 1293564"/>
              <a:gd name="connsiteX8" fmla="*/ 160785 w 1052674"/>
              <a:gd name="connsiteY8" fmla="*/ 0 h 129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2674" h="1293564">
                <a:moveTo>
                  <a:pt x="160785" y="0"/>
                </a:moveTo>
                <a:lnTo>
                  <a:pt x="891889" y="0"/>
                </a:lnTo>
                <a:cubicBezTo>
                  <a:pt x="980688" y="0"/>
                  <a:pt x="1052674" y="71986"/>
                  <a:pt x="1052674" y="160785"/>
                </a:cubicBezTo>
                <a:lnTo>
                  <a:pt x="1052674" y="1132779"/>
                </a:lnTo>
                <a:cubicBezTo>
                  <a:pt x="1052674" y="1221578"/>
                  <a:pt x="980688" y="1293564"/>
                  <a:pt x="891889" y="1293564"/>
                </a:cubicBezTo>
                <a:lnTo>
                  <a:pt x="160785" y="1293564"/>
                </a:lnTo>
                <a:cubicBezTo>
                  <a:pt x="71986" y="1293564"/>
                  <a:pt x="0" y="1221578"/>
                  <a:pt x="0" y="1132779"/>
                </a:cubicBezTo>
                <a:lnTo>
                  <a:pt x="0" y="160785"/>
                </a:lnTo>
                <a:cubicBezTo>
                  <a:pt x="0" y="71986"/>
                  <a:pt x="71986" y="0"/>
                  <a:pt x="160785" y="0"/>
                </a:cubicBezTo>
                <a:close/>
              </a:path>
            </a:pathLst>
          </a:custGeom>
          <a:solidFill>
            <a:schemeClr val="bg1">
              <a:lumMod val="95000"/>
            </a:schemeClr>
          </a:solidFill>
        </p:spPr>
        <p:txBody>
          <a:bodyPr wrap="square">
            <a:noAutofit/>
          </a:bodyPr>
          <a:lstStyle>
            <a:lvl1pPr rtl="0">
              <a:defRPr sz="667"/>
            </a:lvl1pPr>
          </a:lstStyle>
          <a:p>
            <a:endParaRPr lang="id-ID"/>
          </a:p>
        </p:txBody>
      </p:sp>
    </p:spTree>
    <p:extLst>
      <p:ext uri="{BB962C8B-B14F-4D97-AF65-F5344CB8AC3E}">
        <p14:creationId xmlns:p14="http://schemas.microsoft.com/office/powerpoint/2010/main" val="9462178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358467" y="2285999"/>
            <a:ext cx="4985808" cy="3743327"/>
          </a:xfrm>
          <a:prstGeom prst="rect">
            <a:avLst/>
          </a:prstGeom>
          <a:solidFill>
            <a:schemeClr val="bg1">
              <a:lumMod val="95000"/>
            </a:schemeClr>
          </a:solidFill>
        </p:spPr>
        <p:txBody>
          <a:bodyPr/>
          <a:lstStyle>
            <a:lvl1pPr>
              <a:defRPr sz="533"/>
            </a:lvl1pPr>
          </a:lstStyle>
          <a:p>
            <a:endParaRPr lang="ar-IQ"/>
          </a:p>
        </p:txBody>
      </p:sp>
      <p:sp>
        <p:nvSpPr>
          <p:cNvPr id="12" name="Picture Placeholder 2"/>
          <p:cNvSpPr>
            <a:spLocks noGrp="1"/>
          </p:cNvSpPr>
          <p:nvPr>
            <p:ph type="pic" sz="quarter" idx="11"/>
          </p:nvPr>
        </p:nvSpPr>
        <p:spPr>
          <a:xfrm>
            <a:off x="6358467" y="-2286001"/>
            <a:ext cx="4985808" cy="3743327"/>
          </a:xfrm>
          <a:prstGeom prst="rect">
            <a:avLst/>
          </a:prstGeom>
          <a:solidFill>
            <a:schemeClr val="bg1">
              <a:lumMod val="95000"/>
            </a:schemeClr>
          </a:solidFill>
        </p:spPr>
        <p:txBody>
          <a:bodyPr/>
          <a:lstStyle>
            <a:lvl1pPr>
              <a:defRPr sz="533"/>
            </a:lvl1pPr>
          </a:lstStyle>
          <a:p>
            <a:endParaRPr lang="ar-IQ"/>
          </a:p>
        </p:txBody>
      </p:sp>
    </p:spTree>
    <p:extLst>
      <p:ext uri="{BB962C8B-B14F-4D97-AF65-F5344CB8AC3E}">
        <p14:creationId xmlns:p14="http://schemas.microsoft.com/office/powerpoint/2010/main" val="15893497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048500" y="327027"/>
            <a:ext cx="3295649" cy="1879600"/>
          </a:xfrm>
          <a:prstGeom prst="rect">
            <a:avLst/>
          </a:prstGeom>
          <a:solidFill>
            <a:schemeClr val="bg1">
              <a:lumMod val="95000"/>
            </a:schemeClr>
          </a:solidFill>
        </p:spPr>
        <p:txBody>
          <a:bodyPr/>
          <a:lstStyle>
            <a:lvl1pPr>
              <a:defRPr sz="533"/>
            </a:lvl1pPr>
          </a:lstStyle>
          <a:p>
            <a:endParaRPr lang="ar-IQ"/>
          </a:p>
        </p:txBody>
      </p:sp>
      <p:sp>
        <p:nvSpPr>
          <p:cNvPr id="6" name="Picture Placeholder 2"/>
          <p:cNvSpPr>
            <a:spLocks noGrp="1"/>
          </p:cNvSpPr>
          <p:nvPr>
            <p:ph type="pic" sz="quarter" idx="11"/>
          </p:nvPr>
        </p:nvSpPr>
        <p:spPr>
          <a:xfrm>
            <a:off x="1851026" y="3746500"/>
            <a:ext cx="3295649" cy="1879600"/>
          </a:xfrm>
          <a:prstGeom prst="rect">
            <a:avLst/>
          </a:prstGeom>
          <a:solidFill>
            <a:schemeClr val="bg1">
              <a:lumMod val="95000"/>
            </a:schemeClr>
          </a:solidFill>
        </p:spPr>
        <p:txBody>
          <a:bodyPr/>
          <a:lstStyle>
            <a:lvl1pPr>
              <a:defRPr sz="533"/>
            </a:lvl1pPr>
          </a:lstStyle>
          <a:p>
            <a:endParaRPr lang="ar-IQ"/>
          </a:p>
        </p:txBody>
      </p:sp>
    </p:spTree>
    <p:extLst>
      <p:ext uri="{BB962C8B-B14F-4D97-AF65-F5344CB8AC3E}">
        <p14:creationId xmlns:p14="http://schemas.microsoft.com/office/powerpoint/2010/main" val="14440575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223D660C-2F07-498E-AA70-F6A5E5C224D3}"/>
              </a:ext>
            </a:extLst>
          </p:cNvPr>
          <p:cNvSpPr>
            <a:spLocks noGrp="1"/>
          </p:cNvSpPr>
          <p:nvPr>
            <p:ph type="pic" sz="quarter" idx="12"/>
          </p:nvPr>
        </p:nvSpPr>
        <p:spPr>
          <a:xfrm>
            <a:off x="5403851" y="1984374"/>
            <a:ext cx="2997200" cy="4889500"/>
          </a:xfrm>
          <a:prstGeom prst="roundRect">
            <a:avLst>
              <a:gd name="adj" fmla="val 613"/>
            </a:avLst>
          </a:prstGeom>
          <a:solidFill>
            <a:schemeClr val="bg1">
              <a:lumMod val="95000"/>
            </a:schemeClr>
          </a:solidFill>
          <a:ln>
            <a:noFill/>
          </a:ln>
        </p:spPr>
        <p:txBody>
          <a:bodyPr/>
          <a:lstStyle>
            <a:lvl1pPr rtl="0">
              <a:defRPr sz="933"/>
            </a:lvl1pPr>
          </a:lstStyle>
          <a:p>
            <a:endParaRPr lang="id-ID"/>
          </a:p>
        </p:txBody>
      </p:sp>
      <p:sp>
        <p:nvSpPr>
          <p:cNvPr id="14" name="Picture Placeholder 7">
            <a:extLst>
              <a:ext uri="{FF2B5EF4-FFF2-40B4-BE49-F238E27FC236}">
                <a16:creationId xmlns:a16="http://schemas.microsoft.com/office/drawing/2014/main" id="{E5134710-B7D3-409A-A758-8CFE0A63A715}"/>
              </a:ext>
            </a:extLst>
          </p:cNvPr>
          <p:cNvSpPr>
            <a:spLocks noGrp="1"/>
          </p:cNvSpPr>
          <p:nvPr>
            <p:ph type="pic" sz="quarter" idx="14"/>
          </p:nvPr>
        </p:nvSpPr>
        <p:spPr>
          <a:xfrm>
            <a:off x="8880474" y="-19049"/>
            <a:ext cx="2996745" cy="4860925"/>
          </a:xfrm>
          <a:prstGeom prst="roundRect">
            <a:avLst>
              <a:gd name="adj" fmla="val 613"/>
            </a:avLst>
          </a:prstGeom>
          <a:solidFill>
            <a:schemeClr val="bg1">
              <a:lumMod val="95000"/>
            </a:schemeClr>
          </a:solidFill>
          <a:ln>
            <a:noFill/>
          </a:ln>
        </p:spPr>
        <p:txBody>
          <a:bodyPr/>
          <a:lstStyle>
            <a:lvl1pPr rtl="0">
              <a:defRPr sz="933"/>
            </a:lvl1pPr>
          </a:lstStyle>
          <a:p>
            <a:endParaRPr lang="id-ID"/>
          </a:p>
        </p:txBody>
      </p:sp>
    </p:spTree>
    <p:extLst>
      <p:ext uri="{BB962C8B-B14F-4D97-AF65-F5344CB8AC3E}">
        <p14:creationId xmlns:p14="http://schemas.microsoft.com/office/powerpoint/2010/main" val="15256032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7_Title Slide">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46F79C46-2391-4C64-AF11-C33522F91C7B}"/>
              </a:ext>
            </a:extLst>
          </p:cNvPr>
          <p:cNvSpPr>
            <a:spLocks noGrp="1"/>
          </p:cNvSpPr>
          <p:nvPr>
            <p:ph type="pic" sz="quarter" idx="10"/>
          </p:nvPr>
        </p:nvSpPr>
        <p:spPr>
          <a:xfrm>
            <a:off x="5040957" y="3017464"/>
            <a:ext cx="1939504" cy="2383333"/>
          </a:xfrm>
          <a:prstGeom prst="roundRect">
            <a:avLst>
              <a:gd name="adj" fmla="val 15274"/>
            </a:avLst>
          </a:prstGeom>
          <a:solidFill>
            <a:schemeClr val="bg1">
              <a:lumMod val="95000"/>
            </a:schemeClr>
          </a:solidFill>
        </p:spPr>
        <p:txBody>
          <a:bodyPr/>
          <a:lstStyle>
            <a:lvl1pPr rtl="0">
              <a:defRPr sz="800"/>
            </a:lvl1pPr>
          </a:lstStyle>
          <a:p>
            <a:endParaRPr lang="id-ID"/>
          </a:p>
        </p:txBody>
      </p:sp>
      <p:sp>
        <p:nvSpPr>
          <p:cNvPr id="7" name="Text Placeholder 3">
            <a:extLst>
              <a:ext uri="{FF2B5EF4-FFF2-40B4-BE49-F238E27FC236}">
                <a16:creationId xmlns:a16="http://schemas.microsoft.com/office/drawing/2014/main" id="{7BBE0C78-454B-4391-9449-7A36D11D5880}"/>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8" name="Title 2">
            <a:extLst>
              <a:ext uri="{FF2B5EF4-FFF2-40B4-BE49-F238E27FC236}">
                <a16:creationId xmlns:a16="http://schemas.microsoft.com/office/drawing/2014/main" id="{7FADED1A-242F-432F-B0D4-213587893D2C}"/>
              </a:ext>
            </a:extLst>
          </p:cNvPr>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Tree>
    <p:extLst>
      <p:ext uri="{BB962C8B-B14F-4D97-AF65-F5344CB8AC3E}">
        <p14:creationId xmlns:p14="http://schemas.microsoft.com/office/powerpoint/2010/main" val="3091129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777372-36E1-4885-BEB2-EE0256EE29E1}" type="datetime1">
              <a:rPr lang="en-US" smtClean="0"/>
              <a:t>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54212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70_Title Slide">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7BBE0C78-454B-4391-9449-7A36D11D5880}"/>
              </a:ext>
            </a:extLst>
          </p:cNvPr>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8" name="Title 2">
            <a:extLst>
              <a:ext uri="{FF2B5EF4-FFF2-40B4-BE49-F238E27FC236}">
                <a16:creationId xmlns:a16="http://schemas.microsoft.com/office/drawing/2014/main" id="{7FADED1A-242F-432F-B0D4-213587893D2C}"/>
              </a:ext>
            </a:extLst>
          </p:cNvPr>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6" name="Picture Placeholder 7">
            <a:extLst>
              <a:ext uri="{FF2B5EF4-FFF2-40B4-BE49-F238E27FC236}">
                <a16:creationId xmlns:a16="http://schemas.microsoft.com/office/drawing/2014/main" id="{575A8A5A-E885-42FB-B4A4-92D185BEEFE0}"/>
              </a:ext>
            </a:extLst>
          </p:cNvPr>
          <p:cNvSpPr>
            <a:spLocks noGrp="1"/>
          </p:cNvSpPr>
          <p:nvPr>
            <p:ph type="pic" sz="quarter" idx="12"/>
          </p:nvPr>
        </p:nvSpPr>
        <p:spPr>
          <a:xfrm>
            <a:off x="4841875" y="2768600"/>
            <a:ext cx="2520951" cy="4114800"/>
          </a:xfrm>
          <a:prstGeom prst="roundRect">
            <a:avLst>
              <a:gd name="adj" fmla="val 613"/>
            </a:avLst>
          </a:prstGeom>
          <a:solidFill>
            <a:schemeClr val="bg1">
              <a:lumMod val="95000"/>
            </a:schemeClr>
          </a:solidFill>
          <a:ln>
            <a:noFill/>
          </a:ln>
        </p:spPr>
        <p:txBody>
          <a:bodyPr/>
          <a:lstStyle>
            <a:lvl1pPr rtl="0">
              <a:defRPr sz="933"/>
            </a:lvl1pPr>
          </a:lstStyle>
          <a:p>
            <a:endParaRPr lang="id-ID"/>
          </a:p>
        </p:txBody>
      </p:sp>
    </p:spTree>
    <p:extLst>
      <p:ext uri="{BB962C8B-B14F-4D97-AF65-F5344CB8AC3E}">
        <p14:creationId xmlns:p14="http://schemas.microsoft.com/office/powerpoint/2010/main" val="41910116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8_Title Slide">
    <p:spTree>
      <p:nvGrpSpPr>
        <p:cNvPr id="1" name=""/>
        <p:cNvGrpSpPr/>
        <p:nvPr/>
      </p:nvGrpSpPr>
      <p:grpSpPr>
        <a:xfrm>
          <a:off x="0" y="0"/>
          <a:ext cx="0" cy="0"/>
          <a:chOff x="0" y="0"/>
          <a:chExt cx="0" cy="0"/>
        </a:xfrm>
      </p:grpSpPr>
      <p:sp>
        <p:nvSpPr>
          <p:cNvPr id="2" name="Picture Placeholder 12">
            <a:extLst>
              <a:ext uri="{FF2B5EF4-FFF2-40B4-BE49-F238E27FC236}">
                <a16:creationId xmlns:a16="http://schemas.microsoft.com/office/drawing/2014/main" id="{879D8331-440E-4B5F-AC76-891E3072D85F}"/>
              </a:ext>
            </a:extLst>
          </p:cNvPr>
          <p:cNvSpPr>
            <a:spLocks noGrp="1"/>
          </p:cNvSpPr>
          <p:nvPr>
            <p:ph type="pic" sz="quarter" idx="12"/>
          </p:nvPr>
        </p:nvSpPr>
        <p:spPr>
          <a:xfrm>
            <a:off x="5292726" y="2502960"/>
            <a:ext cx="3362325" cy="4514849"/>
          </a:xfrm>
          <a:prstGeom prst="rect">
            <a:avLst/>
          </a:prstGeom>
          <a:solidFill>
            <a:srgbClr val="F6F6F6"/>
          </a:solidFill>
        </p:spPr>
        <p:txBody>
          <a:bodyPr wrap="square" anchor="ctr">
            <a:noAutofit/>
          </a:bodyPr>
          <a:lstStyle>
            <a:lvl1pPr algn="ctr" rtl="0">
              <a:defRPr sz="1200"/>
            </a:lvl1pPr>
          </a:lstStyle>
          <a:p>
            <a:endParaRPr lang="en-US"/>
          </a:p>
        </p:txBody>
      </p:sp>
      <p:sp>
        <p:nvSpPr>
          <p:cNvPr id="9" name="Picture Placeholder 12">
            <a:extLst>
              <a:ext uri="{FF2B5EF4-FFF2-40B4-BE49-F238E27FC236}">
                <a16:creationId xmlns:a16="http://schemas.microsoft.com/office/drawing/2014/main" id="{FAF18C62-F08B-4269-9155-B26A9ED3A4B9}"/>
              </a:ext>
            </a:extLst>
          </p:cNvPr>
          <p:cNvSpPr>
            <a:spLocks noGrp="1"/>
          </p:cNvSpPr>
          <p:nvPr>
            <p:ph type="pic" sz="quarter" idx="14"/>
          </p:nvPr>
        </p:nvSpPr>
        <p:spPr>
          <a:xfrm>
            <a:off x="9282559" y="-177266"/>
            <a:ext cx="3362325" cy="4514849"/>
          </a:xfrm>
          <a:prstGeom prst="rect">
            <a:avLst/>
          </a:prstGeom>
          <a:solidFill>
            <a:srgbClr val="F6F6F6"/>
          </a:solidFill>
        </p:spPr>
        <p:txBody>
          <a:bodyPr wrap="square" anchor="ctr">
            <a:noAutofit/>
          </a:bodyPr>
          <a:lstStyle>
            <a:lvl1pPr algn="ctr" rtl="0">
              <a:defRPr sz="1200"/>
            </a:lvl1pPr>
          </a:lstStyle>
          <a:p>
            <a:endParaRPr lang="en-US"/>
          </a:p>
        </p:txBody>
      </p:sp>
    </p:spTree>
    <p:extLst>
      <p:ext uri="{BB962C8B-B14F-4D97-AF65-F5344CB8AC3E}">
        <p14:creationId xmlns:p14="http://schemas.microsoft.com/office/powerpoint/2010/main" val="34911796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7_Title Slide">
    <p:spTree>
      <p:nvGrpSpPr>
        <p:cNvPr id="1" name=""/>
        <p:cNvGrpSpPr/>
        <p:nvPr/>
      </p:nvGrpSpPr>
      <p:grpSpPr>
        <a:xfrm>
          <a:off x="0" y="0"/>
          <a:ext cx="0" cy="0"/>
          <a:chOff x="0" y="0"/>
          <a:chExt cx="0" cy="0"/>
        </a:xfrm>
      </p:grpSpPr>
      <p:sp>
        <p:nvSpPr>
          <p:cNvPr id="5" name="Picture Placeholder 2"/>
          <p:cNvSpPr>
            <a:spLocks noGrp="1"/>
          </p:cNvSpPr>
          <p:nvPr>
            <p:ph type="pic" sz="quarter" idx="11"/>
          </p:nvPr>
        </p:nvSpPr>
        <p:spPr>
          <a:xfrm>
            <a:off x="739667" y="1854201"/>
            <a:ext cx="1981200" cy="3511551"/>
          </a:xfrm>
          <a:prstGeom prst="rect">
            <a:avLst/>
          </a:prstGeom>
          <a:solidFill>
            <a:schemeClr val="bg1">
              <a:lumMod val="95000"/>
            </a:schemeClr>
          </a:solidFill>
        </p:spPr>
        <p:txBody>
          <a:bodyPr/>
          <a:lstStyle>
            <a:lvl1pPr rtl="0">
              <a:defRPr sz="533"/>
            </a:lvl1pPr>
          </a:lstStyle>
          <a:p>
            <a:endParaRPr lang="ar-IQ"/>
          </a:p>
        </p:txBody>
      </p:sp>
      <p:sp>
        <p:nvSpPr>
          <p:cNvPr id="9" name="Picture Placeholder 2"/>
          <p:cNvSpPr>
            <a:spLocks noGrp="1"/>
          </p:cNvSpPr>
          <p:nvPr>
            <p:ph type="pic" sz="quarter" idx="12"/>
          </p:nvPr>
        </p:nvSpPr>
        <p:spPr>
          <a:xfrm>
            <a:off x="4114800" y="1854201"/>
            <a:ext cx="1981200" cy="3511551"/>
          </a:xfrm>
          <a:prstGeom prst="rect">
            <a:avLst/>
          </a:prstGeom>
          <a:solidFill>
            <a:schemeClr val="bg1">
              <a:lumMod val="95000"/>
            </a:schemeClr>
          </a:solidFill>
        </p:spPr>
        <p:txBody>
          <a:bodyPr/>
          <a:lstStyle>
            <a:lvl1pPr rtl="0">
              <a:defRPr sz="533"/>
            </a:lvl1pPr>
          </a:lstStyle>
          <a:p>
            <a:endParaRPr lang="ar-IQ"/>
          </a:p>
        </p:txBody>
      </p:sp>
    </p:spTree>
    <p:extLst>
      <p:ext uri="{BB962C8B-B14F-4D97-AF65-F5344CB8AC3E}">
        <p14:creationId xmlns:p14="http://schemas.microsoft.com/office/powerpoint/2010/main" val="21913955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2_Title Slide">
    <p:spTree>
      <p:nvGrpSpPr>
        <p:cNvPr id="1" name=""/>
        <p:cNvGrpSpPr/>
        <p:nvPr/>
      </p:nvGrpSpPr>
      <p:grpSpPr>
        <a:xfrm>
          <a:off x="0" y="0"/>
          <a:ext cx="0" cy="0"/>
          <a:chOff x="0" y="0"/>
          <a:chExt cx="0" cy="0"/>
        </a:xfrm>
      </p:grpSpPr>
      <p:sp>
        <p:nvSpPr>
          <p:cNvPr id="2" name="Picture Placeholder 5"/>
          <p:cNvSpPr>
            <a:spLocks noGrp="1"/>
          </p:cNvSpPr>
          <p:nvPr>
            <p:ph type="pic" sz="quarter" idx="10"/>
          </p:nvPr>
        </p:nvSpPr>
        <p:spPr>
          <a:xfrm>
            <a:off x="711201" y="342900"/>
            <a:ext cx="4621703" cy="6172200"/>
          </a:xfrm>
          <a:prstGeom prst="rect">
            <a:avLst/>
          </a:prstGeom>
          <a:solidFill>
            <a:schemeClr val="bg1">
              <a:lumMod val="95000"/>
            </a:schemeClr>
          </a:solidFill>
        </p:spPr>
        <p:txBody>
          <a:bodyPr/>
          <a:lstStyle>
            <a:lvl1pPr>
              <a:defRPr sz="1067"/>
            </a:lvl1pPr>
          </a:lstStyle>
          <a:p>
            <a:endParaRPr lang="id-ID"/>
          </a:p>
        </p:txBody>
      </p:sp>
    </p:spTree>
    <p:extLst>
      <p:ext uri="{BB962C8B-B14F-4D97-AF65-F5344CB8AC3E}">
        <p14:creationId xmlns:p14="http://schemas.microsoft.com/office/powerpoint/2010/main" val="33956777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516911" y="-12699"/>
            <a:ext cx="4673600" cy="6870700"/>
          </a:xfrm>
          <a:prstGeom prst="rect">
            <a:avLst/>
          </a:prstGeom>
          <a:solidFill>
            <a:schemeClr val="bg1">
              <a:lumMod val="95000"/>
            </a:schemeClr>
          </a:solidFill>
        </p:spPr>
        <p:txBody>
          <a:bodyPr/>
          <a:lstStyle>
            <a:lvl1pPr>
              <a:defRPr sz="667"/>
            </a:lvl1pPr>
          </a:lstStyle>
          <a:p>
            <a:endParaRPr lang="ar-IQ"/>
          </a:p>
        </p:txBody>
      </p:sp>
    </p:spTree>
    <p:extLst>
      <p:ext uri="{BB962C8B-B14F-4D97-AF65-F5344CB8AC3E}">
        <p14:creationId xmlns:p14="http://schemas.microsoft.com/office/powerpoint/2010/main" val="11081042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197600" y="0"/>
            <a:ext cx="5994400" cy="6858000"/>
          </a:xfrm>
          <a:prstGeom prst="rect">
            <a:avLst/>
          </a:prstGeom>
          <a:solidFill>
            <a:schemeClr val="bg1">
              <a:lumMod val="95000"/>
            </a:schemeClr>
          </a:solidFill>
        </p:spPr>
        <p:txBody>
          <a:bodyPr/>
          <a:lstStyle>
            <a:lvl1pPr>
              <a:defRPr sz="1400"/>
            </a:lvl1pPr>
          </a:lstStyle>
          <a:p>
            <a:endParaRPr lang="ar-IQ"/>
          </a:p>
        </p:txBody>
      </p:sp>
    </p:spTree>
    <p:extLst>
      <p:ext uri="{BB962C8B-B14F-4D97-AF65-F5344CB8AC3E}">
        <p14:creationId xmlns:p14="http://schemas.microsoft.com/office/powerpoint/2010/main" val="12621783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4" name="Text Placeholder 3"/>
          <p:cNvSpPr>
            <a:spLocks noGrp="1"/>
          </p:cNvSpPr>
          <p:nvPr userDrawn="1">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userDrawn="1">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48" name="Picture Placeholder 2">
            <a:extLst>
              <a:ext uri="{FF2B5EF4-FFF2-40B4-BE49-F238E27FC236}">
                <a16:creationId xmlns:a16="http://schemas.microsoft.com/office/drawing/2014/main" id="{EB7D3606-8F4F-4D0D-8EB6-291EE9ACF921}"/>
              </a:ext>
            </a:extLst>
          </p:cNvPr>
          <p:cNvSpPr>
            <a:spLocks noGrp="1"/>
          </p:cNvSpPr>
          <p:nvPr>
            <p:ph type="pic" sz="quarter" idx="10"/>
          </p:nvPr>
        </p:nvSpPr>
        <p:spPr>
          <a:xfrm>
            <a:off x="1428749" y="1807635"/>
            <a:ext cx="2260600" cy="2260600"/>
          </a:xfrm>
          <a:prstGeom prst="ellipse">
            <a:avLst/>
          </a:prstGeom>
          <a:solidFill>
            <a:schemeClr val="bg1">
              <a:lumMod val="95000"/>
            </a:schemeClr>
          </a:solidFill>
          <a:ln w="57150">
            <a:solidFill>
              <a:schemeClr val="bg1"/>
            </a:solidFill>
          </a:ln>
        </p:spPr>
        <p:txBody>
          <a:bodyPr/>
          <a:lstStyle>
            <a:lvl1pPr rtl="0">
              <a:defRPr sz="800"/>
            </a:lvl1pPr>
          </a:lstStyle>
          <a:p>
            <a:endParaRPr lang="ar-IQ"/>
          </a:p>
        </p:txBody>
      </p:sp>
      <p:sp>
        <p:nvSpPr>
          <p:cNvPr id="49" name="Picture Placeholder 2">
            <a:extLst>
              <a:ext uri="{FF2B5EF4-FFF2-40B4-BE49-F238E27FC236}">
                <a16:creationId xmlns:a16="http://schemas.microsoft.com/office/drawing/2014/main" id="{FC72ADD3-51A7-4DEF-AF56-DD568705718F}"/>
              </a:ext>
            </a:extLst>
          </p:cNvPr>
          <p:cNvSpPr>
            <a:spLocks noGrp="1"/>
          </p:cNvSpPr>
          <p:nvPr>
            <p:ph type="pic" sz="quarter" idx="11"/>
          </p:nvPr>
        </p:nvSpPr>
        <p:spPr>
          <a:xfrm>
            <a:off x="4965700" y="1807635"/>
            <a:ext cx="2260600" cy="2260600"/>
          </a:xfrm>
          <a:prstGeom prst="ellipse">
            <a:avLst/>
          </a:prstGeom>
          <a:solidFill>
            <a:schemeClr val="bg1">
              <a:lumMod val="95000"/>
            </a:schemeClr>
          </a:solidFill>
          <a:ln w="57150">
            <a:solidFill>
              <a:schemeClr val="bg1"/>
            </a:solidFill>
          </a:ln>
        </p:spPr>
        <p:txBody>
          <a:bodyPr/>
          <a:lstStyle>
            <a:lvl1pPr rtl="0">
              <a:defRPr sz="800"/>
            </a:lvl1pPr>
          </a:lstStyle>
          <a:p>
            <a:endParaRPr lang="ar-IQ"/>
          </a:p>
        </p:txBody>
      </p:sp>
      <p:sp>
        <p:nvSpPr>
          <p:cNvPr id="50" name="Picture Placeholder 2">
            <a:extLst>
              <a:ext uri="{FF2B5EF4-FFF2-40B4-BE49-F238E27FC236}">
                <a16:creationId xmlns:a16="http://schemas.microsoft.com/office/drawing/2014/main" id="{E220E51C-61A5-4052-8F62-9069B2AFF9D5}"/>
              </a:ext>
            </a:extLst>
          </p:cNvPr>
          <p:cNvSpPr>
            <a:spLocks noGrp="1"/>
          </p:cNvSpPr>
          <p:nvPr>
            <p:ph type="pic" sz="quarter" idx="12"/>
          </p:nvPr>
        </p:nvSpPr>
        <p:spPr>
          <a:xfrm>
            <a:off x="8502651" y="1807635"/>
            <a:ext cx="2260600" cy="2260600"/>
          </a:xfrm>
          <a:prstGeom prst="ellipse">
            <a:avLst/>
          </a:prstGeom>
          <a:solidFill>
            <a:schemeClr val="bg1">
              <a:lumMod val="95000"/>
            </a:schemeClr>
          </a:solidFill>
          <a:ln w="57150">
            <a:solidFill>
              <a:schemeClr val="bg1"/>
            </a:solidFill>
          </a:ln>
        </p:spPr>
        <p:txBody>
          <a:bodyPr/>
          <a:lstStyle>
            <a:lvl1pPr rtl="0">
              <a:defRPr sz="800"/>
            </a:lvl1pPr>
          </a:lstStyle>
          <a:p>
            <a:endParaRPr lang="ar-IQ"/>
          </a:p>
        </p:txBody>
      </p:sp>
    </p:spTree>
    <p:extLst>
      <p:ext uri="{BB962C8B-B14F-4D97-AF65-F5344CB8AC3E}">
        <p14:creationId xmlns:p14="http://schemas.microsoft.com/office/powerpoint/2010/main" val="11423733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42" name="Picture Placeholder 5">
            <a:extLst>
              <a:ext uri="{FF2B5EF4-FFF2-40B4-BE49-F238E27FC236}">
                <a16:creationId xmlns:a16="http://schemas.microsoft.com/office/drawing/2014/main" id="{26FDA8F3-5EEC-47BA-8A21-AD577C4F8730}"/>
              </a:ext>
            </a:extLst>
          </p:cNvPr>
          <p:cNvSpPr>
            <a:spLocks noGrp="1"/>
          </p:cNvSpPr>
          <p:nvPr>
            <p:ph type="pic" sz="quarter" idx="14"/>
          </p:nvPr>
        </p:nvSpPr>
        <p:spPr>
          <a:xfrm>
            <a:off x="1050188" y="207676"/>
            <a:ext cx="1974323" cy="1742624"/>
          </a:xfrm>
          <a:prstGeom prst="rect">
            <a:avLst/>
          </a:prstGeom>
          <a:solidFill>
            <a:schemeClr val="bg1">
              <a:lumMod val="95000"/>
            </a:schemeClr>
          </a:solidFill>
        </p:spPr>
        <p:txBody>
          <a:bodyPr/>
          <a:lstStyle>
            <a:lvl1pPr rtl="0">
              <a:defRPr sz="1333"/>
            </a:lvl1pPr>
          </a:lstStyle>
          <a:p>
            <a:endParaRPr lang="ar-IQ"/>
          </a:p>
        </p:txBody>
      </p:sp>
      <p:sp>
        <p:nvSpPr>
          <p:cNvPr id="43" name="Picture Placeholder 5">
            <a:extLst>
              <a:ext uri="{FF2B5EF4-FFF2-40B4-BE49-F238E27FC236}">
                <a16:creationId xmlns:a16="http://schemas.microsoft.com/office/drawing/2014/main" id="{FA75709D-B0D2-4C68-BD69-5616F70962F1}"/>
              </a:ext>
            </a:extLst>
          </p:cNvPr>
          <p:cNvSpPr>
            <a:spLocks noGrp="1"/>
          </p:cNvSpPr>
          <p:nvPr>
            <p:ph type="pic" sz="quarter" idx="15"/>
          </p:nvPr>
        </p:nvSpPr>
        <p:spPr>
          <a:xfrm>
            <a:off x="4823345" y="207676"/>
            <a:ext cx="1974323" cy="1742624"/>
          </a:xfrm>
          <a:prstGeom prst="rect">
            <a:avLst/>
          </a:prstGeom>
          <a:solidFill>
            <a:schemeClr val="bg1">
              <a:lumMod val="95000"/>
            </a:schemeClr>
          </a:solidFill>
        </p:spPr>
        <p:txBody>
          <a:bodyPr/>
          <a:lstStyle>
            <a:lvl1pPr rtl="0">
              <a:defRPr sz="1333"/>
            </a:lvl1pPr>
          </a:lstStyle>
          <a:p>
            <a:endParaRPr lang="ar-IQ"/>
          </a:p>
        </p:txBody>
      </p:sp>
      <p:sp>
        <p:nvSpPr>
          <p:cNvPr id="44" name="Picture Placeholder 5">
            <a:extLst>
              <a:ext uri="{FF2B5EF4-FFF2-40B4-BE49-F238E27FC236}">
                <a16:creationId xmlns:a16="http://schemas.microsoft.com/office/drawing/2014/main" id="{85075B38-D013-4777-AC29-A266DC88FE9B}"/>
              </a:ext>
            </a:extLst>
          </p:cNvPr>
          <p:cNvSpPr>
            <a:spLocks noGrp="1"/>
          </p:cNvSpPr>
          <p:nvPr>
            <p:ph type="pic" sz="quarter" idx="16"/>
          </p:nvPr>
        </p:nvSpPr>
        <p:spPr>
          <a:xfrm>
            <a:off x="8596503" y="207676"/>
            <a:ext cx="1974323" cy="1742624"/>
          </a:xfrm>
          <a:prstGeom prst="rect">
            <a:avLst/>
          </a:prstGeom>
          <a:solidFill>
            <a:schemeClr val="bg1">
              <a:lumMod val="95000"/>
            </a:schemeClr>
          </a:solidFill>
        </p:spPr>
        <p:txBody>
          <a:bodyPr/>
          <a:lstStyle>
            <a:lvl1pPr rtl="0">
              <a:defRPr sz="1333"/>
            </a:lvl1pPr>
          </a:lstStyle>
          <a:p>
            <a:endParaRPr lang="ar-IQ"/>
          </a:p>
        </p:txBody>
      </p:sp>
      <p:sp>
        <p:nvSpPr>
          <p:cNvPr id="123" name="Picture Placeholder 5">
            <a:extLst>
              <a:ext uri="{FF2B5EF4-FFF2-40B4-BE49-F238E27FC236}">
                <a16:creationId xmlns:a16="http://schemas.microsoft.com/office/drawing/2014/main" id="{D45CCE9B-E844-4E38-87FF-70DF00469D02}"/>
              </a:ext>
            </a:extLst>
          </p:cNvPr>
          <p:cNvSpPr>
            <a:spLocks noGrp="1"/>
          </p:cNvSpPr>
          <p:nvPr>
            <p:ph type="pic" sz="quarter" idx="17"/>
          </p:nvPr>
        </p:nvSpPr>
        <p:spPr>
          <a:xfrm>
            <a:off x="1050188" y="3559411"/>
            <a:ext cx="1974323" cy="1742624"/>
          </a:xfrm>
          <a:prstGeom prst="rect">
            <a:avLst/>
          </a:prstGeom>
          <a:solidFill>
            <a:schemeClr val="bg1">
              <a:lumMod val="95000"/>
            </a:schemeClr>
          </a:solidFill>
        </p:spPr>
        <p:txBody>
          <a:bodyPr/>
          <a:lstStyle>
            <a:lvl1pPr rtl="0">
              <a:defRPr sz="1333"/>
            </a:lvl1pPr>
          </a:lstStyle>
          <a:p>
            <a:endParaRPr lang="ar-IQ"/>
          </a:p>
        </p:txBody>
      </p:sp>
      <p:sp>
        <p:nvSpPr>
          <p:cNvPr id="124" name="Picture Placeholder 5">
            <a:extLst>
              <a:ext uri="{FF2B5EF4-FFF2-40B4-BE49-F238E27FC236}">
                <a16:creationId xmlns:a16="http://schemas.microsoft.com/office/drawing/2014/main" id="{52A065DE-93D9-4F35-909D-E6BB68F11C92}"/>
              </a:ext>
            </a:extLst>
          </p:cNvPr>
          <p:cNvSpPr>
            <a:spLocks noGrp="1"/>
          </p:cNvSpPr>
          <p:nvPr>
            <p:ph type="pic" sz="quarter" idx="18"/>
          </p:nvPr>
        </p:nvSpPr>
        <p:spPr>
          <a:xfrm>
            <a:off x="4823345" y="3559411"/>
            <a:ext cx="1974323" cy="1742624"/>
          </a:xfrm>
          <a:prstGeom prst="rect">
            <a:avLst/>
          </a:prstGeom>
          <a:solidFill>
            <a:schemeClr val="bg1">
              <a:lumMod val="95000"/>
            </a:schemeClr>
          </a:solidFill>
        </p:spPr>
        <p:txBody>
          <a:bodyPr/>
          <a:lstStyle>
            <a:lvl1pPr rtl="0">
              <a:defRPr sz="1333"/>
            </a:lvl1pPr>
          </a:lstStyle>
          <a:p>
            <a:endParaRPr lang="ar-IQ"/>
          </a:p>
        </p:txBody>
      </p:sp>
      <p:sp>
        <p:nvSpPr>
          <p:cNvPr id="125" name="Picture Placeholder 5">
            <a:extLst>
              <a:ext uri="{FF2B5EF4-FFF2-40B4-BE49-F238E27FC236}">
                <a16:creationId xmlns:a16="http://schemas.microsoft.com/office/drawing/2014/main" id="{EBFFE610-6FDE-4596-B4A7-0CB1A5BACCDA}"/>
              </a:ext>
            </a:extLst>
          </p:cNvPr>
          <p:cNvSpPr>
            <a:spLocks noGrp="1"/>
          </p:cNvSpPr>
          <p:nvPr>
            <p:ph type="pic" sz="quarter" idx="19"/>
          </p:nvPr>
        </p:nvSpPr>
        <p:spPr>
          <a:xfrm>
            <a:off x="8596503" y="3559411"/>
            <a:ext cx="1974323" cy="1742624"/>
          </a:xfrm>
          <a:prstGeom prst="rect">
            <a:avLst/>
          </a:prstGeom>
          <a:solidFill>
            <a:schemeClr val="bg1">
              <a:lumMod val="95000"/>
            </a:schemeClr>
          </a:solidFill>
        </p:spPr>
        <p:txBody>
          <a:bodyPr/>
          <a:lstStyle>
            <a:lvl1pPr rtl="0">
              <a:defRPr sz="1333"/>
            </a:lvl1pPr>
          </a:lstStyle>
          <a:p>
            <a:endParaRPr lang="ar-IQ"/>
          </a:p>
        </p:txBody>
      </p:sp>
    </p:spTree>
    <p:extLst>
      <p:ext uri="{BB962C8B-B14F-4D97-AF65-F5344CB8AC3E}">
        <p14:creationId xmlns:p14="http://schemas.microsoft.com/office/powerpoint/2010/main" val="2096010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164" name="Picture Placeholder 5">
            <a:extLst>
              <a:ext uri="{FF2B5EF4-FFF2-40B4-BE49-F238E27FC236}">
                <a16:creationId xmlns:a16="http://schemas.microsoft.com/office/drawing/2014/main" id="{ECE18244-D8BA-4710-BB0A-95A06821D26D}"/>
              </a:ext>
            </a:extLst>
          </p:cNvPr>
          <p:cNvSpPr>
            <a:spLocks noGrp="1"/>
          </p:cNvSpPr>
          <p:nvPr>
            <p:ph type="pic" sz="quarter" idx="14"/>
          </p:nvPr>
        </p:nvSpPr>
        <p:spPr>
          <a:xfrm>
            <a:off x="743208" y="432676"/>
            <a:ext cx="2175433" cy="1742624"/>
          </a:xfrm>
          <a:prstGeom prst="rect">
            <a:avLst/>
          </a:prstGeom>
          <a:solidFill>
            <a:schemeClr val="bg1">
              <a:lumMod val="95000"/>
            </a:schemeClr>
          </a:solidFill>
        </p:spPr>
        <p:txBody>
          <a:bodyPr/>
          <a:lstStyle>
            <a:lvl1pPr rtl="0">
              <a:defRPr sz="1333"/>
            </a:lvl1pPr>
          </a:lstStyle>
          <a:p>
            <a:endParaRPr lang="ar-IQ"/>
          </a:p>
        </p:txBody>
      </p:sp>
      <p:sp>
        <p:nvSpPr>
          <p:cNvPr id="165" name="Picture Placeholder 5">
            <a:extLst>
              <a:ext uri="{FF2B5EF4-FFF2-40B4-BE49-F238E27FC236}">
                <a16:creationId xmlns:a16="http://schemas.microsoft.com/office/drawing/2014/main" id="{5C8BC543-DA7B-4182-97BE-B2A359165461}"/>
              </a:ext>
            </a:extLst>
          </p:cNvPr>
          <p:cNvSpPr>
            <a:spLocks noGrp="1"/>
          </p:cNvSpPr>
          <p:nvPr>
            <p:ph type="pic" sz="quarter" idx="15"/>
          </p:nvPr>
        </p:nvSpPr>
        <p:spPr>
          <a:xfrm>
            <a:off x="743208" y="2557688"/>
            <a:ext cx="2175433" cy="1742624"/>
          </a:xfrm>
          <a:prstGeom prst="rect">
            <a:avLst/>
          </a:prstGeom>
          <a:solidFill>
            <a:schemeClr val="bg1">
              <a:lumMod val="95000"/>
            </a:schemeClr>
          </a:solidFill>
        </p:spPr>
        <p:txBody>
          <a:bodyPr/>
          <a:lstStyle>
            <a:lvl1pPr rtl="0">
              <a:defRPr sz="1333"/>
            </a:lvl1pPr>
          </a:lstStyle>
          <a:p>
            <a:endParaRPr lang="ar-IQ"/>
          </a:p>
        </p:txBody>
      </p:sp>
      <p:sp>
        <p:nvSpPr>
          <p:cNvPr id="166" name="Picture Placeholder 5">
            <a:extLst>
              <a:ext uri="{FF2B5EF4-FFF2-40B4-BE49-F238E27FC236}">
                <a16:creationId xmlns:a16="http://schemas.microsoft.com/office/drawing/2014/main" id="{C5878385-D4E9-44DD-B124-877E047B5C36}"/>
              </a:ext>
            </a:extLst>
          </p:cNvPr>
          <p:cNvSpPr>
            <a:spLocks noGrp="1"/>
          </p:cNvSpPr>
          <p:nvPr>
            <p:ph type="pic" sz="quarter" idx="16"/>
          </p:nvPr>
        </p:nvSpPr>
        <p:spPr>
          <a:xfrm>
            <a:off x="743208" y="4682700"/>
            <a:ext cx="2175433" cy="1742624"/>
          </a:xfrm>
          <a:prstGeom prst="rect">
            <a:avLst/>
          </a:prstGeom>
          <a:solidFill>
            <a:schemeClr val="bg1">
              <a:lumMod val="95000"/>
            </a:schemeClr>
          </a:solidFill>
        </p:spPr>
        <p:txBody>
          <a:bodyPr/>
          <a:lstStyle>
            <a:lvl1pPr rtl="0">
              <a:defRPr sz="1333"/>
            </a:lvl1pPr>
          </a:lstStyle>
          <a:p>
            <a:endParaRPr lang="ar-IQ"/>
          </a:p>
        </p:txBody>
      </p:sp>
      <p:sp>
        <p:nvSpPr>
          <p:cNvPr id="167" name="Picture Placeholder 5">
            <a:extLst>
              <a:ext uri="{FF2B5EF4-FFF2-40B4-BE49-F238E27FC236}">
                <a16:creationId xmlns:a16="http://schemas.microsoft.com/office/drawing/2014/main" id="{D8C4DADF-1278-4387-BE2B-DE5E6F90934F}"/>
              </a:ext>
            </a:extLst>
          </p:cNvPr>
          <p:cNvSpPr>
            <a:spLocks noGrp="1"/>
          </p:cNvSpPr>
          <p:nvPr>
            <p:ph type="pic" sz="quarter" idx="17"/>
          </p:nvPr>
        </p:nvSpPr>
        <p:spPr>
          <a:xfrm>
            <a:off x="6291944" y="432676"/>
            <a:ext cx="2175433" cy="1742624"/>
          </a:xfrm>
          <a:prstGeom prst="rect">
            <a:avLst/>
          </a:prstGeom>
          <a:solidFill>
            <a:schemeClr val="bg1">
              <a:lumMod val="95000"/>
            </a:schemeClr>
          </a:solidFill>
        </p:spPr>
        <p:txBody>
          <a:bodyPr/>
          <a:lstStyle>
            <a:lvl1pPr rtl="0">
              <a:defRPr sz="1333"/>
            </a:lvl1pPr>
          </a:lstStyle>
          <a:p>
            <a:endParaRPr lang="ar-IQ"/>
          </a:p>
        </p:txBody>
      </p:sp>
      <p:sp>
        <p:nvSpPr>
          <p:cNvPr id="168" name="Picture Placeholder 5">
            <a:extLst>
              <a:ext uri="{FF2B5EF4-FFF2-40B4-BE49-F238E27FC236}">
                <a16:creationId xmlns:a16="http://schemas.microsoft.com/office/drawing/2014/main" id="{41C5206B-30C5-45C5-B902-FDF1E4624C0F}"/>
              </a:ext>
            </a:extLst>
          </p:cNvPr>
          <p:cNvSpPr>
            <a:spLocks noGrp="1"/>
          </p:cNvSpPr>
          <p:nvPr>
            <p:ph type="pic" sz="quarter" idx="18"/>
          </p:nvPr>
        </p:nvSpPr>
        <p:spPr>
          <a:xfrm>
            <a:off x="6291944" y="2557688"/>
            <a:ext cx="2175433" cy="1742624"/>
          </a:xfrm>
          <a:prstGeom prst="rect">
            <a:avLst/>
          </a:prstGeom>
          <a:solidFill>
            <a:schemeClr val="bg1">
              <a:lumMod val="95000"/>
            </a:schemeClr>
          </a:solidFill>
        </p:spPr>
        <p:txBody>
          <a:bodyPr/>
          <a:lstStyle>
            <a:lvl1pPr rtl="0">
              <a:defRPr sz="1333"/>
            </a:lvl1pPr>
          </a:lstStyle>
          <a:p>
            <a:endParaRPr lang="ar-IQ"/>
          </a:p>
        </p:txBody>
      </p:sp>
      <p:sp>
        <p:nvSpPr>
          <p:cNvPr id="169" name="Picture Placeholder 5">
            <a:extLst>
              <a:ext uri="{FF2B5EF4-FFF2-40B4-BE49-F238E27FC236}">
                <a16:creationId xmlns:a16="http://schemas.microsoft.com/office/drawing/2014/main" id="{CDA25442-BFCC-406C-8A01-A3D9FEB108F4}"/>
              </a:ext>
            </a:extLst>
          </p:cNvPr>
          <p:cNvSpPr>
            <a:spLocks noGrp="1"/>
          </p:cNvSpPr>
          <p:nvPr>
            <p:ph type="pic" sz="quarter" idx="19"/>
          </p:nvPr>
        </p:nvSpPr>
        <p:spPr>
          <a:xfrm>
            <a:off x="6291944" y="4682700"/>
            <a:ext cx="2175433" cy="1742624"/>
          </a:xfrm>
          <a:prstGeom prst="rect">
            <a:avLst/>
          </a:prstGeom>
          <a:solidFill>
            <a:schemeClr val="bg1">
              <a:lumMod val="95000"/>
            </a:schemeClr>
          </a:solidFill>
        </p:spPr>
        <p:txBody>
          <a:bodyPr/>
          <a:lstStyle>
            <a:lvl1pPr rtl="0">
              <a:defRPr sz="1333"/>
            </a:lvl1pPr>
          </a:lstStyle>
          <a:p>
            <a:endParaRPr lang="ar-IQ"/>
          </a:p>
        </p:txBody>
      </p:sp>
    </p:spTree>
    <p:extLst>
      <p:ext uri="{BB962C8B-B14F-4D97-AF65-F5344CB8AC3E}">
        <p14:creationId xmlns:p14="http://schemas.microsoft.com/office/powerpoint/2010/main" val="30995469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110"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111"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149" name="Picture Placeholder 2">
            <a:extLst>
              <a:ext uri="{FF2B5EF4-FFF2-40B4-BE49-F238E27FC236}">
                <a16:creationId xmlns:a16="http://schemas.microsoft.com/office/drawing/2014/main" id="{1D5A4DA7-7ED3-46BF-8497-0BA115D38A97}"/>
              </a:ext>
            </a:extLst>
          </p:cNvPr>
          <p:cNvSpPr>
            <a:spLocks noGrp="1"/>
          </p:cNvSpPr>
          <p:nvPr>
            <p:ph type="pic" sz="quarter" idx="10"/>
          </p:nvPr>
        </p:nvSpPr>
        <p:spPr>
          <a:xfrm>
            <a:off x="729104" y="1942216"/>
            <a:ext cx="2175437" cy="2110857"/>
          </a:xfrm>
          <a:prstGeom prst="rect">
            <a:avLst/>
          </a:prstGeom>
          <a:solidFill>
            <a:schemeClr val="bg1">
              <a:lumMod val="95000"/>
            </a:schemeClr>
          </a:solidFill>
        </p:spPr>
        <p:txBody>
          <a:bodyPr/>
          <a:lstStyle>
            <a:lvl1pPr rtl="0">
              <a:defRPr sz="933"/>
            </a:lvl1pPr>
          </a:lstStyle>
          <a:p>
            <a:endParaRPr lang="ar-IQ"/>
          </a:p>
        </p:txBody>
      </p:sp>
      <p:sp>
        <p:nvSpPr>
          <p:cNvPr id="150" name="Picture Placeholder 2">
            <a:extLst>
              <a:ext uri="{FF2B5EF4-FFF2-40B4-BE49-F238E27FC236}">
                <a16:creationId xmlns:a16="http://schemas.microsoft.com/office/drawing/2014/main" id="{E705C80F-D9C5-4E89-BAAC-2273B0B1FB0E}"/>
              </a:ext>
            </a:extLst>
          </p:cNvPr>
          <p:cNvSpPr>
            <a:spLocks noGrp="1"/>
          </p:cNvSpPr>
          <p:nvPr>
            <p:ph type="pic" sz="quarter" idx="11"/>
          </p:nvPr>
        </p:nvSpPr>
        <p:spPr>
          <a:xfrm>
            <a:off x="3581890" y="1942216"/>
            <a:ext cx="2175437" cy="2110857"/>
          </a:xfrm>
          <a:prstGeom prst="rect">
            <a:avLst/>
          </a:prstGeom>
          <a:solidFill>
            <a:schemeClr val="bg1">
              <a:lumMod val="95000"/>
            </a:schemeClr>
          </a:solidFill>
        </p:spPr>
        <p:txBody>
          <a:bodyPr/>
          <a:lstStyle>
            <a:lvl1pPr rtl="0">
              <a:defRPr sz="933"/>
            </a:lvl1pPr>
          </a:lstStyle>
          <a:p>
            <a:endParaRPr lang="ar-IQ"/>
          </a:p>
        </p:txBody>
      </p:sp>
      <p:sp>
        <p:nvSpPr>
          <p:cNvPr id="151" name="Picture Placeholder 2">
            <a:extLst>
              <a:ext uri="{FF2B5EF4-FFF2-40B4-BE49-F238E27FC236}">
                <a16:creationId xmlns:a16="http://schemas.microsoft.com/office/drawing/2014/main" id="{20FD61D2-F53E-4AA4-A625-3CE10FC8A1A3}"/>
              </a:ext>
            </a:extLst>
          </p:cNvPr>
          <p:cNvSpPr>
            <a:spLocks noGrp="1"/>
          </p:cNvSpPr>
          <p:nvPr>
            <p:ph type="pic" sz="quarter" idx="12"/>
          </p:nvPr>
        </p:nvSpPr>
        <p:spPr>
          <a:xfrm>
            <a:off x="6434674" y="1942216"/>
            <a:ext cx="2175437" cy="2110857"/>
          </a:xfrm>
          <a:prstGeom prst="rect">
            <a:avLst/>
          </a:prstGeom>
          <a:solidFill>
            <a:schemeClr val="bg1">
              <a:lumMod val="95000"/>
            </a:schemeClr>
          </a:solidFill>
        </p:spPr>
        <p:txBody>
          <a:bodyPr/>
          <a:lstStyle>
            <a:lvl1pPr rtl="0">
              <a:defRPr sz="933"/>
            </a:lvl1pPr>
          </a:lstStyle>
          <a:p>
            <a:endParaRPr lang="ar-IQ"/>
          </a:p>
        </p:txBody>
      </p:sp>
      <p:sp>
        <p:nvSpPr>
          <p:cNvPr id="152" name="Picture Placeholder 2">
            <a:extLst>
              <a:ext uri="{FF2B5EF4-FFF2-40B4-BE49-F238E27FC236}">
                <a16:creationId xmlns:a16="http://schemas.microsoft.com/office/drawing/2014/main" id="{53CCC923-3E32-4E25-A297-696980EC5856}"/>
              </a:ext>
            </a:extLst>
          </p:cNvPr>
          <p:cNvSpPr>
            <a:spLocks noGrp="1"/>
          </p:cNvSpPr>
          <p:nvPr>
            <p:ph type="pic" sz="quarter" idx="13"/>
          </p:nvPr>
        </p:nvSpPr>
        <p:spPr>
          <a:xfrm>
            <a:off x="9287458" y="1942216"/>
            <a:ext cx="2175437" cy="2110857"/>
          </a:xfrm>
          <a:prstGeom prst="rect">
            <a:avLst/>
          </a:prstGeom>
          <a:solidFill>
            <a:schemeClr val="bg1">
              <a:lumMod val="95000"/>
            </a:schemeClr>
          </a:solidFill>
        </p:spPr>
        <p:txBody>
          <a:bodyPr/>
          <a:lstStyle>
            <a:lvl1pPr rtl="0">
              <a:defRPr sz="933"/>
            </a:lvl1pPr>
          </a:lstStyle>
          <a:p>
            <a:endParaRPr lang="ar-IQ"/>
          </a:p>
        </p:txBody>
      </p:sp>
    </p:spTree>
    <p:extLst>
      <p:ext uri="{BB962C8B-B14F-4D97-AF65-F5344CB8AC3E}">
        <p14:creationId xmlns:p14="http://schemas.microsoft.com/office/powerpoint/2010/main" val="398351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29698FC-E253-41CA-AE95-07A93A9949C2}" type="datetime1">
              <a:rPr lang="en-US" smtClean="0"/>
              <a:t>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121985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538363" y="2527300"/>
            <a:ext cx="2683721" cy="3027947"/>
          </a:xfrm>
          <a:prstGeom prst="rect">
            <a:avLst/>
          </a:prstGeom>
          <a:solidFill>
            <a:schemeClr val="bg1">
              <a:lumMod val="95000"/>
            </a:schemeClr>
          </a:solidFill>
        </p:spPr>
        <p:txBody>
          <a:bodyPr/>
          <a:lstStyle>
            <a:lvl1pPr rtl="0">
              <a:defRPr sz="933"/>
            </a:lvl1pPr>
          </a:lstStyle>
          <a:p>
            <a:endParaRPr lang="ar-IQ"/>
          </a:p>
        </p:txBody>
      </p:sp>
      <p:sp>
        <p:nvSpPr>
          <p:cNvPr id="8"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9"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31" name="Picture Placeholder 2">
            <a:extLst>
              <a:ext uri="{FF2B5EF4-FFF2-40B4-BE49-F238E27FC236}">
                <a16:creationId xmlns:a16="http://schemas.microsoft.com/office/drawing/2014/main" id="{3FD1688F-4A34-400B-982D-828641622C4F}"/>
              </a:ext>
            </a:extLst>
          </p:cNvPr>
          <p:cNvSpPr>
            <a:spLocks noGrp="1"/>
          </p:cNvSpPr>
          <p:nvPr>
            <p:ph type="pic" sz="quarter" idx="12"/>
          </p:nvPr>
        </p:nvSpPr>
        <p:spPr>
          <a:xfrm>
            <a:off x="6096001" y="2527300"/>
            <a:ext cx="2683721" cy="3027947"/>
          </a:xfrm>
          <a:prstGeom prst="rect">
            <a:avLst/>
          </a:prstGeom>
          <a:solidFill>
            <a:schemeClr val="bg1">
              <a:lumMod val="95000"/>
            </a:schemeClr>
          </a:solidFill>
        </p:spPr>
        <p:txBody>
          <a:bodyPr/>
          <a:lstStyle>
            <a:lvl1pPr rtl="0">
              <a:defRPr sz="933"/>
            </a:lvl1pPr>
          </a:lstStyle>
          <a:p>
            <a:endParaRPr lang="ar-IQ"/>
          </a:p>
        </p:txBody>
      </p:sp>
    </p:spTree>
    <p:extLst>
      <p:ext uri="{BB962C8B-B14F-4D97-AF65-F5344CB8AC3E}">
        <p14:creationId xmlns:p14="http://schemas.microsoft.com/office/powerpoint/2010/main" val="4789257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2"/>
          <p:cNvSpPr>
            <a:spLocks noGrp="1"/>
          </p:cNvSpPr>
          <p:nvPr>
            <p:ph type="pic" sz="quarter" idx="11"/>
          </p:nvPr>
        </p:nvSpPr>
        <p:spPr>
          <a:xfrm>
            <a:off x="7947246" y="995915"/>
            <a:ext cx="3217333" cy="2438400"/>
          </a:xfrm>
          <a:prstGeom prst="rect">
            <a:avLst/>
          </a:prstGeom>
          <a:solidFill>
            <a:schemeClr val="bg1">
              <a:lumMod val="95000"/>
            </a:schemeClr>
          </a:solidFill>
        </p:spPr>
        <p:txBody>
          <a:bodyPr/>
          <a:lstStyle>
            <a:lvl1pPr rtl="0">
              <a:defRPr sz="1400"/>
            </a:lvl1pPr>
          </a:lstStyle>
          <a:p>
            <a:endParaRPr lang="ar-IQ"/>
          </a:p>
        </p:txBody>
      </p:sp>
      <p:sp>
        <p:nvSpPr>
          <p:cNvPr id="7" name="Picture Placeholder 2"/>
          <p:cNvSpPr>
            <a:spLocks noGrp="1"/>
          </p:cNvSpPr>
          <p:nvPr>
            <p:ph type="pic" sz="quarter" idx="12"/>
          </p:nvPr>
        </p:nvSpPr>
        <p:spPr>
          <a:xfrm>
            <a:off x="966944" y="995915"/>
            <a:ext cx="3217333" cy="2438400"/>
          </a:xfrm>
          <a:prstGeom prst="rect">
            <a:avLst/>
          </a:prstGeom>
          <a:solidFill>
            <a:schemeClr val="bg1">
              <a:lumMod val="95000"/>
            </a:schemeClr>
          </a:solidFill>
        </p:spPr>
        <p:txBody>
          <a:bodyPr/>
          <a:lstStyle>
            <a:lvl1pPr rtl="0">
              <a:defRPr sz="1400"/>
            </a:lvl1pPr>
          </a:lstStyle>
          <a:p>
            <a:endParaRPr lang="ar-IQ"/>
          </a:p>
        </p:txBody>
      </p:sp>
      <p:sp>
        <p:nvSpPr>
          <p:cNvPr id="8" name="Picture Placeholder 2"/>
          <p:cNvSpPr>
            <a:spLocks noGrp="1"/>
          </p:cNvSpPr>
          <p:nvPr>
            <p:ph type="pic" sz="quarter" idx="13"/>
          </p:nvPr>
        </p:nvSpPr>
        <p:spPr>
          <a:xfrm>
            <a:off x="4457095" y="3434315"/>
            <a:ext cx="3217333" cy="2438400"/>
          </a:xfrm>
          <a:prstGeom prst="rect">
            <a:avLst/>
          </a:prstGeom>
          <a:solidFill>
            <a:schemeClr val="bg1">
              <a:lumMod val="95000"/>
            </a:schemeClr>
          </a:solidFill>
        </p:spPr>
        <p:txBody>
          <a:bodyPr/>
          <a:lstStyle>
            <a:lvl1pPr rtl="0">
              <a:defRPr sz="1400"/>
            </a:lvl1pPr>
          </a:lstStyle>
          <a:p>
            <a:endParaRPr lang="ar-IQ"/>
          </a:p>
        </p:txBody>
      </p:sp>
    </p:spTree>
    <p:extLst>
      <p:ext uri="{BB962C8B-B14F-4D97-AF65-F5344CB8AC3E}">
        <p14:creationId xmlns:p14="http://schemas.microsoft.com/office/powerpoint/2010/main" val="20996301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22" name="Picture Placeholder 2">
            <a:extLst>
              <a:ext uri="{FF2B5EF4-FFF2-40B4-BE49-F238E27FC236}">
                <a16:creationId xmlns:a16="http://schemas.microsoft.com/office/drawing/2014/main" id="{01F39A8E-90F5-4951-8BC2-F25E2431B346}"/>
              </a:ext>
            </a:extLst>
          </p:cNvPr>
          <p:cNvSpPr>
            <a:spLocks noGrp="1"/>
          </p:cNvSpPr>
          <p:nvPr>
            <p:ph type="pic" sz="quarter" idx="16"/>
          </p:nvPr>
        </p:nvSpPr>
        <p:spPr>
          <a:xfrm>
            <a:off x="4457095" y="990600"/>
            <a:ext cx="3217333" cy="2438400"/>
          </a:xfrm>
          <a:prstGeom prst="rect">
            <a:avLst/>
          </a:prstGeom>
          <a:solidFill>
            <a:schemeClr val="bg1">
              <a:lumMod val="95000"/>
            </a:schemeClr>
          </a:solidFill>
        </p:spPr>
        <p:txBody>
          <a:bodyPr/>
          <a:lstStyle>
            <a:lvl1pPr rtl="0">
              <a:defRPr sz="1400"/>
            </a:lvl1pPr>
          </a:lstStyle>
          <a:p>
            <a:endParaRPr lang="ar-IQ"/>
          </a:p>
        </p:txBody>
      </p:sp>
      <p:sp>
        <p:nvSpPr>
          <p:cNvPr id="37" name="Picture Placeholder 2">
            <a:extLst>
              <a:ext uri="{FF2B5EF4-FFF2-40B4-BE49-F238E27FC236}">
                <a16:creationId xmlns:a16="http://schemas.microsoft.com/office/drawing/2014/main" id="{83198CA2-4508-4F2F-9E9A-EBCD4CBCFEDD}"/>
              </a:ext>
            </a:extLst>
          </p:cNvPr>
          <p:cNvSpPr>
            <a:spLocks noGrp="1"/>
          </p:cNvSpPr>
          <p:nvPr>
            <p:ph type="pic" sz="quarter" idx="11"/>
          </p:nvPr>
        </p:nvSpPr>
        <p:spPr>
          <a:xfrm>
            <a:off x="7947246" y="995915"/>
            <a:ext cx="3217333" cy="2438400"/>
          </a:xfrm>
          <a:prstGeom prst="rect">
            <a:avLst/>
          </a:prstGeom>
          <a:solidFill>
            <a:schemeClr val="bg1">
              <a:lumMod val="95000"/>
            </a:schemeClr>
          </a:solidFill>
        </p:spPr>
        <p:txBody>
          <a:bodyPr/>
          <a:lstStyle>
            <a:lvl1pPr rtl="0">
              <a:defRPr sz="1400"/>
            </a:lvl1pPr>
          </a:lstStyle>
          <a:p>
            <a:endParaRPr lang="ar-IQ"/>
          </a:p>
        </p:txBody>
      </p:sp>
      <p:sp>
        <p:nvSpPr>
          <p:cNvPr id="38" name="Picture Placeholder 2">
            <a:extLst>
              <a:ext uri="{FF2B5EF4-FFF2-40B4-BE49-F238E27FC236}">
                <a16:creationId xmlns:a16="http://schemas.microsoft.com/office/drawing/2014/main" id="{FA96F978-B9CE-490D-AA0A-C2E8EF0F026B}"/>
              </a:ext>
            </a:extLst>
          </p:cNvPr>
          <p:cNvSpPr>
            <a:spLocks noGrp="1"/>
          </p:cNvSpPr>
          <p:nvPr>
            <p:ph type="pic" sz="quarter" idx="12"/>
          </p:nvPr>
        </p:nvSpPr>
        <p:spPr>
          <a:xfrm>
            <a:off x="966944" y="995915"/>
            <a:ext cx="3217333" cy="2438400"/>
          </a:xfrm>
          <a:prstGeom prst="rect">
            <a:avLst/>
          </a:prstGeom>
          <a:solidFill>
            <a:schemeClr val="bg1">
              <a:lumMod val="95000"/>
            </a:schemeClr>
          </a:solidFill>
        </p:spPr>
        <p:txBody>
          <a:bodyPr/>
          <a:lstStyle>
            <a:lvl1pPr rtl="0">
              <a:defRPr sz="1400"/>
            </a:lvl1pPr>
          </a:lstStyle>
          <a:p>
            <a:endParaRPr lang="ar-IQ"/>
          </a:p>
        </p:txBody>
      </p:sp>
    </p:spTree>
    <p:extLst>
      <p:ext uri="{BB962C8B-B14F-4D97-AF65-F5344CB8AC3E}">
        <p14:creationId xmlns:p14="http://schemas.microsoft.com/office/powerpoint/2010/main" val="5272909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6" name="Picture Placeholder 23"/>
          <p:cNvSpPr>
            <a:spLocks noGrp="1"/>
          </p:cNvSpPr>
          <p:nvPr>
            <p:ph type="pic" sz="quarter" idx="15"/>
          </p:nvPr>
        </p:nvSpPr>
        <p:spPr>
          <a:xfrm>
            <a:off x="767401" y="2089944"/>
            <a:ext cx="5239700" cy="1976643"/>
          </a:xfrm>
          <a:custGeom>
            <a:avLst/>
            <a:gdLst>
              <a:gd name="connsiteX0" fmla="*/ 0 w 3929775"/>
              <a:gd name="connsiteY0" fmla="*/ 0 h 1482482"/>
              <a:gd name="connsiteX1" fmla="*/ 3929775 w 3929775"/>
              <a:gd name="connsiteY1" fmla="*/ 0 h 1482482"/>
              <a:gd name="connsiteX2" fmla="*/ 3929775 w 3929775"/>
              <a:gd name="connsiteY2" fmla="*/ 1482482 h 1482482"/>
              <a:gd name="connsiteX3" fmla="*/ 0 w 3929775"/>
              <a:gd name="connsiteY3" fmla="*/ 1482482 h 1482482"/>
            </a:gdLst>
            <a:ahLst/>
            <a:cxnLst>
              <a:cxn ang="0">
                <a:pos x="connsiteX0" y="connsiteY0"/>
              </a:cxn>
              <a:cxn ang="0">
                <a:pos x="connsiteX1" y="connsiteY1"/>
              </a:cxn>
              <a:cxn ang="0">
                <a:pos x="connsiteX2" y="connsiteY2"/>
              </a:cxn>
              <a:cxn ang="0">
                <a:pos x="connsiteX3" y="connsiteY3"/>
              </a:cxn>
            </a:cxnLst>
            <a:rect l="l" t="t" r="r" b="b"/>
            <a:pathLst>
              <a:path w="3929775" h="1482482">
                <a:moveTo>
                  <a:pt x="0" y="0"/>
                </a:moveTo>
                <a:lnTo>
                  <a:pt x="3929775" y="0"/>
                </a:lnTo>
                <a:lnTo>
                  <a:pt x="3929775" y="1482482"/>
                </a:lnTo>
                <a:lnTo>
                  <a:pt x="0" y="1482482"/>
                </a:lnTo>
                <a:close/>
              </a:path>
            </a:pathLst>
          </a:custGeom>
          <a:solidFill>
            <a:schemeClr val="bg1">
              <a:lumMod val="95000"/>
            </a:schemeClr>
          </a:solidFill>
        </p:spPr>
        <p:txBody>
          <a:bodyPr wrap="square">
            <a:noAutofit/>
          </a:bodyPr>
          <a:lstStyle>
            <a:lvl1pPr rtl="0">
              <a:defRPr sz="667"/>
            </a:lvl1pPr>
          </a:lstStyle>
          <a:p>
            <a:endParaRPr lang="ar-IQ"/>
          </a:p>
        </p:txBody>
      </p:sp>
      <p:sp>
        <p:nvSpPr>
          <p:cNvPr id="7" name="Picture Placeholder 24"/>
          <p:cNvSpPr>
            <a:spLocks noGrp="1"/>
          </p:cNvSpPr>
          <p:nvPr>
            <p:ph type="pic" sz="quarter" idx="16"/>
          </p:nvPr>
        </p:nvSpPr>
        <p:spPr>
          <a:xfrm>
            <a:off x="767400" y="4195557"/>
            <a:ext cx="2553651" cy="1976643"/>
          </a:xfrm>
          <a:custGeom>
            <a:avLst/>
            <a:gdLst>
              <a:gd name="connsiteX0" fmla="*/ 0 w 1915238"/>
              <a:gd name="connsiteY0" fmla="*/ 0 h 1482482"/>
              <a:gd name="connsiteX1" fmla="*/ 1915238 w 1915238"/>
              <a:gd name="connsiteY1" fmla="*/ 0 h 1482482"/>
              <a:gd name="connsiteX2" fmla="*/ 1915238 w 1915238"/>
              <a:gd name="connsiteY2" fmla="*/ 1482482 h 1482482"/>
              <a:gd name="connsiteX3" fmla="*/ 0 w 1915238"/>
              <a:gd name="connsiteY3" fmla="*/ 1482482 h 1482482"/>
            </a:gdLst>
            <a:ahLst/>
            <a:cxnLst>
              <a:cxn ang="0">
                <a:pos x="connsiteX0" y="connsiteY0"/>
              </a:cxn>
              <a:cxn ang="0">
                <a:pos x="connsiteX1" y="connsiteY1"/>
              </a:cxn>
              <a:cxn ang="0">
                <a:pos x="connsiteX2" y="connsiteY2"/>
              </a:cxn>
              <a:cxn ang="0">
                <a:pos x="connsiteX3" y="connsiteY3"/>
              </a:cxn>
            </a:cxnLst>
            <a:rect l="l" t="t" r="r" b="b"/>
            <a:pathLst>
              <a:path w="1915238" h="1482482">
                <a:moveTo>
                  <a:pt x="0" y="0"/>
                </a:moveTo>
                <a:lnTo>
                  <a:pt x="1915238" y="0"/>
                </a:lnTo>
                <a:lnTo>
                  <a:pt x="1915238" y="1482482"/>
                </a:lnTo>
                <a:lnTo>
                  <a:pt x="0" y="1482482"/>
                </a:lnTo>
                <a:close/>
              </a:path>
            </a:pathLst>
          </a:custGeom>
          <a:solidFill>
            <a:schemeClr val="bg1">
              <a:lumMod val="95000"/>
            </a:schemeClr>
          </a:solidFill>
        </p:spPr>
        <p:txBody>
          <a:bodyPr wrap="square">
            <a:noAutofit/>
          </a:bodyPr>
          <a:lstStyle>
            <a:lvl1pPr rtl="0">
              <a:defRPr sz="667"/>
            </a:lvl1pPr>
          </a:lstStyle>
          <a:p>
            <a:endParaRPr lang="ar-IQ"/>
          </a:p>
        </p:txBody>
      </p:sp>
      <p:sp>
        <p:nvSpPr>
          <p:cNvPr id="8" name="Picture Placeholder 22"/>
          <p:cNvSpPr>
            <a:spLocks noGrp="1"/>
          </p:cNvSpPr>
          <p:nvPr>
            <p:ph type="pic" sz="quarter" idx="17"/>
          </p:nvPr>
        </p:nvSpPr>
        <p:spPr>
          <a:xfrm>
            <a:off x="3448815" y="4195557"/>
            <a:ext cx="2558287" cy="1976643"/>
          </a:xfrm>
          <a:custGeom>
            <a:avLst/>
            <a:gdLst>
              <a:gd name="connsiteX0" fmla="*/ 0 w 1918715"/>
              <a:gd name="connsiteY0" fmla="*/ 0 h 1482482"/>
              <a:gd name="connsiteX1" fmla="*/ 1918715 w 1918715"/>
              <a:gd name="connsiteY1" fmla="*/ 0 h 1482482"/>
              <a:gd name="connsiteX2" fmla="*/ 1918715 w 1918715"/>
              <a:gd name="connsiteY2" fmla="*/ 1482482 h 1482482"/>
              <a:gd name="connsiteX3" fmla="*/ 0 w 1918715"/>
              <a:gd name="connsiteY3" fmla="*/ 1482482 h 1482482"/>
            </a:gdLst>
            <a:ahLst/>
            <a:cxnLst>
              <a:cxn ang="0">
                <a:pos x="connsiteX0" y="connsiteY0"/>
              </a:cxn>
              <a:cxn ang="0">
                <a:pos x="connsiteX1" y="connsiteY1"/>
              </a:cxn>
              <a:cxn ang="0">
                <a:pos x="connsiteX2" y="connsiteY2"/>
              </a:cxn>
              <a:cxn ang="0">
                <a:pos x="connsiteX3" y="connsiteY3"/>
              </a:cxn>
            </a:cxnLst>
            <a:rect l="l" t="t" r="r" b="b"/>
            <a:pathLst>
              <a:path w="1918715" h="1482482">
                <a:moveTo>
                  <a:pt x="0" y="0"/>
                </a:moveTo>
                <a:lnTo>
                  <a:pt x="1918715" y="0"/>
                </a:lnTo>
                <a:lnTo>
                  <a:pt x="1918715" y="1482482"/>
                </a:lnTo>
                <a:lnTo>
                  <a:pt x="0" y="1482482"/>
                </a:lnTo>
                <a:close/>
              </a:path>
            </a:pathLst>
          </a:custGeom>
          <a:solidFill>
            <a:schemeClr val="bg1">
              <a:lumMod val="95000"/>
            </a:schemeClr>
          </a:solidFill>
        </p:spPr>
        <p:txBody>
          <a:bodyPr wrap="square">
            <a:noAutofit/>
          </a:bodyPr>
          <a:lstStyle>
            <a:lvl1pPr rtl="0">
              <a:defRPr sz="667"/>
            </a:lvl1pPr>
          </a:lstStyle>
          <a:p>
            <a:endParaRPr lang="ar-IQ"/>
          </a:p>
        </p:txBody>
      </p:sp>
      <p:sp>
        <p:nvSpPr>
          <p:cNvPr id="9" name="Picture Placeholder 20"/>
          <p:cNvSpPr>
            <a:spLocks noGrp="1"/>
          </p:cNvSpPr>
          <p:nvPr>
            <p:ph type="pic" sz="quarter" idx="18"/>
          </p:nvPr>
        </p:nvSpPr>
        <p:spPr>
          <a:xfrm>
            <a:off x="6134865" y="2089944"/>
            <a:ext cx="2553493" cy="4082256"/>
          </a:xfrm>
          <a:custGeom>
            <a:avLst/>
            <a:gdLst>
              <a:gd name="connsiteX0" fmla="*/ 0 w 1915120"/>
              <a:gd name="connsiteY0" fmla="*/ 0 h 3061692"/>
              <a:gd name="connsiteX1" fmla="*/ 1915120 w 1915120"/>
              <a:gd name="connsiteY1" fmla="*/ 0 h 3061692"/>
              <a:gd name="connsiteX2" fmla="*/ 1915120 w 1915120"/>
              <a:gd name="connsiteY2" fmla="*/ 3061692 h 3061692"/>
              <a:gd name="connsiteX3" fmla="*/ 0 w 1915120"/>
              <a:gd name="connsiteY3" fmla="*/ 3061692 h 3061692"/>
            </a:gdLst>
            <a:ahLst/>
            <a:cxnLst>
              <a:cxn ang="0">
                <a:pos x="connsiteX0" y="connsiteY0"/>
              </a:cxn>
              <a:cxn ang="0">
                <a:pos x="connsiteX1" y="connsiteY1"/>
              </a:cxn>
              <a:cxn ang="0">
                <a:pos x="connsiteX2" y="connsiteY2"/>
              </a:cxn>
              <a:cxn ang="0">
                <a:pos x="connsiteX3" y="connsiteY3"/>
              </a:cxn>
            </a:cxnLst>
            <a:rect l="l" t="t" r="r" b="b"/>
            <a:pathLst>
              <a:path w="1915120" h="3061692">
                <a:moveTo>
                  <a:pt x="0" y="0"/>
                </a:moveTo>
                <a:lnTo>
                  <a:pt x="1915120" y="0"/>
                </a:lnTo>
                <a:lnTo>
                  <a:pt x="1915120" y="3061692"/>
                </a:lnTo>
                <a:lnTo>
                  <a:pt x="0" y="3061692"/>
                </a:lnTo>
                <a:close/>
              </a:path>
            </a:pathLst>
          </a:custGeom>
          <a:solidFill>
            <a:schemeClr val="bg1">
              <a:lumMod val="95000"/>
            </a:schemeClr>
          </a:solidFill>
        </p:spPr>
        <p:txBody>
          <a:bodyPr wrap="square">
            <a:noAutofit/>
          </a:bodyPr>
          <a:lstStyle>
            <a:lvl1pPr rtl="0">
              <a:defRPr sz="667"/>
            </a:lvl1pPr>
          </a:lstStyle>
          <a:p>
            <a:endParaRPr lang="ar-IQ"/>
          </a:p>
        </p:txBody>
      </p:sp>
      <p:sp>
        <p:nvSpPr>
          <p:cNvPr id="10" name="Picture Placeholder 19"/>
          <p:cNvSpPr>
            <a:spLocks noGrp="1"/>
          </p:cNvSpPr>
          <p:nvPr>
            <p:ph type="pic" sz="quarter" idx="19"/>
          </p:nvPr>
        </p:nvSpPr>
        <p:spPr>
          <a:xfrm>
            <a:off x="8816123" y="2089944"/>
            <a:ext cx="2553493" cy="4082256"/>
          </a:xfrm>
          <a:custGeom>
            <a:avLst/>
            <a:gdLst>
              <a:gd name="connsiteX0" fmla="*/ 0 w 1915120"/>
              <a:gd name="connsiteY0" fmla="*/ 0 h 3061692"/>
              <a:gd name="connsiteX1" fmla="*/ 1915120 w 1915120"/>
              <a:gd name="connsiteY1" fmla="*/ 0 h 3061692"/>
              <a:gd name="connsiteX2" fmla="*/ 1915120 w 1915120"/>
              <a:gd name="connsiteY2" fmla="*/ 3061692 h 3061692"/>
              <a:gd name="connsiteX3" fmla="*/ 0 w 1915120"/>
              <a:gd name="connsiteY3" fmla="*/ 3061692 h 3061692"/>
            </a:gdLst>
            <a:ahLst/>
            <a:cxnLst>
              <a:cxn ang="0">
                <a:pos x="connsiteX0" y="connsiteY0"/>
              </a:cxn>
              <a:cxn ang="0">
                <a:pos x="connsiteX1" y="connsiteY1"/>
              </a:cxn>
              <a:cxn ang="0">
                <a:pos x="connsiteX2" y="connsiteY2"/>
              </a:cxn>
              <a:cxn ang="0">
                <a:pos x="connsiteX3" y="connsiteY3"/>
              </a:cxn>
            </a:cxnLst>
            <a:rect l="l" t="t" r="r" b="b"/>
            <a:pathLst>
              <a:path w="1915120" h="3061692">
                <a:moveTo>
                  <a:pt x="0" y="0"/>
                </a:moveTo>
                <a:lnTo>
                  <a:pt x="1915120" y="0"/>
                </a:lnTo>
                <a:lnTo>
                  <a:pt x="1915120" y="3061692"/>
                </a:lnTo>
                <a:lnTo>
                  <a:pt x="0" y="3061692"/>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297326354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80" name="Picture Placeholder 79">
            <a:extLst>
              <a:ext uri="{FF2B5EF4-FFF2-40B4-BE49-F238E27FC236}">
                <a16:creationId xmlns:a16="http://schemas.microsoft.com/office/drawing/2014/main" id="{B960CE9D-9DDA-47ED-A50A-FA57ACB81578}"/>
              </a:ext>
            </a:extLst>
          </p:cNvPr>
          <p:cNvSpPr>
            <a:spLocks noGrp="1"/>
          </p:cNvSpPr>
          <p:nvPr>
            <p:ph type="pic" sz="quarter" idx="16"/>
          </p:nvPr>
        </p:nvSpPr>
        <p:spPr>
          <a:xfrm>
            <a:off x="1019820" y="18488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81" name="Picture Placeholder 80">
            <a:extLst>
              <a:ext uri="{FF2B5EF4-FFF2-40B4-BE49-F238E27FC236}">
                <a16:creationId xmlns:a16="http://schemas.microsoft.com/office/drawing/2014/main" id="{875874DF-4C5D-43BD-9A76-AE416FC8099D}"/>
              </a:ext>
            </a:extLst>
          </p:cNvPr>
          <p:cNvSpPr>
            <a:spLocks noGrp="1"/>
          </p:cNvSpPr>
          <p:nvPr>
            <p:ph type="pic" sz="quarter" idx="17"/>
          </p:nvPr>
        </p:nvSpPr>
        <p:spPr>
          <a:xfrm>
            <a:off x="1019820" y="42872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79" name="Picture Placeholder 78">
            <a:extLst>
              <a:ext uri="{FF2B5EF4-FFF2-40B4-BE49-F238E27FC236}">
                <a16:creationId xmlns:a16="http://schemas.microsoft.com/office/drawing/2014/main" id="{146816E4-CC5C-4EEE-81F0-373A39125D73}"/>
              </a:ext>
            </a:extLst>
          </p:cNvPr>
          <p:cNvSpPr>
            <a:spLocks noGrp="1"/>
          </p:cNvSpPr>
          <p:nvPr>
            <p:ph type="pic" sz="quarter" idx="18"/>
          </p:nvPr>
        </p:nvSpPr>
        <p:spPr>
          <a:xfrm>
            <a:off x="3614164" y="18488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82" name="Picture Placeholder 81">
            <a:extLst>
              <a:ext uri="{FF2B5EF4-FFF2-40B4-BE49-F238E27FC236}">
                <a16:creationId xmlns:a16="http://schemas.microsoft.com/office/drawing/2014/main" id="{7602C40F-2094-460D-81A6-A751617B4D17}"/>
              </a:ext>
            </a:extLst>
          </p:cNvPr>
          <p:cNvSpPr>
            <a:spLocks noGrp="1"/>
          </p:cNvSpPr>
          <p:nvPr>
            <p:ph type="pic" sz="quarter" idx="19"/>
          </p:nvPr>
        </p:nvSpPr>
        <p:spPr>
          <a:xfrm>
            <a:off x="3614164" y="42872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78" name="Picture Placeholder 77">
            <a:extLst>
              <a:ext uri="{FF2B5EF4-FFF2-40B4-BE49-F238E27FC236}">
                <a16:creationId xmlns:a16="http://schemas.microsoft.com/office/drawing/2014/main" id="{F5FEBD35-9B17-48A4-83E6-FD91CE5B30F3}"/>
              </a:ext>
            </a:extLst>
          </p:cNvPr>
          <p:cNvSpPr>
            <a:spLocks noGrp="1"/>
          </p:cNvSpPr>
          <p:nvPr>
            <p:ph type="pic" sz="quarter" idx="20"/>
          </p:nvPr>
        </p:nvSpPr>
        <p:spPr>
          <a:xfrm>
            <a:off x="6208508" y="18488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83" name="Picture Placeholder 82">
            <a:extLst>
              <a:ext uri="{FF2B5EF4-FFF2-40B4-BE49-F238E27FC236}">
                <a16:creationId xmlns:a16="http://schemas.microsoft.com/office/drawing/2014/main" id="{A8693A62-24C2-4EF4-816D-B44E7F45DC6B}"/>
              </a:ext>
            </a:extLst>
          </p:cNvPr>
          <p:cNvSpPr>
            <a:spLocks noGrp="1"/>
          </p:cNvSpPr>
          <p:nvPr>
            <p:ph type="pic" sz="quarter" idx="21"/>
          </p:nvPr>
        </p:nvSpPr>
        <p:spPr>
          <a:xfrm>
            <a:off x="6208508" y="42872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77" name="Picture Placeholder 76">
            <a:extLst>
              <a:ext uri="{FF2B5EF4-FFF2-40B4-BE49-F238E27FC236}">
                <a16:creationId xmlns:a16="http://schemas.microsoft.com/office/drawing/2014/main" id="{8579C485-2944-49A1-8498-96DDF32AAA03}"/>
              </a:ext>
            </a:extLst>
          </p:cNvPr>
          <p:cNvSpPr>
            <a:spLocks noGrp="1"/>
          </p:cNvSpPr>
          <p:nvPr>
            <p:ph type="pic" sz="quarter" idx="22"/>
          </p:nvPr>
        </p:nvSpPr>
        <p:spPr>
          <a:xfrm>
            <a:off x="8802852" y="18488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84" name="Picture Placeholder 83">
            <a:extLst>
              <a:ext uri="{FF2B5EF4-FFF2-40B4-BE49-F238E27FC236}">
                <a16:creationId xmlns:a16="http://schemas.microsoft.com/office/drawing/2014/main" id="{06F9E634-6C8D-4B68-8550-E121810D9F06}"/>
              </a:ext>
            </a:extLst>
          </p:cNvPr>
          <p:cNvSpPr>
            <a:spLocks noGrp="1"/>
          </p:cNvSpPr>
          <p:nvPr>
            <p:ph type="pic" sz="quarter" idx="23"/>
          </p:nvPr>
        </p:nvSpPr>
        <p:spPr>
          <a:xfrm>
            <a:off x="8802852" y="4287283"/>
            <a:ext cx="2369328" cy="1734879"/>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23626167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8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80" name="Picture Placeholder 79">
            <a:extLst>
              <a:ext uri="{FF2B5EF4-FFF2-40B4-BE49-F238E27FC236}">
                <a16:creationId xmlns:a16="http://schemas.microsoft.com/office/drawing/2014/main" id="{B960CE9D-9DDA-47ED-A50A-FA57ACB81578}"/>
              </a:ext>
            </a:extLst>
          </p:cNvPr>
          <p:cNvSpPr>
            <a:spLocks noGrp="1"/>
          </p:cNvSpPr>
          <p:nvPr>
            <p:ph type="pic" sz="quarter" idx="16"/>
          </p:nvPr>
        </p:nvSpPr>
        <p:spPr>
          <a:xfrm>
            <a:off x="651226" y="1834114"/>
            <a:ext cx="2028180" cy="2231655"/>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3" name="Picture Placeholder 12">
            <a:extLst>
              <a:ext uri="{FF2B5EF4-FFF2-40B4-BE49-F238E27FC236}">
                <a16:creationId xmlns:a16="http://schemas.microsoft.com/office/drawing/2014/main" id="{2DCBBCF5-6ECF-4B24-9E15-2C51704A7DAF}"/>
              </a:ext>
            </a:extLst>
          </p:cNvPr>
          <p:cNvSpPr>
            <a:spLocks noGrp="1"/>
          </p:cNvSpPr>
          <p:nvPr>
            <p:ph type="pic" sz="quarter" idx="18"/>
          </p:nvPr>
        </p:nvSpPr>
        <p:spPr>
          <a:xfrm>
            <a:off x="5053106" y="1834114"/>
            <a:ext cx="2028180" cy="2231655"/>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5" name="Picture Placeholder 14">
            <a:extLst>
              <a:ext uri="{FF2B5EF4-FFF2-40B4-BE49-F238E27FC236}">
                <a16:creationId xmlns:a16="http://schemas.microsoft.com/office/drawing/2014/main" id="{115D7FE8-9E26-4287-8C37-C91485EDA4C5}"/>
              </a:ext>
            </a:extLst>
          </p:cNvPr>
          <p:cNvSpPr>
            <a:spLocks noGrp="1"/>
          </p:cNvSpPr>
          <p:nvPr>
            <p:ph type="pic" sz="quarter" idx="20"/>
          </p:nvPr>
        </p:nvSpPr>
        <p:spPr>
          <a:xfrm>
            <a:off x="9454985" y="1834114"/>
            <a:ext cx="2028180" cy="2231655"/>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7" name="Picture Placeholder 16">
            <a:extLst>
              <a:ext uri="{FF2B5EF4-FFF2-40B4-BE49-F238E27FC236}">
                <a16:creationId xmlns:a16="http://schemas.microsoft.com/office/drawing/2014/main" id="{26DA4F2D-DC4B-459A-BB3B-7C4209418E7E}"/>
              </a:ext>
            </a:extLst>
          </p:cNvPr>
          <p:cNvSpPr>
            <a:spLocks noGrp="1"/>
          </p:cNvSpPr>
          <p:nvPr>
            <p:ph type="pic" sz="quarter" idx="22"/>
          </p:nvPr>
        </p:nvSpPr>
        <p:spPr>
          <a:xfrm>
            <a:off x="2852166" y="4209014"/>
            <a:ext cx="2028180" cy="2231655"/>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9" name="Picture Placeholder 18">
            <a:extLst>
              <a:ext uri="{FF2B5EF4-FFF2-40B4-BE49-F238E27FC236}">
                <a16:creationId xmlns:a16="http://schemas.microsoft.com/office/drawing/2014/main" id="{3A6B7D4B-7DD0-44BA-8C62-3218089A2CA6}"/>
              </a:ext>
            </a:extLst>
          </p:cNvPr>
          <p:cNvSpPr>
            <a:spLocks noGrp="1"/>
          </p:cNvSpPr>
          <p:nvPr>
            <p:ph type="pic" sz="quarter" idx="24"/>
          </p:nvPr>
        </p:nvSpPr>
        <p:spPr>
          <a:xfrm>
            <a:off x="7254046" y="4209014"/>
            <a:ext cx="2028180" cy="2231655"/>
          </a:xfrm>
          <a:custGeom>
            <a:avLst/>
            <a:gdLst>
              <a:gd name="connsiteX0" fmla="*/ 0 w 1776996"/>
              <a:gd name="connsiteY0" fmla="*/ 0 h 1301159"/>
              <a:gd name="connsiteX1" fmla="*/ 1776996 w 1776996"/>
              <a:gd name="connsiteY1" fmla="*/ 0 h 1301159"/>
              <a:gd name="connsiteX2" fmla="*/ 1776996 w 1776996"/>
              <a:gd name="connsiteY2" fmla="*/ 624441 h 1301159"/>
              <a:gd name="connsiteX3" fmla="*/ 1776996 w 1776996"/>
              <a:gd name="connsiteY3" fmla="*/ 1013394 h 1301159"/>
              <a:gd name="connsiteX4" fmla="*/ 1776996 w 1776996"/>
              <a:gd name="connsiteY4" fmla="*/ 1301159 h 1301159"/>
              <a:gd name="connsiteX5" fmla="*/ 0 w 1776996"/>
              <a:gd name="connsiteY5" fmla="*/ 1301159 h 1301159"/>
              <a:gd name="connsiteX6" fmla="*/ 0 w 1776996"/>
              <a:gd name="connsiteY6" fmla="*/ 1013394 h 1301159"/>
              <a:gd name="connsiteX7" fmla="*/ 0 w 1776996"/>
              <a:gd name="connsiteY7"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6996" h="1301159">
                <a:moveTo>
                  <a:pt x="0" y="0"/>
                </a:moveTo>
                <a:lnTo>
                  <a:pt x="1776996" y="0"/>
                </a:lnTo>
                <a:lnTo>
                  <a:pt x="1776996" y="624441"/>
                </a:lnTo>
                <a:lnTo>
                  <a:pt x="1776996" y="1013394"/>
                </a:lnTo>
                <a:lnTo>
                  <a:pt x="1776996"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40556286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15" name="Picture Placeholder 14">
            <a:extLst>
              <a:ext uri="{FF2B5EF4-FFF2-40B4-BE49-F238E27FC236}">
                <a16:creationId xmlns:a16="http://schemas.microsoft.com/office/drawing/2014/main" id="{8AFA5FCC-AAEF-423F-9E80-B867B38E175A}"/>
              </a:ext>
            </a:extLst>
          </p:cNvPr>
          <p:cNvSpPr>
            <a:spLocks noGrp="1"/>
          </p:cNvSpPr>
          <p:nvPr>
            <p:ph type="pic" sz="quarter" idx="18"/>
          </p:nvPr>
        </p:nvSpPr>
        <p:spPr>
          <a:xfrm>
            <a:off x="1019819" y="18488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6" name="Picture Placeholder 15">
            <a:extLst>
              <a:ext uri="{FF2B5EF4-FFF2-40B4-BE49-F238E27FC236}">
                <a16:creationId xmlns:a16="http://schemas.microsoft.com/office/drawing/2014/main" id="{E0BA36F7-84AC-4C28-8562-EBCB14D3B75C}"/>
              </a:ext>
            </a:extLst>
          </p:cNvPr>
          <p:cNvSpPr>
            <a:spLocks noGrp="1"/>
          </p:cNvSpPr>
          <p:nvPr>
            <p:ph type="pic" sz="quarter" idx="19"/>
          </p:nvPr>
        </p:nvSpPr>
        <p:spPr>
          <a:xfrm>
            <a:off x="1019819" y="42872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7" name="Picture Placeholder 16">
            <a:extLst>
              <a:ext uri="{FF2B5EF4-FFF2-40B4-BE49-F238E27FC236}">
                <a16:creationId xmlns:a16="http://schemas.microsoft.com/office/drawing/2014/main" id="{836C2A17-0C38-4F47-B2E3-079185ED8FDF}"/>
              </a:ext>
            </a:extLst>
          </p:cNvPr>
          <p:cNvSpPr>
            <a:spLocks noGrp="1"/>
          </p:cNvSpPr>
          <p:nvPr>
            <p:ph type="pic" sz="quarter" idx="20"/>
          </p:nvPr>
        </p:nvSpPr>
        <p:spPr>
          <a:xfrm>
            <a:off x="6208508" y="1848883"/>
            <a:ext cx="4963673" cy="4173279"/>
          </a:xfrm>
          <a:custGeom>
            <a:avLst/>
            <a:gdLst>
              <a:gd name="connsiteX0" fmla="*/ 0 w 3722755"/>
              <a:gd name="connsiteY0" fmla="*/ 0 h 3129959"/>
              <a:gd name="connsiteX1" fmla="*/ 1945759 w 3722755"/>
              <a:gd name="connsiteY1" fmla="*/ 0 h 3129959"/>
              <a:gd name="connsiteX2" fmla="*/ 2049219 w 3722755"/>
              <a:gd name="connsiteY2" fmla="*/ 0 h 3129959"/>
              <a:gd name="connsiteX3" fmla="*/ 3722755 w 3722755"/>
              <a:gd name="connsiteY3" fmla="*/ 0 h 3129959"/>
              <a:gd name="connsiteX4" fmla="*/ 3722755 w 3722755"/>
              <a:gd name="connsiteY4" fmla="*/ 1007568 h 3129959"/>
              <a:gd name="connsiteX5" fmla="*/ 3722755 w 3722755"/>
              <a:gd name="connsiteY5" fmla="*/ 1635164 h 3129959"/>
              <a:gd name="connsiteX6" fmla="*/ 3722755 w 3722755"/>
              <a:gd name="connsiteY6" fmla="*/ 1828800 h 3129959"/>
              <a:gd name="connsiteX7" fmla="*/ 3722755 w 3722755"/>
              <a:gd name="connsiteY7" fmla="*/ 2099488 h 3129959"/>
              <a:gd name="connsiteX8" fmla="*/ 3722755 w 3722755"/>
              <a:gd name="connsiteY8" fmla="*/ 2453241 h 3129959"/>
              <a:gd name="connsiteX9" fmla="*/ 3722755 w 3722755"/>
              <a:gd name="connsiteY9" fmla="*/ 2842194 h 3129959"/>
              <a:gd name="connsiteX10" fmla="*/ 3722755 w 3722755"/>
              <a:gd name="connsiteY10" fmla="*/ 3129959 h 3129959"/>
              <a:gd name="connsiteX11" fmla="*/ 2049219 w 3722755"/>
              <a:gd name="connsiteY11" fmla="*/ 3129959 h 3129959"/>
              <a:gd name="connsiteX12" fmla="*/ 1945759 w 3722755"/>
              <a:gd name="connsiteY12" fmla="*/ 3129959 h 3129959"/>
              <a:gd name="connsiteX13" fmla="*/ 0 w 3722755"/>
              <a:gd name="connsiteY13" fmla="*/ 3129959 h 3129959"/>
              <a:gd name="connsiteX14" fmla="*/ 0 w 3722755"/>
              <a:gd name="connsiteY14" fmla="*/ 2842194 h 3129959"/>
              <a:gd name="connsiteX15" fmla="*/ 0 w 3722755"/>
              <a:gd name="connsiteY15" fmla="*/ 2453241 h 3129959"/>
              <a:gd name="connsiteX16" fmla="*/ 0 w 3722755"/>
              <a:gd name="connsiteY16" fmla="*/ 2099488 h 3129959"/>
              <a:gd name="connsiteX17" fmla="*/ 0 w 3722755"/>
              <a:gd name="connsiteY17" fmla="*/ 1828800 h 3129959"/>
              <a:gd name="connsiteX18" fmla="*/ 0 w 3722755"/>
              <a:gd name="connsiteY18" fmla="*/ 1635164 h 3129959"/>
              <a:gd name="connsiteX19" fmla="*/ 0 w 3722755"/>
              <a:gd name="connsiteY19" fmla="*/ 1007568 h 3129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22755" h="3129959">
                <a:moveTo>
                  <a:pt x="0" y="0"/>
                </a:moveTo>
                <a:lnTo>
                  <a:pt x="1945759" y="0"/>
                </a:lnTo>
                <a:lnTo>
                  <a:pt x="2049219" y="0"/>
                </a:lnTo>
                <a:lnTo>
                  <a:pt x="3722755" y="0"/>
                </a:lnTo>
                <a:lnTo>
                  <a:pt x="3722755" y="1007568"/>
                </a:lnTo>
                <a:lnTo>
                  <a:pt x="3722755" y="1635164"/>
                </a:lnTo>
                <a:lnTo>
                  <a:pt x="3722755" y="1828800"/>
                </a:lnTo>
                <a:lnTo>
                  <a:pt x="3722755" y="2099488"/>
                </a:lnTo>
                <a:lnTo>
                  <a:pt x="3722755" y="2453241"/>
                </a:lnTo>
                <a:lnTo>
                  <a:pt x="3722755" y="2842194"/>
                </a:lnTo>
                <a:lnTo>
                  <a:pt x="3722755" y="3129959"/>
                </a:lnTo>
                <a:lnTo>
                  <a:pt x="2049219" y="3129959"/>
                </a:lnTo>
                <a:lnTo>
                  <a:pt x="1945759" y="3129959"/>
                </a:lnTo>
                <a:lnTo>
                  <a:pt x="0" y="3129959"/>
                </a:lnTo>
                <a:lnTo>
                  <a:pt x="0" y="2842194"/>
                </a:lnTo>
                <a:lnTo>
                  <a:pt x="0" y="2453241"/>
                </a:lnTo>
                <a:lnTo>
                  <a:pt x="0" y="2099488"/>
                </a:lnTo>
                <a:lnTo>
                  <a:pt x="0" y="1828800"/>
                </a:lnTo>
                <a:lnTo>
                  <a:pt x="0" y="1635164"/>
                </a:lnTo>
                <a:lnTo>
                  <a:pt x="0" y="1007568"/>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105113108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15" name="Picture Placeholder 14">
            <a:extLst>
              <a:ext uri="{FF2B5EF4-FFF2-40B4-BE49-F238E27FC236}">
                <a16:creationId xmlns:a16="http://schemas.microsoft.com/office/drawing/2014/main" id="{8AFA5FCC-AAEF-423F-9E80-B867B38E175A}"/>
              </a:ext>
            </a:extLst>
          </p:cNvPr>
          <p:cNvSpPr>
            <a:spLocks noGrp="1"/>
          </p:cNvSpPr>
          <p:nvPr>
            <p:ph type="pic" sz="quarter" idx="18"/>
          </p:nvPr>
        </p:nvSpPr>
        <p:spPr>
          <a:xfrm>
            <a:off x="1019819" y="18488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6" name="Picture Placeholder 15">
            <a:extLst>
              <a:ext uri="{FF2B5EF4-FFF2-40B4-BE49-F238E27FC236}">
                <a16:creationId xmlns:a16="http://schemas.microsoft.com/office/drawing/2014/main" id="{E0BA36F7-84AC-4C28-8562-EBCB14D3B75C}"/>
              </a:ext>
            </a:extLst>
          </p:cNvPr>
          <p:cNvSpPr>
            <a:spLocks noGrp="1"/>
          </p:cNvSpPr>
          <p:nvPr>
            <p:ph type="pic" sz="quarter" idx="19"/>
          </p:nvPr>
        </p:nvSpPr>
        <p:spPr>
          <a:xfrm>
            <a:off x="1019819" y="42872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9" name="Picture Placeholder 8">
            <a:extLst>
              <a:ext uri="{FF2B5EF4-FFF2-40B4-BE49-F238E27FC236}">
                <a16:creationId xmlns:a16="http://schemas.microsoft.com/office/drawing/2014/main" id="{90BCEB12-40B2-4B52-A6FD-B4CC02500A71}"/>
              </a:ext>
            </a:extLst>
          </p:cNvPr>
          <p:cNvSpPr>
            <a:spLocks noGrp="1"/>
          </p:cNvSpPr>
          <p:nvPr>
            <p:ph type="pic" sz="quarter" idx="21"/>
          </p:nvPr>
        </p:nvSpPr>
        <p:spPr>
          <a:xfrm>
            <a:off x="6208507" y="18488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0" name="Picture Placeholder 9">
            <a:extLst>
              <a:ext uri="{FF2B5EF4-FFF2-40B4-BE49-F238E27FC236}">
                <a16:creationId xmlns:a16="http://schemas.microsoft.com/office/drawing/2014/main" id="{64D2B8BB-EE4F-4269-99EF-2237355F7450}"/>
              </a:ext>
            </a:extLst>
          </p:cNvPr>
          <p:cNvSpPr>
            <a:spLocks noGrp="1"/>
          </p:cNvSpPr>
          <p:nvPr>
            <p:ph type="pic" sz="quarter" idx="22"/>
          </p:nvPr>
        </p:nvSpPr>
        <p:spPr>
          <a:xfrm>
            <a:off x="6208507" y="4287283"/>
            <a:ext cx="4963672" cy="1734879"/>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13654494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508000" y="1178427"/>
            <a:ext cx="11157819" cy="231007"/>
          </a:xfrm>
          <a:prstGeom prst="rect">
            <a:avLst/>
          </a:prstGeom>
        </p:spPr>
        <p:txBody>
          <a:bodyPr wrap="none" lIns="0" tIns="0" rIns="0" bIns="0" anchor="ctr">
            <a:noAutofit/>
          </a:bodyPr>
          <a:lstStyle>
            <a:lvl1pPr marL="0" indent="0" algn="ctr">
              <a:buNone/>
              <a:defRPr sz="1600" b="0" baseline="0">
                <a:solidFill>
                  <a:schemeClr val="bg1">
                    <a:lumMod val="65000"/>
                  </a:schemeClr>
                </a:solidFill>
                <a:latin typeface="+mn-lt"/>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a:t>CLICK TO EDITE SUBTITLE</a:t>
            </a:r>
          </a:p>
        </p:txBody>
      </p:sp>
      <p:sp>
        <p:nvSpPr>
          <p:cNvPr id="5" name="Title 2"/>
          <p:cNvSpPr>
            <a:spLocks noGrp="1"/>
          </p:cNvSpPr>
          <p:nvPr>
            <p:ph type="title"/>
          </p:nvPr>
        </p:nvSpPr>
        <p:spPr>
          <a:xfrm>
            <a:off x="508000" y="455085"/>
            <a:ext cx="11157819" cy="660511"/>
          </a:xfrm>
          <a:prstGeom prst="rect">
            <a:avLst/>
          </a:prstGeom>
        </p:spPr>
        <p:txBody>
          <a:bodyPr lIns="0" tIns="0" rIns="0" bIns="0" anchor="ctr"/>
          <a:lstStyle>
            <a:lvl1pPr algn="ctr">
              <a:defRPr sz="4800">
                <a:solidFill>
                  <a:schemeClr val="bg1">
                    <a:lumMod val="50000"/>
                  </a:schemeClr>
                </a:solidFill>
              </a:defRPr>
            </a:lvl1pPr>
          </a:lstStyle>
          <a:p>
            <a:r>
              <a:rPr lang="en-US"/>
              <a:t>Click to edit Master title style</a:t>
            </a:r>
          </a:p>
        </p:txBody>
      </p:sp>
      <p:sp>
        <p:nvSpPr>
          <p:cNvPr id="15" name="Picture Placeholder 14">
            <a:extLst>
              <a:ext uri="{FF2B5EF4-FFF2-40B4-BE49-F238E27FC236}">
                <a16:creationId xmlns:a16="http://schemas.microsoft.com/office/drawing/2014/main" id="{8AFA5FCC-AAEF-423F-9E80-B867B38E175A}"/>
              </a:ext>
            </a:extLst>
          </p:cNvPr>
          <p:cNvSpPr>
            <a:spLocks noGrp="1"/>
          </p:cNvSpPr>
          <p:nvPr>
            <p:ph type="pic" sz="quarter" idx="18"/>
          </p:nvPr>
        </p:nvSpPr>
        <p:spPr>
          <a:xfrm>
            <a:off x="812800" y="1976473"/>
            <a:ext cx="3352800" cy="3830691"/>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14" name="Picture Placeholder 13">
            <a:extLst>
              <a:ext uri="{FF2B5EF4-FFF2-40B4-BE49-F238E27FC236}">
                <a16:creationId xmlns:a16="http://schemas.microsoft.com/office/drawing/2014/main" id="{41734561-62A5-46E6-8109-E32FE2838B7C}"/>
              </a:ext>
            </a:extLst>
          </p:cNvPr>
          <p:cNvSpPr>
            <a:spLocks noGrp="1"/>
          </p:cNvSpPr>
          <p:nvPr>
            <p:ph type="pic" sz="quarter" idx="19"/>
          </p:nvPr>
        </p:nvSpPr>
        <p:spPr>
          <a:xfrm>
            <a:off x="4419600" y="1976473"/>
            <a:ext cx="3352800" cy="3830691"/>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
        <p:nvSpPr>
          <p:cNvPr id="20" name="Picture Placeholder 19">
            <a:extLst>
              <a:ext uri="{FF2B5EF4-FFF2-40B4-BE49-F238E27FC236}">
                <a16:creationId xmlns:a16="http://schemas.microsoft.com/office/drawing/2014/main" id="{9B3EE437-7BB2-49D8-9F1A-FAD6D65C210A}"/>
              </a:ext>
            </a:extLst>
          </p:cNvPr>
          <p:cNvSpPr>
            <a:spLocks noGrp="1"/>
          </p:cNvSpPr>
          <p:nvPr>
            <p:ph type="pic" sz="quarter" idx="20"/>
          </p:nvPr>
        </p:nvSpPr>
        <p:spPr>
          <a:xfrm>
            <a:off x="8026400" y="1976473"/>
            <a:ext cx="3352800" cy="3830691"/>
          </a:xfrm>
          <a:custGeom>
            <a:avLst/>
            <a:gdLst>
              <a:gd name="connsiteX0" fmla="*/ 0 w 3722754"/>
              <a:gd name="connsiteY0" fmla="*/ 0 h 1301159"/>
              <a:gd name="connsiteX1" fmla="*/ 1673535 w 3722754"/>
              <a:gd name="connsiteY1" fmla="*/ 0 h 1301159"/>
              <a:gd name="connsiteX2" fmla="*/ 1776996 w 3722754"/>
              <a:gd name="connsiteY2" fmla="*/ 0 h 1301159"/>
              <a:gd name="connsiteX3" fmla="*/ 3722754 w 3722754"/>
              <a:gd name="connsiteY3" fmla="*/ 0 h 1301159"/>
              <a:gd name="connsiteX4" fmla="*/ 3722754 w 3722754"/>
              <a:gd name="connsiteY4" fmla="*/ 624441 h 1301159"/>
              <a:gd name="connsiteX5" fmla="*/ 3722754 w 3722754"/>
              <a:gd name="connsiteY5" fmla="*/ 1013394 h 1301159"/>
              <a:gd name="connsiteX6" fmla="*/ 3722754 w 3722754"/>
              <a:gd name="connsiteY6" fmla="*/ 1301159 h 1301159"/>
              <a:gd name="connsiteX7" fmla="*/ 1776996 w 3722754"/>
              <a:gd name="connsiteY7" fmla="*/ 1301159 h 1301159"/>
              <a:gd name="connsiteX8" fmla="*/ 1673535 w 3722754"/>
              <a:gd name="connsiteY8" fmla="*/ 1301159 h 1301159"/>
              <a:gd name="connsiteX9" fmla="*/ 0 w 3722754"/>
              <a:gd name="connsiteY9" fmla="*/ 1301159 h 1301159"/>
              <a:gd name="connsiteX10" fmla="*/ 0 w 3722754"/>
              <a:gd name="connsiteY10" fmla="*/ 1013394 h 1301159"/>
              <a:gd name="connsiteX11" fmla="*/ 0 w 3722754"/>
              <a:gd name="connsiteY11" fmla="*/ 624441 h 1301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2754" h="1301159">
                <a:moveTo>
                  <a:pt x="0" y="0"/>
                </a:moveTo>
                <a:lnTo>
                  <a:pt x="1673535" y="0"/>
                </a:lnTo>
                <a:lnTo>
                  <a:pt x="1776996" y="0"/>
                </a:lnTo>
                <a:lnTo>
                  <a:pt x="3722754" y="0"/>
                </a:lnTo>
                <a:lnTo>
                  <a:pt x="3722754" y="624441"/>
                </a:lnTo>
                <a:lnTo>
                  <a:pt x="3722754" y="1013394"/>
                </a:lnTo>
                <a:lnTo>
                  <a:pt x="3722754" y="1301159"/>
                </a:lnTo>
                <a:lnTo>
                  <a:pt x="1776996" y="1301159"/>
                </a:lnTo>
                <a:lnTo>
                  <a:pt x="1673535" y="1301159"/>
                </a:lnTo>
                <a:lnTo>
                  <a:pt x="0" y="1301159"/>
                </a:lnTo>
                <a:lnTo>
                  <a:pt x="0" y="1013394"/>
                </a:lnTo>
                <a:lnTo>
                  <a:pt x="0" y="624441"/>
                </a:lnTo>
                <a:close/>
              </a:path>
            </a:pathLst>
          </a:custGeom>
          <a:solidFill>
            <a:schemeClr val="bg1">
              <a:lumMod val="95000"/>
            </a:schemeClr>
          </a:solidFill>
        </p:spPr>
        <p:txBody>
          <a:bodyPr wrap="square">
            <a:noAutofit/>
          </a:bodyPr>
          <a:lstStyle>
            <a:lvl1pPr rtl="0">
              <a:defRPr sz="667"/>
            </a:lvl1pPr>
          </a:lstStyle>
          <a:p>
            <a:endParaRPr lang="ar-IQ"/>
          </a:p>
        </p:txBody>
      </p:sp>
    </p:spTree>
    <p:extLst>
      <p:ext uri="{BB962C8B-B14F-4D97-AF65-F5344CB8AC3E}">
        <p14:creationId xmlns:p14="http://schemas.microsoft.com/office/powerpoint/2010/main" val="211428582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p>
        </p:txBody>
      </p:sp>
      <p:sp>
        <p:nvSpPr>
          <p:cNvPr id="3" name="Slide Number Placeholder 5">
            <a:extLst>
              <a:ext uri="{FF2B5EF4-FFF2-40B4-BE49-F238E27FC236}">
                <a16:creationId xmlns:a16="http://schemas.microsoft.com/office/drawing/2014/main" id="{2D923FE3-33A7-4A9C-92C5-CE9E7EA1EB42}"/>
              </a:ext>
            </a:extLst>
          </p:cNvPr>
          <p:cNvSpPr>
            <a:spLocks noGrp="1"/>
          </p:cNvSpPr>
          <p:nvPr>
            <p:ph type="sldNum" sz="quarter" idx="10"/>
            <p:custDataLst>
              <p:tags r:id="rId2"/>
            </p:custDataLst>
          </p:nvPr>
        </p:nvSpPr>
        <p:spPr/>
        <p:txBody>
          <a:bodyPr/>
          <a:lstStyle>
            <a:lvl1pPr>
              <a:defRPr/>
            </a:lvl1pPr>
          </a:lstStyle>
          <a:p>
            <a:pPr>
              <a:defRPr/>
            </a:pPr>
            <a:fld id="{3E7FFB8F-7292-407F-9F97-8F60270C954C}" type="slidenum">
              <a:rPr lang="en-US"/>
              <a:pPr>
                <a:defRPr/>
              </a:pPr>
              <a:t>‹#›</a:t>
            </a:fld>
            <a:endParaRPr lang="en-US"/>
          </a:p>
        </p:txBody>
      </p:sp>
    </p:spTree>
    <p:extLst>
      <p:ext uri="{BB962C8B-B14F-4D97-AF65-F5344CB8AC3E}">
        <p14:creationId xmlns:p14="http://schemas.microsoft.com/office/powerpoint/2010/main" val="420763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3E4DA-A3D5-4843-B01C-BBB1E0F14BC4}" type="datetime1">
              <a:rPr lang="en-US" smtClean="0"/>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7731164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3379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ED0D6A26-3061-4472-888B-1EBF31BB1EAE}" type="datetime1">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43868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E2AC1FE4-AB8B-409C-A24B-2D91A56A3B99}" type="datetime1">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6953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50" Type="http://schemas.openxmlformats.org/officeDocument/2006/relationships/slideLayout" Target="../slideLayouts/slideLayout61.xml"/><Relationship Id="rId55" Type="http://schemas.openxmlformats.org/officeDocument/2006/relationships/slideLayout" Target="../slideLayouts/slideLayout66.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slideLayout" Target="../slideLayouts/slideLayout64.xml"/><Relationship Id="rId58" Type="http://schemas.openxmlformats.org/officeDocument/2006/relationships/slideLayout" Target="../slideLayouts/slideLayout69.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56" Type="http://schemas.openxmlformats.org/officeDocument/2006/relationships/slideLayout" Target="../slideLayouts/slideLayout67.xml"/><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59" Type="http://schemas.openxmlformats.org/officeDocument/2006/relationships/slideLayout" Target="../slideLayouts/slideLayout70.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54" Type="http://schemas.openxmlformats.org/officeDocument/2006/relationships/slideLayout" Target="../slideLayouts/slideLayout65.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57" Type="http://schemas.openxmlformats.org/officeDocument/2006/relationships/slideLayout" Target="../slideLayouts/slideLayout68.xml"/><Relationship Id="rId10" Type="http://schemas.openxmlformats.org/officeDocument/2006/relationships/slideLayout" Target="../slideLayouts/slideLayout21.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slideLayout" Target="../slideLayouts/slideLayout63.xml"/><Relationship Id="rId6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563EA2FF-D426-4062-932B-848BC5FE5E0B}" type="datetime1">
              <a:rPr lang="en-US" smtClean="0"/>
              <a:t>3/1/2024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2460498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4E7353-45E0-4331-9A77-4FC518A5E20D}"/>
              </a:ext>
            </a:extLst>
          </p:cNvPr>
          <p:cNvSpPr>
            <a:spLocks noGrp="1"/>
          </p:cNvSpPr>
          <p:nvPr>
            <p:ph type="title"/>
          </p:nvPr>
        </p:nvSpPr>
        <p:spPr>
          <a:xfrm>
            <a:off x="838200" y="366185"/>
            <a:ext cx="10515600" cy="132503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52657505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703" r:id="rId30"/>
    <p:sldLayoutId id="2147483704" r:id="rId31"/>
    <p:sldLayoutId id="2147483705" r:id="rId32"/>
    <p:sldLayoutId id="2147483706" r:id="rId33"/>
    <p:sldLayoutId id="2147483707" r:id="rId34"/>
    <p:sldLayoutId id="2147483708" r:id="rId35"/>
    <p:sldLayoutId id="2147483709" r:id="rId36"/>
    <p:sldLayoutId id="2147483710" r:id="rId37"/>
    <p:sldLayoutId id="2147483711" r:id="rId38"/>
    <p:sldLayoutId id="2147483712" r:id="rId39"/>
    <p:sldLayoutId id="2147483713" r:id="rId40"/>
    <p:sldLayoutId id="2147483714" r:id="rId41"/>
    <p:sldLayoutId id="2147483715" r:id="rId42"/>
    <p:sldLayoutId id="2147483716" r:id="rId43"/>
    <p:sldLayoutId id="2147483717" r:id="rId44"/>
    <p:sldLayoutId id="2147483718" r:id="rId45"/>
    <p:sldLayoutId id="2147483719" r:id="rId46"/>
    <p:sldLayoutId id="2147483720" r:id="rId47"/>
    <p:sldLayoutId id="2147483721" r:id="rId48"/>
    <p:sldLayoutId id="2147483722" r:id="rId49"/>
    <p:sldLayoutId id="2147483723" r:id="rId50"/>
    <p:sldLayoutId id="2147483724" r:id="rId51"/>
    <p:sldLayoutId id="2147483725" r:id="rId52"/>
    <p:sldLayoutId id="2147483726" r:id="rId53"/>
    <p:sldLayoutId id="2147483727" r:id="rId54"/>
    <p:sldLayoutId id="2147483728" r:id="rId55"/>
    <p:sldLayoutId id="2147483729" r:id="rId56"/>
    <p:sldLayoutId id="2147483730" r:id="rId57"/>
    <p:sldLayoutId id="2147483731" r:id="rId58"/>
    <p:sldLayoutId id="2147483732" r:id="rId59"/>
  </p:sldLayoutIdLst>
  <p:hf sldNum="0" hdr="0" ftr="0" dt="0"/>
  <p:txStyles>
    <p:titleStyle>
      <a:lvl1pPr algn="ctr" defTabSz="1219170" rtl="0" eaLnBrk="1" latinLnBrk="0" hangingPunct="1">
        <a:spcBef>
          <a:spcPct val="0"/>
        </a:spcBef>
        <a:buNone/>
        <a:defRPr sz="5867" b="0" i="0" u="none"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0.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1693DE9-6B0A-4BFF-5946-512FCE05B70C}"/>
              </a:ext>
            </a:extLst>
          </p:cNvPr>
          <p:cNvGrpSpPr/>
          <p:nvPr/>
        </p:nvGrpSpPr>
        <p:grpSpPr>
          <a:xfrm>
            <a:off x="266682" y="2437536"/>
            <a:ext cx="1895371" cy="1606902"/>
            <a:chOff x="-65060" y="2445857"/>
            <a:chExt cx="1895371" cy="1606902"/>
          </a:xfrm>
        </p:grpSpPr>
        <p:sp>
          <p:nvSpPr>
            <p:cNvPr id="6" name="Freeform 6"/>
            <p:cNvSpPr/>
            <p:nvPr/>
          </p:nvSpPr>
          <p:spPr>
            <a:xfrm>
              <a:off x="273025" y="2445857"/>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7" name="Freeform 7"/>
            <p:cNvSpPr/>
            <p:nvPr/>
          </p:nvSpPr>
          <p:spPr>
            <a:xfrm>
              <a:off x="486385" y="2589190"/>
              <a:ext cx="792480" cy="792480"/>
            </a:xfrm>
            <a:custGeom>
              <a:avLst/>
              <a:gdLst/>
              <a:ahLst/>
              <a:cxnLst/>
              <a:rect l="l" t="t" r="r" b="b"/>
              <a:pathLst>
                <a:path w="995791" h="1461712">
                  <a:moveTo>
                    <a:pt x="0" y="0"/>
                  </a:moveTo>
                  <a:lnTo>
                    <a:pt x="995791" y="0"/>
                  </a:lnTo>
                  <a:lnTo>
                    <a:pt x="995791" y="1461712"/>
                  </a:lnTo>
                  <a:lnTo>
                    <a:pt x="0" y="1461712"/>
                  </a:lnTo>
                  <a:lnTo>
                    <a:pt x="0" y="0"/>
                  </a:lnTo>
                  <a:close/>
                </a:path>
              </a:pathLst>
            </a:custGeom>
            <a:blipFill>
              <a:blip r:embed="rId3">
                <a:duotone>
                  <a:prstClr val="black"/>
                  <a:schemeClr val="accent6">
                    <a:tint val="45000"/>
                    <a:satMod val="400000"/>
                  </a:schemeClr>
                </a:duotone>
                <a:extLst>
                  <a:ext uri="{96DAC541-7B7A-43D3-8B79-37D633B846F1}">
                    <asvg:svgBlip xmlns:asvg="http://schemas.microsoft.com/office/drawing/2016/SVG/main" r:embed="rId4"/>
                  </a:ext>
                </a:extLst>
              </a:blip>
              <a:stretch>
                <a:fillRect r="-1036"/>
              </a:stretch>
            </a:blip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2" name="TextBox 12"/>
            <p:cNvSpPr txBox="1"/>
            <p:nvPr/>
          </p:nvSpPr>
          <p:spPr>
            <a:xfrm>
              <a:off x="-65060" y="3734274"/>
              <a:ext cx="1895371" cy="318485"/>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SECURITY</a:t>
              </a:r>
            </a:p>
          </p:txBody>
        </p:sp>
      </p:grpSp>
      <p:grpSp>
        <p:nvGrpSpPr>
          <p:cNvPr id="19" name="Group 18">
            <a:extLst>
              <a:ext uri="{FF2B5EF4-FFF2-40B4-BE49-F238E27FC236}">
                <a16:creationId xmlns:a16="http://schemas.microsoft.com/office/drawing/2014/main" id="{B9D82C38-05E1-7352-6E8A-E7ED5101BA51}"/>
              </a:ext>
            </a:extLst>
          </p:cNvPr>
          <p:cNvGrpSpPr/>
          <p:nvPr/>
        </p:nvGrpSpPr>
        <p:grpSpPr>
          <a:xfrm>
            <a:off x="2546741" y="2446491"/>
            <a:ext cx="2028021" cy="1592226"/>
            <a:chOff x="2393216" y="2449825"/>
            <a:chExt cx="2028021" cy="1592226"/>
          </a:xfrm>
        </p:grpSpPr>
        <p:sp>
          <p:nvSpPr>
            <p:cNvPr id="5" name="Freeform 5"/>
            <p:cNvSpPr/>
            <p:nvPr/>
          </p:nvSpPr>
          <p:spPr>
            <a:xfrm>
              <a:off x="2797627" y="2449825"/>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8" name="Freeform 8"/>
            <p:cNvSpPr/>
            <p:nvPr/>
          </p:nvSpPr>
          <p:spPr>
            <a:xfrm>
              <a:off x="3010987" y="2589190"/>
              <a:ext cx="792480" cy="792480"/>
            </a:xfrm>
            <a:custGeom>
              <a:avLst/>
              <a:gdLst/>
              <a:ahLst/>
              <a:cxnLst/>
              <a:rect l="l" t="t" r="r" b="b"/>
              <a:pathLst>
                <a:path w="1326914" h="1570313">
                  <a:moveTo>
                    <a:pt x="0" y="0"/>
                  </a:moveTo>
                  <a:lnTo>
                    <a:pt x="1326914" y="0"/>
                  </a:lnTo>
                  <a:lnTo>
                    <a:pt x="1326914" y="1570313"/>
                  </a:lnTo>
                  <a:lnTo>
                    <a:pt x="0" y="1570313"/>
                  </a:lnTo>
                  <a:lnTo>
                    <a:pt x="0" y="0"/>
                  </a:lnTo>
                  <a:close/>
                </a:path>
              </a:pathLst>
            </a:custGeom>
            <a:blipFill>
              <a:blip r:embed="rId5">
                <a:extLst>
                  <a:ext uri="{96DAC541-7B7A-43D3-8B79-37D633B846F1}">
                    <asvg:svgBlip xmlns:asvg="http://schemas.microsoft.com/office/drawing/2016/SVG/main" r:embed="rId6"/>
                  </a:ext>
                </a:extLst>
              </a:blip>
              <a:stretch>
                <a:fillRect r="-412"/>
              </a:stretch>
            </a:blip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3" name="TextBox 13"/>
            <p:cNvSpPr txBox="1"/>
            <p:nvPr/>
          </p:nvSpPr>
          <p:spPr>
            <a:xfrm>
              <a:off x="2393216" y="3734274"/>
              <a:ext cx="2028021" cy="307777"/>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COMPETENCE​</a:t>
              </a:r>
            </a:p>
          </p:txBody>
        </p:sp>
      </p:grpSp>
      <p:grpSp>
        <p:nvGrpSpPr>
          <p:cNvPr id="20" name="Group 19">
            <a:extLst>
              <a:ext uri="{FF2B5EF4-FFF2-40B4-BE49-F238E27FC236}">
                <a16:creationId xmlns:a16="http://schemas.microsoft.com/office/drawing/2014/main" id="{84E9185E-0B0A-1254-FF2E-C90B17F7851F}"/>
              </a:ext>
            </a:extLst>
          </p:cNvPr>
          <p:cNvGrpSpPr/>
          <p:nvPr/>
        </p:nvGrpSpPr>
        <p:grpSpPr>
          <a:xfrm>
            <a:off x="5028100" y="2446491"/>
            <a:ext cx="2147623" cy="1592226"/>
            <a:chOff x="4612349" y="2449825"/>
            <a:chExt cx="2638959" cy="1592226"/>
          </a:xfrm>
        </p:grpSpPr>
        <p:sp>
          <p:nvSpPr>
            <p:cNvPr id="4" name="Freeform 4"/>
            <p:cNvSpPr/>
            <p:nvPr/>
          </p:nvSpPr>
          <p:spPr>
            <a:xfrm>
              <a:off x="5322229" y="2449825"/>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9" name="Freeform 9"/>
            <p:cNvSpPr/>
            <p:nvPr/>
          </p:nvSpPr>
          <p:spPr>
            <a:xfrm>
              <a:off x="5535589" y="2589190"/>
              <a:ext cx="792480" cy="792480"/>
            </a:xfrm>
            <a:custGeom>
              <a:avLst/>
              <a:gdLst/>
              <a:ahLst/>
              <a:cxnLst/>
              <a:rect l="l" t="t" r="r" b="b"/>
              <a:pathLst>
                <a:path w="1747219" h="1570313">
                  <a:moveTo>
                    <a:pt x="0" y="0"/>
                  </a:moveTo>
                  <a:lnTo>
                    <a:pt x="1747219" y="0"/>
                  </a:lnTo>
                  <a:lnTo>
                    <a:pt x="1747219" y="1570313"/>
                  </a:lnTo>
                  <a:lnTo>
                    <a:pt x="0" y="1570313"/>
                  </a:lnTo>
                  <a:lnTo>
                    <a:pt x="0" y="0"/>
                  </a:lnTo>
                  <a:close/>
                </a:path>
              </a:pathLst>
            </a:custGeom>
            <a:blipFill>
              <a:blip r:embed="rId7">
                <a:duotone>
                  <a:prstClr val="black"/>
                  <a:schemeClr val="accent6">
                    <a:tint val="45000"/>
                    <a:satMod val="400000"/>
                  </a:schemeClr>
                </a:duotone>
                <a:extLst>
                  <a:ext uri="{96DAC541-7B7A-43D3-8B79-37D633B846F1}">
                    <asvg:svgBlip xmlns:asvg="http://schemas.microsoft.com/office/drawing/2016/SVG/main" r:embed="rId8"/>
                  </a:ext>
                </a:extLst>
              </a:blip>
              <a:stretch>
                <a:fillRect r="-224"/>
              </a:stretch>
            </a:blip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4" name="TextBox 14"/>
            <p:cNvSpPr txBox="1"/>
            <p:nvPr/>
          </p:nvSpPr>
          <p:spPr>
            <a:xfrm>
              <a:off x="4612349" y="3734274"/>
              <a:ext cx="2638959" cy="307777"/>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RELATIONSHIPS​</a:t>
              </a:r>
            </a:p>
          </p:txBody>
        </p:sp>
      </p:grpSp>
      <p:grpSp>
        <p:nvGrpSpPr>
          <p:cNvPr id="25" name="Group 24">
            <a:extLst>
              <a:ext uri="{FF2B5EF4-FFF2-40B4-BE49-F238E27FC236}">
                <a16:creationId xmlns:a16="http://schemas.microsoft.com/office/drawing/2014/main" id="{D6A5F268-B6E4-FCCA-4C5F-09566E12CE72}"/>
              </a:ext>
            </a:extLst>
          </p:cNvPr>
          <p:cNvGrpSpPr/>
          <p:nvPr/>
        </p:nvGrpSpPr>
        <p:grpSpPr>
          <a:xfrm>
            <a:off x="7387113" y="2175502"/>
            <a:ext cx="1895371" cy="1906671"/>
            <a:chOff x="7508745" y="2449825"/>
            <a:chExt cx="1895371" cy="1906671"/>
          </a:xfrm>
        </p:grpSpPr>
        <p:sp>
          <p:nvSpPr>
            <p:cNvPr id="3" name="Freeform 3"/>
            <p:cNvSpPr/>
            <p:nvPr/>
          </p:nvSpPr>
          <p:spPr>
            <a:xfrm>
              <a:off x="7846831" y="2449825"/>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0" name="Freeform 10"/>
            <p:cNvSpPr/>
            <p:nvPr/>
          </p:nvSpPr>
          <p:spPr>
            <a:xfrm>
              <a:off x="8060191" y="2589190"/>
              <a:ext cx="792480" cy="792480"/>
            </a:xfrm>
            <a:custGeom>
              <a:avLst/>
              <a:gdLst/>
              <a:ahLst/>
              <a:cxnLst/>
              <a:rect l="l" t="t" r="r" b="b"/>
              <a:pathLst>
                <a:path w="1829979" h="1876902">
                  <a:moveTo>
                    <a:pt x="0" y="0"/>
                  </a:moveTo>
                  <a:lnTo>
                    <a:pt x="1829979" y="0"/>
                  </a:lnTo>
                  <a:lnTo>
                    <a:pt x="1829979" y="1876902"/>
                  </a:lnTo>
                  <a:lnTo>
                    <a:pt x="0" y="1876902"/>
                  </a:lnTo>
                  <a:lnTo>
                    <a:pt x="0" y="0"/>
                  </a:lnTo>
                  <a:close/>
                </a:path>
              </a:pathLst>
            </a:custGeom>
            <a:blipFill>
              <a:blip r:embed="rId9">
                <a:extLst>
                  <a:ext uri="{96DAC541-7B7A-43D3-8B79-37D633B846F1}">
                    <asvg:svgBlip xmlns:asvg="http://schemas.microsoft.com/office/drawing/2016/SVG/main" r:embed="rId10"/>
                  </a:ext>
                </a:extLst>
              </a:blip>
              <a:stretch>
                <a:fillRect r="-1010"/>
              </a:stretch>
            </a:blip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5" name="TextBox 15"/>
            <p:cNvSpPr txBox="1"/>
            <p:nvPr/>
          </p:nvSpPr>
          <p:spPr>
            <a:xfrm>
              <a:off x="7508745" y="3734274"/>
              <a:ext cx="1895371" cy="622222"/>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SENSE OF DIRECTION​</a:t>
              </a:r>
            </a:p>
          </p:txBody>
        </p:sp>
      </p:grpSp>
      <p:grpSp>
        <p:nvGrpSpPr>
          <p:cNvPr id="26" name="Group 25">
            <a:extLst>
              <a:ext uri="{FF2B5EF4-FFF2-40B4-BE49-F238E27FC236}">
                <a16:creationId xmlns:a16="http://schemas.microsoft.com/office/drawing/2014/main" id="{95BD18D8-0946-B294-C7FE-D0164B59535A}"/>
              </a:ext>
            </a:extLst>
          </p:cNvPr>
          <p:cNvGrpSpPr/>
          <p:nvPr/>
        </p:nvGrpSpPr>
        <p:grpSpPr>
          <a:xfrm>
            <a:off x="9833106" y="2407875"/>
            <a:ext cx="1895371" cy="1679360"/>
            <a:chOff x="10132955" y="2369359"/>
            <a:chExt cx="1895371" cy="1679360"/>
          </a:xfrm>
        </p:grpSpPr>
        <p:sp>
          <p:nvSpPr>
            <p:cNvPr id="2" name="Freeform 2"/>
            <p:cNvSpPr/>
            <p:nvPr/>
          </p:nvSpPr>
          <p:spPr>
            <a:xfrm>
              <a:off x="10371432" y="2369359"/>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1" name="Freeform 11"/>
            <p:cNvSpPr/>
            <p:nvPr/>
          </p:nvSpPr>
          <p:spPr>
            <a:xfrm>
              <a:off x="10584792" y="2589190"/>
              <a:ext cx="792480" cy="792480"/>
            </a:xfrm>
            <a:custGeom>
              <a:avLst/>
              <a:gdLst/>
              <a:ahLst/>
              <a:cxnLst/>
              <a:rect l="l" t="t" r="r" b="b"/>
              <a:pathLst>
                <a:path w="949509" h="1730312">
                  <a:moveTo>
                    <a:pt x="0" y="0"/>
                  </a:moveTo>
                  <a:lnTo>
                    <a:pt x="949509" y="0"/>
                  </a:lnTo>
                  <a:lnTo>
                    <a:pt x="949509" y="1730312"/>
                  </a:lnTo>
                  <a:lnTo>
                    <a:pt x="0" y="1730312"/>
                  </a:lnTo>
                  <a:lnTo>
                    <a:pt x="0" y="0"/>
                  </a:lnTo>
                  <a:close/>
                </a:path>
              </a:pathLst>
            </a:custGeom>
            <a:blipFill>
              <a:blip r:embed="rId11">
                <a:duotone>
                  <a:prstClr val="black"/>
                  <a:schemeClr val="accent6">
                    <a:tint val="45000"/>
                    <a:satMod val="400000"/>
                  </a:schemeClr>
                </a:duotone>
                <a:extLst>
                  <a:ext uri="{96DAC541-7B7A-43D3-8B79-37D633B846F1}">
                    <asvg:svgBlip xmlns:asvg="http://schemas.microsoft.com/office/drawing/2016/SVG/main" r:embed="rId12"/>
                  </a:ext>
                </a:extLst>
              </a:blip>
              <a:stretch>
                <a:fillRect r="-1128"/>
              </a:stretch>
            </a:blip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sp>
          <p:nvSpPr>
            <p:cNvPr id="16" name="TextBox 16"/>
            <p:cNvSpPr txBox="1"/>
            <p:nvPr/>
          </p:nvSpPr>
          <p:spPr>
            <a:xfrm>
              <a:off x="10132955" y="3734274"/>
              <a:ext cx="1895371" cy="314445"/>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TERRITORY​</a:t>
              </a:r>
            </a:p>
          </p:txBody>
        </p:sp>
      </p:grpSp>
      <p:sp>
        <p:nvSpPr>
          <p:cNvPr id="17" name="TextBox 17"/>
          <p:cNvSpPr txBox="1"/>
          <p:nvPr/>
        </p:nvSpPr>
        <p:spPr>
          <a:xfrm>
            <a:off x="1099621" y="412255"/>
            <a:ext cx="10456896" cy="1333698"/>
          </a:xfrm>
          <a:prstGeom prst="rect">
            <a:avLst/>
          </a:prstGeom>
        </p:spPr>
        <p:txBody>
          <a:bodyPr wrap="square" lIns="0" tIns="0" rIns="0" bIns="0" rtlCol="0" anchor="t">
            <a:spAutoFit/>
          </a:bodyPr>
          <a:lstStyle/>
          <a:p>
            <a:pPr algn="ctr" defTabSz="609630">
              <a:lnSpc>
                <a:spcPts val="5167"/>
              </a:lnSpc>
              <a:defRPr/>
            </a:pPr>
            <a:r>
              <a:rPr lang="en-US" sz="4400" b="1">
                <a:solidFill>
                  <a:srgbClr val="28265E"/>
                </a:solidFill>
                <a:latin typeface="TT Masters DEMO Black" panose="02000503050000020003" pitchFamily="50" charset="0"/>
                <a:cs typeface="Poppins" panose="00000500000000000000" pitchFamily="2" charset="0"/>
              </a:rPr>
              <a:t>DEI Perceptions:</a:t>
            </a:r>
          </a:p>
          <a:p>
            <a:pPr algn="ctr" defTabSz="609630">
              <a:lnSpc>
                <a:spcPts val="5167"/>
              </a:lnSpc>
              <a:defRPr/>
            </a:pPr>
            <a:r>
              <a:rPr lang="en-US" sz="4400" b="1">
                <a:solidFill>
                  <a:srgbClr val="28265E"/>
                </a:solidFill>
                <a:latin typeface="TT Masters DEMO Black" panose="02000503050000020003" pitchFamily="50" charset="0"/>
                <a:cs typeface="Poppins" panose="00000500000000000000" pitchFamily="2" charset="0"/>
              </a:rPr>
              <a:t>Threat of Loss and Sense of Gains</a:t>
            </a:r>
          </a:p>
        </p:txBody>
      </p:sp>
      <p:grpSp>
        <p:nvGrpSpPr>
          <p:cNvPr id="22" name="Group 22"/>
          <p:cNvGrpSpPr/>
          <p:nvPr/>
        </p:nvGrpSpPr>
        <p:grpSpPr>
          <a:xfrm>
            <a:off x="11712021" y="6388678"/>
            <a:ext cx="347535" cy="347535"/>
            <a:chOff x="0" y="0"/>
            <a:chExt cx="695071" cy="695071"/>
          </a:xfrm>
        </p:grpSpPr>
        <p:sp>
          <p:nvSpPr>
            <p:cNvPr id="23" name="Freeform 23"/>
            <p:cNvSpPr/>
            <p:nvPr/>
          </p:nvSpPr>
          <p:spPr>
            <a:xfrm>
              <a:off x="0" y="0"/>
              <a:ext cx="695071" cy="695071"/>
            </a:xfrm>
            <a:custGeom>
              <a:avLst/>
              <a:gdLst/>
              <a:ahLst/>
              <a:cxnLst/>
              <a:rect l="l" t="t" r="r" b="b"/>
              <a:pathLst>
                <a:path w="695071" h="695071">
                  <a:moveTo>
                    <a:pt x="0" y="0"/>
                  </a:moveTo>
                  <a:lnTo>
                    <a:pt x="695071" y="0"/>
                  </a:lnTo>
                  <a:lnTo>
                    <a:pt x="695071" y="695071"/>
                  </a:lnTo>
                  <a:lnTo>
                    <a:pt x="0" y="695071"/>
                  </a:lnTo>
                  <a:lnTo>
                    <a:pt x="0" y="0"/>
                  </a:lnTo>
                  <a:close/>
                </a:path>
              </a:pathLst>
            </a:custGeom>
            <a:blipFill>
              <a:blip r:embed="rId13"/>
              <a:stretch>
                <a:fillRect/>
              </a:stretch>
            </a:blipFill>
          </p:spPr>
          <p:txBody>
            <a:bodyPr/>
            <a:lstStyle/>
            <a:p>
              <a:pPr defTabSz="609630">
                <a:defRPr/>
              </a:pPr>
              <a:endParaRPr lang="en-US" sz="1100">
                <a:solidFill>
                  <a:prstClr val="black"/>
                </a:solidFill>
                <a:latin typeface="Poppins" panose="00000500000000000000" pitchFamily="2" charset="0"/>
                <a:cs typeface="Poppins" panose="00000500000000000000" pitchFamily="2" charset="0"/>
              </a:endParaRPr>
            </a:p>
          </p:txBody>
        </p:sp>
      </p:grpSp>
      <p:sp>
        <p:nvSpPr>
          <p:cNvPr id="24" name="TextBox 24"/>
          <p:cNvSpPr txBox="1"/>
          <p:nvPr/>
        </p:nvSpPr>
        <p:spPr>
          <a:xfrm>
            <a:off x="9695303" y="6459807"/>
            <a:ext cx="2054503" cy="206595"/>
          </a:xfrm>
          <a:prstGeom prst="rect">
            <a:avLst/>
          </a:prstGeom>
        </p:spPr>
        <p:txBody>
          <a:bodyPr wrap="square" lIns="0" tIns="0" rIns="0" bIns="0" rtlCol="0" anchor="t">
            <a:spAutoFit/>
          </a:bodyPr>
          <a:lstStyle/>
          <a:p>
            <a:pPr defTabSz="609630">
              <a:lnSpc>
                <a:spcPts val="1680"/>
              </a:lnSpc>
              <a:defRPr/>
            </a:pPr>
            <a:r>
              <a:rPr lang="en-US" sz="1200">
                <a:solidFill>
                  <a:srgbClr val="28265E"/>
                </a:solidFill>
                <a:latin typeface="Poppins" panose="00000500000000000000" pitchFamily="2" charset="0"/>
                <a:cs typeface="Poppins" panose="00000500000000000000" pitchFamily="2" charset="0"/>
              </a:rPr>
              <a:t>© The Winters Group, Inc.</a:t>
            </a:r>
          </a:p>
        </p:txBody>
      </p:sp>
      <p:grpSp>
        <p:nvGrpSpPr>
          <p:cNvPr id="28" name="Group 27">
            <a:extLst>
              <a:ext uri="{FF2B5EF4-FFF2-40B4-BE49-F238E27FC236}">
                <a16:creationId xmlns:a16="http://schemas.microsoft.com/office/drawing/2014/main" id="{AD290857-FA59-5DD1-C787-A7CB0A8FB819}"/>
              </a:ext>
            </a:extLst>
          </p:cNvPr>
          <p:cNvGrpSpPr/>
          <p:nvPr/>
        </p:nvGrpSpPr>
        <p:grpSpPr>
          <a:xfrm>
            <a:off x="6563468" y="4363894"/>
            <a:ext cx="1895371" cy="1631290"/>
            <a:chOff x="6416197" y="4633313"/>
            <a:chExt cx="1895371" cy="1631290"/>
          </a:xfrm>
        </p:grpSpPr>
        <p:sp>
          <p:nvSpPr>
            <p:cNvPr id="42" name="TextBox 15">
              <a:extLst>
                <a:ext uri="{FF2B5EF4-FFF2-40B4-BE49-F238E27FC236}">
                  <a16:creationId xmlns:a16="http://schemas.microsoft.com/office/drawing/2014/main" id="{E23293CA-A339-0304-D172-B4F654B97E93}"/>
                </a:ext>
              </a:extLst>
            </p:cNvPr>
            <p:cNvSpPr txBox="1"/>
            <p:nvPr/>
          </p:nvSpPr>
          <p:spPr>
            <a:xfrm>
              <a:off x="6416197" y="5950158"/>
              <a:ext cx="1895371" cy="314445"/>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POWER​</a:t>
              </a:r>
            </a:p>
          </p:txBody>
        </p:sp>
        <p:sp>
          <p:nvSpPr>
            <p:cNvPr id="40" name="Freeform 3">
              <a:extLst>
                <a:ext uri="{FF2B5EF4-FFF2-40B4-BE49-F238E27FC236}">
                  <a16:creationId xmlns:a16="http://schemas.microsoft.com/office/drawing/2014/main" id="{DBC14468-ADD8-FE4F-B888-8D838DB7E1E8}"/>
                </a:ext>
              </a:extLst>
            </p:cNvPr>
            <p:cNvSpPr/>
            <p:nvPr/>
          </p:nvSpPr>
          <p:spPr>
            <a:xfrm>
              <a:off x="6754283" y="4633313"/>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pic>
          <p:nvPicPr>
            <p:cNvPr id="44" name="Picture 43" descr="A group of people with arrows&#10;&#10;Description automatically generated">
              <a:extLst>
                <a:ext uri="{FF2B5EF4-FFF2-40B4-BE49-F238E27FC236}">
                  <a16:creationId xmlns:a16="http://schemas.microsoft.com/office/drawing/2014/main" id="{7D46D0B5-9216-3D9A-BCFD-06DA1C2E8CB7}"/>
                </a:ext>
              </a:extLst>
            </p:cNvPr>
            <p:cNvPicPr>
              <a:picLocks noChangeAspect="1"/>
            </p:cNvPicPr>
            <p:nvPr/>
          </p:nvPicPr>
          <p:blipFill>
            <a:blip r:embed="rId14">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6932431" y="4785713"/>
              <a:ext cx="792480" cy="792480"/>
            </a:xfrm>
            <a:prstGeom prst="rect">
              <a:avLst/>
            </a:prstGeom>
          </p:spPr>
        </p:pic>
      </p:grpSp>
      <p:grpSp>
        <p:nvGrpSpPr>
          <p:cNvPr id="27" name="Group 26">
            <a:extLst>
              <a:ext uri="{FF2B5EF4-FFF2-40B4-BE49-F238E27FC236}">
                <a16:creationId xmlns:a16="http://schemas.microsoft.com/office/drawing/2014/main" id="{1128E4E6-AABE-BAE0-147B-9B2C2FD5A3FB}"/>
              </a:ext>
            </a:extLst>
          </p:cNvPr>
          <p:cNvGrpSpPr/>
          <p:nvPr/>
        </p:nvGrpSpPr>
        <p:grpSpPr>
          <a:xfrm>
            <a:off x="3923731" y="4363894"/>
            <a:ext cx="2028021" cy="1631290"/>
            <a:chOff x="3038449" y="4633313"/>
            <a:chExt cx="2028021" cy="1631290"/>
          </a:xfrm>
        </p:grpSpPr>
        <p:sp>
          <p:nvSpPr>
            <p:cNvPr id="38" name="TextBox 13">
              <a:extLst>
                <a:ext uri="{FF2B5EF4-FFF2-40B4-BE49-F238E27FC236}">
                  <a16:creationId xmlns:a16="http://schemas.microsoft.com/office/drawing/2014/main" id="{077E9161-2BE9-F39F-D6C9-DB67013EB573}"/>
                </a:ext>
              </a:extLst>
            </p:cNvPr>
            <p:cNvSpPr txBox="1"/>
            <p:nvPr/>
          </p:nvSpPr>
          <p:spPr>
            <a:xfrm>
              <a:off x="3038449" y="5950158"/>
              <a:ext cx="2028021" cy="314445"/>
            </a:xfrm>
            <a:prstGeom prst="rect">
              <a:avLst/>
            </a:prstGeom>
          </p:spPr>
          <p:txBody>
            <a:bodyPr lIns="0" tIns="0" rIns="0" bIns="0" rtlCol="0" anchor="t">
              <a:spAutoFit/>
            </a:bodyPr>
            <a:lstStyle/>
            <a:p>
              <a:pPr algn="ctr" defTabSz="609630">
                <a:lnSpc>
                  <a:spcPts val="2378"/>
                </a:lnSpc>
                <a:defRPr/>
              </a:pPr>
              <a:r>
                <a:rPr lang="en-US" sz="2000" b="1">
                  <a:solidFill>
                    <a:srgbClr val="28265E"/>
                  </a:solidFill>
                  <a:latin typeface="Poppins" panose="00000500000000000000" pitchFamily="2" charset="0"/>
                  <a:cs typeface="Poppins" panose="00000500000000000000" pitchFamily="2" charset="0"/>
                </a:rPr>
                <a:t>RESOURCES​</a:t>
              </a:r>
            </a:p>
          </p:txBody>
        </p:sp>
        <p:sp>
          <p:nvSpPr>
            <p:cNvPr id="36" name="Freeform 5">
              <a:extLst>
                <a:ext uri="{FF2B5EF4-FFF2-40B4-BE49-F238E27FC236}">
                  <a16:creationId xmlns:a16="http://schemas.microsoft.com/office/drawing/2014/main" id="{86F94417-6063-905E-942F-D9FF7A2BBFF3}"/>
                </a:ext>
              </a:extLst>
            </p:cNvPr>
            <p:cNvSpPr/>
            <p:nvPr/>
          </p:nvSpPr>
          <p:spPr>
            <a:xfrm>
              <a:off x="3442859" y="4633313"/>
              <a:ext cx="1219200" cy="1219200"/>
            </a:xfrm>
            <a:custGeom>
              <a:avLst/>
              <a:gdLst/>
              <a:ahLst/>
              <a:cxnLst/>
              <a:rect l="l" t="t" r="r" b="b"/>
              <a:pathLst>
                <a:path w="2312492" h="2322857">
                  <a:moveTo>
                    <a:pt x="0" y="0"/>
                  </a:moveTo>
                  <a:lnTo>
                    <a:pt x="2312492" y="0"/>
                  </a:lnTo>
                  <a:lnTo>
                    <a:pt x="2312492" y="2322857"/>
                  </a:lnTo>
                  <a:lnTo>
                    <a:pt x="0" y="2322857"/>
                  </a:lnTo>
                  <a:lnTo>
                    <a:pt x="0" y="0"/>
                  </a:lnTo>
                  <a:close/>
                </a:path>
              </a:pathLst>
            </a:custGeom>
            <a:solidFill>
              <a:schemeClr val="bg1"/>
            </a:solidFill>
          </p:spPr>
          <p:txBody>
            <a:bodyPr/>
            <a:lstStyle/>
            <a:p>
              <a:pPr defTabSz="609630">
                <a:defRPr/>
              </a:pPr>
              <a:endParaRPr lang="en-US" sz="2000" b="1">
                <a:solidFill>
                  <a:prstClr val="black"/>
                </a:solidFill>
                <a:latin typeface="Poppins" panose="00000500000000000000" pitchFamily="2" charset="0"/>
                <a:cs typeface="Poppins" panose="00000500000000000000" pitchFamily="2" charset="0"/>
              </a:endParaRPr>
            </a:p>
          </p:txBody>
        </p:sp>
        <p:pic>
          <p:nvPicPr>
            <p:cNvPr id="48" name="Picture 47" descr="A black background with a black square&#10;&#10;Description automatically generated with medium confidence">
              <a:extLst>
                <a:ext uri="{FF2B5EF4-FFF2-40B4-BE49-F238E27FC236}">
                  <a16:creationId xmlns:a16="http://schemas.microsoft.com/office/drawing/2014/main" id="{05745207-3F30-3C3E-ACC7-4E5BA949FB34}"/>
                </a:ext>
              </a:extLst>
            </p:cNvPr>
            <p:cNvPicPr>
              <a:picLocks noChangeAspect="1"/>
            </p:cNvPicPr>
            <p:nvPr/>
          </p:nvPicPr>
          <p:blipFill>
            <a:blip r:embed="rId1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603607" y="4785713"/>
              <a:ext cx="792480" cy="792480"/>
            </a:xfrm>
            <a:prstGeom prst="rect">
              <a:avLst/>
            </a:prstGeom>
          </p:spPr>
        </p:pic>
      </p:grpSp>
      <p:sp>
        <p:nvSpPr>
          <p:cNvPr id="29" name="Slide Number Placeholder 4">
            <a:extLst>
              <a:ext uri="{FF2B5EF4-FFF2-40B4-BE49-F238E27FC236}">
                <a16:creationId xmlns:a16="http://schemas.microsoft.com/office/drawing/2014/main" id="{E55839F0-1CCB-B420-6230-7655A04EC181}"/>
              </a:ext>
            </a:extLst>
          </p:cNvPr>
          <p:cNvSpPr>
            <a:spLocks noGrp="1"/>
          </p:cNvSpPr>
          <p:nvPr>
            <p:ph type="sldNum" sz="quarter" idx="12"/>
          </p:nvPr>
        </p:nvSpPr>
        <p:spPr>
          <a:xfrm>
            <a:off x="838200" y="6356349"/>
            <a:ext cx="2743200" cy="365125"/>
          </a:xfrm>
        </p:spPr>
        <p:txBody>
          <a:bodyPr/>
          <a:lstStyle/>
          <a:p>
            <a:pPr algn="l"/>
            <a:fld id="{EB684D28-46EC-43D5-A687-DC3F5FE39A75}" type="slidenum">
              <a:rPr lang="en-US" sz="1100" b="1" smtClean="0">
                <a:solidFill>
                  <a:srgbClr val="002060"/>
                </a:solidFill>
                <a:latin typeface="Poppins" panose="00000500000000000000" pitchFamily="2" charset="0"/>
                <a:cs typeface="Poppins" panose="00000500000000000000" pitchFamily="2" charset="0"/>
              </a:rPr>
              <a:pPr algn="l"/>
              <a:t>1</a:t>
            </a:fld>
            <a:endParaRPr lang="en-US" sz="1100" b="1">
              <a:solidFill>
                <a:srgbClr val="002060"/>
              </a:solidFill>
              <a:latin typeface="Poppins" panose="00000500000000000000" pitchFamily="2" charset="0"/>
              <a:cs typeface="Poppins" panose="000005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1091855" y="1348957"/>
            <a:ext cx="7991354" cy="3883788"/>
          </a:xfrm>
          <a:custGeom>
            <a:avLst/>
            <a:gdLst/>
            <a:ahLst/>
            <a:cxnLst/>
            <a:rect l="l" t="t" r="r" b="b"/>
            <a:pathLst>
              <a:path w="11987031" h="5825682">
                <a:moveTo>
                  <a:pt x="0" y="0"/>
                </a:moveTo>
                <a:lnTo>
                  <a:pt x="11987031" y="0"/>
                </a:lnTo>
                <a:lnTo>
                  <a:pt x="11987031" y="5825682"/>
                </a:lnTo>
                <a:lnTo>
                  <a:pt x="0" y="5825682"/>
                </a:lnTo>
                <a:lnTo>
                  <a:pt x="0" y="0"/>
                </a:lnTo>
                <a:close/>
              </a:path>
            </a:pathLst>
          </a:custGeom>
          <a:blipFill>
            <a:blip r:embed="rId3"/>
            <a:stretch>
              <a:fillRect r="-4370"/>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nvGrpSpPr>
          <p:cNvPr id="46" name="Group 45">
            <a:extLst>
              <a:ext uri="{FF2B5EF4-FFF2-40B4-BE49-F238E27FC236}">
                <a16:creationId xmlns:a16="http://schemas.microsoft.com/office/drawing/2014/main" id="{EF5D9A18-295F-2FA4-0A15-429B8443CB17}"/>
              </a:ext>
            </a:extLst>
          </p:cNvPr>
          <p:cNvGrpSpPr/>
          <p:nvPr/>
        </p:nvGrpSpPr>
        <p:grpSpPr>
          <a:xfrm>
            <a:off x="570821" y="1348957"/>
            <a:ext cx="9560119" cy="5060171"/>
            <a:chOff x="1799822" y="2140169"/>
            <a:chExt cx="14340180" cy="7590257"/>
          </a:xfrm>
        </p:grpSpPr>
        <p:sp>
          <p:nvSpPr>
            <p:cNvPr id="2" name="AutoShape 2"/>
            <p:cNvSpPr/>
            <p:nvPr/>
          </p:nvSpPr>
          <p:spPr>
            <a:xfrm flipV="1">
              <a:off x="2543274" y="2140169"/>
              <a:ext cx="38100" cy="7001350"/>
            </a:xfrm>
            <a:prstGeom prst="line">
              <a:avLst/>
            </a:prstGeom>
            <a:ln w="76200" cap="flat">
              <a:solidFill>
                <a:srgbClr val="28265E"/>
              </a:solidFill>
              <a:prstDash val="sysDot"/>
              <a:headEnd type="none" w="sm" len="sm"/>
              <a:tailEnd type="none" w="sm" len="sm"/>
            </a:ln>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3" name="AutoShape 3"/>
            <p:cNvSpPr/>
            <p:nvPr/>
          </p:nvSpPr>
          <p:spPr>
            <a:xfrm flipH="1" flipV="1">
              <a:off x="2581374" y="9141519"/>
              <a:ext cx="13558628" cy="0"/>
            </a:xfrm>
            <a:prstGeom prst="line">
              <a:avLst/>
            </a:prstGeom>
            <a:ln w="76200" cap="flat">
              <a:solidFill>
                <a:srgbClr val="28265E"/>
              </a:solidFill>
              <a:prstDash val="sysDot"/>
              <a:headEnd type="none" w="sm" len="sm"/>
              <a:tailEnd type="none" w="sm" len="sm"/>
            </a:ln>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25" name="TextBox 25"/>
            <p:cNvSpPr txBox="1"/>
            <p:nvPr/>
          </p:nvSpPr>
          <p:spPr>
            <a:xfrm rot="16200000">
              <a:off x="-721559" y="5756413"/>
              <a:ext cx="5499426" cy="456663"/>
            </a:xfrm>
            <a:prstGeom prst="rect">
              <a:avLst/>
            </a:prstGeom>
          </p:spPr>
          <p:txBody>
            <a:bodyPr lIns="0" tIns="0" rIns="0" bIns="0" rtlCol="0" anchor="t">
              <a:spAutoFit/>
            </a:bodyPr>
            <a:lstStyle/>
            <a:p>
              <a:pPr marL="0" marR="0" lvl="0" indent="0" algn="l" defTabSz="609630" rtl="0" eaLnBrk="1" fontAlgn="auto" latinLnBrk="0" hangingPunct="1">
                <a:lnSpc>
                  <a:spcPts val="2494"/>
                </a:lnSpc>
                <a:spcBef>
                  <a:spcPct val="0"/>
                </a:spcBef>
                <a:spcAft>
                  <a:spcPts val="0"/>
                </a:spcAft>
                <a:buClrTx/>
                <a:buSzTx/>
                <a:buFontTx/>
                <a:buNone/>
                <a:tabLst/>
                <a:defRPr/>
              </a:pPr>
              <a:r>
                <a:rPr kumimoji="0" lang="en-US" sz="16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Morale and Competence</a:t>
              </a:r>
            </a:p>
          </p:txBody>
        </p:sp>
        <p:sp>
          <p:nvSpPr>
            <p:cNvPr id="26" name="TextBox 26"/>
            <p:cNvSpPr txBox="1"/>
            <p:nvPr/>
          </p:nvSpPr>
          <p:spPr>
            <a:xfrm>
              <a:off x="2908105" y="9273763"/>
              <a:ext cx="1602903" cy="456663"/>
            </a:xfrm>
            <a:prstGeom prst="rect">
              <a:avLst/>
            </a:prstGeom>
          </p:spPr>
          <p:txBody>
            <a:bodyPr lIns="0" tIns="0" rIns="0" bIns="0" rtlCol="0" anchor="t">
              <a:spAutoFit/>
            </a:bodyPr>
            <a:lstStyle/>
            <a:p>
              <a:pPr marL="0" marR="0" lvl="0" indent="0" algn="l" defTabSz="609630" rtl="0" eaLnBrk="1" fontAlgn="auto" latinLnBrk="0" hangingPunct="1">
                <a:lnSpc>
                  <a:spcPts val="2494"/>
                </a:lnSpc>
                <a:spcBef>
                  <a:spcPct val="0"/>
                </a:spcBef>
                <a:spcAft>
                  <a:spcPts val="0"/>
                </a:spcAft>
                <a:buClrTx/>
                <a:buSzTx/>
                <a:buFontTx/>
                <a:buNone/>
                <a:tabLst/>
                <a:defRPr/>
              </a:pPr>
              <a:r>
                <a:rPr kumimoji="0" lang="en-US" sz="16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Time</a:t>
              </a:r>
            </a:p>
          </p:txBody>
        </p:sp>
      </p:grpSp>
      <p:sp>
        <p:nvSpPr>
          <p:cNvPr id="27" name="TextBox 27"/>
          <p:cNvSpPr txBox="1"/>
          <p:nvPr/>
        </p:nvSpPr>
        <p:spPr>
          <a:xfrm>
            <a:off x="0" y="269060"/>
            <a:ext cx="12166600" cy="805092"/>
          </a:xfrm>
          <a:prstGeom prst="rect">
            <a:avLst/>
          </a:prstGeom>
        </p:spPr>
        <p:txBody>
          <a:bodyPr wrap="square" lIns="0" tIns="0" rIns="0" bIns="0" rtlCol="0" anchor="t">
            <a:spAutoFit/>
          </a:bodyPr>
          <a:lstStyle/>
          <a:p>
            <a:pPr marL="0" marR="0" lvl="0" indent="0" algn="ctr" defTabSz="609630" rtl="0" eaLnBrk="1" fontAlgn="auto" latinLnBrk="0" hangingPunct="1">
              <a:lnSpc>
                <a:spcPts val="6671"/>
              </a:lnSpc>
              <a:spcBef>
                <a:spcPct val="0"/>
              </a:spcBef>
              <a:spcAft>
                <a:spcPts val="0"/>
              </a:spcAft>
              <a:buClrTx/>
              <a:buSzTx/>
              <a:buFontTx/>
              <a:buNone/>
              <a:tabLst/>
              <a:defRPr/>
            </a:pPr>
            <a:r>
              <a:rPr kumimoji="0" lang="en-US" sz="4400" b="1" i="0" u="none" strike="noStrike" kern="1200" cap="none" spc="0" normalizeH="0" baseline="0" noProof="0">
                <a:ln>
                  <a:noFill/>
                </a:ln>
                <a:solidFill>
                  <a:schemeClr val="accent1"/>
                </a:solidFill>
                <a:effectLst/>
                <a:uLnTx/>
                <a:uFillTx/>
                <a:latin typeface="TT Masters DEMO Black" panose="02000503050000020003" pitchFamily="50" charset="0"/>
                <a:ea typeface="Lato" panose="020F0502020204030203" pitchFamily="34" charset="0"/>
                <a:cs typeface="Poppins" panose="00000500000000000000" pitchFamily="2" charset="0"/>
              </a:rPr>
              <a:t>The DEI Change Management Journey</a:t>
            </a:r>
          </a:p>
        </p:txBody>
      </p:sp>
      <p:grpSp>
        <p:nvGrpSpPr>
          <p:cNvPr id="42" name="Group 41">
            <a:extLst>
              <a:ext uri="{FF2B5EF4-FFF2-40B4-BE49-F238E27FC236}">
                <a16:creationId xmlns:a16="http://schemas.microsoft.com/office/drawing/2014/main" id="{8B6E384C-27AA-10CB-6B49-7D46A7D2E402}"/>
              </a:ext>
            </a:extLst>
          </p:cNvPr>
          <p:cNvGrpSpPr/>
          <p:nvPr/>
        </p:nvGrpSpPr>
        <p:grpSpPr>
          <a:xfrm>
            <a:off x="1490416" y="4718437"/>
            <a:ext cx="3571493" cy="1165535"/>
            <a:chOff x="3179216" y="7194389"/>
            <a:chExt cx="5357239" cy="1748303"/>
          </a:xfrm>
        </p:grpSpPr>
        <p:grpSp>
          <p:nvGrpSpPr>
            <p:cNvPr id="9" name="Group 9"/>
            <p:cNvGrpSpPr/>
            <p:nvPr/>
          </p:nvGrpSpPr>
          <p:grpSpPr>
            <a:xfrm>
              <a:off x="7623527" y="8029764"/>
              <a:ext cx="912928" cy="912928"/>
              <a:chOff x="0" y="0"/>
              <a:chExt cx="812800" cy="812800"/>
            </a:xfrm>
          </p:grpSpPr>
          <p:sp>
            <p:nvSpPr>
              <p:cNvPr id="10" name="Freeform 10"/>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AE8034"/>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11" name="TextBox 11"/>
              <p:cNvSpPr txBox="1"/>
              <p:nvPr/>
            </p:nvSpPr>
            <p:spPr>
              <a:xfrm>
                <a:off x="76200" y="38100"/>
                <a:ext cx="660400" cy="698500"/>
              </a:xfrm>
              <a:prstGeom prst="rect">
                <a:avLst/>
              </a:prstGeom>
            </p:spPr>
            <p:txBody>
              <a:bodyPr lIns="54169" tIns="54169" rIns="54169" bIns="54169" rtlCol="0" anchor="ctr"/>
              <a:lstStyle/>
              <a:p>
                <a:pPr marL="0" marR="0" lvl="0" indent="0" algn="ctr" defTabSz="609630" rtl="0" eaLnBrk="1" fontAlgn="auto" latinLnBrk="0" hangingPunct="1">
                  <a:lnSpc>
                    <a:spcPts val="1218"/>
                  </a:lnSpc>
                  <a:spcBef>
                    <a:spcPts val="0"/>
                  </a:spcBef>
                  <a:spcAft>
                    <a:spcPts val="0"/>
                  </a:spcAft>
                  <a:buClrTx/>
                  <a:buSzTx/>
                  <a:buFontTx/>
                  <a:buNone/>
                  <a:tabLst/>
                  <a:defRPr/>
                </a:pPr>
                <a:endParaRPr kumimoji="0"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sp>
          <p:nvSpPr>
            <p:cNvPr id="12" name="TextBox 12"/>
            <p:cNvSpPr txBox="1"/>
            <p:nvPr/>
          </p:nvSpPr>
          <p:spPr>
            <a:xfrm>
              <a:off x="7884560" y="8061109"/>
              <a:ext cx="390862" cy="641138"/>
            </a:xfrm>
            <a:prstGeom prst="rect">
              <a:avLst/>
            </a:prstGeom>
          </p:spPr>
          <p:txBody>
            <a:bodyPr lIns="0" tIns="0" rIns="0" bIns="0" rtlCol="0" anchor="t">
              <a:spAutoFit/>
            </a:bodyPr>
            <a:lstStyle/>
            <a:p>
              <a:pPr marL="0" marR="0" lvl="0" indent="0" algn="ctr" defTabSz="609630" rtl="0" eaLnBrk="1" fontAlgn="auto" latinLnBrk="0" hangingPunct="1">
                <a:lnSpc>
                  <a:spcPts val="3540"/>
                </a:lnSpc>
                <a:spcBef>
                  <a:spcPct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Poppins" panose="00000500000000000000" pitchFamily="2" charset="0"/>
                  <a:cs typeface="Poppins" panose="00000500000000000000" pitchFamily="2" charset="0"/>
                </a:rPr>
                <a:t>2</a:t>
              </a:r>
            </a:p>
          </p:txBody>
        </p:sp>
        <p:sp>
          <p:nvSpPr>
            <p:cNvPr id="28" name="TextBox 28"/>
            <p:cNvSpPr txBox="1"/>
            <p:nvPr/>
          </p:nvSpPr>
          <p:spPr>
            <a:xfrm>
              <a:off x="3197219" y="7194389"/>
              <a:ext cx="3930442" cy="380201"/>
            </a:xfrm>
            <a:prstGeom prst="rect">
              <a:avLst/>
            </a:prstGeom>
          </p:spPr>
          <p:txBody>
            <a:bodyPr wrap="square" lIns="0" tIns="0" rIns="0" bIns="0" rtlCol="0" anchor="t">
              <a:spAutoFit/>
            </a:bodyPr>
            <a:lstStyle/>
            <a:p>
              <a:pPr marL="0" marR="0" lvl="0" indent="0" algn="l" defTabSz="609630" rtl="0" eaLnBrk="1" fontAlgn="auto" latinLnBrk="0" hangingPunct="1">
                <a:lnSpc>
                  <a:spcPts val="2084"/>
                </a:lnSpc>
                <a:spcBef>
                  <a:spcPct val="0"/>
                </a:spcBef>
                <a:spcAft>
                  <a:spcPts val="0"/>
                </a:spcAft>
                <a:buClrTx/>
                <a:buSzTx/>
                <a:buFontTx/>
                <a:buNone/>
                <a:tabLst/>
                <a:defRPr/>
              </a:pPr>
              <a:r>
                <a:rPr kumimoji="0" lang="en-US" sz="1400" b="1" i="0" u="none" strike="noStrike" kern="1200" cap="none" spc="0" normalizeH="0" baseline="0" noProof="0">
                  <a:ln>
                    <a:noFill/>
                  </a:ln>
                  <a:solidFill>
                    <a:srgbClr val="28265E"/>
                  </a:solidFill>
                  <a:effectLst/>
                  <a:uLnTx/>
                  <a:uFillTx/>
                  <a:latin typeface="TT Masters DEMO Black" panose="02000503050000020003" pitchFamily="50" charset="0"/>
                  <a:cs typeface="Poppins" panose="00000500000000000000" pitchFamily="2" charset="0"/>
                </a:rPr>
                <a:t>POLARIZATION TO DESIRE</a:t>
              </a:r>
              <a:r>
                <a:rPr kumimoji="0" lang="en-US" sz="14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t>
              </a:r>
            </a:p>
          </p:txBody>
        </p:sp>
        <p:sp>
          <p:nvSpPr>
            <p:cNvPr id="29" name="TextBox 29"/>
            <p:cNvSpPr txBox="1"/>
            <p:nvPr/>
          </p:nvSpPr>
          <p:spPr>
            <a:xfrm>
              <a:off x="3179216" y="7543810"/>
              <a:ext cx="4514845" cy="1356045"/>
            </a:xfrm>
            <a:prstGeom prst="rect">
              <a:avLst/>
            </a:prstGeom>
          </p:spPr>
          <p:txBody>
            <a:bodyPr lIns="0" tIns="0" rIns="0" bIns="0" rtlCol="0" anchor="t">
              <a:spAutoFit/>
            </a:bodyPr>
            <a:lstStyle/>
            <a:p>
              <a:pPr marL="0" marR="0" lvl="0" indent="0" algn="l" defTabSz="609630" rtl="0" eaLnBrk="1" fontAlgn="auto" latinLnBrk="0" hangingPunct="1">
                <a:lnSpc>
                  <a:spcPts val="1841"/>
                </a:lnSpc>
                <a:spcBef>
                  <a:spcPts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Anger, Blame​</a:t>
              </a:r>
            </a:p>
            <a:p>
              <a:pPr marL="0" marR="0" lvl="0" indent="0" algn="l" defTabSz="609630" rtl="0" eaLnBrk="1" fontAlgn="auto" latinLnBrk="0" hangingPunct="1">
                <a:lnSpc>
                  <a:spcPts val="1841"/>
                </a:lnSpc>
                <a:spcBef>
                  <a:spcPct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Leaders should actively listen to understand concerns, address fears, and seek win-win outcomes.​</a:t>
              </a:r>
            </a:p>
          </p:txBody>
        </p:sp>
      </p:grpSp>
      <p:grpSp>
        <p:nvGrpSpPr>
          <p:cNvPr id="39" name="Group 38">
            <a:extLst>
              <a:ext uri="{FF2B5EF4-FFF2-40B4-BE49-F238E27FC236}">
                <a16:creationId xmlns:a16="http://schemas.microsoft.com/office/drawing/2014/main" id="{26E5C208-DDD0-C450-DBF9-8B36F09226F8}"/>
              </a:ext>
            </a:extLst>
          </p:cNvPr>
          <p:cNvGrpSpPr/>
          <p:nvPr/>
        </p:nvGrpSpPr>
        <p:grpSpPr>
          <a:xfrm>
            <a:off x="1744257" y="1676381"/>
            <a:ext cx="4295996" cy="1139119"/>
            <a:chOff x="3559978" y="2631306"/>
            <a:chExt cx="6443994" cy="1708679"/>
          </a:xfrm>
        </p:grpSpPr>
        <p:grpSp>
          <p:nvGrpSpPr>
            <p:cNvPr id="5" name="Group 5"/>
            <p:cNvGrpSpPr/>
            <p:nvPr/>
          </p:nvGrpSpPr>
          <p:grpSpPr>
            <a:xfrm>
              <a:off x="3559978" y="3358931"/>
              <a:ext cx="912928" cy="912928"/>
              <a:chOff x="0" y="0"/>
              <a:chExt cx="812800" cy="812800"/>
            </a:xfrm>
          </p:grpSpPr>
          <p:sp>
            <p:nvSpPr>
              <p:cNvPr id="6" name="Freeform 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AE8034"/>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7" name="TextBox 7"/>
              <p:cNvSpPr txBox="1"/>
              <p:nvPr/>
            </p:nvSpPr>
            <p:spPr>
              <a:xfrm>
                <a:off x="76200" y="38100"/>
                <a:ext cx="660400" cy="698500"/>
              </a:xfrm>
              <a:prstGeom prst="rect">
                <a:avLst/>
              </a:prstGeom>
            </p:spPr>
            <p:txBody>
              <a:bodyPr lIns="54169" tIns="54169" rIns="54169" bIns="54169" rtlCol="0" anchor="ctr"/>
              <a:lstStyle/>
              <a:p>
                <a:pPr marL="0" marR="0" lvl="0" indent="0" algn="ctr" defTabSz="609630" rtl="0" eaLnBrk="1" fontAlgn="auto" latinLnBrk="0" hangingPunct="1">
                  <a:lnSpc>
                    <a:spcPts val="1218"/>
                  </a:lnSpc>
                  <a:spcBef>
                    <a:spcPts val="0"/>
                  </a:spcBef>
                  <a:spcAft>
                    <a:spcPts val="0"/>
                  </a:spcAft>
                  <a:buClrTx/>
                  <a:buSzTx/>
                  <a:buFontTx/>
                  <a:buNone/>
                  <a:tabLst/>
                  <a:defRPr/>
                </a:pPr>
                <a:endParaRPr kumimoji="0"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sp>
          <p:nvSpPr>
            <p:cNvPr id="8" name="TextBox 8"/>
            <p:cNvSpPr txBox="1"/>
            <p:nvPr/>
          </p:nvSpPr>
          <p:spPr>
            <a:xfrm>
              <a:off x="3821011" y="3404561"/>
              <a:ext cx="390863" cy="641138"/>
            </a:xfrm>
            <a:prstGeom prst="rect">
              <a:avLst/>
            </a:prstGeom>
          </p:spPr>
          <p:txBody>
            <a:bodyPr lIns="0" tIns="0" rIns="0" bIns="0" rtlCol="0" anchor="t">
              <a:spAutoFit/>
            </a:bodyPr>
            <a:lstStyle/>
            <a:p>
              <a:pPr marL="0" marR="0" lvl="0" indent="0" algn="ctr" defTabSz="609630" rtl="0" eaLnBrk="1" fontAlgn="auto" latinLnBrk="0" hangingPunct="1">
                <a:lnSpc>
                  <a:spcPts val="3540"/>
                </a:lnSpc>
                <a:spcBef>
                  <a:spcPct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Poppins" panose="00000500000000000000" pitchFamily="2" charset="0"/>
                  <a:cs typeface="Poppins" panose="00000500000000000000" pitchFamily="2" charset="0"/>
                </a:rPr>
                <a:t>1</a:t>
              </a:r>
            </a:p>
          </p:txBody>
        </p:sp>
        <p:sp>
          <p:nvSpPr>
            <p:cNvPr id="30" name="TextBox 30"/>
            <p:cNvSpPr txBox="1"/>
            <p:nvPr/>
          </p:nvSpPr>
          <p:spPr>
            <a:xfrm>
              <a:off x="4858576" y="2631306"/>
              <a:ext cx="4462559" cy="380201"/>
            </a:xfrm>
            <a:prstGeom prst="rect">
              <a:avLst/>
            </a:prstGeom>
          </p:spPr>
          <p:txBody>
            <a:bodyPr wrap="square" lIns="0" tIns="0" rIns="0" bIns="0" rtlCol="0" anchor="t">
              <a:spAutoFit/>
            </a:bodyPr>
            <a:lstStyle/>
            <a:p>
              <a:pPr marL="0" marR="0" lvl="0" indent="0" algn="l" defTabSz="609630" rtl="0" eaLnBrk="1" fontAlgn="auto" latinLnBrk="0" hangingPunct="1">
                <a:lnSpc>
                  <a:spcPts val="2084"/>
                </a:lnSpc>
                <a:spcBef>
                  <a:spcPct val="0"/>
                </a:spcBef>
                <a:spcAft>
                  <a:spcPts val="0"/>
                </a:spcAft>
                <a:buClrTx/>
                <a:buSzTx/>
                <a:buFontTx/>
                <a:buNone/>
                <a:tabLst/>
                <a:defRPr/>
              </a:pPr>
              <a:r>
                <a:rPr kumimoji="0" lang="en-US" sz="1400" b="1" i="0" u="none" strike="noStrike" kern="1200" cap="none" spc="0" normalizeH="0" baseline="0" noProof="0">
                  <a:ln>
                    <a:noFill/>
                  </a:ln>
                  <a:solidFill>
                    <a:srgbClr val="28265E"/>
                  </a:solidFill>
                  <a:effectLst/>
                  <a:uLnTx/>
                  <a:uFillTx/>
                  <a:latin typeface="TT Masters DEMO Black" panose="02000503050000020003" pitchFamily="50" charset="0"/>
                  <a:cs typeface="Poppins" panose="00000500000000000000" pitchFamily="2" charset="0"/>
                </a:rPr>
                <a:t>DENIAL TO AWARENESS</a:t>
              </a:r>
              <a:r>
                <a:rPr kumimoji="0" lang="en-US" sz="14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t>
              </a:r>
            </a:p>
          </p:txBody>
        </p:sp>
        <p:sp>
          <p:nvSpPr>
            <p:cNvPr id="31" name="TextBox 31"/>
            <p:cNvSpPr txBox="1"/>
            <p:nvPr/>
          </p:nvSpPr>
          <p:spPr>
            <a:xfrm>
              <a:off x="4858576" y="2983940"/>
              <a:ext cx="5145396" cy="1356045"/>
            </a:xfrm>
            <a:prstGeom prst="rect">
              <a:avLst/>
            </a:prstGeom>
          </p:spPr>
          <p:txBody>
            <a:bodyPr lIns="0" tIns="0" rIns="0" bIns="0" rtlCol="0" anchor="t">
              <a:spAutoFit/>
            </a:bodyPr>
            <a:lstStyle/>
            <a:p>
              <a:pPr marL="0" marR="0" lvl="0" indent="0" algn="l" defTabSz="609630" rtl="0" eaLnBrk="1" fontAlgn="auto" latinLnBrk="0" hangingPunct="1">
                <a:lnSpc>
                  <a:spcPts val="1841"/>
                </a:lnSpc>
                <a:spcBef>
                  <a:spcPts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Disbelief, Withdrawal​</a:t>
              </a:r>
            </a:p>
            <a:p>
              <a:pPr marL="0" marR="0" lvl="0" indent="0" algn="l" defTabSz="609630" rtl="0" eaLnBrk="1" fontAlgn="auto" latinLnBrk="0" hangingPunct="1">
                <a:lnSpc>
                  <a:spcPts val="1841"/>
                </a:lnSpc>
                <a:spcBef>
                  <a:spcPct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Leaders should raise awareness by sharing information, data, and real-life examples to reach a shared vision.​</a:t>
              </a:r>
            </a:p>
          </p:txBody>
        </p:sp>
      </p:grpSp>
      <p:grpSp>
        <p:nvGrpSpPr>
          <p:cNvPr id="43" name="Group 42">
            <a:extLst>
              <a:ext uri="{FF2B5EF4-FFF2-40B4-BE49-F238E27FC236}">
                <a16:creationId xmlns:a16="http://schemas.microsoft.com/office/drawing/2014/main" id="{D13A5E43-37F1-DF2B-CCC4-779C4D26CFFE}"/>
              </a:ext>
            </a:extLst>
          </p:cNvPr>
          <p:cNvGrpSpPr/>
          <p:nvPr/>
        </p:nvGrpSpPr>
        <p:grpSpPr>
          <a:xfrm>
            <a:off x="6040254" y="4327716"/>
            <a:ext cx="4942803" cy="1476395"/>
            <a:chOff x="10003972" y="6608310"/>
            <a:chExt cx="7414205" cy="2214593"/>
          </a:xfrm>
        </p:grpSpPr>
        <p:grpSp>
          <p:nvGrpSpPr>
            <p:cNvPr id="13" name="Group 13"/>
            <p:cNvGrpSpPr/>
            <p:nvPr/>
          </p:nvGrpSpPr>
          <p:grpSpPr>
            <a:xfrm>
              <a:off x="10003972" y="6608310"/>
              <a:ext cx="912928" cy="912928"/>
              <a:chOff x="0" y="0"/>
              <a:chExt cx="812800" cy="812800"/>
            </a:xfrm>
          </p:grpSpPr>
          <p:sp>
            <p:nvSpPr>
              <p:cNvPr id="14" name="Freeform 14"/>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AE8034"/>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15" name="TextBox 15"/>
              <p:cNvSpPr txBox="1"/>
              <p:nvPr/>
            </p:nvSpPr>
            <p:spPr>
              <a:xfrm>
                <a:off x="76200" y="38100"/>
                <a:ext cx="660400" cy="698500"/>
              </a:xfrm>
              <a:prstGeom prst="rect">
                <a:avLst/>
              </a:prstGeom>
            </p:spPr>
            <p:txBody>
              <a:bodyPr lIns="54169" tIns="54169" rIns="54169" bIns="54169" rtlCol="0" anchor="ctr"/>
              <a:lstStyle/>
              <a:p>
                <a:pPr marL="0" marR="0" lvl="0" indent="0" algn="ctr" defTabSz="609630" rtl="0" eaLnBrk="1" fontAlgn="auto" latinLnBrk="0" hangingPunct="1">
                  <a:lnSpc>
                    <a:spcPts val="1218"/>
                  </a:lnSpc>
                  <a:spcBef>
                    <a:spcPts val="0"/>
                  </a:spcBef>
                  <a:spcAft>
                    <a:spcPts val="0"/>
                  </a:spcAft>
                  <a:buClrTx/>
                  <a:buSzTx/>
                  <a:buFontTx/>
                  <a:buNone/>
                  <a:tabLst/>
                  <a:defRPr/>
                </a:pPr>
                <a:endParaRPr kumimoji="0"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sp>
          <p:nvSpPr>
            <p:cNvPr id="16" name="TextBox 16"/>
            <p:cNvSpPr txBox="1"/>
            <p:nvPr/>
          </p:nvSpPr>
          <p:spPr>
            <a:xfrm>
              <a:off x="10265005" y="6653939"/>
              <a:ext cx="390863" cy="641138"/>
            </a:xfrm>
            <a:prstGeom prst="rect">
              <a:avLst/>
            </a:prstGeom>
          </p:spPr>
          <p:txBody>
            <a:bodyPr lIns="0" tIns="0" rIns="0" bIns="0" rtlCol="0" anchor="t">
              <a:spAutoFit/>
            </a:bodyPr>
            <a:lstStyle/>
            <a:p>
              <a:pPr marL="0" marR="0" lvl="0" indent="0" algn="ctr" defTabSz="609630" rtl="0" eaLnBrk="1" fontAlgn="auto" latinLnBrk="0" hangingPunct="1">
                <a:lnSpc>
                  <a:spcPts val="3540"/>
                </a:lnSpc>
                <a:spcBef>
                  <a:spcPct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Poppins" panose="00000500000000000000" pitchFamily="2" charset="0"/>
                  <a:cs typeface="Poppins" panose="00000500000000000000" pitchFamily="2" charset="0"/>
                </a:rPr>
                <a:t>3</a:t>
              </a:r>
            </a:p>
          </p:txBody>
        </p:sp>
        <p:sp>
          <p:nvSpPr>
            <p:cNvPr id="32" name="TextBox 32"/>
            <p:cNvSpPr txBox="1"/>
            <p:nvPr/>
          </p:nvSpPr>
          <p:spPr>
            <a:xfrm>
              <a:off x="10888326" y="7418460"/>
              <a:ext cx="5223102" cy="380201"/>
            </a:xfrm>
            <a:prstGeom prst="rect">
              <a:avLst/>
            </a:prstGeom>
          </p:spPr>
          <p:txBody>
            <a:bodyPr lIns="0" tIns="0" rIns="0" bIns="0" rtlCol="0" anchor="t">
              <a:spAutoFit/>
            </a:bodyPr>
            <a:lstStyle/>
            <a:p>
              <a:pPr marL="0" marR="0" lvl="0" indent="0" algn="l" defTabSz="609630" rtl="0" eaLnBrk="1" fontAlgn="auto" latinLnBrk="0" hangingPunct="1">
                <a:lnSpc>
                  <a:spcPts val="2084"/>
                </a:lnSpc>
                <a:spcBef>
                  <a:spcPct val="0"/>
                </a:spcBef>
                <a:spcAft>
                  <a:spcPts val="0"/>
                </a:spcAft>
                <a:buClrTx/>
                <a:buSzTx/>
                <a:buFontTx/>
                <a:buNone/>
                <a:tabLst/>
                <a:defRPr/>
              </a:pPr>
              <a:r>
                <a:rPr kumimoji="0" lang="en-US" sz="1400" b="1" i="0" u="none" strike="noStrike" kern="1200" cap="none" spc="0" normalizeH="0" baseline="0" noProof="0">
                  <a:ln>
                    <a:noFill/>
                  </a:ln>
                  <a:solidFill>
                    <a:srgbClr val="28265E"/>
                  </a:solidFill>
                  <a:effectLst/>
                  <a:uLnTx/>
                  <a:uFillTx/>
                  <a:latin typeface="TT Masters DEMO Black" panose="02000503050000020003" pitchFamily="50" charset="0"/>
                  <a:cs typeface="Poppins" panose="00000500000000000000" pitchFamily="2" charset="0"/>
                </a:rPr>
                <a:t>MINIMIZATION TO KNOWLEDGE</a:t>
              </a:r>
              <a:r>
                <a:rPr kumimoji="0" lang="en-US" sz="14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t>
              </a:r>
            </a:p>
          </p:txBody>
        </p:sp>
        <p:sp>
          <p:nvSpPr>
            <p:cNvPr id="33" name="TextBox 33"/>
            <p:cNvSpPr txBox="1"/>
            <p:nvPr/>
          </p:nvSpPr>
          <p:spPr>
            <a:xfrm>
              <a:off x="10888326" y="7802432"/>
              <a:ext cx="6529851" cy="1020471"/>
            </a:xfrm>
            <a:prstGeom prst="rect">
              <a:avLst/>
            </a:prstGeom>
          </p:spPr>
          <p:txBody>
            <a:bodyPr lIns="0" tIns="0" rIns="0" bIns="0" rtlCol="0" anchor="t">
              <a:spAutoFit/>
            </a:bodyPr>
            <a:lstStyle/>
            <a:p>
              <a:pPr marL="0" marR="0" lvl="0" indent="0" algn="l" defTabSz="609630" rtl="0" eaLnBrk="1" fontAlgn="auto" latinLnBrk="0" hangingPunct="1">
                <a:lnSpc>
                  <a:spcPts val="1841"/>
                </a:lnSpc>
                <a:spcBef>
                  <a:spcPts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Intentionality, Assimilation​</a:t>
              </a:r>
            </a:p>
            <a:p>
              <a:pPr marL="0" marR="0" lvl="0" indent="0" algn="l" defTabSz="609630" rtl="0" eaLnBrk="1" fontAlgn="auto" latinLnBrk="0" hangingPunct="1">
                <a:lnSpc>
                  <a:spcPts val="1841"/>
                </a:lnSpc>
                <a:spcBef>
                  <a:spcPct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Leaders should identify commonalities, foster self-reflection, and promote psychological safety.​</a:t>
              </a:r>
            </a:p>
          </p:txBody>
        </p:sp>
      </p:grpSp>
      <p:grpSp>
        <p:nvGrpSpPr>
          <p:cNvPr id="45" name="Group 44">
            <a:extLst>
              <a:ext uri="{FF2B5EF4-FFF2-40B4-BE49-F238E27FC236}">
                <a16:creationId xmlns:a16="http://schemas.microsoft.com/office/drawing/2014/main" id="{D32AC95A-34C2-D9EB-CA3C-F96D2BC33B04}"/>
              </a:ext>
            </a:extLst>
          </p:cNvPr>
          <p:cNvGrpSpPr/>
          <p:nvPr/>
        </p:nvGrpSpPr>
        <p:grpSpPr>
          <a:xfrm>
            <a:off x="7502570" y="1380674"/>
            <a:ext cx="4390685" cy="1758370"/>
            <a:chOff x="12197445" y="2187745"/>
            <a:chExt cx="6586027" cy="2637555"/>
          </a:xfrm>
        </p:grpSpPr>
        <p:grpSp>
          <p:nvGrpSpPr>
            <p:cNvPr id="17" name="Group 17"/>
            <p:cNvGrpSpPr/>
            <p:nvPr/>
          </p:nvGrpSpPr>
          <p:grpSpPr>
            <a:xfrm>
              <a:off x="12197445" y="2187745"/>
              <a:ext cx="912928" cy="912928"/>
              <a:chOff x="0" y="0"/>
              <a:chExt cx="812800" cy="812800"/>
            </a:xfrm>
          </p:grpSpPr>
          <p:sp>
            <p:nvSpPr>
              <p:cNvPr id="18" name="Freeform 1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AE8034"/>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19" name="TextBox 19"/>
              <p:cNvSpPr txBox="1"/>
              <p:nvPr/>
            </p:nvSpPr>
            <p:spPr>
              <a:xfrm>
                <a:off x="76200" y="38100"/>
                <a:ext cx="660400" cy="698500"/>
              </a:xfrm>
              <a:prstGeom prst="rect">
                <a:avLst/>
              </a:prstGeom>
            </p:spPr>
            <p:txBody>
              <a:bodyPr lIns="54169" tIns="54169" rIns="54169" bIns="54169" rtlCol="0" anchor="ctr"/>
              <a:lstStyle/>
              <a:p>
                <a:pPr marL="0" marR="0" lvl="0" indent="0" algn="ctr" defTabSz="609630" rtl="0" eaLnBrk="1" fontAlgn="auto" latinLnBrk="0" hangingPunct="1">
                  <a:lnSpc>
                    <a:spcPts val="1218"/>
                  </a:lnSpc>
                  <a:spcBef>
                    <a:spcPts val="0"/>
                  </a:spcBef>
                  <a:spcAft>
                    <a:spcPts val="0"/>
                  </a:spcAft>
                  <a:buClrTx/>
                  <a:buSzTx/>
                  <a:buFontTx/>
                  <a:buNone/>
                  <a:tabLst/>
                  <a:defRPr/>
                </a:pPr>
                <a:endParaRPr kumimoji="0"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sp>
          <p:nvSpPr>
            <p:cNvPr id="20" name="TextBox 20"/>
            <p:cNvSpPr txBox="1"/>
            <p:nvPr/>
          </p:nvSpPr>
          <p:spPr>
            <a:xfrm>
              <a:off x="12458478" y="2224029"/>
              <a:ext cx="390862" cy="641138"/>
            </a:xfrm>
            <a:prstGeom prst="rect">
              <a:avLst/>
            </a:prstGeom>
          </p:spPr>
          <p:txBody>
            <a:bodyPr lIns="0" tIns="0" rIns="0" bIns="0" rtlCol="0" anchor="t">
              <a:spAutoFit/>
            </a:bodyPr>
            <a:lstStyle/>
            <a:p>
              <a:pPr marL="0" marR="0" lvl="0" indent="0" algn="ctr" defTabSz="609630" rtl="0" eaLnBrk="1" fontAlgn="auto" latinLnBrk="0" hangingPunct="1">
                <a:lnSpc>
                  <a:spcPts val="3540"/>
                </a:lnSpc>
                <a:spcBef>
                  <a:spcPct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Poppins" panose="00000500000000000000" pitchFamily="2" charset="0"/>
                  <a:cs typeface="Poppins" panose="00000500000000000000" pitchFamily="2" charset="0"/>
                </a:rPr>
                <a:t>5</a:t>
              </a:r>
            </a:p>
          </p:txBody>
        </p:sp>
        <p:sp>
          <p:nvSpPr>
            <p:cNvPr id="35" name="TextBox 35"/>
            <p:cNvSpPr txBox="1"/>
            <p:nvPr/>
          </p:nvSpPr>
          <p:spPr>
            <a:xfrm>
              <a:off x="13207474" y="3090064"/>
              <a:ext cx="5575998" cy="380201"/>
            </a:xfrm>
            <a:prstGeom prst="rect">
              <a:avLst/>
            </a:prstGeom>
          </p:spPr>
          <p:txBody>
            <a:bodyPr lIns="0" tIns="0" rIns="0" bIns="0" rtlCol="0" anchor="t">
              <a:spAutoFit/>
            </a:bodyPr>
            <a:lstStyle/>
            <a:p>
              <a:pPr marL="0" marR="0" lvl="0" indent="0" algn="l" defTabSz="609630" rtl="0" eaLnBrk="1" fontAlgn="auto" latinLnBrk="0" hangingPunct="1">
                <a:lnSpc>
                  <a:spcPts val="2084"/>
                </a:lnSpc>
                <a:spcBef>
                  <a:spcPct val="0"/>
                </a:spcBef>
                <a:spcAft>
                  <a:spcPts val="0"/>
                </a:spcAft>
                <a:buClrTx/>
                <a:buSzTx/>
                <a:buFontTx/>
                <a:buNone/>
                <a:tabLst/>
                <a:defRPr/>
              </a:pPr>
              <a:r>
                <a:rPr kumimoji="0" lang="en-US" sz="1400" b="1" i="0" u="none" strike="noStrike" kern="1200" cap="none" spc="0" normalizeH="0" baseline="0" noProof="0">
                  <a:ln>
                    <a:noFill/>
                  </a:ln>
                  <a:solidFill>
                    <a:srgbClr val="28265E"/>
                  </a:solidFill>
                  <a:effectLst/>
                  <a:uLnTx/>
                  <a:uFillTx/>
                  <a:latin typeface="TT Masters DEMO Black" panose="02000503050000020003" pitchFamily="50" charset="0"/>
                  <a:cs typeface="Poppins" panose="00000500000000000000" pitchFamily="2" charset="0"/>
                </a:rPr>
                <a:t>ADAPTATION TO REINFORCEMENTS</a:t>
              </a:r>
              <a:r>
                <a:rPr kumimoji="0" lang="en-US" sz="14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t>
              </a:r>
            </a:p>
          </p:txBody>
        </p:sp>
        <p:sp>
          <p:nvSpPr>
            <p:cNvPr id="36" name="TextBox 36"/>
            <p:cNvSpPr txBox="1"/>
            <p:nvPr/>
          </p:nvSpPr>
          <p:spPr>
            <a:xfrm>
              <a:off x="13091323" y="3469255"/>
              <a:ext cx="4952409" cy="1356045"/>
            </a:xfrm>
            <a:prstGeom prst="rect">
              <a:avLst/>
            </a:prstGeom>
          </p:spPr>
          <p:txBody>
            <a:bodyPr lIns="0" tIns="0" rIns="0" bIns="0" rtlCol="0" anchor="t">
              <a:spAutoFit/>
            </a:bodyPr>
            <a:lstStyle/>
            <a:p>
              <a:pPr marL="0" marR="0" lvl="0" indent="0" algn="l" defTabSz="609630" rtl="0" eaLnBrk="1" fontAlgn="auto" latinLnBrk="0" hangingPunct="1">
                <a:lnSpc>
                  <a:spcPts val="1841"/>
                </a:lnSpc>
                <a:spcBef>
                  <a:spcPts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Committing, Integrating​</a:t>
              </a:r>
            </a:p>
            <a:p>
              <a:pPr marL="0" marR="0" lvl="0" indent="0" algn="l" defTabSz="609630" rtl="0" eaLnBrk="1" fontAlgn="auto" latinLnBrk="0" hangingPunct="1">
                <a:lnSpc>
                  <a:spcPts val="1841"/>
                </a:lnSpc>
                <a:spcBef>
                  <a:spcPct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Leaders should recognize and reinforce positive behaviors and outcomes to sustain long-term change. ​</a:t>
              </a:r>
            </a:p>
          </p:txBody>
        </p:sp>
      </p:grpSp>
      <p:grpSp>
        <p:nvGrpSpPr>
          <p:cNvPr id="44" name="Group 43">
            <a:extLst>
              <a:ext uri="{FF2B5EF4-FFF2-40B4-BE49-F238E27FC236}">
                <a16:creationId xmlns:a16="http://schemas.microsoft.com/office/drawing/2014/main" id="{3047239C-629A-F3BF-0F52-E4F98483AA67}"/>
              </a:ext>
            </a:extLst>
          </p:cNvPr>
          <p:cNvGrpSpPr/>
          <p:nvPr/>
        </p:nvGrpSpPr>
        <p:grpSpPr>
          <a:xfrm>
            <a:off x="6877472" y="3076216"/>
            <a:ext cx="4124635" cy="1476456"/>
            <a:chOff x="11259800" y="4731056"/>
            <a:chExt cx="6186952" cy="2214684"/>
          </a:xfrm>
        </p:grpSpPr>
        <p:grpSp>
          <p:nvGrpSpPr>
            <p:cNvPr id="21" name="Group 21"/>
            <p:cNvGrpSpPr/>
            <p:nvPr/>
          </p:nvGrpSpPr>
          <p:grpSpPr>
            <a:xfrm>
              <a:off x="11259800" y="4731056"/>
              <a:ext cx="912928" cy="912928"/>
              <a:chOff x="0" y="0"/>
              <a:chExt cx="812800" cy="812800"/>
            </a:xfrm>
          </p:grpSpPr>
          <p:sp>
            <p:nvSpPr>
              <p:cNvPr id="22" name="Freeform 22"/>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AE8034"/>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sp>
            <p:nvSpPr>
              <p:cNvPr id="23" name="TextBox 23"/>
              <p:cNvSpPr txBox="1"/>
              <p:nvPr/>
            </p:nvSpPr>
            <p:spPr>
              <a:xfrm>
                <a:off x="76200" y="38100"/>
                <a:ext cx="660400" cy="698500"/>
              </a:xfrm>
              <a:prstGeom prst="rect">
                <a:avLst/>
              </a:prstGeom>
            </p:spPr>
            <p:txBody>
              <a:bodyPr lIns="54169" tIns="54169" rIns="54169" bIns="54169" rtlCol="0" anchor="ctr"/>
              <a:lstStyle/>
              <a:p>
                <a:pPr marL="0" marR="0" lvl="0" indent="0" algn="ctr" defTabSz="609630" rtl="0" eaLnBrk="1" fontAlgn="auto" latinLnBrk="0" hangingPunct="1">
                  <a:lnSpc>
                    <a:spcPts val="1218"/>
                  </a:lnSpc>
                  <a:spcBef>
                    <a:spcPts val="0"/>
                  </a:spcBef>
                  <a:spcAft>
                    <a:spcPts val="0"/>
                  </a:spcAft>
                  <a:buClrTx/>
                  <a:buSzTx/>
                  <a:buFontTx/>
                  <a:buNone/>
                  <a:tabLst/>
                  <a:defRPr/>
                </a:pPr>
                <a:endParaRPr kumimoji="0" sz="11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endParaRPr>
              </a:p>
            </p:txBody>
          </p:sp>
        </p:grpSp>
        <p:sp>
          <p:nvSpPr>
            <p:cNvPr id="24" name="TextBox 24"/>
            <p:cNvSpPr txBox="1"/>
            <p:nvPr/>
          </p:nvSpPr>
          <p:spPr>
            <a:xfrm>
              <a:off x="11520833" y="4761239"/>
              <a:ext cx="390862" cy="641138"/>
            </a:xfrm>
            <a:prstGeom prst="rect">
              <a:avLst/>
            </a:prstGeom>
          </p:spPr>
          <p:txBody>
            <a:bodyPr lIns="0" tIns="0" rIns="0" bIns="0" rtlCol="0" anchor="t">
              <a:spAutoFit/>
            </a:bodyPr>
            <a:lstStyle/>
            <a:p>
              <a:pPr marL="0" marR="0" lvl="0" indent="0" algn="ctr" defTabSz="609630" rtl="0" eaLnBrk="1" fontAlgn="auto" latinLnBrk="0" hangingPunct="1">
                <a:lnSpc>
                  <a:spcPts val="3540"/>
                </a:lnSpc>
                <a:spcBef>
                  <a:spcPct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Poppins" panose="00000500000000000000" pitchFamily="2" charset="0"/>
                  <a:cs typeface="Poppins" panose="00000500000000000000" pitchFamily="2" charset="0"/>
                </a:rPr>
                <a:t>4</a:t>
              </a:r>
            </a:p>
          </p:txBody>
        </p:sp>
        <p:sp>
          <p:nvSpPr>
            <p:cNvPr id="34" name="TextBox 34"/>
            <p:cNvSpPr txBox="1"/>
            <p:nvPr/>
          </p:nvSpPr>
          <p:spPr>
            <a:xfrm>
              <a:off x="12435284" y="5205724"/>
              <a:ext cx="4080444" cy="380201"/>
            </a:xfrm>
            <a:prstGeom prst="rect">
              <a:avLst/>
            </a:prstGeom>
          </p:spPr>
          <p:txBody>
            <a:bodyPr lIns="0" tIns="0" rIns="0" bIns="0" rtlCol="0" anchor="t">
              <a:spAutoFit/>
            </a:bodyPr>
            <a:lstStyle/>
            <a:p>
              <a:pPr marL="0" marR="0" lvl="0" indent="0" algn="l" defTabSz="609630" rtl="0" eaLnBrk="1" fontAlgn="auto" latinLnBrk="0" hangingPunct="1">
                <a:lnSpc>
                  <a:spcPts val="2084"/>
                </a:lnSpc>
                <a:spcBef>
                  <a:spcPct val="0"/>
                </a:spcBef>
                <a:spcAft>
                  <a:spcPts val="0"/>
                </a:spcAft>
                <a:buClrTx/>
                <a:buSzTx/>
                <a:buFontTx/>
                <a:buNone/>
                <a:tabLst/>
                <a:defRPr/>
              </a:pPr>
              <a:r>
                <a:rPr kumimoji="0" lang="en-US" sz="1400" b="1" i="0" u="none" strike="noStrike" kern="1200" cap="none" spc="0" normalizeH="0" baseline="0" noProof="0">
                  <a:ln>
                    <a:noFill/>
                  </a:ln>
                  <a:solidFill>
                    <a:srgbClr val="28265E"/>
                  </a:solidFill>
                  <a:effectLst/>
                  <a:uLnTx/>
                  <a:uFillTx/>
                  <a:latin typeface="TT Masters DEMO Black" panose="02000503050000020003" pitchFamily="50" charset="0"/>
                  <a:cs typeface="Poppins" panose="00000500000000000000" pitchFamily="2" charset="0"/>
                </a:rPr>
                <a:t>ACCEPTANCE TO ABILITY</a:t>
              </a:r>
              <a:r>
                <a:rPr kumimoji="0" lang="en-US" sz="14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a:t>
              </a:r>
            </a:p>
          </p:txBody>
        </p:sp>
        <p:sp>
          <p:nvSpPr>
            <p:cNvPr id="37" name="TextBox 37"/>
            <p:cNvSpPr txBox="1"/>
            <p:nvPr/>
          </p:nvSpPr>
          <p:spPr>
            <a:xfrm>
              <a:off x="12410853" y="5589695"/>
              <a:ext cx="5035899" cy="1356045"/>
            </a:xfrm>
            <a:prstGeom prst="rect">
              <a:avLst/>
            </a:prstGeom>
          </p:spPr>
          <p:txBody>
            <a:bodyPr lIns="0" tIns="0" rIns="0" bIns="0" rtlCol="0" anchor="t">
              <a:spAutoFit/>
            </a:bodyPr>
            <a:lstStyle/>
            <a:p>
              <a:pPr marL="0" marR="0" lvl="0" indent="0" algn="l" defTabSz="609630" rtl="0" eaLnBrk="1" fontAlgn="auto" latinLnBrk="0" hangingPunct="1">
                <a:lnSpc>
                  <a:spcPts val="1841"/>
                </a:lnSpc>
                <a:spcBef>
                  <a:spcPts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Learning, Experimenting​</a:t>
              </a:r>
            </a:p>
            <a:p>
              <a:pPr marL="0" marR="0" lvl="0" indent="0" algn="l" defTabSz="609630" rtl="0" eaLnBrk="1" fontAlgn="auto" latinLnBrk="0" hangingPunct="1">
                <a:lnSpc>
                  <a:spcPts val="1841"/>
                </a:lnSpc>
                <a:spcBef>
                  <a:spcPct val="0"/>
                </a:spcBef>
                <a:spcAft>
                  <a:spcPts val="0"/>
                </a:spcAft>
                <a:buClrTx/>
                <a:buSzTx/>
                <a:buFontTx/>
                <a:buNone/>
                <a:tabLst/>
                <a:defRPr/>
              </a:pPr>
              <a:r>
                <a:rPr kumimoji="0" lang="en-US" sz="1200" b="0" i="0" u="none" strike="noStrike" kern="1200" cap="none" spc="0" normalizeH="0" baseline="0" noProof="0">
                  <a:ln>
                    <a:noFill/>
                  </a:ln>
                  <a:solidFill>
                    <a:srgbClr val="28265E"/>
                  </a:solidFill>
                  <a:effectLst/>
                  <a:uLnTx/>
                  <a:uFillTx/>
                  <a:latin typeface="Poppins" panose="00000500000000000000" pitchFamily="2" charset="0"/>
                  <a:cs typeface="Poppins" panose="00000500000000000000" pitchFamily="2" charset="0"/>
                </a:rPr>
                <a:t>Leaders should encourage learning from mistakes, provide resources, and celebrate growth.​</a:t>
              </a:r>
            </a:p>
          </p:txBody>
        </p:sp>
      </p:grpSp>
      <p:sp>
        <p:nvSpPr>
          <p:cNvPr id="48" name="TextBox 47">
            <a:extLst>
              <a:ext uri="{FF2B5EF4-FFF2-40B4-BE49-F238E27FC236}">
                <a16:creationId xmlns:a16="http://schemas.microsoft.com/office/drawing/2014/main" id="{1115D99E-D990-0FAC-392B-96B088BB93E3}"/>
              </a:ext>
            </a:extLst>
          </p:cNvPr>
          <p:cNvSpPr txBox="1"/>
          <p:nvPr/>
        </p:nvSpPr>
        <p:spPr>
          <a:xfrm>
            <a:off x="3101289" y="6221006"/>
            <a:ext cx="6260592" cy="415498"/>
          </a:xfrm>
          <a:prstGeom prst="rect">
            <a:avLst/>
          </a:prstGeom>
          <a:noFill/>
        </p:spPr>
        <p:txBody>
          <a:bodyPr wrap="square">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ADKAR Model </a:t>
            </a:r>
            <a:r>
              <a:rPr kumimoji="0" lang="en-US" sz="7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 2023 </a:t>
            </a:r>
            <a:r>
              <a:rPr kumimoji="0" lang="en-US" sz="700" b="0" i="0" u="none" strike="noStrike" kern="1200" cap="none" spc="0" normalizeH="0" baseline="0" noProof="0" err="1">
                <a:ln>
                  <a:noFill/>
                </a:ln>
                <a:solidFill>
                  <a:prstClr val="black"/>
                </a:solidFill>
                <a:effectLst/>
                <a:uLnTx/>
                <a:uFillTx/>
                <a:latin typeface="Poppins" panose="00000500000000000000" pitchFamily="2" charset="0"/>
                <a:cs typeface="Poppins" panose="00000500000000000000" pitchFamily="2" charset="0"/>
              </a:rPr>
              <a:t>Prosci</a:t>
            </a:r>
            <a:r>
              <a:rPr kumimoji="0" lang="en-US" sz="7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 All rights reserved. Used with permission.</a:t>
            </a:r>
          </a:p>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Intercultural Developmental Inventory </a:t>
            </a:r>
            <a:r>
              <a:rPr kumimoji="0" lang="en-US" sz="7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 2023 IDI, LLC. All rights reserved. Used with permission.</a:t>
            </a:r>
          </a:p>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Based on </a:t>
            </a:r>
            <a:r>
              <a:rPr kumimoji="0" lang="en-US" sz="700" b="1"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The 'Five Stages of Grief' </a:t>
            </a:r>
            <a:r>
              <a:rPr kumimoji="0" lang="en-US" sz="700" b="0" i="0" u="none" strike="noStrike" kern="1200" cap="none" spc="0" normalizeH="0" baseline="0" noProof="0">
                <a:ln>
                  <a:noFill/>
                </a:ln>
                <a:solidFill>
                  <a:prstClr val="black"/>
                </a:solidFill>
                <a:effectLst/>
                <a:uLnTx/>
                <a:uFillTx/>
                <a:latin typeface="Poppins" panose="00000500000000000000" pitchFamily="2" charset="0"/>
                <a:cs typeface="Poppins" panose="00000500000000000000" pitchFamily="2" charset="0"/>
              </a:rPr>
              <a:t>model by Elisabeth Kübler-Ross.</a:t>
            </a:r>
          </a:p>
        </p:txBody>
      </p:sp>
      <p:sp>
        <p:nvSpPr>
          <p:cNvPr id="52" name="Slide Number Placeholder 3">
            <a:extLst>
              <a:ext uri="{FF2B5EF4-FFF2-40B4-BE49-F238E27FC236}">
                <a16:creationId xmlns:a16="http://schemas.microsoft.com/office/drawing/2014/main" id="{9C18B43A-757B-4616-8413-34739F6AFA3B}"/>
              </a:ext>
            </a:extLst>
          </p:cNvPr>
          <p:cNvSpPr>
            <a:spLocks noGrp="1"/>
          </p:cNvSpPr>
          <p:nvPr>
            <p:ph type="sldNum" sz="quarter" idx="12"/>
          </p:nvPr>
        </p:nvSpPr>
        <p:spPr>
          <a:xfrm>
            <a:off x="838200" y="6356349"/>
            <a:ext cx="2743200" cy="365125"/>
          </a:xfrm>
        </p:spPr>
        <p:txBody>
          <a:bodyPr/>
          <a:lstStyle/>
          <a:p>
            <a:fld id="{8EEC3D5E-CECD-4820-A29B-AC9B188D6811}" type="slidenum">
              <a:rPr lang="en-US" sz="1100" b="1" smtClean="0">
                <a:latin typeface="Poppins" panose="00000500000000000000" pitchFamily="2" charset="0"/>
                <a:cs typeface="Poppins" panose="00000500000000000000" pitchFamily="2" charset="0"/>
              </a:rPr>
              <a:t>2</a:t>
            </a:fld>
            <a:endParaRPr lang="en-US" sz="1100" b="1">
              <a:latin typeface="Poppins" panose="00000500000000000000" pitchFamily="2" charset="0"/>
              <a:cs typeface="Poppins" panose="00000500000000000000" pitchFamily="2" charset="0"/>
            </a:endParaRPr>
          </a:p>
        </p:txBody>
      </p:sp>
      <p:grpSp>
        <p:nvGrpSpPr>
          <p:cNvPr id="53" name="Group 22">
            <a:extLst>
              <a:ext uri="{FF2B5EF4-FFF2-40B4-BE49-F238E27FC236}">
                <a16:creationId xmlns:a16="http://schemas.microsoft.com/office/drawing/2014/main" id="{F841E290-A171-43DF-B9A9-CFAE2E6BBD49}"/>
              </a:ext>
            </a:extLst>
          </p:cNvPr>
          <p:cNvGrpSpPr/>
          <p:nvPr/>
        </p:nvGrpSpPr>
        <p:grpSpPr>
          <a:xfrm>
            <a:off x="11712021" y="6388678"/>
            <a:ext cx="347535" cy="347535"/>
            <a:chOff x="0" y="0"/>
            <a:chExt cx="695071" cy="695071"/>
          </a:xfrm>
        </p:grpSpPr>
        <p:sp>
          <p:nvSpPr>
            <p:cNvPr id="54" name="Freeform 23">
              <a:extLst>
                <a:ext uri="{FF2B5EF4-FFF2-40B4-BE49-F238E27FC236}">
                  <a16:creationId xmlns:a16="http://schemas.microsoft.com/office/drawing/2014/main" id="{088FFB50-04B9-0FD7-25C5-DC4435CEEEE2}"/>
                </a:ext>
              </a:extLst>
            </p:cNvPr>
            <p:cNvSpPr/>
            <p:nvPr/>
          </p:nvSpPr>
          <p:spPr>
            <a:xfrm>
              <a:off x="0" y="0"/>
              <a:ext cx="695071" cy="695071"/>
            </a:xfrm>
            <a:custGeom>
              <a:avLst/>
              <a:gdLst/>
              <a:ahLst/>
              <a:cxnLst/>
              <a:rect l="l" t="t" r="r" b="b"/>
              <a:pathLst>
                <a:path w="695071" h="695071">
                  <a:moveTo>
                    <a:pt x="0" y="0"/>
                  </a:moveTo>
                  <a:lnTo>
                    <a:pt x="695071" y="0"/>
                  </a:lnTo>
                  <a:lnTo>
                    <a:pt x="695071" y="695071"/>
                  </a:lnTo>
                  <a:lnTo>
                    <a:pt x="0" y="695071"/>
                  </a:lnTo>
                  <a:lnTo>
                    <a:pt x="0" y="0"/>
                  </a:lnTo>
                  <a:close/>
                </a:path>
              </a:pathLst>
            </a:custGeom>
            <a:blipFill>
              <a:blip r:embed="rId4"/>
              <a:stretch>
                <a:fillRect/>
              </a:stretch>
            </a:blipFill>
          </p:spPr>
          <p:txBody>
            <a:bodyPr/>
            <a:lstStyle/>
            <a:p>
              <a:pPr defTabSz="609630">
                <a:defRPr/>
              </a:pPr>
              <a:endParaRPr lang="en-US" sz="1100">
                <a:solidFill>
                  <a:prstClr val="black"/>
                </a:solidFill>
                <a:latin typeface="Poppins" panose="00000500000000000000" pitchFamily="2" charset="0"/>
                <a:cs typeface="Poppins" panose="00000500000000000000" pitchFamily="2" charset="0"/>
              </a:endParaRPr>
            </a:p>
          </p:txBody>
        </p:sp>
      </p:grpSp>
      <p:sp>
        <p:nvSpPr>
          <p:cNvPr id="55" name="TextBox 24">
            <a:extLst>
              <a:ext uri="{FF2B5EF4-FFF2-40B4-BE49-F238E27FC236}">
                <a16:creationId xmlns:a16="http://schemas.microsoft.com/office/drawing/2014/main" id="{FE08F7C5-E755-8679-309D-383E2FAE928E}"/>
              </a:ext>
            </a:extLst>
          </p:cNvPr>
          <p:cNvSpPr txBox="1"/>
          <p:nvPr/>
        </p:nvSpPr>
        <p:spPr>
          <a:xfrm>
            <a:off x="9606815" y="6459807"/>
            <a:ext cx="2054503" cy="206595"/>
          </a:xfrm>
          <a:prstGeom prst="rect">
            <a:avLst/>
          </a:prstGeom>
        </p:spPr>
        <p:txBody>
          <a:bodyPr wrap="square" lIns="0" tIns="0" rIns="0" bIns="0" rtlCol="0" anchor="t">
            <a:spAutoFit/>
          </a:bodyPr>
          <a:lstStyle/>
          <a:p>
            <a:pPr defTabSz="609630">
              <a:lnSpc>
                <a:spcPts val="1680"/>
              </a:lnSpc>
              <a:defRPr/>
            </a:pPr>
            <a:r>
              <a:rPr lang="en-US" sz="1200">
                <a:solidFill>
                  <a:srgbClr val="28265E"/>
                </a:solidFill>
                <a:latin typeface="Poppins" panose="00000500000000000000" pitchFamily="2" charset="0"/>
                <a:cs typeface="Poppins" panose="00000500000000000000" pitchFamily="2" charset="0"/>
              </a:rPr>
              <a:t>© The Winters Group, Inc.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Theme">
  <a:themeElements>
    <a:clrScheme name="Custom 63">
      <a:dk1>
        <a:srgbClr val="262626"/>
      </a:dk1>
      <a:lt1>
        <a:srgbClr val="FFFFFF"/>
      </a:lt1>
      <a:dk2>
        <a:srgbClr val="262626"/>
      </a:dk2>
      <a:lt2>
        <a:srgbClr val="FFFFFF"/>
      </a:lt2>
      <a:accent1>
        <a:srgbClr val="29265F"/>
      </a:accent1>
      <a:accent2>
        <a:srgbClr val="748EC7"/>
      </a:accent2>
      <a:accent3>
        <a:srgbClr val="C3C2D3"/>
      </a:accent3>
      <a:accent4>
        <a:srgbClr val="E3D2B7"/>
      </a:accent4>
      <a:accent5>
        <a:srgbClr val="424242"/>
      </a:accent5>
      <a:accent6>
        <a:srgbClr val="5C5C5C"/>
      </a:accent6>
      <a:hlink>
        <a:srgbClr val="FFFFFF"/>
      </a:hlink>
      <a:folHlink>
        <a:srgbClr val="595959"/>
      </a:folHlink>
    </a:clrScheme>
    <a:fontScheme name="Custom 89">
      <a:majorFont>
        <a:latin typeface="Roboto"/>
        <a:ea typeface=""/>
        <a:cs typeface="Roboto"/>
      </a:majorFont>
      <a:minorFont>
        <a:latin typeface="Roboto"/>
        <a:ea typeface=""/>
        <a:cs typeface="Roboto"/>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c970b9d-4439-45ff-9d0b-9800e758704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7800386BA89947896421927D7E6EBD" ma:contentTypeVersion="18" ma:contentTypeDescription="Create a new document." ma:contentTypeScope="" ma:versionID="492ddc604be0e21cee94292910593ca6">
  <xsd:schema xmlns:xsd="http://www.w3.org/2001/XMLSchema" xmlns:xs="http://www.w3.org/2001/XMLSchema" xmlns:p="http://schemas.microsoft.com/office/2006/metadata/properties" xmlns:ns3="dc970b9d-4439-45ff-9d0b-9800e7587044" xmlns:ns4="d95c0735-22c5-40c4-b3c3-a23a9c69c460" targetNamespace="http://schemas.microsoft.com/office/2006/metadata/properties" ma:root="true" ma:fieldsID="4e8bc5ec97a61b69f8475983453abddd" ns3:_="" ns4:_="">
    <xsd:import namespace="dc970b9d-4439-45ff-9d0b-9800e7587044"/>
    <xsd:import namespace="d95c0735-22c5-40c4-b3c3-a23a9c69c460"/>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70b9d-4439-45ff-9d0b-9800e758704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5c0735-22c5-40c4-b3c3-a23a9c69c46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114C1C-3788-472F-A851-A7D7DACA058C}">
  <ds:schemaRefs>
    <ds:schemaRef ds:uri="d95c0735-22c5-40c4-b3c3-a23a9c69c460"/>
    <ds:schemaRef ds:uri="dc970b9d-4439-45ff-9d0b-9800e758704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14D7ED-88D8-4EB7-816C-CA626353373A}">
  <ds:schemaRefs>
    <ds:schemaRef ds:uri="http://schemas.microsoft.com/sharepoint/v3/contenttype/forms"/>
  </ds:schemaRefs>
</ds:datastoreItem>
</file>

<file path=customXml/itemProps3.xml><?xml version="1.0" encoding="utf-8"?>
<ds:datastoreItem xmlns:ds="http://schemas.openxmlformats.org/officeDocument/2006/customXml" ds:itemID="{711FA0E0-FBED-4395-9B7E-35C482FBD64E}">
  <ds:schemaRefs>
    <ds:schemaRef ds:uri="d95c0735-22c5-40c4-b3c3-a23a9c69c460"/>
    <ds:schemaRef ds:uri="dc970b9d-4439-45ff-9d0b-9800e758704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1303</Words>
  <Application>Microsoft Office PowerPoint</Application>
  <PresentationFormat>Widescreen</PresentationFormat>
  <Paragraphs>103</Paragraphs>
  <Slides>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vt:i4>
      </vt:variant>
    </vt:vector>
  </HeadingPairs>
  <TitlesOfParts>
    <vt:vector size="10" baseType="lpstr">
      <vt:lpstr>Arial</vt:lpstr>
      <vt:lpstr>Calibri</vt:lpstr>
      <vt:lpstr>Lato</vt:lpstr>
      <vt:lpstr>Poppins</vt:lpstr>
      <vt:lpstr>Söhne</vt:lpstr>
      <vt:lpstr>TT Masters DEMO Black</vt:lpstr>
      <vt:lpstr>1_Office Theme</vt:lpstr>
      <vt:lpstr>Default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Responding in a VUCA World</dc:title>
  <dc:creator>Kevin Carter</dc:creator>
  <cp:lastModifiedBy>Kevin Carter</cp:lastModifiedBy>
  <cp:revision>3</cp:revision>
  <dcterms:created xsi:type="dcterms:W3CDTF">2024-02-24T20:18:23Z</dcterms:created>
  <dcterms:modified xsi:type="dcterms:W3CDTF">2024-03-01T10:43:37Z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0x010100357800386BA89947896421927D7E6EBD</vt:lpwstr>
  </property>
</Properties>
</file>