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DE7F45-F8F1-49A3-A120-119DF14C64BC}" v="83" dt="2023-07-21T15:56:23.1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t Wilson" userId="8fd4be0f5fbdd824" providerId="LiveId" clId="{94DE7F45-F8F1-49A3-A120-119DF14C64BC}"/>
    <pc:docChg chg="custSel addSld modSld">
      <pc:chgData name="Kent Wilson" userId="8fd4be0f5fbdd824" providerId="LiveId" clId="{94DE7F45-F8F1-49A3-A120-119DF14C64BC}" dt="2023-07-21T15:56:23.135" v="86" actId="1076"/>
      <pc:docMkLst>
        <pc:docMk/>
      </pc:docMkLst>
      <pc:sldChg chg="addSp delSp modSp">
        <pc:chgData name="Kent Wilson" userId="8fd4be0f5fbdd824" providerId="LiveId" clId="{94DE7F45-F8F1-49A3-A120-119DF14C64BC}" dt="2023-07-21T15:56:23.135" v="86" actId="1076"/>
        <pc:sldMkLst>
          <pc:docMk/>
          <pc:sldMk cId="123362796" sldId="256"/>
        </pc:sldMkLst>
        <pc:picChg chg="add del mod">
          <ac:chgData name="Kent Wilson" userId="8fd4be0f5fbdd824" providerId="LiveId" clId="{94DE7F45-F8F1-49A3-A120-119DF14C64BC}" dt="2023-07-21T15:56:08.605" v="82" actId="21"/>
          <ac:picMkLst>
            <pc:docMk/>
            <pc:sldMk cId="123362796" sldId="256"/>
            <ac:picMk id="2" creationId="{50E308D6-8DF4-3995-FD2A-F5F758FFDCE4}"/>
          </ac:picMkLst>
        </pc:picChg>
        <pc:picChg chg="add mod">
          <ac:chgData name="Kent Wilson" userId="8fd4be0f5fbdd824" providerId="LiveId" clId="{94DE7F45-F8F1-49A3-A120-119DF14C64BC}" dt="2023-07-21T15:56:23.135" v="86" actId="1076"/>
          <ac:picMkLst>
            <pc:docMk/>
            <pc:sldMk cId="123362796" sldId="256"/>
            <ac:picMk id="3" creationId="{858B12F6-7D2B-BA9B-1872-7617BDF38910}"/>
          </ac:picMkLst>
        </pc:picChg>
        <pc:picChg chg="add mod">
          <ac:chgData name="Kent Wilson" userId="8fd4be0f5fbdd824" providerId="LiveId" clId="{94DE7F45-F8F1-49A3-A120-119DF14C64BC}" dt="2023-07-21T15:55:45.239" v="75" actId="1076"/>
          <ac:picMkLst>
            <pc:docMk/>
            <pc:sldMk cId="123362796" sldId="256"/>
            <ac:picMk id="4" creationId="{BE9C29B1-EC1C-9926-EAD6-3AD56737FE73}"/>
          </ac:picMkLst>
        </pc:picChg>
        <pc:picChg chg="add del mod">
          <ac:chgData name="Kent Wilson" userId="8fd4be0f5fbdd824" providerId="LiveId" clId="{94DE7F45-F8F1-49A3-A120-119DF14C64BC}" dt="2023-07-21T15:54:40.201" v="58" actId="21"/>
          <ac:picMkLst>
            <pc:docMk/>
            <pc:sldMk cId="123362796" sldId="256"/>
            <ac:picMk id="5" creationId="{FEE779CC-FCBC-D4F5-5360-378D450144D9}"/>
          </ac:picMkLst>
        </pc:picChg>
        <pc:picChg chg="add del mod">
          <ac:chgData name="Kent Wilson" userId="8fd4be0f5fbdd824" providerId="LiveId" clId="{94DE7F45-F8F1-49A3-A120-119DF14C64BC}" dt="2023-07-21T15:54:03.101" v="47" actId="21"/>
          <ac:picMkLst>
            <pc:docMk/>
            <pc:sldMk cId="123362796" sldId="256"/>
            <ac:picMk id="6" creationId="{63DDB8E9-BF75-5200-8F15-2C4F5364890B}"/>
          </ac:picMkLst>
        </pc:picChg>
        <pc:picChg chg="add del mod">
          <ac:chgData name="Kent Wilson" userId="8fd4be0f5fbdd824" providerId="LiveId" clId="{94DE7F45-F8F1-49A3-A120-119DF14C64BC}" dt="2023-07-21T15:55:12.456" v="64" actId="21"/>
          <ac:picMkLst>
            <pc:docMk/>
            <pc:sldMk cId="123362796" sldId="256"/>
            <ac:picMk id="7" creationId="{8C21B62D-2837-065C-6CB8-FEE6AB522C4F}"/>
          </ac:picMkLst>
        </pc:picChg>
        <pc:picChg chg="add mod">
          <ac:chgData name="Kent Wilson" userId="8fd4be0f5fbdd824" providerId="LiveId" clId="{94DE7F45-F8F1-49A3-A120-119DF14C64BC}" dt="2023-07-21T15:56:20.258" v="85" actId="1076"/>
          <ac:picMkLst>
            <pc:docMk/>
            <pc:sldMk cId="123362796" sldId="256"/>
            <ac:picMk id="8" creationId="{D2F5F689-C7FC-7E95-C231-6BC1B9FC18F6}"/>
          </ac:picMkLst>
        </pc:picChg>
        <pc:picChg chg="del">
          <ac:chgData name="Kent Wilson" userId="8fd4be0f5fbdd824" providerId="LiveId" clId="{94DE7F45-F8F1-49A3-A120-119DF14C64BC}" dt="2023-07-21T15:08:12.778" v="1" actId="478"/>
          <ac:picMkLst>
            <pc:docMk/>
            <pc:sldMk cId="123362796" sldId="256"/>
            <ac:picMk id="1026" creationId="{E2693D98-E7D5-66E0-EB0A-1EF8D4B1111A}"/>
          </ac:picMkLst>
        </pc:picChg>
        <pc:picChg chg="del">
          <ac:chgData name="Kent Wilson" userId="8fd4be0f5fbdd824" providerId="LiveId" clId="{94DE7F45-F8F1-49A3-A120-119DF14C64BC}" dt="2023-07-21T15:08:13.717" v="2" actId="478"/>
          <ac:picMkLst>
            <pc:docMk/>
            <pc:sldMk cId="123362796" sldId="256"/>
            <ac:picMk id="1028" creationId="{009633DD-936C-8CC7-A84C-E3271B8A747D}"/>
          </ac:picMkLst>
        </pc:picChg>
        <pc:picChg chg="del">
          <ac:chgData name="Kent Wilson" userId="8fd4be0f5fbdd824" providerId="LiveId" clId="{94DE7F45-F8F1-49A3-A120-119DF14C64BC}" dt="2023-07-21T15:08:14.654" v="3" actId="478"/>
          <ac:picMkLst>
            <pc:docMk/>
            <pc:sldMk cId="123362796" sldId="256"/>
            <ac:picMk id="1030" creationId="{EFC25F9C-6BD2-9279-B10F-C30DF6DA9784}"/>
          </ac:picMkLst>
        </pc:picChg>
        <pc:picChg chg="del">
          <ac:chgData name="Kent Wilson" userId="8fd4be0f5fbdd824" providerId="LiveId" clId="{94DE7F45-F8F1-49A3-A120-119DF14C64BC}" dt="2023-07-21T15:08:15.582" v="4" actId="478"/>
          <ac:picMkLst>
            <pc:docMk/>
            <pc:sldMk cId="123362796" sldId="256"/>
            <ac:picMk id="1032" creationId="{92F432A2-2DD3-5E7C-13AA-F2DF5040EB3B}"/>
          </ac:picMkLst>
        </pc:picChg>
        <pc:picChg chg="del">
          <ac:chgData name="Kent Wilson" userId="8fd4be0f5fbdd824" providerId="LiveId" clId="{94DE7F45-F8F1-49A3-A120-119DF14C64BC}" dt="2023-07-21T15:08:16.361" v="5" actId="478"/>
          <ac:picMkLst>
            <pc:docMk/>
            <pc:sldMk cId="123362796" sldId="256"/>
            <ac:picMk id="1034" creationId="{96F726DC-B8D7-1A53-10DC-2BDC5DF23EB1}"/>
          </ac:picMkLst>
        </pc:picChg>
        <pc:picChg chg="del">
          <ac:chgData name="Kent Wilson" userId="8fd4be0f5fbdd824" providerId="LiveId" clId="{94DE7F45-F8F1-49A3-A120-119DF14C64BC}" dt="2023-07-21T15:08:17.069" v="6" actId="478"/>
          <ac:picMkLst>
            <pc:docMk/>
            <pc:sldMk cId="123362796" sldId="256"/>
            <ac:picMk id="1036" creationId="{93BC8CF8-7024-B260-CFFC-BDACBC5B9FC8}"/>
          </ac:picMkLst>
        </pc:picChg>
        <pc:picChg chg="add mod">
          <ac:chgData name="Kent Wilson" userId="8fd4be0f5fbdd824" providerId="LiveId" clId="{94DE7F45-F8F1-49A3-A120-119DF14C64BC}" dt="2023-07-21T15:55:46.804" v="76" actId="1076"/>
          <ac:picMkLst>
            <pc:docMk/>
            <pc:sldMk cId="123362796" sldId="256"/>
            <ac:picMk id="1038" creationId="{60522602-3619-2608-03C5-D49C3E9E7C05}"/>
          </ac:picMkLst>
        </pc:picChg>
      </pc:sldChg>
      <pc:sldChg chg="add">
        <pc:chgData name="Kent Wilson" userId="8fd4be0f5fbdd824" providerId="LiveId" clId="{94DE7F45-F8F1-49A3-A120-119DF14C64BC}" dt="2023-07-21T15:08:08.142" v="0" actId="2890"/>
        <pc:sldMkLst>
          <pc:docMk/>
          <pc:sldMk cId="3942497629" sldId="258"/>
        </pc:sldMkLst>
      </pc:sldChg>
      <pc:sldChg chg="addSp delSp modSp new mod">
        <pc:chgData name="Kent Wilson" userId="8fd4be0f5fbdd824" providerId="LiveId" clId="{94DE7F45-F8F1-49A3-A120-119DF14C64BC}" dt="2023-07-21T15:56:13.534" v="84" actId="1076"/>
        <pc:sldMkLst>
          <pc:docMk/>
          <pc:sldMk cId="977406289" sldId="259"/>
        </pc:sldMkLst>
        <pc:spChg chg="del">
          <ac:chgData name="Kent Wilson" userId="8fd4be0f5fbdd824" providerId="LiveId" clId="{94DE7F45-F8F1-49A3-A120-119DF14C64BC}" dt="2023-07-21T15:21:34.386" v="42" actId="478"/>
          <ac:spMkLst>
            <pc:docMk/>
            <pc:sldMk cId="977406289" sldId="259"/>
            <ac:spMk id="2" creationId="{434278EA-AB57-7801-2252-6D28A9A0C3B1}"/>
          </ac:spMkLst>
        </pc:spChg>
        <pc:spChg chg="del">
          <ac:chgData name="Kent Wilson" userId="8fd4be0f5fbdd824" providerId="LiveId" clId="{94DE7F45-F8F1-49A3-A120-119DF14C64BC}" dt="2023-07-21T15:21:33.112" v="41" actId="478"/>
          <ac:spMkLst>
            <pc:docMk/>
            <pc:sldMk cId="977406289" sldId="259"/>
            <ac:spMk id="3" creationId="{7B36BF7E-3583-A8CD-AB15-7B1D424E8D4F}"/>
          </ac:spMkLst>
        </pc:spChg>
        <pc:picChg chg="add mod">
          <ac:chgData name="Kent Wilson" userId="8fd4be0f5fbdd824" providerId="LiveId" clId="{94DE7F45-F8F1-49A3-A120-119DF14C64BC}" dt="2023-07-21T15:54:59.165" v="62" actId="1076"/>
          <ac:picMkLst>
            <pc:docMk/>
            <pc:sldMk cId="977406289" sldId="259"/>
            <ac:picMk id="4" creationId="{6997234E-A2E6-66C3-B6B7-95AC6B6567BD}"/>
          </ac:picMkLst>
        </pc:picChg>
        <pc:picChg chg="add mod">
          <ac:chgData name="Kent Wilson" userId="8fd4be0f5fbdd824" providerId="LiveId" clId="{94DE7F45-F8F1-49A3-A120-119DF14C64BC}" dt="2023-07-21T15:55:01.322" v="63" actId="1076"/>
          <ac:picMkLst>
            <pc:docMk/>
            <pc:sldMk cId="977406289" sldId="259"/>
            <ac:picMk id="5" creationId="{C639AF97-96D7-DFC2-038A-335B27F19DDE}"/>
          </ac:picMkLst>
        </pc:picChg>
        <pc:picChg chg="add mod">
          <ac:chgData name="Kent Wilson" userId="8fd4be0f5fbdd824" providerId="LiveId" clId="{94DE7F45-F8F1-49A3-A120-119DF14C64BC}" dt="2023-07-21T15:55:24.026" v="68" actId="14100"/>
          <ac:picMkLst>
            <pc:docMk/>
            <pc:sldMk cId="977406289" sldId="259"/>
            <ac:picMk id="6" creationId="{DB2A2176-0FF6-BD3A-A045-7223DF729D34}"/>
          </ac:picMkLst>
        </pc:picChg>
        <pc:picChg chg="add mod">
          <ac:chgData name="Kent Wilson" userId="8fd4be0f5fbdd824" providerId="LiveId" clId="{94DE7F45-F8F1-49A3-A120-119DF14C64BC}" dt="2023-07-21T15:56:13.534" v="84" actId="1076"/>
          <ac:picMkLst>
            <pc:docMk/>
            <pc:sldMk cId="977406289" sldId="259"/>
            <ac:picMk id="7" creationId="{89CEB38A-331A-8C98-CBDB-118669BB76ED}"/>
          </ac:picMkLst>
        </pc:picChg>
        <pc:picChg chg="add mod">
          <ac:chgData name="Kent Wilson" userId="8fd4be0f5fbdd824" providerId="LiveId" clId="{94DE7F45-F8F1-49A3-A120-119DF14C64BC}" dt="2023-07-21T15:54:27.368" v="57" actId="14100"/>
          <ac:picMkLst>
            <pc:docMk/>
            <pc:sldMk cId="977406289" sldId="259"/>
            <ac:picMk id="2050" creationId="{BA266DFB-1913-C17C-A05F-D05837250FD6}"/>
          </ac:picMkLst>
        </pc:picChg>
        <pc:picChg chg="add del mod">
          <ac:chgData name="Kent Wilson" userId="8fd4be0f5fbdd824" providerId="LiveId" clId="{94DE7F45-F8F1-49A3-A120-119DF14C64BC}" dt="2023-07-21T15:56:01.587" v="80" actId="21"/>
          <ac:picMkLst>
            <pc:docMk/>
            <pc:sldMk cId="977406289" sldId="259"/>
            <ac:picMk id="2052" creationId="{830F3023-EFA5-FE9C-07BB-8611BB1FE90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B7373-DB44-C5E8-FB4C-2CCB30ECE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9DBD69-54C7-9501-A5D0-3A400BA0B2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37FF6-DBA9-9ED0-993E-574F4D1B8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3976D-7D53-4794-0CD9-B421612EF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779DD-8471-B72A-7805-F6D4CD074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86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BCEBB-A54F-7B3B-D32F-7F094A907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88EE86-F9D8-88A1-C65D-CAF1307BB4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614AA-778A-AB3F-48BA-AC24C9EE5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AA448-68C7-FF1D-F643-F91688180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85DD5-B06E-E14B-11E2-EE5E3D831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905BCE-729C-3F68-11B6-91083A083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5D4599-21E1-B4FA-9F48-FC2204FEC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F34AA-14B9-5BAD-7FD7-3900232D5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47C6E-6950-4739-EE7D-6D424C295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15675-AA53-EE2A-DA90-29DB154F6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0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9CB12-8DE3-1173-B911-C5E851BD3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33CF6-7865-DFFF-F619-4CBFB9546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5AF7D-2BD3-1397-289C-FFFFFBDED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06943-0956-433A-3CAE-CE0C801A2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035CD-A99B-62D5-5926-554150A45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11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941B8-C8C6-59DF-BD15-2BF7422D8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8A012-95E0-5917-8202-181954014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44F27-FA59-099E-62F4-396A57BA6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CFF0D-EA5A-E7BE-336D-03D68C3B5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A88B6-AA41-9EB8-D25E-658045FDB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190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7E60D-C936-12B5-7BD4-DF8C74FDA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608FC-0B3D-5515-E396-E4315EA6CA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4EF9EE-CCD2-4B38-BB67-A7A215441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B1D875-FAC5-2571-624F-17E7762C9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3E1F04-51EB-479C-B728-6CBEDFFB7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92CFE7-C30E-7703-887C-A6F91C5AB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38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DFE57-9BE5-3D64-2BF9-85EBFCDDF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745321-B351-BD4E-FFA2-BC0BD9BB39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2E9FE6-8D55-CB33-0F66-97A2A0BA3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B7128-DCDA-A207-696C-BF94059891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4B8C42-E72A-82D5-8BD1-7ACC07C44B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9BD644-AA94-2D1B-7745-9B9734431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075A9C-5D90-7CF4-AD3D-F1975D828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DD70E6-BAC5-554B-B86E-F1CEA837D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82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A1555-7F0E-5731-F93C-80588A76A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CD29B7-C0A1-C768-6120-EDBC3BF56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B21DB-35A2-5235-6034-C9DFF8400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3A93DF-9EF7-4BDD-EC6F-1B3DF9434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31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799850-FD5C-C67F-A2FE-6760FABAC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986219-BC14-8080-E221-FA195DF1C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1180C-716E-B0FD-6BF9-FC8F4CC68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75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61624-E66E-461B-2915-5F805BE4E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D667C-AA79-8399-1ABC-3C173FFF0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50DA52-BDD7-A4C4-7872-C7ECC9E3F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47612B-3494-B88A-EF5A-5B2F9E254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C503F8-3CDC-9B08-A4AE-7E6F4E8B4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3DCEB1-57DF-6999-AC34-B2112AD7D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15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10877-FA33-AC8A-E464-468D0E5FA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8CFC78-C6D5-4195-5625-CC47925355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CCB8F8-87B1-61B7-A6D8-1B9601E9F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67E330-ECFE-6D16-C771-064A7DC5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D9CE3-54D5-7186-2F6F-BBAD2F229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4687A-F3A3-D49C-9228-7A97C4FBD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29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837C3F-6D09-7345-D6A7-4F2D01CE6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F9717-2D02-417D-C496-A7ABA25D2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B21BF-EDD5-8B84-7EE7-6058087BE7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9C56F-F82B-46FE-9CE9-1CF25F29837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A9DA5-E6A1-193D-8A80-C69FED78EC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4D9CD-0100-253F-5053-E85FE3F87D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88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Tennis Ball On Clay With A Footprint Stock Photo - Download Image Now -  Tennis, Sports Court, Sports Field">
            <a:extLst>
              <a:ext uri="{FF2B5EF4-FFF2-40B4-BE49-F238E27FC236}">
                <a16:creationId xmlns:a16="http://schemas.microsoft.com/office/drawing/2014/main" id="{858B12F6-7D2B-BA9B-1872-7617BDF38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865" y="270345"/>
            <a:ext cx="4348816" cy="288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4,100+ Clay Court Stock Photos, Pictures &amp; Royalty-Free ...">
            <a:extLst>
              <a:ext uri="{FF2B5EF4-FFF2-40B4-BE49-F238E27FC236}">
                <a16:creationId xmlns:a16="http://schemas.microsoft.com/office/drawing/2014/main" id="{BE9C29B1-EC1C-9926-EAD6-3AD56737F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89" y="3429000"/>
            <a:ext cx="4737984" cy="315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lose-up of a tennis ball in mid-air next to baseline of a clay court A close-up of a tennis ball in mid-air after hitting just pass the baseline on a clay court. tennis balls bouncing on a tennis court stock pictures, royalty-free photos &amp; images">
            <a:extLst>
              <a:ext uri="{FF2B5EF4-FFF2-40B4-BE49-F238E27FC236}">
                <a16:creationId xmlns:a16="http://schemas.microsoft.com/office/drawing/2014/main" id="{60522602-3619-2608-03C5-D49C3E9E7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697" y="3428999"/>
            <a:ext cx="4737984" cy="315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lose up of clay court hi-res stock photography and images - Alamy">
            <a:extLst>
              <a:ext uri="{FF2B5EF4-FFF2-40B4-BE49-F238E27FC236}">
                <a16:creationId xmlns:a16="http://schemas.microsoft.com/office/drawing/2014/main" id="{D2F5F689-C7FC-7E95-C231-6BC1B9FC1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545" y="270345"/>
            <a:ext cx="3913472" cy="286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62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or French Open competitors, red clay dust comes free. So does the laundry.  - The Washington Post">
            <a:extLst>
              <a:ext uri="{FF2B5EF4-FFF2-40B4-BE49-F238E27FC236}">
                <a16:creationId xmlns:a16="http://schemas.microsoft.com/office/drawing/2014/main" id="{BA266DFB-1913-C17C-A05F-D05837250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51" y="3571420"/>
            <a:ext cx="3948581" cy="262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The Stresses of Playing on the French Open's Clay Courts ...">
            <a:extLst>
              <a:ext uri="{FF2B5EF4-FFF2-40B4-BE49-F238E27FC236}">
                <a16:creationId xmlns:a16="http://schemas.microsoft.com/office/drawing/2014/main" id="{6997234E-A2E6-66C3-B6B7-95AC6B656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902" y="118174"/>
            <a:ext cx="3273664" cy="403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Don't be a 'cow on ice': Sliding key to French Open success">
            <a:extLst>
              <a:ext uri="{FF2B5EF4-FFF2-40B4-BE49-F238E27FC236}">
                <a16:creationId xmlns:a16="http://schemas.microsoft.com/office/drawing/2014/main" id="{C639AF97-96D7-DFC2-038A-335B27F19D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902" y="4478440"/>
            <a:ext cx="4468559" cy="172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235 Clay Court Close Up Stock Photos, High Res Pictures, and ...">
            <a:extLst>
              <a:ext uri="{FF2B5EF4-FFF2-40B4-BE49-F238E27FC236}">
                <a16:creationId xmlns:a16="http://schemas.microsoft.com/office/drawing/2014/main" id="{DB2A2176-0FF6-BD3A-A045-7223DF729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7855" y="151991"/>
            <a:ext cx="2687781" cy="403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10,606 Clay Court Stock Photos, High-Res Pictures, and ...">
            <a:extLst>
              <a:ext uri="{FF2B5EF4-FFF2-40B4-BE49-F238E27FC236}">
                <a16:creationId xmlns:a16="http://schemas.microsoft.com/office/drawing/2014/main" id="{89CEB38A-331A-8C98-CBDB-118669BB7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84" y="284200"/>
            <a:ext cx="4062573" cy="2708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406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lay Court Tennis Lover Sticker">
            <a:extLst>
              <a:ext uri="{FF2B5EF4-FFF2-40B4-BE49-F238E27FC236}">
                <a16:creationId xmlns:a16="http://schemas.microsoft.com/office/drawing/2014/main" id="{E2693D98-E7D5-66E0-EB0A-1EF8D4B11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564" y="402687"/>
            <a:ext cx="1994682" cy="199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ALLS / Tennis - clay court I Poster">
            <a:extLst>
              <a:ext uri="{FF2B5EF4-FFF2-40B4-BE49-F238E27FC236}">
                <a16:creationId xmlns:a16="http://schemas.microsoft.com/office/drawing/2014/main" id="{009633DD-936C-8CC7-A84C-E3271B8A7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203" y="402687"/>
            <a:ext cx="2734597" cy="273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rench Open Grand Slam Tennis  Poster">
            <a:extLst>
              <a:ext uri="{FF2B5EF4-FFF2-40B4-BE49-F238E27FC236}">
                <a16:creationId xmlns:a16="http://schemas.microsoft.com/office/drawing/2014/main" id="{EFC25F9C-6BD2-9279-B10F-C30DF6DA9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79783"/>
            <a:ext cx="3149217" cy="3149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ennis ball on clay court Sticker">
            <a:extLst>
              <a:ext uri="{FF2B5EF4-FFF2-40B4-BE49-F238E27FC236}">
                <a16:creationId xmlns:a16="http://schemas.microsoft.com/office/drawing/2014/main" id="{92F432A2-2DD3-5E7C-13AA-F2DF5040E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03" y="3306097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Tennis Clay Court Game Set Match Player Family Tennis Sticker">
            <a:extLst>
              <a:ext uri="{FF2B5EF4-FFF2-40B4-BE49-F238E27FC236}">
                <a16:creationId xmlns:a16="http://schemas.microsoft.com/office/drawing/2014/main" id="{96F726DC-B8D7-1A53-10DC-2BDC5DF23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478" y="3167578"/>
            <a:ext cx="3288909" cy="328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Tennis on Clay Sticker">
            <a:extLst>
              <a:ext uri="{FF2B5EF4-FFF2-40B4-BE49-F238E27FC236}">
                <a16:creationId xmlns:a16="http://schemas.microsoft.com/office/drawing/2014/main" id="{93BC8CF8-7024-B260-CFFC-BDACBC5B9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528" y="3504217"/>
            <a:ext cx="3288909" cy="328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497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ame Set Match Tennis Player Love Tennis Balls at the Court with Coach Sticker">
            <a:extLst>
              <a:ext uri="{FF2B5EF4-FFF2-40B4-BE49-F238E27FC236}">
                <a16:creationId xmlns:a16="http://schemas.microsoft.com/office/drawing/2014/main" id="{0DB28474-D66D-7199-A519-681A8A31A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97" y="193431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>
            <a:extLst>
              <a:ext uri="{FF2B5EF4-FFF2-40B4-BE49-F238E27FC236}">
                <a16:creationId xmlns:a16="http://schemas.microsoft.com/office/drawing/2014/main" id="{58C3EE04-2517-3C89-4C87-1A49C79AD2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Tennis Ball Word Cloud Co Jigsaw Puzzle by John Meera - Fine Art America">
            <a:extLst>
              <a:ext uri="{FF2B5EF4-FFF2-40B4-BE49-F238E27FC236}">
                <a16:creationId xmlns:a16="http://schemas.microsoft.com/office/drawing/2014/main" id="{66BF3C7A-15F8-9872-2895-D80AB4A5B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722" y="845088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Tennis Player Word Cloud Concept Isolated On White Background Stock Photo -  Download Image Now - iStock">
            <a:extLst>
              <a:ext uri="{FF2B5EF4-FFF2-40B4-BE49-F238E27FC236}">
                <a16:creationId xmlns:a16="http://schemas.microsoft.com/office/drawing/2014/main" id="{ADA764BD-3C2A-4E3B-656B-D4907A7AB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5" y="1009577"/>
            <a:ext cx="25431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Tennis Player Word Cloud Wall Mural - Murals Your Way">
            <a:extLst>
              <a:ext uri="{FF2B5EF4-FFF2-40B4-BE49-F238E27FC236}">
                <a16:creationId xmlns:a16="http://schemas.microsoft.com/office/drawing/2014/main" id="{7995F563-12E7-0E84-CFF5-189F11501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832" y="3648222"/>
            <a:ext cx="194310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5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Kent Wilson</dc:creator>
  <cp:lastModifiedBy>Kent Wilson</cp:lastModifiedBy>
  <cp:revision>1</cp:revision>
  <dcterms:created xsi:type="dcterms:W3CDTF">2023-07-19T14:47:49Z</dcterms:created>
  <dcterms:modified xsi:type="dcterms:W3CDTF">2023-07-21T15:56:29Z</dcterms:modified>
</cp:coreProperties>
</file>