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1FEEF3-73E5-4867-919F-00B2C3BA6FA6}" v="11" dt="2024-02-28T22:27:26.5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t Wilson" userId="8fd4be0f5fbdd824" providerId="LiveId" clId="{801FEEF3-73E5-4867-919F-00B2C3BA6FA6}"/>
    <pc:docChg chg="modSld">
      <pc:chgData name="Kent Wilson" userId="8fd4be0f5fbdd824" providerId="LiveId" clId="{801FEEF3-73E5-4867-919F-00B2C3BA6FA6}" dt="2024-02-28T22:27:26.574" v="10" actId="1076"/>
      <pc:docMkLst>
        <pc:docMk/>
      </pc:docMkLst>
      <pc:sldChg chg="delSp modSp">
        <pc:chgData name="Kent Wilson" userId="8fd4be0f5fbdd824" providerId="LiveId" clId="{801FEEF3-73E5-4867-919F-00B2C3BA6FA6}" dt="2024-02-28T22:27:26.574" v="10" actId="1076"/>
        <pc:sldMkLst>
          <pc:docMk/>
          <pc:sldMk cId="15885372" sldId="260"/>
        </pc:sldMkLst>
        <pc:picChg chg="del">
          <ac:chgData name="Kent Wilson" userId="8fd4be0f5fbdd824" providerId="LiveId" clId="{801FEEF3-73E5-4867-919F-00B2C3BA6FA6}" dt="2024-02-28T22:26:53.744" v="0" actId="478"/>
          <ac:picMkLst>
            <pc:docMk/>
            <pc:sldMk cId="15885372" sldId="260"/>
            <ac:picMk id="4" creationId="{8088A6A0-ADF0-A529-8B57-A04579B413E0}"/>
          </ac:picMkLst>
        </pc:picChg>
        <pc:picChg chg="mod">
          <ac:chgData name="Kent Wilson" userId="8fd4be0f5fbdd824" providerId="LiveId" clId="{801FEEF3-73E5-4867-919F-00B2C3BA6FA6}" dt="2024-02-28T22:27:20.992" v="9" actId="1076"/>
          <ac:picMkLst>
            <pc:docMk/>
            <pc:sldMk cId="15885372" sldId="260"/>
            <ac:picMk id="5" creationId="{9512596A-CA6B-04A6-41FE-5BFBF7D59861}"/>
          </ac:picMkLst>
        </pc:picChg>
        <pc:picChg chg="mod">
          <ac:chgData name="Kent Wilson" userId="8fd4be0f5fbdd824" providerId="LiveId" clId="{801FEEF3-73E5-4867-919F-00B2C3BA6FA6}" dt="2024-02-28T22:27:26.574" v="10" actId="1076"/>
          <ac:picMkLst>
            <pc:docMk/>
            <pc:sldMk cId="15885372" sldId="260"/>
            <ac:picMk id="7" creationId="{8265C47B-8601-2EF7-197A-2435A576D3E3}"/>
          </ac:picMkLst>
        </pc:picChg>
        <pc:picChg chg="del">
          <ac:chgData name="Kent Wilson" userId="8fd4be0f5fbdd824" providerId="LiveId" clId="{801FEEF3-73E5-4867-919F-00B2C3BA6FA6}" dt="2024-02-28T22:27:04.410" v="2" actId="478"/>
          <ac:picMkLst>
            <pc:docMk/>
            <pc:sldMk cId="15885372" sldId="260"/>
            <ac:picMk id="2050" creationId="{DB3E64A1-2A46-3722-3384-0F873BA1CD9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B7373-DB44-C5E8-FB4C-2CCB30ECE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DBD69-54C7-9501-A5D0-3A400BA0B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7FF6-DBA9-9ED0-993E-574F4D1B8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3976D-7D53-4794-0CD9-B421612E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779DD-8471-B72A-7805-F6D4CD074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8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BCEBB-A54F-7B3B-D32F-7F094A907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88EE86-F9D8-88A1-C65D-CAF1307BB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614AA-778A-AB3F-48BA-AC24C9EE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AA448-68C7-FF1D-F643-F9168818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85DD5-B06E-E14B-11E2-EE5E3D831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905BCE-729C-3F68-11B6-91083A083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5D4599-21E1-B4FA-9F48-FC2204FEC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F34AA-14B9-5BAD-7FD7-3900232D5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47C6E-6950-4739-EE7D-6D424C29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15675-AA53-EE2A-DA90-29DB154F6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0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CB12-8DE3-1173-B911-C5E851BD3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33CF6-7865-DFFF-F619-4CBFB9546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5AF7D-2BD3-1397-289C-FFFFFBDE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06943-0956-433A-3CAE-CE0C801A2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035CD-A99B-62D5-5926-554150A45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1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41B8-C8C6-59DF-BD15-2BF7422D8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8A012-95E0-5917-8202-181954014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44F27-FA59-099E-62F4-396A57BA6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CFF0D-EA5A-E7BE-336D-03D68C3B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A88B6-AA41-9EB8-D25E-658045FDB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9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7E60D-C936-12B5-7BD4-DF8C74FDA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608FC-0B3D-5515-E396-E4315EA6C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EF9EE-CCD2-4B38-BB67-A7A215441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1D875-FAC5-2571-624F-17E7762C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3E1F04-51EB-479C-B728-6CBEDFFB7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2CFE7-C30E-7703-887C-A6F91C5AB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3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FE57-9BE5-3D64-2BF9-85EBFCDDF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45321-B351-BD4E-FFA2-BC0BD9BB3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E9FE6-8D55-CB33-0F66-97A2A0BA3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B7128-DCDA-A207-696C-BF94059891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B8C42-E72A-82D5-8BD1-7ACC07C44B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9BD644-AA94-2D1B-7745-9B9734431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075A9C-5D90-7CF4-AD3D-F1975D82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DD70E6-BAC5-554B-B86E-F1CEA837D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8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A1555-7F0E-5731-F93C-80588A76A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D29B7-C0A1-C768-6120-EDBC3BF5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B21DB-35A2-5235-6034-C9DFF840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3A93DF-9EF7-4BDD-EC6F-1B3DF9434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3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99850-FD5C-C67F-A2FE-6760FABAC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86219-BC14-8080-E221-FA195DF1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1180C-716E-B0FD-6BF9-FC8F4CC6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7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1624-E66E-461B-2915-5F805BE4E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D667C-AA79-8399-1ABC-3C173FFF0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0DA52-BDD7-A4C4-7872-C7ECC9E3F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7612B-3494-B88A-EF5A-5B2F9E254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503F8-3CDC-9B08-A4AE-7E6F4E8B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3DCEB1-57DF-6999-AC34-B2112AD7D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1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10877-FA33-AC8A-E464-468D0E5F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8CFC78-C6D5-4195-5625-CC4792535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CCB8F8-87B1-61B7-A6D8-1B9601E9F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7E330-ECFE-6D16-C771-064A7DC5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D9CE3-54D5-7186-2F6F-BBAD2F22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4687A-F3A3-D49C-9228-7A97C4FBD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2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837C3F-6D09-7345-D6A7-4F2D01CE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F9717-2D02-417D-C496-A7ABA25D2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B21BF-EDD5-8B84-7EE7-6058087BE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9C56F-F82B-46FE-9CE9-1CF25F298371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A9DA5-E6A1-193D-8A80-C69FED78EC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4D9CD-0100-253F-5053-E85FE3F87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6CE28-83AB-4D70-9373-A48BF02C0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8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40153-7316-7C39-3924-C951EC0E8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Don't be a 'cow on ice': Sliding key to French Open success">
            <a:extLst>
              <a:ext uri="{FF2B5EF4-FFF2-40B4-BE49-F238E27FC236}">
                <a16:creationId xmlns:a16="http://schemas.microsoft.com/office/drawing/2014/main" id="{9512596A-CA6B-04A6-41FE-5BFBF7D59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98" y="1796716"/>
            <a:ext cx="5659664" cy="217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10,606 Clay Court Stock Photos, High-Res Pictures, and ...">
            <a:extLst>
              <a:ext uri="{FF2B5EF4-FFF2-40B4-BE49-F238E27FC236}">
                <a16:creationId xmlns:a16="http://schemas.microsoft.com/office/drawing/2014/main" id="{8265C47B-8601-2EF7-197A-2435A576D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70" y="1217575"/>
            <a:ext cx="5006232" cy="333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 Wilson</dc:creator>
  <cp:lastModifiedBy>Kent Wilson</cp:lastModifiedBy>
  <cp:revision>3</cp:revision>
  <dcterms:created xsi:type="dcterms:W3CDTF">2023-07-19T14:47:49Z</dcterms:created>
  <dcterms:modified xsi:type="dcterms:W3CDTF">2024-02-28T22:27:30Z</dcterms:modified>
</cp:coreProperties>
</file>