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4" r:id="rId5"/>
    <p:sldMasterId id="2147483725" r:id="rId6"/>
    <p:sldMasterId id="2147483726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</p:sldIdLst>
  <p:sldSz cy="5143500" cx="9144000"/>
  <p:notesSz cx="6858000" cy="9144000"/>
  <p:embeddedFontLst>
    <p:embeddedFont>
      <p:font typeface="Playfair Display Medium"/>
      <p:regular r:id="rId18"/>
      <p:bold r:id="rId19"/>
      <p:italic r:id="rId20"/>
      <p:boldItalic r:id="rId21"/>
    </p:embeddedFont>
    <p:embeddedFont>
      <p:font typeface="Halant Medium"/>
      <p:regular r:id="rId22"/>
      <p:bold r:id="rId23"/>
    </p:embeddedFont>
    <p:embeddedFont>
      <p:font typeface="Halant"/>
      <p:regular r:id="rId24"/>
      <p:bold r:id="rId25"/>
    </p:embeddedFont>
    <p:embeddedFont>
      <p:font typeface="Roboto"/>
      <p:regular r:id="rId26"/>
      <p:bold r:id="rId27"/>
      <p:italic r:id="rId28"/>
      <p:boldItalic r:id="rId29"/>
    </p:embeddedFont>
    <p:embeddedFont>
      <p:font typeface="Playfair Display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1031C3B-EA48-44F3-B686-5D2D69843863}">
  <a:tblStyle styleId="{41031C3B-EA48-44F3-B686-5D2D6984386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fairDisplayMedium-italic.fntdata"/><Relationship Id="rId22" Type="http://schemas.openxmlformats.org/officeDocument/2006/relationships/font" Target="fonts/HalantMedium-regular.fntdata"/><Relationship Id="rId21" Type="http://schemas.openxmlformats.org/officeDocument/2006/relationships/font" Target="fonts/PlayfairDisplayMedium-boldItalic.fntdata"/><Relationship Id="rId24" Type="http://schemas.openxmlformats.org/officeDocument/2006/relationships/font" Target="fonts/Halant-regular.fntdata"/><Relationship Id="rId23" Type="http://schemas.openxmlformats.org/officeDocument/2006/relationships/font" Target="fonts/HalantMedium-bold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Roboto-regular.fntdata"/><Relationship Id="rId25" Type="http://schemas.openxmlformats.org/officeDocument/2006/relationships/font" Target="fonts/Halant-bold.fntdata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oboto-boldItalic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PlayfairDisplay-bold.fntdata"/><Relationship Id="rId30" Type="http://schemas.openxmlformats.org/officeDocument/2006/relationships/font" Target="fonts/PlayfairDisplay-regular.fntdata"/><Relationship Id="rId11" Type="http://schemas.openxmlformats.org/officeDocument/2006/relationships/slide" Target="slides/slide3.xml"/><Relationship Id="rId33" Type="http://schemas.openxmlformats.org/officeDocument/2006/relationships/font" Target="fonts/PlayfairDisplay-boldItalic.fntdata"/><Relationship Id="rId10" Type="http://schemas.openxmlformats.org/officeDocument/2006/relationships/slide" Target="slides/slide2.xml"/><Relationship Id="rId32" Type="http://schemas.openxmlformats.org/officeDocument/2006/relationships/font" Target="fonts/PlayfairDisplay-italic.fntdata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font" Target="fonts/PlayfairDisplayMedium-bold.fntdata"/><Relationship Id="rId18" Type="http://schemas.openxmlformats.org/officeDocument/2006/relationships/font" Target="fonts/PlayfairDisplay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5edbf6b7a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25edbf6b7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2594edec2c8_0_4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2594edec2c8_0_4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2595230fb02_0_8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2595230fb02_0_8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23a19ddbb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23a19ddbb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23a19ddbbc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23a19ddbbc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Some ways to do this:</a:t>
            </a:r>
            <a:endParaRPr b="1" sz="12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1. have each functional team look at their existing processes and identify pain points - where do tasks take a long time. then ask how could AI help us do this</a:t>
            </a:r>
            <a:endParaRPr b="1" sz="12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2. have company/department look at the end-to-end customer journey and what we're doing internally at important points. then ask how could AI help us do this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Three months ago, we sat down and did this - and if we did it today, we would probably have more use cases, based on our team using these tools ourselves every day - for example our head of Studio, Nelson, has changed (improved) their workflow building websites and landing pages using a new AI-powered feature inside of Figma - saving hours every week.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So this framework I think you need to use and revisit every 90 days - at least update it.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23a19ddbbc4_0_8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23a19ddbbc4_0_8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23a19ddbbc4_0_4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23a19ddbbc4_0_4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23a19ddbbc4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23a19ddbbc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23a19ddbbc4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g23a19ddbbc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Other notes: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Tried with GPT-3 a few months ago and couldn’t get the model to be accurate enough – they needed this to be high fidelity “99.9% accurate” – tried again with GPT-4 for 4 weeks and were successful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Relationship Id="rId3" Type="http://schemas.openxmlformats.org/officeDocument/2006/relationships/image" Target="../media/image1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Cover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38328" y="1216152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56616" y="3575304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cxnSp>
        <p:nvCxnSpPr>
          <p:cNvPr id="57" name="Google Shape;57;p14"/>
          <p:cNvCxnSpPr/>
          <p:nvPr/>
        </p:nvCxnSpPr>
        <p:spPr>
          <a:xfrm>
            <a:off x="0" y="4877700"/>
            <a:ext cx="91377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8" name="Google Shape;58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188" y="446879"/>
            <a:ext cx="1088136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5472">
          <p15:clr>
            <a:srgbClr val="FA7B17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Cover">
  <p:cSld name="TITLE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type="ctrTitle"/>
          </p:nvPr>
        </p:nvSpPr>
        <p:spPr>
          <a:xfrm>
            <a:off x="338328" y="1216152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1" name="Google Shape;61;p15"/>
          <p:cNvSpPr txBox="1"/>
          <p:nvPr>
            <p:ph idx="1" type="subTitle"/>
          </p:nvPr>
        </p:nvSpPr>
        <p:spPr>
          <a:xfrm>
            <a:off x="356616" y="3575304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pic>
        <p:nvPicPr>
          <p:cNvPr id="62" name="Google Shape;62;p15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57188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" name="Google Shape;63;p15"/>
          <p:cNvCxnSpPr/>
          <p:nvPr/>
        </p:nvCxnSpPr>
        <p:spPr>
          <a:xfrm>
            <a:off x="0" y="4877700"/>
            <a:ext cx="91377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pos="5472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Cover">
  <p:cSld name="CUSTOM_4"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/>
          <p:nvPr/>
        </p:nvSpPr>
        <p:spPr>
          <a:xfrm>
            <a:off x="391050" y="632150"/>
            <a:ext cx="8361900" cy="40803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6"/>
          <p:cNvSpPr txBox="1"/>
          <p:nvPr>
            <p:ph type="ctrTitle"/>
          </p:nvPr>
        </p:nvSpPr>
        <p:spPr>
          <a:xfrm>
            <a:off x="865650" y="1216150"/>
            <a:ext cx="6993300" cy="21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7" name="Google Shape;67;p16"/>
          <p:cNvSpPr txBox="1"/>
          <p:nvPr>
            <p:ph idx="1" type="subTitle"/>
          </p:nvPr>
        </p:nvSpPr>
        <p:spPr>
          <a:xfrm>
            <a:off x="865650" y="3682975"/>
            <a:ext cx="7323600" cy="6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8" name="Google Shape;68;p16"/>
          <p:cNvSpPr/>
          <p:nvPr/>
        </p:nvSpPr>
        <p:spPr>
          <a:xfrm>
            <a:off x="6870825" y="362700"/>
            <a:ext cx="1551600" cy="488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64473" y="446875"/>
            <a:ext cx="1199850" cy="3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 Cover">
  <p:cSld name="CUSTOM_4_1"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/>
          <p:nvPr/>
        </p:nvSpPr>
        <p:spPr>
          <a:xfrm>
            <a:off x="391050" y="632150"/>
            <a:ext cx="8361900" cy="4080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7"/>
          <p:cNvSpPr txBox="1"/>
          <p:nvPr>
            <p:ph type="ctrTitle"/>
          </p:nvPr>
        </p:nvSpPr>
        <p:spPr>
          <a:xfrm>
            <a:off x="865650" y="1216150"/>
            <a:ext cx="6993300" cy="21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73" name="Google Shape;73;p17"/>
          <p:cNvSpPr txBox="1"/>
          <p:nvPr>
            <p:ph idx="1" type="subTitle"/>
          </p:nvPr>
        </p:nvSpPr>
        <p:spPr>
          <a:xfrm>
            <a:off x="865650" y="3682975"/>
            <a:ext cx="7323600" cy="6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74" name="Google Shape;74;p17"/>
          <p:cNvSpPr/>
          <p:nvPr/>
        </p:nvSpPr>
        <p:spPr>
          <a:xfrm>
            <a:off x="6870825" y="362700"/>
            <a:ext cx="1551600" cy="48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5" name="Google Shape;75;p17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7102557" y="464651"/>
            <a:ext cx="1088135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 Agenda">
  <p:cSld name="TITLE_AND_TWO_COLUMNS_2_1_1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/>
          <p:nvPr/>
        </p:nvSpPr>
        <p:spPr>
          <a:xfrm>
            <a:off x="457200" y="136532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8"/>
          <p:cNvSpPr/>
          <p:nvPr/>
        </p:nvSpPr>
        <p:spPr>
          <a:xfrm>
            <a:off x="457200" y="308650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8"/>
          <p:cNvSpPr/>
          <p:nvPr/>
        </p:nvSpPr>
        <p:spPr>
          <a:xfrm>
            <a:off x="4573050" y="136532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8"/>
          <p:cNvSpPr/>
          <p:nvPr/>
        </p:nvSpPr>
        <p:spPr>
          <a:xfrm>
            <a:off x="4573050" y="308650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8"/>
          <p:cNvSpPr txBox="1"/>
          <p:nvPr/>
        </p:nvSpPr>
        <p:spPr>
          <a:xfrm>
            <a:off x="457200" y="30865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2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82" name="Google Shape;82;p18"/>
          <p:cNvSpPr txBox="1"/>
          <p:nvPr/>
        </p:nvSpPr>
        <p:spPr>
          <a:xfrm>
            <a:off x="4573050" y="13716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3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83" name="Google Shape;83;p18"/>
          <p:cNvSpPr txBox="1"/>
          <p:nvPr/>
        </p:nvSpPr>
        <p:spPr>
          <a:xfrm>
            <a:off x="4573050" y="30865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4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84" name="Google Shape;84;p18"/>
          <p:cNvSpPr txBox="1"/>
          <p:nvPr/>
        </p:nvSpPr>
        <p:spPr>
          <a:xfrm>
            <a:off x="457200" y="13716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1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106460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18"/>
          <p:cNvSpPr txBox="1"/>
          <p:nvPr>
            <p:ph idx="2" type="body"/>
          </p:nvPr>
        </p:nvSpPr>
        <p:spPr>
          <a:xfrm>
            <a:off x="106460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3" type="body"/>
          </p:nvPr>
        </p:nvSpPr>
        <p:spPr>
          <a:xfrm>
            <a:off x="518045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4" type="body"/>
          </p:nvPr>
        </p:nvSpPr>
        <p:spPr>
          <a:xfrm>
            <a:off x="518045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90" name="Google Shape;90;p18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/>
          <p:nvPr/>
        </p:nvSpPr>
        <p:spPr>
          <a:xfrm>
            <a:off x="444325" y="328800"/>
            <a:ext cx="4585800" cy="5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Playfair Display Medium"/>
                <a:ea typeface="Playfair Display Medium"/>
                <a:cs typeface="Playfair Display Medium"/>
                <a:sym typeface="Playfair Display Medium"/>
              </a:rPr>
              <a:t>Agenda</a:t>
            </a:r>
            <a:endParaRPr sz="2400">
              <a:latin typeface="Playfair Display Medium"/>
              <a:ea typeface="Playfair Display Medium"/>
              <a:cs typeface="Playfair Display Medium"/>
              <a:sym typeface="Playfair Display Medium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 Break / Gradient">
  <p:cSld name="SECTION_HEADER_1">
    <p:bg>
      <p:bgPr>
        <a:solidFill>
          <a:schemeClr val="dk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94" name="Google Shape;94;p19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9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96" name="Google Shape;96;p19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9"/>
          <p:cNvPicPr preferRelativeResize="0"/>
          <p:nvPr/>
        </p:nvPicPr>
        <p:blipFill rotWithShape="1">
          <a:blip r:embed="rId3">
            <a:alphaModFix/>
          </a:blip>
          <a:srcRect b="48000" l="0" r="0" t="48000"/>
          <a:stretch/>
        </p:blipFill>
        <p:spPr>
          <a:xfrm flipH="1">
            <a:off x="3" y="4709160"/>
            <a:ext cx="9143997" cy="13716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9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9" name="Google Shape;99;p19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00" name="Google Shape;10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 Break / Gradient">
  <p:cSld name="SECTION_HEADER_1_2">
    <p:bg>
      <p:bgPr>
        <a:solidFill>
          <a:schemeClr val="dk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03" name="Google Shape;103;p20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20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05" name="Google Shape;105;p20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0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7" name="Google Shape;107;p20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0"/>
          <p:cNvPicPr preferRelativeResize="0"/>
          <p:nvPr/>
        </p:nvPicPr>
        <p:blipFill rotWithShape="1">
          <a:blip r:embed="rId4">
            <a:alphaModFix/>
          </a:blip>
          <a:srcRect b="91678" l="0" r="0" t="1155"/>
          <a:stretch/>
        </p:blipFill>
        <p:spPr>
          <a:xfrm flipH="1">
            <a:off x="3" y="4706499"/>
            <a:ext cx="9143997" cy="13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 Break / Gradient">
  <p:cSld name="SECTION_HEADER_1_2_1"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2" name="Google Shape;112;p21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21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4" name="Google Shape;114;p21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1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6" name="Google Shape;116;p21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1"/>
          <p:cNvPicPr preferRelativeResize="0"/>
          <p:nvPr/>
        </p:nvPicPr>
        <p:blipFill rotWithShape="1">
          <a:blip r:embed="rId4">
            <a:alphaModFix/>
          </a:blip>
          <a:srcRect b="48000" l="0" r="0" t="48000"/>
          <a:stretch/>
        </p:blipFill>
        <p:spPr>
          <a:xfrm flipH="1">
            <a:off x="0" y="4709160"/>
            <a:ext cx="9144003" cy="13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 Break">
  <p:cSld name="SECTION_HEADER_2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1" name="Google Shape;121;p22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2" name="Google Shape;122;p22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3" name="Google Shape;123;p22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 Break">
  <p:cSld name="TITLE_ONLY_4_1">
    <p:bg>
      <p:bgPr>
        <a:solidFill>
          <a:schemeClr val="dk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3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3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8" name="Google Shape;128;p23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129" name="Google Shape;129;p23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 Break">
  <p:cSld name="MAIN_POINT_1_2">
    <p:bg>
      <p:bgPr>
        <a:solidFill>
          <a:schemeClr val="dk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/>
          <p:nvPr>
            <p:ph type="title"/>
          </p:nvPr>
        </p:nvSpPr>
        <p:spPr>
          <a:xfrm>
            <a:off x="335850" y="1814775"/>
            <a:ext cx="7085100" cy="248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2" name="Google Shape;132;p24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3" name="Google Shape;133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00350" y="138817"/>
            <a:ext cx="564450" cy="60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4"/>
          <p:cNvSpPr txBox="1"/>
          <p:nvPr>
            <p:ph idx="1" type="subTitle"/>
          </p:nvPr>
        </p:nvSpPr>
        <p:spPr>
          <a:xfrm>
            <a:off x="356616" y="117093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135" name="Google Shape;135;p24"/>
          <p:cNvPicPr preferRelativeResize="0"/>
          <p:nvPr/>
        </p:nvPicPr>
        <p:blipFill rotWithShape="1">
          <a:blip r:embed="rId3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 Break">
  <p:cSld name="CUSTOM_5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1991250"/>
            <a:ext cx="7143900" cy="145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1" type="subTitle"/>
          </p:nvPr>
        </p:nvSpPr>
        <p:spPr>
          <a:xfrm>
            <a:off x="346575" y="1590625"/>
            <a:ext cx="4105500" cy="2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b="1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Content / White Box">
  <p:cSld name="TITLE_AND_BODY_5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/>
          <p:nvPr/>
        </p:nvSpPr>
        <p:spPr>
          <a:xfrm>
            <a:off x="460050" y="1371600"/>
            <a:ext cx="6283500" cy="2869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338328" y="228600"/>
            <a:ext cx="75438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612450" y="1371600"/>
            <a:ext cx="6131100" cy="286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3" name="Google Shape;143;p26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4" name="Google Shape;144;p26"/>
          <p:cNvSpPr txBox="1"/>
          <p:nvPr>
            <p:ph idx="2" type="body"/>
          </p:nvPr>
        </p:nvSpPr>
        <p:spPr>
          <a:xfrm>
            <a:off x="338328" y="4504275"/>
            <a:ext cx="7598400" cy="50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 rtl="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 rtl="0">
              <a:spcBef>
                <a:spcPts val="40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rtl="0">
              <a:spcBef>
                <a:spcPts val="40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 rtl="0">
              <a:spcBef>
                <a:spcPts val="40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 rtl="0">
              <a:spcBef>
                <a:spcPts val="40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 rtl="0">
              <a:spcBef>
                <a:spcPts val="400"/>
              </a:spcBef>
              <a:spcAft>
                <a:spcPts val="400"/>
              </a:spcAft>
              <a:buSzPts val="800"/>
              <a:buChar char="■"/>
              <a:defRPr sz="800"/>
            </a:lvl9pPr>
          </a:lstStyle>
          <a:p/>
        </p:txBody>
      </p:sp>
      <p:pic>
        <p:nvPicPr>
          <p:cNvPr id="145" name="Google Shape;145;p26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 Content / One Col Text">
  <p:cSld name="TITLE_AND_BODY_4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338328" y="228600"/>
            <a:ext cx="75438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338328" y="1639575"/>
            <a:ext cx="7543800" cy="27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149" name="Google Shape;149;p27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0" name="Google Shape;150;p27"/>
          <p:cNvSpPr txBox="1"/>
          <p:nvPr>
            <p:ph idx="2" type="subTitle"/>
          </p:nvPr>
        </p:nvSpPr>
        <p:spPr>
          <a:xfrm>
            <a:off x="338328" y="1069957"/>
            <a:ext cx="7543800" cy="45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51" name="Google Shape;151;p27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 Content / Two Col w Images">
  <p:cSld name="TITLE_AND_TWO_COLUMNS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457200" y="3657600"/>
            <a:ext cx="4114800" cy="137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5" name="Google Shape;155;p28"/>
          <p:cNvSpPr txBox="1"/>
          <p:nvPr>
            <p:ph idx="2" type="body"/>
          </p:nvPr>
        </p:nvSpPr>
        <p:spPr>
          <a:xfrm>
            <a:off x="4572000" y="3657600"/>
            <a:ext cx="4114800" cy="13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6" name="Google Shape;156;p2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7" name="Google Shape;157;p28"/>
          <p:cNvSpPr/>
          <p:nvPr>
            <p:ph idx="3" type="pic"/>
          </p:nvPr>
        </p:nvSpPr>
        <p:spPr>
          <a:xfrm>
            <a:off x="1485900" y="1117350"/>
            <a:ext cx="20574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p28"/>
          <p:cNvSpPr/>
          <p:nvPr>
            <p:ph idx="4" type="pic"/>
          </p:nvPr>
        </p:nvSpPr>
        <p:spPr>
          <a:xfrm>
            <a:off x="5600700" y="1117350"/>
            <a:ext cx="2057400" cy="2057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9" name="Google Shape;159;p28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593">
          <p15:clr>
            <a:srgbClr val="FA7B17"/>
          </p15:clr>
        </p15:guide>
        <p15:guide id="2" pos="4176">
          <p15:clr>
            <a:srgbClr val="FA7B17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 Content / 3 Col w Images">
  <p:cSld name="TITLE_AND_TWO_COLUMNS_2_2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338328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2" type="body"/>
          </p:nvPr>
        </p:nvSpPr>
        <p:spPr>
          <a:xfrm>
            <a:off x="3365226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5" name="Google Shape;165;p29"/>
          <p:cNvSpPr txBox="1"/>
          <p:nvPr>
            <p:ph idx="3" type="body"/>
          </p:nvPr>
        </p:nvSpPr>
        <p:spPr>
          <a:xfrm>
            <a:off x="6400792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4" type="body"/>
          </p:nvPr>
        </p:nvSpPr>
        <p:spPr>
          <a:xfrm>
            <a:off x="338328" y="2432681"/>
            <a:ext cx="22860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5" type="body"/>
          </p:nvPr>
        </p:nvSpPr>
        <p:spPr>
          <a:xfrm>
            <a:off x="3365226" y="2432681"/>
            <a:ext cx="22860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  <a:defRPr b="1" sz="1200"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8" name="Google Shape;168;p29"/>
          <p:cNvSpPr txBox="1"/>
          <p:nvPr>
            <p:ph idx="6" type="body"/>
          </p:nvPr>
        </p:nvSpPr>
        <p:spPr>
          <a:xfrm>
            <a:off x="6400802" y="2432681"/>
            <a:ext cx="22860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29"/>
          <p:cNvSpPr txBox="1"/>
          <p:nvPr>
            <p:ph idx="7" type="subTitle"/>
          </p:nvPr>
        </p:nvSpPr>
        <p:spPr>
          <a:xfrm>
            <a:off x="0" y="4377377"/>
            <a:ext cx="9144000" cy="41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9"/>
          <p:cNvSpPr/>
          <p:nvPr>
            <p:ph idx="8" type="pic"/>
          </p:nvPr>
        </p:nvSpPr>
        <p:spPr>
          <a:xfrm>
            <a:off x="4572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1" name="Google Shape;171;p29"/>
          <p:cNvSpPr/>
          <p:nvPr>
            <p:ph idx="9" type="pic"/>
          </p:nvPr>
        </p:nvSpPr>
        <p:spPr>
          <a:xfrm>
            <a:off x="34853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2" name="Google Shape;172;p29"/>
          <p:cNvSpPr/>
          <p:nvPr>
            <p:ph idx="13" type="pic"/>
          </p:nvPr>
        </p:nvSpPr>
        <p:spPr>
          <a:xfrm>
            <a:off x="6510528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3" name="Google Shape;173;p29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153">
          <p15:clr>
            <a:srgbClr val="FA7B17"/>
          </p15:clr>
        </p15:guide>
        <p15:guide id="2" pos="4608">
          <p15:clr>
            <a:srgbClr val="FA7B17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 Content / 4 Col w Image">
  <p:cSld name="TITLE_AND_TWO_COLUMNS_2_4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0"/>
          <p:cNvSpPr/>
          <p:nvPr>
            <p:ph idx="2" type="pic"/>
          </p:nvPr>
        </p:nvSpPr>
        <p:spPr>
          <a:xfrm>
            <a:off x="4656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30"/>
          <p:cNvSpPr/>
          <p:nvPr>
            <p:ph idx="3" type="pic"/>
          </p:nvPr>
        </p:nvSpPr>
        <p:spPr>
          <a:xfrm>
            <a:off x="263338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Google Shape;177;p30"/>
          <p:cNvSpPr/>
          <p:nvPr>
            <p:ph idx="4" type="pic"/>
          </p:nvPr>
        </p:nvSpPr>
        <p:spPr>
          <a:xfrm>
            <a:off x="4826943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30"/>
          <p:cNvSpPr/>
          <p:nvPr>
            <p:ph idx="5" type="pic"/>
          </p:nvPr>
        </p:nvSpPr>
        <p:spPr>
          <a:xfrm>
            <a:off x="7020501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30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1" name="Google Shape;181;p30"/>
          <p:cNvSpPr txBox="1"/>
          <p:nvPr>
            <p:ph idx="1" type="body"/>
          </p:nvPr>
        </p:nvSpPr>
        <p:spPr>
          <a:xfrm>
            <a:off x="338328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182" name="Google Shape;182;p30"/>
          <p:cNvSpPr txBox="1"/>
          <p:nvPr>
            <p:ph idx="6" type="body"/>
          </p:nvPr>
        </p:nvSpPr>
        <p:spPr>
          <a:xfrm>
            <a:off x="2521608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183" name="Google Shape;183;p30"/>
          <p:cNvSpPr txBox="1"/>
          <p:nvPr>
            <p:ph idx="7" type="body"/>
          </p:nvPr>
        </p:nvSpPr>
        <p:spPr>
          <a:xfrm>
            <a:off x="4713567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184" name="Google Shape;184;p30"/>
          <p:cNvSpPr txBox="1"/>
          <p:nvPr>
            <p:ph idx="8" type="body"/>
          </p:nvPr>
        </p:nvSpPr>
        <p:spPr>
          <a:xfrm>
            <a:off x="6905525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185" name="Google Shape;185;p30"/>
          <p:cNvSpPr txBox="1"/>
          <p:nvPr>
            <p:ph idx="9" type="body"/>
          </p:nvPr>
        </p:nvSpPr>
        <p:spPr>
          <a:xfrm>
            <a:off x="338328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6" name="Google Shape;186;p30"/>
          <p:cNvSpPr txBox="1"/>
          <p:nvPr>
            <p:ph idx="13" type="body"/>
          </p:nvPr>
        </p:nvSpPr>
        <p:spPr>
          <a:xfrm>
            <a:off x="2521600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  <a:defRPr b="1" sz="1200"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7" name="Google Shape;187;p30"/>
          <p:cNvSpPr txBox="1"/>
          <p:nvPr>
            <p:ph idx="14" type="body"/>
          </p:nvPr>
        </p:nvSpPr>
        <p:spPr>
          <a:xfrm>
            <a:off x="4713575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8" name="Google Shape;188;p30"/>
          <p:cNvSpPr txBox="1"/>
          <p:nvPr>
            <p:ph idx="15" type="body"/>
          </p:nvPr>
        </p:nvSpPr>
        <p:spPr>
          <a:xfrm>
            <a:off x="6905525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16" type="subTitle"/>
          </p:nvPr>
        </p:nvSpPr>
        <p:spPr>
          <a:xfrm>
            <a:off x="0" y="4377377"/>
            <a:ext cx="9144000" cy="41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90" name="Google Shape;190;p30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 Content / 4 points">
  <p:cSld name="TITLE_AND_TWO_COLUMNS_2_1_1_3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3" name="Google Shape;193;p31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114080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95" name="Google Shape;195;p31"/>
          <p:cNvSpPr txBox="1"/>
          <p:nvPr>
            <p:ph idx="2" type="body"/>
          </p:nvPr>
        </p:nvSpPr>
        <p:spPr>
          <a:xfrm>
            <a:off x="114080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96" name="Google Shape;196;p31"/>
          <p:cNvSpPr txBox="1"/>
          <p:nvPr>
            <p:ph idx="3" type="body"/>
          </p:nvPr>
        </p:nvSpPr>
        <p:spPr>
          <a:xfrm>
            <a:off x="525665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197" name="Google Shape;197;p31"/>
          <p:cNvSpPr txBox="1"/>
          <p:nvPr>
            <p:ph idx="4" type="body"/>
          </p:nvPr>
        </p:nvSpPr>
        <p:spPr>
          <a:xfrm>
            <a:off x="525665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pic>
        <p:nvPicPr>
          <p:cNvPr id="198" name="Google Shape;198;p31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1"/>
          <p:cNvSpPr/>
          <p:nvPr/>
        </p:nvSpPr>
        <p:spPr>
          <a:xfrm>
            <a:off x="685800" y="134376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31"/>
          <p:cNvSpPr/>
          <p:nvPr/>
        </p:nvSpPr>
        <p:spPr>
          <a:xfrm>
            <a:off x="685800" y="306494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1"/>
          <p:cNvSpPr/>
          <p:nvPr/>
        </p:nvSpPr>
        <p:spPr>
          <a:xfrm>
            <a:off x="4801650" y="134376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1"/>
          <p:cNvSpPr/>
          <p:nvPr/>
        </p:nvSpPr>
        <p:spPr>
          <a:xfrm>
            <a:off x="4801650" y="306494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31"/>
          <p:cNvSpPr txBox="1"/>
          <p:nvPr/>
        </p:nvSpPr>
        <p:spPr>
          <a:xfrm>
            <a:off x="685800" y="30586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2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204" name="Google Shape;204;p31"/>
          <p:cNvSpPr txBox="1"/>
          <p:nvPr/>
        </p:nvSpPr>
        <p:spPr>
          <a:xfrm>
            <a:off x="4801650" y="13437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3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205" name="Google Shape;205;p31"/>
          <p:cNvSpPr txBox="1"/>
          <p:nvPr/>
        </p:nvSpPr>
        <p:spPr>
          <a:xfrm>
            <a:off x="4801650" y="30586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4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206" name="Google Shape;206;p31"/>
          <p:cNvSpPr txBox="1"/>
          <p:nvPr/>
        </p:nvSpPr>
        <p:spPr>
          <a:xfrm>
            <a:off x="685800" y="13437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1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 Content / Two Col Sidebar">
  <p:cSld name="TITLE_AND_BODY_2_1_1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/>
          <p:nvPr/>
        </p:nvSpPr>
        <p:spPr>
          <a:xfrm>
            <a:off x="0" y="0"/>
            <a:ext cx="3045000" cy="514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32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0" name="Google Shape;210;p32"/>
          <p:cNvSpPr txBox="1"/>
          <p:nvPr>
            <p:ph type="title"/>
          </p:nvPr>
        </p:nvSpPr>
        <p:spPr>
          <a:xfrm>
            <a:off x="338328" y="1028211"/>
            <a:ext cx="26025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1" name="Google Shape;211;p32"/>
          <p:cNvSpPr txBox="1"/>
          <p:nvPr>
            <p:ph idx="1" type="body"/>
          </p:nvPr>
        </p:nvSpPr>
        <p:spPr>
          <a:xfrm>
            <a:off x="3476850" y="1076912"/>
            <a:ext cx="5209800" cy="34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2" name="Google Shape;212;p32"/>
          <p:cNvSpPr txBox="1"/>
          <p:nvPr>
            <p:ph idx="2" type="subTitle"/>
          </p:nvPr>
        </p:nvSpPr>
        <p:spPr>
          <a:xfrm>
            <a:off x="338328" y="352398"/>
            <a:ext cx="2562300" cy="41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1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213" name="Google Shape;213;p32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963">
          <p15:clr>
            <a:srgbClr val="FA7B17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 Content / Two Col Sidebar Right">
  <p:cSld name="TITLE_AND_BODY_2_1_1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/>
          <p:nvPr/>
        </p:nvSpPr>
        <p:spPr>
          <a:xfrm>
            <a:off x="6099000" y="0"/>
            <a:ext cx="3045000" cy="514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3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33"/>
          <p:cNvSpPr txBox="1"/>
          <p:nvPr>
            <p:ph type="title"/>
          </p:nvPr>
        </p:nvSpPr>
        <p:spPr>
          <a:xfrm>
            <a:off x="6284928" y="1371600"/>
            <a:ext cx="26025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8" name="Google Shape;218;p33"/>
          <p:cNvSpPr txBox="1"/>
          <p:nvPr>
            <p:ph idx="1" type="body"/>
          </p:nvPr>
        </p:nvSpPr>
        <p:spPr>
          <a:xfrm>
            <a:off x="338325" y="1371600"/>
            <a:ext cx="5536500" cy="34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9" name="Google Shape;219;p33"/>
          <p:cNvSpPr txBox="1"/>
          <p:nvPr>
            <p:ph idx="2" type="subTitle"/>
          </p:nvPr>
        </p:nvSpPr>
        <p:spPr>
          <a:xfrm>
            <a:off x="6284928" y="1971179"/>
            <a:ext cx="2562300" cy="41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1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220" name="Google Shape;220;p33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3"/>
          <p:cNvSpPr txBox="1"/>
          <p:nvPr>
            <p:ph idx="3" type="title"/>
          </p:nvPr>
        </p:nvSpPr>
        <p:spPr>
          <a:xfrm>
            <a:off x="338325" y="228600"/>
            <a:ext cx="5453700" cy="6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2" name="Google Shape;222;p33"/>
          <p:cNvSpPr txBox="1"/>
          <p:nvPr>
            <p:ph idx="4" type="subTitle"/>
          </p:nvPr>
        </p:nvSpPr>
        <p:spPr>
          <a:xfrm>
            <a:off x="338328" y="763967"/>
            <a:ext cx="5322900" cy="41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Arial"/>
              <a:buNone/>
              <a:defRPr b="1" sz="10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963">
          <p15:clr>
            <a:srgbClr val="FA7B17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Content / Two Col Text">
  <p:cSld name="TITLE_AND_TWO_COLUMNS_2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4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5" name="Google Shape;225;p34"/>
          <p:cNvSpPr txBox="1"/>
          <p:nvPr>
            <p:ph idx="1" type="body"/>
          </p:nvPr>
        </p:nvSpPr>
        <p:spPr>
          <a:xfrm>
            <a:off x="338328" y="1234450"/>
            <a:ext cx="3745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6" name="Google Shape;226;p34"/>
          <p:cNvSpPr txBox="1"/>
          <p:nvPr>
            <p:ph idx="2" type="body"/>
          </p:nvPr>
        </p:nvSpPr>
        <p:spPr>
          <a:xfrm>
            <a:off x="4941650" y="1234450"/>
            <a:ext cx="3745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7" name="Google Shape;227;p34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8" name="Google Shape;228;p34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3 Content / Headline Only">
  <p:cSld name="TITLE_AND_TWO_COLUMNS_2_3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5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1" name="Google Shape;231;p35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2" name="Google Shape;232;p35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5 Content / Side Image">
  <p:cSld name="TITLE_AND_BODY_2_1_2_1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/>
          <p:nvPr/>
        </p:nvSpPr>
        <p:spPr>
          <a:xfrm>
            <a:off x="0" y="0"/>
            <a:ext cx="3045000" cy="514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6"/>
          <p:cNvSpPr txBox="1"/>
          <p:nvPr>
            <p:ph type="title"/>
          </p:nvPr>
        </p:nvSpPr>
        <p:spPr>
          <a:xfrm>
            <a:off x="3477875" y="228600"/>
            <a:ext cx="47475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6" name="Google Shape;236;p36"/>
          <p:cNvSpPr txBox="1"/>
          <p:nvPr>
            <p:ph idx="1" type="body"/>
          </p:nvPr>
        </p:nvSpPr>
        <p:spPr>
          <a:xfrm>
            <a:off x="3476850" y="1371600"/>
            <a:ext cx="5209800" cy="34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7" name="Google Shape;237;p36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6"/>
          <p:cNvSpPr/>
          <p:nvPr>
            <p:ph idx="2" type="pic"/>
          </p:nvPr>
        </p:nvSpPr>
        <p:spPr>
          <a:xfrm>
            <a:off x="0" y="1040075"/>
            <a:ext cx="3045000" cy="4103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39" name="Google Shape;239;p36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6 Content / Black">
  <p:cSld name="CUSTOM_6">
    <p:bg>
      <p:bgPr>
        <a:solidFill>
          <a:schemeClr val="dk1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7"/>
          <p:cNvSpPr txBox="1"/>
          <p:nvPr>
            <p:ph type="title"/>
          </p:nvPr>
        </p:nvSpPr>
        <p:spPr>
          <a:xfrm>
            <a:off x="311700" y="2286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2" name="Google Shape;242;p37"/>
          <p:cNvSpPr txBox="1"/>
          <p:nvPr>
            <p:ph idx="1" type="body"/>
          </p:nvPr>
        </p:nvSpPr>
        <p:spPr>
          <a:xfrm>
            <a:off x="466950" y="1328975"/>
            <a:ext cx="7952400" cy="341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7 Content / Key Point Purple">
  <p:cSld name="TITLE_ONLY_4_1_1">
    <p:bg>
      <p:bgPr>
        <a:solidFill>
          <a:schemeClr val="dk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8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8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6" name="Google Shape;246;p3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7" name="Google Shape;247;p38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248" name="Google Shape;248;p38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8 Content / Key Point Pink">
  <p:cSld name="TITLE_ONLY_4_1_1_1">
    <p:bg>
      <p:bgPr>
        <a:solidFill>
          <a:schemeClr val="dk1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9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39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2" name="Google Shape;252;p39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3" name="Google Shape;253;p39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254" name="Google Shape;254;p39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9 Content / Key Point Mint">
  <p:cSld name="TITLE_ONLY_4_1_1_1_1">
    <p:bg>
      <p:bgPr>
        <a:solidFill>
          <a:schemeClr val="dk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0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40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8" name="Google Shape;258;p40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9" name="Google Shape;259;p40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260" name="Google Shape;260;p40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0 Infogfx / 3 Col">
  <p:cSld name="TITLE_ONLY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1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3" name="Google Shape;263;p41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4" name="Google Shape;264;p41"/>
          <p:cNvGrpSpPr/>
          <p:nvPr/>
        </p:nvGrpSpPr>
        <p:grpSpPr>
          <a:xfrm>
            <a:off x="3262167" y="1371600"/>
            <a:ext cx="2619740" cy="3195677"/>
            <a:chOff x="2599575" y="846600"/>
            <a:chExt cx="2421425" cy="2772100"/>
          </a:xfrm>
        </p:grpSpPr>
        <p:sp>
          <p:nvSpPr>
            <p:cNvPr id="265" name="Google Shape;265;p41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41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7" name="Google Shape;267;p41"/>
          <p:cNvGrpSpPr/>
          <p:nvPr/>
        </p:nvGrpSpPr>
        <p:grpSpPr>
          <a:xfrm>
            <a:off x="6212609" y="1371600"/>
            <a:ext cx="2619740" cy="3195677"/>
            <a:chOff x="2599575" y="846600"/>
            <a:chExt cx="2421425" cy="2772100"/>
          </a:xfrm>
        </p:grpSpPr>
        <p:sp>
          <p:nvSpPr>
            <p:cNvPr id="268" name="Google Shape;268;p41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41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0" name="Google Shape;270;p41"/>
          <p:cNvGrpSpPr/>
          <p:nvPr/>
        </p:nvGrpSpPr>
        <p:grpSpPr>
          <a:xfrm>
            <a:off x="311725" y="1371600"/>
            <a:ext cx="2619740" cy="3195677"/>
            <a:chOff x="2599575" y="846600"/>
            <a:chExt cx="2421425" cy="2772100"/>
          </a:xfrm>
        </p:grpSpPr>
        <p:sp>
          <p:nvSpPr>
            <p:cNvPr id="271" name="Google Shape;271;p41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dk1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41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dk1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3" name="Google Shape;273;p41"/>
          <p:cNvSpPr txBox="1"/>
          <p:nvPr>
            <p:ph idx="1" type="body"/>
          </p:nvPr>
        </p:nvSpPr>
        <p:spPr>
          <a:xfrm>
            <a:off x="484105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4" name="Google Shape;274;p41"/>
          <p:cNvSpPr txBox="1"/>
          <p:nvPr>
            <p:ph idx="2" type="body"/>
          </p:nvPr>
        </p:nvSpPr>
        <p:spPr>
          <a:xfrm>
            <a:off x="484105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5" name="Google Shape;275;p41"/>
          <p:cNvSpPr txBox="1"/>
          <p:nvPr>
            <p:ph idx="3" type="body"/>
          </p:nvPr>
        </p:nvSpPr>
        <p:spPr>
          <a:xfrm>
            <a:off x="484105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6" name="Google Shape;276;p41"/>
          <p:cNvSpPr txBox="1"/>
          <p:nvPr>
            <p:ph idx="4" type="body"/>
          </p:nvPr>
        </p:nvSpPr>
        <p:spPr>
          <a:xfrm>
            <a:off x="343454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7" name="Google Shape;277;p41"/>
          <p:cNvSpPr txBox="1"/>
          <p:nvPr>
            <p:ph idx="5" type="body"/>
          </p:nvPr>
        </p:nvSpPr>
        <p:spPr>
          <a:xfrm>
            <a:off x="343454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8" name="Google Shape;278;p41"/>
          <p:cNvSpPr txBox="1"/>
          <p:nvPr>
            <p:ph idx="6" type="body"/>
          </p:nvPr>
        </p:nvSpPr>
        <p:spPr>
          <a:xfrm>
            <a:off x="343454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9" name="Google Shape;279;p41"/>
          <p:cNvSpPr txBox="1"/>
          <p:nvPr>
            <p:ph idx="7" type="body"/>
          </p:nvPr>
        </p:nvSpPr>
        <p:spPr>
          <a:xfrm>
            <a:off x="638499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0" name="Google Shape;280;p41"/>
          <p:cNvSpPr txBox="1"/>
          <p:nvPr>
            <p:ph idx="8" type="body"/>
          </p:nvPr>
        </p:nvSpPr>
        <p:spPr>
          <a:xfrm>
            <a:off x="638499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1" name="Google Shape;281;p41"/>
          <p:cNvSpPr txBox="1"/>
          <p:nvPr>
            <p:ph idx="9" type="body"/>
          </p:nvPr>
        </p:nvSpPr>
        <p:spPr>
          <a:xfrm>
            <a:off x="638499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282" name="Google Shape;282;p41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1 Infogfx / 4 Col">
  <p:cSld name="TITLE_ONLY_1_2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2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5" name="Google Shape;285;p42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6" name="Google Shape;286;p42"/>
          <p:cNvSpPr txBox="1"/>
          <p:nvPr>
            <p:ph idx="1" type="subTitle"/>
          </p:nvPr>
        </p:nvSpPr>
        <p:spPr>
          <a:xfrm>
            <a:off x="338328" y="1100738"/>
            <a:ext cx="6769200" cy="4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42"/>
          <p:cNvSpPr txBox="1"/>
          <p:nvPr>
            <p:ph idx="2" type="body"/>
          </p:nvPr>
        </p:nvSpPr>
        <p:spPr>
          <a:xfrm>
            <a:off x="348789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8" name="Google Shape;288;p42"/>
          <p:cNvSpPr txBox="1"/>
          <p:nvPr>
            <p:ph idx="3" type="body"/>
          </p:nvPr>
        </p:nvSpPr>
        <p:spPr>
          <a:xfrm>
            <a:off x="25402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9" name="Google Shape;289;p42"/>
          <p:cNvSpPr txBox="1"/>
          <p:nvPr>
            <p:ph idx="4" type="body"/>
          </p:nvPr>
        </p:nvSpPr>
        <p:spPr>
          <a:xfrm>
            <a:off x="472775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0" name="Google Shape;290;p42"/>
          <p:cNvSpPr txBox="1"/>
          <p:nvPr>
            <p:ph idx="5" type="body"/>
          </p:nvPr>
        </p:nvSpPr>
        <p:spPr>
          <a:xfrm>
            <a:off x="69153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291" name="Google Shape;291;p42"/>
          <p:cNvGrpSpPr/>
          <p:nvPr/>
        </p:nvGrpSpPr>
        <p:grpSpPr>
          <a:xfrm>
            <a:off x="2499083" y="1905000"/>
            <a:ext cx="1957964" cy="2388719"/>
            <a:chOff x="2599575" y="846600"/>
            <a:chExt cx="2421425" cy="2772100"/>
          </a:xfrm>
        </p:grpSpPr>
        <p:sp>
          <p:nvSpPr>
            <p:cNvPr id="292" name="Google Shape;292;p42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42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4" name="Google Shape;294;p42"/>
          <p:cNvGrpSpPr/>
          <p:nvPr/>
        </p:nvGrpSpPr>
        <p:grpSpPr>
          <a:xfrm>
            <a:off x="4686637" y="1905000"/>
            <a:ext cx="1957964" cy="2388719"/>
            <a:chOff x="2599575" y="846600"/>
            <a:chExt cx="2421425" cy="2772100"/>
          </a:xfrm>
        </p:grpSpPr>
        <p:sp>
          <p:nvSpPr>
            <p:cNvPr id="295" name="Google Shape;295;p42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42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42"/>
          <p:cNvGrpSpPr/>
          <p:nvPr/>
        </p:nvGrpSpPr>
        <p:grpSpPr>
          <a:xfrm>
            <a:off x="311529" y="1905000"/>
            <a:ext cx="1957964" cy="2388719"/>
            <a:chOff x="2599575" y="846600"/>
            <a:chExt cx="2421425" cy="2772100"/>
          </a:xfrm>
        </p:grpSpPr>
        <p:sp>
          <p:nvSpPr>
            <p:cNvPr id="298" name="Google Shape;298;p42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42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0" name="Google Shape;300;p42"/>
          <p:cNvGrpSpPr/>
          <p:nvPr/>
        </p:nvGrpSpPr>
        <p:grpSpPr>
          <a:xfrm>
            <a:off x="6874191" y="1905000"/>
            <a:ext cx="1957964" cy="2388719"/>
            <a:chOff x="2599575" y="846600"/>
            <a:chExt cx="2421425" cy="2772100"/>
          </a:xfrm>
        </p:grpSpPr>
        <p:sp>
          <p:nvSpPr>
            <p:cNvPr id="301" name="Google Shape;301;p42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42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3" name="Google Shape;303;p42"/>
          <p:cNvSpPr txBox="1"/>
          <p:nvPr>
            <p:ph idx="6" type="body"/>
          </p:nvPr>
        </p:nvSpPr>
        <p:spPr>
          <a:xfrm>
            <a:off x="311525" y="2571750"/>
            <a:ext cx="19749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4" name="Google Shape;304;p42"/>
          <p:cNvSpPr txBox="1"/>
          <p:nvPr>
            <p:ph idx="7" type="body"/>
          </p:nvPr>
        </p:nvSpPr>
        <p:spPr>
          <a:xfrm>
            <a:off x="250409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5" name="Google Shape;305;p42"/>
          <p:cNvSpPr txBox="1"/>
          <p:nvPr>
            <p:ph idx="8" type="body"/>
          </p:nvPr>
        </p:nvSpPr>
        <p:spPr>
          <a:xfrm>
            <a:off x="468692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6" name="Google Shape;306;p42"/>
          <p:cNvSpPr txBox="1"/>
          <p:nvPr>
            <p:ph idx="9" type="body"/>
          </p:nvPr>
        </p:nvSpPr>
        <p:spPr>
          <a:xfrm>
            <a:off x="687447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07" name="Google Shape;307;p42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2 Infogfx / 3 Col">
  <p:cSld name="TITLE_ONLY_1_1">
    <p:bg>
      <p:bgPr>
        <a:solidFill>
          <a:schemeClr val="dk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3"/>
          <p:cNvSpPr txBox="1"/>
          <p:nvPr>
            <p:ph type="title"/>
          </p:nvPr>
        </p:nvSpPr>
        <p:spPr>
          <a:xfrm>
            <a:off x="338328" y="228600"/>
            <a:ext cx="7712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0" name="Google Shape;310;p43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11" name="Google Shape;311;p43"/>
          <p:cNvGrpSpPr/>
          <p:nvPr/>
        </p:nvGrpSpPr>
        <p:grpSpPr>
          <a:xfrm>
            <a:off x="3262167" y="1371600"/>
            <a:ext cx="2619740" cy="3195677"/>
            <a:chOff x="2599575" y="846600"/>
            <a:chExt cx="2421425" cy="2772100"/>
          </a:xfrm>
        </p:grpSpPr>
        <p:sp>
          <p:nvSpPr>
            <p:cNvPr id="312" name="Google Shape;312;p43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43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4" name="Google Shape;314;p43"/>
          <p:cNvGrpSpPr/>
          <p:nvPr/>
        </p:nvGrpSpPr>
        <p:grpSpPr>
          <a:xfrm>
            <a:off x="6212609" y="1371600"/>
            <a:ext cx="2619740" cy="3195677"/>
            <a:chOff x="2599575" y="846600"/>
            <a:chExt cx="2421425" cy="2772100"/>
          </a:xfrm>
        </p:grpSpPr>
        <p:sp>
          <p:nvSpPr>
            <p:cNvPr id="315" name="Google Shape;315;p43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43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7" name="Google Shape;317;p43"/>
          <p:cNvGrpSpPr/>
          <p:nvPr/>
        </p:nvGrpSpPr>
        <p:grpSpPr>
          <a:xfrm>
            <a:off x="311725" y="1371600"/>
            <a:ext cx="2619740" cy="3195677"/>
            <a:chOff x="2599575" y="846600"/>
            <a:chExt cx="2421425" cy="2772100"/>
          </a:xfrm>
        </p:grpSpPr>
        <p:sp>
          <p:nvSpPr>
            <p:cNvPr id="318" name="Google Shape;318;p43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43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0" name="Google Shape;320;p43"/>
          <p:cNvSpPr txBox="1"/>
          <p:nvPr>
            <p:ph idx="1" type="body"/>
          </p:nvPr>
        </p:nvSpPr>
        <p:spPr>
          <a:xfrm>
            <a:off x="484105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1" name="Google Shape;321;p43"/>
          <p:cNvSpPr txBox="1"/>
          <p:nvPr>
            <p:ph idx="2" type="body"/>
          </p:nvPr>
        </p:nvSpPr>
        <p:spPr>
          <a:xfrm>
            <a:off x="484105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2" name="Google Shape;322;p43"/>
          <p:cNvSpPr txBox="1"/>
          <p:nvPr>
            <p:ph idx="3" type="body"/>
          </p:nvPr>
        </p:nvSpPr>
        <p:spPr>
          <a:xfrm>
            <a:off x="484105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3" name="Google Shape;323;p43"/>
          <p:cNvSpPr txBox="1"/>
          <p:nvPr>
            <p:ph idx="4" type="body"/>
          </p:nvPr>
        </p:nvSpPr>
        <p:spPr>
          <a:xfrm>
            <a:off x="343454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4" name="Google Shape;324;p43"/>
          <p:cNvSpPr txBox="1"/>
          <p:nvPr>
            <p:ph idx="5" type="body"/>
          </p:nvPr>
        </p:nvSpPr>
        <p:spPr>
          <a:xfrm>
            <a:off x="343454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5" name="Google Shape;325;p43"/>
          <p:cNvSpPr txBox="1"/>
          <p:nvPr>
            <p:ph idx="6" type="body"/>
          </p:nvPr>
        </p:nvSpPr>
        <p:spPr>
          <a:xfrm>
            <a:off x="343454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6" name="Google Shape;326;p43"/>
          <p:cNvSpPr txBox="1"/>
          <p:nvPr>
            <p:ph idx="7" type="body"/>
          </p:nvPr>
        </p:nvSpPr>
        <p:spPr>
          <a:xfrm>
            <a:off x="638499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7" name="Google Shape;327;p43"/>
          <p:cNvSpPr txBox="1"/>
          <p:nvPr>
            <p:ph idx="8" type="body"/>
          </p:nvPr>
        </p:nvSpPr>
        <p:spPr>
          <a:xfrm>
            <a:off x="638499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28" name="Google Shape;328;p43"/>
          <p:cNvSpPr txBox="1"/>
          <p:nvPr>
            <p:ph idx="9" type="body"/>
          </p:nvPr>
        </p:nvSpPr>
        <p:spPr>
          <a:xfrm>
            <a:off x="638499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29" name="Google Shape;329;p43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3 Infogfx / 4 Col">
  <p:cSld name="TITLE_ONLY_1_2_1">
    <p:bg>
      <p:bgPr>
        <a:solidFill>
          <a:schemeClr val="dk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4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2" name="Google Shape;332;p44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3" name="Google Shape;333;p44"/>
          <p:cNvSpPr txBox="1"/>
          <p:nvPr>
            <p:ph idx="1" type="subTitle"/>
          </p:nvPr>
        </p:nvSpPr>
        <p:spPr>
          <a:xfrm>
            <a:off x="338328" y="1100738"/>
            <a:ext cx="6769200" cy="4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4" name="Google Shape;334;p44"/>
          <p:cNvSpPr txBox="1"/>
          <p:nvPr>
            <p:ph idx="2" type="body"/>
          </p:nvPr>
        </p:nvSpPr>
        <p:spPr>
          <a:xfrm>
            <a:off x="348789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35" name="Google Shape;335;p44"/>
          <p:cNvSpPr txBox="1"/>
          <p:nvPr>
            <p:ph idx="3" type="body"/>
          </p:nvPr>
        </p:nvSpPr>
        <p:spPr>
          <a:xfrm>
            <a:off x="25402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36" name="Google Shape;336;p44"/>
          <p:cNvSpPr txBox="1"/>
          <p:nvPr>
            <p:ph idx="4" type="body"/>
          </p:nvPr>
        </p:nvSpPr>
        <p:spPr>
          <a:xfrm>
            <a:off x="472775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37" name="Google Shape;337;p44"/>
          <p:cNvSpPr txBox="1"/>
          <p:nvPr>
            <p:ph idx="5" type="body"/>
          </p:nvPr>
        </p:nvSpPr>
        <p:spPr>
          <a:xfrm>
            <a:off x="69153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338" name="Google Shape;338;p44"/>
          <p:cNvGrpSpPr/>
          <p:nvPr/>
        </p:nvGrpSpPr>
        <p:grpSpPr>
          <a:xfrm>
            <a:off x="2499083" y="1905000"/>
            <a:ext cx="1957964" cy="2388719"/>
            <a:chOff x="2599575" y="846600"/>
            <a:chExt cx="2421425" cy="2772100"/>
          </a:xfrm>
        </p:grpSpPr>
        <p:sp>
          <p:nvSpPr>
            <p:cNvPr id="339" name="Google Shape;339;p4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4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1" name="Google Shape;341;p44"/>
          <p:cNvGrpSpPr/>
          <p:nvPr/>
        </p:nvGrpSpPr>
        <p:grpSpPr>
          <a:xfrm>
            <a:off x="4686637" y="1905000"/>
            <a:ext cx="1957964" cy="2388719"/>
            <a:chOff x="2599575" y="846600"/>
            <a:chExt cx="2421425" cy="2772100"/>
          </a:xfrm>
        </p:grpSpPr>
        <p:sp>
          <p:nvSpPr>
            <p:cNvPr id="342" name="Google Shape;342;p4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4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4" name="Google Shape;344;p44"/>
          <p:cNvGrpSpPr/>
          <p:nvPr/>
        </p:nvGrpSpPr>
        <p:grpSpPr>
          <a:xfrm>
            <a:off x="311529" y="1905000"/>
            <a:ext cx="1957964" cy="2388719"/>
            <a:chOff x="2599575" y="846600"/>
            <a:chExt cx="2421425" cy="2772100"/>
          </a:xfrm>
        </p:grpSpPr>
        <p:sp>
          <p:nvSpPr>
            <p:cNvPr id="345" name="Google Shape;345;p4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4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7" name="Google Shape;347;p44"/>
          <p:cNvGrpSpPr/>
          <p:nvPr/>
        </p:nvGrpSpPr>
        <p:grpSpPr>
          <a:xfrm>
            <a:off x="6874191" y="1905000"/>
            <a:ext cx="1957964" cy="2388719"/>
            <a:chOff x="2599575" y="846600"/>
            <a:chExt cx="2421425" cy="2772100"/>
          </a:xfrm>
        </p:grpSpPr>
        <p:sp>
          <p:nvSpPr>
            <p:cNvPr id="348" name="Google Shape;348;p4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4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0" name="Google Shape;350;p44"/>
          <p:cNvSpPr txBox="1"/>
          <p:nvPr>
            <p:ph idx="6" type="body"/>
          </p:nvPr>
        </p:nvSpPr>
        <p:spPr>
          <a:xfrm>
            <a:off x="311135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1" name="Google Shape;351;p44"/>
          <p:cNvSpPr txBox="1"/>
          <p:nvPr>
            <p:ph idx="7" type="body"/>
          </p:nvPr>
        </p:nvSpPr>
        <p:spPr>
          <a:xfrm>
            <a:off x="250254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2" name="Google Shape;352;p44"/>
          <p:cNvSpPr txBox="1"/>
          <p:nvPr>
            <p:ph idx="8" type="body"/>
          </p:nvPr>
        </p:nvSpPr>
        <p:spPr>
          <a:xfrm>
            <a:off x="4694362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3" name="Google Shape;353;p44"/>
          <p:cNvSpPr txBox="1"/>
          <p:nvPr>
            <p:ph idx="9" type="body"/>
          </p:nvPr>
        </p:nvSpPr>
        <p:spPr>
          <a:xfrm>
            <a:off x="687764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54" name="Google Shape;354;p44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4 Blank / Black w Logo Mark">
  <p:cSld name="BLANK_1">
    <p:bg>
      <p:bgPr>
        <a:solidFill>
          <a:schemeClr val="dk1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5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7" name="Google Shape;357;p45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5 Blank / White w Logo Mark">
  <p:cSld name="BLANK_2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6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0" name="Google Shape;360;p46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Cover" type="title">
  <p:cSld name="TITLE">
    <p:bg>
      <p:bgPr>
        <a:solidFill>
          <a:schemeClr val="dk1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8"/>
          <p:cNvSpPr txBox="1"/>
          <p:nvPr>
            <p:ph type="ctrTitle"/>
          </p:nvPr>
        </p:nvSpPr>
        <p:spPr>
          <a:xfrm>
            <a:off x="338328" y="1216152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7" name="Google Shape;367;p48"/>
          <p:cNvSpPr txBox="1"/>
          <p:nvPr>
            <p:ph idx="1" type="subTitle"/>
          </p:nvPr>
        </p:nvSpPr>
        <p:spPr>
          <a:xfrm>
            <a:off x="356616" y="3575304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cxnSp>
        <p:nvCxnSpPr>
          <p:cNvPr id="368" name="Google Shape;368;p48"/>
          <p:cNvCxnSpPr/>
          <p:nvPr/>
        </p:nvCxnSpPr>
        <p:spPr>
          <a:xfrm>
            <a:off x="0" y="4877700"/>
            <a:ext cx="91377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69" name="Google Shape;369;p4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188" y="446879"/>
            <a:ext cx="1088136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Cover">
  <p:cSld name="TITLE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9"/>
          <p:cNvSpPr txBox="1"/>
          <p:nvPr>
            <p:ph type="ctrTitle"/>
          </p:nvPr>
        </p:nvSpPr>
        <p:spPr>
          <a:xfrm>
            <a:off x="338328" y="1216152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72" name="Google Shape;372;p49"/>
          <p:cNvSpPr txBox="1"/>
          <p:nvPr>
            <p:ph idx="1" type="subTitle"/>
          </p:nvPr>
        </p:nvSpPr>
        <p:spPr>
          <a:xfrm>
            <a:off x="356616" y="3575304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pic>
        <p:nvPicPr>
          <p:cNvPr id="373" name="Google Shape;373;p49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57188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4" name="Google Shape;374;p49"/>
          <p:cNvCxnSpPr/>
          <p:nvPr/>
        </p:nvCxnSpPr>
        <p:spPr>
          <a:xfrm>
            <a:off x="0" y="4877700"/>
            <a:ext cx="91377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pos="5472">
          <p15:clr>
            <a:srgbClr val="FA7B17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Cover">
  <p:cSld name="CUSTOM_4">
    <p:bg>
      <p:bgPr>
        <a:solidFill>
          <a:schemeClr val="dk1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0"/>
          <p:cNvSpPr/>
          <p:nvPr/>
        </p:nvSpPr>
        <p:spPr>
          <a:xfrm>
            <a:off x="391050" y="632150"/>
            <a:ext cx="8361900" cy="40803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50"/>
          <p:cNvSpPr txBox="1"/>
          <p:nvPr>
            <p:ph type="ctrTitle"/>
          </p:nvPr>
        </p:nvSpPr>
        <p:spPr>
          <a:xfrm>
            <a:off x="865650" y="1216150"/>
            <a:ext cx="6993300" cy="21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78" name="Google Shape;378;p50"/>
          <p:cNvSpPr txBox="1"/>
          <p:nvPr>
            <p:ph idx="1" type="subTitle"/>
          </p:nvPr>
        </p:nvSpPr>
        <p:spPr>
          <a:xfrm>
            <a:off x="865650" y="3682975"/>
            <a:ext cx="7323600" cy="6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79" name="Google Shape;379;p50"/>
          <p:cNvSpPr/>
          <p:nvPr/>
        </p:nvSpPr>
        <p:spPr>
          <a:xfrm>
            <a:off x="6870825" y="362700"/>
            <a:ext cx="1551600" cy="488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0" name="Google Shape;380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64473" y="446875"/>
            <a:ext cx="1199850" cy="3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 Cover">
  <p:cSld name="CUSTOM_4_1">
    <p:bg>
      <p:bgPr>
        <a:solidFill>
          <a:schemeClr val="lt1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1"/>
          <p:cNvSpPr/>
          <p:nvPr/>
        </p:nvSpPr>
        <p:spPr>
          <a:xfrm>
            <a:off x="391050" y="632150"/>
            <a:ext cx="8361900" cy="4080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51"/>
          <p:cNvSpPr txBox="1"/>
          <p:nvPr>
            <p:ph type="ctrTitle"/>
          </p:nvPr>
        </p:nvSpPr>
        <p:spPr>
          <a:xfrm>
            <a:off x="865650" y="1216150"/>
            <a:ext cx="6993300" cy="21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4" name="Google Shape;384;p51"/>
          <p:cNvSpPr txBox="1"/>
          <p:nvPr>
            <p:ph idx="1" type="subTitle"/>
          </p:nvPr>
        </p:nvSpPr>
        <p:spPr>
          <a:xfrm>
            <a:off x="865650" y="3682975"/>
            <a:ext cx="7323600" cy="64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85" name="Google Shape;385;p51"/>
          <p:cNvSpPr/>
          <p:nvPr/>
        </p:nvSpPr>
        <p:spPr>
          <a:xfrm>
            <a:off x="6870825" y="362700"/>
            <a:ext cx="1551600" cy="48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6" name="Google Shape;386;p51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7102557" y="464651"/>
            <a:ext cx="1088135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 Agenda">
  <p:cSld name="TITLE_AND_TWO_COLUMNS_2_1_1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2"/>
          <p:cNvSpPr/>
          <p:nvPr/>
        </p:nvSpPr>
        <p:spPr>
          <a:xfrm>
            <a:off x="457200" y="136532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52"/>
          <p:cNvSpPr/>
          <p:nvPr/>
        </p:nvSpPr>
        <p:spPr>
          <a:xfrm>
            <a:off x="457200" y="308650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52"/>
          <p:cNvSpPr/>
          <p:nvPr/>
        </p:nvSpPr>
        <p:spPr>
          <a:xfrm>
            <a:off x="4573050" y="136532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52"/>
          <p:cNvSpPr/>
          <p:nvPr/>
        </p:nvSpPr>
        <p:spPr>
          <a:xfrm>
            <a:off x="4573050" y="3086500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52"/>
          <p:cNvSpPr txBox="1"/>
          <p:nvPr/>
        </p:nvSpPr>
        <p:spPr>
          <a:xfrm>
            <a:off x="457200" y="30865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2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393" name="Google Shape;393;p52"/>
          <p:cNvSpPr txBox="1"/>
          <p:nvPr/>
        </p:nvSpPr>
        <p:spPr>
          <a:xfrm>
            <a:off x="4573050" y="13716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3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394" name="Google Shape;394;p52"/>
          <p:cNvSpPr txBox="1"/>
          <p:nvPr/>
        </p:nvSpPr>
        <p:spPr>
          <a:xfrm>
            <a:off x="4573050" y="30865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4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395" name="Google Shape;395;p52"/>
          <p:cNvSpPr txBox="1"/>
          <p:nvPr/>
        </p:nvSpPr>
        <p:spPr>
          <a:xfrm>
            <a:off x="457200" y="137160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Halant Medium"/>
                <a:ea typeface="Halant Medium"/>
                <a:cs typeface="Halant Medium"/>
                <a:sym typeface="Halant Medium"/>
              </a:rPr>
              <a:t>1</a:t>
            </a:r>
            <a:endParaRPr sz="2000">
              <a:solidFill>
                <a:schemeClr val="dk2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396" name="Google Shape;396;p52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7" name="Google Shape;397;p52"/>
          <p:cNvSpPr txBox="1"/>
          <p:nvPr>
            <p:ph idx="1" type="body"/>
          </p:nvPr>
        </p:nvSpPr>
        <p:spPr>
          <a:xfrm>
            <a:off x="106460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52"/>
          <p:cNvSpPr txBox="1"/>
          <p:nvPr>
            <p:ph idx="2" type="body"/>
          </p:nvPr>
        </p:nvSpPr>
        <p:spPr>
          <a:xfrm>
            <a:off x="106460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52"/>
          <p:cNvSpPr txBox="1"/>
          <p:nvPr>
            <p:ph idx="3" type="body"/>
          </p:nvPr>
        </p:nvSpPr>
        <p:spPr>
          <a:xfrm>
            <a:off x="518045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52"/>
          <p:cNvSpPr txBox="1"/>
          <p:nvPr>
            <p:ph idx="4" type="body"/>
          </p:nvPr>
        </p:nvSpPr>
        <p:spPr>
          <a:xfrm>
            <a:off x="518045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>
                <a:solidFill>
                  <a:schemeClr val="dk1"/>
                </a:solidFill>
              </a:defRPr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>
                <a:solidFill>
                  <a:schemeClr val="dk1"/>
                </a:solidFill>
              </a:defRPr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401" name="Google Shape;401;p52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52"/>
          <p:cNvSpPr txBox="1"/>
          <p:nvPr/>
        </p:nvSpPr>
        <p:spPr>
          <a:xfrm>
            <a:off x="444325" y="328800"/>
            <a:ext cx="4585800" cy="5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Playfair Display Medium"/>
                <a:ea typeface="Playfair Display Medium"/>
                <a:cs typeface="Playfair Display Medium"/>
                <a:sym typeface="Playfair Display Medium"/>
              </a:rPr>
              <a:t>Agenda</a:t>
            </a:r>
            <a:endParaRPr sz="2400">
              <a:latin typeface="Playfair Display Medium"/>
              <a:ea typeface="Playfair Display Medium"/>
              <a:cs typeface="Playfair Display Medium"/>
              <a:sym typeface="Playfair Display Medium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 Break / Gradient">
  <p:cSld name="SECTION_HEADER_1">
    <p:bg>
      <p:bgPr>
        <a:solidFill>
          <a:schemeClr val="dk1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3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5" name="Google Shape;405;p53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6" name="Google Shape;406;p53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07" name="Google Shape;407;p53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53"/>
          <p:cNvPicPr preferRelativeResize="0"/>
          <p:nvPr/>
        </p:nvPicPr>
        <p:blipFill rotWithShape="1">
          <a:blip r:embed="rId3">
            <a:alphaModFix/>
          </a:blip>
          <a:srcRect b="48000" l="0" r="0" t="48000"/>
          <a:stretch/>
        </p:blipFill>
        <p:spPr>
          <a:xfrm flipH="1">
            <a:off x="3" y="4709160"/>
            <a:ext cx="9143997" cy="13716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53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10" name="Google Shape;410;p53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11" name="Google Shape;41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 Break / Gradient">
  <p:cSld name="SECTION_HEADER_1_2">
    <p:bg>
      <p:bgPr>
        <a:solidFill>
          <a:schemeClr val="dk1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4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14" name="Google Shape;414;p54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5" name="Google Shape;415;p54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16" name="Google Shape;416;p54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54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18" name="Google Shape;418;p54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19" name="Google Shape;419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54"/>
          <p:cNvPicPr preferRelativeResize="0"/>
          <p:nvPr/>
        </p:nvPicPr>
        <p:blipFill rotWithShape="1">
          <a:blip r:embed="rId4">
            <a:alphaModFix/>
          </a:blip>
          <a:srcRect b="91678" l="0" r="0" t="1155"/>
          <a:stretch/>
        </p:blipFill>
        <p:spPr>
          <a:xfrm flipH="1">
            <a:off x="3" y="4706499"/>
            <a:ext cx="9143997" cy="13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 Break / Gradient">
  <p:cSld name="SECTION_HEADER_1_2_1">
    <p:bg>
      <p:bgPr>
        <a:solidFill>
          <a:schemeClr val="dk1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55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23" name="Google Shape;423;p55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4" name="Google Shape;424;p55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25" name="Google Shape;425;p55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55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27" name="Google Shape;427;p55"/>
          <p:cNvSpPr txBox="1"/>
          <p:nvPr>
            <p:ph idx="3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b="1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28" name="Google Shape;42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4700" y="657696"/>
            <a:ext cx="254600" cy="38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5"/>
          <p:cNvPicPr preferRelativeResize="0"/>
          <p:nvPr/>
        </p:nvPicPr>
        <p:blipFill rotWithShape="1">
          <a:blip r:embed="rId4">
            <a:alphaModFix/>
          </a:blip>
          <a:srcRect b="48000" l="0" r="0" t="48000"/>
          <a:stretch/>
        </p:blipFill>
        <p:spPr>
          <a:xfrm flipH="1">
            <a:off x="0" y="4709160"/>
            <a:ext cx="9144003" cy="13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 Break">
  <p:cSld name="SECTION_HEADER_2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6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2" name="Google Shape;432;p56"/>
          <p:cNvSpPr txBox="1"/>
          <p:nvPr>
            <p:ph idx="12" type="sldNum"/>
          </p:nvPr>
        </p:nvSpPr>
        <p:spPr>
          <a:xfrm>
            <a:off x="8417900" y="4706500"/>
            <a:ext cx="548700" cy="4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3" name="Google Shape;433;p56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34" name="Google Shape;434;p56"/>
          <p:cNvPicPr preferRelativeResize="0"/>
          <p:nvPr/>
        </p:nvPicPr>
        <p:blipFill rotWithShape="1">
          <a:blip r:embed="rId2">
            <a:alphaModFix/>
          </a:blip>
          <a:srcRect b="268" l="0" r="0" t="278"/>
          <a:stretch/>
        </p:blipFill>
        <p:spPr>
          <a:xfrm>
            <a:off x="4030476" y="446879"/>
            <a:ext cx="1088135" cy="320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 Break">
  <p:cSld name="TITLE_ONLY_4_1">
    <p:bg>
      <p:bgPr>
        <a:solidFill>
          <a:schemeClr val="dk1"/>
        </a:solidFill>
      </p:bgPr>
    </p:bg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7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57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8" name="Google Shape;438;p57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39" name="Google Shape;439;p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6986" y="157821"/>
            <a:ext cx="1828801" cy="583660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57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441" name="Google Shape;441;p57"/>
          <p:cNvPicPr preferRelativeResize="0"/>
          <p:nvPr/>
        </p:nvPicPr>
        <p:blipFill rotWithShape="1">
          <a:blip r:embed="rId3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 Break">
  <p:cSld name="MAIN_POINT_1_2">
    <p:bg>
      <p:bgPr>
        <a:solidFill>
          <a:schemeClr val="dk1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8"/>
          <p:cNvSpPr txBox="1"/>
          <p:nvPr>
            <p:ph type="title"/>
          </p:nvPr>
        </p:nvSpPr>
        <p:spPr>
          <a:xfrm>
            <a:off x="335850" y="1814775"/>
            <a:ext cx="7085100" cy="248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44" name="Google Shape;444;p5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45" name="Google Shape;445;p5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00350" y="138817"/>
            <a:ext cx="564450" cy="600075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58"/>
          <p:cNvSpPr txBox="1"/>
          <p:nvPr>
            <p:ph idx="1" type="subTitle"/>
          </p:nvPr>
        </p:nvSpPr>
        <p:spPr>
          <a:xfrm>
            <a:off x="356616" y="117093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447" name="Google Shape;447;p58"/>
          <p:cNvPicPr preferRelativeResize="0"/>
          <p:nvPr/>
        </p:nvPicPr>
        <p:blipFill rotWithShape="1">
          <a:blip r:embed="rId3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 Break">
  <p:cSld name="CUSTOM_5"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59"/>
          <p:cNvSpPr txBox="1"/>
          <p:nvPr>
            <p:ph type="title"/>
          </p:nvPr>
        </p:nvSpPr>
        <p:spPr>
          <a:xfrm>
            <a:off x="311700" y="1991250"/>
            <a:ext cx="7143900" cy="145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0" name="Google Shape;450;p59"/>
          <p:cNvSpPr txBox="1"/>
          <p:nvPr>
            <p:ph idx="1" type="subTitle"/>
          </p:nvPr>
        </p:nvSpPr>
        <p:spPr>
          <a:xfrm>
            <a:off x="346575" y="1590625"/>
            <a:ext cx="4105500" cy="2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None/>
              <a:defRPr b="1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Content / White Box">
  <p:cSld name="TITLE_AND_BODY_5"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0"/>
          <p:cNvSpPr/>
          <p:nvPr/>
        </p:nvSpPr>
        <p:spPr>
          <a:xfrm>
            <a:off x="460050" y="1371600"/>
            <a:ext cx="6283500" cy="2869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60"/>
          <p:cNvSpPr txBox="1"/>
          <p:nvPr>
            <p:ph type="title"/>
          </p:nvPr>
        </p:nvSpPr>
        <p:spPr>
          <a:xfrm>
            <a:off x="338328" y="228600"/>
            <a:ext cx="75438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4" name="Google Shape;454;p60"/>
          <p:cNvSpPr txBox="1"/>
          <p:nvPr>
            <p:ph idx="1" type="body"/>
          </p:nvPr>
        </p:nvSpPr>
        <p:spPr>
          <a:xfrm>
            <a:off x="612450" y="1371600"/>
            <a:ext cx="6131100" cy="286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5" name="Google Shape;455;p60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6" name="Google Shape;456;p60"/>
          <p:cNvSpPr txBox="1"/>
          <p:nvPr>
            <p:ph idx="2" type="body"/>
          </p:nvPr>
        </p:nvSpPr>
        <p:spPr>
          <a:xfrm>
            <a:off x="338328" y="4504275"/>
            <a:ext cx="7598400" cy="50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 rtl="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 rtl="0">
              <a:spcBef>
                <a:spcPts val="40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 rtl="0">
              <a:spcBef>
                <a:spcPts val="40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 rtl="0">
              <a:spcBef>
                <a:spcPts val="40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 rtl="0">
              <a:spcBef>
                <a:spcPts val="40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 rtl="0">
              <a:spcBef>
                <a:spcPts val="40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 rtl="0">
              <a:spcBef>
                <a:spcPts val="400"/>
              </a:spcBef>
              <a:spcAft>
                <a:spcPts val="400"/>
              </a:spcAft>
              <a:buSzPts val="800"/>
              <a:buChar char="■"/>
              <a:defRPr sz="800"/>
            </a:lvl9pPr>
          </a:lstStyle>
          <a:p/>
        </p:txBody>
      </p:sp>
      <p:pic>
        <p:nvPicPr>
          <p:cNvPr id="457" name="Google Shape;457;p60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 Content / One Col Text">
  <p:cSld name="TITLE_AND_BODY_4"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61"/>
          <p:cNvSpPr txBox="1"/>
          <p:nvPr>
            <p:ph type="title"/>
          </p:nvPr>
        </p:nvSpPr>
        <p:spPr>
          <a:xfrm>
            <a:off x="338328" y="228600"/>
            <a:ext cx="75438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0" name="Google Shape;460;p61"/>
          <p:cNvSpPr txBox="1"/>
          <p:nvPr>
            <p:ph idx="1" type="body"/>
          </p:nvPr>
        </p:nvSpPr>
        <p:spPr>
          <a:xfrm>
            <a:off x="338328" y="1639575"/>
            <a:ext cx="7543800" cy="277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461" name="Google Shape;461;p61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2" name="Google Shape;462;p61"/>
          <p:cNvSpPr txBox="1"/>
          <p:nvPr>
            <p:ph idx="2" type="subTitle"/>
          </p:nvPr>
        </p:nvSpPr>
        <p:spPr>
          <a:xfrm>
            <a:off x="338328" y="1069957"/>
            <a:ext cx="7543800" cy="45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None/>
              <a:defRPr b="1" sz="1200"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63" name="Google Shape;463;p61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 Content / Two Col w Images">
  <p:cSld name="TITLE_AND_TWO_COLUMNS_1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62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6" name="Google Shape;466;p62"/>
          <p:cNvSpPr txBox="1"/>
          <p:nvPr>
            <p:ph idx="1" type="body"/>
          </p:nvPr>
        </p:nvSpPr>
        <p:spPr>
          <a:xfrm>
            <a:off x="457200" y="3657600"/>
            <a:ext cx="4114800" cy="137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7" name="Google Shape;467;p62"/>
          <p:cNvSpPr txBox="1"/>
          <p:nvPr>
            <p:ph idx="2" type="body"/>
          </p:nvPr>
        </p:nvSpPr>
        <p:spPr>
          <a:xfrm>
            <a:off x="4572000" y="3657600"/>
            <a:ext cx="4114800" cy="13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8" name="Google Shape;468;p62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9" name="Google Shape;469;p62"/>
          <p:cNvSpPr/>
          <p:nvPr>
            <p:ph idx="3" type="pic"/>
          </p:nvPr>
        </p:nvSpPr>
        <p:spPr>
          <a:xfrm>
            <a:off x="1485900" y="1117350"/>
            <a:ext cx="20574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470" name="Google Shape;470;p62"/>
          <p:cNvSpPr/>
          <p:nvPr>
            <p:ph idx="4" type="pic"/>
          </p:nvPr>
        </p:nvSpPr>
        <p:spPr>
          <a:xfrm>
            <a:off x="5600700" y="1117350"/>
            <a:ext cx="2057400" cy="2057400"/>
          </a:xfrm>
          <a:prstGeom prst="rect">
            <a:avLst/>
          </a:prstGeom>
          <a:noFill/>
          <a:ln>
            <a:noFill/>
          </a:ln>
        </p:spPr>
      </p:sp>
      <p:pic>
        <p:nvPicPr>
          <p:cNvPr id="471" name="Google Shape;471;p62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593">
          <p15:clr>
            <a:srgbClr val="FA7B17"/>
          </p15:clr>
        </p15:guide>
        <p15:guide id="2" pos="4176">
          <p15:clr>
            <a:srgbClr val="FA7B17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 Content / 3 Col w Images">
  <p:cSld name="TITLE_AND_TWO_COLUMNS_2_2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63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4" name="Google Shape;474;p63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5" name="Google Shape;475;p63"/>
          <p:cNvSpPr txBox="1"/>
          <p:nvPr>
            <p:ph idx="1" type="body"/>
          </p:nvPr>
        </p:nvSpPr>
        <p:spPr>
          <a:xfrm>
            <a:off x="338328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6" name="Google Shape;476;p63"/>
          <p:cNvSpPr txBox="1"/>
          <p:nvPr>
            <p:ph idx="2" type="body"/>
          </p:nvPr>
        </p:nvSpPr>
        <p:spPr>
          <a:xfrm>
            <a:off x="3365226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7" name="Google Shape;477;p63"/>
          <p:cNvSpPr txBox="1"/>
          <p:nvPr>
            <p:ph idx="3" type="body"/>
          </p:nvPr>
        </p:nvSpPr>
        <p:spPr>
          <a:xfrm>
            <a:off x="6400792" y="2803375"/>
            <a:ext cx="22860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8" name="Google Shape;478;p63"/>
          <p:cNvSpPr txBox="1"/>
          <p:nvPr>
            <p:ph idx="4" type="body"/>
          </p:nvPr>
        </p:nvSpPr>
        <p:spPr>
          <a:xfrm>
            <a:off x="338328" y="2432681"/>
            <a:ext cx="22860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9" name="Google Shape;479;p63"/>
          <p:cNvSpPr txBox="1"/>
          <p:nvPr>
            <p:ph idx="5" type="body"/>
          </p:nvPr>
        </p:nvSpPr>
        <p:spPr>
          <a:xfrm>
            <a:off x="3365226" y="2432681"/>
            <a:ext cx="22860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  <a:defRPr b="1" sz="1200"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0" name="Google Shape;480;p63"/>
          <p:cNvSpPr txBox="1"/>
          <p:nvPr>
            <p:ph idx="6" type="body"/>
          </p:nvPr>
        </p:nvSpPr>
        <p:spPr>
          <a:xfrm>
            <a:off x="6400802" y="2432681"/>
            <a:ext cx="22860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1" name="Google Shape;481;p63"/>
          <p:cNvSpPr txBox="1"/>
          <p:nvPr>
            <p:ph idx="7" type="subTitle"/>
          </p:nvPr>
        </p:nvSpPr>
        <p:spPr>
          <a:xfrm>
            <a:off x="0" y="4377377"/>
            <a:ext cx="9144000" cy="41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63"/>
          <p:cNvSpPr/>
          <p:nvPr>
            <p:ph idx="8" type="pic"/>
          </p:nvPr>
        </p:nvSpPr>
        <p:spPr>
          <a:xfrm>
            <a:off x="4572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83" name="Google Shape;483;p63"/>
          <p:cNvSpPr/>
          <p:nvPr>
            <p:ph idx="9" type="pic"/>
          </p:nvPr>
        </p:nvSpPr>
        <p:spPr>
          <a:xfrm>
            <a:off x="34853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84" name="Google Shape;484;p63"/>
          <p:cNvSpPr/>
          <p:nvPr>
            <p:ph idx="13" type="pic"/>
          </p:nvPr>
        </p:nvSpPr>
        <p:spPr>
          <a:xfrm>
            <a:off x="6510528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pic>
        <p:nvPicPr>
          <p:cNvPr id="485" name="Google Shape;485;p63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153">
          <p15:clr>
            <a:srgbClr val="FA7B17"/>
          </p15:clr>
        </p15:guide>
        <p15:guide id="2" pos="4608">
          <p15:clr>
            <a:srgbClr val="FA7B17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 Content / 4 Col w Image">
  <p:cSld name="TITLE_AND_TWO_COLUMNS_2_4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64"/>
          <p:cNvSpPr/>
          <p:nvPr>
            <p:ph idx="2" type="pic"/>
          </p:nvPr>
        </p:nvSpPr>
        <p:spPr>
          <a:xfrm>
            <a:off x="46560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88" name="Google Shape;488;p64"/>
          <p:cNvSpPr/>
          <p:nvPr>
            <p:ph idx="3" type="pic"/>
          </p:nvPr>
        </p:nvSpPr>
        <p:spPr>
          <a:xfrm>
            <a:off x="2633384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89" name="Google Shape;489;p64"/>
          <p:cNvSpPr/>
          <p:nvPr>
            <p:ph idx="4" type="pic"/>
          </p:nvPr>
        </p:nvSpPr>
        <p:spPr>
          <a:xfrm>
            <a:off x="4826943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90" name="Google Shape;490;p64"/>
          <p:cNvSpPr/>
          <p:nvPr>
            <p:ph idx="5" type="pic"/>
          </p:nvPr>
        </p:nvSpPr>
        <p:spPr>
          <a:xfrm>
            <a:off x="7020501" y="1110061"/>
            <a:ext cx="1143000" cy="1143000"/>
          </a:xfrm>
          <a:prstGeom prst="rect">
            <a:avLst/>
          </a:prstGeom>
          <a:noFill/>
          <a:ln>
            <a:noFill/>
          </a:ln>
        </p:spPr>
      </p:sp>
      <p:sp>
        <p:nvSpPr>
          <p:cNvPr id="491" name="Google Shape;491;p64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2" name="Google Shape;492;p64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3" name="Google Shape;493;p64"/>
          <p:cNvSpPr txBox="1"/>
          <p:nvPr>
            <p:ph idx="1" type="body"/>
          </p:nvPr>
        </p:nvSpPr>
        <p:spPr>
          <a:xfrm>
            <a:off x="338328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494" name="Google Shape;494;p64"/>
          <p:cNvSpPr txBox="1"/>
          <p:nvPr>
            <p:ph idx="6" type="body"/>
          </p:nvPr>
        </p:nvSpPr>
        <p:spPr>
          <a:xfrm>
            <a:off x="2521608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495" name="Google Shape;495;p64"/>
          <p:cNvSpPr txBox="1"/>
          <p:nvPr>
            <p:ph idx="7" type="body"/>
          </p:nvPr>
        </p:nvSpPr>
        <p:spPr>
          <a:xfrm>
            <a:off x="4713567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496" name="Google Shape;496;p64"/>
          <p:cNvSpPr txBox="1"/>
          <p:nvPr>
            <p:ph idx="8" type="body"/>
          </p:nvPr>
        </p:nvSpPr>
        <p:spPr>
          <a:xfrm>
            <a:off x="6905525" y="2803375"/>
            <a:ext cx="1828800" cy="13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>
                <a:latin typeface="Halant"/>
                <a:ea typeface="Halant"/>
                <a:cs typeface="Halant"/>
                <a:sym typeface="Halant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○"/>
              <a:defRPr>
                <a:latin typeface="Halant"/>
                <a:ea typeface="Halant"/>
                <a:cs typeface="Halant"/>
                <a:sym typeface="Halant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■"/>
              <a:defRPr>
                <a:latin typeface="Halant"/>
                <a:ea typeface="Halant"/>
                <a:cs typeface="Halant"/>
                <a:sym typeface="Halant"/>
              </a:defRPr>
            </a:lvl9pPr>
          </a:lstStyle>
          <a:p/>
        </p:txBody>
      </p:sp>
      <p:sp>
        <p:nvSpPr>
          <p:cNvPr id="497" name="Google Shape;497;p64"/>
          <p:cNvSpPr txBox="1"/>
          <p:nvPr>
            <p:ph idx="9" type="body"/>
          </p:nvPr>
        </p:nvSpPr>
        <p:spPr>
          <a:xfrm>
            <a:off x="338328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8" name="Google Shape;498;p64"/>
          <p:cNvSpPr txBox="1"/>
          <p:nvPr>
            <p:ph idx="13" type="body"/>
          </p:nvPr>
        </p:nvSpPr>
        <p:spPr>
          <a:xfrm>
            <a:off x="2521600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●"/>
              <a:defRPr b="1" sz="1200"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○"/>
              <a:defRPr b="1" sz="1200">
                <a:latin typeface="Arial"/>
                <a:ea typeface="Arial"/>
                <a:cs typeface="Arial"/>
                <a:sym typeface="Arial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Arial"/>
              <a:buChar char="■"/>
              <a:defRPr b="1" sz="12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9" name="Google Shape;499;p64"/>
          <p:cNvSpPr txBox="1"/>
          <p:nvPr>
            <p:ph idx="14" type="body"/>
          </p:nvPr>
        </p:nvSpPr>
        <p:spPr>
          <a:xfrm>
            <a:off x="4713575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0" name="Google Shape;500;p64"/>
          <p:cNvSpPr txBox="1"/>
          <p:nvPr>
            <p:ph idx="15" type="body"/>
          </p:nvPr>
        </p:nvSpPr>
        <p:spPr>
          <a:xfrm>
            <a:off x="6905525" y="2432681"/>
            <a:ext cx="1828800" cy="36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●"/>
              <a:defRPr b="1" sz="1000">
                <a:latin typeface="Arial"/>
                <a:ea typeface="Arial"/>
                <a:cs typeface="Arial"/>
                <a:sym typeface="Arial"/>
              </a:defRPr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○"/>
              <a:defRPr b="1" sz="1000">
                <a:latin typeface="Arial"/>
                <a:ea typeface="Arial"/>
                <a:cs typeface="Arial"/>
                <a:sym typeface="Arial"/>
              </a:defRPr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■"/>
              <a:defRPr b="1" sz="1000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1" name="Google Shape;501;p64"/>
          <p:cNvSpPr txBox="1"/>
          <p:nvPr>
            <p:ph idx="16" type="subTitle"/>
          </p:nvPr>
        </p:nvSpPr>
        <p:spPr>
          <a:xfrm>
            <a:off x="0" y="4377377"/>
            <a:ext cx="9144000" cy="41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02" name="Google Shape;502;p64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 Content / 4 points">
  <p:cSld name="TITLE_AND_TWO_COLUMNS_2_1_1_3"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65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5" name="Google Shape;505;p65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6" name="Google Shape;506;p65"/>
          <p:cNvSpPr txBox="1"/>
          <p:nvPr>
            <p:ph idx="1" type="body"/>
          </p:nvPr>
        </p:nvSpPr>
        <p:spPr>
          <a:xfrm>
            <a:off x="114080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07" name="Google Shape;507;p65"/>
          <p:cNvSpPr txBox="1"/>
          <p:nvPr>
            <p:ph idx="2" type="body"/>
          </p:nvPr>
        </p:nvSpPr>
        <p:spPr>
          <a:xfrm>
            <a:off x="114080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08" name="Google Shape;508;p65"/>
          <p:cNvSpPr txBox="1"/>
          <p:nvPr>
            <p:ph idx="3" type="body"/>
          </p:nvPr>
        </p:nvSpPr>
        <p:spPr>
          <a:xfrm>
            <a:off x="5256657" y="1298127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509" name="Google Shape;509;p65"/>
          <p:cNvSpPr txBox="1"/>
          <p:nvPr>
            <p:ph idx="4" type="body"/>
          </p:nvPr>
        </p:nvSpPr>
        <p:spPr>
          <a:xfrm>
            <a:off x="5256657" y="3019306"/>
            <a:ext cx="3211500" cy="11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42900" lvl="1" marL="9144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42900" lvl="3" marL="18288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pic>
        <p:nvPicPr>
          <p:cNvPr id="510" name="Google Shape;510;p65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65"/>
          <p:cNvSpPr/>
          <p:nvPr/>
        </p:nvSpPr>
        <p:spPr>
          <a:xfrm>
            <a:off x="685800" y="134376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65"/>
          <p:cNvSpPr/>
          <p:nvPr/>
        </p:nvSpPr>
        <p:spPr>
          <a:xfrm>
            <a:off x="685800" y="306494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65"/>
          <p:cNvSpPr/>
          <p:nvPr/>
        </p:nvSpPr>
        <p:spPr>
          <a:xfrm>
            <a:off x="4801650" y="134376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65"/>
          <p:cNvSpPr/>
          <p:nvPr/>
        </p:nvSpPr>
        <p:spPr>
          <a:xfrm>
            <a:off x="4801650" y="3064949"/>
            <a:ext cx="4572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65"/>
          <p:cNvSpPr txBox="1"/>
          <p:nvPr/>
        </p:nvSpPr>
        <p:spPr>
          <a:xfrm>
            <a:off x="685800" y="30586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2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516" name="Google Shape;516;p65"/>
          <p:cNvSpPr txBox="1"/>
          <p:nvPr/>
        </p:nvSpPr>
        <p:spPr>
          <a:xfrm>
            <a:off x="4801650" y="13437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3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517" name="Google Shape;517;p65"/>
          <p:cNvSpPr txBox="1"/>
          <p:nvPr/>
        </p:nvSpPr>
        <p:spPr>
          <a:xfrm>
            <a:off x="4801650" y="30586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4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  <p:sp>
        <p:nvSpPr>
          <p:cNvPr id="518" name="Google Shape;518;p65"/>
          <p:cNvSpPr txBox="1"/>
          <p:nvPr/>
        </p:nvSpPr>
        <p:spPr>
          <a:xfrm>
            <a:off x="685800" y="1343774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1"/>
                </a:solidFill>
                <a:latin typeface="Halant Medium"/>
                <a:ea typeface="Halant Medium"/>
                <a:cs typeface="Halant Medium"/>
                <a:sym typeface="Halant Medium"/>
              </a:rPr>
              <a:t>1</a:t>
            </a:r>
            <a:endParaRPr sz="2000">
              <a:solidFill>
                <a:schemeClr val="accent1"/>
              </a:solidFill>
              <a:latin typeface="Halant Medium"/>
              <a:ea typeface="Halant Medium"/>
              <a:cs typeface="Halant Medium"/>
              <a:sym typeface="Halant Medium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 Content / Two Col Sidebar">
  <p:cSld name="TITLE_AND_BODY_2_1_1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6"/>
          <p:cNvSpPr/>
          <p:nvPr/>
        </p:nvSpPr>
        <p:spPr>
          <a:xfrm>
            <a:off x="0" y="0"/>
            <a:ext cx="3045000" cy="514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66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2" name="Google Shape;522;p66"/>
          <p:cNvSpPr txBox="1"/>
          <p:nvPr>
            <p:ph type="title"/>
          </p:nvPr>
        </p:nvSpPr>
        <p:spPr>
          <a:xfrm>
            <a:off x="338328" y="1028211"/>
            <a:ext cx="2602500" cy="23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3" name="Google Shape;523;p66"/>
          <p:cNvSpPr txBox="1"/>
          <p:nvPr>
            <p:ph idx="1" type="body"/>
          </p:nvPr>
        </p:nvSpPr>
        <p:spPr>
          <a:xfrm>
            <a:off x="3476850" y="1076912"/>
            <a:ext cx="5209800" cy="34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5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4" name="Google Shape;524;p66"/>
          <p:cNvSpPr txBox="1"/>
          <p:nvPr>
            <p:ph idx="2" type="subTitle"/>
          </p:nvPr>
        </p:nvSpPr>
        <p:spPr>
          <a:xfrm>
            <a:off x="338328" y="352398"/>
            <a:ext cx="2562300" cy="41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1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525" name="Google Shape;525;p66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963">
          <p15:clr>
            <a:srgbClr val="FA7B17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Content / Two Col Text">
  <p:cSld name="TITLE_AND_TWO_COLUMNS_2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7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8" name="Google Shape;528;p67"/>
          <p:cNvSpPr txBox="1"/>
          <p:nvPr>
            <p:ph idx="1" type="body"/>
          </p:nvPr>
        </p:nvSpPr>
        <p:spPr>
          <a:xfrm>
            <a:off x="338328" y="1234450"/>
            <a:ext cx="3745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9" name="Google Shape;529;p67"/>
          <p:cNvSpPr txBox="1"/>
          <p:nvPr>
            <p:ph idx="2" type="body"/>
          </p:nvPr>
        </p:nvSpPr>
        <p:spPr>
          <a:xfrm>
            <a:off x="4941650" y="1234450"/>
            <a:ext cx="3745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Halant"/>
              <a:buChar char="●"/>
              <a:defRPr sz="1400">
                <a:latin typeface="Halant"/>
                <a:ea typeface="Halant"/>
                <a:cs typeface="Halant"/>
                <a:sym typeface="Halant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0" name="Google Shape;530;p67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31" name="Google Shape;531;p67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3 Content / Headline Only">
  <p:cSld name="TITLE_AND_TWO_COLUMNS_2_3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8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4" name="Google Shape;534;p6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35" name="Google Shape;535;p68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5 Content / Side Image">
  <p:cSld name="TITLE_AND_BODY_2_1_2_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9"/>
          <p:cNvSpPr/>
          <p:nvPr/>
        </p:nvSpPr>
        <p:spPr>
          <a:xfrm>
            <a:off x="0" y="0"/>
            <a:ext cx="3045000" cy="514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69"/>
          <p:cNvSpPr txBox="1"/>
          <p:nvPr>
            <p:ph type="title"/>
          </p:nvPr>
        </p:nvSpPr>
        <p:spPr>
          <a:xfrm>
            <a:off x="3477875" y="228600"/>
            <a:ext cx="4747500" cy="5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9" name="Google Shape;539;p69"/>
          <p:cNvSpPr txBox="1"/>
          <p:nvPr>
            <p:ph idx="1" type="body"/>
          </p:nvPr>
        </p:nvSpPr>
        <p:spPr>
          <a:xfrm>
            <a:off x="3476850" y="1371600"/>
            <a:ext cx="5209800" cy="343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5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0" name="Google Shape;540;p69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1" name="Google Shape;541;p69"/>
          <p:cNvSpPr/>
          <p:nvPr>
            <p:ph idx="2" type="pic"/>
          </p:nvPr>
        </p:nvSpPr>
        <p:spPr>
          <a:xfrm>
            <a:off x="0" y="1040075"/>
            <a:ext cx="3045000" cy="4103400"/>
          </a:xfrm>
          <a:prstGeom prst="rect">
            <a:avLst/>
          </a:prstGeom>
          <a:noFill/>
          <a:ln>
            <a:noFill/>
          </a:ln>
        </p:spPr>
      </p:sp>
      <p:pic>
        <p:nvPicPr>
          <p:cNvPr id="542" name="Google Shape;542;p69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6 Content / Black">
  <p:cSld name="CUSTOM_6">
    <p:bg>
      <p:bgPr>
        <a:solidFill>
          <a:schemeClr val="dk1"/>
        </a:soli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0"/>
          <p:cNvSpPr txBox="1"/>
          <p:nvPr>
            <p:ph type="title"/>
          </p:nvPr>
        </p:nvSpPr>
        <p:spPr>
          <a:xfrm>
            <a:off x="311700" y="2286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5" name="Google Shape;545;p70"/>
          <p:cNvSpPr txBox="1"/>
          <p:nvPr>
            <p:ph idx="1" type="body"/>
          </p:nvPr>
        </p:nvSpPr>
        <p:spPr>
          <a:xfrm>
            <a:off x="466950" y="1328975"/>
            <a:ext cx="7952400" cy="341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7 Content / Key Point Purple">
  <p:cSld name="TITLE_ONLY_4_1_1">
    <p:bg>
      <p:bgPr>
        <a:solidFill>
          <a:schemeClr val="dk1"/>
        </a:solidFill>
      </p:bgPr>
    </p:bg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71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71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9" name="Google Shape;549;p71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0" name="Google Shape;550;p71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551" name="Google Shape;551;p71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8 Content / Key Point Pink">
  <p:cSld name="TITLE_ONLY_4_1_1_1">
    <p:bg>
      <p:bgPr>
        <a:solidFill>
          <a:schemeClr val="dk1"/>
        </a:solidFill>
      </p:bgPr>
    </p:bg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72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4" name="Google Shape;554;p72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5" name="Google Shape;555;p72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6" name="Google Shape;556;p72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557" name="Google Shape;557;p72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9 Content / Key Point Mint">
  <p:cSld name="TITLE_ONLY_4_1_1_1_1">
    <p:bg>
      <p:bgPr>
        <a:solidFill>
          <a:schemeClr val="dk1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73"/>
          <p:cNvSpPr/>
          <p:nvPr/>
        </p:nvSpPr>
        <p:spPr>
          <a:xfrm>
            <a:off x="858300" y="1143000"/>
            <a:ext cx="7427400" cy="3200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73"/>
          <p:cNvSpPr txBox="1"/>
          <p:nvPr>
            <p:ph type="title"/>
          </p:nvPr>
        </p:nvSpPr>
        <p:spPr>
          <a:xfrm>
            <a:off x="1254950" y="2133025"/>
            <a:ext cx="6905700" cy="19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1" name="Google Shape;561;p73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2" name="Google Shape;562;p73"/>
          <p:cNvSpPr txBox="1"/>
          <p:nvPr>
            <p:ph idx="1" type="subTitle"/>
          </p:nvPr>
        </p:nvSpPr>
        <p:spPr>
          <a:xfrm>
            <a:off x="1266394" y="1532300"/>
            <a:ext cx="5239500" cy="3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pic>
        <p:nvPicPr>
          <p:cNvPr id="563" name="Google Shape;563;p73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864">
          <p15:clr>
            <a:srgbClr val="FA7B17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0 Infogfx / 3 Col">
  <p:cSld name="TITLE_ONLY_1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4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6" name="Google Shape;566;p74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67" name="Google Shape;567;p74"/>
          <p:cNvGrpSpPr/>
          <p:nvPr/>
        </p:nvGrpSpPr>
        <p:grpSpPr>
          <a:xfrm>
            <a:off x="3262167" y="1371600"/>
            <a:ext cx="2619740" cy="3195677"/>
            <a:chOff x="2599575" y="846600"/>
            <a:chExt cx="2421425" cy="2772100"/>
          </a:xfrm>
        </p:grpSpPr>
        <p:sp>
          <p:nvSpPr>
            <p:cNvPr id="568" name="Google Shape;568;p7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7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0" name="Google Shape;570;p74"/>
          <p:cNvGrpSpPr/>
          <p:nvPr/>
        </p:nvGrpSpPr>
        <p:grpSpPr>
          <a:xfrm>
            <a:off x="6212609" y="1371600"/>
            <a:ext cx="2619740" cy="3195677"/>
            <a:chOff x="2599575" y="846600"/>
            <a:chExt cx="2421425" cy="2772100"/>
          </a:xfrm>
        </p:grpSpPr>
        <p:sp>
          <p:nvSpPr>
            <p:cNvPr id="571" name="Google Shape;571;p7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7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73" name="Google Shape;573;p74"/>
          <p:cNvGrpSpPr/>
          <p:nvPr/>
        </p:nvGrpSpPr>
        <p:grpSpPr>
          <a:xfrm>
            <a:off x="311725" y="1371600"/>
            <a:ext cx="2619740" cy="3195677"/>
            <a:chOff x="2599575" y="846600"/>
            <a:chExt cx="2421425" cy="2772100"/>
          </a:xfrm>
        </p:grpSpPr>
        <p:sp>
          <p:nvSpPr>
            <p:cNvPr id="574" name="Google Shape;574;p74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dk1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74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dk1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6" name="Google Shape;576;p74"/>
          <p:cNvSpPr txBox="1"/>
          <p:nvPr>
            <p:ph idx="1" type="body"/>
          </p:nvPr>
        </p:nvSpPr>
        <p:spPr>
          <a:xfrm>
            <a:off x="484105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7" name="Google Shape;577;p74"/>
          <p:cNvSpPr txBox="1"/>
          <p:nvPr>
            <p:ph idx="2" type="body"/>
          </p:nvPr>
        </p:nvSpPr>
        <p:spPr>
          <a:xfrm>
            <a:off x="484105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8" name="Google Shape;578;p74"/>
          <p:cNvSpPr txBox="1"/>
          <p:nvPr>
            <p:ph idx="3" type="body"/>
          </p:nvPr>
        </p:nvSpPr>
        <p:spPr>
          <a:xfrm>
            <a:off x="484105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9" name="Google Shape;579;p74"/>
          <p:cNvSpPr txBox="1"/>
          <p:nvPr>
            <p:ph idx="4" type="body"/>
          </p:nvPr>
        </p:nvSpPr>
        <p:spPr>
          <a:xfrm>
            <a:off x="343454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0" name="Google Shape;580;p74"/>
          <p:cNvSpPr txBox="1"/>
          <p:nvPr>
            <p:ph idx="5" type="body"/>
          </p:nvPr>
        </p:nvSpPr>
        <p:spPr>
          <a:xfrm>
            <a:off x="343454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1" name="Google Shape;581;p74"/>
          <p:cNvSpPr txBox="1"/>
          <p:nvPr>
            <p:ph idx="6" type="body"/>
          </p:nvPr>
        </p:nvSpPr>
        <p:spPr>
          <a:xfrm>
            <a:off x="343454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2" name="Google Shape;582;p74"/>
          <p:cNvSpPr txBox="1"/>
          <p:nvPr>
            <p:ph idx="7" type="body"/>
          </p:nvPr>
        </p:nvSpPr>
        <p:spPr>
          <a:xfrm>
            <a:off x="638499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SzPts val="3600"/>
              <a:buFont typeface="Arial"/>
              <a:buChar char="●"/>
              <a:defRPr b="1" sz="36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3" name="Google Shape;583;p74"/>
          <p:cNvSpPr txBox="1"/>
          <p:nvPr>
            <p:ph idx="8" type="body"/>
          </p:nvPr>
        </p:nvSpPr>
        <p:spPr>
          <a:xfrm>
            <a:off x="638499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4" name="Google Shape;584;p74"/>
          <p:cNvSpPr txBox="1"/>
          <p:nvPr>
            <p:ph idx="9" type="body"/>
          </p:nvPr>
        </p:nvSpPr>
        <p:spPr>
          <a:xfrm>
            <a:off x="638499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85" name="Google Shape;585;p74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1 Infogfx / 4 Col">
  <p:cSld name="TITLE_ONLY_1_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75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88" name="Google Shape;588;p75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9" name="Google Shape;589;p75"/>
          <p:cNvSpPr txBox="1"/>
          <p:nvPr>
            <p:ph idx="1" type="subTitle"/>
          </p:nvPr>
        </p:nvSpPr>
        <p:spPr>
          <a:xfrm>
            <a:off x="338328" y="1100738"/>
            <a:ext cx="6769200" cy="4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75"/>
          <p:cNvSpPr txBox="1"/>
          <p:nvPr>
            <p:ph idx="2" type="body"/>
          </p:nvPr>
        </p:nvSpPr>
        <p:spPr>
          <a:xfrm>
            <a:off x="348789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1" name="Google Shape;591;p75"/>
          <p:cNvSpPr txBox="1"/>
          <p:nvPr>
            <p:ph idx="3" type="body"/>
          </p:nvPr>
        </p:nvSpPr>
        <p:spPr>
          <a:xfrm>
            <a:off x="25402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2" name="Google Shape;592;p75"/>
          <p:cNvSpPr txBox="1"/>
          <p:nvPr>
            <p:ph idx="4" type="body"/>
          </p:nvPr>
        </p:nvSpPr>
        <p:spPr>
          <a:xfrm>
            <a:off x="472775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3" name="Google Shape;593;p75"/>
          <p:cNvSpPr txBox="1"/>
          <p:nvPr>
            <p:ph idx="5" type="body"/>
          </p:nvPr>
        </p:nvSpPr>
        <p:spPr>
          <a:xfrm>
            <a:off x="69153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 sz="1400"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b="1"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b="1"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b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594" name="Google Shape;594;p75"/>
          <p:cNvGrpSpPr/>
          <p:nvPr/>
        </p:nvGrpSpPr>
        <p:grpSpPr>
          <a:xfrm>
            <a:off x="2499083" y="1905000"/>
            <a:ext cx="1957964" cy="2388719"/>
            <a:chOff x="2599575" y="846600"/>
            <a:chExt cx="2421425" cy="2772100"/>
          </a:xfrm>
        </p:grpSpPr>
        <p:sp>
          <p:nvSpPr>
            <p:cNvPr id="595" name="Google Shape;595;p75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75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7" name="Google Shape;597;p75"/>
          <p:cNvGrpSpPr/>
          <p:nvPr/>
        </p:nvGrpSpPr>
        <p:grpSpPr>
          <a:xfrm>
            <a:off x="4686637" y="1905000"/>
            <a:ext cx="1957964" cy="2388719"/>
            <a:chOff x="2599575" y="846600"/>
            <a:chExt cx="2421425" cy="2772100"/>
          </a:xfrm>
        </p:grpSpPr>
        <p:sp>
          <p:nvSpPr>
            <p:cNvPr id="598" name="Google Shape;598;p75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75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0" name="Google Shape;600;p75"/>
          <p:cNvGrpSpPr/>
          <p:nvPr/>
        </p:nvGrpSpPr>
        <p:grpSpPr>
          <a:xfrm>
            <a:off x="311529" y="1905000"/>
            <a:ext cx="1957964" cy="2388719"/>
            <a:chOff x="2599575" y="846600"/>
            <a:chExt cx="2421425" cy="2772100"/>
          </a:xfrm>
        </p:grpSpPr>
        <p:sp>
          <p:nvSpPr>
            <p:cNvPr id="601" name="Google Shape;601;p75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75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03" name="Google Shape;603;p75"/>
          <p:cNvGrpSpPr/>
          <p:nvPr/>
        </p:nvGrpSpPr>
        <p:grpSpPr>
          <a:xfrm>
            <a:off x="6874191" y="1905000"/>
            <a:ext cx="1957964" cy="2388719"/>
            <a:chOff x="2599575" y="846600"/>
            <a:chExt cx="2421425" cy="2772100"/>
          </a:xfrm>
        </p:grpSpPr>
        <p:sp>
          <p:nvSpPr>
            <p:cNvPr id="604" name="Google Shape;604;p75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75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rgbClr val="211D1D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6" name="Google Shape;606;p75"/>
          <p:cNvSpPr txBox="1"/>
          <p:nvPr>
            <p:ph idx="6" type="body"/>
          </p:nvPr>
        </p:nvSpPr>
        <p:spPr>
          <a:xfrm>
            <a:off x="311525" y="2571750"/>
            <a:ext cx="19749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07" name="Google Shape;607;p75"/>
          <p:cNvSpPr txBox="1"/>
          <p:nvPr>
            <p:ph idx="7" type="body"/>
          </p:nvPr>
        </p:nvSpPr>
        <p:spPr>
          <a:xfrm>
            <a:off x="250409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08" name="Google Shape;608;p75"/>
          <p:cNvSpPr txBox="1"/>
          <p:nvPr>
            <p:ph idx="8" type="body"/>
          </p:nvPr>
        </p:nvSpPr>
        <p:spPr>
          <a:xfrm>
            <a:off x="468692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09" name="Google Shape;609;p75"/>
          <p:cNvSpPr txBox="1"/>
          <p:nvPr>
            <p:ph idx="9" type="body"/>
          </p:nvPr>
        </p:nvSpPr>
        <p:spPr>
          <a:xfrm>
            <a:off x="687447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610" name="Google Shape;610;p75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2 Infogfx / 3 Col">
  <p:cSld name="TITLE_ONLY_1_1">
    <p:bg>
      <p:bgPr>
        <a:solidFill>
          <a:schemeClr val="dk1"/>
        </a:solidFill>
      </p:bgPr>
    </p:bg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76"/>
          <p:cNvSpPr txBox="1"/>
          <p:nvPr>
            <p:ph type="title"/>
          </p:nvPr>
        </p:nvSpPr>
        <p:spPr>
          <a:xfrm>
            <a:off x="338328" y="228600"/>
            <a:ext cx="7712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13" name="Google Shape;613;p76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14" name="Google Shape;614;p76"/>
          <p:cNvGrpSpPr/>
          <p:nvPr/>
        </p:nvGrpSpPr>
        <p:grpSpPr>
          <a:xfrm>
            <a:off x="3262167" y="1371600"/>
            <a:ext cx="2619740" cy="3195677"/>
            <a:chOff x="2599575" y="846600"/>
            <a:chExt cx="2421425" cy="2772100"/>
          </a:xfrm>
        </p:grpSpPr>
        <p:sp>
          <p:nvSpPr>
            <p:cNvPr id="615" name="Google Shape;615;p76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76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7" name="Google Shape;617;p76"/>
          <p:cNvGrpSpPr/>
          <p:nvPr/>
        </p:nvGrpSpPr>
        <p:grpSpPr>
          <a:xfrm>
            <a:off x="6212609" y="1371600"/>
            <a:ext cx="2619740" cy="3195677"/>
            <a:chOff x="2599575" y="846600"/>
            <a:chExt cx="2421425" cy="2772100"/>
          </a:xfrm>
        </p:grpSpPr>
        <p:sp>
          <p:nvSpPr>
            <p:cNvPr id="618" name="Google Shape;618;p76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76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0" name="Google Shape;620;p76"/>
          <p:cNvGrpSpPr/>
          <p:nvPr/>
        </p:nvGrpSpPr>
        <p:grpSpPr>
          <a:xfrm>
            <a:off x="311725" y="1371600"/>
            <a:ext cx="2619740" cy="3195677"/>
            <a:chOff x="2599575" y="846600"/>
            <a:chExt cx="2421425" cy="2772100"/>
          </a:xfrm>
        </p:grpSpPr>
        <p:sp>
          <p:nvSpPr>
            <p:cNvPr id="621" name="Google Shape;621;p76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76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23" name="Google Shape;623;p76"/>
          <p:cNvSpPr txBox="1"/>
          <p:nvPr>
            <p:ph idx="1" type="body"/>
          </p:nvPr>
        </p:nvSpPr>
        <p:spPr>
          <a:xfrm>
            <a:off x="484105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4" name="Google Shape;624;p76"/>
          <p:cNvSpPr txBox="1"/>
          <p:nvPr>
            <p:ph idx="2" type="body"/>
          </p:nvPr>
        </p:nvSpPr>
        <p:spPr>
          <a:xfrm>
            <a:off x="484105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5" name="Google Shape;625;p76"/>
          <p:cNvSpPr txBox="1"/>
          <p:nvPr>
            <p:ph idx="3" type="body"/>
          </p:nvPr>
        </p:nvSpPr>
        <p:spPr>
          <a:xfrm>
            <a:off x="484105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6" name="Google Shape;626;p76"/>
          <p:cNvSpPr txBox="1"/>
          <p:nvPr>
            <p:ph idx="4" type="body"/>
          </p:nvPr>
        </p:nvSpPr>
        <p:spPr>
          <a:xfrm>
            <a:off x="343454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7" name="Google Shape;627;p76"/>
          <p:cNvSpPr txBox="1"/>
          <p:nvPr>
            <p:ph idx="5" type="body"/>
          </p:nvPr>
        </p:nvSpPr>
        <p:spPr>
          <a:xfrm>
            <a:off x="343454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8" name="Google Shape;628;p76"/>
          <p:cNvSpPr txBox="1"/>
          <p:nvPr>
            <p:ph idx="6" type="body"/>
          </p:nvPr>
        </p:nvSpPr>
        <p:spPr>
          <a:xfrm>
            <a:off x="343454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29" name="Google Shape;629;p76"/>
          <p:cNvSpPr txBox="1"/>
          <p:nvPr>
            <p:ph idx="7" type="body"/>
          </p:nvPr>
        </p:nvSpPr>
        <p:spPr>
          <a:xfrm>
            <a:off x="6384992" y="1532867"/>
            <a:ext cx="2334000" cy="6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Char char="●"/>
              <a:defRPr b="1" sz="3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0" name="Google Shape;630;p76"/>
          <p:cNvSpPr txBox="1"/>
          <p:nvPr>
            <p:ph idx="8" type="body"/>
          </p:nvPr>
        </p:nvSpPr>
        <p:spPr>
          <a:xfrm>
            <a:off x="6384992" y="2154958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1" name="Google Shape;631;p76"/>
          <p:cNvSpPr txBox="1"/>
          <p:nvPr>
            <p:ph idx="9" type="body"/>
          </p:nvPr>
        </p:nvSpPr>
        <p:spPr>
          <a:xfrm>
            <a:off x="6384992" y="2534114"/>
            <a:ext cx="2334000" cy="36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632" name="Google Shape;632;p76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3 Infogfx / 4 Col">
  <p:cSld name="TITLE_ONLY_1_2_1">
    <p:bg>
      <p:bgPr>
        <a:solidFill>
          <a:schemeClr val="dk1"/>
        </a:solid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77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5" name="Google Shape;635;p77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6" name="Google Shape;636;p77"/>
          <p:cNvSpPr txBox="1"/>
          <p:nvPr>
            <p:ph idx="1" type="subTitle"/>
          </p:nvPr>
        </p:nvSpPr>
        <p:spPr>
          <a:xfrm>
            <a:off x="338328" y="1100738"/>
            <a:ext cx="6769200" cy="49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7" name="Google Shape;637;p77"/>
          <p:cNvSpPr txBox="1"/>
          <p:nvPr>
            <p:ph idx="2" type="body"/>
          </p:nvPr>
        </p:nvSpPr>
        <p:spPr>
          <a:xfrm>
            <a:off x="348789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8" name="Google Shape;638;p77"/>
          <p:cNvSpPr txBox="1"/>
          <p:nvPr>
            <p:ph idx="3" type="body"/>
          </p:nvPr>
        </p:nvSpPr>
        <p:spPr>
          <a:xfrm>
            <a:off x="25402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9" name="Google Shape;639;p77"/>
          <p:cNvSpPr txBox="1"/>
          <p:nvPr>
            <p:ph idx="4" type="body"/>
          </p:nvPr>
        </p:nvSpPr>
        <p:spPr>
          <a:xfrm>
            <a:off x="472775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40" name="Google Shape;640;p77"/>
          <p:cNvSpPr txBox="1"/>
          <p:nvPr>
            <p:ph idx="5" type="body"/>
          </p:nvPr>
        </p:nvSpPr>
        <p:spPr>
          <a:xfrm>
            <a:off x="6915302" y="1946189"/>
            <a:ext cx="1958100" cy="6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1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641" name="Google Shape;641;p77"/>
          <p:cNvGrpSpPr/>
          <p:nvPr/>
        </p:nvGrpSpPr>
        <p:grpSpPr>
          <a:xfrm>
            <a:off x="2499083" y="1905000"/>
            <a:ext cx="1957964" cy="2388719"/>
            <a:chOff x="2599575" y="846600"/>
            <a:chExt cx="2421425" cy="2772100"/>
          </a:xfrm>
        </p:grpSpPr>
        <p:sp>
          <p:nvSpPr>
            <p:cNvPr id="642" name="Google Shape;642;p77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77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4" name="Google Shape;644;p77"/>
          <p:cNvGrpSpPr/>
          <p:nvPr/>
        </p:nvGrpSpPr>
        <p:grpSpPr>
          <a:xfrm>
            <a:off x="4686637" y="1905000"/>
            <a:ext cx="1957964" cy="2388719"/>
            <a:chOff x="2599575" y="846600"/>
            <a:chExt cx="2421425" cy="2772100"/>
          </a:xfrm>
        </p:grpSpPr>
        <p:sp>
          <p:nvSpPr>
            <p:cNvPr id="645" name="Google Shape;645;p77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" name="Google Shape;646;p77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7" name="Google Shape;647;p77"/>
          <p:cNvGrpSpPr/>
          <p:nvPr/>
        </p:nvGrpSpPr>
        <p:grpSpPr>
          <a:xfrm>
            <a:off x="311529" y="1905000"/>
            <a:ext cx="1957964" cy="2388719"/>
            <a:chOff x="2599575" y="846600"/>
            <a:chExt cx="2421425" cy="2772100"/>
          </a:xfrm>
        </p:grpSpPr>
        <p:sp>
          <p:nvSpPr>
            <p:cNvPr id="648" name="Google Shape;648;p77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" name="Google Shape;649;p77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50" name="Google Shape;650;p77"/>
          <p:cNvGrpSpPr/>
          <p:nvPr/>
        </p:nvGrpSpPr>
        <p:grpSpPr>
          <a:xfrm>
            <a:off x="6874191" y="1905000"/>
            <a:ext cx="1957964" cy="2388719"/>
            <a:chOff x="2599575" y="846600"/>
            <a:chExt cx="2421425" cy="2772100"/>
          </a:xfrm>
        </p:grpSpPr>
        <p:sp>
          <p:nvSpPr>
            <p:cNvPr id="651" name="Google Shape;651;p77"/>
            <p:cNvSpPr/>
            <p:nvPr/>
          </p:nvSpPr>
          <p:spPr>
            <a:xfrm>
              <a:off x="2599575" y="846600"/>
              <a:ext cx="2421425" cy="2772100"/>
            </a:xfrm>
            <a:custGeom>
              <a:rect b="b" l="l" r="r" t="t"/>
              <a:pathLst>
                <a:path extrusionOk="0" fill="none" h="110884" w="96857">
                  <a:moveTo>
                    <a:pt x="1" y="110884"/>
                  </a:moveTo>
                  <a:lnTo>
                    <a:pt x="1" y="0"/>
                  </a:lnTo>
                  <a:lnTo>
                    <a:pt x="96857" y="0"/>
                  </a:lnTo>
                  <a:lnTo>
                    <a:pt x="96857" y="99357"/>
                  </a:lnTo>
                  <a:lnTo>
                    <a:pt x="84021" y="110884"/>
                  </a:lnTo>
                  <a:lnTo>
                    <a:pt x="1" y="110884"/>
                  </a:lnTo>
                  <a:close/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" name="Google Shape;652;p77"/>
            <p:cNvSpPr/>
            <p:nvPr/>
          </p:nvSpPr>
          <p:spPr>
            <a:xfrm>
              <a:off x="4700075" y="3330525"/>
              <a:ext cx="320925" cy="288175"/>
            </a:xfrm>
            <a:custGeom>
              <a:rect b="b" l="l" r="r" t="t"/>
              <a:pathLst>
                <a:path extrusionOk="0" fill="none" h="11527" w="12837">
                  <a:moveTo>
                    <a:pt x="1" y="11527"/>
                  </a:moveTo>
                  <a:lnTo>
                    <a:pt x="1" y="0"/>
                  </a:lnTo>
                  <a:lnTo>
                    <a:pt x="12837" y="0"/>
                  </a:lnTo>
                </a:path>
              </a:pathLst>
            </a:custGeom>
            <a:noFill/>
            <a:ln cap="flat" cmpd="sng" w="10125">
              <a:solidFill>
                <a:schemeClr val="accent2"/>
              </a:solidFill>
              <a:prstDash val="solid"/>
              <a:miter lim="23815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53" name="Google Shape;653;p77"/>
          <p:cNvSpPr txBox="1"/>
          <p:nvPr>
            <p:ph idx="6" type="body"/>
          </p:nvPr>
        </p:nvSpPr>
        <p:spPr>
          <a:xfrm>
            <a:off x="311135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54" name="Google Shape;654;p77"/>
          <p:cNvSpPr txBox="1"/>
          <p:nvPr>
            <p:ph idx="7" type="body"/>
          </p:nvPr>
        </p:nvSpPr>
        <p:spPr>
          <a:xfrm>
            <a:off x="250254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55" name="Google Shape;655;p77"/>
          <p:cNvSpPr txBox="1"/>
          <p:nvPr>
            <p:ph idx="8" type="body"/>
          </p:nvPr>
        </p:nvSpPr>
        <p:spPr>
          <a:xfrm>
            <a:off x="4694362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56" name="Google Shape;656;p77"/>
          <p:cNvSpPr txBox="1"/>
          <p:nvPr>
            <p:ph idx="9" type="body"/>
          </p:nvPr>
        </p:nvSpPr>
        <p:spPr>
          <a:xfrm>
            <a:off x="6877647" y="2571750"/>
            <a:ext cx="1958100" cy="14859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1pPr>
            <a:lvl2pPr indent="-3048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2pPr>
            <a:lvl3pPr indent="-3048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3pPr>
            <a:lvl4pPr indent="-3048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4pPr>
            <a:lvl5pPr indent="-3048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5pPr>
            <a:lvl6pPr indent="-3048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6pPr>
            <a:lvl7pPr indent="-3048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●"/>
              <a:defRPr sz="1200">
                <a:solidFill>
                  <a:schemeClr val="dk2"/>
                </a:solidFill>
              </a:defRPr>
            </a:lvl7pPr>
            <a:lvl8pPr indent="-3048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○"/>
              <a:defRPr sz="1200">
                <a:solidFill>
                  <a:schemeClr val="dk2"/>
                </a:solidFill>
              </a:defRPr>
            </a:lvl8pPr>
            <a:lvl9pPr indent="-3048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■"/>
              <a:defRPr sz="1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657" name="Google Shape;657;p77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4 Blank / Black w Logo Mark">
  <p:cSld name="BLANK_1">
    <p:bg>
      <p:bgPr>
        <a:solidFill>
          <a:schemeClr val="dk1"/>
        </a:solidFill>
      </p:bgPr>
    </p:bg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78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60" name="Google Shape;660;p78"/>
          <p:cNvPicPr preferRelativeResize="0"/>
          <p:nvPr/>
        </p:nvPicPr>
        <p:blipFill rotWithShape="1">
          <a:blip r:embed="rId2">
            <a:alphaModFix/>
          </a:blip>
          <a:srcRect b="495" l="0" r="0" t="485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5 Blank / White w Logo Mark">
  <p:cSld name="BLANK_2"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79"/>
          <p:cNvSpPr txBox="1"/>
          <p:nvPr>
            <p:ph idx="12" type="sldNum"/>
          </p:nvPr>
        </p:nvSpPr>
        <p:spPr>
          <a:xfrm>
            <a:off x="8458200" y="4690872"/>
            <a:ext cx="457200" cy="45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63" name="Google Shape;663;p79"/>
          <p:cNvPicPr preferRelativeResize="0"/>
          <p:nvPr/>
        </p:nvPicPr>
        <p:blipFill rotWithShape="1">
          <a:blip r:embed="rId2">
            <a:alphaModFix/>
          </a:blip>
          <a:srcRect b="10" l="0" r="0" t="0"/>
          <a:stretch/>
        </p:blipFill>
        <p:spPr>
          <a:xfrm>
            <a:off x="8591459" y="289880"/>
            <a:ext cx="187450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2.xml"/><Relationship Id="rId3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21.xml"/><Relationship Id="rId3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34" Type="http://schemas.openxmlformats.org/officeDocument/2006/relationships/theme" Target="../theme/theme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67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2.xml"/><Relationship Id="rId27" Type="http://schemas.openxmlformats.org/officeDocument/2006/relationships/slideLayout" Target="../slideLayouts/slideLayout71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75.xml"/><Relationship Id="rId30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55.xml"/><Relationship Id="rId33" Type="http://schemas.openxmlformats.org/officeDocument/2006/relationships/theme" Target="../theme/theme2.xml"/><Relationship Id="rId10" Type="http://schemas.openxmlformats.org/officeDocument/2006/relationships/slideLayout" Target="../slideLayouts/slideLayout54.xml"/><Relationship Id="rId32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 Medium"/>
              <a:buNone/>
              <a:defRPr sz="2800">
                <a:solidFill>
                  <a:schemeClr val="dk1"/>
                </a:solidFill>
                <a:latin typeface="Playfair Display Medium"/>
                <a:ea typeface="Playfair Display Medium"/>
                <a:cs typeface="Playfair Display Medium"/>
                <a:sym typeface="Playfair Display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 Medium"/>
              <a:buNone/>
              <a:defRPr sz="2800">
                <a:solidFill>
                  <a:schemeClr val="dk1"/>
                </a:solidFill>
                <a:latin typeface="Playfair Display Medium"/>
                <a:ea typeface="Playfair Display Medium"/>
                <a:cs typeface="Playfair Display Medium"/>
                <a:sym typeface="Playfair Display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3" name="Google Shape;363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4" name="Google Shape;364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  <p:sldLayoutId id="2147483721" r:id="rId30"/>
    <p:sldLayoutId id="2147483722" r:id="rId31"/>
    <p:sldLayoutId id="2147483723" r:id="rId3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png"/><Relationship Id="rId4" Type="http://schemas.openxmlformats.org/officeDocument/2006/relationships/image" Target="../media/image32.png"/><Relationship Id="rId5" Type="http://schemas.openxmlformats.org/officeDocument/2006/relationships/image" Target="../media/image2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80"/>
          <p:cNvSpPr txBox="1"/>
          <p:nvPr>
            <p:ph type="title"/>
          </p:nvPr>
        </p:nvSpPr>
        <p:spPr>
          <a:xfrm>
            <a:off x="311700" y="228600"/>
            <a:ext cx="8520600" cy="15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Template: Identify AI projects to optimize your workflows</a:t>
            </a:r>
            <a:br>
              <a:rPr lang="en" sz="3000"/>
            </a:b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To get started, make a copy of this presentation for your own personal use.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9" name="Google Shape;669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750" y="2045450"/>
            <a:ext cx="5227125" cy="2715475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81"/>
          <p:cNvSpPr txBox="1"/>
          <p:nvPr>
            <p:ph type="title"/>
          </p:nvPr>
        </p:nvSpPr>
        <p:spPr>
          <a:xfrm>
            <a:off x="347700" y="831125"/>
            <a:ext cx="8220900" cy="82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/>
              <a:t>Identify AI projects to </a:t>
            </a:r>
            <a:r>
              <a:rPr b="1" lang="en" sz="3900">
                <a:solidFill>
                  <a:schemeClr val="accent1"/>
                </a:solidFill>
                <a:highlight>
                  <a:schemeClr val="accent2"/>
                </a:highlight>
                <a:latin typeface="Arial"/>
                <a:ea typeface="Arial"/>
                <a:cs typeface="Arial"/>
                <a:sym typeface="Arial"/>
              </a:rPr>
              <a:t>optimize</a:t>
            </a:r>
            <a:r>
              <a:rPr lang="en" sz="3900"/>
              <a:t> your workflows</a:t>
            </a:r>
            <a:endParaRPr sz="3900"/>
          </a:p>
        </p:txBody>
      </p:sp>
      <p:sp>
        <p:nvSpPr>
          <p:cNvPr id="675" name="Google Shape;675;p81"/>
          <p:cNvSpPr txBox="1"/>
          <p:nvPr/>
        </p:nvSpPr>
        <p:spPr>
          <a:xfrm>
            <a:off x="438500" y="2216225"/>
            <a:ext cx="71937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EEDF4"/>
                </a:solidFill>
              </a:rPr>
              <a:t>If you want to use AI to optimize your existing business – make your internal efforts more </a:t>
            </a:r>
            <a:r>
              <a:rPr lang="en">
                <a:solidFill>
                  <a:srgbClr val="EEEDF4"/>
                </a:solidFill>
              </a:rPr>
              <a:t>efficient – you’ll first need to brainstorm projects. This template is designed to help you identify org- or department-wide projects you could undertake to improve your internal workflows and do work faster and more affordably, while maintaining similar quality.</a:t>
            </a:r>
            <a:endParaRPr>
              <a:solidFill>
                <a:srgbClr val="EEEDF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EEEDF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EEDF4"/>
                </a:solidFill>
              </a:rPr>
              <a:t>Use this template to:</a:t>
            </a:r>
            <a:endParaRPr>
              <a:solidFill>
                <a:srgbClr val="EEEDF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EEEDF4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EEEDF4"/>
              </a:buClr>
              <a:buSzPts val="1400"/>
              <a:buChar char="-"/>
            </a:pPr>
            <a:r>
              <a:rPr lang="en">
                <a:solidFill>
                  <a:srgbClr val="EEEDF4"/>
                </a:solidFill>
              </a:rPr>
              <a:t>Understand generative AI’s superpowers</a:t>
            </a:r>
            <a:endParaRPr>
              <a:solidFill>
                <a:srgbClr val="EEEDF4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EEEDF4"/>
              </a:buClr>
              <a:buSzPts val="1400"/>
              <a:buChar char="-"/>
            </a:pPr>
            <a:r>
              <a:rPr lang="en">
                <a:solidFill>
                  <a:srgbClr val="EEEDF4"/>
                </a:solidFill>
              </a:rPr>
              <a:t>Identify existing workflows that leverage these superpowers</a:t>
            </a:r>
            <a:endParaRPr>
              <a:solidFill>
                <a:srgbClr val="EEEDF4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EEEDF4"/>
              </a:buClr>
              <a:buSzPts val="1400"/>
              <a:buChar char="-"/>
            </a:pPr>
            <a:r>
              <a:rPr lang="en">
                <a:solidFill>
                  <a:srgbClr val="EEEDF4"/>
                </a:solidFill>
              </a:rPr>
              <a:t>Prompt GPT or another conversational AI to help you brainstorm</a:t>
            </a:r>
            <a:endParaRPr>
              <a:solidFill>
                <a:srgbClr val="EEEDF4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EEEDF4"/>
              </a:buClr>
              <a:buSzPts val="1400"/>
              <a:buChar char="-"/>
            </a:pPr>
            <a:r>
              <a:rPr lang="en">
                <a:solidFill>
                  <a:srgbClr val="EEEDF4"/>
                </a:solidFill>
              </a:rPr>
              <a:t>See how recruiting startup Dover saved $500K by using AI to automate candidate triage</a:t>
            </a:r>
            <a:endParaRPr>
              <a:solidFill>
                <a:srgbClr val="EEEDF4"/>
              </a:solidFill>
            </a:endParaRPr>
          </a:p>
        </p:txBody>
      </p:sp>
      <p:sp>
        <p:nvSpPr>
          <p:cNvPr id="676" name="Google Shape;676;p81"/>
          <p:cNvSpPr txBox="1"/>
          <p:nvPr/>
        </p:nvSpPr>
        <p:spPr>
          <a:xfrm>
            <a:off x="406850" y="430925"/>
            <a:ext cx="688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FFB7"/>
                </a:solidFill>
              </a:rPr>
              <a:t>HOW TO USE THIS TEMPLATE</a:t>
            </a:r>
            <a:endParaRPr b="1">
              <a:solidFill>
                <a:srgbClr val="00FFB7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82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three operating modes for generative AI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82"/>
          <p:cNvSpPr/>
          <p:nvPr/>
        </p:nvSpPr>
        <p:spPr>
          <a:xfrm>
            <a:off x="2674350" y="2705100"/>
            <a:ext cx="342900" cy="321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82"/>
          <p:cNvSpPr/>
          <p:nvPr/>
        </p:nvSpPr>
        <p:spPr>
          <a:xfrm>
            <a:off x="5432925" y="2705100"/>
            <a:ext cx="342900" cy="321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82"/>
          <p:cNvSpPr/>
          <p:nvPr/>
        </p:nvSpPr>
        <p:spPr>
          <a:xfrm>
            <a:off x="479450" y="1838325"/>
            <a:ext cx="2194500" cy="23145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82"/>
          <p:cNvSpPr/>
          <p:nvPr/>
        </p:nvSpPr>
        <p:spPr>
          <a:xfrm>
            <a:off x="1202300" y="1476375"/>
            <a:ext cx="748800" cy="748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82"/>
          <p:cNvSpPr txBox="1"/>
          <p:nvPr/>
        </p:nvSpPr>
        <p:spPr>
          <a:xfrm>
            <a:off x="614600" y="2542675"/>
            <a:ext cx="1924200" cy="14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OPTIMIZE</a:t>
            </a:r>
            <a:endParaRPr b="1" sz="1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Make your internal efforts more efficient</a:t>
            </a:r>
            <a:endParaRPr i="1" sz="1800">
              <a:solidFill>
                <a:schemeClr val="dk1"/>
              </a:solidFill>
            </a:endParaRPr>
          </a:p>
        </p:txBody>
      </p:sp>
      <p:sp>
        <p:nvSpPr>
          <p:cNvPr id="687" name="Google Shape;687;p82"/>
          <p:cNvSpPr/>
          <p:nvPr/>
        </p:nvSpPr>
        <p:spPr>
          <a:xfrm>
            <a:off x="3238500" y="1838325"/>
            <a:ext cx="2194500" cy="23145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82"/>
          <p:cNvSpPr/>
          <p:nvPr/>
        </p:nvSpPr>
        <p:spPr>
          <a:xfrm>
            <a:off x="3961350" y="1476375"/>
            <a:ext cx="748800" cy="748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82"/>
          <p:cNvSpPr txBox="1"/>
          <p:nvPr/>
        </p:nvSpPr>
        <p:spPr>
          <a:xfrm>
            <a:off x="3278400" y="2542675"/>
            <a:ext cx="2112600" cy="14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9E9E9E"/>
                </a:solidFill>
              </a:rPr>
              <a:t>ACCELERATE</a:t>
            </a:r>
            <a:endParaRPr b="1" sz="1800">
              <a:solidFill>
                <a:srgbClr val="9E9E9E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9E9E9E"/>
                </a:solidFill>
              </a:rPr>
            </a:br>
            <a:r>
              <a:rPr lang="en">
                <a:solidFill>
                  <a:srgbClr val="9E9E9E"/>
                </a:solidFill>
              </a:rPr>
              <a:t>Make your existing product or service better</a:t>
            </a:r>
            <a:endParaRPr b="1" sz="1800">
              <a:solidFill>
                <a:srgbClr val="9E9E9E"/>
              </a:solidFill>
            </a:endParaRPr>
          </a:p>
        </p:txBody>
      </p:sp>
      <p:sp>
        <p:nvSpPr>
          <p:cNvPr id="690" name="Google Shape;690;p82"/>
          <p:cNvSpPr/>
          <p:nvPr/>
        </p:nvSpPr>
        <p:spPr>
          <a:xfrm>
            <a:off x="6004425" y="1838325"/>
            <a:ext cx="2194500" cy="23145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82"/>
          <p:cNvSpPr/>
          <p:nvPr/>
        </p:nvSpPr>
        <p:spPr>
          <a:xfrm>
            <a:off x="6727275" y="1476375"/>
            <a:ext cx="748800" cy="748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82"/>
          <p:cNvSpPr txBox="1"/>
          <p:nvPr/>
        </p:nvSpPr>
        <p:spPr>
          <a:xfrm>
            <a:off x="6078825" y="2542675"/>
            <a:ext cx="2045700" cy="14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9E9E9E"/>
                </a:solidFill>
              </a:rPr>
              <a:t>TRANSFORM</a:t>
            </a:r>
            <a:endParaRPr b="1" sz="1800">
              <a:solidFill>
                <a:srgbClr val="9E9E9E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rgbClr val="9E9E9E"/>
                </a:solidFill>
              </a:rPr>
            </a:br>
            <a:r>
              <a:rPr lang="en">
                <a:solidFill>
                  <a:srgbClr val="9E9E9E"/>
                </a:solidFill>
              </a:rPr>
              <a:t>Create a new product or service line</a:t>
            </a:r>
            <a:endParaRPr>
              <a:solidFill>
                <a:srgbClr val="9E9E9E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9E9E9E"/>
              </a:solidFill>
            </a:endParaRPr>
          </a:p>
        </p:txBody>
      </p:sp>
      <p:pic>
        <p:nvPicPr>
          <p:cNvPr id="693" name="Google Shape;693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3754" y="1542247"/>
            <a:ext cx="459173" cy="533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1319805" y="1587456"/>
            <a:ext cx="487652" cy="500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7850" y="1609091"/>
            <a:ext cx="487649" cy="483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83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Map generative AI’s superpowers to your workflows 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– which workflows require these superpowers?</a:t>
            </a:r>
            <a:endParaRPr sz="2400"/>
          </a:p>
        </p:txBody>
      </p:sp>
      <p:sp>
        <p:nvSpPr>
          <p:cNvPr id="701" name="Google Shape;701;p83"/>
          <p:cNvSpPr/>
          <p:nvPr/>
        </p:nvSpPr>
        <p:spPr>
          <a:xfrm>
            <a:off x="412850" y="2090775"/>
            <a:ext cx="344700" cy="34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1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02" name="Google Shape;702;p83"/>
          <p:cNvSpPr/>
          <p:nvPr/>
        </p:nvSpPr>
        <p:spPr>
          <a:xfrm>
            <a:off x="4561000" y="2090775"/>
            <a:ext cx="344700" cy="34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2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03" name="Google Shape;703;p83"/>
          <p:cNvSpPr/>
          <p:nvPr/>
        </p:nvSpPr>
        <p:spPr>
          <a:xfrm>
            <a:off x="412850" y="3166425"/>
            <a:ext cx="344700" cy="34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3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04" name="Google Shape;704;p83"/>
          <p:cNvSpPr/>
          <p:nvPr/>
        </p:nvSpPr>
        <p:spPr>
          <a:xfrm>
            <a:off x="4561000" y="3166425"/>
            <a:ext cx="344700" cy="34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4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05" name="Google Shape;705;p83"/>
          <p:cNvSpPr/>
          <p:nvPr/>
        </p:nvSpPr>
        <p:spPr>
          <a:xfrm>
            <a:off x="412850" y="4228275"/>
            <a:ext cx="344700" cy="344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5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706" name="Google Shape;706;p83"/>
          <p:cNvSpPr txBox="1"/>
          <p:nvPr/>
        </p:nvSpPr>
        <p:spPr>
          <a:xfrm>
            <a:off x="833075" y="2046075"/>
            <a:ext cx="3651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/>
              <a:t>Generate text, code, images, or video</a:t>
            </a:r>
            <a:endParaRPr sz="1600"/>
          </a:p>
        </p:txBody>
      </p:sp>
      <p:sp>
        <p:nvSpPr>
          <p:cNvPr id="707" name="Google Shape;707;p83"/>
          <p:cNvSpPr txBox="1"/>
          <p:nvPr/>
        </p:nvSpPr>
        <p:spPr>
          <a:xfrm>
            <a:off x="4944266" y="2047575"/>
            <a:ext cx="3971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/>
              <a:t>Synthesize text, code, images or video</a:t>
            </a:r>
            <a:endParaRPr sz="1600"/>
          </a:p>
        </p:txBody>
      </p:sp>
      <p:sp>
        <p:nvSpPr>
          <p:cNvPr id="708" name="Google Shape;708;p83"/>
          <p:cNvSpPr txBox="1"/>
          <p:nvPr/>
        </p:nvSpPr>
        <p:spPr>
          <a:xfrm>
            <a:off x="833075" y="3107925"/>
            <a:ext cx="3475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/>
              <a:t>Generate ideas</a:t>
            </a:r>
            <a:endParaRPr sz="1600"/>
          </a:p>
        </p:txBody>
      </p:sp>
      <p:sp>
        <p:nvSpPr>
          <p:cNvPr id="709" name="Google Shape;709;p83"/>
          <p:cNvSpPr txBox="1"/>
          <p:nvPr/>
        </p:nvSpPr>
        <p:spPr>
          <a:xfrm>
            <a:off x="4944266" y="3107925"/>
            <a:ext cx="3683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/>
              <a:t>Complete tasks</a:t>
            </a:r>
            <a:endParaRPr sz="1600"/>
          </a:p>
        </p:txBody>
      </p:sp>
      <p:sp>
        <p:nvSpPr>
          <p:cNvPr id="710" name="Google Shape;710;p83"/>
          <p:cNvSpPr txBox="1"/>
          <p:nvPr/>
        </p:nvSpPr>
        <p:spPr>
          <a:xfrm>
            <a:off x="833075" y="4169775"/>
            <a:ext cx="3475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600"/>
              <a:t>Interact with users</a:t>
            </a:r>
            <a:endParaRPr sz="1600"/>
          </a:p>
        </p:txBody>
      </p:sp>
      <p:sp>
        <p:nvSpPr>
          <p:cNvPr id="711" name="Google Shape;711;p83"/>
          <p:cNvSpPr txBox="1"/>
          <p:nvPr/>
        </p:nvSpPr>
        <p:spPr>
          <a:xfrm>
            <a:off x="338325" y="1391300"/>
            <a:ext cx="54795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Generative AI Superpowers</a:t>
            </a:r>
            <a:endParaRPr b="1"/>
          </a:p>
        </p:txBody>
      </p:sp>
      <p:grpSp>
        <p:nvGrpSpPr>
          <p:cNvPr id="712" name="Google Shape;712;p83"/>
          <p:cNvGrpSpPr/>
          <p:nvPr/>
        </p:nvGrpSpPr>
        <p:grpSpPr>
          <a:xfrm>
            <a:off x="7879393" y="231810"/>
            <a:ext cx="511805" cy="511805"/>
            <a:chOff x="1202300" y="1476375"/>
            <a:chExt cx="748800" cy="748800"/>
          </a:xfrm>
        </p:grpSpPr>
        <p:sp>
          <p:nvSpPr>
            <p:cNvPr id="713" name="Google Shape;713;p83"/>
            <p:cNvSpPr/>
            <p:nvPr/>
          </p:nvSpPr>
          <p:spPr>
            <a:xfrm>
              <a:off x="1202300" y="1476375"/>
              <a:ext cx="748800" cy="748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14" name="Google Shape;714;p8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1319805" y="1587456"/>
              <a:ext cx="487652" cy="50012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84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Optimize</a:t>
            </a:r>
            <a:r>
              <a:rPr lang="en"/>
              <a:t>: List your existing internal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workflows that require these superpowers</a:t>
            </a:r>
            <a:endParaRPr/>
          </a:p>
        </p:txBody>
      </p:sp>
      <p:grpSp>
        <p:nvGrpSpPr>
          <p:cNvPr id="720" name="Google Shape;720;p84"/>
          <p:cNvGrpSpPr/>
          <p:nvPr/>
        </p:nvGrpSpPr>
        <p:grpSpPr>
          <a:xfrm>
            <a:off x="7879393" y="231810"/>
            <a:ext cx="511805" cy="511805"/>
            <a:chOff x="1202300" y="1476375"/>
            <a:chExt cx="748800" cy="748800"/>
          </a:xfrm>
        </p:grpSpPr>
        <p:sp>
          <p:nvSpPr>
            <p:cNvPr id="721" name="Google Shape;721;p84"/>
            <p:cNvSpPr/>
            <p:nvPr/>
          </p:nvSpPr>
          <p:spPr>
            <a:xfrm>
              <a:off x="1202300" y="1476375"/>
              <a:ext cx="748800" cy="748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22" name="Google Shape;722;p8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1319805" y="1587456"/>
              <a:ext cx="487652" cy="500127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723" name="Google Shape;723;p84"/>
          <p:cNvGraphicFramePr/>
          <p:nvPr/>
        </p:nvGraphicFramePr>
        <p:xfrm>
          <a:off x="181500" y="1362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{41031C3B-EA48-44F3-B686-5D2D69843863}</a:tableStyleId>
              </a:tblPr>
              <a:tblGrid>
                <a:gridCol w="1756200"/>
                <a:gridCol w="1756200"/>
                <a:gridCol w="1756200"/>
                <a:gridCol w="1756200"/>
                <a:gridCol w="1756200"/>
              </a:tblGrid>
              <a:tr h="349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Generate text, image, </a:t>
                      </a:r>
                      <a:endParaRPr b="1" sz="9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video, or code</a:t>
                      </a:r>
                      <a:endParaRPr b="1" sz="9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Process text, image, </a:t>
                      </a:r>
                      <a:endParaRPr b="1" sz="9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video, or code</a:t>
                      </a:r>
                      <a:endParaRPr b="1" sz="9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Generate ideas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Complete tasks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Interact with users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31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900">
                          <a:solidFill>
                            <a:schemeClr val="dk1"/>
                          </a:solidFill>
                        </a:rPr>
                        <a:t>&lt;List workflows here&gt;</a:t>
                      </a:r>
                      <a:endParaRPr i="1"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900">
                          <a:solidFill>
                            <a:schemeClr val="dk1"/>
                          </a:solidFill>
                        </a:rPr>
                        <a:t>&lt;List workflows here&gt;</a:t>
                      </a:r>
                      <a:endParaRPr i="1"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900">
                          <a:solidFill>
                            <a:schemeClr val="dk1"/>
                          </a:solidFill>
                        </a:rPr>
                        <a:t>&lt;List workflows here&gt;</a:t>
                      </a:r>
                      <a:endParaRPr i="1"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900">
                          <a:solidFill>
                            <a:schemeClr val="dk1"/>
                          </a:solidFill>
                        </a:rPr>
                        <a:t>&lt;List workflows here&gt;</a:t>
                      </a:r>
                      <a:endParaRPr i="1"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900">
                          <a:solidFill>
                            <a:schemeClr val="dk1"/>
                          </a:solidFill>
                        </a:rPr>
                        <a:t>&lt;List workflows here&gt;</a:t>
                      </a:r>
                      <a:endParaRPr i="1"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85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AI </a:t>
            </a: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Prompt</a:t>
            </a:r>
            <a:r>
              <a:rPr lang="en"/>
              <a:t>: </a:t>
            </a:r>
            <a:r>
              <a:rPr lang="en"/>
              <a:t>Brainstorming Ideas to </a:t>
            </a: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Optimize</a:t>
            </a:r>
            <a:endParaRPr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29" name="Google Shape;729;p85"/>
          <p:cNvSpPr txBox="1"/>
          <p:nvPr/>
        </p:nvSpPr>
        <p:spPr>
          <a:xfrm>
            <a:off x="338325" y="1241525"/>
            <a:ext cx="8391300" cy="31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INSTRUCTIONS</a:t>
            </a:r>
            <a:r>
              <a:rPr lang="en" sz="1200"/>
              <a:t>: Input this prompt into ChatGPT, Bard, Claude, or another conversational AI to use AI to brainstorm ideas to optimize your business. Remember, it works best when you have a conversation! Ask AI to go deeper on it’s suggestions or for feedback on your own ideas.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PROMPT</a:t>
            </a:r>
            <a:r>
              <a:rPr lang="en"/>
              <a:t>: You're my advisor and I'm a leader at a [</a:t>
            </a:r>
            <a:r>
              <a:rPr lang="en">
                <a:highlight>
                  <a:schemeClr val="accent3"/>
                </a:highlight>
              </a:rPr>
              <a:t>company description</a:t>
            </a:r>
            <a:r>
              <a:rPr lang="en"/>
              <a:t>]. My company sells [</a:t>
            </a:r>
            <a:r>
              <a:rPr lang="en">
                <a:highlight>
                  <a:schemeClr val="accent3"/>
                </a:highlight>
              </a:rPr>
              <a:t>product description</a:t>
            </a:r>
            <a:r>
              <a:rPr lang="en"/>
              <a:t>] to [</a:t>
            </a:r>
            <a:r>
              <a:rPr lang="en">
                <a:highlight>
                  <a:schemeClr val="accent3"/>
                </a:highlight>
              </a:rPr>
              <a:t>buyer description</a:t>
            </a:r>
            <a:r>
              <a:rPr lang="en"/>
              <a:t>]. I'm brainstorming ways to use generative AI  to optimize my organization, making our internal processes more efficient. I want ideas in five buckets: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1) Ways I can use generative AI's capabilities to generate code, text, images, or video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2) Ways I can use generative AI's capabilities to process or synthesis text, image, video, data, or audio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3) Ways I can use generative AI's capabilities to generate ideas or be a thought partner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4) Ways I can use generative AI's capabilities to complete tasks as a copilot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5) Ways I can use generative AI's capabilities to interact with users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you brainstorm ideas in each of the following categories for me?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86"/>
          <p:cNvSpPr txBox="1"/>
          <p:nvPr>
            <p:ph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86"/>
          <p:cNvSpPr txBox="1"/>
          <p:nvPr>
            <p:ph idx="1" type="subTitle"/>
          </p:nvPr>
        </p:nvSpPr>
        <p:spPr>
          <a:xfrm>
            <a:off x="0" y="1732700"/>
            <a:ext cx="9161100" cy="31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36" name="Google Shape;736;p86"/>
          <p:cNvSpPr txBox="1"/>
          <p:nvPr>
            <p:ph idx="2" type="title"/>
          </p:nvPr>
        </p:nvSpPr>
        <p:spPr>
          <a:xfrm>
            <a:off x="0" y="2150850"/>
            <a:ext cx="9144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Sample completed frameworks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87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Case study: Section</a:t>
            </a:r>
            <a:r>
              <a:rPr lang="en"/>
              <a:t> </a:t>
            </a:r>
            <a:endParaRPr/>
          </a:p>
        </p:txBody>
      </p:sp>
      <p:graphicFrame>
        <p:nvGraphicFramePr>
          <p:cNvPr id="742" name="Google Shape;742;p87"/>
          <p:cNvGraphicFramePr/>
          <p:nvPr/>
        </p:nvGraphicFramePr>
        <p:xfrm>
          <a:off x="192800" y="1667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{41031C3B-EA48-44F3-B686-5D2D69843863}</a:tableStyleId>
              </a:tblPr>
              <a:tblGrid>
                <a:gridCol w="1756200"/>
                <a:gridCol w="1756200"/>
                <a:gridCol w="1756200"/>
                <a:gridCol w="1756200"/>
                <a:gridCol w="1756200"/>
              </a:tblGrid>
              <a:tr h="294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Generate text, image, </a:t>
                      </a:r>
                      <a:endParaRPr b="1" sz="9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video, or code</a:t>
                      </a:r>
                      <a:endParaRPr b="1" sz="9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Process text, image, </a:t>
                      </a:r>
                      <a:endParaRPr b="1" sz="900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video, or code</a:t>
                      </a:r>
                      <a:endParaRPr b="1" sz="9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Generate ideas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Complete tasks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/>
                        <a:t>Interact with users</a:t>
                      </a:r>
                      <a:endParaRPr b="1" sz="900"/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18846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Personalized marketing or sales email outreach (mktg, sales)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Build SEO-optimized product descriptions and blog posts (mktg)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Generate framework visuals and metaphors (creative, </a:t>
                      </a: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GPT</a:t>
                      </a:r>
                      <a:r>
                        <a:rPr lang="en" sz="900">
                          <a:solidFill>
                            <a:schemeClr val="dk1"/>
                          </a:solidFill>
                        </a:rPr>
                        <a:t>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Write web copy and Slack course copy (ops)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Write first draft of course scripts (edu., </a:t>
                      </a: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GPT</a:t>
                      </a:r>
                      <a:r>
                        <a:rPr lang="en" sz="900">
                          <a:solidFill>
                            <a:schemeClr val="dk1"/>
                          </a:solidFill>
                        </a:rPr>
                        <a:t>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Deep research and speaker prep for events (mktg, edu.)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Create course post mortems (data)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Generate transcripts &amp; captions (ops, </a:t>
                      </a: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GPT</a:t>
                      </a:r>
                      <a:r>
                        <a:rPr lang="en" sz="900">
                          <a:solidFill>
                            <a:schemeClr val="dk1"/>
                          </a:solidFill>
                        </a:rPr>
                        <a:t>)</a:t>
                      </a:r>
                      <a:endParaRPr b="1"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Tag and segment video content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Grade student projects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Generate frameworks for courses (edu.)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Build additional case studies or examples (edu.)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Source enterprise leads or contacts (sales)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</a:rPr>
                        <a:t>Develop courses for new curriculum topics (edu.)</a:t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Generate ideas for TikTok campaigns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Handle customer support tasks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Handle tasks for TAs – TA copilot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Process resumes for hiring applications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Onboard new members into Section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highlight>
                            <a:schemeClr val="accent1"/>
                          </a:highlight>
                        </a:rPr>
                        <a:t>Vet and qualify sales prospects on website (GPT)</a:t>
                      </a:r>
                      <a:endParaRPr sz="900">
                        <a:solidFill>
                          <a:schemeClr val="dk1"/>
                        </a:solidFill>
                        <a:highlight>
                          <a:schemeClr val="accent1"/>
                        </a:highlight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</a:tbl>
          </a:graphicData>
        </a:graphic>
      </p:graphicFrame>
      <p:grpSp>
        <p:nvGrpSpPr>
          <p:cNvPr id="743" name="Google Shape;743;p87"/>
          <p:cNvGrpSpPr/>
          <p:nvPr/>
        </p:nvGrpSpPr>
        <p:grpSpPr>
          <a:xfrm>
            <a:off x="7879393" y="231810"/>
            <a:ext cx="511805" cy="511805"/>
            <a:chOff x="1202300" y="1476375"/>
            <a:chExt cx="748800" cy="748800"/>
          </a:xfrm>
        </p:grpSpPr>
        <p:sp>
          <p:nvSpPr>
            <p:cNvPr id="744" name="Google Shape;744;p87"/>
            <p:cNvSpPr/>
            <p:nvPr/>
          </p:nvSpPr>
          <p:spPr>
            <a:xfrm>
              <a:off x="1202300" y="1476375"/>
              <a:ext cx="748800" cy="7488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45" name="Google Shape;745;p8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1319805" y="1587456"/>
              <a:ext cx="487652" cy="50012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46" name="Google Shape;746;p87"/>
          <p:cNvSpPr txBox="1"/>
          <p:nvPr/>
        </p:nvSpPr>
        <p:spPr>
          <a:xfrm>
            <a:off x="349325" y="821075"/>
            <a:ext cx="5534400" cy="4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Key</a:t>
            </a:r>
            <a:endParaRPr b="1"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Ideas from Section team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highlight>
                  <a:schemeClr val="accent1"/>
                </a:highlight>
              </a:rPr>
              <a:t>Ideas from prompting Chat GPT-4</a:t>
            </a:r>
            <a:endParaRPr sz="1000">
              <a:highlight>
                <a:schemeClr val="accent1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88"/>
          <p:cNvSpPr txBox="1"/>
          <p:nvPr>
            <p:ph type="title"/>
          </p:nvPr>
        </p:nvSpPr>
        <p:spPr>
          <a:xfrm>
            <a:off x="338328" y="231803"/>
            <a:ext cx="8001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Case Study: Dover</a:t>
            </a:r>
            <a:endParaRPr/>
          </a:p>
        </p:txBody>
      </p:sp>
      <p:sp>
        <p:nvSpPr>
          <p:cNvPr id="752" name="Google Shape;752;p88"/>
          <p:cNvSpPr/>
          <p:nvPr/>
        </p:nvSpPr>
        <p:spPr>
          <a:xfrm>
            <a:off x="0" y="7403375"/>
            <a:ext cx="9144000" cy="52194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Email categorization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Business Problem: A ton of time early days in dover to reach out the right candidates - candidate responds, now what - tried to ID how to triage emails effectively and get to the right bucket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Not just a yes /no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Do they have a question, if so does that go to Dover, or odes that go to client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Had a rules based system that did 60% of categoirzaiton automatically - had a long tail that couldn’t automate – some human was going through and bucketing into 8 buckets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Que based so delayed, whereas now it’s real time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Tried with GPT-3, did not work (wasn’t sophisticated enough – better at creative work than precise work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Tried again with GPT-4, spent about a month (feasibility - could it work) - spent a few more weeks then getting into production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Had to break questions into much smaller questions (hits API 3x to make a final decision)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Had to be 99.9% good – needed high fidelity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Saved about $500k a year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3" name="Google Shape;753;p88"/>
          <p:cNvSpPr txBox="1"/>
          <p:nvPr/>
        </p:nvSpPr>
        <p:spPr>
          <a:xfrm>
            <a:off x="381350" y="967675"/>
            <a:ext cx="5725500" cy="3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Dover</a:t>
            </a:r>
            <a:r>
              <a:rPr lang="en" sz="1200"/>
              <a:t> is an recruiting startup that uses technology to source candidates and move them through the interview process for clients.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Internal workflow</a:t>
            </a:r>
            <a:r>
              <a:rPr lang="en" sz="1200"/>
              <a:t>: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Dover’s platform receives </a:t>
            </a:r>
            <a:r>
              <a:rPr b="1" lang="en" sz="1200">
                <a:solidFill>
                  <a:schemeClr val="accent2"/>
                </a:solidFill>
              </a:rPr>
              <a:t>1000s of emails per day</a:t>
            </a:r>
            <a:r>
              <a:rPr lang="en" sz="1200"/>
              <a:t> from prospective candidates that need to be </a:t>
            </a:r>
            <a:r>
              <a:rPr b="1" lang="en" sz="1200">
                <a:solidFill>
                  <a:schemeClr val="accent2"/>
                </a:solidFill>
              </a:rPr>
              <a:t>triaged into one of 8 buckets</a:t>
            </a:r>
            <a:r>
              <a:rPr lang="en" sz="1200"/>
              <a:t> for next steps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Dover’s existing automation could triage 60% of candidate emails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chemeClr val="accent2"/>
                </a:solidFill>
              </a:rPr>
              <a:t>40% of emails were still processed manually</a:t>
            </a:r>
            <a:r>
              <a:rPr lang="en" sz="1200"/>
              <a:t> through a support queue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AI superpower</a:t>
            </a:r>
            <a:r>
              <a:rPr lang="en" sz="1200"/>
              <a:t>: Synthesizing text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Solution</a:t>
            </a:r>
            <a:r>
              <a:rPr lang="en" sz="1200"/>
              <a:t>: A fine-tuned model leveraging GPT-4 to categorize the other 40% of emails with 95%+ accuracy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4-week proof-of-concept phase (feasibility)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2-week prototyping phase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Results</a:t>
            </a:r>
            <a:endParaRPr b="1"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Saved </a:t>
            </a:r>
            <a:r>
              <a:rPr b="1" lang="en" sz="1200">
                <a:solidFill>
                  <a:schemeClr val="accent2"/>
                </a:solidFill>
              </a:rPr>
              <a:t>~$500k</a:t>
            </a:r>
            <a:r>
              <a:rPr lang="en" sz="1200"/>
              <a:t> on manual staffing costs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Faster resolution for clients (real-time triaging = faster response times)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pic>
        <p:nvPicPr>
          <p:cNvPr id="754" name="Google Shape;754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825" y="1090900"/>
            <a:ext cx="2702927" cy="1616926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55" name="Google Shape;755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06975" y="347101"/>
            <a:ext cx="695325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ection Brand">
  <a:themeElements>
    <a:clrScheme name="Simple Light">
      <a:dk1>
        <a:srgbClr val="0A070D"/>
      </a:dk1>
      <a:lt1>
        <a:srgbClr val="EEEDF4"/>
      </a:lt1>
      <a:dk2>
        <a:srgbClr val="FFFFFF"/>
      </a:dk2>
      <a:lt2>
        <a:srgbClr val="CACDD7"/>
      </a:lt2>
      <a:accent1>
        <a:srgbClr val="00FFB7"/>
      </a:accent1>
      <a:accent2>
        <a:srgbClr val="9901EB"/>
      </a:accent2>
      <a:accent3>
        <a:srgbClr val="F2EB00"/>
      </a:accent3>
      <a:accent4>
        <a:srgbClr val="F100D6"/>
      </a:accent4>
      <a:accent5>
        <a:srgbClr val="9FFF61"/>
      </a:accent5>
      <a:accent6>
        <a:srgbClr val="3900FF"/>
      </a:accent6>
      <a:hlink>
        <a:srgbClr val="F100D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ection Brand">
  <a:themeElements>
    <a:clrScheme name="Simple Light">
      <a:dk1>
        <a:srgbClr val="0A070D"/>
      </a:dk1>
      <a:lt1>
        <a:srgbClr val="EEEDF4"/>
      </a:lt1>
      <a:dk2>
        <a:srgbClr val="FFFFFF"/>
      </a:dk2>
      <a:lt2>
        <a:srgbClr val="CACDD7"/>
      </a:lt2>
      <a:accent1>
        <a:srgbClr val="00FFB7"/>
      </a:accent1>
      <a:accent2>
        <a:srgbClr val="9901EB"/>
      </a:accent2>
      <a:accent3>
        <a:srgbClr val="F2EB00"/>
      </a:accent3>
      <a:accent4>
        <a:srgbClr val="F100D6"/>
      </a:accent4>
      <a:accent5>
        <a:srgbClr val="9FFF61"/>
      </a:accent5>
      <a:accent6>
        <a:srgbClr val="3900FF"/>
      </a:accent6>
      <a:hlink>
        <a:srgbClr val="F100D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