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708" r:id="rId1"/>
  </p:sldMasterIdLst>
  <p:sldIdLst>
    <p:sldId id="256" r:id="rId2"/>
    <p:sldId id="257" r:id="rId3"/>
    <p:sldId id="258" r:id="rId4"/>
    <p:sldId id="263" r:id="rId5"/>
    <p:sldId id="259" r:id="rId6"/>
    <p:sldId id="261" r:id="rId7"/>
    <p:sldId id="262" r:id="rId8"/>
    <p:sldId id="264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1"/>
    <p:restoredTop sz="96327"/>
  </p:normalViewPr>
  <p:slideViewPr>
    <p:cSldViewPr snapToGrid="0">
      <p:cViewPr varScale="1">
        <p:scale>
          <a:sx n="99" d="100"/>
          <a:sy n="99" d="100"/>
        </p:scale>
        <p:origin x="176" y="8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3579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58459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49044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76963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28514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49163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70865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26635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737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12/12/23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0149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pPr/>
              <a:t>12/12/23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36976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pPr/>
              <a:t>12/12/23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39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g"/><Relationship Id="rId4" Type="http://schemas.openxmlformats.org/officeDocument/2006/relationships/image" Target="../media/image8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pumpsandiron.com/2015/07/09/my-go-to-acai-smoothie-bowl-this-summer-customizable-recipe/" TargetMode="Externa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sv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Chocolate caliente frente a una ventana de café">
            <a:extLst>
              <a:ext uri="{FF2B5EF4-FFF2-40B4-BE49-F238E27FC236}">
                <a16:creationId xmlns:a16="http://schemas.microsoft.com/office/drawing/2014/main" id="{F68678D7-5591-B0BE-4128-E07EA4E0978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30"/>
          <a:stretch/>
        </p:blipFill>
        <p:spPr>
          <a:xfrm>
            <a:off x="1" y="297961"/>
            <a:ext cx="12191999" cy="685799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9F72EB2-1021-B765-662E-1B93008C50F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392420" y="4586895"/>
            <a:ext cx="6022449" cy="1622451"/>
          </a:xfrm>
        </p:spPr>
        <p:txBody>
          <a:bodyPr>
            <a:normAutofit/>
          </a:bodyPr>
          <a:lstStyle/>
          <a:p>
            <a:pPr algn="r"/>
            <a:r>
              <a:rPr lang="en-US" sz="5600" b="1" i="1" dirty="0" err="1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>
                    <a:srgbClr val="000000">
                      <a:alpha val="32000"/>
                    </a:srgbClr>
                  </a:outerShdw>
                </a:effectLst>
                <a:latin typeface="Chalkboard" panose="03050602040202020205" pitchFamily="66" charset="77"/>
                <a:ea typeface="Malgun Gothic" panose="020B0503020000020004" pitchFamily="34" charset="-127"/>
                <a:cs typeface="Cavolini" panose="03000502040302020204" pitchFamily="66" charset="0"/>
              </a:rPr>
              <a:t>Cafè</a:t>
            </a:r>
            <a:r>
              <a:rPr lang="en-US" sz="5600" b="1" i="1" dirty="0">
                <a:ln w="11113" cap="flat" cmpd="sng" algn="ctr">
                  <a:solidFill>
                    <a:srgbClr val="ED7D31"/>
                  </a:solidFill>
                  <a:prstDash val="solid"/>
                  <a:round/>
                </a:ln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outerShdw blurRad="60007" dist="310007" dir="7680000" sy="30000" kx="1300200" algn="ctr">
                    <a:srgbClr val="000000">
                      <a:alpha val="32000"/>
                    </a:srgbClr>
                  </a:outerShdw>
                </a:effectLst>
                <a:latin typeface="Chalkboard" panose="03050602040202020205" pitchFamily="66" charset="77"/>
                <a:ea typeface="Malgun Gothic" panose="020B0503020000020004" pitchFamily="34" charset="-127"/>
                <a:cs typeface="Cavolini" panose="03000502040302020204" pitchFamily="66" charset="0"/>
              </a:rPr>
              <a:t> Toma Toma</a:t>
            </a:r>
            <a:br>
              <a:rPr lang="en-US" sz="5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en-US" sz="56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4194D13F-05C2-1CF7-DA13-CEB4C62E35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8552086" y="3121390"/>
            <a:ext cx="3483865" cy="1709917"/>
          </a:xfrm>
        </p:spPr>
        <p:txBody>
          <a:bodyPr anchor="ctr">
            <a:normAutofit/>
          </a:bodyPr>
          <a:lstStyle/>
          <a:p>
            <a:r>
              <a:rPr lang="en-US" spc="600" dirty="0">
                <a:solidFill>
                  <a:schemeClr val="tx1"/>
                </a:solidFill>
              </a:rPr>
              <a:t>A lively social beverage spot </a:t>
            </a:r>
          </a:p>
        </p:txBody>
      </p:sp>
    </p:spTree>
    <p:extLst>
      <p:ext uri="{BB962C8B-B14F-4D97-AF65-F5344CB8AC3E}">
        <p14:creationId xmlns:p14="http://schemas.microsoft.com/office/powerpoint/2010/main" val="397038899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1000"/>
                                  </p:stCondLst>
                                  <p:iterate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0" name="Group 149">
            <a:extLst>
              <a:ext uri="{FF2B5EF4-FFF2-40B4-BE49-F238E27FC236}">
                <a16:creationId xmlns:a16="http://schemas.microsoft.com/office/drawing/2014/main" id="{661E9F4E-94BF-4DEC-92F1-CF2DD86ED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51" name="Freeform 5">
              <a:extLst>
                <a:ext uri="{FF2B5EF4-FFF2-40B4-BE49-F238E27FC236}">
                  <a16:creationId xmlns:a16="http://schemas.microsoft.com/office/drawing/2014/main" id="{05407846-02E1-4688-94CA-ED85CDBF7D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2" name="Freeform 6">
              <a:extLst>
                <a:ext uri="{FF2B5EF4-FFF2-40B4-BE49-F238E27FC236}">
                  <a16:creationId xmlns:a16="http://schemas.microsoft.com/office/drawing/2014/main" id="{D322ABB5-D163-409A-B9AE-0A0CC3F83F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3" name="Freeform 7">
              <a:extLst>
                <a:ext uri="{FF2B5EF4-FFF2-40B4-BE49-F238E27FC236}">
                  <a16:creationId xmlns:a16="http://schemas.microsoft.com/office/drawing/2014/main" id="{455924FA-6B7D-4E80-BF36-989D7EDA47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" name="Freeform 8">
              <a:extLst>
                <a:ext uri="{FF2B5EF4-FFF2-40B4-BE49-F238E27FC236}">
                  <a16:creationId xmlns:a16="http://schemas.microsoft.com/office/drawing/2014/main" id="{46763108-8C47-4319-B0A5-61F1F5DC0B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5" name="Freeform 9">
              <a:extLst>
                <a:ext uri="{FF2B5EF4-FFF2-40B4-BE49-F238E27FC236}">
                  <a16:creationId xmlns:a16="http://schemas.microsoft.com/office/drawing/2014/main" id="{A3B90B8E-927D-4F4D-A0E6-7AB583FB10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6" name="Freeform 10">
              <a:extLst>
                <a:ext uri="{FF2B5EF4-FFF2-40B4-BE49-F238E27FC236}">
                  <a16:creationId xmlns:a16="http://schemas.microsoft.com/office/drawing/2014/main" id="{ADA38EBD-74E3-41B2-9003-9BD3DC6145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7" name="Freeform 11">
              <a:extLst>
                <a:ext uri="{FF2B5EF4-FFF2-40B4-BE49-F238E27FC236}">
                  <a16:creationId xmlns:a16="http://schemas.microsoft.com/office/drawing/2014/main" id="{66D925D4-4F13-46C7-8109-C5A4823AA0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8" name="Freeform 12">
              <a:extLst>
                <a:ext uri="{FF2B5EF4-FFF2-40B4-BE49-F238E27FC236}">
                  <a16:creationId xmlns:a16="http://schemas.microsoft.com/office/drawing/2014/main" id="{A4ECECF0-CE83-4E74-80AB-7996418E48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9" name="Freeform 13">
              <a:extLst>
                <a:ext uri="{FF2B5EF4-FFF2-40B4-BE49-F238E27FC236}">
                  <a16:creationId xmlns:a16="http://schemas.microsoft.com/office/drawing/2014/main" id="{E3295353-A735-4F79-9A3D-E474302E7F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0" name="Freeform 14">
              <a:extLst>
                <a:ext uri="{FF2B5EF4-FFF2-40B4-BE49-F238E27FC236}">
                  <a16:creationId xmlns:a16="http://schemas.microsoft.com/office/drawing/2014/main" id="{C1848365-2D5C-4171-81FD-CD36137457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1" name="Freeform 15">
              <a:extLst>
                <a:ext uri="{FF2B5EF4-FFF2-40B4-BE49-F238E27FC236}">
                  <a16:creationId xmlns:a16="http://schemas.microsoft.com/office/drawing/2014/main" id="{CDAB616A-A2DF-4368-BD3C-8048223736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2" name="Freeform 16">
              <a:extLst>
                <a:ext uri="{FF2B5EF4-FFF2-40B4-BE49-F238E27FC236}">
                  <a16:creationId xmlns:a16="http://schemas.microsoft.com/office/drawing/2014/main" id="{EB0AEC5B-F804-4A32-BF21-B3F79944B4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3" name="Freeform 17">
              <a:extLst>
                <a:ext uri="{FF2B5EF4-FFF2-40B4-BE49-F238E27FC236}">
                  <a16:creationId xmlns:a16="http://schemas.microsoft.com/office/drawing/2014/main" id="{702CDDF9-E8F0-4261-82F6-115B906983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4" name="Freeform 18">
              <a:extLst>
                <a:ext uri="{FF2B5EF4-FFF2-40B4-BE49-F238E27FC236}">
                  <a16:creationId xmlns:a16="http://schemas.microsoft.com/office/drawing/2014/main" id="{4CE4B687-37EF-407C-BC3D-7E6A55046F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" name="Freeform 19">
              <a:extLst>
                <a:ext uri="{FF2B5EF4-FFF2-40B4-BE49-F238E27FC236}">
                  <a16:creationId xmlns:a16="http://schemas.microsoft.com/office/drawing/2014/main" id="{1E47230F-202C-4524-BF03-2863062611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6" name="Freeform 20">
              <a:extLst>
                <a:ext uri="{FF2B5EF4-FFF2-40B4-BE49-F238E27FC236}">
                  <a16:creationId xmlns:a16="http://schemas.microsoft.com/office/drawing/2014/main" id="{7E6D5785-5A58-47E1-9D47-1B344653D5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7" name="Freeform 21">
              <a:extLst>
                <a:ext uri="{FF2B5EF4-FFF2-40B4-BE49-F238E27FC236}">
                  <a16:creationId xmlns:a16="http://schemas.microsoft.com/office/drawing/2014/main" id="{A341CD7F-8478-46C3-AE09-4790F73950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8" name="Freeform 22">
              <a:extLst>
                <a:ext uri="{FF2B5EF4-FFF2-40B4-BE49-F238E27FC236}">
                  <a16:creationId xmlns:a16="http://schemas.microsoft.com/office/drawing/2014/main" id="{3ACEC313-D129-4D0D-85E6-5CD4897A1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9" name="Freeform 23">
              <a:extLst>
                <a:ext uri="{FF2B5EF4-FFF2-40B4-BE49-F238E27FC236}">
                  <a16:creationId xmlns:a16="http://schemas.microsoft.com/office/drawing/2014/main" id="{FCAAF043-7F91-4795-BD7D-5741F0CB3B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1" name="Group 170">
            <a:extLst>
              <a:ext uri="{FF2B5EF4-FFF2-40B4-BE49-F238E27FC236}">
                <a16:creationId xmlns:a16="http://schemas.microsoft.com/office/drawing/2014/main" id="{E53C4649-251A-41A1-A593-8D3D3C7650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172" name="Rectangle 171">
              <a:extLst>
                <a:ext uri="{FF2B5EF4-FFF2-40B4-BE49-F238E27FC236}">
                  <a16:creationId xmlns:a16="http://schemas.microsoft.com/office/drawing/2014/main" id="{21590438-56EA-4D82-AF1A-955F61820F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3" name="Isosceles Triangle 172">
              <a:extLst>
                <a:ext uri="{FF2B5EF4-FFF2-40B4-BE49-F238E27FC236}">
                  <a16:creationId xmlns:a16="http://schemas.microsoft.com/office/drawing/2014/main" id="{92D88913-EC68-465D-9552-7D26A83CE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0FD27CA0-301F-40FB-A170-5B33FC05E3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176" name="Rectangle 175">
            <a:extLst>
              <a:ext uri="{FF2B5EF4-FFF2-40B4-BE49-F238E27FC236}">
                <a16:creationId xmlns:a16="http://schemas.microsoft.com/office/drawing/2014/main" id="{BDD54043-CB54-4F47-B338-FE861FD62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78" name="Group 177">
            <a:extLst>
              <a:ext uri="{FF2B5EF4-FFF2-40B4-BE49-F238E27FC236}">
                <a16:creationId xmlns:a16="http://schemas.microsoft.com/office/drawing/2014/main" id="{547EC5D6-2957-4629-99B5-83B41724C6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79" name="Freeform 5">
              <a:extLst>
                <a:ext uri="{FF2B5EF4-FFF2-40B4-BE49-F238E27FC236}">
                  <a16:creationId xmlns:a16="http://schemas.microsoft.com/office/drawing/2014/main" id="{E58FAEEE-0E27-4217-B9BB-3E8EE536E0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>
                <a:gd name="T0" fmla="*/ 1752 w 2038"/>
                <a:gd name="T1" fmla="*/ 1169 h 1169"/>
                <a:gd name="T2" fmla="*/ 1487 w 2038"/>
                <a:gd name="T3" fmla="*/ 334 h 1169"/>
                <a:gd name="T4" fmla="*/ 860 w 2038"/>
                <a:gd name="T5" fmla="*/ 22 h 1169"/>
                <a:gd name="T6" fmla="*/ 199 w 2038"/>
                <a:gd name="T7" fmla="*/ 318 h 1169"/>
                <a:gd name="T8" fmla="*/ 399 w 2038"/>
                <a:gd name="T9" fmla="*/ 1165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0" name="Freeform 6">
              <a:extLst>
                <a:ext uri="{FF2B5EF4-FFF2-40B4-BE49-F238E27FC236}">
                  <a16:creationId xmlns:a16="http://schemas.microsoft.com/office/drawing/2014/main" id="{3D2F9B66-4907-4DEB-A08D-2C7F00D75C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>
                <a:gd name="T0" fmla="*/ 1025 w 1549"/>
                <a:gd name="T1" fmla="*/ 1016 h 1017"/>
                <a:gd name="T2" fmla="*/ 1443 w 1549"/>
                <a:gd name="T3" fmla="*/ 592 h 1017"/>
                <a:gd name="T4" fmla="*/ 782 w 1549"/>
                <a:gd name="T5" fmla="*/ 53 h 1017"/>
                <a:gd name="T6" fmla="*/ 150 w 1549"/>
                <a:gd name="T7" fmla="*/ 329 h 1017"/>
                <a:gd name="T8" fmla="*/ 477 w 1549"/>
                <a:gd name="T9" fmla="*/ 101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1" name="Freeform 7">
              <a:extLst>
                <a:ext uri="{FF2B5EF4-FFF2-40B4-BE49-F238E27FC236}">
                  <a16:creationId xmlns:a16="http://schemas.microsoft.com/office/drawing/2014/main" id="{2631A276-DA72-43AD-9E02-3A7642635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>
                <a:gd name="T0" fmla="*/ 1302 w 1688"/>
                <a:gd name="T1" fmla="*/ 1066 h 1066"/>
                <a:gd name="T2" fmla="*/ 1613 w 1688"/>
                <a:gd name="T3" fmla="*/ 850 h 1066"/>
                <a:gd name="T4" fmla="*/ 1517 w 1688"/>
                <a:gd name="T5" fmla="*/ 471 h 1066"/>
                <a:gd name="T6" fmla="*/ 798 w 1688"/>
                <a:gd name="T7" fmla="*/ 28 h 1066"/>
                <a:gd name="T8" fmla="*/ 181 w 1688"/>
                <a:gd name="T9" fmla="*/ 333 h 1066"/>
                <a:gd name="T10" fmla="*/ 420 w 1688"/>
                <a:gd name="T11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2" name="Freeform 8">
              <a:extLst>
                <a:ext uri="{FF2B5EF4-FFF2-40B4-BE49-F238E27FC236}">
                  <a16:creationId xmlns:a16="http://schemas.microsoft.com/office/drawing/2014/main" id="{6FC35B34-EC2B-419F-BBB7-0580449F17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>
                <a:gd name="T0" fmla="*/ 1873 w 2171"/>
                <a:gd name="T1" fmla="*/ 1326 h 1326"/>
                <a:gd name="T2" fmla="*/ 1609 w 2171"/>
                <a:gd name="T3" fmla="*/ 473 h 1326"/>
                <a:gd name="T4" fmla="*/ 880 w 2171"/>
                <a:gd name="T5" fmla="*/ 63 h 1326"/>
                <a:gd name="T6" fmla="*/ 0 w 2171"/>
                <a:gd name="T7" fmla="*/ 423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3" name="Freeform 9">
              <a:extLst>
                <a:ext uri="{FF2B5EF4-FFF2-40B4-BE49-F238E27FC236}">
                  <a16:creationId xmlns:a16="http://schemas.microsoft.com/office/drawing/2014/main" id="{DEDA9B02-1E95-41A1-A7E1-674A87663D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>
                <a:gd name="T0" fmla="*/ 0 w 106"/>
                <a:gd name="T1" fmla="*/ 0 h 143"/>
                <a:gd name="T2" fmla="*/ 106 w 106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4" name="Freeform 10">
              <a:extLst>
                <a:ext uri="{FF2B5EF4-FFF2-40B4-BE49-F238E27FC236}">
                  <a16:creationId xmlns:a16="http://schemas.microsoft.com/office/drawing/2014/main" id="{D55BB35B-9E79-453D-8B5E-2B265A58F4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>
                <a:gd name="T0" fmla="*/ 2046 w 2330"/>
                <a:gd name="T1" fmla="*/ 1452 h 1452"/>
                <a:gd name="T2" fmla="*/ 1813 w 2330"/>
                <a:gd name="T3" fmla="*/ 601 h 1452"/>
                <a:gd name="T4" fmla="*/ 956 w 2330"/>
                <a:gd name="T5" fmla="*/ 97 h 1452"/>
                <a:gd name="T6" fmla="*/ 0 w 2330"/>
                <a:gd name="T7" fmla="*/ 366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5" name="Freeform 11">
              <a:extLst>
                <a:ext uri="{FF2B5EF4-FFF2-40B4-BE49-F238E27FC236}">
                  <a16:creationId xmlns:a16="http://schemas.microsoft.com/office/drawing/2014/main" id="{7671207B-D4CA-4B4B-8407-A12D7C78C4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>
                <a:gd name="T0" fmla="*/ 1094 w 1216"/>
                <a:gd name="T1" fmla="*/ 1436 h 1436"/>
                <a:gd name="T2" fmla="*/ 709 w 1216"/>
                <a:gd name="T3" fmla="*/ 551 h 1436"/>
                <a:gd name="T4" fmla="*/ 0 w 1216"/>
                <a:gd name="T5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6" name="Freeform 12">
              <a:extLst>
                <a:ext uri="{FF2B5EF4-FFF2-40B4-BE49-F238E27FC236}">
                  <a16:creationId xmlns:a16="http://schemas.microsoft.com/office/drawing/2014/main" id="{EF3ABE8F-62DF-4213-8EC3-911F1CEBDC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>
                <a:gd name="T0" fmla="*/ 222 w 222"/>
                <a:gd name="T1" fmla="*/ 0 h 129"/>
                <a:gd name="T2" fmla="*/ 0 w 222"/>
                <a:gd name="T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7" name="Freeform 13">
              <a:extLst>
                <a:ext uri="{FF2B5EF4-FFF2-40B4-BE49-F238E27FC236}">
                  <a16:creationId xmlns:a16="http://schemas.microsoft.com/office/drawing/2014/main" id="{855C15C3-E719-4820-8838-D91BA7ADA7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>
                <a:gd name="T0" fmla="*/ 1067 w 1174"/>
                <a:gd name="T1" fmla="*/ 1440 h 1440"/>
                <a:gd name="T2" fmla="*/ 698 w 1174"/>
                <a:gd name="T3" fmla="*/ 577 h 1440"/>
                <a:gd name="T4" fmla="*/ 0 w 1174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8" name="Freeform 14">
              <a:extLst>
                <a:ext uri="{FF2B5EF4-FFF2-40B4-BE49-F238E27FC236}">
                  <a16:creationId xmlns:a16="http://schemas.microsoft.com/office/drawing/2014/main" id="{85FAFDAD-C878-4EB1-BB2B-0682106360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>
                <a:gd name="T0" fmla="*/ 125 w 125"/>
                <a:gd name="T1" fmla="*/ 0 h 74"/>
                <a:gd name="T2" fmla="*/ 0 w 125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89" name="Freeform 15">
              <a:extLst>
                <a:ext uri="{FF2B5EF4-FFF2-40B4-BE49-F238E27FC236}">
                  <a16:creationId xmlns:a16="http://schemas.microsoft.com/office/drawing/2014/main" id="{F8457063-DE5B-44F7-83E2-B43B2331C5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>
                <a:gd name="T0" fmla="*/ 1056 w 1155"/>
                <a:gd name="T1" fmla="*/ 1440 h 1440"/>
                <a:gd name="T2" fmla="*/ 686 w 1155"/>
                <a:gd name="T3" fmla="*/ 580 h 1440"/>
                <a:gd name="T4" fmla="*/ 0 w 1155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0" name="Freeform 16">
              <a:extLst>
                <a:ext uri="{FF2B5EF4-FFF2-40B4-BE49-F238E27FC236}">
                  <a16:creationId xmlns:a16="http://schemas.microsoft.com/office/drawing/2014/main" id="{12B173D7-F63E-4FCC-8633-D102EF7898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>
                <a:gd name="T0" fmla="*/ 75 w 75"/>
                <a:gd name="T1" fmla="*/ 0 h 45"/>
                <a:gd name="T2" fmla="*/ 0 w 75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1" name="Freeform 17">
              <a:extLst>
                <a:ext uri="{FF2B5EF4-FFF2-40B4-BE49-F238E27FC236}">
                  <a16:creationId xmlns:a16="http://schemas.microsoft.com/office/drawing/2014/main" id="{7DFF7D23-64A1-459A-8E14-A1A88C6429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>
                <a:gd name="T0" fmla="*/ 1053 w 1160"/>
                <a:gd name="T1" fmla="*/ 1441 h 1441"/>
                <a:gd name="T2" fmla="*/ 705 w 1160"/>
                <a:gd name="T3" fmla="*/ 599 h 1441"/>
                <a:gd name="T4" fmla="*/ 0 w 1160"/>
                <a:gd name="T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2" name="Freeform 18">
              <a:extLst>
                <a:ext uri="{FF2B5EF4-FFF2-40B4-BE49-F238E27FC236}">
                  <a16:creationId xmlns:a16="http://schemas.microsoft.com/office/drawing/2014/main" id="{AD52FFE4-90DE-4231-8E9B-6D91D977DB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>
                <a:gd name="T0" fmla="*/ 1040 w 1137"/>
                <a:gd name="T1" fmla="*/ 1440 h 1440"/>
                <a:gd name="T2" fmla="*/ 698 w 1137"/>
                <a:gd name="T3" fmla="*/ 611 h 1440"/>
                <a:gd name="T4" fmla="*/ 0 w 1137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3" name="Freeform 19">
              <a:extLst>
                <a:ext uri="{FF2B5EF4-FFF2-40B4-BE49-F238E27FC236}">
                  <a16:creationId xmlns:a16="http://schemas.microsoft.com/office/drawing/2014/main" id="{B852824A-8B3C-4EA2-A453-9986C33903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>
                <a:gd name="T0" fmla="*/ 1011 w 1058"/>
                <a:gd name="T1" fmla="*/ 1439 h 1439"/>
                <a:gd name="T2" fmla="*/ 648 w 1058"/>
                <a:gd name="T3" fmla="*/ 617 h 1439"/>
                <a:gd name="T4" fmla="*/ 0 w 1058"/>
                <a:gd name="T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4" name="Freeform 20">
              <a:extLst>
                <a:ext uri="{FF2B5EF4-FFF2-40B4-BE49-F238E27FC236}">
                  <a16:creationId xmlns:a16="http://schemas.microsoft.com/office/drawing/2014/main" id="{F9B396E8-4DE7-4F14-B676-229B06D68D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>
                <a:gd name="T0" fmla="*/ 718 w 718"/>
                <a:gd name="T1" fmla="*/ 575 h 575"/>
                <a:gd name="T2" fmla="*/ 0 w 718"/>
                <a:gd name="T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5" name="Freeform 21">
              <a:extLst>
                <a:ext uri="{FF2B5EF4-FFF2-40B4-BE49-F238E27FC236}">
                  <a16:creationId xmlns:a16="http://schemas.microsoft.com/office/drawing/2014/main" id="{7D59EE5D-1DF7-4A65-BAED-4575121137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>
                <a:gd name="T0" fmla="*/ 620 w 620"/>
                <a:gd name="T1" fmla="*/ 536 h 536"/>
                <a:gd name="T2" fmla="*/ 0 w 620"/>
                <a:gd name="T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6" name="Freeform 22">
              <a:extLst>
                <a:ext uri="{FF2B5EF4-FFF2-40B4-BE49-F238E27FC236}">
                  <a16:creationId xmlns:a16="http://schemas.microsoft.com/office/drawing/2014/main" id="{FA6486B5-06D3-446A-873D-C37C78BFE9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>
                <a:gd name="T0" fmla="*/ 0 w 455"/>
                <a:gd name="T1" fmla="*/ 0 h 285"/>
                <a:gd name="T2" fmla="*/ 455 w 455"/>
                <a:gd name="T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97" name="Freeform 23">
              <a:extLst>
                <a:ext uri="{FF2B5EF4-FFF2-40B4-BE49-F238E27FC236}">
                  <a16:creationId xmlns:a16="http://schemas.microsoft.com/office/drawing/2014/main" id="{4F3DF809-20E1-4F38-BAAD-575587695D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>
                <a:gd name="T0" fmla="*/ 0 w 188"/>
                <a:gd name="T1" fmla="*/ 0 h 112"/>
                <a:gd name="T2" fmla="*/ 188 w 188"/>
                <a:gd name="T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7" name="Picture 6" descr="A glass with a drink and a slice of lime&#10;&#10;Description automatically generated">
            <a:extLst>
              <a:ext uri="{FF2B5EF4-FFF2-40B4-BE49-F238E27FC236}">
                <a16:creationId xmlns:a16="http://schemas.microsoft.com/office/drawing/2014/main" id="{1F8F23AA-FAB4-15B3-311D-0EC3BCF17570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4823" r="3" b="7287"/>
          <a:stretch/>
        </p:blipFill>
        <p:spPr>
          <a:xfrm>
            <a:off x="1" y="10"/>
            <a:ext cx="2977286" cy="4120995"/>
          </a:xfrm>
          <a:prstGeom prst="rect">
            <a:avLst/>
          </a:prstGeom>
          <a:ln w="12700">
            <a:noFill/>
          </a:ln>
        </p:spPr>
      </p:pic>
      <p:pic>
        <p:nvPicPr>
          <p:cNvPr id="5" name="Content Placeholder 4" descr="A chocolate being poured into a bowl&#10;&#10;Description automatically generated">
            <a:extLst>
              <a:ext uri="{FF2B5EF4-FFF2-40B4-BE49-F238E27FC236}">
                <a16:creationId xmlns:a16="http://schemas.microsoft.com/office/drawing/2014/main" id="{615D1CD3-D815-C5F7-E629-F1A7163CB86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t="3765" r="-3" b="6951"/>
          <a:stretch/>
        </p:blipFill>
        <p:spPr>
          <a:xfrm>
            <a:off x="3064266" y="10"/>
            <a:ext cx="2988677" cy="4120995"/>
          </a:xfrm>
          <a:prstGeom prst="rect">
            <a:avLst/>
          </a:prstGeom>
          <a:ln w="12700">
            <a:noFill/>
          </a:ln>
        </p:spPr>
      </p:pic>
      <p:pic>
        <p:nvPicPr>
          <p:cNvPr id="33" name="Picture 32" descr="A cup of coffee with liquid in it&#10;&#10;Description automatically generated">
            <a:extLst>
              <a:ext uri="{FF2B5EF4-FFF2-40B4-BE49-F238E27FC236}">
                <a16:creationId xmlns:a16="http://schemas.microsoft.com/office/drawing/2014/main" id="{A589C28B-B56E-B916-0739-CB589F5A89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192"/>
          <a:stretch/>
        </p:blipFill>
        <p:spPr>
          <a:xfrm>
            <a:off x="6136428" y="10"/>
            <a:ext cx="2990750" cy="4120995"/>
          </a:xfrm>
          <a:prstGeom prst="rect">
            <a:avLst/>
          </a:prstGeom>
          <a:ln w="12700">
            <a:noFill/>
          </a:ln>
        </p:spPr>
      </p:pic>
      <p:pic>
        <p:nvPicPr>
          <p:cNvPr id="59" name="Picture 58" descr="A glass cup with ice cream and cookies&#10;&#10;Description automatically generated">
            <a:extLst>
              <a:ext uri="{FF2B5EF4-FFF2-40B4-BE49-F238E27FC236}">
                <a16:creationId xmlns:a16="http://schemas.microsoft.com/office/drawing/2014/main" id="{0880C806-271F-7E9A-6AD9-DC8F863B0E6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10526" b="-5"/>
          <a:stretch/>
        </p:blipFill>
        <p:spPr>
          <a:xfrm>
            <a:off x="9214714" y="10"/>
            <a:ext cx="2977286" cy="4120995"/>
          </a:xfrm>
          <a:prstGeom prst="rect">
            <a:avLst/>
          </a:prstGeom>
          <a:ln w="12700">
            <a:noFill/>
          </a:ln>
        </p:spPr>
      </p:pic>
      <p:grpSp>
        <p:nvGrpSpPr>
          <p:cNvPr id="199" name="Group 198">
            <a:extLst>
              <a:ext uri="{FF2B5EF4-FFF2-40B4-BE49-F238E27FC236}">
                <a16:creationId xmlns:a16="http://schemas.microsoft.com/office/drawing/2014/main" id="{AFC1C0AE-A733-424D-85F0-788AD06AF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4206292"/>
            <a:ext cx="12192755" cy="1771275"/>
            <a:chOff x="1" y="3893141"/>
            <a:chExt cx="12192755" cy="1771275"/>
          </a:xfrm>
        </p:grpSpPr>
        <p:sp>
          <p:nvSpPr>
            <p:cNvPr id="200" name="Isosceles Triangle 39">
              <a:extLst>
                <a:ext uri="{FF2B5EF4-FFF2-40B4-BE49-F238E27FC236}">
                  <a16:creationId xmlns:a16="http://schemas.microsoft.com/office/drawing/2014/main" id="{3D81C9CA-D817-41F5-85D9-AF6831F99B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01" name="Rectangle 200">
              <a:extLst>
                <a:ext uri="{FF2B5EF4-FFF2-40B4-BE49-F238E27FC236}">
                  <a16:creationId xmlns:a16="http://schemas.microsoft.com/office/drawing/2014/main" id="{A7837C86-F2AA-48D4-B679-EDCC0D81C8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3893141"/>
              <a:ext cx="12192755" cy="142021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F7374088-FFE8-7AA1-30B1-98417ACEAE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982" y="4293388"/>
            <a:ext cx="8833655" cy="727748"/>
          </a:xfrm>
        </p:spPr>
        <p:txBody>
          <a:bodyPr vert="horz" lIns="228600" tIns="228600" rIns="228600" bIns="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700" dirty="0"/>
              <a:t>CREATIVE ESPRESSO DRINKS</a:t>
            </a:r>
          </a:p>
        </p:txBody>
      </p:sp>
    </p:spTree>
    <p:extLst>
      <p:ext uri="{BB962C8B-B14F-4D97-AF65-F5344CB8AC3E}">
        <p14:creationId xmlns:p14="http://schemas.microsoft.com/office/powerpoint/2010/main" val="24257095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2" name="Group 71">
            <a:extLst>
              <a:ext uri="{FF2B5EF4-FFF2-40B4-BE49-F238E27FC236}">
                <a16:creationId xmlns:a16="http://schemas.microsoft.com/office/drawing/2014/main" id="{661E9F4E-94BF-4DEC-92F1-CF2DD86EDB1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3" name="Freeform 5">
              <a:extLst>
                <a:ext uri="{FF2B5EF4-FFF2-40B4-BE49-F238E27FC236}">
                  <a16:creationId xmlns:a16="http://schemas.microsoft.com/office/drawing/2014/main" id="{05407846-02E1-4688-94CA-ED85CDBF7D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6">
              <a:extLst>
                <a:ext uri="{FF2B5EF4-FFF2-40B4-BE49-F238E27FC236}">
                  <a16:creationId xmlns:a16="http://schemas.microsoft.com/office/drawing/2014/main" id="{D322ABB5-D163-409A-B9AE-0A0CC3F83F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7">
              <a:extLst>
                <a:ext uri="{FF2B5EF4-FFF2-40B4-BE49-F238E27FC236}">
                  <a16:creationId xmlns:a16="http://schemas.microsoft.com/office/drawing/2014/main" id="{455924FA-6B7D-4E80-BF36-989D7EDA47D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8">
              <a:extLst>
                <a:ext uri="{FF2B5EF4-FFF2-40B4-BE49-F238E27FC236}">
                  <a16:creationId xmlns:a16="http://schemas.microsoft.com/office/drawing/2014/main" id="{46763108-8C47-4319-B0A5-61F1F5DC0B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9">
              <a:extLst>
                <a:ext uri="{FF2B5EF4-FFF2-40B4-BE49-F238E27FC236}">
                  <a16:creationId xmlns:a16="http://schemas.microsoft.com/office/drawing/2014/main" id="{A3B90B8E-927D-4F4D-A0E6-7AB583FB100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0">
              <a:extLst>
                <a:ext uri="{FF2B5EF4-FFF2-40B4-BE49-F238E27FC236}">
                  <a16:creationId xmlns:a16="http://schemas.microsoft.com/office/drawing/2014/main" id="{ADA38EBD-74E3-41B2-9003-9BD3DC6145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1">
              <a:extLst>
                <a:ext uri="{FF2B5EF4-FFF2-40B4-BE49-F238E27FC236}">
                  <a16:creationId xmlns:a16="http://schemas.microsoft.com/office/drawing/2014/main" id="{66D925D4-4F13-46C7-8109-C5A4823AA0A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2">
              <a:extLst>
                <a:ext uri="{FF2B5EF4-FFF2-40B4-BE49-F238E27FC236}">
                  <a16:creationId xmlns:a16="http://schemas.microsoft.com/office/drawing/2014/main" id="{A4ECECF0-CE83-4E74-80AB-7996418E48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3">
              <a:extLst>
                <a:ext uri="{FF2B5EF4-FFF2-40B4-BE49-F238E27FC236}">
                  <a16:creationId xmlns:a16="http://schemas.microsoft.com/office/drawing/2014/main" id="{E3295353-A735-4F79-9A3D-E474302E7F9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4">
              <a:extLst>
                <a:ext uri="{FF2B5EF4-FFF2-40B4-BE49-F238E27FC236}">
                  <a16:creationId xmlns:a16="http://schemas.microsoft.com/office/drawing/2014/main" id="{C1848365-2D5C-4171-81FD-CD36137457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15">
              <a:extLst>
                <a:ext uri="{FF2B5EF4-FFF2-40B4-BE49-F238E27FC236}">
                  <a16:creationId xmlns:a16="http://schemas.microsoft.com/office/drawing/2014/main" id="{CDAB616A-A2DF-4368-BD3C-8048223736C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16">
              <a:extLst>
                <a:ext uri="{FF2B5EF4-FFF2-40B4-BE49-F238E27FC236}">
                  <a16:creationId xmlns:a16="http://schemas.microsoft.com/office/drawing/2014/main" id="{EB0AEC5B-F804-4A32-BF21-B3F79944B47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17">
              <a:extLst>
                <a:ext uri="{FF2B5EF4-FFF2-40B4-BE49-F238E27FC236}">
                  <a16:creationId xmlns:a16="http://schemas.microsoft.com/office/drawing/2014/main" id="{702CDDF9-E8F0-4261-82F6-115B906983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18">
              <a:extLst>
                <a:ext uri="{FF2B5EF4-FFF2-40B4-BE49-F238E27FC236}">
                  <a16:creationId xmlns:a16="http://schemas.microsoft.com/office/drawing/2014/main" id="{4CE4B687-37EF-407C-BC3D-7E6A55046F2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19">
              <a:extLst>
                <a:ext uri="{FF2B5EF4-FFF2-40B4-BE49-F238E27FC236}">
                  <a16:creationId xmlns:a16="http://schemas.microsoft.com/office/drawing/2014/main" id="{1E47230F-202C-4524-BF03-28630626112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20">
              <a:extLst>
                <a:ext uri="{FF2B5EF4-FFF2-40B4-BE49-F238E27FC236}">
                  <a16:creationId xmlns:a16="http://schemas.microsoft.com/office/drawing/2014/main" id="{7E6D5785-5A58-47E1-9D47-1B344653D5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21">
              <a:extLst>
                <a:ext uri="{FF2B5EF4-FFF2-40B4-BE49-F238E27FC236}">
                  <a16:creationId xmlns:a16="http://schemas.microsoft.com/office/drawing/2014/main" id="{A341CD7F-8478-46C3-AE09-4790F73950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22">
              <a:extLst>
                <a:ext uri="{FF2B5EF4-FFF2-40B4-BE49-F238E27FC236}">
                  <a16:creationId xmlns:a16="http://schemas.microsoft.com/office/drawing/2014/main" id="{3ACEC313-D129-4D0D-85E6-5CD4897A12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1" name="Freeform 23">
              <a:extLst>
                <a:ext uri="{FF2B5EF4-FFF2-40B4-BE49-F238E27FC236}">
                  <a16:creationId xmlns:a16="http://schemas.microsoft.com/office/drawing/2014/main" id="{FCAAF043-7F91-4795-BD7D-5741F0CB3BE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3" name="Group 92">
            <a:extLst>
              <a:ext uri="{FF2B5EF4-FFF2-40B4-BE49-F238E27FC236}">
                <a16:creationId xmlns:a16="http://schemas.microsoft.com/office/drawing/2014/main" id="{E53C4649-251A-41A1-A593-8D3D3C7650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94" name="Rectangle 93">
              <a:extLst>
                <a:ext uri="{FF2B5EF4-FFF2-40B4-BE49-F238E27FC236}">
                  <a16:creationId xmlns:a16="http://schemas.microsoft.com/office/drawing/2014/main" id="{21590438-56EA-4D82-AF1A-955F61820F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5" name="Isosceles Triangle 94">
              <a:extLst>
                <a:ext uri="{FF2B5EF4-FFF2-40B4-BE49-F238E27FC236}">
                  <a16:creationId xmlns:a16="http://schemas.microsoft.com/office/drawing/2014/main" id="{92D88913-EC68-465D-9552-7D26A83CE1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6" name="Rectangle 95">
              <a:extLst>
                <a:ext uri="{FF2B5EF4-FFF2-40B4-BE49-F238E27FC236}">
                  <a16:creationId xmlns:a16="http://schemas.microsoft.com/office/drawing/2014/main" id="{0FD27CA0-301F-40FB-A170-5B33FC05E3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98" name="Rectangle 97">
            <a:extLst>
              <a:ext uri="{FF2B5EF4-FFF2-40B4-BE49-F238E27FC236}">
                <a16:creationId xmlns:a16="http://schemas.microsoft.com/office/drawing/2014/main" id="{BDD54043-CB54-4F47-B338-FE861FD6262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0" name="Group 99">
            <a:extLst>
              <a:ext uri="{FF2B5EF4-FFF2-40B4-BE49-F238E27FC236}">
                <a16:creationId xmlns:a16="http://schemas.microsoft.com/office/drawing/2014/main" id="{547EC5D6-2957-4629-99B5-83B41724C60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1" name="Freeform 5">
              <a:extLst>
                <a:ext uri="{FF2B5EF4-FFF2-40B4-BE49-F238E27FC236}">
                  <a16:creationId xmlns:a16="http://schemas.microsoft.com/office/drawing/2014/main" id="{E58FAEEE-0E27-4217-B9BB-3E8EE536E07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>
                <a:gd name="T0" fmla="*/ 1752 w 2038"/>
                <a:gd name="T1" fmla="*/ 1169 h 1169"/>
                <a:gd name="T2" fmla="*/ 1487 w 2038"/>
                <a:gd name="T3" fmla="*/ 334 h 1169"/>
                <a:gd name="T4" fmla="*/ 860 w 2038"/>
                <a:gd name="T5" fmla="*/ 22 h 1169"/>
                <a:gd name="T6" fmla="*/ 199 w 2038"/>
                <a:gd name="T7" fmla="*/ 318 h 1169"/>
                <a:gd name="T8" fmla="*/ 399 w 2038"/>
                <a:gd name="T9" fmla="*/ 1165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6">
              <a:extLst>
                <a:ext uri="{FF2B5EF4-FFF2-40B4-BE49-F238E27FC236}">
                  <a16:creationId xmlns:a16="http://schemas.microsoft.com/office/drawing/2014/main" id="{3D2F9B66-4907-4DEB-A08D-2C7F00D75C6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>
                <a:gd name="T0" fmla="*/ 1025 w 1549"/>
                <a:gd name="T1" fmla="*/ 1016 h 1017"/>
                <a:gd name="T2" fmla="*/ 1443 w 1549"/>
                <a:gd name="T3" fmla="*/ 592 h 1017"/>
                <a:gd name="T4" fmla="*/ 782 w 1549"/>
                <a:gd name="T5" fmla="*/ 53 h 1017"/>
                <a:gd name="T6" fmla="*/ 150 w 1549"/>
                <a:gd name="T7" fmla="*/ 329 h 1017"/>
                <a:gd name="T8" fmla="*/ 477 w 1549"/>
                <a:gd name="T9" fmla="*/ 101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7">
              <a:extLst>
                <a:ext uri="{FF2B5EF4-FFF2-40B4-BE49-F238E27FC236}">
                  <a16:creationId xmlns:a16="http://schemas.microsoft.com/office/drawing/2014/main" id="{2631A276-DA72-43AD-9E02-3A76426357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>
                <a:gd name="T0" fmla="*/ 1302 w 1688"/>
                <a:gd name="T1" fmla="*/ 1066 h 1066"/>
                <a:gd name="T2" fmla="*/ 1613 w 1688"/>
                <a:gd name="T3" fmla="*/ 850 h 1066"/>
                <a:gd name="T4" fmla="*/ 1517 w 1688"/>
                <a:gd name="T5" fmla="*/ 471 h 1066"/>
                <a:gd name="T6" fmla="*/ 798 w 1688"/>
                <a:gd name="T7" fmla="*/ 28 h 1066"/>
                <a:gd name="T8" fmla="*/ 181 w 1688"/>
                <a:gd name="T9" fmla="*/ 333 h 1066"/>
                <a:gd name="T10" fmla="*/ 420 w 1688"/>
                <a:gd name="T11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Freeform 8">
              <a:extLst>
                <a:ext uri="{FF2B5EF4-FFF2-40B4-BE49-F238E27FC236}">
                  <a16:creationId xmlns:a16="http://schemas.microsoft.com/office/drawing/2014/main" id="{6FC35B34-EC2B-419F-BBB7-0580449F17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>
                <a:gd name="T0" fmla="*/ 1873 w 2171"/>
                <a:gd name="T1" fmla="*/ 1326 h 1326"/>
                <a:gd name="T2" fmla="*/ 1609 w 2171"/>
                <a:gd name="T3" fmla="*/ 473 h 1326"/>
                <a:gd name="T4" fmla="*/ 880 w 2171"/>
                <a:gd name="T5" fmla="*/ 63 h 1326"/>
                <a:gd name="T6" fmla="*/ 0 w 2171"/>
                <a:gd name="T7" fmla="*/ 423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Freeform 9">
              <a:extLst>
                <a:ext uri="{FF2B5EF4-FFF2-40B4-BE49-F238E27FC236}">
                  <a16:creationId xmlns:a16="http://schemas.microsoft.com/office/drawing/2014/main" id="{DEDA9B02-1E95-41A1-A7E1-674A87663D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>
                <a:gd name="T0" fmla="*/ 0 w 106"/>
                <a:gd name="T1" fmla="*/ 0 h 143"/>
                <a:gd name="T2" fmla="*/ 106 w 106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10">
              <a:extLst>
                <a:ext uri="{FF2B5EF4-FFF2-40B4-BE49-F238E27FC236}">
                  <a16:creationId xmlns:a16="http://schemas.microsoft.com/office/drawing/2014/main" id="{D55BB35B-9E79-453D-8B5E-2B265A58F48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>
                <a:gd name="T0" fmla="*/ 2046 w 2330"/>
                <a:gd name="T1" fmla="*/ 1452 h 1452"/>
                <a:gd name="T2" fmla="*/ 1813 w 2330"/>
                <a:gd name="T3" fmla="*/ 601 h 1452"/>
                <a:gd name="T4" fmla="*/ 956 w 2330"/>
                <a:gd name="T5" fmla="*/ 97 h 1452"/>
                <a:gd name="T6" fmla="*/ 0 w 2330"/>
                <a:gd name="T7" fmla="*/ 366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Freeform 11">
              <a:extLst>
                <a:ext uri="{FF2B5EF4-FFF2-40B4-BE49-F238E27FC236}">
                  <a16:creationId xmlns:a16="http://schemas.microsoft.com/office/drawing/2014/main" id="{7671207B-D4CA-4B4B-8407-A12D7C78C4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>
                <a:gd name="T0" fmla="*/ 1094 w 1216"/>
                <a:gd name="T1" fmla="*/ 1436 h 1436"/>
                <a:gd name="T2" fmla="*/ 709 w 1216"/>
                <a:gd name="T3" fmla="*/ 551 h 1436"/>
                <a:gd name="T4" fmla="*/ 0 w 1216"/>
                <a:gd name="T5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Freeform 12">
              <a:extLst>
                <a:ext uri="{FF2B5EF4-FFF2-40B4-BE49-F238E27FC236}">
                  <a16:creationId xmlns:a16="http://schemas.microsoft.com/office/drawing/2014/main" id="{EF3ABE8F-62DF-4213-8EC3-911F1CEBDC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>
                <a:gd name="T0" fmla="*/ 222 w 222"/>
                <a:gd name="T1" fmla="*/ 0 h 129"/>
                <a:gd name="T2" fmla="*/ 0 w 222"/>
                <a:gd name="T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Freeform 13">
              <a:extLst>
                <a:ext uri="{FF2B5EF4-FFF2-40B4-BE49-F238E27FC236}">
                  <a16:creationId xmlns:a16="http://schemas.microsoft.com/office/drawing/2014/main" id="{855C15C3-E719-4820-8838-D91BA7ADA7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>
                <a:gd name="T0" fmla="*/ 1067 w 1174"/>
                <a:gd name="T1" fmla="*/ 1440 h 1440"/>
                <a:gd name="T2" fmla="*/ 698 w 1174"/>
                <a:gd name="T3" fmla="*/ 577 h 1440"/>
                <a:gd name="T4" fmla="*/ 0 w 1174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Freeform 14">
              <a:extLst>
                <a:ext uri="{FF2B5EF4-FFF2-40B4-BE49-F238E27FC236}">
                  <a16:creationId xmlns:a16="http://schemas.microsoft.com/office/drawing/2014/main" id="{85FAFDAD-C878-4EB1-BB2B-0682106360B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>
                <a:gd name="T0" fmla="*/ 125 w 125"/>
                <a:gd name="T1" fmla="*/ 0 h 74"/>
                <a:gd name="T2" fmla="*/ 0 w 125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Freeform 15">
              <a:extLst>
                <a:ext uri="{FF2B5EF4-FFF2-40B4-BE49-F238E27FC236}">
                  <a16:creationId xmlns:a16="http://schemas.microsoft.com/office/drawing/2014/main" id="{F8457063-DE5B-44F7-83E2-B43B2331C59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>
                <a:gd name="T0" fmla="*/ 1056 w 1155"/>
                <a:gd name="T1" fmla="*/ 1440 h 1440"/>
                <a:gd name="T2" fmla="*/ 686 w 1155"/>
                <a:gd name="T3" fmla="*/ 580 h 1440"/>
                <a:gd name="T4" fmla="*/ 0 w 1155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Freeform 16">
              <a:extLst>
                <a:ext uri="{FF2B5EF4-FFF2-40B4-BE49-F238E27FC236}">
                  <a16:creationId xmlns:a16="http://schemas.microsoft.com/office/drawing/2014/main" id="{12B173D7-F63E-4FCC-8633-D102EF7898B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>
                <a:gd name="T0" fmla="*/ 75 w 75"/>
                <a:gd name="T1" fmla="*/ 0 h 45"/>
                <a:gd name="T2" fmla="*/ 0 w 75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Freeform 17">
              <a:extLst>
                <a:ext uri="{FF2B5EF4-FFF2-40B4-BE49-F238E27FC236}">
                  <a16:creationId xmlns:a16="http://schemas.microsoft.com/office/drawing/2014/main" id="{7DFF7D23-64A1-459A-8E14-A1A88C6429A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>
                <a:gd name="T0" fmla="*/ 1053 w 1160"/>
                <a:gd name="T1" fmla="*/ 1441 h 1441"/>
                <a:gd name="T2" fmla="*/ 705 w 1160"/>
                <a:gd name="T3" fmla="*/ 599 h 1441"/>
                <a:gd name="T4" fmla="*/ 0 w 1160"/>
                <a:gd name="T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4" name="Freeform 18">
              <a:extLst>
                <a:ext uri="{FF2B5EF4-FFF2-40B4-BE49-F238E27FC236}">
                  <a16:creationId xmlns:a16="http://schemas.microsoft.com/office/drawing/2014/main" id="{AD52FFE4-90DE-4231-8E9B-6D91D977DB9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>
                <a:gd name="T0" fmla="*/ 1040 w 1137"/>
                <a:gd name="T1" fmla="*/ 1440 h 1440"/>
                <a:gd name="T2" fmla="*/ 698 w 1137"/>
                <a:gd name="T3" fmla="*/ 611 h 1440"/>
                <a:gd name="T4" fmla="*/ 0 w 1137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5" name="Freeform 19">
              <a:extLst>
                <a:ext uri="{FF2B5EF4-FFF2-40B4-BE49-F238E27FC236}">
                  <a16:creationId xmlns:a16="http://schemas.microsoft.com/office/drawing/2014/main" id="{B852824A-8B3C-4EA2-A453-9986C33903B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>
                <a:gd name="T0" fmla="*/ 1011 w 1058"/>
                <a:gd name="T1" fmla="*/ 1439 h 1439"/>
                <a:gd name="T2" fmla="*/ 648 w 1058"/>
                <a:gd name="T3" fmla="*/ 617 h 1439"/>
                <a:gd name="T4" fmla="*/ 0 w 1058"/>
                <a:gd name="T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6" name="Freeform 20">
              <a:extLst>
                <a:ext uri="{FF2B5EF4-FFF2-40B4-BE49-F238E27FC236}">
                  <a16:creationId xmlns:a16="http://schemas.microsoft.com/office/drawing/2014/main" id="{F9B396E8-4DE7-4F14-B676-229B06D68DA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>
                <a:gd name="T0" fmla="*/ 718 w 718"/>
                <a:gd name="T1" fmla="*/ 575 h 575"/>
                <a:gd name="T2" fmla="*/ 0 w 718"/>
                <a:gd name="T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7" name="Freeform 21">
              <a:extLst>
                <a:ext uri="{FF2B5EF4-FFF2-40B4-BE49-F238E27FC236}">
                  <a16:creationId xmlns:a16="http://schemas.microsoft.com/office/drawing/2014/main" id="{7D59EE5D-1DF7-4A65-BAED-4575121137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>
                <a:gd name="T0" fmla="*/ 620 w 620"/>
                <a:gd name="T1" fmla="*/ 536 h 536"/>
                <a:gd name="T2" fmla="*/ 0 w 620"/>
                <a:gd name="T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8" name="Freeform 22">
              <a:extLst>
                <a:ext uri="{FF2B5EF4-FFF2-40B4-BE49-F238E27FC236}">
                  <a16:creationId xmlns:a16="http://schemas.microsoft.com/office/drawing/2014/main" id="{FA6486B5-06D3-446A-873D-C37C78BFE92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>
                <a:gd name="T0" fmla="*/ 0 w 455"/>
                <a:gd name="T1" fmla="*/ 0 h 285"/>
                <a:gd name="T2" fmla="*/ 455 w 455"/>
                <a:gd name="T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9" name="Freeform 23">
              <a:extLst>
                <a:ext uri="{FF2B5EF4-FFF2-40B4-BE49-F238E27FC236}">
                  <a16:creationId xmlns:a16="http://schemas.microsoft.com/office/drawing/2014/main" id="{4F3DF809-20E1-4F38-BAAD-575587695D0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>
                <a:gd name="T0" fmla="*/ 0 w 188"/>
                <a:gd name="T1" fmla="*/ 0 h 112"/>
                <a:gd name="T2" fmla="*/ 188 w 188"/>
                <a:gd name="T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9" name="Picture 8" descr="A glass with a drink in it&#10;&#10;Description automatically generated">
            <a:extLst>
              <a:ext uri="{FF2B5EF4-FFF2-40B4-BE49-F238E27FC236}">
                <a16:creationId xmlns:a16="http://schemas.microsoft.com/office/drawing/2014/main" id="{1FEE0A8B-B0FC-E31F-443D-068F52047F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7262" r="-2" b="-2"/>
          <a:stretch/>
        </p:blipFill>
        <p:spPr>
          <a:xfrm>
            <a:off x="1" y="10"/>
            <a:ext cx="2977286" cy="4120995"/>
          </a:xfrm>
          <a:prstGeom prst="rect">
            <a:avLst/>
          </a:prstGeom>
          <a:ln w="12700">
            <a:noFill/>
          </a:ln>
        </p:spPr>
      </p:pic>
      <p:pic>
        <p:nvPicPr>
          <p:cNvPr id="13" name="Picture 12" descr="A hand holding a cup with a cotton candy&#10;&#10;Description automatically generated">
            <a:extLst>
              <a:ext uri="{FF2B5EF4-FFF2-40B4-BE49-F238E27FC236}">
                <a16:creationId xmlns:a16="http://schemas.microsoft.com/office/drawing/2014/main" id="{FC4552CB-F602-0C86-C797-31894A4B582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277" r="9461" b="-5"/>
          <a:stretch/>
        </p:blipFill>
        <p:spPr>
          <a:xfrm>
            <a:off x="3064266" y="10"/>
            <a:ext cx="2988677" cy="4120995"/>
          </a:xfrm>
          <a:prstGeom prst="rect">
            <a:avLst/>
          </a:prstGeom>
          <a:ln w="12700">
            <a:noFill/>
          </a:ln>
        </p:spPr>
      </p:pic>
      <p:pic>
        <p:nvPicPr>
          <p:cNvPr id="11" name="Picture 10" descr="A green drink with a straw&#10;&#10;Description automatically generated">
            <a:extLst>
              <a:ext uri="{FF2B5EF4-FFF2-40B4-BE49-F238E27FC236}">
                <a16:creationId xmlns:a16="http://schemas.microsoft.com/office/drawing/2014/main" id="{B8C931D9-1B64-401D-B3AF-DE1BC4AD8D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100" r="1" b="614"/>
          <a:stretch/>
        </p:blipFill>
        <p:spPr>
          <a:xfrm>
            <a:off x="6136428" y="10"/>
            <a:ext cx="2990750" cy="4120995"/>
          </a:xfrm>
          <a:prstGeom prst="rect">
            <a:avLst/>
          </a:prstGeom>
          <a:ln w="12700">
            <a:noFill/>
          </a:ln>
        </p:spPr>
      </p:pic>
      <p:pic>
        <p:nvPicPr>
          <p:cNvPr id="5" name="Content Placeholder 4" descr="A blue liquid in a glass&#10;&#10;Description automatically generated">
            <a:extLst>
              <a:ext uri="{FF2B5EF4-FFF2-40B4-BE49-F238E27FC236}">
                <a16:creationId xmlns:a16="http://schemas.microsoft.com/office/drawing/2014/main" id="{07586F52-A2E2-FA6B-E86E-135F4FC97BE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5"/>
          <a:srcRect l="692" r="-5" b="-5"/>
          <a:stretch/>
        </p:blipFill>
        <p:spPr>
          <a:xfrm>
            <a:off x="9214714" y="10"/>
            <a:ext cx="2977286" cy="4120995"/>
          </a:xfrm>
          <a:prstGeom prst="rect">
            <a:avLst/>
          </a:prstGeom>
          <a:ln w="12700">
            <a:noFill/>
          </a:ln>
        </p:spPr>
      </p:pic>
      <p:grpSp>
        <p:nvGrpSpPr>
          <p:cNvPr id="121" name="Group 120">
            <a:extLst>
              <a:ext uri="{FF2B5EF4-FFF2-40B4-BE49-F238E27FC236}">
                <a16:creationId xmlns:a16="http://schemas.microsoft.com/office/drawing/2014/main" id="{AFC1C0AE-A733-424D-85F0-788AD06AF10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4206292"/>
            <a:ext cx="12192755" cy="1771275"/>
            <a:chOff x="1" y="3893141"/>
            <a:chExt cx="12192755" cy="1771275"/>
          </a:xfrm>
        </p:grpSpPr>
        <p:sp>
          <p:nvSpPr>
            <p:cNvPr id="122" name="Isosceles Triangle 39">
              <a:extLst>
                <a:ext uri="{FF2B5EF4-FFF2-40B4-BE49-F238E27FC236}">
                  <a16:creationId xmlns:a16="http://schemas.microsoft.com/office/drawing/2014/main" id="{3D81C9CA-D817-41F5-85D9-AF6831F99B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23" name="Rectangle 122">
              <a:extLst>
                <a:ext uri="{FF2B5EF4-FFF2-40B4-BE49-F238E27FC236}">
                  <a16:creationId xmlns:a16="http://schemas.microsoft.com/office/drawing/2014/main" id="{A7837C86-F2AA-48D4-B679-EDCC0D81C8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3893141"/>
              <a:ext cx="12192755" cy="142021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4A863635-2720-2189-9D5A-658537DA9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982" y="4293388"/>
            <a:ext cx="8833655" cy="727748"/>
          </a:xfrm>
        </p:spPr>
        <p:txBody>
          <a:bodyPr vert="horz" lIns="228600" tIns="228600" rIns="228600" bIns="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3700" dirty="0"/>
              <a:t>SIGNATURE ICED DRINKS</a:t>
            </a:r>
          </a:p>
        </p:txBody>
      </p:sp>
    </p:spTree>
    <p:extLst>
      <p:ext uri="{BB962C8B-B14F-4D97-AF65-F5344CB8AC3E}">
        <p14:creationId xmlns:p14="http://schemas.microsoft.com/office/powerpoint/2010/main" val="13654877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6" name="Group 65">
            <a:extLst>
              <a:ext uri="{FF2B5EF4-FFF2-40B4-BE49-F238E27FC236}">
                <a16:creationId xmlns:a16="http://schemas.microsoft.com/office/drawing/2014/main" id="{2DAE3342-9DFC-49D4-B09C-25E310769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E49E0D20-8423-4612-99A5-14AEF8F6BB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id="{57C2C108-5A30-48CA-9203-56747AEB7B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1A343912-2EFC-408E-A862-5C9BF108DC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8">
              <a:extLst>
                <a:ext uri="{FF2B5EF4-FFF2-40B4-BE49-F238E27FC236}">
                  <a16:creationId xmlns:a16="http://schemas.microsoft.com/office/drawing/2014/main" id="{AA50D1CF-9DAE-4CF6-B829-E66CEE9D5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9">
              <a:extLst>
                <a:ext uri="{FF2B5EF4-FFF2-40B4-BE49-F238E27FC236}">
                  <a16:creationId xmlns:a16="http://schemas.microsoft.com/office/drawing/2014/main" id="{FE5799A4-0568-433E-BF41-752CF516A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CDBB86ED-F16F-4C28-BDD5-72D771176F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1">
              <a:extLst>
                <a:ext uri="{FF2B5EF4-FFF2-40B4-BE49-F238E27FC236}">
                  <a16:creationId xmlns:a16="http://schemas.microsoft.com/office/drawing/2014/main" id="{3347939E-8B76-4CFC-B2EC-63A7E22783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2">
              <a:extLst>
                <a:ext uri="{FF2B5EF4-FFF2-40B4-BE49-F238E27FC236}">
                  <a16:creationId xmlns:a16="http://schemas.microsoft.com/office/drawing/2014/main" id="{FA1DD132-02E4-4CD3-B496-BFF924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3">
              <a:extLst>
                <a:ext uri="{FF2B5EF4-FFF2-40B4-BE49-F238E27FC236}">
                  <a16:creationId xmlns:a16="http://schemas.microsoft.com/office/drawing/2014/main" id="{710BDA52-A7D7-4E4E-9F36-EC8F983EAF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4">
              <a:extLst>
                <a:ext uri="{FF2B5EF4-FFF2-40B4-BE49-F238E27FC236}">
                  <a16:creationId xmlns:a16="http://schemas.microsoft.com/office/drawing/2014/main" id="{B1BDF852-319F-42B8-9A50-7C9A9387CD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5">
              <a:extLst>
                <a:ext uri="{FF2B5EF4-FFF2-40B4-BE49-F238E27FC236}">
                  <a16:creationId xmlns:a16="http://schemas.microsoft.com/office/drawing/2014/main" id="{3AACE376-C01E-4F1F-91B7-39D0274BFE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6">
              <a:extLst>
                <a:ext uri="{FF2B5EF4-FFF2-40B4-BE49-F238E27FC236}">
                  <a16:creationId xmlns:a16="http://schemas.microsoft.com/office/drawing/2014/main" id="{7F612F4C-050E-459D-9771-ED088374A5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7">
              <a:extLst>
                <a:ext uri="{FF2B5EF4-FFF2-40B4-BE49-F238E27FC236}">
                  <a16:creationId xmlns:a16="http://schemas.microsoft.com/office/drawing/2014/main" id="{94E4211B-3E41-4905-8F4E-76811B9E5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8">
              <a:extLst>
                <a:ext uri="{FF2B5EF4-FFF2-40B4-BE49-F238E27FC236}">
                  <a16:creationId xmlns:a16="http://schemas.microsoft.com/office/drawing/2014/main" id="{6AEC87EE-0CB8-43DE-8FEB-4586A92E80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9">
              <a:extLst>
                <a:ext uri="{FF2B5EF4-FFF2-40B4-BE49-F238E27FC236}">
                  <a16:creationId xmlns:a16="http://schemas.microsoft.com/office/drawing/2014/main" id="{277C1C5D-7BDC-47E4-8B81-C3C4AE949B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20">
              <a:extLst>
                <a:ext uri="{FF2B5EF4-FFF2-40B4-BE49-F238E27FC236}">
                  <a16:creationId xmlns:a16="http://schemas.microsoft.com/office/drawing/2014/main" id="{7A2A6EF8-9768-4478-9CD3-DFA547CEFC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21">
              <a:extLst>
                <a:ext uri="{FF2B5EF4-FFF2-40B4-BE49-F238E27FC236}">
                  <a16:creationId xmlns:a16="http://schemas.microsoft.com/office/drawing/2014/main" id="{1FD9091C-E8FA-4ADA-937F-A74426ED1B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22">
              <a:extLst>
                <a:ext uri="{FF2B5EF4-FFF2-40B4-BE49-F238E27FC236}">
                  <a16:creationId xmlns:a16="http://schemas.microsoft.com/office/drawing/2014/main" id="{B69923E7-63C4-47CE-956E-09D384D4FE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23">
              <a:extLst>
                <a:ext uri="{FF2B5EF4-FFF2-40B4-BE49-F238E27FC236}">
                  <a16:creationId xmlns:a16="http://schemas.microsoft.com/office/drawing/2014/main" id="{A2576784-872E-494C-A041-0E346226B7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7" name="Group 86">
            <a:extLst>
              <a:ext uri="{FF2B5EF4-FFF2-40B4-BE49-F238E27FC236}">
                <a16:creationId xmlns:a16="http://schemas.microsoft.com/office/drawing/2014/main" id="{B54F73D8-62C2-4127-9D19-01219BBB99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CFD8CA02-9BE5-4B82-8129-6EF6184024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89" name="Isosceles Triangle 88">
              <a:extLst>
                <a:ext uri="{FF2B5EF4-FFF2-40B4-BE49-F238E27FC236}">
                  <a16:creationId xmlns:a16="http://schemas.microsoft.com/office/drawing/2014/main" id="{01515E68-030C-4313-B300-35253163D3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90" name="Rectangle 89">
              <a:extLst>
                <a:ext uri="{FF2B5EF4-FFF2-40B4-BE49-F238E27FC236}">
                  <a16:creationId xmlns:a16="http://schemas.microsoft.com/office/drawing/2014/main" id="{1937725F-1DDF-4225-937E-106DBB047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92" name="Rectangle 91">
            <a:extLst>
              <a:ext uri="{FF2B5EF4-FFF2-40B4-BE49-F238E27FC236}">
                <a16:creationId xmlns:a16="http://schemas.microsoft.com/office/drawing/2014/main" id="{F25D9EEC-24EA-4FED-9057-A7DF62184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4" name="Group 93">
            <a:extLst>
              <a:ext uri="{FF2B5EF4-FFF2-40B4-BE49-F238E27FC236}">
                <a16:creationId xmlns:a16="http://schemas.microsoft.com/office/drawing/2014/main" id="{EE6BBC07-CF0C-4EE5-8031-F879DB97AE0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5" name="Freeform 5">
              <a:extLst>
                <a:ext uri="{FF2B5EF4-FFF2-40B4-BE49-F238E27FC236}">
                  <a16:creationId xmlns:a16="http://schemas.microsoft.com/office/drawing/2014/main" id="{5FC103D5-034F-4011-9560-2E228DFE0C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>
                <a:gd name="T0" fmla="*/ 1752 w 2038"/>
                <a:gd name="T1" fmla="*/ 1169 h 1169"/>
                <a:gd name="T2" fmla="*/ 1487 w 2038"/>
                <a:gd name="T3" fmla="*/ 334 h 1169"/>
                <a:gd name="T4" fmla="*/ 860 w 2038"/>
                <a:gd name="T5" fmla="*/ 22 h 1169"/>
                <a:gd name="T6" fmla="*/ 199 w 2038"/>
                <a:gd name="T7" fmla="*/ 318 h 1169"/>
                <a:gd name="T8" fmla="*/ 399 w 2038"/>
                <a:gd name="T9" fmla="*/ 1165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6" name="Freeform 6">
              <a:extLst>
                <a:ext uri="{FF2B5EF4-FFF2-40B4-BE49-F238E27FC236}">
                  <a16:creationId xmlns:a16="http://schemas.microsoft.com/office/drawing/2014/main" id="{11FE8C8C-C4F2-4450-90C0-C136E650FF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>
                <a:gd name="T0" fmla="*/ 1025 w 1549"/>
                <a:gd name="T1" fmla="*/ 1016 h 1017"/>
                <a:gd name="T2" fmla="*/ 1443 w 1549"/>
                <a:gd name="T3" fmla="*/ 592 h 1017"/>
                <a:gd name="T4" fmla="*/ 782 w 1549"/>
                <a:gd name="T5" fmla="*/ 53 h 1017"/>
                <a:gd name="T6" fmla="*/ 150 w 1549"/>
                <a:gd name="T7" fmla="*/ 329 h 1017"/>
                <a:gd name="T8" fmla="*/ 477 w 1549"/>
                <a:gd name="T9" fmla="*/ 101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7" name="Freeform 7">
              <a:extLst>
                <a:ext uri="{FF2B5EF4-FFF2-40B4-BE49-F238E27FC236}">
                  <a16:creationId xmlns:a16="http://schemas.microsoft.com/office/drawing/2014/main" id="{66B1E0A0-D6AB-4F4D-8774-61E1AC6BB6D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>
                <a:gd name="T0" fmla="*/ 1302 w 1688"/>
                <a:gd name="T1" fmla="*/ 1066 h 1066"/>
                <a:gd name="T2" fmla="*/ 1613 w 1688"/>
                <a:gd name="T3" fmla="*/ 850 h 1066"/>
                <a:gd name="T4" fmla="*/ 1517 w 1688"/>
                <a:gd name="T5" fmla="*/ 471 h 1066"/>
                <a:gd name="T6" fmla="*/ 798 w 1688"/>
                <a:gd name="T7" fmla="*/ 28 h 1066"/>
                <a:gd name="T8" fmla="*/ 181 w 1688"/>
                <a:gd name="T9" fmla="*/ 333 h 1066"/>
                <a:gd name="T10" fmla="*/ 420 w 1688"/>
                <a:gd name="T11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8" name="Freeform 8">
              <a:extLst>
                <a:ext uri="{FF2B5EF4-FFF2-40B4-BE49-F238E27FC236}">
                  <a16:creationId xmlns:a16="http://schemas.microsoft.com/office/drawing/2014/main" id="{6CF0FF91-67FE-4CC2-A118-115BB484E9C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>
                <a:gd name="T0" fmla="*/ 1873 w 2171"/>
                <a:gd name="T1" fmla="*/ 1326 h 1326"/>
                <a:gd name="T2" fmla="*/ 1609 w 2171"/>
                <a:gd name="T3" fmla="*/ 473 h 1326"/>
                <a:gd name="T4" fmla="*/ 880 w 2171"/>
                <a:gd name="T5" fmla="*/ 63 h 1326"/>
                <a:gd name="T6" fmla="*/ 0 w 2171"/>
                <a:gd name="T7" fmla="*/ 423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9" name="Freeform 9">
              <a:extLst>
                <a:ext uri="{FF2B5EF4-FFF2-40B4-BE49-F238E27FC236}">
                  <a16:creationId xmlns:a16="http://schemas.microsoft.com/office/drawing/2014/main" id="{2EB9BBD9-6E53-4580-8BC8-11B6A15271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>
                <a:gd name="T0" fmla="*/ 0 w 106"/>
                <a:gd name="T1" fmla="*/ 0 h 143"/>
                <a:gd name="T2" fmla="*/ 106 w 106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0" name="Freeform 10">
              <a:extLst>
                <a:ext uri="{FF2B5EF4-FFF2-40B4-BE49-F238E27FC236}">
                  <a16:creationId xmlns:a16="http://schemas.microsoft.com/office/drawing/2014/main" id="{6B291C4A-C071-4454-B1F6-2184217440D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>
                <a:gd name="T0" fmla="*/ 2046 w 2330"/>
                <a:gd name="T1" fmla="*/ 1452 h 1452"/>
                <a:gd name="T2" fmla="*/ 1813 w 2330"/>
                <a:gd name="T3" fmla="*/ 601 h 1452"/>
                <a:gd name="T4" fmla="*/ 956 w 2330"/>
                <a:gd name="T5" fmla="*/ 97 h 1452"/>
                <a:gd name="T6" fmla="*/ 0 w 2330"/>
                <a:gd name="T7" fmla="*/ 366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1" name="Freeform 11">
              <a:extLst>
                <a:ext uri="{FF2B5EF4-FFF2-40B4-BE49-F238E27FC236}">
                  <a16:creationId xmlns:a16="http://schemas.microsoft.com/office/drawing/2014/main" id="{D5422271-E1E2-4DE1-BB33-24B25A75CEE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>
                <a:gd name="T0" fmla="*/ 1094 w 1216"/>
                <a:gd name="T1" fmla="*/ 1436 h 1436"/>
                <a:gd name="T2" fmla="*/ 709 w 1216"/>
                <a:gd name="T3" fmla="*/ 551 h 1436"/>
                <a:gd name="T4" fmla="*/ 0 w 1216"/>
                <a:gd name="T5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2" name="Freeform 12">
              <a:extLst>
                <a:ext uri="{FF2B5EF4-FFF2-40B4-BE49-F238E27FC236}">
                  <a16:creationId xmlns:a16="http://schemas.microsoft.com/office/drawing/2014/main" id="{329EDDB5-2B0D-43CE-92ED-A6A778FF6C6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>
                <a:gd name="T0" fmla="*/ 222 w 222"/>
                <a:gd name="T1" fmla="*/ 0 h 129"/>
                <a:gd name="T2" fmla="*/ 0 w 222"/>
                <a:gd name="T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3" name="Freeform 13">
              <a:extLst>
                <a:ext uri="{FF2B5EF4-FFF2-40B4-BE49-F238E27FC236}">
                  <a16:creationId xmlns:a16="http://schemas.microsoft.com/office/drawing/2014/main" id="{10A1194D-A997-4FE9-9CB0-57581AE3D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>
                <a:gd name="T0" fmla="*/ 1067 w 1174"/>
                <a:gd name="T1" fmla="*/ 1440 h 1440"/>
                <a:gd name="T2" fmla="*/ 698 w 1174"/>
                <a:gd name="T3" fmla="*/ 577 h 1440"/>
                <a:gd name="T4" fmla="*/ 0 w 1174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4" name="Freeform 14">
              <a:extLst>
                <a:ext uri="{FF2B5EF4-FFF2-40B4-BE49-F238E27FC236}">
                  <a16:creationId xmlns:a16="http://schemas.microsoft.com/office/drawing/2014/main" id="{B521952F-D6C8-40F1-8316-AD9DF2123EA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>
                <a:gd name="T0" fmla="*/ 125 w 125"/>
                <a:gd name="T1" fmla="*/ 0 h 74"/>
                <a:gd name="T2" fmla="*/ 0 w 125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5" name="Freeform 15">
              <a:extLst>
                <a:ext uri="{FF2B5EF4-FFF2-40B4-BE49-F238E27FC236}">
                  <a16:creationId xmlns:a16="http://schemas.microsoft.com/office/drawing/2014/main" id="{5E16DE89-464A-4358-9B60-0F1FD5F799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>
                <a:gd name="T0" fmla="*/ 1056 w 1155"/>
                <a:gd name="T1" fmla="*/ 1440 h 1440"/>
                <a:gd name="T2" fmla="*/ 686 w 1155"/>
                <a:gd name="T3" fmla="*/ 580 h 1440"/>
                <a:gd name="T4" fmla="*/ 0 w 1155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6" name="Freeform 16">
              <a:extLst>
                <a:ext uri="{FF2B5EF4-FFF2-40B4-BE49-F238E27FC236}">
                  <a16:creationId xmlns:a16="http://schemas.microsoft.com/office/drawing/2014/main" id="{388E9B73-C067-4408-BC0D-612FD21E303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>
                <a:gd name="T0" fmla="*/ 75 w 75"/>
                <a:gd name="T1" fmla="*/ 0 h 45"/>
                <a:gd name="T2" fmla="*/ 0 w 75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7" name="Freeform 17">
              <a:extLst>
                <a:ext uri="{FF2B5EF4-FFF2-40B4-BE49-F238E27FC236}">
                  <a16:creationId xmlns:a16="http://schemas.microsoft.com/office/drawing/2014/main" id="{FE2A6E28-A041-456A-AE80-B5D826895B7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>
                <a:gd name="T0" fmla="*/ 1053 w 1160"/>
                <a:gd name="T1" fmla="*/ 1441 h 1441"/>
                <a:gd name="T2" fmla="*/ 705 w 1160"/>
                <a:gd name="T3" fmla="*/ 599 h 1441"/>
                <a:gd name="T4" fmla="*/ 0 w 1160"/>
                <a:gd name="T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8" name="Freeform 18">
              <a:extLst>
                <a:ext uri="{FF2B5EF4-FFF2-40B4-BE49-F238E27FC236}">
                  <a16:creationId xmlns:a16="http://schemas.microsoft.com/office/drawing/2014/main" id="{CA16A224-CC99-413E-963F-1D42F67969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>
                <a:gd name="T0" fmla="*/ 1040 w 1137"/>
                <a:gd name="T1" fmla="*/ 1440 h 1440"/>
                <a:gd name="T2" fmla="*/ 698 w 1137"/>
                <a:gd name="T3" fmla="*/ 611 h 1440"/>
                <a:gd name="T4" fmla="*/ 0 w 1137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09" name="Freeform 19">
              <a:extLst>
                <a:ext uri="{FF2B5EF4-FFF2-40B4-BE49-F238E27FC236}">
                  <a16:creationId xmlns:a16="http://schemas.microsoft.com/office/drawing/2014/main" id="{65AFF0E6-A7FE-4D59-A3A7-1547BD9A64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>
                <a:gd name="T0" fmla="*/ 1011 w 1058"/>
                <a:gd name="T1" fmla="*/ 1439 h 1439"/>
                <a:gd name="T2" fmla="*/ 648 w 1058"/>
                <a:gd name="T3" fmla="*/ 617 h 1439"/>
                <a:gd name="T4" fmla="*/ 0 w 1058"/>
                <a:gd name="T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0" name="Freeform 20">
              <a:extLst>
                <a:ext uri="{FF2B5EF4-FFF2-40B4-BE49-F238E27FC236}">
                  <a16:creationId xmlns:a16="http://schemas.microsoft.com/office/drawing/2014/main" id="{E8BB7079-6A4E-40A9-A365-21930624FF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>
                <a:gd name="T0" fmla="*/ 718 w 718"/>
                <a:gd name="T1" fmla="*/ 575 h 575"/>
                <a:gd name="T2" fmla="*/ 0 w 718"/>
                <a:gd name="T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1" name="Freeform 21">
              <a:extLst>
                <a:ext uri="{FF2B5EF4-FFF2-40B4-BE49-F238E27FC236}">
                  <a16:creationId xmlns:a16="http://schemas.microsoft.com/office/drawing/2014/main" id="{670069B7-6B28-4C65-8785-C2C0430EB71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>
                <a:gd name="T0" fmla="*/ 620 w 620"/>
                <a:gd name="T1" fmla="*/ 536 h 536"/>
                <a:gd name="T2" fmla="*/ 0 w 620"/>
                <a:gd name="T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2" name="Freeform 22">
              <a:extLst>
                <a:ext uri="{FF2B5EF4-FFF2-40B4-BE49-F238E27FC236}">
                  <a16:creationId xmlns:a16="http://schemas.microsoft.com/office/drawing/2014/main" id="{E874764B-497F-440C-B294-4E31DDB8621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>
                <a:gd name="T0" fmla="*/ 0 w 455"/>
                <a:gd name="T1" fmla="*/ 0 h 285"/>
                <a:gd name="T2" fmla="*/ 455 w 455"/>
                <a:gd name="T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113" name="Freeform 23">
              <a:extLst>
                <a:ext uri="{FF2B5EF4-FFF2-40B4-BE49-F238E27FC236}">
                  <a16:creationId xmlns:a16="http://schemas.microsoft.com/office/drawing/2014/main" id="{AA56C61D-2933-436F-9707-E5EC7E610E8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>
                <a:gd name="T0" fmla="*/ 0 w 188"/>
                <a:gd name="T1" fmla="*/ 0 h 112"/>
                <a:gd name="T2" fmla="*/ 188 w 188"/>
                <a:gd name="T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pic>
        <p:nvPicPr>
          <p:cNvPr id="6" name="Picture 5" descr="A bowl of fruit and granola&#10;&#10;Description automatically generated">
            <a:extLst>
              <a:ext uri="{FF2B5EF4-FFF2-40B4-BE49-F238E27FC236}">
                <a16:creationId xmlns:a16="http://schemas.microsoft.com/office/drawing/2014/main" id="{9488F6C4-C73A-E57C-7569-D35BB74639A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25194" r="2" b="2"/>
          <a:stretch/>
        </p:blipFill>
        <p:spPr>
          <a:xfrm>
            <a:off x="20" y="227"/>
            <a:ext cx="6096591" cy="6858000"/>
          </a:xfrm>
          <a:prstGeom prst="rect">
            <a:avLst/>
          </a:prstGeom>
          <a:ln w="9525">
            <a:noFill/>
          </a:ln>
        </p:spPr>
      </p:pic>
      <p:grpSp>
        <p:nvGrpSpPr>
          <p:cNvPr id="115" name="Group 114">
            <a:extLst>
              <a:ext uri="{FF2B5EF4-FFF2-40B4-BE49-F238E27FC236}">
                <a16:creationId xmlns:a16="http://schemas.microsoft.com/office/drawing/2014/main" id="{C823590F-2DA6-407F-920B-C16D7DF273D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6912791" y="1186483"/>
            <a:ext cx="4473771" cy="4477933"/>
            <a:chOff x="807084" y="1186483"/>
            <a:chExt cx="4473771" cy="4477933"/>
          </a:xfrm>
        </p:grpSpPr>
        <p:sp>
          <p:nvSpPr>
            <p:cNvPr id="116" name="Rectangle 115">
              <a:extLst>
                <a:ext uri="{FF2B5EF4-FFF2-40B4-BE49-F238E27FC236}">
                  <a16:creationId xmlns:a16="http://schemas.microsoft.com/office/drawing/2014/main" id="{BA6740CE-4890-4FA2-A0EE-33F5749130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7607" y="1186483"/>
              <a:ext cx="4472724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7" name="Isosceles Triangle 39">
              <a:extLst>
                <a:ext uri="{FF2B5EF4-FFF2-40B4-BE49-F238E27FC236}">
                  <a16:creationId xmlns:a16="http://schemas.microsoft.com/office/drawing/2014/main" id="{55A58F2C-2C22-43AC-8FD0-21AA09DC2A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2840353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8" name="Rectangle 117">
              <a:extLst>
                <a:ext uri="{FF2B5EF4-FFF2-40B4-BE49-F238E27FC236}">
                  <a16:creationId xmlns:a16="http://schemas.microsoft.com/office/drawing/2014/main" id="{ABC59081-7EE3-45DC-A228-2D08ED227C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7084" y="1991156"/>
              <a:ext cx="4473771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59A96982-2A35-A5EE-7E77-ADFDCD090A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01122" y="2074730"/>
            <a:ext cx="4299456" cy="2053921"/>
          </a:xfrm>
        </p:spPr>
        <p:txBody>
          <a:bodyPr vert="horz" lIns="228600" tIns="228600" rIns="228600" bIns="0" rtlCol="0" anchor="b">
            <a:normAutofit/>
          </a:bodyPr>
          <a:lstStyle/>
          <a:p>
            <a:pPr>
              <a:lnSpc>
                <a:spcPct val="80000"/>
              </a:lnSpc>
            </a:pPr>
            <a:br>
              <a:rPr lang="en-US" sz="4600" dirty="0"/>
            </a:br>
            <a:r>
              <a:rPr lang="en-US" sz="4600" dirty="0"/>
              <a:t>Healthy Food Option</a:t>
            </a:r>
          </a:p>
        </p:txBody>
      </p:sp>
    </p:spTree>
    <p:extLst>
      <p:ext uri="{BB962C8B-B14F-4D97-AF65-F5344CB8AC3E}">
        <p14:creationId xmlns:p14="http://schemas.microsoft.com/office/powerpoint/2010/main" val="128445205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>
            <a:extLst>
              <a:ext uri="{FF2B5EF4-FFF2-40B4-BE49-F238E27FC236}">
                <a16:creationId xmlns:a16="http://schemas.microsoft.com/office/drawing/2014/main" id="{2DAE3342-9DFC-49D4-B09C-25E3107693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4" name="Freeform 5">
              <a:extLst>
                <a:ext uri="{FF2B5EF4-FFF2-40B4-BE49-F238E27FC236}">
                  <a16:creationId xmlns:a16="http://schemas.microsoft.com/office/drawing/2014/main" id="{E49E0D20-8423-4612-99A5-14AEF8F6BB6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6">
              <a:extLst>
                <a:ext uri="{FF2B5EF4-FFF2-40B4-BE49-F238E27FC236}">
                  <a16:creationId xmlns:a16="http://schemas.microsoft.com/office/drawing/2014/main" id="{57C2C108-5A30-48CA-9203-56747AEB7B5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7">
              <a:extLst>
                <a:ext uri="{FF2B5EF4-FFF2-40B4-BE49-F238E27FC236}">
                  <a16:creationId xmlns:a16="http://schemas.microsoft.com/office/drawing/2014/main" id="{1A343912-2EFC-408E-A862-5C9BF108DC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8">
              <a:extLst>
                <a:ext uri="{FF2B5EF4-FFF2-40B4-BE49-F238E27FC236}">
                  <a16:creationId xmlns:a16="http://schemas.microsoft.com/office/drawing/2014/main" id="{AA50D1CF-9DAE-4CF6-B829-E66CEE9D57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9">
              <a:extLst>
                <a:ext uri="{FF2B5EF4-FFF2-40B4-BE49-F238E27FC236}">
                  <a16:creationId xmlns:a16="http://schemas.microsoft.com/office/drawing/2014/main" id="{FE5799A4-0568-433E-BF41-752CF516AC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0">
              <a:extLst>
                <a:ext uri="{FF2B5EF4-FFF2-40B4-BE49-F238E27FC236}">
                  <a16:creationId xmlns:a16="http://schemas.microsoft.com/office/drawing/2014/main" id="{CDBB86ED-F16F-4C28-BDD5-72D771176F7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1">
              <a:extLst>
                <a:ext uri="{FF2B5EF4-FFF2-40B4-BE49-F238E27FC236}">
                  <a16:creationId xmlns:a16="http://schemas.microsoft.com/office/drawing/2014/main" id="{3347939E-8B76-4CFC-B2EC-63A7E22783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2">
              <a:extLst>
                <a:ext uri="{FF2B5EF4-FFF2-40B4-BE49-F238E27FC236}">
                  <a16:creationId xmlns:a16="http://schemas.microsoft.com/office/drawing/2014/main" id="{FA1DD132-02E4-4CD3-B496-BFF924558A6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13">
              <a:extLst>
                <a:ext uri="{FF2B5EF4-FFF2-40B4-BE49-F238E27FC236}">
                  <a16:creationId xmlns:a16="http://schemas.microsoft.com/office/drawing/2014/main" id="{710BDA52-A7D7-4E4E-9F36-EC8F983EAF1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14">
              <a:extLst>
                <a:ext uri="{FF2B5EF4-FFF2-40B4-BE49-F238E27FC236}">
                  <a16:creationId xmlns:a16="http://schemas.microsoft.com/office/drawing/2014/main" id="{B1BDF852-319F-42B8-9A50-7C9A9387CD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15">
              <a:extLst>
                <a:ext uri="{FF2B5EF4-FFF2-40B4-BE49-F238E27FC236}">
                  <a16:creationId xmlns:a16="http://schemas.microsoft.com/office/drawing/2014/main" id="{3AACE376-C01E-4F1F-91B7-39D0274BFE9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16">
              <a:extLst>
                <a:ext uri="{FF2B5EF4-FFF2-40B4-BE49-F238E27FC236}">
                  <a16:creationId xmlns:a16="http://schemas.microsoft.com/office/drawing/2014/main" id="{7F612F4C-050E-459D-9771-ED088374A56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6" name="Freeform 17">
              <a:extLst>
                <a:ext uri="{FF2B5EF4-FFF2-40B4-BE49-F238E27FC236}">
                  <a16:creationId xmlns:a16="http://schemas.microsoft.com/office/drawing/2014/main" id="{94E4211B-3E41-4905-8F4E-76811B9E5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7" name="Freeform 18">
              <a:extLst>
                <a:ext uri="{FF2B5EF4-FFF2-40B4-BE49-F238E27FC236}">
                  <a16:creationId xmlns:a16="http://schemas.microsoft.com/office/drawing/2014/main" id="{6AEC87EE-0CB8-43DE-8FEB-4586A92E809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8" name="Freeform 19">
              <a:extLst>
                <a:ext uri="{FF2B5EF4-FFF2-40B4-BE49-F238E27FC236}">
                  <a16:creationId xmlns:a16="http://schemas.microsoft.com/office/drawing/2014/main" id="{277C1C5D-7BDC-47E4-8B81-C3C4AE949B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9" name="Freeform 20">
              <a:extLst>
                <a:ext uri="{FF2B5EF4-FFF2-40B4-BE49-F238E27FC236}">
                  <a16:creationId xmlns:a16="http://schemas.microsoft.com/office/drawing/2014/main" id="{7A2A6EF8-9768-4478-9CD3-DFA547CEFC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0" name="Freeform 21">
              <a:extLst>
                <a:ext uri="{FF2B5EF4-FFF2-40B4-BE49-F238E27FC236}">
                  <a16:creationId xmlns:a16="http://schemas.microsoft.com/office/drawing/2014/main" id="{1FD9091C-E8FA-4ADA-937F-A74426ED1B9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22">
              <a:extLst>
                <a:ext uri="{FF2B5EF4-FFF2-40B4-BE49-F238E27FC236}">
                  <a16:creationId xmlns:a16="http://schemas.microsoft.com/office/drawing/2014/main" id="{B69923E7-63C4-47CE-956E-09D384D4FE6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23">
              <a:extLst>
                <a:ext uri="{FF2B5EF4-FFF2-40B4-BE49-F238E27FC236}">
                  <a16:creationId xmlns:a16="http://schemas.microsoft.com/office/drawing/2014/main" id="{A2576784-872E-494C-A041-0E346226B72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38" name="Group 137">
            <a:extLst>
              <a:ext uri="{FF2B5EF4-FFF2-40B4-BE49-F238E27FC236}">
                <a16:creationId xmlns:a16="http://schemas.microsoft.com/office/drawing/2014/main" id="{B54F73D8-62C2-4127-9D19-01219BBB994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139" name="Rectangle 138">
              <a:extLst>
                <a:ext uri="{FF2B5EF4-FFF2-40B4-BE49-F238E27FC236}">
                  <a16:creationId xmlns:a16="http://schemas.microsoft.com/office/drawing/2014/main" id="{CFD8CA02-9BE5-4B82-8129-6EF61840247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3" name="Isosceles Triangle 95">
              <a:extLst>
                <a:ext uri="{FF2B5EF4-FFF2-40B4-BE49-F238E27FC236}">
                  <a16:creationId xmlns:a16="http://schemas.microsoft.com/office/drawing/2014/main" id="{01515E68-030C-4313-B300-35253163D3F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144" name="Rectangle 143">
              <a:extLst>
                <a:ext uri="{FF2B5EF4-FFF2-40B4-BE49-F238E27FC236}">
                  <a16:creationId xmlns:a16="http://schemas.microsoft.com/office/drawing/2014/main" id="{1937725F-1DDF-4225-937E-106DBB047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145" name="Rectangle 144">
            <a:extLst>
              <a:ext uri="{FF2B5EF4-FFF2-40B4-BE49-F238E27FC236}">
                <a16:creationId xmlns:a16="http://schemas.microsoft.com/office/drawing/2014/main" id="{B029B82E-722D-45BB-B34F-D4423CBF965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6" name="Group 145">
            <a:extLst>
              <a:ext uri="{FF2B5EF4-FFF2-40B4-BE49-F238E27FC236}">
                <a16:creationId xmlns:a16="http://schemas.microsoft.com/office/drawing/2014/main" id="{1F7980BB-894F-43B4-B764-9CE95DEF894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47" name="Freeform 5">
              <a:extLst>
                <a:ext uri="{FF2B5EF4-FFF2-40B4-BE49-F238E27FC236}">
                  <a16:creationId xmlns:a16="http://schemas.microsoft.com/office/drawing/2014/main" id="{D6D9E82D-9E8F-4365-8DD3-F87F575AF8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>
                <a:gd name="T0" fmla="*/ 1752 w 2038"/>
                <a:gd name="T1" fmla="*/ 1169 h 1169"/>
                <a:gd name="T2" fmla="*/ 1487 w 2038"/>
                <a:gd name="T3" fmla="*/ 334 h 1169"/>
                <a:gd name="T4" fmla="*/ 860 w 2038"/>
                <a:gd name="T5" fmla="*/ 22 h 1169"/>
                <a:gd name="T6" fmla="*/ 199 w 2038"/>
                <a:gd name="T7" fmla="*/ 318 h 1169"/>
                <a:gd name="T8" fmla="*/ 399 w 2038"/>
                <a:gd name="T9" fmla="*/ 1165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8" name="Freeform 6">
              <a:extLst>
                <a:ext uri="{FF2B5EF4-FFF2-40B4-BE49-F238E27FC236}">
                  <a16:creationId xmlns:a16="http://schemas.microsoft.com/office/drawing/2014/main" id="{1CD7CE6C-6D35-4CDB-8C9B-3749731FB4E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>
                <a:gd name="T0" fmla="*/ 1025 w 1549"/>
                <a:gd name="T1" fmla="*/ 1016 h 1017"/>
                <a:gd name="T2" fmla="*/ 1443 w 1549"/>
                <a:gd name="T3" fmla="*/ 592 h 1017"/>
                <a:gd name="T4" fmla="*/ 782 w 1549"/>
                <a:gd name="T5" fmla="*/ 53 h 1017"/>
                <a:gd name="T6" fmla="*/ 150 w 1549"/>
                <a:gd name="T7" fmla="*/ 329 h 1017"/>
                <a:gd name="T8" fmla="*/ 477 w 1549"/>
                <a:gd name="T9" fmla="*/ 101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7">
              <a:extLst>
                <a:ext uri="{FF2B5EF4-FFF2-40B4-BE49-F238E27FC236}">
                  <a16:creationId xmlns:a16="http://schemas.microsoft.com/office/drawing/2014/main" id="{1D897CC5-D9DC-4B84-8FEE-769DDB3ED7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>
                <a:gd name="T0" fmla="*/ 1302 w 1688"/>
                <a:gd name="T1" fmla="*/ 1066 h 1066"/>
                <a:gd name="T2" fmla="*/ 1613 w 1688"/>
                <a:gd name="T3" fmla="*/ 850 h 1066"/>
                <a:gd name="T4" fmla="*/ 1517 w 1688"/>
                <a:gd name="T5" fmla="*/ 471 h 1066"/>
                <a:gd name="T6" fmla="*/ 798 w 1688"/>
                <a:gd name="T7" fmla="*/ 28 h 1066"/>
                <a:gd name="T8" fmla="*/ 181 w 1688"/>
                <a:gd name="T9" fmla="*/ 333 h 1066"/>
                <a:gd name="T10" fmla="*/ 420 w 1688"/>
                <a:gd name="T11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8">
              <a:extLst>
                <a:ext uri="{FF2B5EF4-FFF2-40B4-BE49-F238E27FC236}">
                  <a16:creationId xmlns:a16="http://schemas.microsoft.com/office/drawing/2014/main" id="{A7F9F68E-05A6-4B4F-A9C4-99F56BA4DE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>
                <a:gd name="T0" fmla="*/ 1873 w 2171"/>
                <a:gd name="T1" fmla="*/ 1326 h 1326"/>
                <a:gd name="T2" fmla="*/ 1609 w 2171"/>
                <a:gd name="T3" fmla="*/ 473 h 1326"/>
                <a:gd name="T4" fmla="*/ 880 w 2171"/>
                <a:gd name="T5" fmla="*/ 63 h 1326"/>
                <a:gd name="T6" fmla="*/ 0 w 2171"/>
                <a:gd name="T7" fmla="*/ 423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1" name="Freeform 9">
              <a:extLst>
                <a:ext uri="{FF2B5EF4-FFF2-40B4-BE49-F238E27FC236}">
                  <a16:creationId xmlns:a16="http://schemas.microsoft.com/office/drawing/2014/main" id="{FE459AB8-6C83-4017-AD7E-34DDCC29B5D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>
                <a:gd name="T0" fmla="*/ 0 w 106"/>
                <a:gd name="T1" fmla="*/ 0 h 143"/>
                <a:gd name="T2" fmla="*/ 106 w 106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2" name="Freeform 10">
              <a:extLst>
                <a:ext uri="{FF2B5EF4-FFF2-40B4-BE49-F238E27FC236}">
                  <a16:creationId xmlns:a16="http://schemas.microsoft.com/office/drawing/2014/main" id="{7E35D375-D544-4AA6-B2C0-AECF72D6DA6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>
                <a:gd name="T0" fmla="*/ 2046 w 2330"/>
                <a:gd name="T1" fmla="*/ 1452 h 1452"/>
                <a:gd name="T2" fmla="*/ 1813 w 2330"/>
                <a:gd name="T3" fmla="*/ 601 h 1452"/>
                <a:gd name="T4" fmla="*/ 956 w 2330"/>
                <a:gd name="T5" fmla="*/ 97 h 1452"/>
                <a:gd name="T6" fmla="*/ 0 w 2330"/>
                <a:gd name="T7" fmla="*/ 366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11">
              <a:extLst>
                <a:ext uri="{FF2B5EF4-FFF2-40B4-BE49-F238E27FC236}">
                  <a16:creationId xmlns:a16="http://schemas.microsoft.com/office/drawing/2014/main" id="{330D17F1-A1B0-40BD-8617-EE4D6750C8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>
                <a:gd name="T0" fmla="*/ 1094 w 1216"/>
                <a:gd name="T1" fmla="*/ 1436 h 1436"/>
                <a:gd name="T2" fmla="*/ 709 w 1216"/>
                <a:gd name="T3" fmla="*/ 551 h 1436"/>
                <a:gd name="T4" fmla="*/ 0 w 1216"/>
                <a:gd name="T5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12">
              <a:extLst>
                <a:ext uri="{FF2B5EF4-FFF2-40B4-BE49-F238E27FC236}">
                  <a16:creationId xmlns:a16="http://schemas.microsoft.com/office/drawing/2014/main" id="{B66F0F2E-CF96-4F3A-B20B-7A67FED935C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>
                <a:gd name="T0" fmla="*/ 222 w 222"/>
                <a:gd name="T1" fmla="*/ 0 h 129"/>
                <a:gd name="T2" fmla="*/ 0 w 222"/>
                <a:gd name="T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0" name="Freeform 13">
              <a:extLst>
                <a:ext uri="{FF2B5EF4-FFF2-40B4-BE49-F238E27FC236}">
                  <a16:creationId xmlns:a16="http://schemas.microsoft.com/office/drawing/2014/main" id="{6A12D58E-271D-4783-99B0-2C1098B90B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>
                <a:gd name="T0" fmla="*/ 1067 w 1174"/>
                <a:gd name="T1" fmla="*/ 1440 h 1440"/>
                <a:gd name="T2" fmla="*/ 698 w 1174"/>
                <a:gd name="T3" fmla="*/ 577 h 1440"/>
                <a:gd name="T4" fmla="*/ 0 w 1174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1" name="Freeform 14">
              <a:extLst>
                <a:ext uri="{FF2B5EF4-FFF2-40B4-BE49-F238E27FC236}">
                  <a16:creationId xmlns:a16="http://schemas.microsoft.com/office/drawing/2014/main" id="{F9B86422-0052-4CDC-906A-A0991A2900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>
                <a:gd name="T0" fmla="*/ 125 w 125"/>
                <a:gd name="T1" fmla="*/ 0 h 74"/>
                <a:gd name="T2" fmla="*/ 0 w 125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5" name="Freeform 15">
              <a:extLst>
                <a:ext uri="{FF2B5EF4-FFF2-40B4-BE49-F238E27FC236}">
                  <a16:creationId xmlns:a16="http://schemas.microsoft.com/office/drawing/2014/main" id="{C6847113-CFAE-4362-A26F-0B1D189964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>
                <a:gd name="T0" fmla="*/ 1056 w 1155"/>
                <a:gd name="T1" fmla="*/ 1440 h 1440"/>
                <a:gd name="T2" fmla="*/ 686 w 1155"/>
                <a:gd name="T3" fmla="*/ 580 h 1440"/>
                <a:gd name="T4" fmla="*/ 0 w 1155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6" name="Freeform 16">
              <a:extLst>
                <a:ext uri="{FF2B5EF4-FFF2-40B4-BE49-F238E27FC236}">
                  <a16:creationId xmlns:a16="http://schemas.microsoft.com/office/drawing/2014/main" id="{2AD566C5-BF8B-4C51-82C6-4633CAE5BD7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>
                <a:gd name="T0" fmla="*/ 75 w 75"/>
                <a:gd name="T1" fmla="*/ 0 h 45"/>
                <a:gd name="T2" fmla="*/ 0 w 75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17">
              <a:extLst>
                <a:ext uri="{FF2B5EF4-FFF2-40B4-BE49-F238E27FC236}">
                  <a16:creationId xmlns:a16="http://schemas.microsoft.com/office/drawing/2014/main" id="{F156CA36-0366-443D-9A53-7806BDE2074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>
                <a:gd name="T0" fmla="*/ 1053 w 1160"/>
                <a:gd name="T1" fmla="*/ 1441 h 1441"/>
                <a:gd name="T2" fmla="*/ 705 w 1160"/>
                <a:gd name="T3" fmla="*/ 599 h 1441"/>
                <a:gd name="T4" fmla="*/ 0 w 1160"/>
                <a:gd name="T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5" name="Freeform 18">
              <a:extLst>
                <a:ext uri="{FF2B5EF4-FFF2-40B4-BE49-F238E27FC236}">
                  <a16:creationId xmlns:a16="http://schemas.microsoft.com/office/drawing/2014/main" id="{E854E694-6F0F-4143-B88B-DE4C9E02E0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>
                <a:gd name="T0" fmla="*/ 1040 w 1137"/>
                <a:gd name="T1" fmla="*/ 1440 h 1440"/>
                <a:gd name="T2" fmla="*/ 698 w 1137"/>
                <a:gd name="T3" fmla="*/ 611 h 1440"/>
                <a:gd name="T4" fmla="*/ 0 w 1137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6" name="Freeform 19">
              <a:extLst>
                <a:ext uri="{FF2B5EF4-FFF2-40B4-BE49-F238E27FC236}">
                  <a16:creationId xmlns:a16="http://schemas.microsoft.com/office/drawing/2014/main" id="{65CBB851-7142-4AAB-8038-999CAB8CE9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>
                <a:gd name="T0" fmla="*/ 1011 w 1058"/>
                <a:gd name="T1" fmla="*/ 1439 h 1439"/>
                <a:gd name="T2" fmla="*/ 648 w 1058"/>
                <a:gd name="T3" fmla="*/ 617 h 1439"/>
                <a:gd name="T4" fmla="*/ 0 w 1058"/>
                <a:gd name="T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7" name="Freeform 20">
              <a:extLst>
                <a:ext uri="{FF2B5EF4-FFF2-40B4-BE49-F238E27FC236}">
                  <a16:creationId xmlns:a16="http://schemas.microsoft.com/office/drawing/2014/main" id="{5560487F-527D-416F-A6A5-16BC6F62645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>
                <a:gd name="T0" fmla="*/ 718 w 718"/>
                <a:gd name="T1" fmla="*/ 575 h 575"/>
                <a:gd name="T2" fmla="*/ 0 w 718"/>
                <a:gd name="T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8" name="Freeform 21">
              <a:extLst>
                <a:ext uri="{FF2B5EF4-FFF2-40B4-BE49-F238E27FC236}">
                  <a16:creationId xmlns:a16="http://schemas.microsoft.com/office/drawing/2014/main" id="{1F3D29D7-04A7-4C39-ABC0-CCFFE39BD39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>
                <a:gd name="T0" fmla="*/ 620 w 620"/>
                <a:gd name="T1" fmla="*/ 536 h 536"/>
                <a:gd name="T2" fmla="*/ 0 w 620"/>
                <a:gd name="T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22">
              <a:extLst>
                <a:ext uri="{FF2B5EF4-FFF2-40B4-BE49-F238E27FC236}">
                  <a16:creationId xmlns:a16="http://schemas.microsoft.com/office/drawing/2014/main" id="{AB11EF01-3B4E-41D2-9E08-0106F319A10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>
                <a:gd name="T0" fmla="*/ 0 w 455"/>
                <a:gd name="T1" fmla="*/ 0 h 285"/>
                <a:gd name="T2" fmla="*/ 455 w 455"/>
                <a:gd name="T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9" name="Freeform 23">
              <a:extLst>
                <a:ext uri="{FF2B5EF4-FFF2-40B4-BE49-F238E27FC236}">
                  <a16:creationId xmlns:a16="http://schemas.microsoft.com/office/drawing/2014/main" id="{9E2C3217-DC0B-4F91-9F62-A04CDEB2F7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>
                <a:gd name="T0" fmla="*/ 0 w 188"/>
                <a:gd name="T1" fmla="*/ 0 h 112"/>
                <a:gd name="T2" fmla="*/ 188 w 188"/>
                <a:gd name="T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pic>
        <p:nvPicPr>
          <p:cNvPr id="6" name="Content Placeholder 5" descr="A menu of a coffee shop&#10;&#10;Description automatically generated">
            <a:extLst>
              <a:ext uri="{FF2B5EF4-FFF2-40B4-BE49-F238E27FC236}">
                <a16:creationId xmlns:a16="http://schemas.microsoft.com/office/drawing/2014/main" id="{F0961AD2-121E-D971-C421-78C53EE129C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r="4426"/>
          <a:stretch/>
        </p:blipFill>
        <p:spPr>
          <a:xfrm>
            <a:off x="20" y="227"/>
            <a:ext cx="5174169" cy="6858000"/>
          </a:xfrm>
          <a:prstGeom prst="rect">
            <a:avLst/>
          </a:prstGeom>
          <a:ln w="9525">
            <a:noFill/>
          </a:ln>
        </p:spPr>
      </p:pic>
      <p:grpSp>
        <p:nvGrpSpPr>
          <p:cNvPr id="160" name="Group 159">
            <a:extLst>
              <a:ext uri="{FF2B5EF4-FFF2-40B4-BE49-F238E27FC236}">
                <a16:creationId xmlns:a16="http://schemas.microsoft.com/office/drawing/2014/main" id="{F2B7CF55-CC81-4559-9768-354C7462D65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5455064" y="1186483"/>
            <a:ext cx="5941686" cy="4477933"/>
            <a:chOff x="807084" y="1186483"/>
            <a:chExt cx="5941686" cy="4477933"/>
          </a:xfrm>
        </p:grpSpPr>
        <p:sp>
          <p:nvSpPr>
            <p:cNvPr id="161" name="Rectangle 160">
              <a:extLst>
                <a:ext uri="{FF2B5EF4-FFF2-40B4-BE49-F238E27FC236}">
                  <a16:creationId xmlns:a16="http://schemas.microsoft.com/office/drawing/2014/main" id="{9FDAF335-846C-48F5-A261-6D242B1ED95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7780" y="1186483"/>
              <a:ext cx="5940295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2" name="Isosceles Triangle 39">
              <a:extLst>
                <a:ext uri="{FF2B5EF4-FFF2-40B4-BE49-F238E27FC236}">
                  <a16:creationId xmlns:a16="http://schemas.microsoft.com/office/drawing/2014/main" id="{598CCBBA-616E-4339-A7DE-6168CEEE50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3574311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3" name="Rectangle 162">
              <a:extLst>
                <a:ext uri="{FF2B5EF4-FFF2-40B4-BE49-F238E27FC236}">
                  <a16:creationId xmlns:a16="http://schemas.microsoft.com/office/drawing/2014/main" id="{0FDCDAE4-2A39-4204-B094-CA4F1493DE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07084" y="1991156"/>
              <a:ext cx="5941686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76F9CFC4-FD49-C0D7-F76C-398C8565A7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3394" y="2075504"/>
            <a:ext cx="5769989" cy="1748729"/>
          </a:xfrm>
        </p:spPr>
        <p:txBody>
          <a:bodyPr vert="horz" lIns="228600" tIns="228600" rIns="228600" bIns="0" rtlCol="0" anchor="b">
            <a:normAutofit/>
          </a:bodyPr>
          <a:lstStyle/>
          <a:p>
            <a:pPr>
              <a:lnSpc>
                <a:spcPct val="80000"/>
              </a:lnSpc>
            </a:pPr>
            <a:r>
              <a:rPr lang="en-US" sz="5400" dirty="0"/>
              <a:t>SAMPLE MENU</a:t>
            </a:r>
          </a:p>
        </p:txBody>
      </p:sp>
    </p:spTree>
    <p:extLst>
      <p:ext uri="{BB962C8B-B14F-4D97-AF65-F5344CB8AC3E}">
        <p14:creationId xmlns:p14="http://schemas.microsoft.com/office/powerpoint/2010/main" val="328394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 9">
            <a:extLst>
              <a:ext uri="{FF2B5EF4-FFF2-40B4-BE49-F238E27FC236}">
                <a16:creationId xmlns:a16="http://schemas.microsoft.com/office/drawing/2014/main" id="{4DB07893-3BE3-42E0-BC35-1ED54907AA6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1" name="Freeform 5">
              <a:extLst>
                <a:ext uri="{FF2B5EF4-FFF2-40B4-BE49-F238E27FC236}">
                  <a16:creationId xmlns:a16="http://schemas.microsoft.com/office/drawing/2014/main" id="{017C40D5-034D-4017-BF93-E3AF61334DE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6">
              <a:extLst>
                <a:ext uri="{FF2B5EF4-FFF2-40B4-BE49-F238E27FC236}">
                  <a16:creationId xmlns:a16="http://schemas.microsoft.com/office/drawing/2014/main" id="{8927D23A-8D45-4A3B-8292-9802CAFAEC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7">
              <a:extLst>
                <a:ext uri="{FF2B5EF4-FFF2-40B4-BE49-F238E27FC236}">
                  <a16:creationId xmlns:a16="http://schemas.microsoft.com/office/drawing/2014/main" id="{54AC8502-82EF-488F-A769-2C9758D5755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8">
              <a:extLst>
                <a:ext uri="{FF2B5EF4-FFF2-40B4-BE49-F238E27FC236}">
                  <a16:creationId xmlns:a16="http://schemas.microsoft.com/office/drawing/2014/main" id="{45863BAB-21F5-40D8-8054-4F5A5A71E73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9">
              <a:extLst>
                <a:ext uri="{FF2B5EF4-FFF2-40B4-BE49-F238E27FC236}">
                  <a16:creationId xmlns:a16="http://schemas.microsoft.com/office/drawing/2014/main" id="{D6CDFFA9-CB9B-4224-8693-FAE0CA75343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0">
              <a:extLst>
                <a:ext uri="{FF2B5EF4-FFF2-40B4-BE49-F238E27FC236}">
                  <a16:creationId xmlns:a16="http://schemas.microsoft.com/office/drawing/2014/main" id="{B6A01934-284E-4BCA-8E7F-4EA1ADCD06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1">
              <a:extLst>
                <a:ext uri="{FF2B5EF4-FFF2-40B4-BE49-F238E27FC236}">
                  <a16:creationId xmlns:a16="http://schemas.microsoft.com/office/drawing/2014/main" id="{BD25195C-9A0F-42C0-BCFA-8AE824C6B92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2">
              <a:extLst>
                <a:ext uri="{FF2B5EF4-FFF2-40B4-BE49-F238E27FC236}">
                  <a16:creationId xmlns:a16="http://schemas.microsoft.com/office/drawing/2014/main" id="{B24C254B-4197-4951-84F7-896F441B10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3">
              <a:extLst>
                <a:ext uri="{FF2B5EF4-FFF2-40B4-BE49-F238E27FC236}">
                  <a16:creationId xmlns:a16="http://schemas.microsoft.com/office/drawing/2014/main" id="{71F330C8-1F40-4D4E-B39D-02517950387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4">
              <a:extLst>
                <a:ext uri="{FF2B5EF4-FFF2-40B4-BE49-F238E27FC236}">
                  <a16:creationId xmlns:a16="http://schemas.microsoft.com/office/drawing/2014/main" id="{2715F280-155E-440C-8A04-ADB44B96B0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5">
              <a:extLst>
                <a:ext uri="{FF2B5EF4-FFF2-40B4-BE49-F238E27FC236}">
                  <a16:creationId xmlns:a16="http://schemas.microsoft.com/office/drawing/2014/main" id="{581EA02B-84E6-4BDF-802F-5380897207A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6">
              <a:extLst>
                <a:ext uri="{FF2B5EF4-FFF2-40B4-BE49-F238E27FC236}">
                  <a16:creationId xmlns:a16="http://schemas.microsoft.com/office/drawing/2014/main" id="{0A8D6E22-477E-4554-9DD7-4AAF82DC8D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7">
              <a:extLst>
                <a:ext uri="{FF2B5EF4-FFF2-40B4-BE49-F238E27FC236}">
                  <a16:creationId xmlns:a16="http://schemas.microsoft.com/office/drawing/2014/main" id="{FABD280D-079A-453F-BB67-25DE0CFFA78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8">
              <a:extLst>
                <a:ext uri="{FF2B5EF4-FFF2-40B4-BE49-F238E27FC236}">
                  <a16:creationId xmlns:a16="http://schemas.microsoft.com/office/drawing/2014/main" id="{A65E1FB9-E675-439E-B4AD-7A83D28374D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73F22E98-36D4-4717-BD18-7D82C5C6C2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0">
              <a:extLst>
                <a:ext uri="{FF2B5EF4-FFF2-40B4-BE49-F238E27FC236}">
                  <a16:creationId xmlns:a16="http://schemas.microsoft.com/office/drawing/2014/main" id="{8D514B26-F1E3-4FC5-9971-32D9BD659C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625A493F-B70E-453E-879D-AF04AAC500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F7B5899C-8596-4D71-8853-45318E1116A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9" name="Freeform 23">
              <a:extLst>
                <a:ext uri="{FF2B5EF4-FFF2-40B4-BE49-F238E27FC236}">
                  <a16:creationId xmlns:a16="http://schemas.microsoft.com/office/drawing/2014/main" id="{3B9C14FC-56CE-46EA-B8CA-5AC43CEEBC8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1" name="Group 30">
            <a:extLst>
              <a:ext uri="{FF2B5EF4-FFF2-40B4-BE49-F238E27FC236}">
                <a16:creationId xmlns:a16="http://schemas.microsoft.com/office/drawing/2014/main" id="{F20A4E56-ACC6-4224-90CA-D55AFD8706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AC651636-2851-41D1-8CA5-308118F36F8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Isosceles Triangle 32">
              <a:extLst>
                <a:ext uri="{FF2B5EF4-FFF2-40B4-BE49-F238E27FC236}">
                  <a16:creationId xmlns:a16="http://schemas.microsoft.com/office/drawing/2014/main" id="{59909CA5-DB2C-4B0F-A986-58751C05A5E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8C7AC88B-4F8C-418E-9D03-D36DE2792A9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 useBgFill="1">
        <p:nvSpPr>
          <p:cNvPr id="36" name="Rectangle 35">
            <a:extLst>
              <a:ext uri="{FF2B5EF4-FFF2-40B4-BE49-F238E27FC236}">
                <a16:creationId xmlns:a16="http://schemas.microsoft.com/office/drawing/2014/main" id="{07DF423B-20EE-4B4E-9331-08534D6E40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068B0462-75E9-4B1D-8B86-70E9E8F4C17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39" name="Freeform 5">
              <a:extLst>
                <a:ext uri="{FF2B5EF4-FFF2-40B4-BE49-F238E27FC236}">
                  <a16:creationId xmlns:a16="http://schemas.microsoft.com/office/drawing/2014/main" id="{54E69918-1325-4CA2-9AB0-85EE8D6D82C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>
                <a:gd name="T0" fmla="*/ 1752 w 2038"/>
                <a:gd name="T1" fmla="*/ 1169 h 1169"/>
                <a:gd name="T2" fmla="*/ 1487 w 2038"/>
                <a:gd name="T3" fmla="*/ 334 h 1169"/>
                <a:gd name="T4" fmla="*/ 860 w 2038"/>
                <a:gd name="T5" fmla="*/ 22 h 1169"/>
                <a:gd name="T6" fmla="*/ 199 w 2038"/>
                <a:gd name="T7" fmla="*/ 318 h 1169"/>
                <a:gd name="T8" fmla="*/ 399 w 2038"/>
                <a:gd name="T9" fmla="*/ 1165 h 11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0" name="Freeform 6">
              <a:extLst>
                <a:ext uri="{FF2B5EF4-FFF2-40B4-BE49-F238E27FC236}">
                  <a16:creationId xmlns:a16="http://schemas.microsoft.com/office/drawing/2014/main" id="{7A5071B7-1CAE-4E86-9CA1-F918E5ED3A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>
                <a:gd name="T0" fmla="*/ 1025 w 1549"/>
                <a:gd name="T1" fmla="*/ 1016 h 1017"/>
                <a:gd name="T2" fmla="*/ 1443 w 1549"/>
                <a:gd name="T3" fmla="*/ 592 h 1017"/>
                <a:gd name="T4" fmla="*/ 782 w 1549"/>
                <a:gd name="T5" fmla="*/ 53 h 1017"/>
                <a:gd name="T6" fmla="*/ 150 w 1549"/>
                <a:gd name="T7" fmla="*/ 329 h 1017"/>
                <a:gd name="T8" fmla="*/ 477 w 1549"/>
                <a:gd name="T9" fmla="*/ 1017 h 10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1" name="Freeform 7">
              <a:extLst>
                <a:ext uri="{FF2B5EF4-FFF2-40B4-BE49-F238E27FC236}">
                  <a16:creationId xmlns:a16="http://schemas.microsoft.com/office/drawing/2014/main" id="{15A709AE-C597-4F0F-9CAA-FE0F9071D4B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>
                <a:gd name="T0" fmla="*/ 1302 w 1688"/>
                <a:gd name="T1" fmla="*/ 1066 h 1066"/>
                <a:gd name="T2" fmla="*/ 1613 w 1688"/>
                <a:gd name="T3" fmla="*/ 850 h 1066"/>
                <a:gd name="T4" fmla="*/ 1517 w 1688"/>
                <a:gd name="T5" fmla="*/ 471 h 1066"/>
                <a:gd name="T6" fmla="*/ 798 w 1688"/>
                <a:gd name="T7" fmla="*/ 28 h 1066"/>
                <a:gd name="T8" fmla="*/ 181 w 1688"/>
                <a:gd name="T9" fmla="*/ 333 h 1066"/>
                <a:gd name="T10" fmla="*/ 420 w 1688"/>
                <a:gd name="T11" fmla="*/ 1066 h 10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2" name="Freeform 8">
              <a:extLst>
                <a:ext uri="{FF2B5EF4-FFF2-40B4-BE49-F238E27FC236}">
                  <a16:creationId xmlns:a16="http://schemas.microsoft.com/office/drawing/2014/main" id="{A413C053-C9C1-4E6A-B009-C4B4DDAB90A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>
                <a:gd name="T0" fmla="*/ 1873 w 2171"/>
                <a:gd name="T1" fmla="*/ 1326 h 1326"/>
                <a:gd name="T2" fmla="*/ 1609 w 2171"/>
                <a:gd name="T3" fmla="*/ 473 h 1326"/>
                <a:gd name="T4" fmla="*/ 880 w 2171"/>
                <a:gd name="T5" fmla="*/ 63 h 1326"/>
                <a:gd name="T6" fmla="*/ 0 w 2171"/>
                <a:gd name="T7" fmla="*/ 423 h 1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3" name="Freeform 9">
              <a:extLst>
                <a:ext uri="{FF2B5EF4-FFF2-40B4-BE49-F238E27FC236}">
                  <a16:creationId xmlns:a16="http://schemas.microsoft.com/office/drawing/2014/main" id="{E5AE5B33-92CA-42D0-B84A-7AFE673ABEF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>
                <a:gd name="T0" fmla="*/ 0 w 106"/>
                <a:gd name="T1" fmla="*/ 0 h 143"/>
                <a:gd name="T2" fmla="*/ 106 w 106"/>
                <a:gd name="T3" fmla="*/ 143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4" name="Freeform 10">
              <a:extLst>
                <a:ext uri="{FF2B5EF4-FFF2-40B4-BE49-F238E27FC236}">
                  <a16:creationId xmlns:a16="http://schemas.microsoft.com/office/drawing/2014/main" id="{C9CFEC47-604F-4921-8C95-501EDBD844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>
                <a:gd name="T0" fmla="*/ 2046 w 2330"/>
                <a:gd name="T1" fmla="*/ 1452 h 1452"/>
                <a:gd name="T2" fmla="*/ 1813 w 2330"/>
                <a:gd name="T3" fmla="*/ 601 h 1452"/>
                <a:gd name="T4" fmla="*/ 956 w 2330"/>
                <a:gd name="T5" fmla="*/ 97 h 1452"/>
                <a:gd name="T6" fmla="*/ 0 w 2330"/>
                <a:gd name="T7" fmla="*/ 366 h 14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5" name="Freeform 11">
              <a:extLst>
                <a:ext uri="{FF2B5EF4-FFF2-40B4-BE49-F238E27FC236}">
                  <a16:creationId xmlns:a16="http://schemas.microsoft.com/office/drawing/2014/main" id="{27449E73-1609-4FCE-B4A0-7C4BA7E1F57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>
                <a:gd name="T0" fmla="*/ 1094 w 1216"/>
                <a:gd name="T1" fmla="*/ 1436 h 1436"/>
                <a:gd name="T2" fmla="*/ 709 w 1216"/>
                <a:gd name="T3" fmla="*/ 551 h 1436"/>
                <a:gd name="T4" fmla="*/ 0 w 1216"/>
                <a:gd name="T5" fmla="*/ 0 h 14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6" name="Freeform 12">
              <a:extLst>
                <a:ext uri="{FF2B5EF4-FFF2-40B4-BE49-F238E27FC236}">
                  <a16:creationId xmlns:a16="http://schemas.microsoft.com/office/drawing/2014/main" id="{212DE114-EF7D-4E44-B0AA-C84E525E94E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>
                <a:gd name="T0" fmla="*/ 222 w 222"/>
                <a:gd name="T1" fmla="*/ 0 h 129"/>
                <a:gd name="T2" fmla="*/ 0 w 222"/>
                <a:gd name="T3" fmla="*/ 129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7" name="Freeform 13">
              <a:extLst>
                <a:ext uri="{FF2B5EF4-FFF2-40B4-BE49-F238E27FC236}">
                  <a16:creationId xmlns:a16="http://schemas.microsoft.com/office/drawing/2014/main" id="{7368FDEB-E7AA-4C77-B71A-98163A46694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>
                <a:gd name="T0" fmla="*/ 1067 w 1174"/>
                <a:gd name="T1" fmla="*/ 1440 h 1440"/>
                <a:gd name="T2" fmla="*/ 698 w 1174"/>
                <a:gd name="T3" fmla="*/ 577 h 1440"/>
                <a:gd name="T4" fmla="*/ 0 w 1174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8" name="Freeform 14">
              <a:extLst>
                <a:ext uri="{FF2B5EF4-FFF2-40B4-BE49-F238E27FC236}">
                  <a16:creationId xmlns:a16="http://schemas.microsoft.com/office/drawing/2014/main" id="{A0649E67-96B5-4930-98AF-82AC946092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>
                <a:gd name="T0" fmla="*/ 125 w 125"/>
                <a:gd name="T1" fmla="*/ 0 h 74"/>
                <a:gd name="T2" fmla="*/ 0 w 125"/>
                <a:gd name="T3" fmla="*/ 74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49" name="Freeform 15">
              <a:extLst>
                <a:ext uri="{FF2B5EF4-FFF2-40B4-BE49-F238E27FC236}">
                  <a16:creationId xmlns:a16="http://schemas.microsoft.com/office/drawing/2014/main" id="{926C88EF-A37D-44C3-934C-42AA5B51213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>
                <a:gd name="T0" fmla="*/ 1056 w 1155"/>
                <a:gd name="T1" fmla="*/ 1440 h 1440"/>
                <a:gd name="T2" fmla="*/ 686 w 1155"/>
                <a:gd name="T3" fmla="*/ 580 h 1440"/>
                <a:gd name="T4" fmla="*/ 0 w 1155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0" name="Freeform 16">
              <a:extLst>
                <a:ext uri="{FF2B5EF4-FFF2-40B4-BE49-F238E27FC236}">
                  <a16:creationId xmlns:a16="http://schemas.microsoft.com/office/drawing/2014/main" id="{C0442B81-6DBB-491C-B230-2467852269F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>
                <a:gd name="T0" fmla="*/ 75 w 75"/>
                <a:gd name="T1" fmla="*/ 0 h 45"/>
                <a:gd name="T2" fmla="*/ 0 w 75"/>
                <a:gd name="T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1" name="Freeform 17">
              <a:extLst>
                <a:ext uri="{FF2B5EF4-FFF2-40B4-BE49-F238E27FC236}">
                  <a16:creationId xmlns:a16="http://schemas.microsoft.com/office/drawing/2014/main" id="{93426BCC-D22C-403C-8DCC-D90D2298D8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>
                <a:gd name="T0" fmla="*/ 1053 w 1160"/>
                <a:gd name="T1" fmla="*/ 1441 h 1441"/>
                <a:gd name="T2" fmla="*/ 705 w 1160"/>
                <a:gd name="T3" fmla="*/ 599 h 1441"/>
                <a:gd name="T4" fmla="*/ 0 w 1160"/>
                <a:gd name="T5" fmla="*/ 0 h 1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2" name="Freeform 18">
              <a:extLst>
                <a:ext uri="{FF2B5EF4-FFF2-40B4-BE49-F238E27FC236}">
                  <a16:creationId xmlns:a16="http://schemas.microsoft.com/office/drawing/2014/main" id="{267F8A8D-44CE-4AF4-9157-8A83CC4621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>
                <a:gd name="T0" fmla="*/ 1040 w 1137"/>
                <a:gd name="T1" fmla="*/ 1440 h 1440"/>
                <a:gd name="T2" fmla="*/ 698 w 1137"/>
                <a:gd name="T3" fmla="*/ 611 h 1440"/>
                <a:gd name="T4" fmla="*/ 0 w 1137"/>
                <a:gd name="T5" fmla="*/ 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3" name="Freeform 19">
              <a:extLst>
                <a:ext uri="{FF2B5EF4-FFF2-40B4-BE49-F238E27FC236}">
                  <a16:creationId xmlns:a16="http://schemas.microsoft.com/office/drawing/2014/main" id="{4A8C909B-F38A-40E8-AFDA-DC78B0861AB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>
                <a:gd name="T0" fmla="*/ 1011 w 1058"/>
                <a:gd name="T1" fmla="*/ 1439 h 1439"/>
                <a:gd name="T2" fmla="*/ 648 w 1058"/>
                <a:gd name="T3" fmla="*/ 617 h 1439"/>
                <a:gd name="T4" fmla="*/ 0 w 1058"/>
                <a:gd name="T5" fmla="*/ 0 h 1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4" name="Freeform 20">
              <a:extLst>
                <a:ext uri="{FF2B5EF4-FFF2-40B4-BE49-F238E27FC236}">
                  <a16:creationId xmlns:a16="http://schemas.microsoft.com/office/drawing/2014/main" id="{F1979438-48F8-498A-9404-803B48B99F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>
                <a:gd name="T0" fmla="*/ 718 w 718"/>
                <a:gd name="T1" fmla="*/ 575 h 575"/>
                <a:gd name="T2" fmla="*/ 0 w 718"/>
                <a:gd name="T3" fmla="*/ 0 h 5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5" name="Freeform 21">
              <a:extLst>
                <a:ext uri="{FF2B5EF4-FFF2-40B4-BE49-F238E27FC236}">
                  <a16:creationId xmlns:a16="http://schemas.microsoft.com/office/drawing/2014/main" id="{43C1135D-3BE6-4AA0-9092-DA224D36145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>
                <a:gd name="T0" fmla="*/ 620 w 620"/>
                <a:gd name="T1" fmla="*/ 536 h 536"/>
                <a:gd name="T2" fmla="*/ 0 w 620"/>
                <a:gd name="T3" fmla="*/ 0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6" name="Freeform 22">
              <a:extLst>
                <a:ext uri="{FF2B5EF4-FFF2-40B4-BE49-F238E27FC236}">
                  <a16:creationId xmlns:a16="http://schemas.microsoft.com/office/drawing/2014/main" id="{F3056CE6-A290-4B53-A183-2F813443C62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>
                <a:gd name="T0" fmla="*/ 0 w 455"/>
                <a:gd name="T1" fmla="*/ 0 h 285"/>
                <a:gd name="T2" fmla="*/ 455 w 455"/>
                <a:gd name="T3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57" name="Freeform 23">
              <a:extLst>
                <a:ext uri="{FF2B5EF4-FFF2-40B4-BE49-F238E27FC236}">
                  <a16:creationId xmlns:a16="http://schemas.microsoft.com/office/drawing/2014/main" id="{336073A9-4BB3-4518-95E4-42138439A0D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>
                <a:gd name="T0" fmla="*/ 0 w 188"/>
                <a:gd name="T1" fmla="*/ 0 h 112"/>
                <a:gd name="T2" fmla="*/ 188 w 188"/>
                <a:gd name="T3" fmla="*/ 112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59" name="Rectangle 58">
            <a:extLst>
              <a:ext uri="{FF2B5EF4-FFF2-40B4-BE49-F238E27FC236}">
                <a16:creationId xmlns:a16="http://schemas.microsoft.com/office/drawing/2014/main" id="{28981D50-41EB-47B6-A74B-B4590663DCD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2680" y="-6706"/>
            <a:ext cx="12194680" cy="4127711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Content Placeholder 4" descr="A close-up of a computer screen&#10;&#10;Description automatically generated">
            <a:extLst>
              <a:ext uri="{FF2B5EF4-FFF2-40B4-BE49-F238E27FC236}">
                <a16:creationId xmlns:a16="http://schemas.microsoft.com/office/drawing/2014/main" id="{5566F97C-F4E0-F075-CBD0-85E31B6459B8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18979" y="1266193"/>
            <a:ext cx="11552981" cy="1588534"/>
          </a:xfrm>
          <a:prstGeom prst="rect">
            <a:avLst/>
          </a:prstGeom>
          <a:ln w="12700">
            <a:noFill/>
          </a:ln>
        </p:spPr>
      </p:pic>
      <p:grpSp>
        <p:nvGrpSpPr>
          <p:cNvPr id="61" name="Group 60">
            <a:extLst>
              <a:ext uri="{FF2B5EF4-FFF2-40B4-BE49-F238E27FC236}">
                <a16:creationId xmlns:a16="http://schemas.microsoft.com/office/drawing/2014/main" id="{206AD6B3-B348-4CE7-AFAD-F882E7795F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" y="4206292"/>
            <a:ext cx="12192755" cy="1771275"/>
            <a:chOff x="1" y="3893141"/>
            <a:chExt cx="12192755" cy="1771275"/>
          </a:xfrm>
        </p:grpSpPr>
        <p:sp>
          <p:nvSpPr>
            <p:cNvPr id="62" name="Isosceles Triangle 39">
              <a:extLst>
                <a:ext uri="{FF2B5EF4-FFF2-40B4-BE49-F238E27FC236}">
                  <a16:creationId xmlns:a16="http://schemas.microsoft.com/office/drawing/2014/main" id="{513F5A56-3C10-4EB6-A41F-B2387E13BD1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49931031-0A9A-4132-A62C-407AFAC3F4A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" y="3893141"/>
              <a:ext cx="12192755" cy="142021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8D771C44-C365-2D67-D1B5-1DCA4A76C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83982" y="4293388"/>
            <a:ext cx="8833655" cy="727748"/>
          </a:xfrm>
        </p:spPr>
        <p:txBody>
          <a:bodyPr vert="horz" lIns="228600" tIns="228600" rIns="228600" bIns="0" rtlCol="0" anchor="b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dirty="0"/>
              <a:t>Procure Local Coffee Roaster &amp; Barista Training</a:t>
            </a:r>
          </a:p>
        </p:txBody>
      </p:sp>
    </p:spTree>
    <p:extLst>
      <p:ext uri="{BB962C8B-B14F-4D97-AF65-F5344CB8AC3E}">
        <p14:creationId xmlns:p14="http://schemas.microsoft.com/office/powerpoint/2010/main" val="2073815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8">
            <a:extLst>
              <a:ext uri="{FF2B5EF4-FFF2-40B4-BE49-F238E27FC236}">
                <a16:creationId xmlns:a16="http://schemas.microsoft.com/office/drawing/2014/main" id="{E024D248-87CA-4666-BB50-B93BF1A6FB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10" name="Freeform 5">
              <a:extLst>
                <a:ext uri="{FF2B5EF4-FFF2-40B4-BE49-F238E27FC236}">
                  <a16:creationId xmlns:a16="http://schemas.microsoft.com/office/drawing/2014/main" id="{81446A0E-C360-4370-A384-224EF4B9D79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" name="Freeform 6">
              <a:extLst>
                <a:ext uri="{FF2B5EF4-FFF2-40B4-BE49-F238E27FC236}">
                  <a16:creationId xmlns:a16="http://schemas.microsoft.com/office/drawing/2014/main" id="{375CF781-ABBD-4539-AE85-B013EDD7E1C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" name="Freeform 7">
              <a:extLst>
                <a:ext uri="{FF2B5EF4-FFF2-40B4-BE49-F238E27FC236}">
                  <a16:creationId xmlns:a16="http://schemas.microsoft.com/office/drawing/2014/main" id="{F3350EF4-E7A6-48D2-8B21-9DD8F1CB91C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Freeform 8">
              <a:extLst>
                <a:ext uri="{FF2B5EF4-FFF2-40B4-BE49-F238E27FC236}">
                  <a16:creationId xmlns:a16="http://schemas.microsoft.com/office/drawing/2014/main" id="{1F517A69-FE01-464B-9A05-3499576A993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4" name="Freeform 9">
              <a:extLst>
                <a:ext uri="{FF2B5EF4-FFF2-40B4-BE49-F238E27FC236}">
                  <a16:creationId xmlns:a16="http://schemas.microsoft.com/office/drawing/2014/main" id="{AADC7005-409B-4A18-ABD2-3BC40B989AD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" name="Freeform 10">
              <a:extLst>
                <a:ext uri="{FF2B5EF4-FFF2-40B4-BE49-F238E27FC236}">
                  <a16:creationId xmlns:a16="http://schemas.microsoft.com/office/drawing/2014/main" id="{E7E7D4D7-F6DE-4530-876A-7AF7ED93327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" name="Freeform 11">
              <a:extLst>
                <a:ext uri="{FF2B5EF4-FFF2-40B4-BE49-F238E27FC236}">
                  <a16:creationId xmlns:a16="http://schemas.microsoft.com/office/drawing/2014/main" id="{4FD811BB-DC05-49BD-934D-C52A0455BEF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" name="Freeform 12">
              <a:extLst>
                <a:ext uri="{FF2B5EF4-FFF2-40B4-BE49-F238E27FC236}">
                  <a16:creationId xmlns:a16="http://schemas.microsoft.com/office/drawing/2014/main" id="{328F383D-072B-4F56-8238-83F7F52418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8" name="Freeform 13">
              <a:extLst>
                <a:ext uri="{FF2B5EF4-FFF2-40B4-BE49-F238E27FC236}">
                  <a16:creationId xmlns:a16="http://schemas.microsoft.com/office/drawing/2014/main" id="{2F3E6887-3D62-47E0-BF7E-80A33A3EAA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9" name="Freeform 14">
              <a:extLst>
                <a:ext uri="{FF2B5EF4-FFF2-40B4-BE49-F238E27FC236}">
                  <a16:creationId xmlns:a16="http://schemas.microsoft.com/office/drawing/2014/main" id="{0F932455-2E90-40F2-914E-CB4D46E56FC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0" name="Freeform 15">
              <a:extLst>
                <a:ext uri="{FF2B5EF4-FFF2-40B4-BE49-F238E27FC236}">
                  <a16:creationId xmlns:a16="http://schemas.microsoft.com/office/drawing/2014/main" id="{9CE34E18-538E-4FBE-A20F-A3F830A625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1" name="Freeform 16">
              <a:extLst>
                <a:ext uri="{FF2B5EF4-FFF2-40B4-BE49-F238E27FC236}">
                  <a16:creationId xmlns:a16="http://schemas.microsoft.com/office/drawing/2014/main" id="{7D614BDF-54BD-46C3-85E5-96EE7B68B36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Freeform 17">
              <a:extLst>
                <a:ext uri="{FF2B5EF4-FFF2-40B4-BE49-F238E27FC236}">
                  <a16:creationId xmlns:a16="http://schemas.microsoft.com/office/drawing/2014/main" id="{0C98C1F4-37D1-4C8C-B86F-C8F65A3C4D6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Freeform 18">
              <a:extLst>
                <a:ext uri="{FF2B5EF4-FFF2-40B4-BE49-F238E27FC236}">
                  <a16:creationId xmlns:a16="http://schemas.microsoft.com/office/drawing/2014/main" id="{4C38DF64-C855-4E1D-9327-5444A4E8635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4" name="Freeform 19">
              <a:extLst>
                <a:ext uri="{FF2B5EF4-FFF2-40B4-BE49-F238E27FC236}">
                  <a16:creationId xmlns:a16="http://schemas.microsoft.com/office/drawing/2014/main" id="{0E27D78D-BB9D-4B2A-8583-B4B2E14FB91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5" name="Freeform 20">
              <a:extLst>
                <a:ext uri="{FF2B5EF4-FFF2-40B4-BE49-F238E27FC236}">
                  <a16:creationId xmlns:a16="http://schemas.microsoft.com/office/drawing/2014/main" id="{FD78ECA6-F850-4BA2-AD0A-E32F2C97FA0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" name="Freeform 21">
              <a:extLst>
                <a:ext uri="{FF2B5EF4-FFF2-40B4-BE49-F238E27FC236}">
                  <a16:creationId xmlns:a16="http://schemas.microsoft.com/office/drawing/2014/main" id="{86717E14-EE6A-4BA3-B519-F0E6220BBF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7" name="Freeform 22">
              <a:extLst>
                <a:ext uri="{FF2B5EF4-FFF2-40B4-BE49-F238E27FC236}">
                  <a16:creationId xmlns:a16="http://schemas.microsoft.com/office/drawing/2014/main" id="{82CDDB7E-90AB-4368-AED4-F2904A31A38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8" name="Freeform 23">
              <a:extLst>
                <a:ext uri="{FF2B5EF4-FFF2-40B4-BE49-F238E27FC236}">
                  <a16:creationId xmlns:a16="http://schemas.microsoft.com/office/drawing/2014/main" id="{56B060D4-4D56-4ABD-B495-528477EEAD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4" name="Group 29">
            <a:extLst>
              <a:ext uri="{FF2B5EF4-FFF2-40B4-BE49-F238E27FC236}">
                <a16:creationId xmlns:a16="http://schemas.microsoft.com/office/drawing/2014/main" id="{38BE3980-E33C-47F5-9C30-74FF864BE1C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75B0C41B-5860-492D-A229-2AD0EB47BB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2" name="Isosceles Triangle 31">
              <a:extLst>
                <a:ext uri="{FF2B5EF4-FFF2-40B4-BE49-F238E27FC236}">
                  <a16:creationId xmlns:a16="http://schemas.microsoft.com/office/drawing/2014/main" id="{58FED3E4-0FF2-4D7C-8C6E-F8DA2ED001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524D354D-03E8-4B3C-AE46-3134F3D1BC0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65" name="Rectangle 34">
            <a:extLst>
              <a:ext uri="{FF2B5EF4-FFF2-40B4-BE49-F238E27FC236}">
                <a16:creationId xmlns:a16="http://schemas.microsoft.com/office/drawing/2014/main" id="{A3BAF07C-C39E-42EB-BB22-8D46691D97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-1" y="0"/>
            <a:ext cx="12193061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66" name="Group 36">
            <a:extLst>
              <a:ext uri="{FF2B5EF4-FFF2-40B4-BE49-F238E27FC236}">
                <a16:creationId xmlns:a16="http://schemas.microsoft.com/office/drawing/2014/main" id="{D8E9CF54-0466-4261-9E62-0249E60E188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67" name="Freeform 5">
              <a:extLst>
                <a:ext uri="{FF2B5EF4-FFF2-40B4-BE49-F238E27FC236}">
                  <a16:creationId xmlns:a16="http://schemas.microsoft.com/office/drawing/2014/main" id="{33E32106-E8B1-4F76-9EE6-58537738A3C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8" name="Freeform 6">
              <a:extLst>
                <a:ext uri="{FF2B5EF4-FFF2-40B4-BE49-F238E27FC236}">
                  <a16:creationId xmlns:a16="http://schemas.microsoft.com/office/drawing/2014/main" id="{C32C2C46-A045-44FB-8A74-5EBD650C278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69" name="Freeform 7">
              <a:extLst>
                <a:ext uri="{FF2B5EF4-FFF2-40B4-BE49-F238E27FC236}">
                  <a16:creationId xmlns:a16="http://schemas.microsoft.com/office/drawing/2014/main" id="{6A76F79C-6683-4940-BCF7-4BCCCEE406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0" name="Freeform 8">
              <a:extLst>
                <a:ext uri="{FF2B5EF4-FFF2-40B4-BE49-F238E27FC236}">
                  <a16:creationId xmlns:a16="http://schemas.microsoft.com/office/drawing/2014/main" id="{FF4675A3-6D07-4B1F-9BFC-AEBEA1AD067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1" name="Freeform 9">
              <a:extLst>
                <a:ext uri="{FF2B5EF4-FFF2-40B4-BE49-F238E27FC236}">
                  <a16:creationId xmlns:a16="http://schemas.microsoft.com/office/drawing/2014/main" id="{765E127A-B6B7-4B1D-B7BD-6C8C969D29C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2" name="Freeform 10">
              <a:extLst>
                <a:ext uri="{FF2B5EF4-FFF2-40B4-BE49-F238E27FC236}">
                  <a16:creationId xmlns:a16="http://schemas.microsoft.com/office/drawing/2014/main" id="{3BCA9D9E-C72C-4751-BFA9-10B85CACE3C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3" name="Freeform 11">
              <a:extLst>
                <a:ext uri="{FF2B5EF4-FFF2-40B4-BE49-F238E27FC236}">
                  <a16:creationId xmlns:a16="http://schemas.microsoft.com/office/drawing/2014/main" id="{080C708C-69BF-441B-AB75-C98160ED06D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4" name="Freeform 12">
              <a:extLst>
                <a:ext uri="{FF2B5EF4-FFF2-40B4-BE49-F238E27FC236}">
                  <a16:creationId xmlns:a16="http://schemas.microsoft.com/office/drawing/2014/main" id="{3E79964E-F8F1-4763-8892-7BC3DAE306E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5" name="Freeform 13">
              <a:extLst>
                <a:ext uri="{FF2B5EF4-FFF2-40B4-BE49-F238E27FC236}">
                  <a16:creationId xmlns:a16="http://schemas.microsoft.com/office/drawing/2014/main" id="{FE09592A-FCC9-4AE5-BA0B-730C6F3BBE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6" name="Freeform 14">
              <a:extLst>
                <a:ext uri="{FF2B5EF4-FFF2-40B4-BE49-F238E27FC236}">
                  <a16:creationId xmlns:a16="http://schemas.microsoft.com/office/drawing/2014/main" id="{96448994-820C-4BC1-ABF3-4579C6F99A6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7" name="Freeform 15">
              <a:extLst>
                <a:ext uri="{FF2B5EF4-FFF2-40B4-BE49-F238E27FC236}">
                  <a16:creationId xmlns:a16="http://schemas.microsoft.com/office/drawing/2014/main" id="{9BB0D192-565A-42B9-B292-CC032D71A6A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8" name="Freeform 16">
              <a:extLst>
                <a:ext uri="{FF2B5EF4-FFF2-40B4-BE49-F238E27FC236}">
                  <a16:creationId xmlns:a16="http://schemas.microsoft.com/office/drawing/2014/main" id="{6D1CA09C-5F40-4E92-A7E9-D1FCEE51283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bg1">
                  <a:alpha val="35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79" name="Freeform 17">
              <a:extLst>
                <a:ext uri="{FF2B5EF4-FFF2-40B4-BE49-F238E27FC236}">
                  <a16:creationId xmlns:a16="http://schemas.microsoft.com/office/drawing/2014/main" id="{379F5AA5-2E14-4880-A5A6-07AEF2AD89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0" name="Freeform 18">
              <a:extLst>
                <a:ext uri="{FF2B5EF4-FFF2-40B4-BE49-F238E27FC236}">
                  <a16:creationId xmlns:a16="http://schemas.microsoft.com/office/drawing/2014/main" id="{EF14BD32-D239-4DA3-98B3-7752073657C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1" name="Freeform 19">
              <a:extLst>
                <a:ext uri="{FF2B5EF4-FFF2-40B4-BE49-F238E27FC236}">
                  <a16:creationId xmlns:a16="http://schemas.microsoft.com/office/drawing/2014/main" id="{CF07B250-E5E4-4624-9BD7-8D513A67B7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2" name="Freeform 20">
              <a:extLst>
                <a:ext uri="{FF2B5EF4-FFF2-40B4-BE49-F238E27FC236}">
                  <a16:creationId xmlns:a16="http://schemas.microsoft.com/office/drawing/2014/main" id="{BCC5D120-7C8C-4290-865C-4EE6E4F245F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3" name="Freeform 21">
              <a:extLst>
                <a:ext uri="{FF2B5EF4-FFF2-40B4-BE49-F238E27FC236}">
                  <a16:creationId xmlns:a16="http://schemas.microsoft.com/office/drawing/2014/main" id="{C24688C6-CAE5-4EF2-B2BA-A138DA0A24B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4" name="Freeform 22">
              <a:extLst>
                <a:ext uri="{FF2B5EF4-FFF2-40B4-BE49-F238E27FC236}">
                  <a16:creationId xmlns:a16="http://schemas.microsoft.com/office/drawing/2014/main" id="{6BD31099-7C13-4901-A04F-632B1CD8462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85" name="Freeform 23">
              <a:extLst>
                <a:ext uri="{FF2B5EF4-FFF2-40B4-BE49-F238E27FC236}">
                  <a16:creationId xmlns:a16="http://schemas.microsoft.com/office/drawing/2014/main" id="{679F5FF7-82B2-4033-8FBE-63170C93783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bg1">
                  <a:alpha val="35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CC063336-1527-4959-F0A3-0EDBA2EC46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2288" y="5289636"/>
            <a:ext cx="11823888" cy="1314615"/>
          </a:xfrm>
        </p:spPr>
        <p:txBody>
          <a:bodyPr vert="horz" lIns="228600" tIns="228600" rIns="228600" bIns="0" rtlCol="0" anchor="ctr"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en-US" dirty="0">
                <a:solidFill>
                  <a:schemeClr val="bg1"/>
                </a:solidFill>
              </a:rPr>
              <a:t>Procure Food Distributer and Paper Products Supplier:</a:t>
            </a:r>
            <a:br>
              <a:rPr lang="en-US" dirty="0">
                <a:solidFill>
                  <a:schemeClr val="bg1"/>
                </a:solidFill>
              </a:rPr>
            </a:br>
            <a:r>
              <a:rPr lang="en-US" dirty="0">
                <a:solidFill>
                  <a:schemeClr val="bg1"/>
                </a:solidFill>
              </a:rPr>
              <a:t>WebstaurantStore, Barista Underground, Sysco</a:t>
            </a:r>
            <a:br>
              <a:rPr lang="en-US" dirty="0">
                <a:solidFill>
                  <a:schemeClr val="bg1"/>
                </a:solidFill>
              </a:rPr>
            </a:b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86" name="Picture 4">
            <a:extLst>
              <a:ext uri="{FF2B5EF4-FFF2-40B4-BE49-F238E27FC236}">
                <a16:creationId xmlns:a16="http://schemas.microsoft.com/office/drawing/2014/main" id="{1F3BF91B-BA65-0C57-6840-81DBD063198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15756" b="10477"/>
          <a:stretch/>
        </p:blipFill>
        <p:spPr>
          <a:xfrm>
            <a:off x="20" y="10"/>
            <a:ext cx="12191980" cy="5058947"/>
          </a:xfrm>
          <a:custGeom>
            <a:avLst/>
            <a:gdLst/>
            <a:ahLst/>
            <a:cxnLst/>
            <a:rect l="l" t="t" r="r" b="b"/>
            <a:pathLst>
              <a:path w="12192000" h="5058957">
                <a:moveTo>
                  <a:pt x="0" y="0"/>
                </a:moveTo>
                <a:lnTo>
                  <a:pt x="12192000" y="0"/>
                </a:lnTo>
                <a:lnTo>
                  <a:pt x="12192000" y="259692"/>
                </a:lnTo>
                <a:lnTo>
                  <a:pt x="12192000" y="3542069"/>
                </a:lnTo>
                <a:lnTo>
                  <a:pt x="12192000" y="3734194"/>
                </a:lnTo>
                <a:lnTo>
                  <a:pt x="12192000" y="4710012"/>
                </a:lnTo>
                <a:lnTo>
                  <a:pt x="12113803" y="4718295"/>
                </a:lnTo>
                <a:cubicBezTo>
                  <a:pt x="10139508" y="4916244"/>
                  <a:pt x="8237152" y="5009247"/>
                  <a:pt x="6753597" y="5041852"/>
                </a:cubicBezTo>
                <a:cubicBezTo>
                  <a:pt x="4940362" y="5081701"/>
                  <a:pt x="2657278" y="5062371"/>
                  <a:pt x="400746" y="4870509"/>
                </a:cubicBezTo>
                <a:lnTo>
                  <a:pt x="0" y="4833533"/>
                </a:lnTo>
                <a:lnTo>
                  <a:pt x="0" y="3734194"/>
                </a:lnTo>
                <a:lnTo>
                  <a:pt x="0" y="3542069"/>
                </a:lnTo>
                <a:lnTo>
                  <a:pt x="0" y="259692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170431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69" name="Rectangle 68">
            <a:extLst>
              <a:ext uri="{FF2B5EF4-FFF2-40B4-BE49-F238E27FC236}">
                <a16:creationId xmlns:a16="http://schemas.microsoft.com/office/drawing/2014/main" id="{398E8958-A0BD-4366-8F61-3A496C51CD6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695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71" name="Group 70">
            <a:extLst>
              <a:ext uri="{FF2B5EF4-FFF2-40B4-BE49-F238E27FC236}">
                <a16:creationId xmlns:a16="http://schemas.microsoft.com/office/drawing/2014/main" id="{D445862C-E73D-4EFB-9DD5-8A5E3473E11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2" name="Freeform 5">
              <a:extLst>
                <a:ext uri="{FF2B5EF4-FFF2-40B4-BE49-F238E27FC236}">
                  <a16:creationId xmlns:a16="http://schemas.microsoft.com/office/drawing/2014/main" id="{D2676ED1-2492-46B6-88D6-C9ED257B754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306513" y="0"/>
              <a:ext cx="3862388" cy="6843713"/>
            </a:xfrm>
            <a:custGeom>
              <a:avLst/>
              <a:gdLst>
                <a:gd name="T0" fmla="*/ 813 w 813"/>
                <a:gd name="T1" fmla="*/ 0 h 1440"/>
                <a:gd name="T2" fmla="*/ 435 w 81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3" name="Freeform 6">
              <a:extLst>
                <a:ext uri="{FF2B5EF4-FFF2-40B4-BE49-F238E27FC236}">
                  <a16:creationId xmlns:a16="http://schemas.microsoft.com/office/drawing/2014/main" id="{58A42DCC-C6BA-4B68-9FC4-FEE653997B0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26725" y="9525"/>
              <a:ext cx="1539875" cy="555625"/>
            </a:xfrm>
            <a:custGeom>
              <a:avLst/>
              <a:gdLst>
                <a:gd name="T0" fmla="*/ 324 w 324"/>
                <a:gd name="T1" fmla="*/ 117 h 117"/>
                <a:gd name="T2" fmla="*/ 0 w 324"/>
                <a:gd name="T3" fmla="*/ 0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4" name="Freeform 7">
              <a:extLst>
                <a:ext uri="{FF2B5EF4-FFF2-40B4-BE49-F238E27FC236}">
                  <a16:creationId xmlns:a16="http://schemas.microsoft.com/office/drawing/2014/main" id="{F81ED05C-778D-41F3-9C0E-6DE1D668A74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247313" y="5013325"/>
              <a:ext cx="1919288" cy="1830388"/>
            </a:xfrm>
            <a:custGeom>
              <a:avLst/>
              <a:gdLst>
                <a:gd name="T0" fmla="*/ 0 w 404"/>
                <a:gd name="T1" fmla="*/ 385 h 385"/>
                <a:gd name="T2" fmla="*/ 404 w 404"/>
                <a:gd name="T3" fmla="*/ 0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5" name="Freeform 8">
              <a:extLst>
                <a:ext uri="{FF2B5EF4-FFF2-40B4-BE49-F238E27FC236}">
                  <a16:creationId xmlns:a16="http://schemas.microsoft.com/office/drawing/2014/main" id="{EE063861-F6FC-4CC1-A77E-5993E5E2521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775" y="0"/>
              <a:ext cx="3676650" cy="6843713"/>
            </a:xfrm>
            <a:custGeom>
              <a:avLst/>
              <a:gdLst>
                <a:gd name="T0" fmla="*/ 774 w 774"/>
                <a:gd name="T1" fmla="*/ 0 h 1440"/>
                <a:gd name="T2" fmla="*/ 411 w 774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6" name="Freeform 9">
              <a:extLst>
                <a:ext uri="{FF2B5EF4-FFF2-40B4-BE49-F238E27FC236}">
                  <a16:creationId xmlns:a16="http://schemas.microsoft.com/office/drawing/2014/main" id="{7E1DA2FC-6137-4EC4-B9F4-72264C39D412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02988" y="9525"/>
              <a:ext cx="963613" cy="366713"/>
            </a:xfrm>
            <a:custGeom>
              <a:avLst/>
              <a:gdLst>
                <a:gd name="T0" fmla="*/ 203 w 203"/>
                <a:gd name="T1" fmla="*/ 77 h 77"/>
                <a:gd name="T2" fmla="*/ 0 w 203"/>
                <a:gd name="T3" fmla="*/ 0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7" name="Freeform 10">
              <a:extLst>
                <a:ext uri="{FF2B5EF4-FFF2-40B4-BE49-F238E27FC236}">
                  <a16:creationId xmlns:a16="http://schemas.microsoft.com/office/drawing/2014/main" id="{BFE9E3A7-993F-401D-8B16-53BFC6FA2F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494963" y="5275263"/>
              <a:ext cx="1666875" cy="1577975"/>
            </a:xfrm>
            <a:custGeom>
              <a:avLst/>
              <a:gdLst>
                <a:gd name="T0" fmla="*/ 0 w 351"/>
                <a:gd name="T1" fmla="*/ 332 h 332"/>
                <a:gd name="T2" fmla="*/ 351 w 351"/>
                <a:gd name="T3" fmla="*/ 0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8" name="Freeform 11">
              <a:extLst>
                <a:ext uri="{FF2B5EF4-FFF2-40B4-BE49-F238E27FC236}">
                  <a16:creationId xmlns:a16="http://schemas.microsoft.com/office/drawing/2014/main" id="{23757125-5D70-4D7A-B223-2FFC51F5B37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621088" cy="6843713"/>
            </a:xfrm>
            <a:custGeom>
              <a:avLst/>
              <a:gdLst>
                <a:gd name="T0" fmla="*/ 762 w 762"/>
                <a:gd name="T1" fmla="*/ 0 h 1440"/>
                <a:gd name="T2" fmla="*/ 403 w 76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79" name="Freeform 12">
              <a:extLst>
                <a:ext uri="{FF2B5EF4-FFF2-40B4-BE49-F238E27FC236}">
                  <a16:creationId xmlns:a16="http://schemas.microsoft.com/office/drawing/2014/main" id="{03C4207E-9457-436F-B9A0-C3CAEBF816C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501438" y="9525"/>
              <a:ext cx="665163" cy="257175"/>
            </a:xfrm>
            <a:custGeom>
              <a:avLst/>
              <a:gdLst>
                <a:gd name="T0" fmla="*/ 140 w 140"/>
                <a:gd name="T1" fmla="*/ 54 h 54"/>
                <a:gd name="T2" fmla="*/ 0 w 140"/>
                <a:gd name="T3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0" name="Freeform 13">
              <a:extLst>
                <a:ext uri="{FF2B5EF4-FFF2-40B4-BE49-F238E27FC236}">
                  <a16:creationId xmlns:a16="http://schemas.microsoft.com/office/drawing/2014/main" id="{64EE9697-E49F-4E62-8318-9E2DBC6E7C9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641013" y="5408613"/>
              <a:ext cx="1525588" cy="1435100"/>
            </a:xfrm>
            <a:custGeom>
              <a:avLst/>
              <a:gdLst>
                <a:gd name="T0" fmla="*/ 0 w 321"/>
                <a:gd name="T1" fmla="*/ 302 h 302"/>
                <a:gd name="T2" fmla="*/ 321 w 321"/>
                <a:gd name="T3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1" name="Freeform 14">
              <a:extLst>
                <a:ext uri="{FF2B5EF4-FFF2-40B4-BE49-F238E27FC236}">
                  <a16:creationId xmlns:a16="http://schemas.microsoft.com/office/drawing/2014/main" id="{0800120F-70F4-4696-BAFB-BBC0BC57647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01713" y="0"/>
              <a:ext cx="3244850" cy="6843713"/>
            </a:xfrm>
            <a:custGeom>
              <a:avLst/>
              <a:gdLst>
                <a:gd name="T0" fmla="*/ 683 w 683"/>
                <a:gd name="T1" fmla="*/ 0 h 1440"/>
                <a:gd name="T2" fmla="*/ 355 w 683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2" name="Freeform 15">
              <a:extLst>
                <a:ext uri="{FF2B5EF4-FFF2-40B4-BE49-F238E27FC236}">
                  <a16:creationId xmlns:a16="http://schemas.microsoft.com/office/drawing/2014/main" id="{8D1E1ADB-5BAA-49F4-BE24-044E9410435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802938" y="5518150"/>
              <a:ext cx="1363663" cy="1325563"/>
            </a:xfrm>
            <a:custGeom>
              <a:avLst/>
              <a:gdLst>
                <a:gd name="T0" fmla="*/ 0 w 287"/>
                <a:gd name="T1" fmla="*/ 279 h 279"/>
                <a:gd name="T2" fmla="*/ 287 w 287"/>
                <a:gd name="T3" fmla="*/ 0 h 2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3" name="Freeform 16">
              <a:extLst>
                <a:ext uri="{FF2B5EF4-FFF2-40B4-BE49-F238E27FC236}">
                  <a16:creationId xmlns:a16="http://schemas.microsoft.com/office/drawing/2014/main" id="{9D410413-BDE6-4A4E-930A-0ACBBF8CD237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889000" y="0"/>
              <a:ext cx="3230563" cy="6843713"/>
            </a:xfrm>
            <a:custGeom>
              <a:avLst/>
              <a:gdLst>
                <a:gd name="T0" fmla="*/ 680 w 680"/>
                <a:gd name="T1" fmla="*/ 0 h 1440"/>
                <a:gd name="T2" fmla="*/ 337 w 68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4" name="Freeform 17">
              <a:extLst>
                <a:ext uri="{FF2B5EF4-FFF2-40B4-BE49-F238E27FC236}">
                  <a16:creationId xmlns:a16="http://schemas.microsoft.com/office/drawing/2014/main" id="{0EBF657D-5B37-4F84-8833-C569EAB9041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0979150" y="5694363"/>
              <a:ext cx="1187450" cy="1149350"/>
            </a:xfrm>
            <a:custGeom>
              <a:avLst/>
              <a:gdLst>
                <a:gd name="T0" fmla="*/ 0 w 250"/>
                <a:gd name="T1" fmla="*/ 242 h 242"/>
                <a:gd name="T2" fmla="*/ 250 w 250"/>
                <a:gd name="T3" fmla="*/ 0 h 2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5" name="Freeform 18">
              <a:extLst>
                <a:ext uri="{FF2B5EF4-FFF2-40B4-BE49-F238E27FC236}">
                  <a16:creationId xmlns:a16="http://schemas.microsoft.com/office/drawing/2014/main" id="{A2DBF00E-BE35-44EC-A95B-8B2EE92335B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84188" y="0"/>
              <a:ext cx="3421063" cy="6843713"/>
            </a:xfrm>
            <a:custGeom>
              <a:avLst/>
              <a:gdLst>
                <a:gd name="T0" fmla="*/ 720 w 720"/>
                <a:gd name="T1" fmla="*/ 0 h 1440"/>
                <a:gd name="T2" fmla="*/ 362 w 7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6" name="Freeform 19">
              <a:extLst>
                <a:ext uri="{FF2B5EF4-FFF2-40B4-BE49-F238E27FC236}">
                  <a16:creationId xmlns:a16="http://schemas.microsoft.com/office/drawing/2014/main" id="{BA2C8141-5135-467E-B940-D3836B16E90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1287125" y="6049963"/>
              <a:ext cx="879475" cy="793750"/>
            </a:xfrm>
            <a:custGeom>
              <a:avLst/>
              <a:gdLst>
                <a:gd name="T0" fmla="*/ 0 w 185"/>
                <a:gd name="T1" fmla="*/ 167 h 167"/>
                <a:gd name="T2" fmla="*/ 185 w 185"/>
                <a:gd name="T3" fmla="*/ 0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7" name="Freeform 20">
              <a:extLst>
                <a:ext uri="{FF2B5EF4-FFF2-40B4-BE49-F238E27FC236}">
                  <a16:creationId xmlns:a16="http://schemas.microsoft.com/office/drawing/2014/main" id="{44991C1A-45E7-45C6-8816-BFEDFFCCB75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598488" y="0"/>
              <a:ext cx="2717800" cy="6843713"/>
            </a:xfrm>
            <a:custGeom>
              <a:avLst/>
              <a:gdLst>
                <a:gd name="T0" fmla="*/ 572 w 572"/>
                <a:gd name="T1" fmla="*/ 0 h 1440"/>
                <a:gd name="T2" fmla="*/ 164 w 572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8" name="Freeform 21">
              <a:extLst>
                <a:ext uri="{FF2B5EF4-FFF2-40B4-BE49-F238E27FC236}">
                  <a16:creationId xmlns:a16="http://schemas.microsoft.com/office/drawing/2014/main" id="{B88BEC13-903F-4318-B5AB-DC23ED2ED589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261938" y="0"/>
              <a:ext cx="2944813" cy="6843713"/>
            </a:xfrm>
            <a:custGeom>
              <a:avLst/>
              <a:gdLst>
                <a:gd name="T0" fmla="*/ 620 w 620"/>
                <a:gd name="T1" fmla="*/ 0 h 1440"/>
                <a:gd name="T2" fmla="*/ 186 w 620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89" name="Freeform 22">
              <a:extLst>
                <a:ext uri="{FF2B5EF4-FFF2-40B4-BE49-F238E27FC236}">
                  <a16:creationId xmlns:a16="http://schemas.microsoft.com/office/drawing/2014/main" id="{41E259CE-D2C5-4FBC-9FAE-5AB0BBD0E483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-417513" y="0"/>
              <a:ext cx="2403475" cy="6843713"/>
            </a:xfrm>
            <a:custGeom>
              <a:avLst/>
              <a:gdLst>
                <a:gd name="T0" fmla="*/ 506 w 506"/>
                <a:gd name="T1" fmla="*/ 0 h 1440"/>
                <a:gd name="T2" fmla="*/ 171 w 506"/>
                <a:gd name="T3" fmla="*/ 1440 h 1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0" name="Freeform 23">
              <a:extLst>
                <a:ext uri="{FF2B5EF4-FFF2-40B4-BE49-F238E27FC236}">
                  <a16:creationId xmlns:a16="http://schemas.microsoft.com/office/drawing/2014/main" id="{495CB679-05D8-44D1-8218-C5255295218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9525"/>
              <a:ext cx="1771650" cy="3198813"/>
            </a:xfrm>
            <a:custGeom>
              <a:avLst/>
              <a:gdLst>
                <a:gd name="T0" fmla="*/ 373 w 373"/>
                <a:gd name="T1" fmla="*/ 0 h 673"/>
                <a:gd name="T2" fmla="*/ 0 w 373"/>
                <a:gd name="T3" fmla="*/ 673 h 6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1" name="Freeform 24">
              <a:extLst>
                <a:ext uri="{FF2B5EF4-FFF2-40B4-BE49-F238E27FC236}">
                  <a16:creationId xmlns:a16="http://schemas.microsoft.com/office/drawing/2014/main" id="{DFCC6878-2DB4-4497-B668-E75220A2035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4763" y="6016625"/>
              <a:ext cx="214313" cy="827088"/>
            </a:xfrm>
            <a:custGeom>
              <a:avLst/>
              <a:gdLst>
                <a:gd name="T0" fmla="*/ 0 w 45"/>
                <a:gd name="T1" fmla="*/ 0 h 174"/>
                <a:gd name="T2" fmla="*/ 45 w 45"/>
                <a:gd name="T3" fmla="*/ 174 h 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  <p:sp>
          <p:nvSpPr>
            <p:cNvPr id="92" name="Freeform 25">
              <a:extLst>
                <a:ext uri="{FF2B5EF4-FFF2-40B4-BE49-F238E27FC236}">
                  <a16:creationId xmlns:a16="http://schemas.microsoft.com/office/drawing/2014/main" id="{36254A6B-DCFA-42AD-906C-C43E2CAEAF1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>
              <a:spLocks/>
            </p:cNvSpPr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auto">
            <a:xfrm>
              <a:off x="14288" y="0"/>
              <a:ext cx="1562100" cy="2228850"/>
            </a:xfrm>
            <a:custGeom>
              <a:avLst/>
              <a:gdLst>
                <a:gd name="T0" fmla="*/ 329 w 329"/>
                <a:gd name="T1" fmla="*/ 0 h 469"/>
                <a:gd name="T2" fmla="*/ 0 w 329"/>
                <a:gd name="T3" fmla="*/ 469 h 4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/>
            </a:p>
          </p:txBody>
        </p:sp>
      </p:grpSp>
      <p:sp>
        <p:nvSpPr>
          <p:cNvPr id="94" name="Rectangle 93">
            <a:extLst>
              <a:ext uri="{FF2B5EF4-FFF2-40B4-BE49-F238E27FC236}">
                <a16:creationId xmlns:a16="http://schemas.microsoft.com/office/drawing/2014/main" id="{1429180E-866D-447C-A170-484000E4897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682" y="1047102"/>
            <a:ext cx="5936885" cy="502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6" name="Isosceles Triangle 22">
            <a:extLst>
              <a:ext uri="{FF2B5EF4-FFF2-40B4-BE49-F238E27FC236}">
                <a16:creationId xmlns:a16="http://schemas.microsoft.com/office/drawing/2014/main" id="{FEE51AA4-287D-4CB8-8CD4-D6986106F43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>
            <a:off x="3602131" y="5546507"/>
            <a:ext cx="315988" cy="272403"/>
          </a:xfrm>
          <a:prstGeom prst="triangl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0177ACA7-E71A-4888-9EBD-074801D881C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91682" y="1634393"/>
            <a:ext cx="5935796" cy="391730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2C9AC412-8328-4BFC-EF1F-BBBFE5EB7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3978" y="1718735"/>
            <a:ext cx="5767566" cy="1072378"/>
          </a:xfrm>
        </p:spPr>
        <p:txBody>
          <a:bodyPr vert="horz" lIns="228600" tIns="228600" rIns="228600" bIns="228600" rtlCol="0" anchor="ctr">
            <a:normAutofit fontScale="90000"/>
          </a:bodyPr>
          <a:lstStyle/>
          <a:p>
            <a:r>
              <a:rPr lang="en-US" sz="3100" dirty="0"/>
              <a:t>Eco Friendly Food and Beverage Packaging</a:t>
            </a:r>
            <a:br>
              <a:rPr lang="en-US" sz="1400" dirty="0"/>
            </a:br>
            <a:br>
              <a:rPr lang="en-US" sz="1400" dirty="0"/>
            </a:br>
            <a:endParaRPr lang="en-US" sz="1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F277CCE-A436-4596-9F46-E6044A3948BE}"/>
              </a:ext>
            </a:extLst>
          </p:cNvPr>
          <p:cNvSpPr txBox="1"/>
          <p:nvPr/>
        </p:nvSpPr>
        <p:spPr>
          <a:xfrm>
            <a:off x="873102" y="2789239"/>
            <a:ext cx="5768442" cy="268360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285750" indent="-2286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FFFFFE"/>
                </a:solidFill>
              </a:rPr>
              <a:t>Compostable and Biodegradable</a:t>
            </a:r>
          </a:p>
          <a:p>
            <a:pPr marL="742950" lvl="1" indent="-2286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FFFFFE"/>
                </a:solidFill>
              </a:rPr>
              <a:t>Plant based straws, cups, lids and sleeves</a:t>
            </a:r>
          </a:p>
          <a:p>
            <a:pPr marL="742950" lvl="1" indent="-2286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FFFFFE"/>
                </a:solidFill>
              </a:rPr>
              <a:t>Eco Safe compostable food service gloves</a:t>
            </a:r>
          </a:p>
          <a:p>
            <a:pPr marL="742950" lvl="1" indent="-2286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</a:pPr>
            <a:r>
              <a:rPr lang="en-US" sz="1600" dirty="0">
                <a:solidFill>
                  <a:srgbClr val="FFFFFE"/>
                </a:solidFill>
              </a:rPr>
              <a:t>Distributers: Good Start Packaging, the good cup, Sysco, and WebstaurantStore</a:t>
            </a:r>
          </a:p>
          <a:p>
            <a:pPr marL="742950" lvl="1" indent="-2286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FFFFFE"/>
              </a:solidFill>
            </a:endParaRPr>
          </a:p>
          <a:p>
            <a:pPr marL="285750" indent="-2286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FFFFFE"/>
              </a:solidFill>
            </a:endParaRPr>
          </a:p>
          <a:p>
            <a:pPr marL="285750" indent="-228600" defTabSz="914400">
              <a:lnSpc>
                <a:spcPct val="120000"/>
              </a:lnSpc>
              <a:spcAft>
                <a:spcPts val="600"/>
              </a:spcAft>
              <a:buClr>
                <a:schemeClr val="accent1"/>
              </a:buClr>
              <a:buSzPct val="110000"/>
              <a:buFont typeface="Wingdings" panose="05000000000000000000" pitchFamily="2" charset="2"/>
              <a:buChar char="§"/>
            </a:pPr>
            <a:endParaRPr lang="en-US" sz="1600" dirty="0">
              <a:solidFill>
                <a:srgbClr val="FFFFFE"/>
              </a:solidFill>
            </a:endParaRPr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B2DF6337-9683-4A06-B3D5-CB22C7F4F2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9862" y="-6706"/>
            <a:ext cx="4642138" cy="6871125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alpha val="2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7" name="Graphic 6" descr="Deciduous tree">
            <a:extLst>
              <a:ext uri="{FF2B5EF4-FFF2-40B4-BE49-F238E27FC236}">
                <a16:creationId xmlns:a16="http://schemas.microsoft.com/office/drawing/2014/main" id="{7E2B44C1-1072-7556-2A3D-1FDBDA8999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76652" y="1438299"/>
            <a:ext cx="3990545" cy="3990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03418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>
        <p159:morph option="byObject"/>
      </p:transition>
    </mc:Choice>
    <mc:Fallback xmlns="">
      <p:transition>
        <p:fade/>
      </p:transition>
    </mc:Fallback>
  </mc:AlternateContent>
</p:sld>
</file>

<file path=ppt/theme/theme1.xml><?xml version="1.0" encoding="utf-8"?>
<a:theme xmlns:a="http://schemas.openxmlformats.org/drawingml/2006/main" name="Atlas">
  <a:themeElements>
    <a:clrScheme name="Atlas">
      <a:dk1>
        <a:sysClr val="windowText" lastClr="000000"/>
      </a:dk1>
      <a:lt1>
        <a:sysClr val="window" lastClr="FFFFFF"/>
      </a:lt1>
      <a:dk2>
        <a:srgbClr val="454545"/>
      </a:dk2>
      <a:lt2>
        <a:srgbClr val="E0E0E0"/>
      </a:lt2>
      <a:accent1>
        <a:srgbClr val="F3960F"/>
      </a:accent1>
      <a:accent2>
        <a:srgbClr val="E04116"/>
      </a:accent2>
      <a:accent3>
        <a:srgbClr val="9D4DE7"/>
      </a:accent3>
      <a:accent4>
        <a:srgbClr val="449EF3"/>
      </a:accent4>
      <a:accent5>
        <a:srgbClr val="39C6BE"/>
      </a:accent5>
      <a:accent6>
        <a:srgbClr val="88C933"/>
      </a:accent6>
      <a:hlink>
        <a:srgbClr val="EBB41F"/>
      </a:hlink>
      <a:folHlink>
        <a:srgbClr val="E1D676"/>
      </a:folHlink>
    </a:clrScheme>
    <a:fontScheme name="Atlas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tlas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29B3952A-A5A2-4E72-A5C9-A88B41734E0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{E608D09B-812D-CE43-BD13-CF55A0BC8104}tf16401369</Template>
  <TotalTime>179</TotalTime>
  <Words>84</Words>
  <Application>Microsoft Macintosh PowerPoint</Application>
  <PresentationFormat>Widescreen</PresentationFormat>
  <Paragraphs>14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4" baseType="lpstr">
      <vt:lpstr>Calibri</vt:lpstr>
      <vt:lpstr>Calibri Light</vt:lpstr>
      <vt:lpstr>Chalkboard</vt:lpstr>
      <vt:lpstr>Rockwell</vt:lpstr>
      <vt:lpstr>Wingdings</vt:lpstr>
      <vt:lpstr>Atlas</vt:lpstr>
      <vt:lpstr>Cafè Toma Toma </vt:lpstr>
      <vt:lpstr>CREATIVE ESPRESSO DRINKS</vt:lpstr>
      <vt:lpstr>SIGNATURE ICED DRINKS</vt:lpstr>
      <vt:lpstr> Healthy Food Option</vt:lpstr>
      <vt:lpstr>SAMPLE MENU</vt:lpstr>
      <vt:lpstr>Procure Local Coffee Roaster &amp; Barista Training</vt:lpstr>
      <vt:lpstr>Procure Food Distributer and Paper Products Supplier: WebstaurantStore, Barista Underground, Sysco </vt:lpstr>
      <vt:lpstr>Eco Friendly Food and Beverage Packaging 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Caffé ToMa ToMa </dc:title>
  <dc:creator>Cynthia Fronduto-Lopez</dc:creator>
  <cp:lastModifiedBy>Cynthia Fronduto-Lopez</cp:lastModifiedBy>
  <cp:revision>4</cp:revision>
  <cp:lastPrinted>2023-09-03T02:30:34Z</cp:lastPrinted>
  <dcterms:created xsi:type="dcterms:W3CDTF">2023-09-02T23:43:22Z</dcterms:created>
  <dcterms:modified xsi:type="dcterms:W3CDTF">2023-12-13T01:39:51Z</dcterms:modified>
</cp:coreProperties>
</file>