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6327"/>
  </p:normalViewPr>
  <p:slideViewPr>
    <p:cSldViewPr snapToGrid="0">
      <p:cViewPr varScale="1">
        <p:scale>
          <a:sx n="119" d="100"/>
          <a:sy n="119" d="100"/>
        </p:scale>
        <p:origin x="21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EEF26-EE21-AF64-D797-D361B540AF16}"/>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DDD7BC9D-88AE-EB23-5376-A03AD714C8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A31F8A9-8163-A701-6F7B-C2259A890D19}"/>
              </a:ext>
            </a:extLst>
          </p:cNvPr>
          <p:cNvSpPr>
            <a:spLocks noGrp="1"/>
          </p:cNvSpPr>
          <p:nvPr>
            <p:ph type="dt" sz="half" idx="10"/>
          </p:nvPr>
        </p:nvSpPr>
        <p:spPr/>
        <p:txBody>
          <a:bodyPr/>
          <a:lstStyle/>
          <a:p>
            <a:fld id="{036AE3A0-E862-8F4A-B988-A8771A73491E}" type="datetimeFigureOut">
              <a:rPr lang="en-US" smtClean="0"/>
              <a:t>11/5/23</a:t>
            </a:fld>
            <a:endParaRPr lang="en-US"/>
          </a:p>
        </p:txBody>
      </p:sp>
      <p:sp>
        <p:nvSpPr>
          <p:cNvPr id="5" name="Footer Placeholder 4">
            <a:extLst>
              <a:ext uri="{FF2B5EF4-FFF2-40B4-BE49-F238E27FC236}">
                <a16:creationId xmlns:a16="http://schemas.microsoft.com/office/drawing/2014/main" id="{28DBC600-C6A5-D457-9EF9-0A5255AFD8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6974EE-3D3B-089C-63AF-0D90356EC1B2}"/>
              </a:ext>
            </a:extLst>
          </p:cNvPr>
          <p:cNvSpPr>
            <a:spLocks noGrp="1"/>
          </p:cNvSpPr>
          <p:nvPr>
            <p:ph type="sldNum" sz="quarter" idx="12"/>
          </p:nvPr>
        </p:nvSpPr>
        <p:spPr/>
        <p:txBody>
          <a:bodyPr/>
          <a:lstStyle/>
          <a:p>
            <a:fld id="{7AA3AE9D-01CA-F346-93C9-5674C4A55D6F}" type="slidenum">
              <a:rPr lang="en-US" smtClean="0"/>
              <a:t>‹#›</a:t>
            </a:fld>
            <a:endParaRPr lang="en-US"/>
          </a:p>
        </p:txBody>
      </p:sp>
    </p:spTree>
    <p:extLst>
      <p:ext uri="{BB962C8B-B14F-4D97-AF65-F5344CB8AC3E}">
        <p14:creationId xmlns:p14="http://schemas.microsoft.com/office/powerpoint/2010/main" val="2909772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52B87-BC40-6F13-E367-D938B1D0A097}"/>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9A15CB9-FF6A-A736-3772-5C1EC2935FA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AC88DE-D94E-3DD7-9E67-A4CF9E2370A2}"/>
              </a:ext>
            </a:extLst>
          </p:cNvPr>
          <p:cNvSpPr>
            <a:spLocks noGrp="1"/>
          </p:cNvSpPr>
          <p:nvPr>
            <p:ph type="dt" sz="half" idx="10"/>
          </p:nvPr>
        </p:nvSpPr>
        <p:spPr/>
        <p:txBody>
          <a:bodyPr/>
          <a:lstStyle/>
          <a:p>
            <a:fld id="{036AE3A0-E862-8F4A-B988-A8771A73491E}" type="datetimeFigureOut">
              <a:rPr lang="en-US" smtClean="0"/>
              <a:t>11/5/23</a:t>
            </a:fld>
            <a:endParaRPr lang="en-US"/>
          </a:p>
        </p:txBody>
      </p:sp>
      <p:sp>
        <p:nvSpPr>
          <p:cNvPr id="5" name="Footer Placeholder 4">
            <a:extLst>
              <a:ext uri="{FF2B5EF4-FFF2-40B4-BE49-F238E27FC236}">
                <a16:creationId xmlns:a16="http://schemas.microsoft.com/office/drawing/2014/main" id="{E35FD629-71FC-0A2B-AD4E-9BA60EBFA8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C3E328-DA3D-8CE5-7363-1A7EB5ADDFEC}"/>
              </a:ext>
            </a:extLst>
          </p:cNvPr>
          <p:cNvSpPr>
            <a:spLocks noGrp="1"/>
          </p:cNvSpPr>
          <p:nvPr>
            <p:ph type="sldNum" sz="quarter" idx="12"/>
          </p:nvPr>
        </p:nvSpPr>
        <p:spPr/>
        <p:txBody>
          <a:bodyPr/>
          <a:lstStyle/>
          <a:p>
            <a:fld id="{7AA3AE9D-01CA-F346-93C9-5674C4A55D6F}" type="slidenum">
              <a:rPr lang="en-US" smtClean="0"/>
              <a:t>‹#›</a:t>
            </a:fld>
            <a:endParaRPr lang="en-US"/>
          </a:p>
        </p:txBody>
      </p:sp>
    </p:spTree>
    <p:extLst>
      <p:ext uri="{BB962C8B-B14F-4D97-AF65-F5344CB8AC3E}">
        <p14:creationId xmlns:p14="http://schemas.microsoft.com/office/powerpoint/2010/main" val="3146722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DE534FC-6F39-4272-F4B9-E418D52AA80D}"/>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C9EB2F1-E4DF-053B-9B31-D615A068EF8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C0D1D9D-386F-EA86-533D-6DCFD0E7D6F6}"/>
              </a:ext>
            </a:extLst>
          </p:cNvPr>
          <p:cNvSpPr>
            <a:spLocks noGrp="1"/>
          </p:cNvSpPr>
          <p:nvPr>
            <p:ph type="dt" sz="half" idx="10"/>
          </p:nvPr>
        </p:nvSpPr>
        <p:spPr/>
        <p:txBody>
          <a:bodyPr/>
          <a:lstStyle/>
          <a:p>
            <a:fld id="{036AE3A0-E862-8F4A-B988-A8771A73491E}" type="datetimeFigureOut">
              <a:rPr lang="en-US" smtClean="0"/>
              <a:t>11/5/23</a:t>
            </a:fld>
            <a:endParaRPr lang="en-US"/>
          </a:p>
        </p:txBody>
      </p:sp>
      <p:sp>
        <p:nvSpPr>
          <p:cNvPr id="5" name="Footer Placeholder 4">
            <a:extLst>
              <a:ext uri="{FF2B5EF4-FFF2-40B4-BE49-F238E27FC236}">
                <a16:creationId xmlns:a16="http://schemas.microsoft.com/office/drawing/2014/main" id="{FB1C2258-80C5-A5DC-BEA8-F86E9DA70E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A93036-38D2-D55E-F1AD-3976D0ABC875}"/>
              </a:ext>
            </a:extLst>
          </p:cNvPr>
          <p:cNvSpPr>
            <a:spLocks noGrp="1"/>
          </p:cNvSpPr>
          <p:nvPr>
            <p:ph type="sldNum" sz="quarter" idx="12"/>
          </p:nvPr>
        </p:nvSpPr>
        <p:spPr/>
        <p:txBody>
          <a:bodyPr/>
          <a:lstStyle/>
          <a:p>
            <a:fld id="{7AA3AE9D-01CA-F346-93C9-5674C4A55D6F}" type="slidenum">
              <a:rPr lang="en-US" smtClean="0"/>
              <a:t>‹#›</a:t>
            </a:fld>
            <a:endParaRPr lang="en-US"/>
          </a:p>
        </p:txBody>
      </p:sp>
    </p:spTree>
    <p:extLst>
      <p:ext uri="{BB962C8B-B14F-4D97-AF65-F5344CB8AC3E}">
        <p14:creationId xmlns:p14="http://schemas.microsoft.com/office/powerpoint/2010/main" val="1618258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C7306-F592-9856-FB48-0D5BCD81514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D3ECDC7-AD4E-B870-CCDF-35AA077EBB9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A70D08B-D463-F309-A1FE-A4F4D6F4409B}"/>
              </a:ext>
            </a:extLst>
          </p:cNvPr>
          <p:cNvSpPr>
            <a:spLocks noGrp="1"/>
          </p:cNvSpPr>
          <p:nvPr>
            <p:ph type="dt" sz="half" idx="10"/>
          </p:nvPr>
        </p:nvSpPr>
        <p:spPr/>
        <p:txBody>
          <a:bodyPr/>
          <a:lstStyle/>
          <a:p>
            <a:fld id="{036AE3A0-E862-8F4A-B988-A8771A73491E}" type="datetimeFigureOut">
              <a:rPr lang="en-US" smtClean="0"/>
              <a:t>11/5/23</a:t>
            </a:fld>
            <a:endParaRPr lang="en-US"/>
          </a:p>
        </p:txBody>
      </p:sp>
      <p:sp>
        <p:nvSpPr>
          <p:cNvPr id="5" name="Footer Placeholder 4">
            <a:extLst>
              <a:ext uri="{FF2B5EF4-FFF2-40B4-BE49-F238E27FC236}">
                <a16:creationId xmlns:a16="http://schemas.microsoft.com/office/drawing/2014/main" id="{95A8DB49-581D-B06C-A1F3-34C8071F78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F12D10-3C47-0189-EA80-1E4DBFD2C75D}"/>
              </a:ext>
            </a:extLst>
          </p:cNvPr>
          <p:cNvSpPr>
            <a:spLocks noGrp="1"/>
          </p:cNvSpPr>
          <p:nvPr>
            <p:ph type="sldNum" sz="quarter" idx="12"/>
          </p:nvPr>
        </p:nvSpPr>
        <p:spPr/>
        <p:txBody>
          <a:bodyPr/>
          <a:lstStyle/>
          <a:p>
            <a:fld id="{7AA3AE9D-01CA-F346-93C9-5674C4A55D6F}" type="slidenum">
              <a:rPr lang="en-US" smtClean="0"/>
              <a:t>‹#›</a:t>
            </a:fld>
            <a:endParaRPr lang="en-US"/>
          </a:p>
        </p:txBody>
      </p:sp>
    </p:spTree>
    <p:extLst>
      <p:ext uri="{BB962C8B-B14F-4D97-AF65-F5344CB8AC3E}">
        <p14:creationId xmlns:p14="http://schemas.microsoft.com/office/powerpoint/2010/main" val="816173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6BA62-BE99-1D06-32B1-44FF0AC887A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8CAA23E-03C2-E087-0E61-360AA945272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6B5E412-4AAF-EA2A-C9B1-31CC340A152C}"/>
              </a:ext>
            </a:extLst>
          </p:cNvPr>
          <p:cNvSpPr>
            <a:spLocks noGrp="1"/>
          </p:cNvSpPr>
          <p:nvPr>
            <p:ph type="dt" sz="half" idx="10"/>
          </p:nvPr>
        </p:nvSpPr>
        <p:spPr/>
        <p:txBody>
          <a:bodyPr/>
          <a:lstStyle/>
          <a:p>
            <a:fld id="{036AE3A0-E862-8F4A-B988-A8771A73491E}" type="datetimeFigureOut">
              <a:rPr lang="en-US" smtClean="0"/>
              <a:t>11/5/23</a:t>
            </a:fld>
            <a:endParaRPr lang="en-US"/>
          </a:p>
        </p:txBody>
      </p:sp>
      <p:sp>
        <p:nvSpPr>
          <p:cNvPr id="5" name="Footer Placeholder 4">
            <a:extLst>
              <a:ext uri="{FF2B5EF4-FFF2-40B4-BE49-F238E27FC236}">
                <a16:creationId xmlns:a16="http://schemas.microsoft.com/office/drawing/2014/main" id="{DA9054EE-A756-BFF9-B3B4-E0582724B4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A65B8-8F9A-5656-A54E-DD41A5B47C0F}"/>
              </a:ext>
            </a:extLst>
          </p:cNvPr>
          <p:cNvSpPr>
            <a:spLocks noGrp="1"/>
          </p:cNvSpPr>
          <p:nvPr>
            <p:ph type="sldNum" sz="quarter" idx="12"/>
          </p:nvPr>
        </p:nvSpPr>
        <p:spPr/>
        <p:txBody>
          <a:bodyPr/>
          <a:lstStyle/>
          <a:p>
            <a:fld id="{7AA3AE9D-01CA-F346-93C9-5674C4A55D6F}" type="slidenum">
              <a:rPr lang="en-US" smtClean="0"/>
              <a:t>‹#›</a:t>
            </a:fld>
            <a:endParaRPr lang="en-US"/>
          </a:p>
        </p:txBody>
      </p:sp>
    </p:spTree>
    <p:extLst>
      <p:ext uri="{BB962C8B-B14F-4D97-AF65-F5344CB8AC3E}">
        <p14:creationId xmlns:p14="http://schemas.microsoft.com/office/powerpoint/2010/main" val="2207786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FCA1D-3109-F160-A1E5-EBEA258FE2F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D196B72-76FD-ADA2-1088-9B9308AA364C}"/>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7152879-EB07-74DE-5DC9-FEE04121F94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7FB65796-5B2D-3E78-45A0-F6CD09AFA2A6}"/>
              </a:ext>
            </a:extLst>
          </p:cNvPr>
          <p:cNvSpPr>
            <a:spLocks noGrp="1"/>
          </p:cNvSpPr>
          <p:nvPr>
            <p:ph type="dt" sz="half" idx="10"/>
          </p:nvPr>
        </p:nvSpPr>
        <p:spPr/>
        <p:txBody>
          <a:bodyPr/>
          <a:lstStyle/>
          <a:p>
            <a:fld id="{036AE3A0-E862-8F4A-B988-A8771A73491E}" type="datetimeFigureOut">
              <a:rPr lang="en-US" smtClean="0"/>
              <a:t>11/5/23</a:t>
            </a:fld>
            <a:endParaRPr lang="en-US"/>
          </a:p>
        </p:txBody>
      </p:sp>
      <p:sp>
        <p:nvSpPr>
          <p:cNvPr id="6" name="Footer Placeholder 5">
            <a:extLst>
              <a:ext uri="{FF2B5EF4-FFF2-40B4-BE49-F238E27FC236}">
                <a16:creationId xmlns:a16="http://schemas.microsoft.com/office/drawing/2014/main" id="{76B7E570-1C30-20A6-480B-6C3DAAE44D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C5F4FC-E48F-079C-F765-1A42C3E27553}"/>
              </a:ext>
            </a:extLst>
          </p:cNvPr>
          <p:cNvSpPr>
            <a:spLocks noGrp="1"/>
          </p:cNvSpPr>
          <p:nvPr>
            <p:ph type="sldNum" sz="quarter" idx="12"/>
          </p:nvPr>
        </p:nvSpPr>
        <p:spPr/>
        <p:txBody>
          <a:bodyPr/>
          <a:lstStyle/>
          <a:p>
            <a:fld id="{7AA3AE9D-01CA-F346-93C9-5674C4A55D6F}" type="slidenum">
              <a:rPr lang="en-US" smtClean="0"/>
              <a:t>‹#›</a:t>
            </a:fld>
            <a:endParaRPr lang="en-US"/>
          </a:p>
        </p:txBody>
      </p:sp>
    </p:spTree>
    <p:extLst>
      <p:ext uri="{BB962C8B-B14F-4D97-AF65-F5344CB8AC3E}">
        <p14:creationId xmlns:p14="http://schemas.microsoft.com/office/powerpoint/2010/main" val="2464296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D43D9-3EC1-F57A-C638-4F46D47A0E2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CB1F500-65F5-5F96-DFA3-3B3253DF63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878D3137-0BD0-11E7-850C-5D84201BFED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44CB1BD0-E566-0FA9-5339-EA22BF9015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D314FDF-0D18-5FBB-4FD1-B136F4250235}"/>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CA12CC2A-1A2F-9732-49EF-B4C017EF3A9B}"/>
              </a:ext>
            </a:extLst>
          </p:cNvPr>
          <p:cNvSpPr>
            <a:spLocks noGrp="1"/>
          </p:cNvSpPr>
          <p:nvPr>
            <p:ph type="dt" sz="half" idx="10"/>
          </p:nvPr>
        </p:nvSpPr>
        <p:spPr/>
        <p:txBody>
          <a:bodyPr/>
          <a:lstStyle/>
          <a:p>
            <a:fld id="{036AE3A0-E862-8F4A-B988-A8771A73491E}" type="datetimeFigureOut">
              <a:rPr lang="en-US" smtClean="0"/>
              <a:t>11/5/23</a:t>
            </a:fld>
            <a:endParaRPr lang="en-US"/>
          </a:p>
        </p:txBody>
      </p:sp>
      <p:sp>
        <p:nvSpPr>
          <p:cNvPr id="8" name="Footer Placeholder 7">
            <a:extLst>
              <a:ext uri="{FF2B5EF4-FFF2-40B4-BE49-F238E27FC236}">
                <a16:creationId xmlns:a16="http://schemas.microsoft.com/office/drawing/2014/main" id="{88B27621-0BA5-C1D5-BE26-50C499CD01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07B2128-59F0-85F8-B228-5DF620740FCB}"/>
              </a:ext>
            </a:extLst>
          </p:cNvPr>
          <p:cNvSpPr>
            <a:spLocks noGrp="1"/>
          </p:cNvSpPr>
          <p:nvPr>
            <p:ph type="sldNum" sz="quarter" idx="12"/>
          </p:nvPr>
        </p:nvSpPr>
        <p:spPr/>
        <p:txBody>
          <a:bodyPr/>
          <a:lstStyle/>
          <a:p>
            <a:fld id="{7AA3AE9D-01CA-F346-93C9-5674C4A55D6F}" type="slidenum">
              <a:rPr lang="en-US" smtClean="0"/>
              <a:t>‹#›</a:t>
            </a:fld>
            <a:endParaRPr lang="en-US"/>
          </a:p>
        </p:txBody>
      </p:sp>
    </p:spTree>
    <p:extLst>
      <p:ext uri="{BB962C8B-B14F-4D97-AF65-F5344CB8AC3E}">
        <p14:creationId xmlns:p14="http://schemas.microsoft.com/office/powerpoint/2010/main" val="4076928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064B8-4060-D918-DCBD-C4956004161D}"/>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9A4E82CA-3C6A-B07D-2FF5-701F53DF9DA1}"/>
              </a:ext>
            </a:extLst>
          </p:cNvPr>
          <p:cNvSpPr>
            <a:spLocks noGrp="1"/>
          </p:cNvSpPr>
          <p:nvPr>
            <p:ph type="dt" sz="half" idx="10"/>
          </p:nvPr>
        </p:nvSpPr>
        <p:spPr/>
        <p:txBody>
          <a:bodyPr/>
          <a:lstStyle/>
          <a:p>
            <a:fld id="{036AE3A0-E862-8F4A-B988-A8771A73491E}" type="datetimeFigureOut">
              <a:rPr lang="en-US" smtClean="0"/>
              <a:t>11/5/23</a:t>
            </a:fld>
            <a:endParaRPr lang="en-US"/>
          </a:p>
        </p:txBody>
      </p:sp>
      <p:sp>
        <p:nvSpPr>
          <p:cNvPr id="4" name="Footer Placeholder 3">
            <a:extLst>
              <a:ext uri="{FF2B5EF4-FFF2-40B4-BE49-F238E27FC236}">
                <a16:creationId xmlns:a16="http://schemas.microsoft.com/office/drawing/2014/main" id="{62AF47A4-BB3B-631C-C0A5-77712A5FF4F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E76A46-FB62-2873-C97D-907372458616}"/>
              </a:ext>
            </a:extLst>
          </p:cNvPr>
          <p:cNvSpPr>
            <a:spLocks noGrp="1"/>
          </p:cNvSpPr>
          <p:nvPr>
            <p:ph type="sldNum" sz="quarter" idx="12"/>
          </p:nvPr>
        </p:nvSpPr>
        <p:spPr/>
        <p:txBody>
          <a:bodyPr/>
          <a:lstStyle/>
          <a:p>
            <a:fld id="{7AA3AE9D-01CA-F346-93C9-5674C4A55D6F}" type="slidenum">
              <a:rPr lang="en-US" smtClean="0"/>
              <a:t>‹#›</a:t>
            </a:fld>
            <a:endParaRPr lang="en-US"/>
          </a:p>
        </p:txBody>
      </p:sp>
    </p:spTree>
    <p:extLst>
      <p:ext uri="{BB962C8B-B14F-4D97-AF65-F5344CB8AC3E}">
        <p14:creationId xmlns:p14="http://schemas.microsoft.com/office/powerpoint/2010/main" val="489894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72E0B9-3E3B-F119-E49E-76D2FDDFB1D5}"/>
              </a:ext>
            </a:extLst>
          </p:cNvPr>
          <p:cNvSpPr>
            <a:spLocks noGrp="1"/>
          </p:cNvSpPr>
          <p:nvPr>
            <p:ph type="dt" sz="half" idx="10"/>
          </p:nvPr>
        </p:nvSpPr>
        <p:spPr/>
        <p:txBody>
          <a:bodyPr/>
          <a:lstStyle/>
          <a:p>
            <a:fld id="{036AE3A0-E862-8F4A-B988-A8771A73491E}" type="datetimeFigureOut">
              <a:rPr lang="en-US" smtClean="0"/>
              <a:t>11/5/23</a:t>
            </a:fld>
            <a:endParaRPr lang="en-US"/>
          </a:p>
        </p:txBody>
      </p:sp>
      <p:sp>
        <p:nvSpPr>
          <p:cNvPr id="3" name="Footer Placeholder 2">
            <a:extLst>
              <a:ext uri="{FF2B5EF4-FFF2-40B4-BE49-F238E27FC236}">
                <a16:creationId xmlns:a16="http://schemas.microsoft.com/office/drawing/2014/main" id="{50C821B2-5201-0EDA-2ED2-8C66FFE670B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CA5DF6-A1AE-D36E-8C4A-DC9B48CDFA85}"/>
              </a:ext>
            </a:extLst>
          </p:cNvPr>
          <p:cNvSpPr>
            <a:spLocks noGrp="1"/>
          </p:cNvSpPr>
          <p:nvPr>
            <p:ph type="sldNum" sz="quarter" idx="12"/>
          </p:nvPr>
        </p:nvSpPr>
        <p:spPr/>
        <p:txBody>
          <a:bodyPr/>
          <a:lstStyle/>
          <a:p>
            <a:fld id="{7AA3AE9D-01CA-F346-93C9-5674C4A55D6F}" type="slidenum">
              <a:rPr lang="en-US" smtClean="0"/>
              <a:t>‹#›</a:t>
            </a:fld>
            <a:endParaRPr lang="en-US"/>
          </a:p>
        </p:txBody>
      </p:sp>
    </p:spTree>
    <p:extLst>
      <p:ext uri="{BB962C8B-B14F-4D97-AF65-F5344CB8AC3E}">
        <p14:creationId xmlns:p14="http://schemas.microsoft.com/office/powerpoint/2010/main" val="146457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484F6-A43A-0A20-90FB-DD97E756D8A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AF35597-7DB9-E3BA-EE47-D643760BC1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B35D5CE1-D3B5-A5D6-F2CA-993E50295C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22504FE-C9E8-5009-5A32-557E6A311C7A}"/>
              </a:ext>
            </a:extLst>
          </p:cNvPr>
          <p:cNvSpPr>
            <a:spLocks noGrp="1"/>
          </p:cNvSpPr>
          <p:nvPr>
            <p:ph type="dt" sz="half" idx="10"/>
          </p:nvPr>
        </p:nvSpPr>
        <p:spPr/>
        <p:txBody>
          <a:bodyPr/>
          <a:lstStyle/>
          <a:p>
            <a:fld id="{036AE3A0-E862-8F4A-B988-A8771A73491E}" type="datetimeFigureOut">
              <a:rPr lang="en-US" smtClean="0"/>
              <a:t>11/5/23</a:t>
            </a:fld>
            <a:endParaRPr lang="en-US"/>
          </a:p>
        </p:txBody>
      </p:sp>
      <p:sp>
        <p:nvSpPr>
          <p:cNvPr id="6" name="Footer Placeholder 5">
            <a:extLst>
              <a:ext uri="{FF2B5EF4-FFF2-40B4-BE49-F238E27FC236}">
                <a16:creationId xmlns:a16="http://schemas.microsoft.com/office/drawing/2014/main" id="{2356D7FA-96A7-8EAA-3F03-B2A3ECC6E7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97C199-7A3D-8833-E8F4-9687AF6F1081}"/>
              </a:ext>
            </a:extLst>
          </p:cNvPr>
          <p:cNvSpPr>
            <a:spLocks noGrp="1"/>
          </p:cNvSpPr>
          <p:nvPr>
            <p:ph type="sldNum" sz="quarter" idx="12"/>
          </p:nvPr>
        </p:nvSpPr>
        <p:spPr/>
        <p:txBody>
          <a:bodyPr/>
          <a:lstStyle/>
          <a:p>
            <a:fld id="{7AA3AE9D-01CA-F346-93C9-5674C4A55D6F}" type="slidenum">
              <a:rPr lang="en-US" smtClean="0"/>
              <a:t>‹#›</a:t>
            </a:fld>
            <a:endParaRPr lang="en-US"/>
          </a:p>
        </p:txBody>
      </p:sp>
    </p:spTree>
    <p:extLst>
      <p:ext uri="{BB962C8B-B14F-4D97-AF65-F5344CB8AC3E}">
        <p14:creationId xmlns:p14="http://schemas.microsoft.com/office/powerpoint/2010/main" val="9718699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33729-DA65-2B92-855E-25CE244A10C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936E4234-9B23-ADF6-30CC-60A800B271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8DE0834-EEFE-6E84-90D0-34116F0727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89D8F30-65E5-A152-8823-439D33E1F6E3}"/>
              </a:ext>
            </a:extLst>
          </p:cNvPr>
          <p:cNvSpPr>
            <a:spLocks noGrp="1"/>
          </p:cNvSpPr>
          <p:nvPr>
            <p:ph type="dt" sz="half" idx="10"/>
          </p:nvPr>
        </p:nvSpPr>
        <p:spPr/>
        <p:txBody>
          <a:bodyPr/>
          <a:lstStyle/>
          <a:p>
            <a:fld id="{036AE3A0-E862-8F4A-B988-A8771A73491E}" type="datetimeFigureOut">
              <a:rPr lang="en-US" smtClean="0"/>
              <a:t>11/5/23</a:t>
            </a:fld>
            <a:endParaRPr lang="en-US"/>
          </a:p>
        </p:txBody>
      </p:sp>
      <p:sp>
        <p:nvSpPr>
          <p:cNvPr id="6" name="Footer Placeholder 5">
            <a:extLst>
              <a:ext uri="{FF2B5EF4-FFF2-40B4-BE49-F238E27FC236}">
                <a16:creationId xmlns:a16="http://schemas.microsoft.com/office/drawing/2014/main" id="{00AA2622-C16B-F505-BE1E-C9B9C464BE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65437E7-90A7-830B-0DD0-36E87053B5CB}"/>
              </a:ext>
            </a:extLst>
          </p:cNvPr>
          <p:cNvSpPr>
            <a:spLocks noGrp="1"/>
          </p:cNvSpPr>
          <p:nvPr>
            <p:ph type="sldNum" sz="quarter" idx="12"/>
          </p:nvPr>
        </p:nvSpPr>
        <p:spPr/>
        <p:txBody>
          <a:bodyPr/>
          <a:lstStyle/>
          <a:p>
            <a:fld id="{7AA3AE9D-01CA-F346-93C9-5674C4A55D6F}" type="slidenum">
              <a:rPr lang="en-US" smtClean="0"/>
              <a:t>‹#›</a:t>
            </a:fld>
            <a:endParaRPr lang="en-US"/>
          </a:p>
        </p:txBody>
      </p:sp>
    </p:spTree>
    <p:extLst>
      <p:ext uri="{BB962C8B-B14F-4D97-AF65-F5344CB8AC3E}">
        <p14:creationId xmlns:p14="http://schemas.microsoft.com/office/powerpoint/2010/main" val="377161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20145B-1DED-DABD-B916-1CE379BF778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0E37220-11B2-EAA3-1337-365407436D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E079FF-41A7-7E2E-1C05-687A9257D8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6AE3A0-E862-8F4A-B988-A8771A73491E}" type="datetimeFigureOut">
              <a:rPr lang="en-US" smtClean="0"/>
              <a:t>11/5/23</a:t>
            </a:fld>
            <a:endParaRPr lang="en-US"/>
          </a:p>
        </p:txBody>
      </p:sp>
      <p:sp>
        <p:nvSpPr>
          <p:cNvPr id="5" name="Footer Placeholder 4">
            <a:extLst>
              <a:ext uri="{FF2B5EF4-FFF2-40B4-BE49-F238E27FC236}">
                <a16:creationId xmlns:a16="http://schemas.microsoft.com/office/drawing/2014/main" id="{E1F1B0F8-D2B6-2EC1-EECF-A84CBCC2BE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828BC5E-895C-FF3E-8DF9-AD12DCAB29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A3AE9D-01CA-F346-93C9-5674C4A55D6F}" type="slidenum">
              <a:rPr lang="en-US" smtClean="0"/>
              <a:t>‹#›</a:t>
            </a:fld>
            <a:endParaRPr lang="en-US"/>
          </a:p>
        </p:txBody>
      </p:sp>
    </p:spTree>
    <p:extLst>
      <p:ext uri="{BB962C8B-B14F-4D97-AF65-F5344CB8AC3E}">
        <p14:creationId xmlns:p14="http://schemas.microsoft.com/office/powerpoint/2010/main" val="1546838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BE4FE0-8673-C1D8-DDB6-B9F91586A1BE}"/>
              </a:ext>
            </a:extLst>
          </p:cNvPr>
          <p:cNvSpPr txBox="1"/>
          <p:nvPr/>
        </p:nvSpPr>
        <p:spPr>
          <a:xfrm>
            <a:off x="258190" y="0"/>
            <a:ext cx="3641148" cy="4247317"/>
          </a:xfrm>
          <a:prstGeom prst="rect">
            <a:avLst/>
          </a:prstGeom>
          <a:noFill/>
        </p:spPr>
        <p:txBody>
          <a:bodyPr wrap="square">
            <a:spAutoFit/>
          </a:bodyPr>
          <a:lstStyle/>
          <a:p>
            <a:r>
              <a:rPr lang="en-US" dirty="0"/>
              <a:t>My friend and I are creating a not-for-profit for the angler community who also have an interest in protecting the ocean. Here is our mission statement: </a:t>
            </a:r>
          </a:p>
          <a:p>
            <a:endParaRPr lang="en-US" dirty="0"/>
          </a:p>
          <a:p>
            <a:r>
              <a:rPr lang="en-US" b="1" i="1" dirty="0"/>
              <a:t>We empower sustainable anglers, providing them with a voice to share their passion for fishing while championing responsible practices, caring for the planet, safeguarding our oceans' health and biodiversity, and preserving the critical habitats that ensure the future of our fish and marine ecosystems</a:t>
            </a:r>
          </a:p>
        </p:txBody>
      </p:sp>
      <p:sp>
        <p:nvSpPr>
          <p:cNvPr id="7" name="TextBox 6">
            <a:extLst>
              <a:ext uri="{FF2B5EF4-FFF2-40B4-BE49-F238E27FC236}">
                <a16:creationId xmlns:a16="http://schemas.microsoft.com/office/drawing/2014/main" id="{2EF616C9-67C1-8BA8-B46C-A29F65F41817}"/>
              </a:ext>
            </a:extLst>
          </p:cNvPr>
          <p:cNvSpPr txBox="1"/>
          <p:nvPr/>
        </p:nvSpPr>
        <p:spPr>
          <a:xfrm>
            <a:off x="4687613" y="114539"/>
            <a:ext cx="3331779" cy="2031325"/>
          </a:xfrm>
          <a:prstGeom prst="rect">
            <a:avLst/>
          </a:prstGeom>
          <a:noFill/>
        </p:spPr>
        <p:txBody>
          <a:bodyPr wrap="square">
            <a:spAutoFit/>
          </a:bodyPr>
          <a:lstStyle/>
          <a:p>
            <a:r>
              <a:rPr lang="en-US" dirty="0"/>
              <a:t>Here is our idea for the logo: we want it to be appealing to both anglers and conservationist so the fish will be the colors of all SDGs. A fish that most looks like our vision is the Surge Wrasse</a:t>
            </a:r>
          </a:p>
          <a:p>
            <a:endParaRPr lang="en-US" dirty="0"/>
          </a:p>
        </p:txBody>
      </p:sp>
      <p:pic>
        <p:nvPicPr>
          <p:cNvPr id="9" name="Picture 8" descr="A colorful fish in a circle&#10;&#10;Description automatically generated">
            <a:extLst>
              <a:ext uri="{FF2B5EF4-FFF2-40B4-BE49-F238E27FC236}">
                <a16:creationId xmlns:a16="http://schemas.microsoft.com/office/drawing/2014/main" id="{DD73DC8A-BB46-4713-266F-B7695570E736}"/>
              </a:ext>
            </a:extLst>
          </p:cNvPr>
          <p:cNvPicPr>
            <a:picLocks noChangeAspect="1"/>
          </p:cNvPicPr>
          <p:nvPr/>
        </p:nvPicPr>
        <p:blipFill>
          <a:blip r:embed="rId2"/>
          <a:stretch>
            <a:fillRect/>
          </a:stretch>
        </p:blipFill>
        <p:spPr>
          <a:xfrm>
            <a:off x="9180444" y="382314"/>
            <a:ext cx="2669531" cy="2700040"/>
          </a:xfrm>
          <a:prstGeom prst="rect">
            <a:avLst/>
          </a:prstGeom>
        </p:spPr>
      </p:pic>
      <p:sp>
        <p:nvSpPr>
          <p:cNvPr id="11" name="TextBox 10">
            <a:extLst>
              <a:ext uri="{FF2B5EF4-FFF2-40B4-BE49-F238E27FC236}">
                <a16:creationId xmlns:a16="http://schemas.microsoft.com/office/drawing/2014/main" id="{096643F8-3C8F-EC85-B13E-3CB4316341E6}"/>
              </a:ext>
            </a:extLst>
          </p:cNvPr>
          <p:cNvSpPr txBox="1"/>
          <p:nvPr/>
        </p:nvSpPr>
        <p:spPr>
          <a:xfrm>
            <a:off x="9059916" y="3325789"/>
            <a:ext cx="2228193" cy="646331"/>
          </a:xfrm>
          <a:prstGeom prst="rect">
            <a:avLst/>
          </a:prstGeom>
          <a:noFill/>
        </p:spPr>
        <p:txBody>
          <a:bodyPr wrap="square">
            <a:spAutoFit/>
          </a:bodyPr>
          <a:lstStyle/>
          <a:p>
            <a:r>
              <a:rPr lang="en-US" dirty="0"/>
              <a:t>This is the Surge Wrasse: </a:t>
            </a:r>
          </a:p>
        </p:txBody>
      </p:sp>
      <p:pic>
        <p:nvPicPr>
          <p:cNvPr id="13" name="Picture 12" descr="A group of fish swimming in water&#10;&#10;Description automatically generated">
            <a:extLst>
              <a:ext uri="{FF2B5EF4-FFF2-40B4-BE49-F238E27FC236}">
                <a16:creationId xmlns:a16="http://schemas.microsoft.com/office/drawing/2014/main" id="{278DB1CB-BFBF-ABCB-662D-A12F9C38598B}"/>
              </a:ext>
            </a:extLst>
          </p:cNvPr>
          <p:cNvPicPr>
            <a:picLocks noChangeAspect="1"/>
          </p:cNvPicPr>
          <p:nvPr/>
        </p:nvPicPr>
        <p:blipFill>
          <a:blip r:embed="rId3"/>
          <a:stretch>
            <a:fillRect/>
          </a:stretch>
        </p:blipFill>
        <p:spPr>
          <a:xfrm>
            <a:off x="9264278" y="4087868"/>
            <a:ext cx="2669532" cy="1774056"/>
          </a:xfrm>
          <a:prstGeom prst="rect">
            <a:avLst/>
          </a:prstGeom>
        </p:spPr>
      </p:pic>
      <p:pic>
        <p:nvPicPr>
          <p:cNvPr id="15" name="Picture 14" descr="A colorful fish with dots&#10;&#10;Description automatically generated">
            <a:extLst>
              <a:ext uri="{FF2B5EF4-FFF2-40B4-BE49-F238E27FC236}">
                <a16:creationId xmlns:a16="http://schemas.microsoft.com/office/drawing/2014/main" id="{2E4B005E-54CA-243D-DF74-D0F5EF301200}"/>
              </a:ext>
            </a:extLst>
          </p:cNvPr>
          <p:cNvPicPr>
            <a:picLocks noChangeAspect="1"/>
          </p:cNvPicPr>
          <p:nvPr/>
        </p:nvPicPr>
        <p:blipFill>
          <a:blip r:embed="rId4"/>
          <a:stretch>
            <a:fillRect/>
          </a:stretch>
        </p:blipFill>
        <p:spPr>
          <a:xfrm>
            <a:off x="7252137" y="4144940"/>
            <a:ext cx="1753189" cy="1753189"/>
          </a:xfrm>
          <a:prstGeom prst="rect">
            <a:avLst/>
          </a:prstGeom>
        </p:spPr>
      </p:pic>
    </p:spTree>
    <p:extLst>
      <p:ext uri="{BB962C8B-B14F-4D97-AF65-F5344CB8AC3E}">
        <p14:creationId xmlns:p14="http://schemas.microsoft.com/office/powerpoint/2010/main" val="19666044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125</Words>
  <Application>Microsoft Macintosh PowerPoint</Application>
  <PresentationFormat>Widescreen</PresentationFormat>
  <Paragraphs>5</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Rowland</dc:creator>
  <cp:lastModifiedBy>Mark Rowland</cp:lastModifiedBy>
  <cp:revision>2</cp:revision>
  <dcterms:created xsi:type="dcterms:W3CDTF">2023-10-19T22:13:25Z</dcterms:created>
  <dcterms:modified xsi:type="dcterms:W3CDTF">2023-11-05T15:00:12Z</dcterms:modified>
</cp:coreProperties>
</file>