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9" r:id="rId3"/>
    <p:sldMasterId id="2147483725" r:id="rId4"/>
  </p:sldMasterIdLst>
  <p:notesMasterIdLst>
    <p:notesMasterId r:id="rId15"/>
  </p:notesMasterIdLst>
  <p:handoutMasterIdLst>
    <p:handoutMasterId r:id="rId16"/>
  </p:handoutMasterIdLst>
  <p:sldIdLst>
    <p:sldId id="263" r:id="rId5"/>
    <p:sldId id="258" r:id="rId6"/>
    <p:sldId id="2296" r:id="rId7"/>
    <p:sldId id="448" r:id="rId8"/>
    <p:sldId id="599" r:id="rId9"/>
    <p:sldId id="259" r:id="rId10"/>
    <p:sldId id="257" r:id="rId11"/>
    <p:sldId id="261" r:id="rId12"/>
    <p:sldId id="2618" r:id="rId13"/>
    <p:sldId id="2709" r:id="rId14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WLEY, Samuel (scowl40)" userId="ae32aa6b-13f3-49a5-ac33-c7fc4ebda7ab" providerId="ADAL" clId="{F30C470E-84F2-4C06-972F-5C80B2970BF5}"/>
    <pc:docChg chg="modSld">
      <pc:chgData name="COWLEY, Samuel (scowl40)" userId="ae32aa6b-13f3-49a5-ac33-c7fc4ebda7ab" providerId="ADAL" clId="{F30C470E-84F2-4C06-972F-5C80B2970BF5}" dt="2023-08-28T02:52:09.923" v="0" actId="20577"/>
      <pc:docMkLst>
        <pc:docMk/>
      </pc:docMkLst>
      <pc:sldChg chg="modSp mod">
        <pc:chgData name="COWLEY, Samuel (scowl40)" userId="ae32aa6b-13f3-49a5-ac33-c7fc4ebda7ab" providerId="ADAL" clId="{F30C470E-84F2-4C06-972F-5C80B2970BF5}" dt="2023-08-28T02:52:09.923" v="0" actId="20577"/>
        <pc:sldMkLst>
          <pc:docMk/>
          <pc:sldMk cId="1549883766" sldId="2709"/>
        </pc:sldMkLst>
        <pc:spChg chg="mod">
          <ac:chgData name="COWLEY, Samuel (scowl40)" userId="ae32aa6b-13f3-49a5-ac33-c7fc4ebda7ab" providerId="ADAL" clId="{F30C470E-84F2-4C06-972F-5C80B2970BF5}" dt="2023-08-28T02:52:09.923" v="0" actId="20577"/>
          <ac:spMkLst>
            <pc:docMk/>
            <pc:sldMk cId="1549883766" sldId="2709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D63A0-C5E7-4689-9672-3DC6D2E88A4C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3FAF2-135B-4CC1-ADBD-8E8D28CE5E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1276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C8957-9138-477B-9328-AEAA7389E911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FDA3F-C915-40A4-9EFA-C7C53AB6F8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7344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>
            <a:extLst>
              <a:ext uri="{FF2B5EF4-FFF2-40B4-BE49-F238E27FC236}">
                <a16:creationId xmlns:a16="http://schemas.microsoft.com/office/drawing/2014/main" id="{E55720F6-003E-4413-CFF1-ABDB3AA2FA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>
            <a:extLst>
              <a:ext uri="{FF2B5EF4-FFF2-40B4-BE49-F238E27FC236}">
                <a16:creationId xmlns:a16="http://schemas.microsoft.com/office/drawing/2014/main" id="{12639FB7-7689-E81F-02FC-DF0E3672D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86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7666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6404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with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8930" y="-3349"/>
            <a:ext cx="4589859" cy="686469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5047488" y="825227"/>
            <a:ext cx="4064048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86155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EA91B077-7DB7-4BB9-9A75-EF33650EC76B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596FEB0C-B38D-4606-B093-53191A17173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978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B4D01753-C9B5-475F-B397-6972CFA9C54F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D88F97E-62DF-4AC6-A8C1-92D63F06B3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5881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B1810D37-2D84-42EE-9741-2E99FE2033D5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FAA7C461-B618-4C1B-8FF9-7AE0A1CD7EF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0772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53B32526-8157-46E2-8EF0-FE641BFA5799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E2EB85D-DF16-4BDB-BCD9-5842FE2E6CD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689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D05D18AF-56CE-43C1-9FD7-1720489BBAC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D1434929-C596-4C5B-8CE0-1306E283C9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6676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0B207084-085C-4577-A150-20FB8A0D3D2A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2303C7EB-306B-401F-AD6F-71CCBCECFD1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4543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589BA3A6-E68F-43BD-ACB9-7DDB0CE246E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A833191-6461-4776-B1F5-70CC2C0D05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940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05425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ECA9E047-888A-4906-88EF-C409C87E7F29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B8CDA18D-A683-408B-8615-50881BA733F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480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ADA6CE02-2FD3-4168-8D70-13F6B31ABA9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E270C01E-DA9F-4556-B946-DCA57B10C1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1837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6739301F-C790-4B9E-9AFA-E9F62A3DCFD5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E7F93CC5-11DA-4A98-85BB-A5F6C9CEF88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7715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EDC8A4C-F796-4015-B55F-35C8465FC147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54A3B4BD-D848-457F-85E4-CCB6E5EE6B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6298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B698B-E46F-9741-165C-1BEE37ACF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0AFA78D1-4FAC-4277-97AE-3C6717103319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3E76A-D93E-F2F5-DD70-A806B06A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AD7A07-A195-D4CA-1D31-918661E71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C80CB41-E9CD-4203-875E-394AB0C5AF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74013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253E6-8552-3EB8-E07F-1E8A22A94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9C8D1070-7354-4311-9A88-29FE1D32214B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B1270-1A39-A253-E7FA-75575885C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28436-AA28-AE61-7C7B-8B50B6497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4078591-2679-4B07-9AF5-B1DB77223A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32952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2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6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47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29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11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694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7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59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457E-4639-13CC-75E6-C5795D41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2BF94384-44A5-4C7E-AE16-B6DC608C4C7E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55482-B9E4-511F-8F14-A9083D49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6B488-6760-64FD-8B64-788F8298E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A6D374-5C04-4809-9738-8CA23A7CD7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53384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537AD8-4249-7406-81B3-73F5FCA1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9207F36A-1D20-4A39-91D6-E691DF07C0B7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37450B-82AE-3F3D-BA86-B8F1E2633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FC9C6-5057-8B1C-6238-45F5DCB8D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A86EBBF-BD57-418F-A90B-90AAC70F48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18738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4" indent="0">
              <a:buNone/>
              <a:defRPr sz="1500" b="1"/>
            </a:lvl2pPr>
            <a:lvl3pPr marL="685648" indent="0">
              <a:buNone/>
              <a:defRPr sz="1350" b="1"/>
            </a:lvl3pPr>
            <a:lvl4pPr marL="1028472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19" indent="0">
              <a:buNone/>
              <a:defRPr sz="1200" b="1"/>
            </a:lvl6pPr>
            <a:lvl7pPr marL="2056943" indent="0">
              <a:buNone/>
              <a:defRPr sz="1200" b="1"/>
            </a:lvl7pPr>
            <a:lvl8pPr marL="2399766" indent="0">
              <a:buNone/>
              <a:defRPr sz="1200" b="1"/>
            </a:lvl8pPr>
            <a:lvl9pPr marL="274259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5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4" indent="0">
              <a:buNone/>
              <a:defRPr sz="1500" b="1"/>
            </a:lvl2pPr>
            <a:lvl3pPr marL="685648" indent="0">
              <a:buNone/>
              <a:defRPr sz="1350" b="1"/>
            </a:lvl3pPr>
            <a:lvl4pPr marL="1028472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19" indent="0">
              <a:buNone/>
              <a:defRPr sz="1200" b="1"/>
            </a:lvl6pPr>
            <a:lvl7pPr marL="2056943" indent="0">
              <a:buNone/>
              <a:defRPr sz="1200" b="1"/>
            </a:lvl7pPr>
            <a:lvl8pPr marL="2399766" indent="0">
              <a:buNone/>
              <a:defRPr sz="1200" b="1"/>
            </a:lvl8pPr>
            <a:lvl9pPr marL="274259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7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B6D4DC-A3FD-E685-8B76-AF99AA1A2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AC05A50-DF17-4F45-AFD8-3DC6FA6241E8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726F06-7E12-F0FB-CAB0-4D94545FE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5A09CA-0C42-A7F1-C28C-C3A4EC5D0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5544ED-5D09-49F4-86A9-6D3E3B3C61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3412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40FE72-B2E1-C3CE-00A8-4BA281D4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78DE40F-B4E9-4967-8A96-C41FAF5103C8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465799-0E99-D26A-A455-0034C3CA8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0627D0-FC29-C781-7F44-8F33F15E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F9B25DD-82BF-4AD9-8DB1-33EF0EA9BA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701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7617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DC50E3-5872-ECDF-707C-492574570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1DF8D7A-15FD-4730-83DF-59245D00781A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CDA47C-294A-A19B-65D7-7DC92003B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6A82E-CB4C-372D-0386-56A923E6E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97C4FEB-B4A3-4C3A-AFC8-154E7F8B5A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7498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24" indent="0">
              <a:buNone/>
              <a:defRPr sz="900"/>
            </a:lvl2pPr>
            <a:lvl3pPr marL="685648" indent="0">
              <a:buNone/>
              <a:defRPr sz="750"/>
            </a:lvl3pPr>
            <a:lvl4pPr marL="1028472" indent="0">
              <a:buNone/>
              <a:defRPr sz="675"/>
            </a:lvl4pPr>
            <a:lvl5pPr marL="1371294" indent="0">
              <a:buNone/>
              <a:defRPr sz="675"/>
            </a:lvl5pPr>
            <a:lvl6pPr marL="1714119" indent="0">
              <a:buNone/>
              <a:defRPr sz="675"/>
            </a:lvl6pPr>
            <a:lvl7pPr marL="2056943" indent="0">
              <a:buNone/>
              <a:defRPr sz="675"/>
            </a:lvl7pPr>
            <a:lvl8pPr marL="2399766" indent="0">
              <a:buNone/>
              <a:defRPr sz="675"/>
            </a:lvl8pPr>
            <a:lvl9pPr marL="274259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EBBCA4-891E-0472-0274-C0E9F3429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F19FE136-CF5C-4081-B966-E09981593631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408B4C-DD9F-553F-3D0B-71BF55F7F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EA7E9E-32EE-942B-449A-862BC280E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F56608-AB8F-4630-86BF-0B779E87DE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43797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24" indent="0">
              <a:buNone/>
              <a:defRPr sz="2100"/>
            </a:lvl2pPr>
            <a:lvl3pPr marL="685648" indent="0">
              <a:buNone/>
              <a:defRPr sz="1800"/>
            </a:lvl3pPr>
            <a:lvl4pPr marL="1028472" indent="0">
              <a:buNone/>
              <a:defRPr sz="1500"/>
            </a:lvl4pPr>
            <a:lvl5pPr marL="1371294" indent="0">
              <a:buNone/>
              <a:defRPr sz="1500"/>
            </a:lvl5pPr>
            <a:lvl6pPr marL="1714119" indent="0">
              <a:buNone/>
              <a:defRPr sz="1500"/>
            </a:lvl6pPr>
            <a:lvl7pPr marL="2056943" indent="0">
              <a:buNone/>
              <a:defRPr sz="1500"/>
            </a:lvl7pPr>
            <a:lvl8pPr marL="2399766" indent="0">
              <a:buNone/>
              <a:defRPr sz="1500"/>
            </a:lvl8pPr>
            <a:lvl9pPr marL="2742590" indent="0">
              <a:buNone/>
              <a:defRPr sz="15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24" indent="0">
              <a:buNone/>
              <a:defRPr sz="900"/>
            </a:lvl2pPr>
            <a:lvl3pPr marL="685648" indent="0">
              <a:buNone/>
              <a:defRPr sz="750"/>
            </a:lvl3pPr>
            <a:lvl4pPr marL="1028472" indent="0">
              <a:buNone/>
              <a:defRPr sz="675"/>
            </a:lvl4pPr>
            <a:lvl5pPr marL="1371294" indent="0">
              <a:buNone/>
              <a:defRPr sz="675"/>
            </a:lvl5pPr>
            <a:lvl6pPr marL="1714119" indent="0">
              <a:buNone/>
              <a:defRPr sz="675"/>
            </a:lvl6pPr>
            <a:lvl7pPr marL="2056943" indent="0">
              <a:buNone/>
              <a:defRPr sz="675"/>
            </a:lvl7pPr>
            <a:lvl8pPr marL="2399766" indent="0">
              <a:buNone/>
              <a:defRPr sz="675"/>
            </a:lvl8pPr>
            <a:lvl9pPr marL="274259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4B594-91D6-279B-7E34-63F9CE1E5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2991D7C1-2ED7-4C69-9D74-61B2F39AD731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28F65F-EE3E-0E8A-9179-183353D7C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A3F01E-4A5E-D8C4-47E2-4F1F59E9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08DD7D-B936-4967-A352-038B8A12E2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59896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E0937-EB86-471C-5C56-C0262EF08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5CCB8CAA-87DC-4407-B46E-82A341F6F2CE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16E18-399E-4E0C-4BDA-815599085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FBC70-775A-EA32-FBA7-0B474F0F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C09269-E928-40EA-8486-B0E1C1F565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48810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958D6-3A23-30A1-6AF7-D302B8941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6C3D57BF-BCC3-4887-8F8C-65281042CCF3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95A72-699E-859A-4114-2B99B9948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A66DD-8DF7-6803-EA01-C05F8BA44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DDFAD6B-E691-4865-91FC-9572C7B211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91854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und Cent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8"/>
          <p:cNvSpPr>
            <a:spLocks noGrp="1" noChangeAspect="1"/>
          </p:cNvSpPr>
          <p:nvPr>
            <p:ph type="pic" sz="quarter" idx="51"/>
          </p:nvPr>
        </p:nvSpPr>
        <p:spPr>
          <a:xfrm>
            <a:off x="3690003" y="3291840"/>
            <a:ext cx="1763994" cy="1763995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788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Corbel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JM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16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with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8930" y="-3349"/>
            <a:ext cx="4589859" cy="68646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5047489" y="825229"/>
            <a:ext cx="4064048" cy="535531"/>
          </a:xfrm>
          <a:prstGeom prst="rect">
            <a:avLst/>
          </a:prstGeom>
        </p:spPr>
        <p:txBody>
          <a:bodyPr lIns="91440" tIns="45720" rIns="91440" bIns="45720" rtlCol="0" anchor="t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70999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entered with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 hidden="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01360" y="2834642"/>
            <a:ext cx="2941282" cy="5355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493396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ircle Image Medium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908847" y="2156522"/>
            <a:ext cx="3351982" cy="3358679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itle Placeholder 7"/>
          <p:cNvSpPr>
            <a:spLocks noGrp="1"/>
          </p:cNvSpPr>
          <p:nvPr>
            <p:ph type="title"/>
          </p:nvPr>
        </p:nvSpPr>
        <p:spPr>
          <a:xfrm>
            <a:off x="402337" y="825229"/>
            <a:ext cx="8303541" cy="535531"/>
          </a:xfrm>
          <a:prstGeom prst="rect">
            <a:avLst/>
          </a:prstGeom>
        </p:spPr>
        <p:txBody>
          <a:bodyPr lIns="91440" tIns="45720" rIns="91440" bIns="45720" rtlCol="0" anchor="t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45708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063E7-308D-352A-CFC1-E8EFE740D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DE907FA9-5EFA-425C-A170-57EEFCC06CF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76C02B-0982-AFC1-AB16-C236C932F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7E2E5-AF86-FBCF-7785-4BFD88F5D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BBDF15-84B6-4F86-AC17-E0E56F476F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001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04353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B244A-4CEC-DE2B-0A51-124934E9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15C8D37-C6B1-41AA-8B6F-4EA44245C2E7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3A9D8-8C0B-75B8-9BBB-9F9CDF739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C0E52-7D99-EB84-F70C-C60E65600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778D284-F7B4-491A-9C00-CCB44739A6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27615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82FCA-A3DA-8A59-F557-D3763F45B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9B81D93-9D1A-44C5-8E15-1E221365052D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EFDA7-9CA9-EA4D-1A69-96F1CDC1A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34CD7B-683D-7A17-44AA-0A00BC45D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996A3D8-809D-4BDF-AE44-C572E0ED4A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56763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4D89B8-775A-C5F0-BC65-9AD39D001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8FCAB2ED-FA00-4378-9C1D-6ED1861FC004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B920E3-6B7B-BEFA-38BB-13E420E1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A7003D-475A-7B08-98EE-14547D107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3DA9B3D-A317-48C3-A139-FE209933CA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61614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8" indent="0">
              <a:buNone/>
              <a:defRPr sz="2000" b="1"/>
            </a:lvl2pPr>
            <a:lvl3pPr marL="914197" indent="0">
              <a:buNone/>
              <a:defRPr sz="1800" b="1"/>
            </a:lvl3pPr>
            <a:lvl4pPr marL="1371296" indent="0">
              <a:buNone/>
              <a:defRPr sz="1600" b="1"/>
            </a:lvl4pPr>
            <a:lvl5pPr marL="1828392" indent="0">
              <a:buNone/>
              <a:defRPr sz="1600" b="1"/>
            </a:lvl5pPr>
            <a:lvl6pPr marL="2285492" indent="0">
              <a:buNone/>
              <a:defRPr sz="1600" b="1"/>
            </a:lvl6pPr>
            <a:lvl7pPr marL="2742590" indent="0">
              <a:buNone/>
              <a:defRPr sz="1600" b="1"/>
            </a:lvl7pPr>
            <a:lvl8pPr marL="3199688" indent="0">
              <a:buNone/>
              <a:defRPr sz="1600" b="1"/>
            </a:lvl8pPr>
            <a:lvl9pPr marL="365678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8" indent="0">
              <a:buNone/>
              <a:defRPr sz="2000" b="1"/>
            </a:lvl2pPr>
            <a:lvl3pPr marL="914197" indent="0">
              <a:buNone/>
              <a:defRPr sz="1800" b="1"/>
            </a:lvl3pPr>
            <a:lvl4pPr marL="1371296" indent="0">
              <a:buNone/>
              <a:defRPr sz="1600" b="1"/>
            </a:lvl4pPr>
            <a:lvl5pPr marL="1828392" indent="0">
              <a:buNone/>
              <a:defRPr sz="1600" b="1"/>
            </a:lvl5pPr>
            <a:lvl6pPr marL="2285492" indent="0">
              <a:buNone/>
              <a:defRPr sz="1600" b="1"/>
            </a:lvl6pPr>
            <a:lvl7pPr marL="2742590" indent="0">
              <a:buNone/>
              <a:defRPr sz="1600" b="1"/>
            </a:lvl7pPr>
            <a:lvl8pPr marL="3199688" indent="0">
              <a:buNone/>
              <a:defRPr sz="1600" b="1"/>
            </a:lvl8pPr>
            <a:lvl9pPr marL="365678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1C20A6-F8F0-8FE2-7A56-9D629AB23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7697864D-F32F-4829-AAF6-5C4B96C2BC16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0D7DA8-A700-4AD7-5620-0D4920D2C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DFA4A0-635C-EB2F-DDDE-DC34458F2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DB7611-DB3F-4EB4-93BF-5695AFE459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11279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C42807-2893-C3B5-2AA4-107E48FC4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73ACEBD-5F46-4BE0-9D0B-1C88D5223940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04E2D5-0C07-42E4-D2F3-97E1D3223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5FBB3-1A02-AB59-799C-6967C8A2F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B5344B4-310F-44E0-B9E9-3AB9BEBC05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540081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C51981-752E-80D6-3063-BCCC3FCB2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CE4947D2-B702-42C9-81C0-0346D7CD58B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B33A56-88F2-8C5C-A4A1-46BE2C8D1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46F87-9236-A131-04E4-646DCB10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3AF81D2-1613-45D4-B2B4-F030670ED3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38482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98" indent="0">
              <a:buNone/>
              <a:defRPr sz="1200"/>
            </a:lvl2pPr>
            <a:lvl3pPr marL="914197" indent="0">
              <a:buNone/>
              <a:defRPr sz="1000"/>
            </a:lvl3pPr>
            <a:lvl4pPr marL="1371296" indent="0">
              <a:buNone/>
              <a:defRPr sz="900"/>
            </a:lvl4pPr>
            <a:lvl5pPr marL="1828392" indent="0">
              <a:buNone/>
              <a:defRPr sz="900"/>
            </a:lvl5pPr>
            <a:lvl6pPr marL="2285492" indent="0">
              <a:buNone/>
              <a:defRPr sz="900"/>
            </a:lvl6pPr>
            <a:lvl7pPr marL="2742590" indent="0">
              <a:buNone/>
              <a:defRPr sz="900"/>
            </a:lvl7pPr>
            <a:lvl8pPr marL="3199688" indent="0">
              <a:buNone/>
              <a:defRPr sz="900"/>
            </a:lvl8pPr>
            <a:lvl9pPr marL="365678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03C3AC-2180-CA1E-DF13-2B0D1D2FE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02E1F1A2-111E-425F-AC79-DC5A66E0784F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0837A7-5584-98C5-A709-3719F83B2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4A17F9-1409-F6BC-4198-D68EEEFFC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67045E7-FA76-48E7-833C-FEF81EF6AB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4704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98" indent="0">
              <a:buNone/>
              <a:defRPr sz="2800"/>
            </a:lvl2pPr>
            <a:lvl3pPr marL="914197" indent="0">
              <a:buNone/>
              <a:defRPr sz="2400"/>
            </a:lvl3pPr>
            <a:lvl4pPr marL="1371296" indent="0">
              <a:buNone/>
              <a:defRPr sz="2000"/>
            </a:lvl4pPr>
            <a:lvl5pPr marL="1828392" indent="0">
              <a:buNone/>
              <a:defRPr sz="2000"/>
            </a:lvl5pPr>
            <a:lvl6pPr marL="2285492" indent="0">
              <a:buNone/>
              <a:defRPr sz="2000"/>
            </a:lvl6pPr>
            <a:lvl7pPr marL="2742590" indent="0">
              <a:buNone/>
              <a:defRPr sz="2000"/>
            </a:lvl7pPr>
            <a:lvl8pPr marL="3199688" indent="0">
              <a:buNone/>
              <a:defRPr sz="2000"/>
            </a:lvl8pPr>
            <a:lvl9pPr marL="3656786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98" indent="0">
              <a:buNone/>
              <a:defRPr sz="1200"/>
            </a:lvl2pPr>
            <a:lvl3pPr marL="914197" indent="0">
              <a:buNone/>
              <a:defRPr sz="1000"/>
            </a:lvl3pPr>
            <a:lvl4pPr marL="1371296" indent="0">
              <a:buNone/>
              <a:defRPr sz="900"/>
            </a:lvl4pPr>
            <a:lvl5pPr marL="1828392" indent="0">
              <a:buNone/>
              <a:defRPr sz="900"/>
            </a:lvl5pPr>
            <a:lvl6pPr marL="2285492" indent="0">
              <a:buNone/>
              <a:defRPr sz="900"/>
            </a:lvl6pPr>
            <a:lvl7pPr marL="2742590" indent="0">
              <a:buNone/>
              <a:defRPr sz="900"/>
            </a:lvl7pPr>
            <a:lvl8pPr marL="3199688" indent="0">
              <a:buNone/>
              <a:defRPr sz="900"/>
            </a:lvl8pPr>
            <a:lvl9pPr marL="365678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B2A582-EE09-6D02-A734-05E0E743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9627CF8C-07F2-493C-AB91-977BD71B591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203C35-EFEB-2DC4-0D68-A2FE9359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7D4A17-8779-DC3A-0209-348A783DC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828BAE3-52D0-42B8-AE27-EAF5641829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88170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4C743-9180-F0E0-2BEE-DD12A9DD7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13BDFE07-2A4F-4808-92B4-C0D383834742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AE3F7-32B8-1D2E-B460-5887F0C32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66572-1803-9FFC-6E19-629FFFF58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A2BACB-7D74-40F9-8470-04219697A6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59007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EA23B-8A6B-DF78-3084-1F8AE55FC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fld id="{FC76F7A1-F865-45FB-B2ED-32541E572D89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0FB13-A449-8055-DE8C-DD109588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B42B1-BFCA-380A-324B-FB37E0015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01CC48-F9F7-459A-A473-B169A162B6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666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7246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with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8930" y="-3349"/>
            <a:ext cx="4589859" cy="68646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5047488" y="825227"/>
            <a:ext cx="4064048" cy="535531"/>
          </a:xfrm>
          <a:prstGeom prst="rect">
            <a:avLst/>
          </a:prstGeom>
        </p:spPr>
        <p:txBody>
          <a:bodyPr lIns="91440" tIns="45720" rIns="91440" bIns="45720" rtlCol="0" anchor="t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70882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988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7206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211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1279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1F4E5-B316-4450-B000-A29DF9F0E364}" type="datetimeFigureOut">
              <a:rPr lang="en-AU" smtClean="0"/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82F00-597F-46E8-BEDF-3A39332A08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58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CDB8BAC-8AC9-47A6-B8AF-2E62992175F9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932AD7E-A0F3-4E7C-8BA0-6D0156640B8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13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852F4D-7780-EB48-360F-4F9321530C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712CB6C-EB8F-E431-25B9-2BDEAA374A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72AC8-816A-4001-843A-B462202C0A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5C83708-B2FA-44F9-BC92-EF386365A9EB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FF8F1-A956-F646-9D1D-71AE8DF13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BD421-4D64-416B-A469-D064647F2B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b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4F952E5-4CC9-4448-8540-B9589EB07C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25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824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648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472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294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5985" indent="-25598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022" indent="-21312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6060" indent="-1702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960" indent="-1702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860" indent="-1702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31" indent="-171411" algn="l" defTabSz="68564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54" indent="-171411" algn="l" defTabSz="68564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7" indent="-171411" algn="l" defTabSz="68564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02" indent="-171411" algn="l" defTabSz="68564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4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8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72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4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19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43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6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90" algn="l" defTabSz="6856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A37CB9-1479-1FB3-414F-DD1F992D63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581D6E4-ED75-3B08-C584-A1DC7A0ACD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DAF73-B13D-7F26-F3EC-E35534A779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F78F090-45E4-43D6-B594-505048635C4B}" type="datetimeFigureOut">
              <a:rPr lang="en-AU"/>
              <a:pPr>
                <a:defRPr/>
              </a:pPr>
              <a:t>28/08/2023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9AB8D-D8CC-A47A-0D97-D36737C27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36453-FDC9-103A-F6F1-C9790BB76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6AE86C-2BAC-4981-A0C3-23C2BDA02D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77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9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9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9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41" indent="-228548" algn="l" defTabSz="9141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8" indent="-228548" algn="l" defTabSz="9141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36" indent="-228548" algn="l" defTabSz="9141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36" indent="-228548" algn="l" defTabSz="9141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8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7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6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2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92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90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8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86" algn="l" defTabSz="9141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49525"/>
            <a:ext cx="2376487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88" y="2420938"/>
            <a:ext cx="25209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1116013" y="260350"/>
            <a:ext cx="698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3600" b="1">
                <a:solidFill>
                  <a:srgbClr val="000000"/>
                </a:solidFill>
                <a:latin typeface="Century Gothic" pitchFamily="34" charset="0"/>
              </a:rPr>
              <a:t>Why is it someone is not doing what you expect? (T-SAW)</a:t>
            </a:r>
          </a:p>
        </p:txBody>
      </p:sp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3276600" y="3400425"/>
            <a:ext cx="2411413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AU" altLang="en-US" sz="2400" b="1">
                <a:solidFill>
                  <a:srgbClr val="000000"/>
                </a:solidFill>
              </a:rPr>
              <a:t>Our default is to often assume it is about Will. Check the others!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303463" y="4797425"/>
            <a:ext cx="1225550" cy="13684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292725" y="2060575"/>
            <a:ext cx="1150938" cy="12239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5435600" y="4797425"/>
            <a:ext cx="1296988" cy="13604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627313" y="2141538"/>
            <a:ext cx="1223962" cy="1143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5288" y="1508125"/>
            <a:ext cx="27368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WILL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84888" y="1538288"/>
            <a:ext cx="27368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AWARENESS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8" y="6267450"/>
            <a:ext cx="27368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SKILL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5600" y="6134100"/>
            <a:ext cx="27368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TIME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538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Black Ball-point Pen With Brown Spiral Noteboo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t="-153" r="-34" b="153"/>
          <a:stretch/>
        </p:blipFill>
        <p:spPr bwMode="auto">
          <a:xfrm>
            <a:off x="0" y="-23675"/>
            <a:ext cx="9165021" cy="688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15766" y="3048000"/>
            <a:ext cx="9180787" cy="1219200"/>
          </a:xfrm>
          <a:prstGeom prst="rect">
            <a:avLst/>
          </a:prstGeom>
          <a:solidFill>
            <a:srgbClr val="4DA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ctr"/>
            <a:r>
              <a:rPr lang="en-AU" sz="3200" b="1" dirty="0">
                <a:latin typeface="Arial" panose="020B0604020202020204" pitchFamily="34" charset="0"/>
                <a:cs typeface="Arial" panose="020B0604020202020204" pitchFamily="34" charset="0"/>
              </a:rPr>
              <a:t>DEAR DIARY…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273269" y="4529959"/>
            <a:ext cx="87130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AU" sz="2800" b="1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should I start/stop/</a:t>
            </a:r>
            <a:r>
              <a:rPr lang="en-AU" sz="2800" b="1" dirty="0">
                <a:solidFill>
                  <a:srgbClr val="4DA59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continue</a:t>
            </a:r>
            <a:r>
              <a:rPr lang="en-AU" sz="2800" b="1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/develop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AU" sz="2800" b="1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December </a:t>
            </a:r>
            <a:r>
              <a:rPr lang="en-AU" sz="2800" b="1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2023?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AU" sz="2800" b="1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 Masterclass what action will you take from your learning?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8837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latin typeface="Century Gothic" pitchFamily="34" charset="0"/>
              </a:rPr>
              <a:t>Levels of Perspective </a:t>
            </a:r>
            <a:r>
              <a:rPr lang="en-AU" dirty="0">
                <a:latin typeface="Century Gothic" pitchFamily="34" charset="0"/>
              </a:rPr>
              <a:t>(Daniel Kim)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300433" y="1208106"/>
            <a:ext cx="3808071" cy="5127585"/>
            <a:chOff x="5004048" y="1208106"/>
            <a:chExt cx="3808071" cy="512758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04048" y="1208106"/>
              <a:ext cx="3808071" cy="5127585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 rot="16200000">
              <a:off x="4675947" y="3685096"/>
              <a:ext cx="4616648" cy="504056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r>
                <a:rPr lang="en-AU" sz="3600" b="1" dirty="0"/>
                <a:t>L </a:t>
              </a:r>
            </a:p>
            <a:p>
              <a:r>
                <a:rPr lang="en-AU" sz="3600" b="1" dirty="0"/>
                <a:t>E V E R A G E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124000" y="1412776"/>
            <a:ext cx="4168080" cy="1584176"/>
            <a:chOff x="1112426" y="1237544"/>
            <a:chExt cx="4168080" cy="1584176"/>
          </a:xfrm>
        </p:grpSpPr>
        <p:sp>
          <p:nvSpPr>
            <p:cNvPr id="6" name="TextBox 5"/>
            <p:cNvSpPr txBox="1"/>
            <p:nvPr/>
          </p:nvSpPr>
          <p:spPr>
            <a:xfrm>
              <a:off x="1112426" y="2236945"/>
              <a:ext cx="31599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>
                  <a:solidFill>
                    <a:srgbClr val="C00000"/>
                  </a:solidFill>
                </a:rPr>
                <a:t>Mental models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05631" y="1237544"/>
              <a:ext cx="1274875" cy="1491630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251521" y="3134783"/>
            <a:ext cx="5184575" cy="871545"/>
            <a:chOff x="107505" y="2892863"/>
            <a:chExt cx="5184575" cy="871545"/>
          </a:xfrm>
        </p:grpSpPr>
        <p:sp>
          <p:nvSpPr>
            <p:cNvPr id="7" name="TextBox 6"/>
            <p:cNvSpPr txBox="1"/>
            <p:nvPr/>
          </p:nvSpPr>
          <p:spPr>
            <a:xfrm>
              <a:off x="1835696" y="3179633"/>
              <a:ext cx="3456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>
                  <a:solidFill>
                    <a:srgbClr val="C00000"/>
                  </a:solidFill>
                </a:rPr>
                <a:t>Systemic structure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05" y="2892863"/>
              <a:ext cx="1419486" cy="871545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251520" y="4344488"/>
            <a:ext cx="5278301" cy="957419"/>
            <a:chOff x="323528" y="4043038"/>
            <a:chExt cx="5278301" cy="957419"/>
          </a:xfrm>
        </p:grpSpPr>
        <p:sp>
          <p:nvSpPr>
            <p:cNvPr id="8" name="TextBox 7"/>
            <p:cNvSpPr txBox="1"/>
            <p:nvPr/>
          </p:nvSpPr>
          <p:spPr>
            <a:xfrm>
              <a:off x="323528" y="4365104"/>
              <a:ext cx="40324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>
                  <a:solidFill>
                    <a:srgbClr val="C00000"/>
                  </a:solidFill>
                </a:rPr>
                <a:t>Patterns of behaviour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80178">
              <a:off x="4394364" y="4043038"/>
              <a:ext cx="1207465" cy="957419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978946" y="5465033"/>
            <a:ext cx="2944982" cy="1420351"/>
            <a:chOff x="330874" y="5237038"/>
            <a:chExt cx="2944982" cy="1420351"/>
          </a:xfrm>
        </p:grpSpPr>
        <p:sp>
          <p:nvSpPr>
            <p:cNvPr id="9" name="TextBox 8"/>
            <p:cNvSpPr txBox="1"/>
            <p:nvPr/>
          </p:nvSpPr>
          <p:spPr>
            <a:xfrm>
              <a:off x="1835696" y="5589240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>
                  <a:solidFill>
                    <a:srgbClr val="C00000"/>
                  </a:solidFill>
                </a:rPr>
                <a:t>Events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874" y="5237038"/>
              <a:ext cx="1663175" cy="1420351"/>
            </a:xfrm>
            <a:prstGeom prst="rect">
              <a:avLst/>
            </a:prstGeom>
          </p:spPr>
        </p:pic>
      </p:grpSp>
      <p:sp>
        <p:nvSpPr>
          <p:cNvPr id="22" name="Down Arrow 21"/>
          <p:cNvSpPr/>
          <p:nvPr/>
        </p:nvSpPr>
        <p:spPr>
          <a:xfrm>
            <a:off x="2449479" y="2063328"/>
            <a:ext cx="273695" cy="438249"/>
          </a:xfrm>
          <a:prstGeom prst="downArrow">
            <a:avLst/>
          </a:prstGeom>
          <a:solidFill>
            <a:schemeClr val="bg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Down Arrow 22"/>
          <p:cNvSpPr/>
          <p:nvPr/>
        </p:nvSpPr>
        <p:spPr>
          <a:xfrm>
            <a:off x="2426097" y="2996952"/>
            <a:ext cx="273695" cy="438249"/>
          </a:xfrm>
          <a:prstGeom prst="downArrow">
            <a:avLst/>
          </a:prstGeom>
          <a:solidFill>
            <a:schemeClr val="bg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Down Arrow 23"/>
          <p:cNvSpPr/>
          <p:nvPr/>
        </p:nvSpPr>
        <p:spPr>
          <a:xfrm>
            <a:off x="2444540" y="4087762"/>
            <a:ext cx="273695" cy="438249"/>
          </a:xfrm>
          <a:prstGeom prst="downArrow">
            <a:avLst/>
          </a:prstGeom>
          <a:solidFill>
            <a:schemeClr val="bg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Down Arrow 24"/>
          <p:cNvSpPr/>
          <p:nvPr/>
        </p:nvSpPr>
        <p:spPr>
          <a:xfrm>
            <a:off x="2426096" y="5339392"/>
            <a:ext cx="273695" cy="438249"/>
          </a:xfrm>
          <a:prstGeom prst="downArrow">
            <a:avLst/>
          </a:prstGeom>
          <a:solidFill>
            <a:schemeClr val="bg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3" name="Group 12"/>
          <p:cNvGrpSpPr/>
          <p:nvPr/>
        </p:nvGrpSpPr>
        <p:grpSpPr>
          <a:xfrm>
            <a:off x="0" y="1021537"/>
            <a:ext cx="3280048" cy="967303"/>
            <a:chOff x="0" y="1021537"/>
            <a:chExt cx="3280048" cy="96730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21537"/>
              <a:ext cx="1559985" cy="967303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839888" y="1189296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>
                  <a:solidFill>
                    <a:srgbClr val="C00000"/>
                  </a:solidFill>
                </a:rPr>
                <a:t>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867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rrow: Down 52">
            <a:extLst>
              <a:ext uri="{FF2B5EF4-FFF2-40B4-BE49-F238E27FC236}">
                <a16:creationId xmlns:a16="http://schemas.microsoft.com/office/drawing/2014/main" id="{12E4C1BC-C332-3502-A920-2C72ED0A64BA}"/>
              </a:ext>
            </a:extLst>
          </p:cNvPr>
          <p:cNvSpPr/>
          <p:nvPr/>
        </p:nvSpPr>
        <p:spPr>
          <a:xfrm>
            <a:off x="1810604" y="2177332"/>
            <a:ext cx="172867" cy="201914"/>
          </a:xfrm>
          <a:prstGeom prst="downArrow">
            <a:avLst/>
          </a:prstGeom>
          <a:solidFill>
            <a:srgbClr val="7030A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sz="101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9034" name="TextBox 49">
            <a:extLst>
              <a:ext uri="{FF2B5EF4-FFF2-40B4-BE49-F238E27FC236}">
                <a16:creationId xmlns:a16="http://schemas.microsoft.com/office/drawing/2014/main" id="{AE19E1C1-9D8A-9E9A-47DB-7D274DD0F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9463" y="2363103"/>
            <a:ext cx="2682278" cy="408226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VISION</a:t>
            </a:r>
            <a:r>
              <a:rPr lang="en-US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013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64" name="Arrow: Down 63">
            <a:extLst>
              <a:ext uri="{FF2B5EF4-FFF2-40B4-BE49-F238E27FC236}">
                <a16:creationId xmlns:a16="http://schemas.microsoft.com/office/drawing/2014/main" id="{790A8BDC-4CDA-BF46-5E23-46F7DC13E6D6}"/>
              </a:ext>
            </a:extLst>
          </p:cNvPr>
          <p:cNvSpPr/>
          <p:nvPr/>
        </p:nvSpPr>
        <p:spPr>
          <a:xfrm>
            <a:off x="1805216" y="4501629"/>
            <a:ext cx="172867" cy="201914"/>
          </a:xfrm>
          <a:prstGeom prst="downArrow">
            <a:avLst/>
          </a:prstGeom>
          <a:solidFill>
            <a:srgbClr val="F16D4E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sz="101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Arrow: Down 62">
            <a:extLst>
              <a:ext uri="{FF2B5EF4-FFF2-40B4-BE49-F238E27FC236}">
                <a16:creationId xmlns:a16="http://schemas.microsoft.com/office/drawing/2014/main" id="{3F4C58F2-89C6-ABE9-7730-60390B2A2F56}"/>
              </a:ext>
            </a:extLst>
          </p:cNvPr>
          <p:cNvSpPr/>
          <p:nvPr/>
        </p:nvSpPr>
        <p:spPr>
          <a:xfrm>
            <a:off x="1809285" y="3916882"/>
            <a:ext cx="172867" cy="201914"/>
          </a:xfrm>
          <a:prstGeom prst="downArrow">
            <a:avLst/>
          </a:prstGeom>
          <a:solidFill>
            <a:srgbClr val="FEAF53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sz="101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Arrow: Down 50">
            <a:extLst>
              <a:ext uri="{FF2B5EF4-FFF2-40B4-BE49-F238E27FC236}">
                <a16:creationId xmlns:a16="http://schemas.microsoft.com/office/drawing/2014/main" id="{85A26318-D609-AE39-212B-32CB22A564AC}"/>
              </a:ext>
            </a:extLst>
          </p:cNvPr>
          <p:cNvSpPr/>
          <p:nvPr/>
        </p:nvSpPr>
        <p:spPr>
          <a:xfrm>
            <a:off x="1805217" y="2766350"/>
            <a:ext cx="172867" cy="201914"/>
          </a:xfrm>
          <a:prstGeom prst="downArrow">
            <a:avLst/>
          </a:prstGeom>
          <a:solidFill>
            <a:srgbClr val="0070C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sz="101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Arrow: Down 61">
            <a:extLst>
              <a:ext uri="{FF2B5EF4-FFF2-40B4-BE49-F238E27FC236}">
                <a16:creationId xmlns:a16="http://schemas.microsoft.com/office/drawing/2014/main" id="{3B3CC378-D620-E199-F4E3-36C27CCF2380}"/>
              </a:ext>
            </a:extLst>
          </p:cNvPr>
          <p:cNvSpPr/>
          <p:nvPr/>
        </p:nvSpPr>
        <p:spPr>
          <a:xfrm>
            <a:off x="1809286" y="3338278"/>
            <a:ext cx="172867" cy="201914"/>
          </a:xfrm>
          <a:prstGeom prst="downArrow">
            <a:avLst/>
          </a:prstGeom>
          <a:solidFill>
            <a:srgbClr val="4EC4AE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sz="101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9035" name="TextBox 51">
            <a:extLst>
              <a:ext uri="{FF2B5EF4-FFF2-40B4-BE49-F238E27FC236}">
                <a16:creationId xmlns:a16="http://schemas.microsoft.com/office/drawing/2014/main" id="{3177AD51-506C-DFED-CA88-FF09AE3F7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284" y="2988793"/>
            <a:ext cx="2682278" cy="410270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MENTAL MODELS</a:t>
            </a:r>
          </a:p>
        </p:txBody>
      </p:sp>
      <p:sp>
        <p:nvSpPr>
          <p:cNvPr id="129039" name="TextBox 27">
            <a:extLst>
              <a:ext uri="{FF2B5EF4-FFF2-40B4-BE49-F238E27FC236}">
                <a16:creationId xmlns:a16="http://schemas.microsoft.com/office/drawing/2014/main" id="{8AC8CCC6-7489-9B43-798B-D4B934BD8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9463" y="3568228"/>
            <a:ext cx="3050977" cy="402638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SYSTEMIC STRUCTURES</a:t>
            </a:r>
          </a:p>
        </p:txBody>
      </p:sp>
      <p:sp>
        <p:nvSpPr>
          <p:cNvPr id="129041" name="TextBox 29">
            <a:extLst>
              <a:ext uri="{FF2B5EF4-FFF2-40B4-BE49-F238E27FC236}">
                <a16:creationId xmlns:a16="http://schemas.microsoft.com/office/drawing/2014/main" id="{DDA3C04A-B870-77E2-C72D-297F34D5F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519" y="4722891"/>
            <a:ext cx="2683091" cy="413954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EVENTS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E8EBF91-8D01-CE8F-D25B-576A542445B4}"/>
              </a:ext>
            </a:extLst>
          </p:cNvPr>
          <p:cNvGrpSpPr/>
          <p:nvPr/>
        </p:nvGrpSpPr>
        <p:grpSpPr>
          <a:xfrm>
            <a:off x="1679957" y="2403620"/>
            <a:ext cx="421525" cy="410271"/>
            <a:chOff x="2247667" y="1855555"/>
            <a:chExt cx="792000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Shape 953">
              <a:extLst>
                <a:ext uri="{FF2B5EF4-FFF2-40B4-BE49-F238E27FC236}">
                  <a16:creationId xmlns:a16="http://schemas.microsoft.com/office/drawing/2014/main" id="{F0708BDB-12E9-7042-B8DB-FF3ADD8E90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7667" y="1855555"/>
              <a:ext cx="792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25400">
              <a:solidFill>
                <a:srgbClr val="0070C0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129047" name="Picture 66">
              <a:extLst>
                <a:ext uri="{FF2B5EF4-FFF2-40B4-BE49-F238E27FC236}">
                  <a16:creationId xmlns:a16="http://schemas.microsoft.com/office/drawing/2014/main" id="{C6BB9F18-1C37-4670-DBCF-F22A41CB3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67574" y="1909421"/>
              <a:ext cx="579229" cy="579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9040" name="TextBox 28">
            <a:extLst>
              <a:ext uri="{FF2B5EF4-FFF2-40B4-BE49-F238E27FC236}">
                <a16:creationId xmlns:a16="http://schemas.microsoft.com/office/drawing/2014/main" id="{3007D02C-0A10-2858-EA61-75382A4B5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9612" y="4165777"/>
            <a:ext cx="3020136" cy="401495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PATTERNS OF BEHAVIOUR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256F38C-A89A-9B91-2EBB-A6AEB0118807}"/>
              </a:ext>
            </a:extLst>
          </p:cNvPr>
          <p:cNvGrpSpPr/>
          <p:nvPr/>
        </p:nvGrpSpPr>
        <p:grpSpPr>
          <a:xfrm>
            <a:off x="1675689" y="2988543"/>
            <a:ext cx="421525" cy="410271"/>
            <a:chOff x="2247667" y="2814517"/>
            <a:chExt cx="838588" cy="838588"/>
          </a:xfrm>
          <a:solidFill>
            <a:schemeClr val="tx1">
              <a:lumMod val="85000"/>
              <a:lumOff val="1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Shape 956">
              <a:extLst>
                <a:ext uri="{FF2B5EF4-FFF2-40B4-BE49-F238E27FC236}">
                  <a16:creationId xmlns:a16="http://schemas.microsoft.com/office/drawing/2014/main" id="{4307C03E-E8A1-1F75-23CE-E21C3C5C4B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7667" y="2814517"/>
              <a:ext cx="838588" cy="838588"/>
            </a:xfrm>
            <a:prstGeom prst="roundRect">
              <a:avLst>
                <a:gd name="adj" fmla="val 50000"/>
              </a:avLst>
            </a:prstGeom>
            <a:grpFill/>
            <a:ln w="25400">
              <a:solidFill>
                <a:srgbClr val="55B0A9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129051" name="Picture 70">
              <a:extLst>
                <a:ext uri="{FF2B5EF4-FFF2-40B4-BE49-F238E27FC236}">
                  <a16:creationId xmlns:a16="http://schemas.microsoft.com/office/drawing/2014/main" id="{E69C2CFF-AD7B-4AF1-7F72-5CD0A86DF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74261" y="2958173"/>
              <a:ext cx="555436" cy="55543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1C22CD3-0488-7DE9-5383-082EC2007BE9}"/>
              </a:ext>
            </a:extLst>
          </p:cNvPr>
          <p:cNvGrpSpPr/>
          <p:nvPr/>
        </p:nvGrpSpPr>
        <p:grpSpPr>
          <a:xfrm>
            <a:off x="1683640" y="3560594"/>
            <a:ext cx="421525" cy="410271"/>
            <a:chOff x="2250158" y="3775723"/>
            <a:chExt cx="791999" cy="792000"/>
          </a:xfrm>
          <a:solidFill>
            <a:schemeClr val="tx1">
              <a:lumMod val="85000"/>
              <a:lumOff val="1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Shape 956">
              <a:extLst>
                <a:ext uri="{FF2B5EF4-FFF2-40B4-BE49-F238E27FC236}">
                  <a16:creationId xmlns:a16="http://schemas.microsoft.com/office/drawing/2014/main" id="{59797F67-5E6B-1FCA-6F97-7D9CBF5E07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0158" y="3775723"/>
              <a:ext cx="791999" cy="792000"/>
            </a:xfrm>
            <a:prstGeom prst="roundRect">
              <a:avLst>
                <a:gd name="adj" fmla="val 50000"/>
              </a:avLst>
            </a:prstGeom>
            <a:grpFill/>
            <a:ln w="25400">
              <a:solidFill>
                <a:srgbClr val="FEAF53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7A49B83-6FC1-0B4D-907C-A42CC0BE1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2023" y="3853932"/>
              <a:ext cx="574430" cy="57443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3C77E8-9FBB-F1E6-1865-342848936FC6}"/>
              </a:ext>
            </a:extLst>
          </p:cNvPr>
          <p:cNvGrpSpPr/>
          <p:nvPr/>
        </p:nvGrpSpPr>
        <p:grpSpPr>
          <a:xfrm>
            <a:off x="1683640" y="4155422"/>
            <a:ext cx="421525" cy="410271"/>
            <a:chOff x="2245670" y="4747661"/>
            <a:chExt cx="791999" cy="792000"/>
          </a:xfrm>
          <a:solidFill>
            <a:schemeClr val="tx1">
              <a:lumMod val="85000"/>
              <a:lumOff val="1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Shape 956">
              <a:extLst>
                <a:ext uri="{FF2B5EF4-FFF2-40B4-BE49-F238E27FC236}">
                  <a16:creationId xmlns:a16="http://schemas.microsoft.com/office/drawing/2014/main" id="{4151A58F-F18B-C438-4DCC-5B4907DD04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5670" y="4747661"/>
              <a:ext cx="791999" cy="792000"/>
            </a:xfrm>
            <a:prstGeom prst="roundRect">
              <a:avLst>
                <a:gd name="adj" fmla="val 50000"/>
              </a:avLst>
            </a:prstGeom>
            <a:grpFill/>
            <a:ln w="25400">
              <a:solidFill>
                <a:srgbClr val="F16D4E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129048" name="Picture 67">
              <a:extLst>
                <a:ext uri="{FF2B5EF4-FFF2-40B4-BE49-F238E27FC236}">
                  <a16:creationId xmlns:a16="http://schemas.microsoft.com/office/drawing/2014/main" id="{7CBF6FA8-ED63-2401-2DE2-7A01EF7EB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402872" y="4883109"/>
              <a:ext cx="518399" cy="5205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B6C8710-29E8-6B60-DED4-F1A2FE25D230}"/>
              </a:ext>
            </a:extLst>
          </p:cNvPr>
          <p:cNvGrpSpPr/>
          <p:nvPr/>
        </p:nvGrpSpPr>
        <p:grpSpPr>
          <a:xfrm>
            <a:off x="1675689" y="4722890"/>
            <a:ext cx="421525" cy="410271"/>
            <a:chOff x="2247668" y="5722512"/>
            <a:chExt cx="791999" cy="792000"/>
          </a:xfrm>
          <a:solidFill>
            <a:schemeClr val="tx1">
              <a:lumMod val="85000"/>
              <a:lumOff val="1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Shape 956">
              <a:extLst>
                <a:ext uri="{FF2B5EF4-FFF2-40B4-BE49-F238E27FC236}">
                  <a16:creationId xmlns:a16="http://schemas.microsoft.com/office/drawing/2014/main" id="{11B59415-775F-60BF-818E-983574565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7668" y="5722512"/>
              <a:ext cx="791999" cy="792000"/>
            </a:xfrm>
            <a:prstGeom prst="roundRect">
              <a:avLst>
                <a:gd name="adj" fmla="val 50000"/>
              </a:avLst>
            </a:prstGeom>
            <a:grpFill/>
            <a:ln w="25400">
              <a:solidFill>
                <a:srgbClr val="F24E4E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A37D236-8BB2-31CE-6519-77A5D9113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64366" y="5830615"/>
              <a:ext cx="589504" cy="5895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EF87244-5DBA-6583-BD70-D6F8F66677AB}"/>
              </a:ext>
            </a:extLst>
          </p:cNvPr>
          <p:cNvSpPr/>
          <p:nvPr/>
        </p:nvSpPr>
        <p:spPr>
          <a:xfrm>
            <a:off x="1331119" y="1621633"/>
            <a:ext cx="6581775" cy="573881"/>
          </a:xfrm>
          <a:prstGeom prst="roundRect">
            <a:avLst>
              <a:gd name="adj" fmla="val 198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328613" eaLnBrk="0" fontAlgn="base" latinLnBrk="1" hangingPunct="0">
              <a:spcBef>
                <a:spcPct val="0"/>
              </a:spcBef>
              <a:spcAft>
                <a:spcPct val="0"/>
              </a:spcAft>
              <a:defRPr/>
            </a:pPr>
            <a:endParaRPr lang="en-AU" b="1" spc="169" dirty="0">
              <a:solidFill>
                <a:srgbClr val="067477"/>
              </a:solidFill>
              <a:latin typeface="Arial Nova" panose="020B0504020202020204" pitchFamily="34" charset="0"/>
              <a:cs typeface="Angsana New" panose="020B0502040204020203" pitchFamily="18" charset="-34"/>
              <a:sym typeface="Helvetica Light"/>
            </a:endParaRPr>
          </a:p>
        </p:txBody>
      </p:sp>
      <p:grpSp>
        <p:nvGrpSpPr>
          <p:cNvPr id="110621" name="Group 8">
            <a:extLst>
              <a:ext uri="{FF2B5EF4-FFF2-40B4-BE49-F238E27FC236}">
                <a16:creationId xmlns:a16="http://schemas.microsoft.com/office/drawing/2014/main" id="{2570BBAF-A9B2-94FD-20A7-A1A93C08A6D7}"/>
              </a:ext>
            </a:extLst>
          </p:cNvPr>
          <p:cNvGrpSpPr>
            <a:grpSpLocks/>
          </p:cNvGrpSpPr>
          <p:nvPr/>
        </p:nvGrpSpPr>
        <p:grpSpPr bwMode="auto">
          <a:xfrm>
            <a:off x="1679974" y="1813324"/>
            <a:ext cx="421481" cy="410765"/>
            <a:chOff x="4774113" y="1491333"/>
            <a:chExt cx="749377" cy="729370"/>
          </a:xfrm>
        </p:grpSpPr>
        <p:sp>
          <p:nvSpPr>
            <p:cNvPr id="47" name="Shape 953">
              <a:extLst>
                <a:ext uri="{FF2B5EF4-FFF2-40B4-BE49-F238E27FC236}">
                  <a16:creationId xmlns:a16="http://schemas.microsoft.com/office/drawing/2014/main" id="{A72F96F0-2D0D-9CCE-0F93-CECA398016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74113" y="1491333"/>
              <a:ext cx="749377" cy="72937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25400">
              <a:solidFill>
                <a:srgbClr val="7030A0"/>
              </a:solidFill>
              <a:miter/>
            </a:ln>
          </p:spPr>
          <p:txBody>
            <a:bodyPr lIns="18083" rIns="18083"/>
            <a:lstStyle/>
            <a:p>
              <a:pPr defTabSz="36164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831" b="1" dirty="0">
                <a:solidFill>
                  <a:srgbClr val="FFFFFF"/>
                </a:solidFill>
                <a:latin typeface="Open Sans Condensed Light"/>
                <a:ea typeface="Lato Light" charset="0"/>
                <a:cs typeface="Arial" panose="020B0604020202020204" pitchFamily="34" charset="0"/>
                <a:sym typeface="Open Sans Condensed Light"/>
              </a:endParaRPr>
            </a:p>
          </p:txBody>
        </p:sp>
        <p:pic>
          <p:nvPicPr>
            <p:cNvPr id="110630" name="Graphic 7" descr="Eye with solid fill">
              <a:extLst>
                <a:ext uri="{FF2B5EF4-FFF2-40B4-BE49-F238E27FC236}">
                  <a16:creationId xmlns:a16="http://schemas.microsoft.com/office/drawing/2014/main" id="{0EABA71C-B1BC-8918-AE14-4CEC2B12C7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3606" y="1580126"/>
              <a:ext cx="550390" cy="55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TextBox 49">
            <a:extLst>
              <a:ext uri="{FF2B5EF4-FFF2-40B4-BE49-F238E27FC236}">
                <a16:creationId xmlns:a16="http://schemas.microsoft.com/office/drawing/2014/main" id="{65F0306C-77FE-980F-6E91-D8AE69C01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283" y="1789997"/>
            <a:ext cx="2682278" cy="408226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30375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strike="sngStrike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MISSION</a:t>
            </a:r>
            <a:r>
              <a:rPr lang="en-US" altLang="en-US" sz="1575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| PURPOSE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49">
            <a:extLst>
              <a:ext uri="{FF2B5EF4-FFF2-40B4-BE49-F238E27FC236}">
                <a16:creationId xmlns:a16="http://schemas.microsoft.com/office/drawing/2014/main" id="{64AC6678-48E0-62BD-E2E0-D211E9796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7" y="1866772"/>
            <a:ext cx="2766647" cy="228686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7030A0"/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What is your WHY? </a:t>
            </a:r>
            <a:endParaRPr lang="en-US" altLang="en-US" sz="1125" b="1" dirty="0">
              <a:solidFill>
                <a:srgbClr val="7030A0"/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49">
            <a:extLst>
              <a:ext uri="{FF2B5EF4-FFF2-40B4-BE49-F238E27FC236}">
                <a16:creationId xmlns:a16="http://schemas.microsoft.com/office/drawing/2014/main" id="{B97F8A7F-3F0B-A7AB-7ABF-9F16C005E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8" y="2377024"/>
            <a:ext cx="3194690" cy="25074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4472C4">
                    <a:lumMod val="75000"/>
                  </a:srgb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What do you really want to SEE?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49">
            <a:extLst>
              <a:ext uri="{FF2B5EF4-FFF2-40B4-BE49-F238E27FC236}">
                <a16:creationId xmlns:a16="http://schemas.microsoft.com/office/drawing/2014/main" id="{34D4C169-CCED-CFC9-1B1D-396C85FBD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8" y="2968264"/>
            <a:ext cx="2502098" cy="349866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4DA59F"/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Values and beliefs?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49">
            <a:extLst>
              <a:ext uri="{FF2B5EF4-FFF2-40B4-BE49-F238E27FC236}">
                <a16:creationId xmlns:a16="http://schemas.microsoft.com/office/drawing/2014/main" id="{D925AE6B-DD54-7A66-6F6F-D34B554F1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8" y="3630220"/>
            <a:ext cx="2682278" cy="189694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FEAF53"/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Systems and processes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49">
            <a:extLst>
              <a:ext uri="{FF2B5EF4-FFF2-40B4-BE49-F238E27FC236}">
                <a16:creationId xmlns:a16="http://schemas.microsoft.com/office/drawing/2014/main" id="{700EAFF7-78C0-637F-54D8-CDBDF0092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7" y="4176831"/>
            <a:ext cx="2682278" cy="189694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E46C0A"/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Habits and routines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49">
            <a:extLst>
              <a:ext uri="{FF2B5EF4-FFF2-40B4-BE49-F238E27FC236}">
                <a16:creationId xmlns:a16="http://schemas.microsoft.com/office/drawing/2014/main" id="{3955F10D-7573-8A7D-F654-5B9AAF933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46" y="4778890"/>
            <a:ext cx="2682278" cy="189694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26325" rIns="50625" bIns="26325" anchor="ctr">
            <a:sp3d extrusionH="57150">
              <a:bevelT w="38100" h="38100"/>
            </a:sp3d>
          </a:bodyPr>
          <a:lstStyle/>
          <a:p>
            <a:pPr defTabSz="5143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575" b="1" dirty="0">
                <a:solidFill>
                  <a:srgbClr val="F24E4E"/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Outcomes and outputs</a:t>
            </a:r>
            <a:r>
              <a:rPr lang="en-US" altLang="en-US" sz="157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ova" panose="020B0504020202020204" pitchFamily="34" charset="0"/>
                <a:ea typeface="Lato Light" panose="020F0302020204030203" pitchFamily="34" charset="0"/>
                <a:cs typeface="Arial" panose="020B0604020202020204" pitchFamily="34" charset="0"/>
              </a:rPr>
              <a:t> </a:t>
            </a:r>
            <a:endParaRPr lang="en-US" altLang="en-US" sz="1125" b="1" dirty="0">
              <a:solidFill>
                <a:prstClr val="black">
                  <a:lumMod val="75000"/>
                  <a:lumOff val="25000"/>
                </a:prstClr>
              </a:solidFill>
              <a:latin typeface="Arial Nova Cond" panose="020B0506020202020204" pitchFamily="34" charset="0"/>
              <a:ea typeface="Lato Light" panose="020F0302020204030203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0" y="25535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Corbel"/>
                <a:cs typeface="Source Sans Pro"/>
              </a:defRPr>
            </a:lvl1pPr>
          </a:lstStyle>
          <a:p>
            <a:pPr algn="ctr"/>
            <a:r>
              <a:rPr lang="en-US" sz="3200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AND STRATEGIC </a:t>
            </a:r>
            <a:br>
              <a:rPr lang="en-US" sz="3200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rgbClr val="4DA5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IMPERATIVES</a:t>
            </a:r>
          </a:p>
        </p:txBody>
      </p:sp>
      <p:sp>
        <p:nvSpPr>
          <p:cNvPr id="5" name="Block Arc 4"/>
          <p:cNvSpPr/>
          <p:nvPr/>
        </p:nvSpPr>
        <p:spPr>
          <a:xfrm>
            <a:off x="2635264" y="2262764"/>
            <a:ext cx="3715053" cy="3715053"/>
          </a:xfrm>
          <a:prstGeom prst="blockArc">
            <a:avLst>
              <a:gd name="adj1" fmla="val 16194485"/>
              <a:gd name="adj2" fmla="val 19776224"/>
              <a:gd name="adj3" fmla="val 25170"/>
            </a:avLst>
          </a:prstGeom>
          <a:solidFill>
            <a:srgbClr val="A7E2E9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lock Arc 5"/>
          <p:cNvSpPr/>
          <p:nvPr/>
        </p:nvSpPr>
        <p:spPr>
          <a:xfrm flipH="1">
            <a:off x="2635264" y="2262764"/>
            <a:ext cx="3715053" cy="3715053"/>
          </a:xfrm>
          <a:prstGeom prst="blockArc">
            <a:avLst>
              <a:gd name="adj1" fmla="val 16194485"/>
              <a:gd name="adj2" fmla="val 19776224"/>
              <a:gd name="adj3" fmla="val 25170"/>
            </a:avLst>
          </a:prstGeom>
          <a:solidFill>
            <a:srgbClr val="FEAF53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lock Arc 6"/>
          <p:cNvSpPr/>
          <p:nvPr/>
        </p:nvSpPr>
        <p:spPr>
          <a:xfrm flipV="1">
            <a:off x="2635264" y="2262764"/>
            <a:ext cx="3715053" cy="3715053"/>
          </a:xfrm>
          <a:prstGeom prst="blockArc">
            <a:avLst>
              <a:gd name="adj1" fmla="val 16194485"/>
              <a:gd name="adj2" fmla="val 19776224"/>
              <a:gd name="adj3" fmla="val 25170"/>
            </a:avLst>
          </a:prstGeom>
          <a:solidFill>
            <a:srgbClr val="006FAA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Block Arc 7"/>
          <p:cNvSpPr/>
          <p:nvPr/>
        </p:nvSpPr>
        <p:spPr>
          <a:xfrm flipH="1" flipV="1">
            <a:off x="2635264" y="2262764"/>
            <a:ext cx="3715053" cy="3715053"/>
          </a:xfrm>
          <a:prstGeom prst="blockArc">
            <a:avLst>
              <a:gd name="adj1" fmla="val 16194485"/>
              <a:gd name="adj2" fmla="val 19776224"/>
              <a:gd name="adj3" fmla="val 25170"/>
            </a:avLst>
          </a:prstGeom>
          <a:solidFill>
            <a:srgbClr val="F24E4E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Block Arc 8"/>
          <p:cNvSpPr/>
          <p:nvPr/>
        </p:nvSpPr>
        <p:spPr>
          <a:xfrm>
            <a:off x="2635264" y="2262764"/>
            <a:ext cx="3715053" cy="3715053"/>
          </a:xfrm>
          <a:prstGeom prst="blockArc">
            <a:avLst>
              <a:gd name="adj1" fmla="val 19771466"/>
              <a:gd name="adj2" fmla="val 1828618"/>
              <a:gd name="adj3" fmla="val 25149"/>
            </a:avLst>
          </a:prstGeom>
          <a:solidFill>
            <a:srgbClr val="55B0A9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"/>
          <p:cNvSpPr txBox="1">
            <a:spLocks/>
          </p:cNvSpPr>
          <p:nvPr/>
        </p:nvSpPr>
        <p:spPr>
          <a:xfrm>
            <a:off x="252248" y="3873203"/>
            <a:ext cx="2310421" cy="417486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Intrapersonal</a:t>
            </a:r>
          </a:p>
        </p:txBody>
      </p:sp>
      <p:sp>
        <p:nvSpPr>
          <p:cNvPr id="11" name="Text Placeholder 1"/>
          <p:cNvSpPr txBox="1">
            <a:spLocks/>
          </p:cNvSpPr>
          <p:nvPr/>
        </p:nvSpPr>
        <p:spPr>
          <a:xfrm>
            <a:off x="5561265" y="5550701"/>
            <a:ext cx="3326375" cy="854231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Physical Environment</a:t>
            </a:r>
          </a:p>
        </p:txBody>
      </p:sp>
      <p:sp>
        <p:nvSpPr>
          <p:cNvPr id="12" name="Text Placeholder 1"/>
          <p:cNvSpPr txBox="1">
            <a:spLocks/>
          </p:cNvSpPr>
          <p:nvPr/>
        </p:nvSpPr>
        <p:spPr>
          <a:xfrm>
            <a:off x="5484613" y="2064303"/>
            <a:ext cx="1731408" cy="417486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Career</a:t>
            </a:r>
          </a:p>
        </p:txBody>
      </p:sp>
      <p:sp>
        <p:nvSpPr>
          <p:cNvPr id="13" name="Text Placeholder 1"/>
          <p:cNvSpPr txBox="1">
            <a:spLocks/>
          </p:cNvSpPr>
          <p:nvPr/>
        </p:nvSpPr>
        <p:spPr>
          <a:xfrm>
            <a:off x="6418030" y="3886984"/>
            <a:ext cx="2469609" cy="417486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Relationships</a:t>
            </a:r>
          </a:p>
        </p:txBody>
      </p:sp>
      <p:sp>
        <p:nvSpPr>
          <p:cNvPr id="14" name="Text Placeholder 1"/>
          <p:cNvSpPr txBox="1">
            <a:spLocks/>
          </p:cNvSpPr>
          <p:nvPr/>
        </p:nvSpPr>
        <p:spPr>
          <a:xfrm>
            <a:off x="2328531" y="2058660"/>
            <a:ext cx="1731408" cy="417486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Health</a:t>
            </a:r>
          </a:p>
        </p:txBody>
      </p:sp>
      <p:sp>
        <p:nvSpPr>
          <p:cNvPr id="15" name="Text Placeholder 1"/>
          <p:cNvSpPr txBox="1">
            <a:spLocks/>
          </p:cNvSpPr>
          <p:nvPr/>
        </p:nvSpPr>
        <p:spPr>
          <a:xfrm>
            <a:off x="1925462" y="5770559"/>
            <a:ext cx="1733770" cy="417486"/>
          </a:xfrm>
          <a:prstGeom prst="rect">
            <a:avLst/>
          </a:prstGeom>
          <a:noFill/>
          <a:ln w="38100" cmpd="sng">
            <a:noFill/>
          </a:ln>
        </p:spPr>
        <p:txBody>
          <a:bodyPr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8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JM" sz="2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Finance</a:t>
            </a:r>
          </a:p>
        </p:txBody>
      </p:sp>
      <p:sp>
        <p:nvSpPr>
          <p:cNvPr id="16" name="Oval 15"/>
          <p:cNvSpPr/>
          <p:nvPr/>
        </p:nvSpPr>
        <p:spPr>
          <a:xfrm>
            <a:off x="3677994" y="3322890"/>
            <a:ext cx="1596382" cy="1594800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9525" cap="flat" cmpd="sng" algn="ctr">
            <a:solidFill>
              <a:srgbClr val="A7E2E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741" y="2682023"/>
            <a:ext cx="540000" cy="54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529" y="2672451"/>
            <a:ext cx="540000" cy="54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81" y="3825727"/>
            <a:ext cx="540000" cy="54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044" y="5029875"/>
            <a:ext cx="540000" cy="54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80" y="5045338"/>
            <a:ext cx="540000" cy="54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43" y="3825727"/>
            <a:ext cx="540000" cy="540000"/>
          </a:xfrm>
          <a:prstGeom prst="rect">
            <a:avLst/>
          </a:prstGeom>
        </p:spPr>
      </p:pic>
      <p:sp>
        <p:nvSpPr>
          <p:cNvPr id="23" name="Block Arc 22"/>
          <p:cNvSpPr/>
          <p:nvPr/>
        </p:nvSpPr>
        <p:spPr>
          <a:xfrm flipH="1">
            <a:off x="2626064" y="2262764"/>
            <a:ext cx="3715053" cy="3715053"/>
          </a:xfrm>
          <a:prstGeom prst="blockArc">
            <a:avLst>
              <a:gd name="adj1" fmla="val 19771466"/>
              <a:gd name="adj2" fmla="val 1828618"/>
              <a:gd name="adj3" fmla="val 25149"/>
            </a:avLst>
          </a:prstGeom>
          <a:solidFill>
            <a:srgbClr val="F16D4E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43" y="3825727"/>
            <a:ext cx="540000" cy="54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0307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62759" y="199857"/>
            <a:ext cx="8733604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EQUATION</a:t>
            </a:r>
            <a:endParaRPr kumimoji="0" lang="en-AU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573" y="1230377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9" name="TextBox 71"/>
          <p:cNvSpPr txBox="1">
            <a:spLocks noChangeArrowheads="1"/>
          </p:cNvSpPr>
          <p:nvPr/>
        </p:nvSpPr>
        <p:spPr bwMode="auto">
          <a:xfrm>
            <a:off x="3114675" y="4043363"/>
            <a:ext cx="42227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altLang="en-US" sz="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AU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Picture 1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935" y="123037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1777" y="123037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1324" y="123037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514349" y="1456321"/>
            <a:ext cx="576263" cy="769938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3204535" y="145632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altLang="en-US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6808770" y="1482549"/>
            <a:ext cx="1800225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 40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4909774" y="145632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altLang="en-US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3" name="Picture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573" y="2581147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935" y="25811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1777" y="25811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9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1324" y="25811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1514349" y="2807091"/>
            <a:ext cx="576263" cy="769938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3204535" y="280709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08770" y="2851717"/>
            <a:ext cx="2335230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4909774" y="280709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" name="Picture 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573" y="3916947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935" y="39169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1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1777" y="39169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1324" y="3916946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107"/>
          <p:cNvSpPr txBox="1"/>
          <p:nvPr/>
        </p:nvSpPr>
        <p:spPr>
          <a:xfrm>
            <a:off x="1514349" y="4142891"/>
            <a:ext cx="576263" cy="769938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3204535" y="414289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808770" y="4187514"/>
            <a:ext cx="2335230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AU" sz="4000" b="1" dirty="0">
                <a:latin typeface="Arial" panose="020B0604020202020204" pitchFamily="34" charset="0"/>
                <a:cs typeface="Arial" panose="020B0604020202020204" pitchFamily="34" charset="0"/>
              </a:rPr>
              <a:t>10,000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4909774" y="4142891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3" name="Picture 1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573" y="5298793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935" y="5298792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1777" y="5298792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1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1324" y="5298792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" name="TextBox 118"/>
          <p:cNvSpPr txBox="1"/>
          <p:nvPr/>
        </p:nvSpPr>
        <p:spPr>
          <a:xfrm>
            <a:off x="1514349" y="5524737"/>
            <a:ext cx="576263" cy="769938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3204535" y="5524737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824317" y="5555762"/>
            <a:ext cx="2246111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 2,401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4909774" y="5524737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kumimoji="0" lang="en-AU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2" name="Picture 1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139" y="5298792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13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2230" y="5298792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13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6128" y="5307618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13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9863" y="5307618"/>
            <a:ext cx="126000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TextBox 138"/>
          <p:cNvSpPr txBox="1"/>
          <p:nvPr/>
        </p:nvSpPr>
        <p:spPr>
          <a:xfrm>
            <a:off x="6897889" y="6021288"/>
            <a:ext cx="2246111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 4,096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00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25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625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25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625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25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625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25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625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25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625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40" grpId="0"/>
      <p:bldP spid="142" grpId="0"/>
      <p:bldP spid="92" grpId="0"/>
      <p:bldP spid="98" grpId="0"/>
      <p:bldP spid="99" grpId="0"/>
      <p:bldP spid="100" grpId="0"/>
      <p:bldP spid="101" grpId="0"/>
      <p:bldP spid="108" grpId="0"/>
      <p:bldP spid="109" grpId="0"/>
      <p:bldP spid="110" grpId="0"/>
      <p:bldP spid="112" grpId="0"/>
      <p:bldP spid="119" grpId="0"/>
      <p:bldP spid="120" grpId="0"/>
      <p:bldP spid="121" grpId="0"/>
      <p:bldP spid="121" grpId="1"/>
      <p:bldP spid="122" grpId="0"/>
      <p:bldP spid="139" grpId="0"/>
      <p:bldP spid="13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6788435" y="1733183"/>
            <a:ext cx="2338489" cy="3194774"/>
            <a:chOff x="6660231" y="2276872"/>
            <a:chExt cx="2338489" cy="319477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660231" y="2276872"/>
              <a:ext cx="2338489" cy="3194774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7426529" y="3068960"/>
              <a:ext cx="531151" cy="26161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Oval 20"/>
            <p:cNvSpPr/>
            <p:nvPr/>
          </p:nvSpPr>
          <p:spPr>
            <a:xfrm>
              <a:off x="7359364" y="2992760"/>
              <a:ext cx="665479" cy="41401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Oval 21"/>
            <p:cNvSpPr/>
            <p:nvPr/>
          </p:nvSpPr>
          <p:spPr>
            <a:xfrm>
              <a:off x="7236296" y="2924944"/>
              <a:ext cx="860555" cy="521422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Oval 22"/>
            <p:cNvSpPr/>
            <p:nvPr/>
          </p:nvSpPr>
          <p:spPr>
            <a:xfrm>
              <a:off x="7164288" y="2852935"/>
              <a:ext cx="1080119" cy="68891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59632" y="260648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latin typeface="Century Gothic" pitchFamily="34" charset="0"/>
              </a:rPr>
              <a:t>Ladder of Inference </a:t>
            </a:r>
            <a:r>
              <a:rPr lang="en-AU" sz="2000" dirty="0">
                <a:latin typeface="Century Gothic" pitchFamily="34" charset="0"/>
              </a:rPr>
              <a:t>(Chris </a:t>
            </a:r>
            <a:r>
              <a:rPr lang="en-AU" sz="2000" dirty="0" err="1">
                <a:latin typeface="Century Gothic" pitchFamily="34" charset="0"/>
              </a:rPr>
              <a:t>Argyris</a:t>
            </a:r>
            <a:r>
              <a:rPr lang="en-AU" sz="2000" dirty="0">
                <a:latin typeface="Century Gothic" pitchFamily="34" charset="0"/>
              </a:rPr>
              <a:t>)</a:t>
            </a:r>
            <a:endParaRPr lang="en-AU" sz="3600" dirty="0">
              <a:latin typeface="Century Gothic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906979"/>
            <a:ext cx="3275855" cy="5762381"/>
          </a:xfrm>
          <a:prstGeom prst="rect">
            <a:avLst/>
          </a:prstGeom>
        </p:spPr>
      </p:pic>
      <p:sp>
        <p:nvSpPr>
          <p:cNvPr id="11" name="Curved Left Arrow 10"/>
          <p:cNvSpPr/>
          <p:nvPr/>
        </p:nvSpPr>
        <p:spPr>
          <a:xfrm rot="719712">
            <a:off x="5342899" y="2560210"/>
            <a:ext cx="1714007" cy="3701287"/>
          </a:xfrm>
          <a:prstGeom prst="curved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077" y="17008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ACTION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60053" y="2401724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MENTAL MODEL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5816" y="3068960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CONCLUSION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09865" y="3769876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ASSUMPTIONS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11981" y="4489956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MEANING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87964" y="5210036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DATA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79712" y="5949280"/>
            <a:ext cx="281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SITUATION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26169" y="1223754"/>
            <a:ext cx="3138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C00000"/>
                </a:solidFill>
              </a:rPr>
              <a:t>REFLEXIVE LOOP</a:t>
            </a:r>
          </a:p>
          <a:p>
            <a:pPr algn="ctr"/>
            <a:r>
              <a:rPr lang="en-AU" b="1" dirty="0">
                <a:solidFill>
                  <a:srgbClr val="C00000"/>
                </a:solidFill>
              </a:rPr>
              <a:t>Delicious loop of self delusion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3060053" y="2401724"/>
            <a:ext cx="259206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2187964" y="5210036"/>
            <a:ext cx="1260029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262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  <p:bldP spid="3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4572000" y="1074222"/>
            <a:ext cx="0" cy="56364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3" y="2550052"/>
            <a:ext cx="2376264" cy="36152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5462" y="2420888"/>
            <a:ext cx="2521391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260648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latin typeface="Century Gothic" pitchFamily="34" charset="0"/>
              </a:rPr>
              <a:t>How do we make decisions?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75856" y="3400254"/>
            <a:ext cx="241226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Reflection   Generation    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285" y="1634282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AU" sz="2800" dirty="0"/>
              <a:t>Published research </a:t>
            </a:r>
            <a:br>
              <a:rPr lang="en-AU" sz="2800" dirty="0"/>
            </a:br>
            <a:r>
              <a:rPr lang="en-AU" sz="2800" dirty="0"/>
              <a:t>&amp; data</a:t>
            </a:r>
            <a:endParaRPr lang="en-A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6237312"/>
            <a:ext cx="275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Current practice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56177" y="1620089"/>
            <a:ext cx="2736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800" dirty="0"/>
              <a:t>Personal practical knowledge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2200" y="616530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800" dirty="0"/>
              <a:t>Mental models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555776" y="4797152"/>
            <a:ext cx="1224136" cy="1368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292080" y="2060848"/>
            <a:ext cx="1152128" cy="12241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5436096" y="4797152"/>
            <a:ext cx="1296144" cy="13608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627784" y="2142113"/>
            <a:ext cx="1224136" cy="1142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5536" y="107422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OUTSIDE SELF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5753" y="107422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INSIDE SELF</a:t>
            </a:r>
            <a:endParaRPr lang="en-A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83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900113" y="482600"/>
            <a:ext cx="410368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AU" altLang="en-US" sz="4000" kern="0" dirty="0">
                <a:solidFill>
                  <a:srgbClr val="000000"/>
                </a:solidFill>
              </a:rPr>
              <a:t>Transformational</a:t>
            </a:r>
            <a:endParaRPr lang="en-AU" altLang="en-US" sz="28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587" name="Text Box 5"/>
          <p:cNvSpPr txBox="1">
            <a:spLocks noChangeArrowheads="1"/>
          </p:cNvSpPr>
          <p:nvPr/>
        </p:nvSpPr>
        <p:spPr bwMode="auto">
          <a:xfrm>
            <a:off x="7416800" y="4000500"/>
            <a:ext cx="132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24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time</a:t>
            </a:r>
          </a:p>
        </p:txBody>
      </p:sp>
      <p:sp>
        <p:nvSpPr>
          <p:cNvPr id="195588" name="Text Box 6"/>
          <p:cNvSpPr txBox="1">
            <a:spLocks noChangeArrowheads="1"/>
          </p:cNvSpPr>
          <p:nvPr/>
        </p:nvSpPr>
        <p:spPr bwMode="auto">
          <a:xfrm>
            <a:off x="1066800" y="18288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360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 +</a:t>
            </a:r>
            <a:endParaRPr lang="en-AU" altLang="en-US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5589" name="Text Box 7"/>
          <p:cNvSpPr txBox="1">
            <a:spLocks noChangeArrowheads="1"/>
          </p:cNvSpPr>
          <p:nvPr/>
        </p:nvSpPr>
        <p:spPr bwMode="auto">
          <a:xfrm>
            <a:off x="228600" y="2590800"/>
            <a:ext cx="1828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2000">
                <a:solidFill>
                  <a:srgbClr val="000000"/>
                </a:solidFill>
                <a:latin typeface="Segoe Print" pitchFamily="2" charset="0"/>
                <a:cs typeface="Arial" pitchFamily="34" charset="0"/>
              </a:rPr>
              <a:t>clear understood flows </a:t>
            </a:r>
          </a:p>
        </p:txBody>
      </p:sp>
      <p:sp>
        <p:nvSpPr>
          <p:cNvPr id="195590" name="Text Box 8"/>
          <p:cNvSpPr txBox="1">
            <a:spLocks noChangeArrowheads="1"/>
          </p:cNvSpPr>
          <p:nvPr/>
        </p:nvSpPr>
        <p:spPr bwMode="auto">
          <a:xfrm>
            <a:off x="228600" y="46037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2000">
                <a:solidFill>
                  <a:srgbClr val="000000"/>
                </a:solidFill>
                <a:latin typeface="Segoe Print" pitchFamily="2" charset="0"/>
                <a:cs typeface="Arial" pitchFamily="34" charset="0"/>
              </a:rPr>
              <a:t>confusion frustration angst</a:t>
            </a:r>
          </a:p>
        </p:txBody>
      </p:sp>
      <p:sp>
        <p:nvSpPr>
          <p:cNvPr id="195591" name="Text Box 9"/>
          <p:cNvSpPr txBox="1">
            <a:spLocks noChangeArrowheads="1"/>
          </p:cNvSpPr>
          <p:nvPr/>
        </p:nvSpPr>
        <p:spPr bwMode="auto">
          <a:xfrm>
            <a:off x="1066800" y="591185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360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 ++</a:t>
            </a:r>
            <a:endParaRPr lang="en-AU" altLang="en-US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286000" y="1828800"/>
            <a:ext cx="4572000" cy="4343400"/>
          </a:xfrm>
          <a:custGeom>
            <a:avLst/>
            <a:gdLst>
              <a:gd name="T0" fmla="*/ 0 w 2880"/>
              <a:gd name="T1" fmla="*/ 2147483647 h 2736"/>
              <a:gd name="T2" fmla="*/ 2147483647 w 2880"/>
              <a:gd name="T3" fmla="*/ 2147483647 h 2736"/>
              <a:gd name="T4" fmla="*/ 2147483647 w 2880"/>
              <a:gd name="T5" fmla="*/ 2147483647 h 2736"/>
              <a:gd name="T6" fmla="*/ 2147483647 w 2880"/>
              <a:gd name="T7" fmla="*/ 2147483647 h 2736"/>
              <a:gd name="T8" fmla="*/ 2147483647 w 2880"/>
              <a:gd name="T9" fmla="*/ 2147483647 h 2736"/>
              <a:gd name="T10" fmla="*/ 2147483647 w 2880"/>
              <a:gd name="T11" fmla="*/ 2147483647 h 2736"/>
              <a:gd name="T12" fmla="*/ 2147483647 w 2880"/>
              <a:gd name="T13" fmla="*/ 2147483647 h 2736"/>
              <a:gd name="T14" fmla="*/ 2147483647 w 2880"/>
              <a:gd name="T15" fmla="*/ 0 h 27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80"/>
              <a:gd name="T25" fmla="*/ 0 h 2736"/>
              <a:gd name="T26" fmla="*/ 2880 w 2880"/>
              <a:gd name="T27" fmla="*/ 2736 h 27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80" h="2736">
                <a:moveTo>
                  <a:pt x="0" y="1392"/>
                </a:moveTo>
                <a:cubicBezTo>
                  <a:pt x="132" y="1636"/>
                  <a:pt x="264" y="1880"/>
                  <a:pt x="384" y="2064"/>
                </a:cubicBezTo>
                <a:cubicBezTo>
                  <a:pt x="504" y="2248"/>
                  <a:pt x="600" y="2384"/>
                  <a:pt x="720" y="2496"/>
                </a:cubicBezTo>
                <a:cubicBezTo>
                  <a:pt x="840" y="2608"/>
                  <a:pt x="968" y="2736"/>
                  <a:pt x="1104" y="2736"/>
                </a:cubicBezTo>
                <a:cubicBezTo>
                  <a:pt x="1240" y="2736"/>
                  <a:pt x="1392" y="2648"/>
                  <a:pt x="1536" y="2496"/>
                </a:cubicBezTo>
                <a:cubicBezTo>
                  <a:pt x="1680" y="2344"/>
                  <a:pt x="1808" y="2112"/>
                  <a:pt x="1968" y="1824"/>
                </a:cubicBezTo>
                <a:cubicBezTo>
                  <a:pt x="2128" y="1536"/>
                  <a:pt x="2344" y="1072"/>
                  <a:pt x="2496" y="768"/>
                </a:cubicBezTo>
                <a:cubicBezTo>
                  <a:pt x="2648" y="464"/>
                  <a:pt x="2764" y="232"/>
                  <a:pt x="2880" y="0"/>
                </a:cubicBezTo>
              </a:path>
            </a:pathLst>
          </a:custGeom>
          <a:noFill/>
          <a:ln w="508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AU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5593" name="Text Box 11"/>
          <p:cNvSpPr txBox="1">
            <a:spLocks noChangeArrowheads="1"/>
          </p:cNvSpPr>
          <p:nvPr/>
        </p:nvSpPr>
        <p:spPr bwMode="auto">
          <a:xfrm>
            <a:off x="3124200" y="4449763"/>
            <a:ext cx="1752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PIT</a:t>
            </a:r>
            <a:endParaRPr lang="en-AU" altLang="en-US" sz="1400">
              <a:solidFill>
                <a:srgbClr val="00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2286000" y="1943100"/>
            <a:ext cx="0" cy="4457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AU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2286000" y="4000500"/>
            <a:ext cx="6197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AU" kern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95596" name="Picture 4" descr="http://jslhr.pubs.asha.org/data/Journals/JSLHR/930402/JSLHR_57_3_1011fig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7" b="11560"/>
          <a:stretch>
            <a:fillRect/>
          </a:stretch>
        </p:blipFill>
        <p:spPr bwMode="auto">
          <a:xfrm>
            <a:off x="4932363" y="0"/>
            <a:ext cx="30146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512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4A41DDA-0E0F-8550-DFE8-675FC6EB072E}"/>
              </a:ext>
            </a:extLst>
          </p:cNvPr>
          <p:cNvSpPr/>
          <p:nvPr/>
        </p:nvSpPr>
        <p:spPr>
          <a:xfrm>
            <a:off x="1547813" y="1268413"/>
            <a:ext cx="6119812" cy="4537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 descr="L:\2.0 Marketing &amp; Communication\Photos\istock_getty images\Depositphotos_41752525_original.jpg">
            <a:extLst>
              <a:ext uri="{FF2B5EF4-FFF2-40B4-BE49-F238E27FC236}">
                <a16:creationId xmlns:a16="http://schemas.microsoft.com/office/drawing/2014/main" id="{B37D5C8F-F8AF-30FA-0448-623A03C0A7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5593" t="17573" r="6909" b="390"/>
          <a:stretch/>
        </p:blipFill>
        <p:spPr bwMode="auto">
          <a:xfrm>
            <a:off x="-4763" y="0"/>
            <a:ext cx="914876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9355F4-021E-5013-76CB-B4EE78614108}"/>
              </a:ext>
            </a:extLst>
          </p:cNvPr>
          <p:cNvSpPr txBox="1"/>
          <p:nvPr/>
        </p:nvSpPr>
        <p:spPr>
          <a:xfrm>
            <a:off x="1925638" y="998538"/>
            <a:ext cx="5545137" cy="4586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Our Purpose (Our Why)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Our Vision (what will we see)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Our Motto (Rallying Guiding light)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Our Values (How we live our lives)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Strategic Pillars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Key Result Areas (+SMARTO KPIs)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Dashboard</a:t>
            </a: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TOC_EXPANDED" val="True"/>
  <p:tag name="ARTICULATE_SLIDE_PRESENTER_GUID" val="0f62284e-0f8f-4ae4-b08a-e2264c989ecf"/>
  <p:tag name="ARTICULATE_SLIDE_PAUSE" val="1"/>
  <p:tag name="ARTICULATE_HIDE_SLIDE" val="0"/>
  <p:tag name="ARTICULATE_PLAYER_CONTROL_PREVIOUS" val="True"/>
  <p:tag name="ARTICULATE_PLAYER_CONTROL_NEXT" val="True"/>
  <p:tag name="AUDIO_ID" val="276"/>
  <p:tag name="ARTICULATE_USED_LAYOUT" val="14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2"/>
  <p:tag name="ARTICULATE_USED_LAYOUT" val="7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263</Words>
  <Application>Microsoft Office PowerPoint</Application>
  <PresentationFormat>On-screen Show (4:3)</PresentationFormat>
  <Paragraphs>97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Open Sans Condensed Light</vt:lpstr>
      <vt:lpstr>Arial</vt:lpstr>
      <vt:lpstr>Arial Black</vt:lpstr>
      <vt:lpstr>Arial Nova</vt:lpstr>
      <vt:lpstr>Arial Nova Cond</vt:lpstr>
      <vt:lpstr>Calibri</vt:lpstr>
      <vt:lpstr>Century Gothic</vt:lpstr>
      <vt:lpstr>Segoe Print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Neil Carrington</dc:creator>
  <cp:lastModifiedBy>COWLEY, Samuel (scowl40)</cp:lastModifiedBy>
  <cp:revision>18</cp:revision>
  <cp:lastPrinted>2015-08-17T05:14:59Z</cp:lastPrinted>
  <dcterms:created xsi:type="dcterms:W3CDTF">2013-04-21T12:00:06Z</dcterms:created>
  <dcterms:modified xsi:type="dcterms:W3CDTF">2023-08-28T02:52:11Z</dcterms:modified>
</cp:coreProperties>
</file>