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64" r:id="rId4"/>
    <p:sldId id="259" r:id="rId5"/>
    <p:sldId id="268" r:id="rId6"/>
    <p:sldId id="269" r:id="rId7"/>
    <p:sldId id="270" r:id="rId8"/>
    <p:sldId id="267" r:id="rId9"/>
    <p:sldId id="258" r:id="rId10"/>
    <p:sldId id="263" r:id="rId11"/>
    <p:sldId id="261" r:id="rId12"/>
    <p:sldId id="260" r:id="rId13"/>
    <p:sldId id="262" r:id="rId14"/>
    <p:sldId id="265" r:id="rId15"/>
    <p:sldId id="26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498C"/>
    <a:srgbClr val="5A4D62"/>
    <a:srgbClr val="B9D938"/>
    <a:srgbClr val="B7D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8"/>
    <p:restoredTop sz="96159"/>
  </p:normalViewPr>
  <p:slideViewPr>
    <p:cSldViewPr snapToGrid="0">
      <p:cViewPr>
        <p:scale>
          <a:sx n="92" d="100"/>
          <a:sy n="92" d="100"/>
        </p:scale>
        <p:origin x="304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BBC82-EB77-1146-DD6C-12D953F1D5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7B0152-CA97-6C5F-158F-E7E0087BB8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33CBD-F000-CC7D-8C79-0418D6B98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F15BE-B204-CA7A-D847-F81BA4D4D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C1E24-ED73-9082-D07C-F3931178C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740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64348-297C-CAE8-E01B-C9F092750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E16995-3D93-1D86-03F9-D6954DF14A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3CFF50-281A-9D08-7EA4-AFDC357C9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868F4-D7F0-6D2A-719B-61633FBBB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8DED9-CEA7-6BBC-40B5-61F0BBBDE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503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BB614F-923E-0F87-8D02-9564C416AA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07ED3E-1282-52B7-1955-D196DD2CE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FBBE02-8028-461A-D6EE-685963765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523F7A-68F3-A8CE-B5D9-D47FC785F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77E619-6CF8-9D23-2054-DA3DF8862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74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661AC-48D7-05C9-470B-C804357A0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6A7E4A-EFC8-1CD9-4180-61313B682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D1DCC2-FA54-6C07-796F-077B23419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A5300-9DFC-BE0A-321D-B17983486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4320A-ABFB-D73F-81B6-2DBE59B52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38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D85D9-485E-D451-0A16-2C482010E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B7314D-3ECF-2D80-2730-705C97097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DA4961-A7BB-9FBF-658A-F1F047E50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AF7066-08DD-F813-CD74-126A8D22F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62CDD8-D712-17B2-65DB-89D1AB706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485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63D41-7E9F-29B3-3730-598D342EE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392451-BDB9-6A7F-AE13-81E789E4EA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94236A-31AA-E46A-2785-F8462D3930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C6859F-3E71-E5D5-693C-8BFDE239A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45DD36-BDA4-2FDF-78C9-B57362E91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47C642-270C-D1B1-06F5-8EC80FFA9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6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8917E-63C5-97D5-8459-F483BA415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D6B59-0C6C-0237-E866-19C8C924D1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991F65-A6DF-45C9-B19A-5FAA5261A5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E53D76-9DC1-3E71-16A4-2E7476B8C0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7DEC8B-5C6E-3CE3-D851-AB77ADD778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EF7FEE-B8A2-EB23-CFED-6864F7C35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10528B-DE55-4776-EE92-26062956B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10E5F8-D5AC-3521-BCAE-8237AC517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035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64551-DAED-84C8-8B95-5B7885BA8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93F40D-E768-D2F3-E68C-6AD393EEC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C4D5FC-5C65-08EB-D9E4-27B681963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B18CA0-EE33-DC60-5B3C-80BB20E49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8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967DC2-CA4B-C8E1-25B6-DDB9F8160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3B9920-A415-BE6A-FCE6-020DDB807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C3557C-287D-2B54-9E47-CFC83B500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509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39889-D080-46A7-61BE-A7C1FDFDE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C9C92-3042-8A0E-2A04-EDCCF624F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89CF90-35D4-4F81-B50F-BD1DCAC7DC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0A940-1848-DFD0-586F-224711EFE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987631-6B0A-2BAA-0E80-F44BE42C7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5917E-8AF6-7605-1422-13B44259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514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B0710-52DC-121A-90C9-6D3125418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B7340C-652D-8A23-56CF-E5362C66B0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2A4789-DC60-F039-F279-159EBBEC42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88DE0-28E5-D793-B73C-3ADA8EA18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5FF502-F786-B0B6-9044-E9CA55CAE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B309A-4CB5-71EE-0AB8-1197175F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871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5835DE-E3A7-D70E-5235-019D9B3A3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E2D89-DE72-2D9E-CB8C-F2CC58FF1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6DF3E-855B-7786-AA9E-1E9DC3CE9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02AA9-8A36-7F4E-93FD-1AE4EFD2049C}" type="datetimeFigureOut">
              <a:rPr lang="en-US" smtClean="0"/>
              <a:t>6/5/23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E3A1ED-4957-40D2-19CC-BEDC9ACB76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B616F-9799-7219-DCB7-CA98D0516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8F6D1-CF81-014F-8CD7-74311E3A93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24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73336"/>
            <a:ext cx="9144000" cy="879019"/>
          </a:xfrm>
        </p:spPr>
        <p:txBody>
          <a:bodyPr>
            <a:normAutofit/>
          </a:bodyPr>
          <a:lstStyle/>
          <a:p>
            <a:r>
              <a:rPr lang="en-US" sz="3800" dirty="0">
                <a:solidFill>
                  <a:srgbClr val="B9D938"/>
                </a:solidFill>
                <a:latin typeface="Hey Tiny DEMO" pitchFamily="2" charset="0"/>
              </a:rPr>
              <a:t>Good news in Good ways</a:t>
            </a:r>
          </a:p>
        </p:txBody>
      </p:sp>
      <p:pic>
        <p:nvPicPr>
          <p:cNvPr id="6" name="Picture 5" descr="A close-up of a logo&#10;&#10;Description automatically generated with medium confidence">
            <a:extLst>
              <a:ext uri="{FF2B5EF4-FFF2-40B4-BE49-F238E27FC236}">
                <a16:creationId xmlns:a16="http://schemas.microsoft.com/office/drawing/2014/main" id="{635D4205-C25B-E5AE-FBF5-1F8C6B9A6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7846" y="2634827"/>
            <a:ext cx="4164860" cy="179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0360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A4D6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5D4205-C25B-E5AE-FBF5-1F8C6B9A63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037846" y="2634827"/>
            <a:ext cx="4164860" cy="1797346"/>
          </a:xfrm>
          <a:prstGeom prst="rect">
            <a:avLst/>
          </a:prstGeom>
        </p:spPr>
      </p:pic>
      <p:pic>
        <p:nvPicPr>
          <p:cNvPr id="5" name="Picture 4" descr="A picture containing screenshot, graphics&#10;&#10;Description automatically generated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8305" y="2749369"/>
            <a:ext cx="5666015" cy="2137592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chemeClr val="bg1"/>
                </a:solidFill>
                <a:effectLst/>
                <a:latin typeface="Azo Sans" panose="02000000000000000000" pitchFamily="2" charset="77"/>
              </a:rPr>
              <a:t>Reaching out to the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chemeClr val="bg1"/>
                </a:solidFill>
                <a:effectLst/>
                <a:latin typeface="Azo Sans" panose="02000000000000000000" pitchFamily="2" charset="77"/>
              </a:rPr>
              <a:t>unchurched community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chemeClr val="bg1"/>
                </a:solidFill>
                <a:effectLst/>
                <a:latin typeface="Azo Sans" panose="02000000000000000000" pitchFamily="2" charset="77"/>
              </a:rPr>
              <a:t>around us!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641930"/>
            <a:ext cx="5666015" cy="11785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AU" sz="8600" dirty="0">
                <a:solidFill>
                  <a:srgbClr val="B7D159"/>
                </a:solidFill>
                <a:latin typeface="Bobby Jones Soft Regular" pitchFamily="2" charset="0"/>
              </a:rPr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592355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524"/>
            <a:ext cx="12192000" cy="6854952"/>
          </a:xfrm>
          <a:prstGeom prst="rect">
            <a:avLst/>
          </a:prstGeom>
          <a:noFill/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8305" y="2749369"/>
            <a:ext cx="5666015" cy="2137592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Reaching out to the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unchurched community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around us!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641930"/>
            <a:ext cx="5666015" cy="11785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AU" sz="8600" dirty="0">
                <a:solidFill>
                  <a:srgbClr val="5F498C"/>
                </a:solidFill>
                <a:latin typeface="Bobby Jones Soft Regular" pitchFamily="2" charset="0"/>
              </a:rPr>
              <a:t>HELLO!</a:t>
            </a:r>
          </a:p>
        </p:txBody>
      </p:sp>
    </p:spTree>
    <p:extLst>
      <p:ext uri="{BB962C8B-B14F-4D97-AF65-F5344CB8AC3E}">
        <p14:creationId xmlns:p14="http://schemas.microsoft.com/office/powerpoint/2010/main" val="3281249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9D938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524"/>
            <a:ext cx="12192000" cy="6854952"/>
          </a:xfrm>
          <a:prstGeom prst="rect">
            <a:avLst/>
          </a:prstGeom>
          <a:noFill/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8305" y="2749369"/>
            <a:ext cx="5666015" cy="2137592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Reaching out to the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unchurched community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around us!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641930"/>
            <a:ext cx="5666015" cy="11785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AU" sz="8600" dirty="0">
                <a:solidFill>
                  <a:srgbClr val="5F498C"/>
                </a:solidFill>
                <a:latin typeface="Bobby Jones Soft Regular" pitchFamily="2" charset="0"/>
              </a:rPr>
              <a:t>HELLO!</a:t>
            </a:r>
          </a:p>
        </p:txBody>
      </p:sp>
    </p:spTree>
    <p:extLst>
      <p:ext uri="{BB962C8B-B14F-4D97-AF65-F5344CB8AC3E}">
        <p14:creationId xmlns:p14="http://schemas.microsoft.com/office/powerpoint/2010/main" val="340395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A4D6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524"/>
            <a:ext cx="12192000" cy="6854952"/>
          </a:xfrm>
          <a:prstGeom prst="rect">
            <a:avLst/>
          </a:prstGeom>
          <a:noFill/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8305" y="2749369"/>
            <a:ext cx="5666015" cy="2137592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chemeClr val="bg1"/>
                </a:solidFill>
                <a:effectLst/>
                <a:latin typeface="Azo Sans" panose="02000000000000000000" pitchFamily="2" charset="77"/>
              </a:rPr>
              <a:t>Reaching out to the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chemeClr val="bg1"/>
                </a:solidFill>
                <a:effectLst/>
                <a:latin typeface="Azo Sans" panose="02000000000000000000" pitchFamily="2" charset="77"/>
              </a:rPr>
              <a:t>unchurched community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chemeClr val="bg1"/>
                </a:solidFill>
                <a:effectLst/>
                <a:latin typeface="Azo Sans" panose="02000000000000000000" pitchFamily="2" charset="77"/>
              </a:rPr>
              <a:t>around us!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641930"/>
            <a:ext cx="5666015" cy="11785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AU" sz="8600" dirty="0">
                <a:solidFill>
                  <a:srgbClr val="B9D938"/>
                </a:solidFill>
                <a:latin typeface="Bobby Jones Soft Regular" pitchFamily="2" charset="0"/>
              </a:rPr>
              <a:t>HELLO!</a:t>
            </a:r>
          </a:p>
        </p:txBody>
      </p:sp>
    </p:spTree>
    <p:extLst>
      <p:ext uri="{BB962C8B-B14F-4D97-AF65-F5344CB8AC3E}">
        <p14:creationId xmlns:p14="http://schemas.microsoft.com/office/powerpoint/2010/main" val="469677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709" y="1524"/>
            <a:ext cx="12186581" cy="6854952"/>
          </a:xfrm>
          <a:prstGeom prst="rect">
            <a:avLst/>
          </a:prstGeom>
          <a:noFill/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8305" y="2614899"/>
            <a:ext cx="6074507" cy="351696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AU" sz="30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OAC has lots of things happening in various states around Australia. Please check out our different branches to see what is happening near you!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641930"/>
            <a:ext cx="5666015" cy="11785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AU" sz="8600" dirty="0">
                <a:solidFill>
                  <a:srgbClr val="5A4D62"/>
                </a:solidFill>
                <a:latin typeface="Bobby Jones Soft Regular" pitchFamily="2" charset="0"/>
              </a:rPr>
              <a:t>ABOUT OAC</a:t>
            </a:r>
          </a:p>
        </p:txBody>
      </p:sp>
    </p:spTree>
    <p:extLst>
      <p:ext uri="{BB962C8B-B14F-4D97-AF65-F5344CB8AC3E}">
        <p14:creationId xmlns:p14="http://schemas.microsoft.com/office/powerpoint/2010/main" val="692135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709" y="1524"/>
            <a:ext cx="12186581" cy="6854951"/>
          </a:xfrm>
          <a:prstGeom prst="rect">
            <a:avLst/>
          </a:prstGeom>
          <a:noFill/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8305" y="2614899"/>
            <a:ext cx="6074507" cy="351696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AU" sz="30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OAC has lots of things happening in various states around Australia. Please check out our different branches to see what is happening near you!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641930"/>
            <a:ext cx="7500607" cy="1178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AU" sz="8000" b="1" dirty="0">
                <a:solidFill>
                  <a:srgbClr val="5F498C"/>
                </a:solidFill>
                <a:latin typeface="Azo Sans" panose="02000000000000000000" pitchFamily="2" charset="77"/>
              </a:rPr>
              <a:t>About OAC</a:t>
            </a:r>
          </a:p>
        </p:txBody>
      </p:sp>
    </p:spTree>
    <p:extLst>
      <p:ext uri="{BB962C8B-B14F-4D97-AF65-F5344CB8AC3E}">
        <p14:creationId xmlns:p14="http://schemas.microsoft.com/office/powerpoint/2010/main" val="2243752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9D938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73336"/>
            <a:ext cx="9144000" cy="879019"/>
          </a:xfrm>
        </p:spPr>
        <p:txBody>
          <a:bodyPr>
            <a:normAutofit/>
          </a:bodyPr>
          <a:lstStyle/>
          <a:p>
            <a:r>
              <a:rPr lang="en-US" sz="3800" dirty="0">
                <a:solidFill>
                  <a:srgbClr val="5A4D62"/>
                </a:solidFill>
                <a:latin typeface="Hey Tiny DEMO" pitchFamily="2" charset="0"/>
              </a:rPr>
              <a:t>Good news in Good ways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5D4205-C25B-E5AE-FBF5-1F8C6B9A63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037846" y="2634827"/>
            <a:ext cx="4164860" cy="179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624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A4D6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A4D62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73336"/>
            <a:ext cx="9144000" cy="879019"/>
          </a:xfrm>
        </p:spPr>
        <p:txBody>
          <a:bodyPr>
            <a:normAutofit/>
          </a:bodyPr>
          <a:lstStyle/>
          <a:p>
            <a:r>
              <a:rPr lang="en-US" sz="3800" dirty="0">
                <a:solidFill>
                  <a:srgbClr val="B9D938"/>
                </a:solidFill>
                <a:latin typeface="Hey Tiny DEMO" pitchFamily="2" charset="0"/>
              </a:rPr>
              <a:t>Good news in Good ways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5D4205-C25B-E5AE-FBF5-1F8C6B9A63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037847" y="2634827"/>
            <a:ext cx="4164858" cy="179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03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136073"/>
            <a:ext cx="5666015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FIND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NEW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 HOPE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  TODAY!</a:t>
            </a:r>
          </a:p>
        </p:txBody>
      </p:sp>
    </p:spTree>
    <p:extLst>
      <p:ext uri="{BB962C8B-B14F-4D97-AF65-F5344CB8AC3E}">
        <p14:creationId xmlns:p14="http://schemas.microsoft.com/office/powerpoint/2010/main" val="1561152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136073"/>
            <a:ext cx="5666015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GOOD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NEWS IN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 GOOD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  WAYS!</a:t>
            </a:r>
          </a:p>
        </p:txBody>
      </p:sp>
    </p:spTree>
    <p:extLst>
      <p:ext uri="{BB962C8B-B14F-4D97-AF65-F5344CB8AC3E}">
        <p14:creationId xmlns:p14="http://schemas.microsoft.com/office/powerpoint/2010/main" val="1905053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136073"/>
            <a:ext cx="5666015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GOOD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NEWS IN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 GOOD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  WAYS!</a:t>
            </a:r>
          </a:p>
        </p:txBody>
      </p:sp>
    </p:spTree>
    <p:extLst>
      <p:ext uri="{BB962C8B-B14F-4D97-AF65-F5344CB8AC3E}">
        <p14:creationId xmlns:p14="http://schemas.microsoft.com/office/powerpoint/2010/main" val="4244339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136073"/>
            <a:ext cx="5666015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FIND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NEW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 HOPE</a:t>
            </a:r>
          </a:p>
          <a:p>
            <a:pPr algn="l">
              <a:lnSpc>
                <a:spcPct val="70000"/>
              </a:lnSpc>
            </a:pPr>
            <a:r>
              <a:rPr lang="en-AU" sz="7600" dirty="0">
                <a:solidFill>
                  <a:schemeClr val="bg1"/>
                </a:solidFill>
                <a:latin typeface="Bobby Jones Soft Regular" pitchFamily="2" charset="0"/>
              </a:rPr>
              <a:t>   TODAY!</a:t>
            </a:r>
          </a:p>
        </p:txBody>
      </p:sp>
    </p:spTree>
    <p:extLst>
      <p:ext uri="{BB962C8B-B14F-4D97-AF65-F5344CB8AC3E}">
        <p14:creationId xmlns:p14="http://schemas.microsoft.com/office/powerpoint/2010/main" val="1697092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screenshot, graphics&#10;&#10;Description automatically generated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8305" y="2749369"/>
            <a:ext cx="5666015" cy="2137592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Reaching out to the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unchurched community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around us!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641930"/>
            <a:ext cx="5666015" cy="11785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AU" sz="8600" dirty="0">
                <a:solidFill>
                  <a:srgbClr val="5A4D62"/>
                </a:solidFill>
                <a:latin typeface="Bobby Jones Soft Regular" pitchFamily="2" charset="0"/>
              </a:rPr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1936307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D80933-45DE-81D5-5717-B1CDE8ABCA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9D938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screenshot, graphics&#10;&#10;Description automatically generated">
            <a:extLst>
              <a:ext uri="{FF2B5EF4-FFF2-40B4-BE49-F238E27FC236}">
                <a16:creationId xmlns:a16="http://schemas.microsoft.com/office/drawing/2014/main" id="{D7E90A3D-F499-B17F-33DB-937630627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58958C22-01C6-D1E8-084A-436FB2F52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8305" y="2749369"/>
            <a:ext cx="5666015" cy="2137592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Reaching out to the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unchurched community</a:t>
            </a:r>
          </a:p>
          <a:p>
            <a:pPr algn="l">
              <a:lnSpc>
                <a:spcPct val="80000"/>
              </a:lnSpc>
            </a:pPr>
            <a:r>
              <a:rPr lang="en-AU" sz="3500" dirty="0">
                <a:solidFill>
                  <a:srgbClr val="5A4D62"/>
                </a:solidFill>
                <a:effectLst/>
                <a:latin typeface="Azo Sans" panose="02000000000000000000" pitchFamily="2" charset="77"/>
              </a:rPr>
              <a:t>around us!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464E673-0C22-0BEC-39CF-7F206A1CD40E}"/>
              </a:ext>
            </a:extLst>
          </p:cNvPr>
          <p:cNvSpPr txBox="1">
            <a:spLocks/>
          </p:cNvSpPr>
          <p:nvPr/>
        </p:nvSpPr>
        <p:spPr>
          <a:xfrm>
            <a:off x="876911" y="1641930"/>
            <a:ext cx="5666015" cy="11785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AU" sz="8600" dirty="0">
                <a:solidFill>
                  <a:srgbClr val="5F498C"/>
                </a:solidFill>
                <a:latin typeface="Bobby Jones Soft Regular" pitchFamily="2" charset="0"/>
              </a:rPr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1306793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168</Words>
  <Application>Microsoft Macintosh PowerPoint</Application>
  <PresentationFormat>Widescreen</PresentationFormat>
  <Paragraphs>47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Azo Sans</vt:lpstr>
      <vt:lpstr>Bobby Jones Soft Regular</vt:lpstr>
      <vt:lpstr>Calibri</vt:lpstr>
      <vt:lpstr>Calibri Light</vt:lpstr>
      <vt:lpstr>Hey Tiny DEMO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Taylor</dc:creator>
  <cp:lastModifiedBy>Ben Taylor</cp:lastModifiedBy>
  <cp:revision>1</cp:revision>
  <dcterms:created xsi:type="dcterms:W3CDTF">2023-06-05T11:27:23Z</dcterms:created>
  <dcterms:modified xsi:type="dcterms:W3CDTF">2023-06-05T12:18:59Z</dcterms:modified>
</cp:coreProperties>
</file>