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comments/modernComment_5C3_D841FAAA.xml" ContentType="application/vnd.ms-powerpoint.comment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1" r:id="rId3"/>
    <p:sldMasterId id="2147483708" r:id="rId4"/>
  </p:sldMasterIdLst>
  <p:notesMasterIdLst>
    <p:notesMasterId r:id="rId78"/>
  </p:notesMasterIdLst>
  <p:sldIdLst>
    <p:sldId id="268" r:id="rId5"/>
    <p:sldId id="845" r:id="rId6"/>
    <p:sldId id="294" r:id="rId7"/>
    <p:sldId id="520" r:id="rId8"/>
    <p:sldId id="789" r:id="rId9"/>
    <p:sldId id="1529" r:id="rId10"/>
    <p:sldId id="2529" r:id="rId11"/>
    <p:sldId id="1410" r:id="rId12"/>
    <p:sldId id="1469" r:id="rId13"/>
    <p:sldId id="838" r:id="rId14"/>
    <p:sldId id="874" r:id="rId15"/>
    <p:sldId id="657" r:id="rId16"/>
    <p:sldId id="544" r:id="rId17"/>
    <p:sldId id="1570" r:id="rId18"/>
    <p:sldId id="731" r:id="rId19"/>
    <p:sldId id="2527" r:id="rId20"/>
    <p:sldId id="2528" r:id="rId21"/>
    <p:sldId id="1530" r:id="rId22"/>
    <p:sldId id="1559" r:id="rId23"/>
    <p:sldId id="2533" r:id="rId24"/>
    <p:sldId id="1481" r:id="rId25"/>
    <p:sldId id="1472" r:id="rId26"/>
    <p:sldId id="841" r:id="rId27"/>
    <p:sldId id="658" r:id="rId28"/>
    <p:sldId id="2538" r:id="rId29"/>
    <p:sldId id="2539" r:id="rId30"/>
    <p:sldId id="2530" r:id="rId31"/>
    <p:sldId id="1482" r:id="rId32"/>
    <p:sldId id="1462" r:id="rId33"/>
    <p:sldId id="1574" r:id="rId34"/>
    <p:sldId id="798" r:id="rId35"/>
    <p:sldId id="1473" r:id="rId36"/>
    <p:sldId id="1435" r:id="rId37"/>
    <p:sldId id="2544" r:id="rId38"/>
    <p:sldId id="2548" r:id="rId39"/>
    <p:sldId id="2547" r:id="rId40"/>
    <p:sldId id="829" r:id="rId41"/>
    <p:sldId id="1560" r:id="rId42"/>
    <p:sldId id="1476" r:id="rId43"/>
    <p:sldId id="2546" r:id="rId44"/>
    <p:sldId id="2545" r:id="rId45"/>
    <p:sldId id="835" r:id="rId46"/>
    <p:sldId id="1561" r:id="rId47"/>
    <p:sldId id="1510" r:id="rId48"/>
    <p:sldId id="2549" r:id="rId49"/>
    <p:sldId id="2541" r:id="rId50"/>
    <p:sldId id="2542" r:id="rId51"/>
    <p:sldId id="1475" r:id="rId52"/>
    <p:sldId id="1563" r:id="rId53"/>
    <p:sldId id="1564" r:id="rId54"/>
    <p:sldId id="2523" r:id="rId55"/>
    <p:sldId id="2532" r:id="rId56"/>
    <p:sldId id="1565" r:id="rId57"/>
    <p:sldId id="2543" r:id="rId58"/>
    <p:sldId id="821" r:id="rId59"/>
    <p:sldId id="1318" r:id="rId60"/>
    <p:sldId id="1319" r:id="rId61"/>
    <p:sldId id="2534" r:id="rId62"/>
    <p:sldId id="1567" r:id="rId63"/>
    <p:sldId id="1569" r:id="rId64"/>
    <p:sldId id="1532" r:id="rId65"/>
    <p:sldId id="1536" r:id="rId66"/>
    <p:sldId id="1534" r:id="rId67"/>
    <p:sldId id="1545" r:id="rId68"/>
    <p:sldId id="1497" r:id="rId69"/>
    <p:sldId id="1597" r:id="rId70"/>
    <p:sldId id="660" r:id="rId71"/>
    <p:sldId id="2526" r:id="rId72"/>
    <p:sldId id="775" r:id="rId73"/>
    <p:sldId id="1460" r:id="rId74"/>
    <p:sldId id="589" r:id="rId75"/>
    <p:sldId id="1539" r:id="rId76"/>
    <p:sldId id="519"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51FA12-EB2C-0DDB-C6A8-23A1C9700F92}" name="James Paterson" initials="JP" userId="a735c7271c816db7" providerId="Windows Live"/>
  <p188:author id="{D94DDFF0-1312-1389-78D3-A43BE303426D}" name="Steven Wright" initials="SW" userId="9e3ad5f8a831838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teven Wright" initials="SW" lastIdx="1" clrIdx="0">
    <p:extLst>
      <p:ext uri="{19B8F6BF-5375-455C-9EA6-DF929625EA0E}">
        <p15:presenceInfo xmlns:p15="http://schemas.microsoft.com/office/powerpoint/2012/main" userId="9e3ad5f8a8318382" providerId="Windows Live"/>
      </p:ext>
    </p:extLst>
  </p:cmAuthor>
  <p:cmAuthor id="2" name="James Paterson" initials="JP" lastIdx="1" clrIdx="1">
    <p:extLst>
      <p:ext uri="{19B8F6BF-5375-455C-9EA6-DF929625EA0E}">
        <p15:presenceInfo xmlns:p15="http://schemas.microsoft.com/office/powerpoint/2012/main" userId="a735c7271c816db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D5EA"/>
    <a:srgbClr val="E9EBF5"/>
    <a:srgbClr val="DAE3F3"/>
    <a:srgbClr val="000033"/>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54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85" Type="http://schemas.microsoft.com/office/2018/10/relationships/authors" Target="author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providerId="Windows Live" clId="Web-{D167BA19-D9AA-4CDA-BAA9-8E1C00098A41}"/>
    <pc:docChg chg="modSld">
      <pc:chgData name="Guest User" userId="" providerId="Windows Live" clId="Web-{D167BA19-D9AA-4CDA-BAA9-8E1C00098A41}" dt="2022-11-14T11:51:52.442" v="649" actId="20577"/>
      <pc:docMkLst>
        <pc:docMk/>
      </pc:docMkLst>
      <pc:sldChg chg="modSp">
        <pc:chgData name="Guest User" userId="" providerId="Windows Live" clId="Web-{D167BA19-D9AA-4CDA-BAA9-8E1C00098A41}" dt="2022-11-14T11:08:42.113" v="22" actId="20577"/>
        <pc:sldMkLst>
          <pc:docMk/>
          <pc:sldMk cId="2910793504" sldId="520"/>
        </pc:sldMkLst>
        <pc:spChg chg="mod">
          <ac:chgData name="Guest User" userId="" providerId="Windows Live" clId="Web-{D167BA19-D9AA-4CDA-BAA9-8E1C00098A41}" dt="2022-11-14T11:08:42.113" v="22" actId="20577"/>
          <ac:spMkLst>
            <pc:docMk/>
            <pc:sldMk cId="2910793504" sldId="520"/>
            <ac:spMk id="14" creationId="{48FF1FFE-17DE-21F7-B64E-6F09F80BD52A}"/>
          </ac:spMkLst>
        </pc:spChg>
      </pc:sldChg>
      <pc:sldChg chg="modSp">
        <pc:chgData name="Guest User" userId="" providerId="Windows Live" clId="Web-{D167BA19-D9AA-4CDA-BAA9-8E1C00098A41}" dt="2022-11-14T11:20:33.452" v="79" actId="20577"/>
        <pc:sldMkLst>
          <pc:docMk/>
          <pc:sldMk cId="1900286826" sldId="841"/>
        </pc:sldMkLst>
        <pc:spChg chg="mod">
          <ac:chgData name="Guest User" userId="" providerId="Windows Live" clId="Web-{D167BA19-D9AA-4CDA-BAA9-8E1C00098A41}" dt="2022-11-14T11:20:33.452" v="79" actId="20577"/>
          <ac:spMkLst>
            <pc:docMk/>
            <pc:sldMk cId="1900286826" sldId="841"/>
            <ac:spMk id="16" creationId="{17C7631B-4CBB-B933-1959-539D89848220}"/>
          </ac:spMkLst>
        </pc:spChg>
      </pc:sldChg>
      <pc:sldChg chg="modSp">
        <pc:chgData name="Guest User" userId="" providerId="Windows Live" clId="Web-{D167BA19-D9AA-4CDA-BAA9-8E1C00098A41}" dt="2022-11-14T11:09:17.412" v="24" actId="20577"/>
        <pc:sldMkLst>
          <pc:docMk/>
          <pc:sldMk cId="247640721" sldId="874"/>
        </pc:sldMkLst>
        <pc:spChg chg="mod">
          <ac:chgData name="Guest User" userId="" providerId="Windows Live" clId="Web-{D167BA19-D9AA-4CDA-BAA9-8E1C00098A41}" dt="2022-11-14T11:09:17.412" v="24" actId="20577"/>
          <ac:spMkLst>
            <pc:docMk/>
            <pc:sldMk cId="247640721" sldId="874"/>
            <ac:spMk id="9" creationId="{A14B288C-33BF-4299-A007-D8255ED3FB60}"/>
          </ac:spMkLst>
        </pc:spChg>
      </pc:sldChg>
      <pc:sldChg chg="modSp">
        <pc:chgData name="Guest User" userId="" providerId="Windows Live" clId="Web-{D167BA19-D9AA-4CDA-BAA9-8E1C00098A41}" dt="2022-11-14T11:27:13.044" v="101"/>
        <pc:sldMkLst>
          <pc:docMk/>
          <pc:sldMk cId="3323223056" sldId="1435"/>
        </pc:sldMkLst>
        <pc:graphicFrameChg chg="mod modGraphic">
          <ac:chgData name="Guest User" userId="" providerId="Windows Live" clId="Web-{D167BA19-D9AA-4CDA-BAA9-8E1C00098A41}" dt="2022-11-14T11:27:13.044" v="101"/>
          <ac:graphicFrameMkLst>
            <pc:docMk/>
            <pc:sldMk cId="3323223056" sldId="1435"/>
            <ac:graphicFrameMk id="3" creationId="{B7135067-C4A9-6B09-0F9E-45DB216458DA}"/>
          </ac:graphicFrameMkLst>
        </pc:graphicFrameChg>
      </pc:sldChg>
      <pc:sldChg chg="modSp">
        <pc:chgData name="Guest User" userId="" providerId="Windows Live" clId="Web-{D167BA19-D9AA-4CDA-BAA9-8E1C00098A41}" dt="2022-11-14T11:16:16.795" v="61" actId="20577"/>
        <pc:sldMkLst>
          <pc:docMk/>
          <pc:sldMk cId="1538904776" sldId="1472"/>
        </pc:sldMkLst>
        <pc:spChg chg="mod">
          <ac:chgData name="Guest User" userId="" providerId="Windows Live" clId="Web-{D167BA19-D9AA-4CDA-BAA9-8E1C00098A41}" dt="2022-11-14T11:16:16.795" v="61" actId="20577"/>
          <ac:spMkLst>
            <pc:docMk/>
            <pc:sldMk cId="1538904776" sldId="1472"/>
            <ac:spMk id="10" creationId="{E1DFCADB-0B61-677D-BA05-AE94805CE91D}"/>
          </ac:spMkLst>
        </pc:spChg>
      </pc:sldChg>
      <pc:sldChg chg="modSp">
        <pc:chgData name="Guest User" userId="" providerId="Windows Live" clId="Web-{D167BA19-D9AA-4CDA-BAA9-8E1C00098A41}" dt="2022-11-14T11:41:46.029" v="285"/>
        <pc:sldMkLst>
          <pc:docMk/>
          <pc:sldMk cId="4146404989" sldId="1510"/>
        </pc:sldMkLst>
        <pc:graphicFrameChg chg="mod modGraphic">
          <ac:chgData name="Guest User" userId="" providerId="Windows Live" clId="Web-{D167BA19-D9AA-4CDA-BAA9-8E1C00098A41}" dt="2022-11-14T11:41:46.029" v="285"/>
          <ac:graphicFrameMkLst>
            <pc:docMk/>
            <pc:sldMk cId="4146404989" sldId="1510"/>
            <ac:graphicFrameMk id="3" creationId="{B7135067-C4A9-6B09-0F9E-45DB216458DA}"/>
          </ac:graphicFrameMkLst>
        </pc:graphicFrameChg>
      </pc:sldChg>
      <pc:sldChg chg="modSp">
        <pc:chgData name="Guest User" userId="" providerId="Windows Live" clId="Web-{D167BA19-D9AA-4CDA-BAA9-8E1C00098A41}" dt="2022-11-14T11:13:13.081" v="44" actId="20577"/>
        <pc:sldMkLst>
          <pc:docMk/>
          <pc:sldMk cId="928837200" sldId="1559"/>
        </pc:sldMkLst>
        <pc:spChg chg="mod">
          <ac:chgData name="Guest User" userId="" providerId="Windows Live" clId="Web-{D167BA19-D9AA-4CDA-BAA9-8E1C00098A41}" dt="2022-11-14T11:13:13.081" v="44" actId="20577"/>
          <ac:spMkLst>
            <pc:docMk/>
            <pc:sldMk cId="928837200" sldId="1559"/>
            <ac:spMk id="10" creationId="{68F21D22-8804-B1D6-0F1D-25CBB741E8CB}"/>
          </ac:spMkLst>
        </pc:spChg>
      </pc:sldChg>
      <pc:sldChg chg="modSp">
        <pc:chgData name="Guest User" userId="" providerId="Windows Live" clId="Web-{D167BA19-D9AA-4CDA-BAA9-8E1C00098A41}" dt="2022-11-14T11:37:34.359" v="205" actId="20577"/>
        <pc:sldMkLst>
          <pc:docMk/>
          <pc:sldMk cId="164206440" sldId="1560"/>
        </pc:sldMkLst>
        <pc:spChg chg="mod">
          <ac:chgData name="Guest User" userId="" providerId="Windows Live" clId="Web-{D167BA19-D9AA-4CDA-BAA9-8E1C00098A41}" dt="2022-11-14T11:37:34.359" v="205" actId="20577"/>
          <ac:spMkLst>
            <pc:docMk/>
            <pc:sldMk cId="164206440" sldId="1560"/>
            <ac:spMk id="10" creationId="{C076EE3A-BC80-D24B-4BBE-5A195AAE24F3}"/>
          </ac:spMkLst>
        </pc:spChg>
      </pc:sldChg>
      <pc:sldChg chg="modSp">
        <pc:chgData name="Guest User" userId="" providerId="Windows Live" clId="Web-{D167BA19-D9AA-4CDA-BAA9-8E1C00098A41}" dt="2022-11-14T11:39:41.632" v="215" actId="20577"/>
        <pc:sldMkLst>
          <pc:docMk/>
          <pc:sldMk cId="972175368" sldId="1561"/>
        </pc:sldMkLst>
        <pc:spChg chg="mod">
          <ac:chgData name="Guest User" userId="" providerId="Windows Live" clId="Web-{D167BA19-D9AA-4CDA-BAA9-8E1C00098A41}" dt="2022-11-14T11:39:41.632" v="215" actId="20577"/>
          <ac:spMkLst>
            <pc:docMk/>
            <pc:sldMk cId="972175368" sldId="1561"/>
            <ac:spMk id="35" creationId="{AA3B8270-62CF-C18F-F359-3D6F85766EEF}"/>
          </ac:spMkLst>
        </pc:spChg>
      </pc:sldChg>
      <pc:sldChg chg="modSp">
        <pc:chgData name="Guest User" userId="" providerId="Windows Live" clId="Web-{D167BA19-D9AA-4CDA-BAA9-8E1C00098A41}" dt="2022-11-14T11:20:50.297" v="84" actId="20577"/>
        <pc:sldMkLst>
          <pc:docMk/>
          <pc:sldMk cId="3713141610" sldId="1570"/>
        </pc:sldMkLst>
        <pc:spChg chg="mod">
          <ac:chgData name="Guest User" userId="" providerId="Windows Live" clId="Web-{D167BA19-D9AA-4CDA-BAA9-8E1C00098A41}" dt="2022-11-14T11:20:50.297" v="84" actId="20577"/>
          <ac:spMkLst>
            <pc:docMk/>
            <pc:sldMk cId="3713141610" sldId="1570"/>
            <ac:spMk id="26" creationId="{C5DC63BE-E53B-F6A3-78BA-8288DA071F7A}"/>
          </ac:spMkLst>
        </pc:spChg>
      </pc:sldChg>
      <pc:sldChg chg="modSp">
        <pc:chgData name="Guest User" userId="" providerId="Windows Live" clId="Web-{D167BA19-D9AA-4CDA-BAA9-8E1C00098A41}" dt="2022-11-14T11:25:20.624" v="99" actId="20577"/>
        <pc:sldMkLst>
          <pc:docMk/>
          <pc:sldMk cId="730339462" sldId="1574"/>
        </pc:sldMkLst>
        <pc:spChg chg="mod">
          <ac:chgData name="Guest User" userId="" providerId="Windows Live" clId="Web-{D167BA19-D9AA-4CDA-BAA9-8E1C00098A41}" dt="2022-11-14T11:25:20.624" v="99" actId="20577"/>
          <ac:spMkLst>
            <pc:docMk/>
            <pc:sldMk cId="730339462" sldId="1574"/>
            <ac:spMk id="3" creationId="{1E865F60-70CB-A277-A76C-D990EC5B96FF}"/>
          </ac:spMkLst>
        </pc:spChg>
      </pc:sldChg>
      <pc:sldChg chg="modSp">
        <pc:chgData name="Guest User" userId="" providerId="Windows Live" clId="Web-{D167BA19-D9AA-4CDA-BAA9-8E1C00098A41}" dt="2022-11-14T11:49:24.918" v="621"/>
        <pc:sldMkLst>
          <pc:docMk/>
          <pc:sldMk cId="3436417247" sldId="2541"/>
        </pc:sldMkLst>
        <pc:graphicFrameChg chg="mod modGraphic">
          <ac:chgData name="Guest User" userId="" providerId="Windows Live" clId="Web-{D167BA19-D9AA-4CDA-BAA9-8E1C00098A41}" dt="2022-11-14T11:49:24.918" v="621"/>
          <ac:graphicFrameMkLst>
            <pc:docMk/>
            <pc:sldMk cId="3436417247" sldId="2541"/>
            <ac:graphicFrameMk id="3" creationId="{B7135067-C4A9-6B09-0F9E-45DB216458DA}"/>
          </ac:graphicFrameMkLst>
        </pc:graphicFrameChg>
      </pc:sldChg>
      <pc:sldChg chg="modSp">
        <pc:chgData name="Guest User" userId="" providerId="Windows Live" clId="Web-{D167BA19-D9AA-4CDA-BAA9-8E1C00098A41}" dt="2022-11-14T11:51:52.442" v="649" actId="20577"/>
        <pc:sldMkLst>
          <pc:docMk/>
          <pc:sldMk cId="810410209" sldId="2542"/>
        </pc:sldMkLst>
        <pc:graphicFrameChg chg="modGraphic">
          <ac:chgData name="Guest User" userId="" providerId="Windows Live" clId="Web-{D167BA19-D9AA-4CDA-BAA9-8E1C00098A41}" dt="2022-11-14T11:51:52.442" v="649" actId="20577"/>
          <ac:graphicFrameMkLst>
            <pc:docMk/>
            <pc:sldMk cId="810410209" sldId="2542"/>
            <ac:graphicFrameMk id="6" creationId="{85ABB25A-ADDF-48F9-FE7F-B2B3AA877854}"/>
          </ac:graphicFrameMkLst>
        </pc:graphicFrameChg>
      </pc:sldChg>
      <pc:sldChg chg="modSp">
        <pc:chgData name="Guest User" userId="" providerId="Windows Live" clId="Web-{D167BA19-D9AA-4CDA-BAA9-8E1C00098A41}" dt="2022-11-14T11:35:47.916" v="193"/>
        <pc:sldMkLst>
          <pc:docMk/>
          <pc:sldMk cId="4289865120" sldId="2544"/>
        </pc:sldMkLst>
        <pc:graphicFrameChg chg="mod modGraphic">
          <ac:chgData name="Guest User" userId="" providerId="Windows Live" clId="Web-{D167BA19-D9AA-4CDA-BAA9-8E1C00098A41}" dt="2022-11-14T11:35:47.916" v="193"/>
          <ac:graphicFrameMkLst>
            <pc:docMk/>
            <pc:sldMk cId="4289865120" sldId="2544"/>
            <ac:graphicFrameMk id="3" creationId="{B7135067-C4A9-6B09-0F9E-45DB216458DA}"/>
          </ac:graphicFrameMkLst>
        </pc:graphicFrameChg>
      </pc:sldChg>
      <pc:sldChg chg="modSp">
        <pc:chgData name="Guest User" userId="" providerId="Windows Live" clId="Web-{D167BA19-D9AA-4CDA-BAA9-8E1C00098A41}" dt="2022-11-14T11:34:19.723" v="181"/>
        <pc:sldMkLst>
          <pc:docMk/>
          <pc:sldMk cId="2919078478" sldId="2547"/>
        </pc:sldMkLst>
        <pc:graphicFrameChg chg="mod modGraphic">
          <ac:chgData name="Guest User" userId="" providerId="Windows Live" clId="Web-{D167BA19-D9AA-4CDA-BAA9-8E1C00098A41}" dt="2022-11-14T11:34:19.723" v="181"/>
          <ac:graphicFrameMkLst>
            <pc:docMk/>
            <pc:sldMk cId="2919078478" sldId="2547"/>
            <ac:graphicFrameMk id="3" creationId="{B7135067-C4A9-6B09-0F9E-45DB216458DA}"/>
          </ac:graphicFrameMkLst>
        </pc:graphicFrameChg>
      </pc:sldChg>
      <pc:sldChg chg="modSp">
        <pc:chgData name="Guest User" userId="" providerId="Windows Live" clId="Web-{D167BA19-D9AA-4CDA-BAA9-8E1C00098A41}" dt="2022-11-14T11:48:17.524" v="549"/>
        <pc:sldMkLst>
          <pc:docMk/>
          <pc:sldMk cId="4156021285" sldId="2549"/>
        </pc:sldMkLst>
        <pc:graphicFrameChg chg="mod modGraphic">
          <ac:chgData name="Guest User" userId="" providerId="Windows Live" clId="Web-{D167BA19-D9AA-4CDA-BAA9-8E1C00098A41}" dt="2022-11-14T11:48:17.524" v="549"/>
          <ac:graphicFrameMkLst>
            <pc:docMk/>
            <pc:sldMk cId="4156021285" sldId="2549"/>
            <ac:graphicFrameMk id="3" creationId="{B7135067-C4A9-6B09-0F9E-45DB216458DA}"/>
          </ac:graphicFrameMkLst>
        </pc:graphicFrameChg>
      </pc:sldChg>
    </pc:docChg>
  </pc:docChgLst>
  <pc:docChgLst>
    <pc:chgData name="James Paterson" userId="a735c7271c816db7" providerId="LiveId" clId="{1E59FEAD-2354-41C3-9FFC-86BA9CF887A4}"/>
    <pc:docChg chg="undo custSel addSld delSld modSld sldOrd">
      <pc:chgData name="James Paterson" userId="a735c7271c816db7" providerId="LiveId" clId="{1E59FEAD-2354-41C3-9FFC-86BA9CF887A4}" dt="2022-11-14T05:18:35.024" v="18922" actId="20577"/>
      <pc:docMkLst>
        <pc:docMk/>
      </pc:docMkLst>
      <pc:sldChg chg="modSp">
        <pc:chgData name="James Paterson" userId="a735c7271c816db7" providerId="LiveId" clId="{1E59FEAD-2354-41C3-9FFC-86BA9CF887A4}" dt="2022-11-14T04:33:25.224" v="17581"/>
        <pc:sldMkLst>
          <pc:docMk/>
          <pc:sldMk cId="2910793504" sldId="520"/>
        </pc:sldMkLst>
        <pc:spChg chg="mod">
          <ac:chgData name="James Paterson" userId="a735c7271c816db7" providerId="LiveId" clId="{1E59FEAD-2354-41C3-9FFC-86BA9CF887A4}" dt="2022-11-14T04:33:25.224" v="17581"/>
          <ac:spMkLst>
            <pc:docMk/>
            <pc:sldMk cId="2910793504" sldId="520"/>
            <ac:spMk id="14" creationId="{48FF1FFE-17DE-21F7-B64E-6F09F80BD52A}"/>
          </ac:spMkLst>
        </pc:spChg>
      </pc:sldChg>
      <pc:sldChg chg="modSp mod">
        <pc:chgData name="James Paterson" userId="a735c7271c816db7" providerId="LiveId" clId="{1E59FEAD-2354-41C3-9FFC-86BA9CF887A4}" dt="2022-11-14T04:27:05.390" v="17557" actId="20577"/>
        <pc:sldMkLst>
          <pc:docMk/>
          <pc:sldMk cId="2100205561" sldId="544"/>
        </pc:sldMkLst>
        <pc:spChg chg="mod">
          <ac:chgData name="James Paterson" userId="a735c7271c816db7" providerId="LiveId" clId="{1E59FEAD-2354-41C3-9FFC-86BA9CF887A4}" dt="2022-11-14T04:26:46.321" v="17555" actId="20577"/>
          <ac:spMkLst>
            <pc:docMk/>
            <pc:sldMk cId="2100205561" sldId="544"/>
            <ac:spMk id="16" creationId="{4E365425-CFFE-4A97-8E2A-91A155075C6A}"/>
          </ac:spMkLst>
        </pc:spChg>
        <pc:spChg chg="mod">
          <ac:chgData name="James Paterson" userId="a735c7271c816db7" providerId="LiveId" clId="{1E59FEAD-2354-41C3-9FFC-86BA9CF887A4}" dt="2022-11-14T04:27:05.390" v="17557" actId="20577"/>
          <ac:spMkLst>
            <pc:docMk/>
            <pc:sldMk cId="2100205561" sldId="544"/>
            <ac:spMk id="22" creationId="{A26CE98A-7157-4E78-88DC-70D127BC7CC5}"/>
          </ac:spMkLst>
        </pc:spChg>
      </pc:sldChg>
      <pc:sldChg chg="modSp mod">
        <pc:chgData name="James Paterson" userId="a735c7271c816db7" providerId="LiveId" clId="{1E59FEAD-2354-41C3-9FFC-86BA9CF887A4}" dt="2022-11-14T00:02:22.046" v="6318" actId="20577"/>
        <pc:sldMkLst>
          <pc:docMk/>
          <pc:sldMk cId="2070945800" sldId="589"/>
        </pc:sldMkLst>
        <pc:spChg chg="mod">
          <ac:chgData name="James Paterson" userId="a735c7271c816db7" providerId="LiveId" clId="{1E59FEAD-2354-41C3-9FFC-86BA9CF887A4}" dt="2022-11-14T00:02:22.046" v="6318" actId="20577"/>
          <ac:spMkLst>
            <pc:docMk/>
            <pc:sldMk cId="2070945800" sldId="589"/>
            <ac:spMk id="10" creationId="{B4DF3BD0-E20C-4E05-9675-0C5F50A75019}"/>
          </ac:spMkLst>
        </pc:spChg>
      </pc:sldChg>
      <pc:sldChg chg="modSp mod">
        <pc:chgData name="James Paterson" userId="a735c7271c816db7" providerId="LiveId" clId="{1E59FEAD-2354-41C3-9FFC-86BA9CF887A4}" dt="2022-11-14T04:38:03.702" v="17714" actId="20577"/>
        <pc:sldMkLst>
          <pc:docMk/>
          <pc:sldMk cId="3521458312" sldId="657"/>
        </pc:sldMkLst>
        <pc:spChg chg="mod">
          <ac:chgData name="James Paterson" userId="a735c7271c816db7" providerId="LiveId" clId="{1E59FEAD-2354-41C3-9FFC-86BA9CF887A4}" dt="2022-11-14T04:37:51.361" v="17713" actId="20577"/>
          <ac:spMkLst>
            <pc:docMk/>
            <pc:sldMk cId="3521458312" sldId="657"/>
            <ac:spMk id="12" creationId="{FB09ADA8-CD3C-45B8-AAB4-FEAF3070F237}"/>
          </ac:spMkLst>
        </pc:spChg>
        <pc:graphicFrameChg chg="mod">
          <ac:chgData name="James Paterson" userId="a735c7271c816db7" providerId="LiveId" clId="{1E59FEAD-2354-41C3-9FFC-86BA9CF887A4}" dt="2022-11-14T04:38:03.702" v="17714" actId="20577"/>
          <ac:graphicFrameMkLst>
            <pc:docMk/>
            <pc:sldMk cId="3521458312" sldId="657"/>
            <ac:graphicFrameMk id="10" creationId="{D344A349-5A23-2FE5-2581-ECD7E8A7BCDE}"/>
          </ac:graphicFrameMkLst>
        </pc:graphicFrameChg>
      </pc:sldChg>
      <pc:sldChg chg="modSp mod addCm delCm">
        <pc:chgData name="James Paterson" userId="a735c7271c816db7" providerId="LiveId" clId="{1E59FEAD-2354-41C3-9FFC-86BA9CF887A4}" dt="2022-11-14T04:44:33.755" v="17837" actId="20577"/>
        <pc:sldMkLst>
          <pc:docMk/>
          <pc:sldMk cId="585779489" sldId="658"/>
        </pc:sldMkLst>
        <pc:spChg chg="mod">
          <ac:chgData name="James Paterson" userId="a735c7271c816db7" providerId="LiveId" clId="{1E59FEAD-2354-41C3-9FFC-86BA9CF887A4}" dt="2022-11-14T04:44:33.755" v="17837" actId="20577"/>
          <ac:spMkLst>
            <pc:docMk/>
            <pc:sldMk cId="585779489" sldId="658"/>
            <ac:spMk id="8" creationId="{0128EA97-5E57-D69E-4075-967BA2D273FB}"/>
          </ac:spMkLst>
        </pc:spChg>
      </pc:sldChg>
      <pc:sldChg chg="modSp mod">
        <pc:chgData name="James Paterson" userId="a735c7271c816db7" providerId="LiveId" clId="{1E59FEAD-2354-41C3-9FFC-86BA9CF887A4}" dt="2022-11-14T04:30:50.275" v="17580" actId="2"/>
        <pc:sldMkLst>
          <pc:docMk/>
          <pc:sldMk cId="1543294399" sldId="731"/>
        </pc:sldMkLst>
        <pc:spChg chg="mod">
          <ac:chgData name="James Paterson" userId="a735c7271c816db7" providerId="LiveId" clId="{1E59FEAD-2354-41C3-9FFC-86BA9CF887A4}" dt="2022-11-12T05:31:49.400" v="331" actId="20577"/>
          <ac:spMkLst>
            <pc:docMk/>
            <pc:sldMk cId="1543294399" sldId="731"/>
            <ac:spMk id="22" creationId="{7ACD4180-A5E2-4958-A373-C225C4F08E33}"/>
          </ac:spMkLst>
        </pc:spChg>
        <pc:spChg chg="mod">
          <ac:chgData name="James Paterson" userId="a735c7271c816db7" providerId="LiveId" clId="{1E59FEAD-2354-41C3-9FFC-86BA9CF887A4}" dt="2022-11-12T05:37:25.539" v="807" actId="20577"/>
          <ac:spMkLst>
            <pc:docMk/>
            <pc:sldMk cId="1543294399" sldId="731"/>
            <ac:spMk id="24" creationId="{C0001935-9D81-4C53-97CD-D5047959DB9A}"/>
          </ac:spMkLst>
        </pc:spChg>
        <pc:spChg chg="mod">
          <ac:chgData name="James Paterson" userId="a735c7271c816db7" providerId="LiveId" clId="{1E59FEAD-2354-41C3-9FFC-86BA9CF887A4}" dt="2022-11-14T04:30:50.275" v="17580" actId="2"/>
          <ac:spMkLst>
            <pc:docMk/>
            <pc:sldMk cId="1543294399" sldId="731"/>
            <ac:spMk id="26" creationId="{8F83E0A8-5B58-4DA0-9270-D8DBDE144CB9}"/>
          </ac:spMkLst>
        </pc:spChg>
        <pc:spChg chg="mod">
          <ac:chgData name="James Paterson" userId="a735c7271c816db7" providerId="LiveId" clId="{1E59FEAD-2354-41C3-9FFC-86BA9CF887A4}" dt="2022-11-12T05:27:38.421" v="119"/>
          <ac:spMkLst>
            <pc:docMk/>
            <pc:sldMk cId="1543294399" sldId="731"/>
            <ac:spMk id="40" creationId="{3DC2423B-C726-4919-9694-9B8395EFBB53}"/>
          </ac:spMkLst>
        </pc:spChg>
      </pc:sldChg>
      <pc:sldChg chg="modSp mod">
        <pc:chgData name="James Paterson" userId="a735c7271c816db7" providerId="LiveId" clId="{1E59FEAD-2354-41C3-9FFC-86BA9CF887A4}" dt="2022-11-13T23:58:52.205" v="6237" actId="14734"/>
        <pc:sldMkLst>
          <pc:docMk/>
          <pc:sldMk cId="3600126758" sldId="775"/>
        </pc:sldMkLst>
        <pc:spChg chg="mod">
          <ac:chgData name="James Paterson" userId="a735c7271c816db7" providerId="LiveId" clId="{1E59FEAD-2354-41C3-9FFC-86BA9CF887A4}" dt="2022-11-12T05:24:32.661" v="118" actId="20577"/>
          <ac:spMkLst>
            <pc:docMk/>
            <pc:sldMk cId="3600126758" sldId="775"/>
            <ac:spMk id="7" creationId="{4F4D63B2-8F72-86F4-A526-0B8F8D6BE34D}"/>
          </ac:spMkLst>
        </pc:spChg>
        <pc:graphicFrameChg chg="modGraphic">
          <ac:chgData name="James Paterson" userId="a735c7271c816db7" providerId="LiveId" clId="{1E59FEAD-2354-41C3-9FFC-86BA9CF887A4}" dt="2022-11-13T23:58:52.205" v="6237" actId="14734"/>
          <ac:graphicFrameMkLst>
            <pc:docMk/>
            <pc:sldMk cId="3600126758" sldId="775"/>
            <ac:graphicFrameMk id="5" creationId="{246EF9FE-82E4-13BB-3ABC-05DB2C8E55A4}"/>
          </ac:graphicFrameMkLst>
        </pc:graphicFrameChg>
      </pc:sldChg>
      <pc:sldChg chg="modSp mod">
        <pc:chgData name="James Paterson" userId="a735c7271c816db7" providerId="LiveId" clId="{1E59FEAD-2354-41C3-9FFC-86BA9CF887A4}" dt="2022-11-14T04:35:10.070" v="17598" actId="20577"/>
        <pc:sldMkLst>
          <pc:docMk/>
          <pc:sldMk cId="1196482593" sldId="789"/>
        </pc:sldMkLst>
        <pc:spChg chg="mod">
          <ac:chgData name="James Paterson" userId="a735c7271c816db7" providerId="LiveId" clId="{1E59FEAD-2354-41C3-9FFC-86BA9CF887A4}" dt="2022-11-14T04:35:10.070" v="17598" actId="20577"/>
          <ac:spMkLst>
            <pc:docMk/>
            <pc:sldMk cId="1196482593" sldId="789"/>
            <ac:spMk id="6" creationId="{52346960-AF11-9813-6CC4-E0D4F6B7DD10}"/>
          </ac:spMkLst>
        </pc:spChg>
        <pc:spChg chg="mod">
          <ac:chgData name="James Paterson" userId="a735c7271c816db7" providerId="LiveId" clId="{1E59FEAD-2354-41C3-9FFC-86BA9CF887A4}" dt="2022-11-14T04:34:52.729" v="17587" actId="20577"/>
          <ac:spMkLst>
            <pc:docMk/>
            <pc:sldMk cId="1196482593" sldId="789"/>
            <ac:spMk id="11" creationId="{5FCFF8FC-43A3-C45D-94A9-B39249302BF1}"/>
          </ac:spMkLst>
        </pc:spChg>
      </pc:sldChg>
      <pc:sldChg chg="modSp mod">
        <pc:chgData name="James Paterson" userId="a735c7271c816db7" providerId="LiveId" clId="{1E59FEAD-2354-41C3-9FFC-86BA9CF887A4}" dt="2022-11-14T04:49:01.474" v="17986" actId="20577"/>
        <pc:sldMkLst>
          <pc:docMk/>
          <pc:sldMk cId="2315920241" sldId="798"/>
        </pc:sldMkLst>
        <pc:spChg chg="mod">
          <ac:chgData name="James Paterson" userId="a735c7271c816db7" providerId="LiveId" clId="{1E59FEAD-2354-41C3-9FFC-86BA9CF887A4}" dt="2022-11-14T04:49:01.474" v="17986" actId="20577"/>
          <ac:spMkLst>
            <pc:docMk/>
            <pc:sldMk cId="2315920241" sldId="798"/>
            <ac:spMk id="5" creationId="{92360809-2878-E469-3B51-757A4F261794}"/>
          </ac:spMkLst>
        </pc:spChg>
        <pc:graphicFrameChg chg="mod">
          <ac:chgData name="James Paterson" userId="a735c7271c816db7" providerId="LiveId" clId="{1E59FEAD-2354-41C3-9FFC-86BA9CF887A4}" dt="2022-11-12T06:17:31.290" v="1173" actId="20577"/>
          <ac:graphicFrameMkLst>
            <pc:docMk/>
            <pc:sldMk cId="2315920241" sldId="798"/>
            <ac:graphicFrameMk id="6" creationId="{148CA09A-1826-9364-2297-6066B414DA31}"/>
          </ac:graphicFrameMkLst>
        </pc:graphicFrameChg>
        <pc:graphicFrameChg chg="mod">
          <ac:chgData name="James Paterson" userId="a735c7271c816db7" providerId="LiveId" clId="{1E59FEAD-2354-41C3-9FFC-86BA9CF887A4}" dt="2022-11-12T23:55:03.650" v="1560" actId="20577"/>
          <ac:graphicFrameMkLst>
            <pc:docMk/>
            <pc:sldMk cId="2315920241" sldId="798"/>
            <ac:graphicFrameMk id="11" creationId="{B4C919AB-7BC4-0B6F-3AEB-9EDBA65F1FD5}"/>
          </ac:graphicFrameMkLst>
        </pc:graphicFrameChg>
      </pc:sldChg>
      <pc:sldChg chg="modSp mod addCm delCm">
        <pc:chgData name="James Paterson" userId="a735c7271c816db7" providerId="LiveId" clId="{1E59FEAD-2354-41C3-9FFC-86BA9CF887A4}" dt="2022-11-14T04:43:57.321" v="17825" actId="20577"/>
        <pc:sldMkLst>
          <pc:docMk/>
          <pc:sldMk cId="1900286826" sldId="841"/>
        </pc:sldMkLst>
        <pc:spChg chg="mod">
          <ac:chgData name="James Paterson" userId="a735c7271c816db7" providerId="LiveId" clId="{1E59FEAD-2354-41C3-9FFC-86BA9CF887A4}" dt="2022-11-14T04:43:57.321" v="17825" actId="20577"/>
          <ac:spMkLst>
            <pc:docMk/>
            <pc:sldMk cId="1900286826" sldId="841"/>
            <ac:spMk id="16" creationId="{17C7631B-4CBB-B933-1959-539D89848220}"/>
          </ac:spMkLst>
        </pc:spChg>
      </pc:sldChg>
      <pc:sldChg chg="modSp mod">
        <pc:chgData name="James Paterson" userId="a735c7271c816db7" providerId="LiveId" clId="{1E59FEAD-2354-41C3-9FFC-86BA9CF887A4}" dt="2022-11-14T04:37:25.248" v="17706" actId="20577"/>
        <pc:sldMkLst>
          <pc:docMk/>
          <pc:sldMk cId="247640721" sldId="874"/>
        </pc:sldMkLst>
        <pc:spChg chg="mod">
          <ac:chgData name="James Paterson" userId="a735c7271c816db7" providerId="LiveId" clId="{1E59FEAD-2354-41C3-9FFC-86BA9CF887A4}" dt="2022-11-14T04:37:25.248" v="17706" actId="20577"/>
          <ac:spMkLst>
            <pc:docMk/>
            <pc:sldMk cId="247640721" sldId="874"/>
            <ac:spMk id="9" creationId="{A14B288C-33BF-4299-A007-D8255ED3FB60}"/>
          </ac:spMkLst>
        </pc:spChg>
      </pc:sldChg>
      <pc:sldChg chg="delSp modSp mod">
        <pc:chgData name="James Paterson" userId="a735c7271c816db7" providerId="LiveId" clId="{1E59FEAD-2354-41C3-9FFC-86BA9CF887A4}" dt="2022-11-13T00:04:20.983" v="2203" actId="1038"/>
        <pc:sldMkLst>
          <pc:docMk/>
          <pc:sldMk cId="69306791" sldId="1317"/>
        </pc:sldMkLst>
        <pc:spChg chg="mod">
          <ac:chgData name="James Paterson" userId="a735c7271c816db7" providerId="LiveId" clId="{1E59FEAD-2354-41C3-9FFC-86BA9CF887A4}" dt="2022-11-13T00:03:41.695" v="2193" actId="20577"/>
          <ac:spMkLst>
            <pc:docMk/>
            <pc:sldMk cId="69306791" sldId="1317"/>
            <ac:spMk id="2" creationId="{7DBC5A72-7CFF-485F-9ED7-48565A5E1954}"/>
          </ac:spMkLst>
        </pc:spChg>
        <pc:spChg chg="del">
          <ac:chgData name="James Paterson" userId="a735c7271c816db7" providerId="LiveId" clId="{1E59FEAD-2354-41C3-9FFC-86BA9CF887A4}" dt="2022-11-13T00:01:33.957" v="1743" actId="478"/>
          <ac:spMkLst>
            <pc:docMk/>
            <pc:sldMk cId="69306791" sldId="1317"/>
            <ac:spMk id="3" creationId="{23B6BA28-2C3B-2424-CCFE-53676CB1EE95}"/>
          </ac:spMkLst>
        </pc:spChg>
        <pc:spChg chg="del">
          <ac:chgData name="James Paterson" userId="a735c7271c816db7" providerId="LiveId" clId="{1E59FEAD-2354-41C3-9FFC-86BA9CF887A4}" dt="2022-11-13T00:01:37.177" v="1745" actId="478"/>
          <ac:spMkLst>
            <pc:docMk/>
            <pc:sldMk cId="69306791" sldId="1317"/>
            <ac:spMk id="6" creationId="{6ED42876-28C4-E5E8-2C64-1E4E2D0DCEB4}"/>
          </ac:spMkLst>
        </pc:spChg>
        <pc:spChg chg="del">
          <ac:chgData name="James Paterson" userId="a735c7271c816db7" providerId="LiveId" clId="{1E59FEAD-2354-41C3-9FFC-86BA9CF887A4}" dt="2022-11-13T00:01:32.816" v="1742" actId="478"/>
          <ac:spMkLst>
            <pc:docMk/>
            <pc:sldMk cId="69306791" sldId="1317"/>
            <ac:spMk id="7" creationId="{A5F1B4ED-1495-8D43-1FDB-0A9B267E267C}"/>
          </ac:spMkLst>
        </pc:spChg>
        <pc:spChg chg="del">
          <ac:chgData name="James Paterson" userId="a735c7271c816db7" providerId="LiveId" clId="{1E59FEAD-2354-41C3-9FFC-86BA9CF887A4}" dt="2022-11-13T00:01:39.884" v="1746" actId="478"/>
          <ac:spMkLst>
            <pc:docMk/>
            <pc:sldMk cId="69306791" sldId="1317"/>
            <ac:spMk id="8" creationId="{A068F67A-E404-8861-A962-875E5ADF2E77}"/>
          </ac:spMkLst>
        </pc:spChg>
        <pc:spChg chg="del">
          <ac:chgData name="James Paterson" userId="a735c7271c816db7" providerId="LiveId" clId="{1E59FEAD-2354-41C3-9FFC-86BA9CF887A4}" dt="2022-11-13T00:01:36.015" v="1744" actId="478"/>
          <ac:spMkLst>
            <pc:docMk/>
            <pc:sldMk cId="69306791" sldId="1317"/>
            <ac:spMk id="11" creationId="{94D471F3-CDD3-7C8D-AF92-F17E6550C5CE}"/>
          </ac:spMkLst>
        </pc:spChg>
        <pc:spChg chg="del">
          <ac:chgData name="James Paterson" userId="a735c7271c816db7" providerId="LiveId" clId="{1E59FEAD-2354-41C3-9FFC-86BA9CF887A4}" dt="2022-11-13T00:01:27.754" v="1739" actId="478"/>
          <ac:spMkLst>
            <pc:docMk/>
            <pc:sldMk cId="69306791" sldId="1317"/>
            <ac:spMk id="12" creationId="{F2FC552C-AF50-70A5-EC89-97FEC18C6B5F}"/>
          </ac:spMkLst>
        </pc:spChg>
        <pc:spChg chg="del">
          <ac:chgData name="James Paterson" userId="a735c7271c816db7" providerId="LiveId" clId="{1E59FEAD-2354-41C3-9FFC-86BA9CF887A4}" dt="2022-11-13T00:01:29.638" v="1740" actId="478"/>
          <ac:spMkLst>
            <pc:docMk/>
            <pc:sldMk cId="69306791" sldId="1317"/>
            <ac:spMk id="13" creationId="{8616E9C9-058E-ECDD-E756-347DDF82B60B}"/>
          </ac:spMkLst>
        </pc:spChg>
        <pc:spChg chg="del">
          <ac:chgData name="James Paterson" userId="a735c7271c816db7" providerId="LiveId" clId="{1E59FEAD-2354-41C3-9FFC-86BA9CF887A4}" dt="2022-11-13T00:01:24.543" v="1737" actId="478"/>
          <ac:spMkLst>
            <pc:docMk/>
            <pc:sldMk cId="69306791" sldId="1317"/>
            <ac:spMk id="32" creationId="{57BFE268-15F7-4E82-BF67-31241641A91B}"/>
          </ac:spMkLst>
        </pc:spChg>
        <pc:spChg chg="mod">
          <ac:chgData name="James Paterson" userId="a735c7271c816db7" providerId="LiveId" clId="{1E59FEAD-2354-41C3-9FFC-86BA9CF887A4}" dt="2022-11-13T00:03:55.664" v="2197" actId="1036"/>
          <ac:spMkLst>
            <pc:docMk/>
            <pc:sldMk cId="69306791" sldId="1317"/>
            <ac:spMk id="33" creationId="{6B17DCAE-6BCE-C013-89AE-8AB8B19DEA2D}"/>
          </ac:spMkLst>
        </pc:spChg>
        <pc:spChg chg="mod">
          <ac:chgData name="James Paterson" userId="a735c7271c816db7" providerId="LiveId" clId="{1E59FEAD-2354-41C3-9FFC-86BA9CF887A4}" dt="2022-11-13T00:03:55.664" v="2197" actId="1036"/>
          <ac:spMkLst>
            <pc:docMk/>
            <pc:sldMk cId="69306791" sldId="1317"/>
            <ac:spMk id="34" creationId="{8014EB68-7C6F-4CDA-99C1-C2E16395C9C9}"/>
          </ac:spMkLst>
        </pc:spChg>
        <pc:spChg chg="mod">
          <ac:chgData name="James Paterson" userId="a735c7271c816db7" providerId="LiveId" clId="{1E59FEAD-2354-41C3-9FFC-86BA9CF887A4}" dt="2022-11-13T00:03:34.059" v="2192" actId="1037"/>
          <ac:spMkLst>
            <pc:docMk/>
            <pc:sldMk cId="69306791" sldId="1317"/>
            <ac:spMk id="42" creationId="{96D21540-33E4-41D5-BC38-1B16F092866F}"/>
          </ac:spMkLst>
        </pc:spChg>
        <pc:spChg chg="mod">
          <ac:chgData name="James Paterson" userId="a735c7271c816db7" providerId="LiveId" clId="{1E59FEAD-2354-41C3-9FFC-86BA9CF887A4}" dt="2022-11-13T00:03:34.059" v="2192" actId="1037"/>
          <ac:spMkLst>
            <pc:docMk/>
            <pc:sldMk cId="69306791" sldId="1317"/>
            <ac:spMk id="44" creationId="{3C7FBA03-5F22-4B60-82B8-782E2432ACAB}"/>
          </ac:spMkLst>
        </pc:spChg>
        <pc:spChg chg="mod">
          <ac:chgData name="James Paterson" userId="a735c7271c816db7" providerId="LiveId" clId="{1E59FEAD-2354-41C3-9FFC-86BA9CF887A4}" dt="2022-11-13T00:03:16.856" v="2142" actId="1037"/>
          <ac:spMkLst>
            <pc:docMk/>
            <pc:sldMk cId="69306791" sldId="1317"/>
            <ac:spMk id="45" creationId="{8430590E-92B7-45D6-AED7-6BB66961A6F8}"/>
          </ac:spMkLst>
        </pc:spChg>
        <pc:spChg chg="mod">
          <ac:chgData name="James Paterson" userId="a735c7271c816db7" providerId="LiveId" clId="{1E59FEAD-2354-41C3-9FFC-86BA9CF887A4}" dt="2022-11-13T00:04:20.983" v="2203" actId="1038"/>
          <ac:spMkLst>
            <pc:docMk/>
            <pc:sldMk cId="69306791" sldId="1317"/>
            <ac:spMk id="61" creationId="{CDE379AE-7AFA-4073-995D-22A00EC63988}"/>
          </ac:spMkLst>
        </pc:spChg>
        <pc:spChg chg="mod">
          <ac:chgData name="James Paterson" userId="a735c7271c816db7" providerId="LiveId" clId="{1E59FEAD-2354-41C3-9FFC-86BA9CF887A4}" dt="2022-11-13T00:04:05.361" v="2199" actId="1036"/>
          <ac:spMkLst>
            <pc:docMk/>
            <pc:sldMk cId="69306791" sldId="1317"/>
            <ac:spMk id="63" creationId="{63F382E9-9DA4-4E15-8656-D536B26EF31E}"/>
          </ac:spMkLst>
        </pc:spChg>
        <pc:spChg chg="mod">
          <ac:chgData name="James Paterson" userId="a735c7271c816db7" providerId="LiveId" clId="{1E59FEAD-2354-41C3-9FFC-86BA9CF887A4}" dt="2022-11-13T00:04:05.361" v="2199" actId="1036"/>
          <ac:spMkLst>
            <pc:docMk/>
            <pc:sldMk cId="69306791" sldId="1317"/>
            <ac:spMk id="66" creationId="{89B36424-5168-4307-9324-85B59F3D756D}"/>
          </ac:spMkLst>
        </pc:spChg>
        <pc:spChg chg="mod">
          <ac:chgData name="James Paterson" userId="a735c7271c816db7" providerId="LiveId" clId="{1E59FEAD-2354-41C3-9FFC-86BA9CF887A4}" dt="2022-11-13T00:04:20.983" v="2203" actId="1038"/>
          <ac:spMkLst>
            <pc:docMk/>
            <pc:sldMk cId="69306791" sldId="1317"/>
            <ac:spMk id="67" creationId="{22E4504A-0C7C-4583-84C0-589CE6EDA0F3}"/>
          </ac:spMkLst>
        </pc:spChg>
        <pc:spChg chg="del">
          <ac:chgData name="James Paterson" userId="a735c7271c816db7" providerId="LiveId" clId="{1E59FEAD-2354-41C3-9FFC-86BA9CF887A4}" dt="2022-11-13T00:01:25.830" v="1738" actId="478"/>
          <ac:spMkLst>
            <pc:docMk/>
            <pc:sldMk cId="69306791" sldId="1317"/>
            <ac:spMk id="78" creationId="{1A09BF33-E517-4149-8DEB-FECBCA18923E}"/>
          </ac:spMkLst>
        </pc:spChg>
        <pc:spChg chg="del">
          <ac:chgData name="James Paterson" userId="a735c7271c816db7" providerId="LiveId" clId="{1E59FEAD-2354-41C3-9FFC-86BA9CF887A4}" dt="2022-11-13T00:01:30.942" v="1741" actId="478"/>
          <ac:spMkLst>
            <pc:docMk/>
            <pc:sldMk cId="69306791" sldId="1317"/>
            <ac:spMk id="83" creationId="{0625DBF8-EF2F-492D-ADA3-12E388A318FC}"/>
          </ac:spMkLst>
        </pc:spChg>
        <pc:spChg chg="mod">
          <ac:chgData name="James Paterson" userId="a735c7271c816db7" providerId="LiveId" clId="{1E59FEAD-2354-41C3-9FFC-86BA9CF887A4}" dt="2022-11-13T00:03:16.856" v="2142" actId="1037"/>
          <ac:spMkLst>
            <pc:docMk/>
            <pc:sldMk cId="69306791" sldId="1317"/>
            <ac:spMk id="84" creationId="{AE1911A4-935B-4476-9F3F-3B701C10687B}"/>
          </ac:spMkLst>
        </pc:spChg>
        <pc:picChg chg="mod">
          <ac:chgData name="James Paterson" userId="a735c7271c816db7" providerId="LiveId" clId="{1E59FEAD-2354-41C3-9FFC-86BA9CF887A4}" dt="2022-11-13T00:03:55.664" v="2197" actId="1036"/>
          <ac:picMkLst>
            <pc:docMk/>
            <pc:sldMk cId="69306791" sldId="1317"/>
            <ac:picMk id="30" creationId="{ED1EA71A-6319-7C07-E7D8-F9781678A07A}"/>
          </ac:picMkLst>
        </pc:picChg>
        <pc:picChg chg="mod">
          <ac:chgData name="James Paterson" userId="a735c7271c816db7" providerId="LiveId" clId="{1E59FEAD-2354-41C3-9FFC-86BA9CF887A4}" dt="2022-11-13T00:03:34.059" v="2192" actId="1037"/>
          <ac:picMkLst>
            <pc:docMk/>
            <pc:sldMk cId="69306791" sldId="1317"/>
            <ac:picMk id="43" creationId="{970E0E4A-53C8-4446-8626-54C2BF584413}"/>
          </ac:picMkLst>
        </pc:picChg>
        <pc:picChg chg="mod">
          <ac:chgData name="James Paterson" userId="a735c7271c816db7" providerId="LiveId" clId="{1E59FEAD-2354-41C3-9FFC-86BA9CF887A4}" dt="2022-11-13T00:03:16.856" v="2142" actId="1037"/>
          <ac:picMkLst>
            <pc:docMk/>
            <pc:sldMk cId="69306791" sldId="1317"/>
            <ac:picMk id="47" creationId="{53EFC7F5-5191-496B-A590-235E0BC3153E}"/>
          </ac:picMkLst>
        </pc:picChg>
        <pc:picChg chg="mod">
          <ac:chgData name="James Paterson" userId="a735c7271c816db7" providerId="LiveId" clId="{1E59FEAD-2354-41C3-9FFC-86BA9CF887A4}" dt="2022-11-13T00:04:20.983" v="2203" actId="1038"/>
          <ac:picMkLst>
            <pc:docMk/>
            <pc:sldMk cId="69306791" sldId="1317"/>
            <ac:picMk id="60" creationId="{C5F34802-DB00-4353-8864-43A9F382F8A3}"/>
          </ac:picMkLst>
        </pc:picChg>
        <pc:picChg chg="mod">
          <ac:chgData name="James Paterson" userId="a735c7271c816db7" providerId="LiveId" clId="{1E59FEAD-2354-41C3-9FFC-86BA9CF887A4}" dt="2022-11-13T00:04:05.361" v="2199" actId="1036"/>
          <ac:picMkLst>
            <pc:docMk/>
            <pc:sldMk cId="69306791" sldId="1317"/>
            <ac:picMk id="62" creationId="{9DD5F7E7-B92E-4553-9DEE-6761DF2FACAC}"/>
          </ac:picMkLst>
        </pc:picChg>
      </pc:sldChg>
      <pc:sldChg chg="addSp modSp mod">
        <pc:chgData name="James Paterson" userId="a735c7271c816db7" providerId="LiveId" clId="{1E59FEAD-2354-41C3-9FFC-86BA9CF887A4}" dt="2022-11-13T00:05:30.202" v="2204" actId="1076"/>
        <pc:sldMkLst>
          <pc:docMk/>
          <pc:sldMk cId="1907471759" sldId="1319"/>
        </pc:sldMkLst>
        <pc:picChg chg="mod">
          <ac:chgData name="James Paterson" userId="a735c7271c816db7" providerId="LiveId" clId="{1E59FEAD-2354-41C3-9FFC-86BA9CF887A4}" dt="2022-11-12T06:20:22.604" v="1455" actId="1076"/>
          <ac:picMkLst>
            <pc:docMk/>
            <pc:sldMk cId="1907471759" sldId="1319"/>
            <ac:picMk id="3" creationId="{31B7373C-49BC-2097-8620-42F69DF6EF38}"/>
          </ac:picMkLst>
        </pc:picChg>
        <pc:picChg chg="mod">
          <ac:chgData name="James Paterson" userId="a735c7271c816db7" providerId="LiveId" clId="{1E59FEAD-2354-41C3-9FFC-86BA9CF887A4}" dt="2022-11-13T00:05:30.202" v="2204" actId="1076"/>
          <ac:picMkLst>
            <pc:docMk/>
            <pc:sldMk cId="1907471759" sldId="1319"/>
            <ac:picMk id="6" creationId="{BC0A5ACF-F7F2-4AE4-93EC-1178A337E28D}"/>
          </ac:picMkLst>
        </pc:picChg>
        <pc:picChg chg="add mod">
          <ac:chgData name="James Paterson" userId="a735c7271c816db7" providerId="LiveId" clId="{1E59FEAD-2354-41C3-9FFC-86BA9CF887A4}" dt="2022-11-12T06:20:27.429" v="1457" actId="1076"/>
          <ac:picMkLst>
            <pc:docMk/>
            <pc:sldMk cId="1907471759" sldId="1319"/>
            <ac:picMk id="8" creationId="{88B812A3-C311-F39B-40D7-E560897940D9}"/>
          </ac:picMkLst>
        </pc:picChg>
        <pc:picChg chg="mod">
          <ac:chgData name="James Paterson" userId="a735c7271c816db7" providerId="LiveId" clId="{1E59FEAD-2354-41C3-9FFC-86BA9CF887A4}" dt="2022-11-12T05:23:17.401" v="111" actId="1076"/>
          <ac:picMkLst>
            <pc:docMk/>
            <pc:sldMk cId="1907471759" sldId="1319"/>
            <ac:picMk id="10" creationId="{11018EF5-61C2-450E-9D6E-BC70A01B8C22}"/>
          </ac:picMkLst>
        </pc:picChg>
        <pc:picChg chg="mod">
          <ac:chgData name="James Paterson" userId="a735c7271c816db7" providerId="LiveId" clId="{1E59FEAD-2354-41C3-9FFC-86BA9CF887A4}" dt="2022-11-12T05:23:10.866" v="108" actId="1076"/>
          <ac:picMkLst>
            <pc:docMk/>
            <pc:sldMk cId="1907471759" sldId="1319"/>
            <ac:picMk id="12" creationId="{FAE0F5C1-ED1E-6A17-59A6-1BD687F06C3B}"/>
          </ac:picMkLst>
        </pc:picChg>
        <pc:picChg chg="mod">
          <ac:chgData name="James Paterson" userId="a735c7271c816db7" providerId="LiveId" clId="{1E59FEAD-2354-41C3-9FFC-86BA9CF887A4}" dt="2022-11-12T06:20:25.607" v="1456" actId="1076"/>
          <ac:picMkLst>
            <pc:docMk/>
            <pc:sldMk cId="1907471759" sldId="1319"/>
            <ac:picMk id="14" creationId="{D3009BD4-9AC8-18D5-B476-75BEF429E880}"/>
          </ac:picMkLst>
        </pc:picChg>
        <pc:picChg chg="mod">
          <ac:chgData name="James Paterson" userId="a735c7271c816db7" providerId="LiveId" clId="{1E59FEAD-2354-41C3-9FFC-86BA9CF887A4}" dt="2022-11-12T05:23:13.469" v="109" actId="1076"/>
          <ac:picMkLst>
            <pc:docMk/>
            <pc:sldMk cId="1907471759" sldId="1319"/>
            <ac:picMk id="7170" creationId="{A2C12E62-9552-84E2-982A-CDBBF8B58355}"/>
          </ac:picMkLst>
        </pc:picChg>
      </pc:sldChg>
      <pc:sldChg chg="modSp mod">
        <pc:chgData name="James Paterson" userId="a735c7271c816db7" providerId="LiveId" clId="{1E59FEAD-2354-41C3-9FFC-86BA9CF887A4}" dt="2022-11-14T04:51:29.392" v="18000" actId="20577"/>
        <pc:sldMkLst>
          <pc:docMk/>
          <pc:sldMk cId="3323223056" sldId="1435"/>
        </pc:sldMkLst>
        <pc:graphicFrameChg chg="mod modGraphic">
          <ac:chgData name="James Paterson" userId="a735c7271c816db7" providerId="LiveId" clId="{1E59FEAD-2354-41C3-9FFC-86BA9CF887A4}" dt="2022-11-14T04:51:29.392" v="18000" actId="20577"/>
          <ac:graphicFrameMkLst>
            <pc:docMk/>
            <pc:sldMk cId="3323223056" sldId="1435"/>
            <ac:graphicFrameMk id="3" creationId="{B7135067-C4A9-6B09-0F9E-45DB216458DA}"/>
          </ac:graphicFrameMkLst>
        </pc:graphicFrameChg>
      </pc:sldChg>
      <pc:sldChg chg="modSp mod">
        <pc:chgData name="James Paterson" userId="a735c7271c816db7" providerId="LiveId" clId="{1E59FEAD-2354-41C3-9FFC-86BA9CF887A4}" dt="2022-11-14T04:30:48.161" v="17579" actId="2"/>
        <pc:sldMkLst>
          <pc:docMk/>
          <pc:sldMk cId="1265945599" sldId="1460"/>
        </pc:sldMkLst>
        <pc:spChg chg="mod">
          <ac:chgData name="James Paterson" userId="a735c7271c816db7" providerId="LiveId" clId="{1E59FEAD-2354-41C3-9FFC-86BA9CF887A4}" dt="2022-11-14T04:30:48.161" v="17579" actId="2"/>
          <ac:spMkLst>
            <pc:docMk/>
            <pc:sldMk cId="1265945599" sldId="1460"/>
            <ac:spMk id="2" creationId="{32F6C09F-9C63-9201-F764-81EFB0240B24}"/>
          </ac:spMkLst>
        </pc:spChg>
        <pc:spChg chg="mod">
          <ac:chgData name="James Paterson" userId="a735c7271c816db7" providerId="LiveId" clId="{1E59FEAD-2354-41C3-9FFC-86BA9CF887A4}" dt="2022-11-14T04:30:43.350" v="17577" actId="2"/>
          <ac:spMkLst>
            <pc:docMk/>
            <pc:sldMk cId="1265945599" sldId="1460"/>
            <ac:spMk id="13" creationId="{3F1A9E72-C681-4019-8809-FA431CDD3E69}"/>
          </ac:spMkLst>
        </pc:spChg>
        <pc:graphicFrameChg chg="modGraphic">
          <ac:chgData name="James Paterson" userId="a735c7271c816db7" providerId="LiveId" clId="{1E59FEAD-2354-41C3-9FFC-86BA9CF887A4}" dt="2022-11-14T04:30:44.266" v="17578" actId="2"/>
          <ac:graphicFrameMkLst>
            <pc:docMk/>
            <pc:sldMk cId="1265945599" sldId="1460"/>
            <ac:graphicFrameMk id="8" creationId="{CE54C9BF-7E22-A85F-1CB4-6DFB521F51A4}"/>
          </ac:graphicFrameMkLst>
        </pc:graphicFrameChg>
      </pc:sldChg>
      <pc:sldChg chg="modSp mod">
        <pc:chgData name="James Paterson" userId="a735c7271c816db7" providerId="LiveId" clId="{1E59FEAD-2354-41C3-9FFC-86BA9CF887A4}" dt="2022-11-14T04:28:41.512" v="17569" actId="2"/>
        <pc:sldMkLst>
          <pc:docMk/>
          <pc:sldMk cId="553951265" sldId="1462"/>
        </pc:sldMkLst>
        <pc:spChg chg="mod">
          <ac:chgData name="James Paterson" userId="a735c7271c816db7" providerId="LiveId" clId="{1E59FEAD-2354-41C3-9FFC-86BA9CF887A4}" dt="2022-11-14T04:28:41.512" v="17569" actId="2"/>
          <ac:spMkLst>
            <pc:docMk/>
            <pc:sldMk cId="553951265" sldId="1462"/>
            <ac:spMk id="3" creationId="{AE401AB3-0653-45D8-B7AD-A920FB1EF164}"/>
          </ac:spMkLst>
        </pc:spChg>
        <pc:graphicFrameChg chg="mod">
          <ac:chgData name="James Paterson" userId="a735c7271c816db7" providerId="LiveId" clId="{1E59FEAD-2354-41C3-9FFC-86BA9CF887A4}" dt="2022-11-12T23:54:39.368" v="1550" actId="20577"/>
          <ac:graphicFrameMkLst>
            <pc:docMk/>
            <pc:sldMk cId="553951265" sldId="1462"/>
            <ac:graphicFrameMk id="11" creationId="{E97B3348-A68D-87AE-AE07-47E35267653E}"/>
          </ac:graphicFrameMkLst>
        </pc:graphicFrameChg>
      </pc:sldChg>
      <pc:sldChg chg="modSp mod">
        <pc:chgData name="James Paterson" userId="a735c7271c816db7" providerId="LiveId" clId="{1E59FEAD-2354-41C3-9FFC-86BA9CF887A4}" dt="2022-11-12T23:53:04.539" v="1495" actId="14100"/>
        <pc:sldMkLst>
          <pc:docMk/>
          <pc:sldMk cId="3977452130" sldId="1469"/>
        </pc:sldMkLst>
        <pc:spChg chg="mod">
          <ac:chgData name="James Paterson" userId="a735c7271c816db7" providerId="LiveId" clId="{1E59FEAD-2354-41C3-9FFC-86BA9CF887A4}" dt="2022-11-12T23:53:04.539" v="1495" actId="14100"/>
          <ac:spMkLst>
            <pc:docMk/>
            <pc:sldMk cId="3977452130" sldId="1469"/>
            <ac:spMk id="22" creationId="{CE5BFCF0-6FB9-02CF-30A1-957255059C04}"/>
          </ac:spMkLst>
        </pc:spChg>
        <pc:picChg chg="mod">
          <ac:chgData name="James Paterson" userId="a735c7271c816db7" providerId="LiveId" clId="{1E59FEAD-2354-41C3-9FFC-86BA9CF887A4}" dt="2022-11-12T05:13:03.156" v="4" actId="14826"/>
          <ac:picMkLst>
            <pc:docMk/>
            <pc:sldMk cId="3977452130" sldId="1469"/>
            <ac:picMk id="21" creationId="{E74D948A-2E44-70DA-4544-9C73809FAB0F}"/>
          </ac:picMkLst>
        </pc:picChg>
      </pc:sldChg>
      <pc:sldChg chg="modSp del mod">
        <pc:chgData name="James Paterson" userId="a735c7271c816db7" providerId="LiveId" clId="{1E59FEAD-2354-41C3-9FFC-86BA9CF887A4}" dt="2022-11-12T05:27:44.271" v="120" actId="47"/>
        <pc:sldMkLst>
          <pc:docMk/>
          <pc:sldMk cId="3106113252" sldId="1470"/>
        </pc:sldMkLst>
        <pc:spChg chg="mod">
          <ac:chgData name="James Paterson" userId="a735c7271c816db7" providerId="LiveId" clId="{1E59FEAD-2354-41C3-9FFC-86BA9CF887A4}" dt="2022-11-12T05:15:41.517" v="83" actId="20577"/>
          <ac:spMkLst>
            <pc:docMk/>
            <pc:sldMk cId="3106113252" sldId="1470"/>
            <ac:spMk id="40" creationId="{3DC2423B-C726-4919-9694-9B8395EFBB53}"/>
          </ac:spMkLst>
        </pc:spChg>
      </pc:sldChg>
      <pc:sldChg chg="modSp mod">
        <pc:chgData name="James Paterson" userId="a735c7271c816db7" providerId="LiveId" clId="{1E59FEAD-2354-41C3-9FFC-86BA9CF887A4}" dt="2022-11-14T04:42:54.096" v="17816" actId="20577"/>
        <pc:sldMkLst>
          <pc:docMk/>
          <pc:sldMk cId="1538904776" sldId="1472"/>
        </pc:sldMkLst>
        <pc:spChg chg="mod">
          <ac:chgData name="James Paterson" userId="a735c7271c816db7" providerId="LiveId" clId="{1E59FEAD-2354-41C3-9FFC-86BA9CF887A4}" dt="2022-11-14T04:42:54.096" v="17816" actId="20577"/>
          <ac:spMkLst>
            <pc:docMk/>
            <pc:sldMk cId="1538904776" sldId="1472"/>
            <ac:spMk id="10" creationId="{E1DFCADB-0B61-677D-BA05-AE94805CE91D}"/>
          </ac:spMkLst>
        </pc:spChg>
      </pc:sldChg>
      <pc:sldChg chg="delSp modSp mod">
        <pc:chgData name="James Paterson" userId="a735c7271c816db7" providerId="LiveId" clId="{1E59FEAD-2354-41C3-9FFC-86BA9CF887A4}" dt="2022-11-14T04:50:31.195" v="17998" actId="14734"/>
        <pc:sldMkLst>
          <pc:docMk/>
          <pc:sldMk cId="192421710" sldId="1473"/>
        </pc:sldMkLst>
        <pc:graphicFrameChg chg="mod modGraphic">
          <ac:chgData name="James Paterson" userId="a735c7271c816db7" providerId="LiveId" clId="{1E59FEAD-2354-41C3-9FFC-86BA9CF887A4}" dt="2022-11-14T04:50:31.195" v="17998" actId="14734"/>
          <ac:graphicFrameMkLst>
            <pc:docMk/>
            <pc:sldMk cId="192421710" sldId="1473"/>
            <ac:graphicFrameMk id="3" creationId="{B7135067-C4A9-6B09-0F9E-45DB216458DA}"/>
          </ac:graphicFrameMkLst>
        </pc:graphicFrameChg>
        <pc:picChg chg="del mod">
          <ac:chgData name="James Paterson" userId="a735c7271c816db7" providerId="LiveId" clId="{1E59FEAD-2354-41C3-9FFC-86BA9CF887A4}" dt="2022-11-13T00:17:34.554" v="2445" actId="478"/>
          <ac:picMkLst>
            <pc:docMk/>
            <pc:sldMk cId="192421710" sldId="1473"/>
            <ac:picMk id="8" creationId="{97A6BE26-7537-715C-B440-DE20D42406FD}"/>
          </ac:picMkLst>
        </pc:picChg>
      </pc:sldChg>
      <pc:sldChg chg="delSp modSp mod ord addCm">
        <pc:chgData name="James Paterson" userId="a735c7271c816db7" providerId="LiveId" clId="{1E59FEAD-2354-41C3-9FFC-86BA9CF887A4}" dt="2022-11-14T05:10:26.098" v="18555"/>
        <pc:sldMkLst>
          <pc:docMk/>
          <pc:sldMk cId="3628202666" sldId="1475"/>
        </pc:sldMkLst>
        <pc:spChg chg="mod">
          <ac:chgData name="James Paterson" userId="a735c7271c816db7" providerId="LiveId" clId="{1E59FEAD-2354-41C3-9FFC-86BA9CF887A4}" dt="2022-11-14T00:33:46.985" v="7370" actId="20577"/>
          <ac:spMkLst>
            <pc:docMk/>
            <pc:sldMk cId="3628202666" sldId="1475"/>
            <ac:spMk id="2" creationId="{7DBC5A72-7CFF-485F-9ED7-48565A5E1954}"/>
          </ac:spMkLst>
        </pc:spChg>
        <pc:spChg chg="del">
          <ac:chgData name="James Paterson" userId="a735c7271c816db7" providerId="LiveId" clId="{1E59FEAD-2354-41C3-9FFC-86BA9CF887A4}" dt="2022-11-14T00:27:35.353" v="7208" actId="478"/>
          <ac:spMkLst>
            <pc:docMk/>
            <pc:sldMk cId="3628202666" sldId="1475"/>
            <ac:spMk id="12" creationId="{5EA5475C-FB60-06EC-D6D3-5842563E589B}"/>
          </ac:spMkLst>
        </pc:spChg>
        <pc:graphicFrameChg chg="modGraphic">
          <ac:chgData name="James Paterson" userId="a735c7271c816db7" providerId="LiveId" clId="{1E59FEAD-2354-41C3-9FFC-86BA9CF887A4}" dt="2022-11-14T05:10:14.311" v="18554" actId="20577"/>
          <ac:graphicFrameMkLst>
            <pc:docMk/>
            <pc:sldMk cId="3628202666" sldId="1475"/>
            <ac:graphicFrameMk id="3" creationId="{B7135067-C4A9-6B09-0F9E-45DB216458DA}"/>
          </ac:graphicFrameMkLst>
        </pc:graphicFrameChg>
        <pc:picChg chg="del">
          <ac:chgData name="James Paterson" userId="a735c7271c816db7" providerId="LiveId" clId="{1E59FEAD-2354-41C3-9FFC-86BA9CF887A4}" dt="2022-11-14T00:27:33.416" v="7207" actId="478"/>
          <ac:picMkLst>
            <pc:docMk/>
            <pc:sldMk cId="3628202666" sldId="1475"/>
            <ac:picMk id="9" creationId="{D1060521-303B-E435-AD6D-9F794DBE5370}"/>
          </ac:picMkLst>
        </pc:picChg>
        <pc:picChg chg="del">
          <ac:chgData name="James Paterson" userId="a735c7271c816db7" providerId="LiveId" clId="{1E59FEAD-2354-41C3-9FFC-86BA9CF887A4}" dt="2022-11-14T00:27:32.407" v="7206" actId="478"/>
          <ac:picMkLst>
            <pc:docMk/>
            <pc:sldMk cId="3628202666" sldId="1475"/>
            <ac:picMk id="11" creationId="{2BD4E3D2-30C6-6B2E-3281-E1660BBBA4E2}"/>
          </ac:picMkLst>
        </pc:picChg>
      </pc:sldChg>
      <pc:sldChg chg="modSp mod">
        <pc:chgData name="James Paterson" userId="a735c7271c816db7" providerId="LiveId" clId="{1E59FEAD-2354-41C3-9FFC-86BA9CF887A4}" dt="2022-11-14T05:02:27.918" v="18338" actId="14100"/>
        <pc:sldMkLst>
          <pc:docMk/>
          <pc:sldMk cId="881970850" sldId="1476"/>
        </pc:sldMkLst>
        <pc:graphicFrameChg chg="modGraphic">
          <ac:chgData name="James Paterson" userId="a735c7271c816db7" providerId="LiveId" clId="{1E59FEAD-2354-41C3-9FFC-86BA9CF887A4}" dt="2022-11-14T05:02:27.918" v="18338" actId="14100"/>
          <ac:graphicFrameMkLst>
            <pc:docMk/>
            <pc:sldMk cId="881970850" sldId="1476"/>
            <ac:graphicFrameMk id="8" creationId="{D3E7BCAE-995A-4E65-A1E6-03BAAB5900EB}"/>
          </ac:graphicFrameMkLst>
        </pc:graphicFrameChg>
      </pc:sldChg>
      <pc:sldChg chg="modSp del mod">
        <pc:chgData name="James Paterson" userId="a735c7271c816db7" providerId="LiveId" clId="{1E59FEAD-2354-41C3-9FFC-86BA9CF887A4}" dt="2022-11-14T02:57:43.165" v="10500" actId="47"/>
        <pc:sldMkLst>
          <pc:docMk/>
          <pc:sldMk cId="3734521454" sldId="1478"/>
        </pc:sldMkLst>
        <pc:graphicFrameChg chg="modGraphic">
          <ac:chgData name="James Paterson" userId="a735c7271c816db7" providerId="LiveId" clId="{1E59FEAD-2354-41C3-9FFC-86BA9CF887A4}" dt="2022-11-14T02:57:33.452" v="10498" actId="21"/>
          <ac:graphicFrameMkLst>
            <pc:docMk/>
            <pc:sldMk cId="3734521454" sldId="1478"/>
            <ac:graphicFrameMk id="3" creationId="{B7135067-C4A9-6B09-0F9E-45DB216458DA}"/>
          </ac:graphicFrameMkLst>
        </pc:graphicFrameChg>
      </pc:sldChg>
      <pc:sldChg chg="modSp mod">
        <pc:chgData name="James Paterson" userId="a735c7271c816db7" providerId="LiveId" clId="{1E59FEAD-2354-41C3-9FFC-86BA9CF887A4}" dt="2022-11-14T05:05:36.881" v="18416" actId="20577"/>
        <pc:sldMkLst>
          <pc:docMk/>
          <pc:sldMk cId="4146404989" sldId="1510"/>
        </pc:sldMkLst>
        <pc:spChg chg="mod">
          <ac:chgData name="James Paterson" userId="a735c7271c816db7" providerId="LiveId" clId="{1E59FEAD-2354-41C3-9FFC-86BA9CF887A4}" dt="2022-11-14T03:43:44.195" v="14088" actId="1076"/>
          <ac:spMkLst>
            <pc:docMk/>
            <pc:sldMk cId="4146404989" sldId="1510"/>
            <ac:spMk id="4" creationId="{CA85CA61-5A30-4F4F-AA02-488BF5E49AC8}"/>
          </ac:spMkLst>
        </pc:spChg>
        <pc:spChg chg="mod">
          <ac:chgData name="James Paterson" userId="a735c7271c816db7" providerId="LiveId" clId="{1E59FEAD-2354-41C3-9FFC-86BA9CF887A4}" dt="2022-11-14T03:43:52.355" v="14089" actId="1076"/>
          <ac:spMkLst>
            <pc:docMk/>
            <pc:sldMk cId="4146404989" sldId="1510"/>
            <ac:spMk id="5" creationId="{94094C08-F52A-49F0-9A38-F76ED11B4E61}"/>
          </ac:spMkLst>
        </pc:spChg>
        <pc:graphicFrameChg chg="mod modGraphic">
          <ac:chgData name="James Paterson" userId="a735c7271c816db7" providerId="LiveId" clId="{1E59FEAD-2354-41C3-9FFC-86BA9CF887A4}" dt="2022-11-14T05:05:36.881" v="18416" actId="20577"/>
          <ac:graphicFrameMkLst>
            <pc:docMk/>
            <pc:sldMk cId="4146404989" sldId="1510"/>
            <ac:graphicFrameMk id="3" creationId="{B7135067-C4A9-6B09-0F9E-45DB216458DA}"/>
          </ac:graphicFrameMkLst>
        </pc:graphicFrameChg>
      </pc:sldChg>
      <pc:sldChg chg="modSp mod">
        <pc:chgData name="James Paterson" userId="a735c7271c816db7" providerId="LiveId" clId="{1E59FEAD-2354-41C3-9FFC-86BA9CF887A4}" dt="2022-11-12T05:18:28.057" v="101" actId="114"/>
        <pc:sldMkLst>
          <pc:docMk/>
          <pc:sldMk cId="1241173026" sldId="1516"/>
        </pc:sldMkLst>
        <pc:spChg chg="mod">
          <ac:chgData name="James Paterson" userId="a735c7271c816db7" providerId="LiveId" clId="{1E59FEAD-2354-41C3-9FFC-86BA9CF887A4}" dt="2022-11-12T05:18:28.057" v="101" actId="114"/>
          <ac:spMkLst>
            <pc:docMk/>
            <pc:sldMk cId="1241173026" sldId="1516"/>
            <ac:spMk id="7" creationId="{FD74D4BA-63C9-A70F-1C76-9BBF69693DA6}"/>
          </ac:spMkLst>
        </pc:spChg>
      </pc:sldChg>
      <pc:sldChg chg="modSp mod">
        <pc:chgData name="James Paterson" userId="a735c7271c816db7" providerId="LiveId" clId="{1E59FEAD-2354-41C3-9FFC-86BA9CF887A4}" dt="2022-11-14T04:33:25.224" v="17581"/>
        <pc:sldMkLst>
          <pc:docMk/>
          <pc:sldMk cId="1169590780" sldId="1529"/>
        </pc:sldMkLst>
        <pc:spChg chg="mod">
          <ac:chgData name="James Paterson" userId="a735c7271c816db7" providerId="LiveId" clId="{1E59FEAD-2354-41C3-9FFC-86BA9CF887A4}" dt="2022-11-14T04:33:25.224" v="17581"/>
          <ac:spMkLst>
            <pc:docMk/>
            <pc:sldMk cId="1169590780" sldId="1529"/>
            <ac:spMk id="15" creationId="{60304499-1D93-FF71-BB4F-1930CFFC73F3}"/>
          </ac:spMkLst>
        </pc:spChg>
      </pc:sldChg>
      <pc:sldChg chg="modSp mod">
        <pc:chgData name="James Paterson" userId="a735c7271c816db7" providerId="LiveId" clId="{1E59FEAD-2354-41C3-9FFC-86BA9CF887A4}" dt="2022-11-14T04:39:07.707" v="17727" actId="20577"/>
        <pc:sldMkLst>
          <pc:docMk/>
          <pc:sldMk cId="4236025765" sldId="1530"/>
        </pc:sldMkLst>
        <pc:spChg chg="mod">
          <ac:chgData name="James Paterson" userId="a735c7271c816db7" providerId="LiveId" clId="{1E59FEAD-2354-41C3-9FFC-86BA9CF887A4}" dt="2022-11-14T04:39:07.707" v="17727" actId="20577"/>
          <ac:spMkLst>
            <pc:docMk/>
            <pc:sldMk cId="4236025765" sldId="1530"/>
            <ac:spMk id="6" creationId="{C1C1380D-6624-27B5-91A5-9409E0659B18}"/>
          </ac:spMkLst>
        </pc:spChg>
      </pc:sldChg>
      <pc:sldChg chg="modSp mod ord">
        <pc:chgData name="James Paterson" userId="a735c7271c816db7" providerId="LiveId" clId="{1E59FEAD-2354-41C3-9FFC-86BA9CF887A4}" dt="2022-11-13T00:00:12.791" v="1735" actId="20577"/>
        <pc:sldMkLst>
          <pc:docMk/>
          <pc:sldMk cId="242259255" sldId="1532"/>
        </pc:sldMkLst>
        <pc:spChg chg="mod">
          <ac:chgData name="James Paterson" userId="a735c7271c816db7" providerId="LiveId" clId="{1E59FEAD-2354-41C3-9FFC-86BA9CF887A4}" dt="2022-11-13T00:00:12.791" v="1735" actId="20577"/>
          <ac:spMkLst>
            <pc:docMk/>
            <pc:sldMk cId="242259255" sldId="1532"/>
            <ac:spMk id="8" creationId="{BE419C4D-B30C-8DA5-0585-FCE3EB1760E8}"/>
          </ac:spMkLst>
        </pc:spChg>
      </pc:sldChg>
      <pc:sldChg chg="delCm">
        <pc:chgData name="James Paterson" userId="a735c7271c816db7" providerId="LiveId" clId="{1E59FEAD-2354-41C3-9FFC-86BA9CF887A4}" dt="2022-11-12T06:23:28.906" v="1461"/>
        <pc:sldMkLst>
          <pc:docMk/>
          <pc:sldMk cId="421665331" sldId="1533"/>
        </pc:sldMkLst>
      </pc:sldChg>
      <pc:sldChg chg="ord">
        <pc:chgData name="James Paterson" userId="a735c7271c816db7" providerId="LiveId" clId="{1E59FEAD-2354-41C3-9FFC-86BA9CF887A4}" dt="2022-11-12T06:23:48.697" v="1465"/>
        <pc:sldMkLst>
          <pc:docMk/>
          <pc:sldMk cId="2428060259" sldId="1534"/>
        </pc:sldMkLst>
      </pc:sldChg>
      <pc:sldChg chg="modSp mod ord">
        <pc:chgData name="James Paterson" userId="a735c7271c816db7" providerId="LiveId" clId="{1E59FEAD-2354-41C3-9FFC-86BA9CF887A4}" dt="2022-11-13T00:00:30.008" v="1736" actId="20577"/>
        <pc:sldMkLst>
          <pc:docMk/>
          <pc:sldMk cId="3788902969" sldId="1536"/>
        </pc:sldMkLst>
        <pc:spChg chg="mod">
          <ac:chgData name="James Paterson" userId="a735c7271c816db7" providerId="LiveId" clId="{1E59FEAD-2354-41C3-9FFC-86BA9CF887A4}" dt="2022-11-13T00:00:30.008" v="1736" actId="20577"/>
          <ac:spMkLst>
            <pc:docMk/>
            <pc:sldMk cId="3788902969" sldId="1536"/>
            <ac:spMk id="8" creationId="{BE419C4D-B30C-8DA5-0585-FCE3EB1760E8}"/>
          </ac:spMkLst>
        </pc:spChg>
      </pc:sldChg>
      <pc:sldChg chg="modSp mod">
        <pc:chgData name="James Paterson" userId="a735c7271c816db7" providerId="LiveId" clId="{1E59FEAD-2354-41C3-9FFC-86BA9CF887A4}" dt="2022-11-14T04:41:42.631" v="17802" actId="1076"/>
        <pc:sldMkLst>
          <pc:docMk/>
          <pc:sldMk cId="928837200" sldId="1559"/>
        </pc:sldMkLst>
        <pc:spChg chg="mod">
          <ac:chgData name="James Paterson" userId="a735c7271c816db7" providerId="LiveId" clId="{1E59FEAD-2354-41C3-9FFC-86BA9CF887A4}" dt="2022-11-14T04:41:42.631" v="17802" actId="1076"/>
          <ac:spMkLst>
            <pc:docMk/>
            <pc:sldMk cId="928837200" sldId="1559"/>
            <ac:spMk id="3" creationId="{A3EBB910-E531-92DF-044E-6974003E50F2}"/>
          </ac:spMkLst>
        </pc:spChg>
        <pc:spChg chg="mod">
          <ac:chgData name="James Paterson" userId="a735c7271c816db7" providerId="LiveId" clId="{1E59FEAD-2354-41C3-9FFC-86BA9CF887A4}" dt="2022-11-14T04:40:36.897" v="17781" actId="20577"/>
          <ac:spMkLst>
            <pc:docMk/>
            <pc:sldMk cId="928837200" sldId="1559"/>
            <ac:spMk id="7" creationId="{06E72DF9-D669-B8BF-3129-1D12EDDF1EBC}"/>
          </ac:spMkLst>
        </pc:spChg>
        <pc:spChg chg="mod">
          <ac:chgData name="James Paterson" userId="a735c7271c816db7" providerId="LiveId" clId="{1E59FEAD-2354-41C3-9FFC-86BA9CF887A4}" dt="2022-11-14T04:41:18.807" v="17801" actId="20577"/>
          <ac:spMkLst>
            <pc:docMk/>
            <pc:sldMk cId="928837200" sldId="1559"/>
            <ac:spMk id="10" creationId="{68F21D22-8804-B1D6-0F1D-25CBB741E8CB}"/>
          </ac:spMkLst>
        </pc:spChg>
      </pc:sldChg>
      <pc:sldChg chg="modSp mod">
        <pc:chgData name="James Paterson" userId="a735c7271c816db7" providerId="LiveId" clId="{1E59FEAD-2354-41C3-9FFC-86BA9CF887A4}" dt="2022-11-14T05:01:38.718" v="18335" actId="20577"/>
        <pc:sldMkLst>
          <pc:docMk/>
          <pc:sldMk cId="164206440" sldId="1560"/>
        </pc:sldMkLst>
        <pc:spChg chg="mod">
          <ac:chgData name="James Paterson" userId="a735c7271c816db7" providerId="LiveId" clId="{1E59FEAD-2354-41C3-9FFC-86BA9CF887A4}" dt="2022-11-14T04:28:59.147" v="17571" actId="313"/>
          <ac:spMkLst>
            <pc:docMk/>
            <pc:sldMk cId="164206440" sldId="1560"/>
            <ac:spMk id="7" creationId="{53200E46-CC35-46C6-8244-B85104E20635}"/>
          </ac:spMkLst>
        </pc:spChg>
        <pc:spChg chg="mod">
          <ac:chgData name="James Paterson" userId="a735c7271c816db7" providerId="LiveId" clId="{1E59FEAD-2354-41C3-9FFC-86BA9CF887A4}" dt="2022-11-14T05:01:38.718" v="18335" actId="20577"/>
          <ac:spMkLst>
            <pc:docMk/>
            <pc:sldMk cId="164206440" sldId="1560"/>
            <ac:spMk id="10" creationId="{C076EE3A-BC80-D24B-4BBE-5A195AAE24F3}"/>
          </ac:spMkLst>
        </pc:spChg>
        <pc:graphicFrameChg chg="mod">
          <ac:chgData name="James Paterson" userId="a735c7271c816db7" providerId="LiveId" clId="{1E59FEAD-2354-41C3-9FFC-86BA9CF887A4}" dt="2022-11-12T23:55:35.081" v="1570"/>
          <ac:graphicFrameMkLst>
            <pc:docMk/>
            <pc:sldMk cId="164206440" sldId="1560"/>
            <ac:graphicFrameMk id="11" creationId="{B4C919AB-7BC4-0B6F-3AEB-9EDBA65F1FD5}"/>
          </ac:graphicFrameMkLst>
        </pc:graphicFrameChg>
      </pc:sldChg>
      <pc:sldChg chg="addSp modSp mod">
        <pc:chgData name="James Paterson" userId="a735c7271c816db7" providerId="LiveId" clId="{1E59FEAD-2354-41C3-9FFC-86BA9CF887A4}" dt="2022-11-14T05:03:17.169" v="18354" actId="5793"/>
        <pc:sldMkLst>
          <pc:docMk/>
          <pc:sldMk cId="972175368" sldId="1561"/>
        </pc:sldMkLst>
        <pc:spChg chg="mod">
          <ac:chgData name="James Paterson" userId="a735c7271c816db7" providerId="LiveId" clId="{1E59FEAD-2354-41C3-9FFC-86BA9CF887A4}" dt="2022-11-12T23:56:11.191" v="1582"/>
          <ac:spMkLst>
            <pc:docMk/>
            <pc:sldMk cId="972175368" sldId="1561"/>
            <ac:spMk id="3" creationId="{AE401AB3-0653-45D8-B7AD-A920FB1EF164}"/>
          </ac:spMkLst>
        </pc:spChg>
        <pc:spChg chg="mod">
          <ac:chgData name="James Paterson" userId="a735c7271c816db7" providerId="LiveId" clId="{1E59FEAD-2354-41C3-9FFC-86BA9CF887A4}" dt="2022-11-12T23:58:45.041" v="1718" actId="20577"/>
          <ac:spMkLst>
            <pc:docMk/>
            <pc:sldMk cId="972175368" sldId="1561"/>
            <ac:spMk id="18" creationId="{726DD348-C92B-66F0-DDC9-8075FC2BC727}"/>
          </ac:spMkLst>
        </pc:spChg>
        <pc:spChg chg="mod">
          <ac:chgData name="James Paterson" userId="a735c7271c816db7" providerId="LiveId" clId="{1E59FEAD-2354-41C3-9FFC-86BA9CF887A4}" dt="2022-11-14T05:03:17.169" v="18354" actId="5793"/>
          <ac:spMkLst>
            <pc:docMk/>
            <pc:sldMk cId="972175368" sldId="1561"/>
            <ac:spMk id="35" creationId="{AA3B8270-62CF-C18F-F359-3D6F85766EEF}"/>
          </ac:spMkLst>
        </pc:spChg>
        <pc:spChg chg="add mod">
          <ac:chgData name="James Paterson" userId="a735c7271c816db7" providerId="LiveId" clId="{1E59FEAD-2354-41C3-9FFC-86BA9CF887A4}" dt="2022-11-13T00:06:28.584" v="2206" actId="1076"/>
          <ac:spMkLst>
            <pc:docMk/>
            <pc:sldMk cId="972175368" sldId="1561"/>
            <ac:spMk id="36" creationId="{A8CEDCD8-C2B7-C0AB-6F3A-A7D8CDB96212}"/>
          </ac:spMkLst>
        </pc:spChg>
        <pc:spChg chg="mod">
          <ac:chgData name="James Paterson" userId="a735c7271c816db7" providerId="LiveId" clId="{1E59FEAD-2354-41C3-9FFC-86BA9CF887A4}" dt="2022-11-14T01:17:30.081" v="8844"/>
          <ac:spMkLst>
            <pc:docMk/>
            <pc:sldMk cId="972175368" sldId="1561"/>
            <ac:spMk id="55" creationId="{431F957D-B27D-3840-6C48-54B936778D88}"/>
          </ac:spMkLst>
        </pc:spChg>
        <pc:spChg chg="mod">
          <ac:chgData name="James Paterson" userId="a735c7271c816db7" providerId="LiveId" clId="{1E59FEAD-2354-41C3-9FFC-86BA9CF887A4}" dt="2022-11-14T01:18:07.911" v="8928" actId="1076"/>
          <ac:spMkLst>
            <pc:docMk/>
            <pc:sldMk cId="972175368" sldId="1561"/>
            <ac:spMk id="56" creationId="{EA457746-55CD-20F8-841A-2D65176B515C}"/>
          </ac:spMkLst>
        </pc:spChg>
        <pc:spChg chg="mod">
          <ac:chgData name="James Paterson" userId="a735c7271c816db7" providerId="LiveId" clId="{1E59FEAD-2354-41C3-9FFC-86BA9CF887A4}" dt="2022-11-14T01:18:37.094" v="8933"/>
          <ac:spMkLst>
            <pc:docMk/>
            <pc:sldMk cId="972175368" sldId="1561"/>
            <ac:spMk id="58" creationId="{82C52231-135B-6DB9-14BE-A622BE550274}"/>
          </ac:spMkLst>
        </pc:spChg>
        <pc:spChg chg="mod">
          <ac:chgData name="James Paterson" userId="a735c7271c816db7" providerId="LiveId" clId="{1E59FEAD-2354-41C3-9FFC-86BA9CF887A4}" dt="2022-11-14T01:18:47.061" v="8951" actId="20577"/>
          <ac:spMkLst>
            <pc:docMk/>
            <pc:sldMk cId="972175368" sldId="1561"/>
            <ac:spMk id="59" creationId="{1750C8D9-171E-B2E0-1C45-39020C4B8F29}"/>
          </ac:spMkLst>
        </pc:spChg>
        <pc:grpChg chg="mod">
          <ac:chgData name="James Paterson" userId="a735c7271c816db7" providerId="LiveId" clId="{1E59FEAD-2354-41C3-9FFC-86BA9CF887A4}" dt="2022-11-12T23:56:00.314" v="1581" actId="1076"/>
          <ac:grpSpMkLst>
            <pc:docMk/>
            <pc:sldMk cId="972175368" sldId="1561"/>
            <ac:grpSpMk id="4" creationId="{FD10D94E-594F-0009-5A54-79E0368B3AEB}"/>
          </ac:grpSpMkLst>
        </pc:grpChg>
        <pc:grpChg chg="add mod">
          <ac:chgData name="James Paterson" userId="a735c7271c816db7" providerId="LiveId" clId="{1E59FEAD-2354-41C3-9FFC-86BA9CF887A4}" dt="2022-11-14T01:18:59.740" v="8953" actId="1076"/>
          <ac:grpSpMkLst>
            <pc:docMk/>
            <pc:sldMk cId="972175368" sldId="1561"/>
            <ac:grpSpMk id="54" creationId="{41B8A192-2E16-245C-E977-4F5F2946B96F}"/>
          </ac:grpSpMkLst>
        </pc:grpChg>
        <pc:grpChg chg="add mod">
          <ac:chgData name="James Paterson" userId="a735c7271c816db7" providerId="LiveId" clId="{1E59FEAD-2354-41C3-9FFC-86BA9CF887A4}" dt="2022-11-14T01:19:06.362" v="8954" actId="1076"/>
          <ac:grpSpMkLst>
            <pc:docMk/>
            <pc:sldMk cId="972175368" sldId="1561"/>
            <ac:grpSpMk id="57" creationId="{5B5BBDFC-258A-F6ED-2133-37EC14F9EA4F}"/>
          </ac:grpSpMkLst>
        </pc:grpChg>
        <pc:graphicFrameChg chg="mod">
          <ac:chgData name="James Paterson" userId="a735c7271c816db7" providerId="LiveId" clId="{1E59FEAD-2354-41C3-9FFC-86BA9CF887A4}" dt="2022-11-12T23:55:50.432" v="1580" actId="20577"/>
          <ac:graphicFrameMkLst>
            <pc:docMk/>
            <pc:sldMk cId="972175368" sldId="1561"/>
            <ac:graphicFrameMk id="11" creationId="{B4C919AB-7BC4-0B6F-3AEB-9EDBA65F1FD5}"/>
          </ac:graphicFrameMkLst>
        </pc:graphicFrameChg>
        <pc:cxnChg chg="add mod">
          <ac:chgData name="James Paterson" userId="a735c7271c816db7" providerId="LiveId" clId="{1E59FEAD-2354-41C3-9FFC-86BA9CF887A4}" dt="2022-11-13T00:22:22.078" v="2520" actId="208"/>
          <ac:cxnSpMkLst>
            <pc:docMk/>
            <pc:sldMk cId="972175368" sldId="1561"/>
            <ac:cxnSpMk id="38" creationId="{BDF4406A-71B0-0C54-2275-8ADDDAE4293F}"/>
          </ac:cxnSpMkLst>
        </pc:cxnChg>
        <pc:cxnChg chg="add mod">
          <ac:chgData name="James Paterson" userId="a735c7271c816db7" providerId="LiveId" clId="{1E59FEAD-2354-41C3-9FFC-86BA9CF887A4}" dt="2022-11-13T00:22:22.078" v="2520" actId="208"/>
          <ac:cxnSpMkLst>
            <pc:docMk/>
            <pc:sldMk cId="972175368" sldId="1561"/>
            <ac:cxnSpMk id="42" creationId="{471B77E8-8028-D81E-D7EA-C8D3B3C34C2B}"/>
          </ac:cxnSpMkLst>
        </pc:cxnChg>
        <pc:cxnChg chg="add mod">
          <ac:chgData name="James Paterson" userId="a735c7271c816db7" providerId="LiveId" clId="{1E59FEAD-2354-41C3-9FFC-86BA9CF887A4}" dt="2022-11-13T00:22:22.078" v="2520" actId="208"/>
          <ac:cxnSpMkLst>
            <pc:docMk/>
            <pc:sldMk cId="972175368" sldId="1561"/>
            <ac:cxnSpMk id="47" creationId="{865DDFF6-50D4-1D49-21CA-81A190F92FDD}"/>
          </ac:cxnSpMkLst>
        </pc:cxnChg>
        <pc:cxnChg chg="add mod">
          <ac:chgData name="James Paterson" userId="a735c7271c816db7" providerId="LiveId" clId="{1E59FEAD-2354-41C3-9FFC-86BA9CF887A4}" dt="2022-11-13T00:23:51.149" v="2538" actId="1076"/>
          <ac:cxnSpMkLst>
            <pc:docMk/>
            <pc:sldMk cId="972175368" sldId="1561"/>
            <ac:cxnSpMk id="48" creationId="{E68AF30A-B781-E057-44AE-777E9DB536D8}"/>
          </ac:cxnSpMkLst>
        </pc:cxnChg>
        <pc:cxnChg chg="add mod">
          <ac:chgData name="James Paterson" userId="a735c7271c816db7" providerId="LiveId" clId="{1E59FEAD-2354-41C3-9FFC-86BA9CF887A4}" dt="2022-11-13T00:24:05.982" v="2540" actId="1076"/>
          <ac:cxnSpMkLst>
            <pc:docMk/>
            <pc:sldMk cId="972175368" sldId="1561"/>
            <ac:cxnSpMk id="49" creationId="{E3D6067F-6B29-8BCB-4054-12D78914ED94}"/>
          </ac:cxnSpMkLst>
        </pc:cxnChg>
        <pc:cxnChg chg="add mod">
          <ac:chgData name="James Paterson" userId="a735c7271c816db7" providerId="LiveId" clId="{1E59FEAD-2354-41C3-9FFC-86BA9CF887A4}" dt="2022-11-13T00:23:35.126" v="2536" actId="1076"/>
          <ac:cxnSpMkLst>
            <pc:docMk/>
            <pc:sldMk cId="972175368" sldId="1561"/>
            <ac:cxnSpMk id="50" creationId="{818A6C8A-C252-D512-FC5D-CE2A93ED4D27}"/>
          </ac:cxnSpMkLst>
        </pc:cxnChg>
        <pc:cxnChg chg="add mod">
          <ac:chgData name="James Paterson" userId="a735c7271c816db7" providerId="LiveId" clId="{1E59FEAD-2354-41C3-9FFC-86BA9CF887A4}" dt="2022-11-13T00:23:01.037" v="2529" actId="1076"/>
          <ac:cxnSpMkLst>
            <pc:docMk/>
            <pc:sldMk cId="972175368" sldId="1561"/>
            <ac:cxnSpMk id="51" creationId="{63D3FA67-4CE3-3A67-F71A-C4635A1AD0C7}"/>
          </ac:cxnSpMkLst>
        </pc:cxnChg>
        <pc:cxnChg chg="add mod">
          <ac:chgData name="James Paterson" userId="a735c7271c816db7" providerId="LiveId" clId="{1E59FEAD-2354-41C3-9FFC-86BA9CF887A4}" dt="2022-11-13T00:23:56.494" v="2539" actId="1076"/>
          <ac:cxnSpMkLst>
            <pc:docMk/>
            <pc:sldMk cId="972175368" sldId="1561"/>
            <ac:cxnSpMk id="52" creationId="{3C4E6148-BFC9-642A-0A2E-F1E0B972EA98}"/>
          </ac:cxnSpMkLst>
        </pc:cxnChg>
      </pc:sldChg>
      <pc:sldChg chg="delSp modSp mod ord">
        <pc:chgData name="James Paterson" userId="a735c7271c816db7" providerId="LiveId" clId="{1E59FEAD-2354-41C3-9FFC-86BA9CF887A4}" dt="2022-11-14T05:15:08.020" v="18825" actId="20577"/>
        <pc:sldMkLst>
          <pc:docMk/>
          <pc:sldMk cId="3005621044" sldId="1563"/>
        </pc:sldMkLst>
        <pc:spChg chg="mod">
          <ac:chgData name="James Paterson" userId="a735c7271c816db7" providerId="LiveId" clId="{1E59FEAD-2354-41C3-9FFC-86BA9CF887A4}" dt="2022-11-14T04:29:51.924" v="17574" actId="2"/>
          <ac:spMkLst>
            <pc:docMk/>
            <pc:sldMk cId="3005621044" sldId="1563"/>
            <ac:spMk id="2" creationId="{7DBC5A72-7CFF-485F-9ED7-48565A5E1954}"/>
          </ac:spMkLst>
        </pc:spChg>
        <pc:spChg chg="del">
          <ac:chgData name="James Paterson" userId="a735c7271c816db7" providerId="LiveId" clId="{1E59FEAD-2354-41C3-9FFC-86BA9CF887A4}" dt="2022-11-14T00:22:14.454" v="6966" actId="478"/>
          <ac:spMkLst>
            <pc:docMk/>
            <pc:sldMk cId="3005621044" sldId="1563"/>
            <ac:spMk id="6" creationId="{6E3E79B2-A22C-5B65-0CD2-BE90BF29F8B1}"/>
          </ac:spMkLst>
        </pc:spChg>
        <pc:graphicFrameChg chg="modGraphic">
          <ac:chgData name="James Paterson" userId="a735c7271c816db7" providerId="LiveId" clId="{1E59FEAD-2354-41C3-9FFC-86BA9CF887A4}" dt="2022-11-14T05:15:08.020" v="18825" actId="20577"/>
          <ac:graphicFrameMkLst>
            <pc:docMk/>
            <pc:sldMk cId="3005621044" sldId="1563"/>
            <ac:graphicFrameMk id="3" creationId="{B7135067-C4A9-6B09-0F9E-45DB216458DA}"/>
          </ac:graphicFrameMkLst>
        </pc:graphicFrameChg>
        <pc:picChg chg="del">
          <ac:chgData name="James Paterson" userId="a735c7271c816db7" providerId="LiveId" clId="{1E59FEAD-2354-41C3-9FFC-86BA9CF887A4}" dt="2022-11-14T00:24:40.450" v="7024" actId="478"/>
          <ac:picMkLst>
            <pc:docMk/>
            <pc:sldMk cId="3005621044" sldId="1563"/>
            <ac:picMk id="7" creationId="{8CA9CA9C-6DCF-7A67-35CF-F63055FEFDAB}"/>
          </ac:picMkLst>
        </pc:picChg>
      </pc:sldChg>
      <pc:sldChg chg="delSp modSp mod ord">
        <pc:chgData name="James Paterson" userId="a735c7271c816db7" providerId="LiveId" clId="{1E59FEAD-2354-41C3-9FFC-86BA9CF887A4}" dt="2022-11-14T05:14:46.514" v="18822" actId="21"/>
        <pc:sldMkLst>
          <pc:docMk/>
          <pc:sldMk cId="1222654470" sldId="1564"/>
        </pc:sldMkLst>
        <pc:spChg chg="mod">
          <ac:chgData name="James Paterson" userId="a735c7271c816db7" providerId="LiveId" clId="{1E59FEAD-2354-41C3-9FFC-86BA9CF887A4}" dt="2022-11-14T00:30:35.634" v="7355"/>
          <ac:spMkLst>
            <pc:docMk/>
            <pc:sldMk cId="1222654470" sldId="1564"/>
            <ac:spMk id="2" creationId="{7DBC5A72-7CFF-485F-9ED7-48565A5E1954}"/>
          </ac:spMkLst>
        </pc:spChg>
        <pc:spChg chg="del">
          <ac:chgData name="James Paterson" userId="a735c7271c816db7" providerId="LiveId" clId="{1E59FEAD-2354-41C3-9FFC-86BA9CF887A4}" dt="2022-11-14T00:23:49.193" v="7018" actId="478"/>
          <ac:spMkLst>
            <pc:docMk/>
            <pc:sldMk cId="1222654470" sldId="1564"/>
            <ac:spMk id="7" creationId="{31C96518-7954-AB7A-34C1-02FFEE233D87}"/>
          </ac:spMkLst>
        </pc:spChg>
        <pc:graphicFrameChg chg="mod modGraphic">
          <ac:chgData name="James Paterson" userId="a735c7271c816db7" providerId="LiveId" clId="{1E59FEAD-2354-41C3-9FFC-86BA9CF887A4}" dt="2022-11-14T05:14:46.514" v="18822" actId="21"/>
          <ac:graphicFrameMkLst>
            <pc:docMk/>
            <pc:sldMk cId="1222654470" sldId="1564"/>
            <ac:graphicFrameMk id="3" creationId="{B7135067-C4A9-6B09-0F9E-45DB216458DA}"/>
          </ac:graphicFrameMkLst>
        </pc:graphicFrameChg>
      </pc:sldChg>
      <pc:sldChg chg="modSp mod">
        <pc:chgData name="James Paterson" userId="a735c7271c816db7" providerId="LiveId" clId="{1E59FEAD-2354-41C3-9FFC-86BA9CF887A4}" dt="2022-11-14T05:16:51.263" v="18877" actId="20577"/>
        <pc:sldMkLst>
          <pc:docMk/>
          <pc:sldMk cId="777346612" sldId="1565"/>
        </pc:sldMkLst>
        <pc:spChg chg="mod">
          <ac:chgData name="James Paterson" userId="a735c7271c816db7" providerId="LiveId" clId="{1E59FEAD-2354-41C3-9FFC-86BA9CF887A4}" dt="2022-11-12T23:56:35.315" v="1601" actId="20577"/>
          <ac:spMkLst>
            <pc:docMk/>
            <pc:sldMk cId="777346612" sldId="1565"/>
            <ac:spMk id="3" creationId="{AE401AB3-0653-45D8-B7AD-A920FB1EF164}"/>
          </ac:spMkLst>
        </pc:spChg>
        <pc:spChg chg="mod">
          <ac:chgData name="James Paterson" userId="a735c7271c816db7" providerId="LiveId" clId="{1E59FEAD-2354-41C3-9FFC-86BA9CF887A4}" dt="2022-11-14T05:16:51.263" v="18877" actId="20577"/>
          <ac:spMkLst>
            <pc:docMk/>
            <pc:sldMk cId="777346612" sldId="1565"/>
            <ac:spMk id="4" creationId="{A645BF1F-95A6-D914-744E-4AA4479F3806}"/>
          </ac:spMkLst>
        </pc:spChg>
        <pc:graphicFrameChg chg="mod">
          <ac:chgData name="James Paterson" userId="a735c7271c816db7" providerId="LiveId" clId="{1E59FEAD-2354-41C3-9FFC-86BA9CF887A4}" dt="2022-11-13T23:58:08.806" v="6235" actId="20577"/>
          <ac:graphicFrameMkLst>
            <pc:docMk/>
            <pc:sldMk cId="777346612" sldId="1565"/>
            <ac:graphicFrameMk id="11" creationId="{B4C919AB-7BC4-0B6F-3AEB-9EDBA65F1FD5}"/>
          </ac:graphicFrameMkLst>
        </pc:graphicFrameChg>
      </pc:sldChg>
      <pc:sldChg chg="del">
        <pc:chgData name="James Paterson" userId="a735c7271c816db7" providerId="LiveId" clId="{1E59FEAD-2354-41C3-9FFC-86BA9CF887A4}" dt="2022-11-14T01:16:59.834" v="8843" actId="47"/>
        <pc:sldMkLst>
          <pc:docMk/>
          <pc:sldMk cId="2345728823" sldId="1566"/>
        </pc:sldMkLst>
      </pc:sldChg>
      <pc:sldChg chg="del mod modShow">
        <pc:chgData name="James Paterson" userId="a735c7271c816db7" providerId="LiveId" clId="{1E59FEAD-2354-41C3-9FFC-86BA9CF887A4}" dt="2022-11-12T23:59:37.834" v="1720" actId="47"/>
        <pc:sldMkLst>
          <pc:docMk/>
          <pc:sldMk cId="3313279063" sldId="1568"/>
        </pc:sldMkLst>
      </pc:sldChg>
      <pc:sldChg chg="modSp mod modShow">
        <pc:chgData name="James Paterson" userId="a735c7271c816db7" providerId="LiveId" clId="{1E59FEAD-2354-41C3-9FFC-86BA9CF887A4}" dt="2022-11-14T04:30:18.674" v="17576" actId="20577"/>
        <pc:sldMkLst>
          <pc:docMk/>
          <pc:sldMk cId="166112780" sldId="1569"/>
        </pc:sldMkLst>
        <pc:spChg chg="mod">
          <ac:chgData name="James Paterson" userId="a735c7271c816db7" providerId="LiveId" clId="{1E59FEAD-2354-41C3-9FFC-86BA9CF887A4}" dt="2022-11-14T04:30:18.674" v="17576" actId="20577"/>
          <ac:spMkLst>
            <pc:docMk/>
            <pc:sldMk cId="166112780" sldId="1569"/>
            <ac:spMk id="15" creationId="{E335EEB1-3036-80FC-C629-D69FD739ACEA}"/>
          </ac:spMkLst>
        </pc:spChg>
      </pc:sldChg>
      <pc:sldChg chg="modSp mod">
        <pc:chgData name="James Paterson" userId="a735c7271c816db7" providerId="LiveId" clId="{1E59FEAD-2354-41C3-9FFC-86BA9CF887A4}" dt="2022-11-14T04:33:25.224" v="17581"/>
        <pc:sldMkLst>
          <pc:docMk/>
          <pc:sldMk cId="3713141610" sldId="1570"/>
        </pc:sldMkLst>
        <pc:spChg chg="mod">
          <ac:chgData name="James Paterson" userId="a735c7271c816db7" providerId="LiveId" clId="{1E59FEAD-2354-41C3-9FFC-86BA9CF887A4}" dt="2022-11-12T05:15:02.874" v="51" actId="1076"/>
          <ac:spMkLst>
            <pc:docMk/>
            <pc:sldMk cId="3713141610" sldId="1570"/>
            <ac:spMk id="4" creationId="{62444115-F619-4F9C-986E-0A29683A4D7D}"/>
          </ac:spMkLst>
        </pc:spChg>
        <pc:spChg chg="mod">
          <ac:chgData name="James Paterson" userId="a735c7271c816db7" providerId="LiveId" clId="{1E59FEAD-2354-41C3-9FFC-86BA9CF887A4}" dt="2022-11-12T05:14:56.648" v="49" actId="5793"/>
          <ac:spMkLst>
            <pc:docMk/>
            <pc:sldMk cId="3713141610" sldId="1570"/>
            <ac:spMk id="15" creationId="{383A6A2C-6E7D-CC87-78F4-C02122DA1293}"/>
          </ac:spMkLst>
        </pc:spChg>
        <pc:spChg chg="mod">
          <ac:chgData name="James Paterson" userId="a735c7271c816db7" providerId="LiveId" clId="{1E59FEAD-2354-41C3-9FFC-86BA9CF887A4}" dt="2022-11-14T04:33:25.224" v="17581"/>
          <ac:spMkLst>
            <pc:docMk/>
            <pc:sldMk cId="3713141610" sldId="1570"/>
            <ac:spMk id="25" creationId="{322FFCA2-2991-1FF5-A5C2-2F04CE54C32F}"/>
          </ac:spMkLst>
        </pc:spChg>
        <pc:spChg chg="mod">
          <ac:chgData name="James Paterson" userId="a735c7271c816db7" providerId="LiveId" clId="{1E59FEAD-2354-41C3-9FFC-86BA9CF887A4}" dt="2022-11-14T04:27:50.928" v="17563" actId="20577"/>
          <ac:spMkLst>
            <pc:docMk/>
            <pc:sldMk cId="3713141610" sldId="1570"/>
            <ac:spMk id="26" creationId="{C5DC63BE-E53B-F6A3-78BA-8288DA071F7A}"/>
          </ac:spMkLst>
        </pc:spChg>
      </pc:sldChg>
      <pc:sldChg chg="modSp mod">
        <pc:chgData name="James Paterson" userId="a735c7271c816db7" providerId="LiveId" clId="{1E59FEAD-2354-41C3-9FFC-86BA9CF887A4}" dt="2022-11-14T04:47:21.712" v="17924" actId="20577"/>
        <pc:sldMkLst>
          <pc:docMk/>
          <pc:sldMk cId="730339462" sldId="1574"/>
        </pc:sldMkLst>
        <pc:spChg chg="mod">
          <ac:chgData name="James Paterson" userId="a735c7271c816db7" providerId="LiveId" clId="{1E59FEAD-2354-41C3-9FFC-86BA9CF887A4}" dt="2022-11-14T04:47:21.712" v="17924" actId="20577"/>
          <ac:spMkLst>
            <pc:docMk/>
            <pc:sldMk cId="730339462" sldId="1574"/>
            <ac:spMk id="3" creationId="{1E865F60-70CB-A277-A76C-D990EC5B96FF}"/>
          </ac:spMkLst>
        </pc:spChg>
      </pc:sldChg>
      <pc:sldChg chg="delSp modSp mod ord">
        <pc:chgData name="James Paterson" userId="a735c7271c816db7" providerId="LiveId" clId="{1E59FEAD-2354-41C3-9FFC-86BA9CF887A4}" dt="2022-11-14T05:15:56.396" v="18837" actId="20577"/>
        <pc:sldMkLst>
          <pc:docMk/>
          <pc:sldMk cId="1041314262" sldId="2523"/>
        </pc:sldMkLst>
        <pc:spChg chg="mod">
          <ac:chgData name="James Paterson" userId="a735c7271c816db7" providerId="LiveId" clId="{1E59FEAD-2354-41C3-9FFC-86BA9CF887A4}" dt="2022-11-14T00:31:07.949" v="7358"/>
          <ac:spMkLst>
            <pc:docMk/>
            <pc:sldMk cId="1041314262" sldId="2523"/>
            <ac:spMk id="2" creationId="{7DBC5A72-7CFF-485F-9ED7-48565A5E1954}"/>
          </ac:spMkLst>
        </pc:spChg>
        <pc:spChg chg="del">
          <ac:chgData name="James Paterson" userId="a735c7271c816db7" providerId="LiveId" clId="{1E59FEAD-2354-41C3-9FFC-86BA9CF887A4}" dt="2022-11-14T00:24:02.055" v="7019" actId="478"/>
          <ac:spMkLst>
            <pc:docMk/>
            <pc:sldMk cId="1041314262" sldId="2523"/>
            <ac:spMk id="7" creationId="{D2ACB227-7F44-6332-96A5-31F826551B66}"/>
          </ac:spMkLst>
        </pc:spChg>
        <pc:graphicFrameChg chg="mod modGraphic">
          <ac:chgData name="James Paterson" userId="a735c7271c816db7" providerId="LiveId" clId="{1E59FEAD-2354-41C3-9FFC-86BA9CF887A4}" dt="2022-11-14T05:15:56.396" v="18837" actId="20577"/>
          <ac:graphicFrameMkLst>
            <pc:docMk/>
            <pc:sldMk cId="1041314262" sldId="2523"/>
            <ac:graphicFrameMk id="3" creationId="{B7135067-C4A9-6B09-0F9E-45DB216458DA}"/>
          </ac:graphicFrameMkLst>
        </pc:graphicFrameChg>
        <pc:picChg chg="del">
          <ac:chgData name="James Paterson" userId="a735c7271c816db7" providerId="LiveId" clId="{1E59FEAD-2354-41C3-9FFC-86BA9CF887A4}" dt="2022-11-14T00:24:28.880" v="7020" actId="478"/>
          <ac:picMkLst>
            <pc:docMk/>
            <pc:sldMk cId="1041314262" sldId="2523"/>
            <ac:picMk id="8" creationId="{236878C1-367A-A063-6E3E-4E72F8B8B891}"/>
          </ac:picMkLst>
        </pc:picChg>
      </pc:sldChg>
      <pc:sldChg chg="modSp mod">
        <pc:chgData name="James Paterson" userId="a735c7271c816db7" providerId="LiveId" clId="{1E59FEAD-2354-41C3-9FFC-86BA9CF887A4}" dt="2022-11-14T04:28:30.712" v="17567" actId="2"/>
        <pc:sldMkLst>
          <pc:docMk/>
          <pc:sldMk cId="2994254101" sldId="2527"/>
        </pc:sldMkLst>
        <pc:spChg chg="mod">
          <ac:chgData name="James Paterson" userId="a735c7271c816db7" providerId="LiveId" clId="{1E59FEAD-2354-41C3-9FFC-86BA9CF887A4}" dt="2022-11-14T04:28:30.712" v="17567" actId="2"/>
          <ac:spMkLst>
            <pc:docMk/>
            <pc:sldMk cId="2994254101" sldId="2527"/>
            <ac:spMk id="10" creationId="{9888B498-5A8C-8E49-86CD-85DA9DAA3E70}"/>
          </ac:spMkLst>
        </pc:spChg>
      </pc:sldChg>
      <pc:sldChg chg="modSp mod">
        <pc:chgData name="James Paterson" userId="a735c7271c816db7" providerId="LiveId" clId="{1E59FEAD-2354-41C3-9FFC-86BA9CF887A4}" dt="2022-11-14T04:28:37.952" v="17568" actId="2"/>
        <pc:sldMkLst>
          <pc:docMk/>
          <pc:sldMk cId="3778099038" sldId="2528"/>
        </pc:sldMkLst>
        <pc:spChg chg="mod">
          <ac:chgData name="James Paterson" userId="a735c7271c816db7" providerId="LiveId" clId="{1E59FEAD-2354-41C3-9FFC-86BA9CF887A4}" dt="2022-11-14T04:28:37.952" v="17568" actId="2"/>
          <ac:spMkLst>
            <pc:docMk/>
            <pc:sldMk cId="3778099038" sldId="2528"/>
            <ac:spMk id="10" creationId="{13F6ADA8-94AE-9BD1-E807-CD0FF4531A52}"/>
          </ac:spMkLst>
        </pc:spChg>
      </pc:sldChg>
      <pc:sldChg chg="modNotesTx">
        <pc:chgData name="James Paterson" userId="a735c7271c816db7" providerId="LiveId" clId="{1E59FEAD-2354-41C3-9FFC-86BA9CF887A4}" dt="2022-11-12T05:21:41.999" v="105" actId="6549"/>
        <pc:sldMkLst>
          <pc:docMk/>
          <pc:sldMk cId="191044102" sldId="2532"/>
        </pc:sldMkLst>
      </pc:sldChg>
      <pc:sldChg chg="del mod modShow">
        <pc:chgData name="James Paterson" userId="a735c7271c816db7" providerId="LiveId" clId="{1E59FEAD-2354-41C3-9FFC-86BA9CF887A4}" dt="2022-11-12T23:59:27.321" v="1719" actId="47"/>
        <pc:sldMkLst>
          <pc:docMk/>
          <pc:sldMk cId="3018544716" sldId="2535"/>
        </pc:sldMkLst>
      </pc:sldChg>
      <pc:sldChg chg="modSp mod">
        <pc:chgData name="James Paterson" userId="a735c7271c816db7" providerId="LiveId" clId="{1E59FEAD-2354-41C3-9FFC-86BA9CF887A4}" dt="2022-11-14T04:45:18.643" v="17845" actId="20577"/>
        <pc:sldMkLst>
          <pc:docMk/>
          <pc:sldMk cId="2335459355" sldId="2538"/>
        </pc:sldMkLst>
        <pc:spChg chg="mod">
          <ac:chgData name="James Paterson" userId="a735c7271c816db7" providerId="LiveId" clId="{1E59FEAD-2354-41C3-9FFC-86BA9CF887A4}" dt="2022-11-14T04:45:18.643" v="17845" actId="20577"/>
          <ac:spMkLst>
            <pc:docMk/>
            <pc:sldMk cId="2335459355" sldId="2538"/>
            <ac:spMk id="6" creationId="{3FDFD956-5FB5-F50B-28F4-445522F2163B}"/>
          </ac:spMkLst>
        </pc:spChg>
      </pc:sldChg>
      <pc:sldChg chg="modSp mod">
        <pc:chgData name="James Paterson" userId="a735c7271c816db7" providerId="LiveId" clId="{1E59FEAD-2354-41C3-9FFC-86BA9CF887A4}" dt="2022-11-14T04:46:06.316" v="17884" actId="20577"/>
        <pc:sldMkLst>
          <pc:docMk/>
          <pc:sldMk cId="608646819" sldId="2539"/>
        </pc:sldMkLst>
        <pc:spChg chg="mod">
          <ac:chgData name="James Paterson" userId="a735c7271c816db7" providerId="LiveId" clId="{1E59FEAD-2354-41C3-9FFC-86BA9CF887A4}" dt="2022-11-14T04:46:06.316" v="17884" actId="20577"/>
          <ac:spMkLst>
            <pc:docMk/>
            <pc:sldMk cId="608646819" sldId="2539"/>
            <ac:spMk id="3" creationId="{F2DB10E3-DADF-1BDF-BB0A-4288881FB584}"/>
          </ac:spMkLst>
        </pc:spChg>
      </pc:sldChg>
      <pc:sldChg chg="modSp mod">
        <pc:chgData name="James Paterson" userId="a735c7271c816db7" providerId="LiveId" clId="{1E59FEAD-2354-41C3-9FFC-86BA9CF887A4}" dt="2022-11-14T05:09:43.021" v="18550" actId="20577"/>
        <pc:sldMkLst>
          <pc:docMk/>
          <pc:sldMk cId="3436417247" sldId="2541"/>
        </pc:sldMkLst>
        <pc:spChg chg="mod">
          <ac:chgData name="James Paterson" userId="a735c7271c816db7" providerId="LiveId" clId="{1E59FEAD-2354-41C3-9FFC-86BA9CF887A4}" dt="2022-11-14T01:16:48.642" v="8842"/>
          <ac:spMkLst>
            <pc:docMk/>
            <pc:sldMk cId="3436417247" sldId="2541"/>
            <ac:spMk id="2" creationId="{7DBC5A72-7CFF-485F-9ED7-48565A5E1954}"/>
          </ac:spMkLst>
        </pc:spChg>
        <pc:graphicFrameChg chg="mod modGraphic">
          <ac:chgData name="James Paterson" userId="a735c7271c816db7" providerId="LiveId" clId="{1E59FEAD-2354-41C3-9FFC-86BA9CF887A4}" dt="2022-11-14T05:09:43.021" v="18550" actId="20577"/>
          <ac:graphicFrameMkLst>
            <pc:docMk/>
            <pc:sldMk cId="3436417247" sldId="2541"/>
            <ac:graphicFrameMk id="3" creationId="{B7135067-C4A9-6B09-0F9E-45DB216458DA}"/>
          </ac:graphicFrameMkLst>
        </pc:graphicFrameChg>
      </pc:sldChg>
      <pc:sldChg chg="modSp ord">
        <pc:chgData name="James Paterson" userId="a735c7271c816db7" providerId="LiveId" clId="{1E59FEAD-2354-41C3-9FFC-86BA9CF887A4}" dt="2022-11-14T05:12:11.629" v="18621" actId="20577"/>
        <pc:sldMkLst>
          <pc:docMk/>
          <pc:sldMk cId="810410209" sldId="2542"/>
        </pc:sldMkLst>
        <pc:graphicFrameChg chg="mod">
          <ac:chgData name="James Paterson" userId="a735c7271c816db7" providerId="LiveId" clId="{1E59FEAD-2354-41C3-9FFC-86BA9CF887A4}" dt="2022-11-14T05:12:11.629" v="18621" actId="20577"/>
          <ac:graphicFrameMkLst>
            <pc:docMk/>
            <pc:sldMk cId="810410209" sldId="2542"/>
            <ac:graphicFrameMk id="6" creationId="{85ABB25A-ADDF-48F9-FE7F-B2B3AA877854}"/>
          </ac:graphicFrameMkLst>
        </pc:graphicFrameChg>
      </pc:sldChg>
      <pc:sldChg chg="modSp mod">
        <pc:chgData name="James Paterson" userId="a735c7271c816db7" providerId="LiveId" clId="{1E59FEAD-2354-41C3-9FFC-86BA9CF887A4}" dt="2022-11-14T05:18:35.024" v="18922" actId="20577"/>
        <pc:sldMkLst>
          <pc:docMk/>
          <pc:sldMk cId="2559271004" sldId="2543"/>
        </pc:sldMkLst>
        <pc:spChg chg="mod">
          <ac:chgData name="James Paterson" userId="a735c7271c816db7" providerId="LiveId" clId="{1E59FEAD-2354-41C3-9FFC-86BA9CF887A4}" dt="2022-11-14T04:30:08.335" v="17575" actId="2"/>
          <ac:spMkLst>
            <pc:docMk/>
            <pc:sldMk cId="2559271004" sldId="2543"/>
            <ac:spMk id="2" creationId="{7DBC5A72-7CFF-485F-9ED7-48565A5E1954}"/>
          </ac:spMkLst>
        </pc:spChg>
        <pc:graphicFrameChg chg="mod modGraphic">
          <ac:chgData name="James Paterson" userId="a735c7271c816db7" providerId="LiveId" clId="{1E59FEAD-2354-41C3-9FFC-86BA9CF887A4}" dt="2022-11-14T05:18:35.024" v="18922" actId="20577"/>
          <ac:graphicFrameMkLst>
            <pc:docMk/>
            <pc:sldMk cId="2559271004" sldId="2543"/>
            <ac:graphicFrameMk id="3" creationId="{B7135067-C4A9-6B09-0F9E-45DB216458DA}"/>
          </ac:graphicFrameMkLst>
        </pc:graphicFrameChg>
      </pc:sldChg>
      <pc:sldChg chg="delSp modSp add mod">
        <pc:chgData name="James Paterson" userId="a735c7271c816db7" providerId="LiveId" clId="{1E59FEAD-2354-41C3-9FFC-86BA9CF887A4}" dt="2022-11-14T04:55:03.241" v="18091" actId="20577"/>
        <pc:sldMkLst>
          <pc:docMk/>
          <pc:sldMk cId="4289865120" sldId="2544"/>
        </pc:sldMkLst>
        <pc:spChg chg="mod">
          <ac:chgData name="James Paterson" userId="a735c7271c816db7" providerId="LiveId" clId="{1E59FEAD-2354-41C3-9FFC-86BA9CF887A4}" dt="2022-11-13T23:07:09.509" v="3915" actId="1076"/>
          <ac:spMkLst>
            <pc:docMk/>
            <pc:sldMk cId="4289865120" sldId="2544"/>
            <ac:spMk id="4" creationId="{CA85CA61-5A30-4F4F-AA02-488BF5E49AC8}"/>
          </ac:spMkLst>
        </pc:spChg>
        <pc:graphicFrameChg chg="mod modGraphic">
          <ac:chgData name="James Paterson" userId="a735c7271c816db7" providerId="LiveId" clId="{1E59FEAD-2354-41C3-9FFC-86BA9CF887A4}" dt="2022-11-14T04:55:03.241" v="18091" actId="20577"/>
          <ac:graphicFrameMkLst>
            <pc:docMk/>
            <pc:sldMk cId="4289865120" sldId="2544"/>
            <ac:graphicFrameMk id="3" creationId="{B7135067-C4A9-6B09-0F9E-45DB216458DA}"/>
          </ac:graphicFrameMkLst>
        </pc:graphicFrameChg>
        <pc:picChg chg="del mod">
          <ac:chgData name="James Paterson" userId="a735c7271c816db7" providerId="LiveId" clId="{1E59FEAD-2354-41C3-9FFC-86BA9CF887A4}" dt="2022-11-13T00:19:03.789" v="2493" actId="478"/>
          <ac:picMkLst>
            <pc:docMk/>
            <pc:sldMk cId="4289865120" sldId="2544"/>
            <ac:picMk id="7" creationId="{D8E97A18-896B-FAEA-96AB-327D0CF7F6DC}"/>
          </ac:picMkLst>
        </pc:picChg>
        <pc:picChg chg="mod">
          <ac:chgData name="James Paterson" userId="a735c7271c816db7" providerId="LiveId" clId="{1E59FEAD-2354-41C3-9FFC-86BA9CF887A4}" dt="2022-11-13T00:19:51.778" v="2499" actId="1076"/>
          <ac:picMkLst>
            <pc:docMk/>
            <pc:sldMk cId="4289865120" sldId="2544"/>
            <ac:picMk id="8" creationId="{97A6BE26-7537-715C-B440-DE20D42406FD}"/>
          </ac:picMkLst>
        </pc:picChg>
        <pc:picChg chg="mod">
          <ac:chgData name="James Paterson" userId="a735c7271c816db7" providerId="LiveId" clId="{1E59FEAD-2354-41C3-9FFC-86BA9CF887A4}" dt="2022-11-13T00:19:54.227" v="2500" actId="1076"/>
          <ac:picMkLst>
            <pc:docMk/>
            <pc:sldMk cId="4289865120" sldId="2544"/>
            <ac:picMk id="9" creationId="{C0A40301-A3AA-E6A0-C9B3-191C1955EBA5}"/>
          </ac:picMkLst>
        </pc:picChg>
      </pc:sldChg>
      <pc:sldChg chg="addSp modSp mod">
        <pc:chgData name="James Paterson" userId="a735c7271c816db7" providerId="LiveId" clId="{1E59FEAD-2354-41C3-9FFC-86BA9CF887A4}" dt="2022-11-13T23:33:27.558" v="4548" actId="1076"/>
        <pc:sldMkLst>
          <pc:docMk/>
          <pc:sldMk cId="4216418011" sldId="2545"/>
        </pc:sldMkLst>
        <pc:spChg chg="mod">
          <ac:chgData name="James Paterson" userId="a735c7271c816db7" providerId="LiveId" clId="{1E59FEAD-2354-41C3-9FFC-86BA9CF887A4}" dt="2022-11-13T23:26:39.122" v="4461" actId="1038"/>
          <ac:spMkLst>
            <pc:docMk/>
            <pc:sldMk cId="4216418011" sldId="2545"/>
            <ac:spMk id="9" creationId="{63A09887-73E6-E985-E8A3-7FE117FFF7DD}"/>
          </ac:spMkLst>
        </pc:spChg>
        <pc:spChg chg="add mod">
          <ac:chgData name="James Paterson" userId="a735c7271c816db7" providerId="LiveId" clId="{1E59FEAD-2354-41C3-9FFC-86BA9CF887A4}" dt="2022-11-13T23:32:09.617" v="4500" actId="1076"/>
          <ac:spMkLst>
            <pc:docMk/>
            <pc:sldMk cId="4216418011" sldId="2545"/>
            <ac:spMk id="11" creationId="{17E62D92-3F24-60F8-FC19-76B177439E6F}"/>
          </ac:spMkLst>
        </pc:spChg>
        <pc:spChg chg="add mod">
          <ac:chgData name="James Paterson" userId="a735c7271c816db7" providerId="LiveId" clId="{1E59FEAD-2354-41C3-9FFC-86BA9CF887A4}" dt="2022-11-13T23:33:18.431" v="4546" actId="1076"/>
          <ac:spMkLst>
            <pc:docMk/>
            <pc:sldMk cId="4216418011" sldId="2545"/>
            <ac:spMk id="13" creationId="{014325FB-9745-269A-44BC-7C766383AE3E}"/>
          </ac:spMkLst>
        </pc:spChg>
        <pc:spChg chg="mod">
          <ac:chgData name="James Paterson" userId="a735c7271c816db7" providerId="LiveId" clId="{1E59FEAD-2354-41C3-9FFC-86BA9CF887A4}" dt="2022-11-13T23:26:45.429" v="4462" actId="1076"/>
          <ac:spMkLst>
            <pc:docMk/>
            <pc:sldMk cId="4216418011" sldId="2545"/>
            <ac:spMk id="24" creationId="{CA15DFE0-16C6-054A-5A0A-C83A00468A0F}"/>
          </ac:spMkLst>
        </pc:spChg>
        <pc:spChg chg="mod">
          <ac:chgData name="James Paterson" userId="a735c7271c816db7" providerId="LiveId" clId="{1E59FEAD-2354-41C3-9FFC-86BA9CF887A4}" dt="2022-11-13T23:27:06.069" v="4493" actId="1076"/>
          <ac:spMkLst>
            <pc:docMk/>
            <pc:sldMk cId="4216418011" sldId="2545"/>
            <ac:spMk id="26" creationId="{3BEA47FC-7CF2-BE30-9935-10C1FE7A3F15}"/>
          </ac:spMkLst>
        </pc:spChg>
        <pc:spChg chg="mod">
          <ac:chgData name="James Paterson" userId="a735c7271c816db7" providerId="LiveId" clId="{1E59FEAD-2354-41C3-9FFC-86BA9CF887A4}" dt="2022-11-13T23:32:05.225" v="4499" actId="1076"/>
          <ac:spMkLst>
            <pc:docMk/>
            <pc:sldMk cId="4216418011" sldId="2545"/>
            <ac:spMk id="27" creationId="{9A58AFDF-D5F8-33B8-9F3B-AD56927EE07E}"/>
          </ac:spMkLst>
        </pc:spChg>
        <pc:picChg chg="add mod">
          <ac:chgData name="James Paterson" userId="a735c7271c816db7" providerId="LiveId" clId="{1E59FEAD-2354-41C3-9FFC-86BA9CF887A4}" dt="2022-11-13T23:32:46.441" v="4509" actId="1076"/>
          <ac:picMkLst>
            <pc:docMk/>
            <pc:sldMk cId="4216418011" sldId="2545"/>
            <ac:picMk id="10" creationId="{D56FDB6B-351B-F9A9-D1D2-AEFF5CEA491C}"/>
          </ac:picMkLst>
        </pc:picChg>
        <pc:picChg chg="add mod">
          <ac:chgData name="James Paterson" userId="a735c7271c816db7" providerId="LiveId" clId="{1E59FEAD-2354-41C3-9FFC-86BA9CF887A4}" dt="2022-11-13T23:32:45.019" v="4508" actId="1076"/>
          <ac:picMkLst>
            <pc:docMk/>
            <pc:sldMk cId="4216418011" sldId="2545"/>
            <ac:picMk id="12" creationId="{FCE929B3-BB88-A3D9-80FA-B95A52CA33C1}"/>
          </ac:picMkLst>
        </pc:picChg>
        <pc:picChg chg="mod">
          <ac:chgData name="James Paterson" userId="a735c7271c816db7" providerId="LiveId" clId="{1E59FEAD-2354-41C3-9FFC-86BA9CF887A4}" dt="2022-11-13T23:32:02.112" v="4498" actId="1076"/>
          <ac:picMkLst>
            <pc:docMk/>
            <pc:sldMk cId="4216418011" sldId="2545"/>
            <ac:picMk id="21" creationId="{E698C0D1-8FAE-10EF-B216-71310CEEE7DE}"/>
          </ac:picMkLst>
        </pc:picChg>
        <pc:picChg chg="mod">
          <ac:chgData name="James Paterson" userId="a735c7271c816db7" providerId="LiveId" clId="{1E59FEAD-2354-41C3-9FFC-86BA9CF887A4}" dt="2022-11-13T23:27:01.806" v="4492" actId="1076"/>
          <ac:picMkLst>
            <pc:docMk/>
            <pc:sldMk cId="4216418011" sldId="2545"/>
            <ac:picMk id="2052" creationId="{6D1BA2DE-67F8-F6DF-066B-9B64E920A3B4}"/>
          </ac:picMkLst>
        </pc:picChg>
        <pc:picChg chg="mod">
          <ac:chgData name="James Paterson" userId="a735c7271c816db7" providerId="LiveId" clId="{1E59FEAD-2354-41C3-9FFC-86BA9CF887A4}" dt="2022-11-13T23:33:27.558" v="4548" actId="1076"/>
          <ac:picMkLst>
            <pc:docMk/>
            <pc:sldMk cId="4216418011" sldId="2545"/>
            <ac:picMk id="2068" creationId="{74FE2341-3CF2-4D56-2E23-966CCE7FBAC3}"/>
          </ac:picMkLst>
        </pc:picChg>
        <pc:picChg chg="mod">
          <ac:chgData name="James Paterson" userId="a735c7271c816db7" providerId="LiveId" clId="{1E59FEAD-2354-41C3-9FFC-86BA9CF887A4}" dt="2022-11-13T23:33:23.915" v="4547" actId="1076"/>
          <ac:picMkLst>
            <pc:docMk/>
            <pc:sldMk cId="4216418011" sldId="2545"/>
            <ac:picMk id="2070" creationId="{A3A9D0D2-695D-38E3-C05D-CE7387AFA6D8}"/>
          </ac:picMkLst>
        </pc:picChg>
      </pc:sldChg>
      <pc:sldChg chg="modSp">
        <pc:chgData name="James Paterson" userId="a735c7271c816db7" providerId="LiveId" clId="{1E59FEAD-2354-41C3-9FFC-86BA9CF887A4}" dt="2022-11-14T05:02:56.022" v="18344" actId="20577"/>
        <pc:sldMkLst>
          <pc:docMk/>
          <pc:sldMk cId="2006342383" sldId="2546"/>
        </pc:sldMkLst>
        <pc:graphicFrameChg chg="mod">
          <ac:chgData name="James Paterson" userId="a735c7271c816db7" providerId="LiveId" clId="{1E59FEAD-2354-41C3-9FFC-86BA9CF887A4}" dt="2022-11-14T05:02:56.022" v="18344" actId="20577"/>
          <ac:graphicFrameMkLst>
            <pc:docMk/>
            <pc:sldMk cId="2006342383" sldId="2546"/>
            <ac:graphicFrameMk id="6" creationId="{83798E0D-CEFB-E957-DF70-D2333FE512E9}"/>
          </ac:graphicFrameMkLst>
        </pc:graphicFrameChg>
      </pc:sldChg>
      <pc:sldChg chg="modSp add mod">
        <pc:chgData name="James Paterson" userId="a735c7271c816db7" providerId="LiveId" clId="{1E59FEAD-2354-41C3-9FFC-86BA9CF887A4}" dt="2022-11-14T05:01:13.354" v="18333" actId="20577"/>
        <pc:sldMkLst>
          <pc:docMk/>
          <pc:sldMk cId="2919078478" sldId="2547"/>
        </pc:sldMkLst>
        <pc:graphicFrameChg chg="mod modGraphic">
          <ac:chgData name="James Paterson" userId="a735c7271c816db7" providerId="LiveId" clId="{1E59FEAD-2354-41C3-9FFC-86BA9CF887A4}" dt="2022-11-14T05:01:13.354" v="18333" actId="20577"/>
          <ac:graphicFrameMkLst>
            <pc:docMk/>
            <pc:sldMk cId="2919078478" sldId="2547"/>
            <ac:graphicFrameMk id="3" creationId="{B7135067-C4A9-6B09-0F9E-45DB216458DA}"/>
          </ac:graphicFrameMkLst>
        </pc:graphicFrameChg>
      </pc:sldChg>
      <pc:sldChg chg="modSp add mod ord">
        <pc:chgData name="James Paterson" userId="a735c7271c816db7" providerId="LiveId" clId="{1E59FEAD-2354-41C3-9FFC-86BA9CF887A4}" dt="2022-11-14T04:57:14.184" v="18147" actId="5793"/>
        <pc:sldMkLst>
          <pc:docMk/>
          <pc:sldMk cId="2938427003" sldId="2548"/>
        </pc:sldMkLst>
        <pc:spChg chg="mod">
          <ac:chgData name="James Paterson" userId="a735c7271c816db7" providerId="LiveId" clId="{1E59FEAD-2354-41C3-9FFC-86BA9CF887A4}" dt="2022-11-14T02:52:14.985" v="10249" actId="1076"/>
          <ac:spMkLst>
            <pc:docMk/>
            <pc:sldMk cId="2938427003" sldId="2548"/>
            <ac:spMk id="4" creationId="{CA85CA61-5A30-4F4F-AA02-488BF5E49AC8}"/>
          </ac:spMkLst>
        </pc:spChg>
        <pc:spChg chg="mod">
          <ac:chgData name="James Paterson" userId="a735c7271c816db7" providerId="LiveId" clId="{1E59FEAD-2354-41C3-9FFC-86BA9CF887A4}" dt="2022-11-14T04:56:44.415" v="18127" actId="1076"/>
          <ac:spMkLst>
            <pc:docMk/>
            <pc:sldMk cId="2938427003" sldId="2548"/>
            <ac:spMk id="5" creationId="{94094C08-F52A-49F0-9A38-F76ED11B4E61}"/>
          </ac:spMkLst>
        </pc:spChg>
        <pc:graphicFrameChg chg="mod modGraphic">
          <ac:chgData name="James Paterson" userId="a735c7271c816db7" providerId="LiveId" clId="{1E59FEAD-2354-41C3-9FFC-86BA9CF887A4}" dt="2022-11-14T04:57:14.184" v="18147" actId="5793"/>
          <ac:graphicFrameMkLst>
            <pc:docMk/>
            <pc:sldMk cId="2938427003" sldId="2548"/>
            <ac:graphicFrameMk id="3" creationId="{B7135067-C4A9-6B09-0F9E-45DB216458DA}"/>
          </ac:graphicFrameMkLst>
        </pc:graphicFrameChg>
      </pc:sldChg>
      <pc:sldChg chg="modSp add mod">
        <pc:chgData name="James Paterson" userId="a735c7271c816db7" providerId="LiveId" clId="{1E59FEAD-2354-41C3-9FFC-86BA9CF887A4}" dt="2022-11-14T05:07:45.118" v="18479" actId="1076"/>
        <pc:sldMkLst>
          <pc:docMk/>
          <pc:sldMk cId="4156021285" sldId="2549"/>
        </pc:sldMkLst>
        <pc:spChg chg="mod">
          <ac:chgData name="James Paterson" userId="a735c7271c816db7" providerId="LiveId" clId="{1E59FEAD-2354-41C3-9FFC-86BA9CF887A4}" dt="2022-11-14T05:07:38.923" v="18477" actId="1076"/>
          <ac:spMkLst>
            <pc:docMk/>
            <pc:sldMk cId="4156021285" sldId="2549"/>
            <ac:spMk id="4" creationId="{CA85CA61-5A30-4F4F-AA02-488BF5E49AC8}"/>
          </ac:spMkLst>
        </pc:spChg>
        <pc:spChg chg="mod">
          <ac:chgData name="James Paterson" userId="a735c7271c816db7" providerId="LiveId" clId="{1E59FEAD-2354-41C3-9FFC-86BA9CF887A4}" dt="2022-11-14T05:07:41.827" v="18478" actId="1076"/>
          <ac:spMkLst>
            <pc:docMk/>
            <pc:sldMk cId="4156021285" sldId="2549"/>
            <ac:spMk id="5" creationId="{94094C08-F52A-49F0-9A38-F76ED11B4E61}"/>
          </ac:spMkLst>
        </pc:spChg>
        <pc:graphicFrameChg chg="mod modGraphic">
          <ac:chgData name="James Paterson" userId="a735c7271c816db7" providerId="LiveId" clId="{1E59FEAD-2354-41C3-9FFC-86BA9CF887A4}" dt="2022-11-14T05:07:45.118" v="18479" actId="1076"/>
          <ac:graphicFrameMkLst>
            <pc:docMk/>
            <pc:sldMk cId="4156021285" sldId="2549"/>
            <ac:graphicFrameMk id="3" creationId="{B7135067-C4A9-6B09-0F9E-45DB216458DA}"/>
          </ac:graphicFrameMkLst>
        </pc:graphicFrameChg>
      </pc:sldChg>
    </pc:docChg>
  </pc:docChgLst>
  <pc:docChgLst>
    <pc:chgData name="Steven Wright" userId="9e3ad5f8a8318382" providerId="LiveId" clId="{1B07EFB6-5185-4BC0-8572-A88318F8FA6C}"/>
    <pc:docChg chg="undo custSel addSld delSld modSld sldOrd">
      <pc:chgData name="Steven Wright" userId="9e3ad5f8a8318382" providerId="LiveId" clId="{1B07EFB6-5185-4BC0-8572-A88318F8FA6C}" dt="2022-11-14T21:11:52.317" v="18730" actId="207"/>
      <pc:docMkLst>
        <pc:docMk/>
      </pc:docMkLst>
      <pc:sldChg chg="modSp mod">
        <pc:chgData name="Steven Wright" userId="9e3ad5f8a8318382" providerId="LiveId" clId="{1B07EFB6-5185-4BC0-8572-A88318F8FA6C}" dt="2022-11-14T06:24:10.615" v="18110"/>
        <pc:sldMkLst>
          <pc:docMk/>
          <pc:sldMk cId="0" sldId="268"/>
        </pc:sldMkLst>
        <pc:spChg chg="mod">
          <ac:chgData name="Steven Wright" userId="9e3ad5f8a8318382" providerId="LiveId" clId="{1B07EFB6-5185-4BC0-8572-A88318F8FA6C}" dt="2022-11-14T06:24:10.615" v="18110"/>
          <ac:spMkLst>
            <pc:docMk/>
            <pc:sldMk cId="0" sldId="268"/>
            <ac:spMk id="10" creationId="{9DB44E14-2A0A-402F-8E57-EA9BEEAAD118}"/>
          </ac:spMkLst>
        </pc:spChg>
        <pc:picChg chg="mod">
          <ac:chgData name="Steven Wright" userId="9e3ad5f8a8318382" providerId="LiveId" clId="{1B07EFB6-5185-4BC0-8572-A88318F8FA6C}" dt="2022-11-11T02:40:07.603" v="866" actId="1076"/>
          <ac:picMkLst>
            <pc:docMk/>
            <pc:sldMk cId="0" sldId="268"/>
            <ac:picMk id="3" creationId="{1B60E58A-7D60-93A1-4567-948321BA5943}"/>
          </ac:picMkLst>
        </pc:picChg>
        <pc:picChg chg="mod">
          <ac:chgData name="Steven Wright" userId="9e3ad5f8a8318382" providerId="LiveId" clId="{1B07EFB6-5185-4BC0-8572-A88318F8FA6C}" dt="2022-11-13T23:46:54.649" v="17895" actId="14826"/>
          <ac:picMkLst>
            <pc:docMk/>
            <pc:sldMk cId="0" sldId="268"/>
            <ac:picMk id="55" creationId="{00000000-0000-0000-0000-000000000000}"/>
          </ac:picMkLst>
        </pc:picChg>
      </pc:sldChg>
      <pc:sldChg chg="addSp delSp modSp mod">
        <pc:chgData name="Steven Wright" userId="9e3ad5f8a8318382" providerId="LiveId" clId="{1B07EFB6-5185-4BC0-8572-A88318F8FA6C}" dt="2022-11-14T04:30:18.168" v="17925" actId="478"/>
        <pc:sldMkLst>
          <pc:docMk/>
          <pc:sldMk cId="2283219205" sldId="294"/>
        </pc:sldMkLst>
        <pc:spChg chg="add del mod">
          <ac:chgData name="Steven Wright" userId="9e3ad5f8a8318382" providerId="LiveId" clId="{1B07EFB6-5185-4BC0-8572-A88318F8FA6C}" dt="2022-11-14T04:30:18.168" v="17925" actId="478"/>
          <ac:spMkLst>
            <pc:docMk/>
            <pc:sldMk cId="2283219205" sldId="294"/>
            <ac:spMk id="3" creationId="{C7F439B6-23CF-D54C-73D5-849B62D3D1F1}"/>
          </ac:spMkLst>
        </pc:spChg>
        <pc:spChg chg="mod">
          <ac:chgData name="Steven Wright" userId="9e3ad5f8a8318382" providerId="LiveId" clId="{1B07EFB6-5185-4BC0-8572-A88318F8FA6C}" dt="2022-11-14T04:30:16.498" v="17924" actId="13926"/>
          <ac:spMkLst>
            <pc:docMk/>
            <pc:sldMk cId="2283219205" sldId="294"/>
            <ac:spMk id="25" creationId="{549B818E-C230-4D61-865C-A3F79F887434}"/>
          </ac:spMkLst>
        </pc:spChg>
      </pc:sldChg>
      <pc:sldChg chg="addSp modSp mod">
        <pc:chgData name="Steven Wright" userId="9e3ad5f8a8318382" providerId="LiveId" clId="{1B07EFB6-5185-4BC0-8572-A88318F8FA6C}" dt="2022-11-14T20:57:25.229" v="18495" actId="13926"/>
        <pc:sldMkLst>
          <pc:docMk/>
          <pc:sldMk cId="2910793504" sldId="520"/>
        </pc:sldMkLst>
        <pc:spChg chg="mod">
          <ac:chgData name="Steven Wright" userId="9e3ad5f8a8318382" providerId="LiveId" clId="{1B07EFB6-5185-4BC0-8572-A88318F8FA6C}" dt="2022-11-14T20:57:25.229" v="18495" actId="13926"/>
          <ac:spMkLst>
            <pc:docMk/>
            <pc:sldMk cId="2910793504" sldId="520"/>
            <ac:spMk id="14" creationId="{48FF1FFE-17DE-21F7-B64E-6F09F80BD52A}"/>
          </ac:spMkLst>
        </pc:spChg>
        <pc:picChg chg="add mod">
          <ac:chgData name="Steven Wright" userId="9e3ad5f8a8318382" providerId="LiveId" clId="{1B07EFB6-5185-4BC0-8572-A88318F8FA6C}" dt="2022-11-14T06:28:36.740" v="18187" actId="1076"/>
          <ac:picMkLst>
            <pc:docMk/>
            <pc:sldMk cId="2910793504" sldId="520"/>
            <ac:picMk id="1026" creationId="{655FA53E-68D2-8DF2-22B3-BC397BAB3E25}"/>
          </ac:picMkLst>
        </pc:picChg>
      </pc:sldChg>
      <pc:sldChg chg="modSp mod">
        <pc:chgData name="Steven Wright" userId="9e3ad5f8a8318382" providerId="LiveId" clId="{1B07EFB6-5185-4BC0-8572-A88318F8FA6C}" dt="2022-11-14T06:32:20.289" v="18303" actId="20577"/>
        <pc:sldMkLst>
          <pc:docMk/>
          <pc:sldMk cId="2100205561" sldId="544"/>
        </pc:sldMkLst>
        <pc:spChg chg="mod">
          <ac:chgData name="Steven Wright" userId="9e3ad5f8a8318382" providerId="LiveId" clId="{1B07EFB6-5185-4BC0-8572-A88318F8FA6C}" dt="2022-11-14T06:32:20.289" v="18303" actId="20577"/>
          <ac:spMkLst>
            <pc:docMk/>
            <pc:sldMk cId="2100205561" sldId="544"/>
            <ac:spMk id="5" creationId="{2860E640-EEA0-4FEF-BB88-54E219515B18}"/>
          </ac:spMkLst>
        </pc:spChg>
        <pc:spChg chg="mod">
          <ac:chgData name="Steven Wright" userId="9e3ad5f8a8318382" providerId="LiveId" clId="{1B07EFB6-5185-4BC0-8572-A88318F8FA6C}" dt="2022-11-12T21:27:08.961" v="10854" actId="1076"/>
          <ac:spMkLst>
            <pc:docMk/>
            <pc:sldMk cId="2100205561" sldId="544"/>
            <ac:spMk id="14" creationId="{72374E8B-C424-4954-94ED-AA8CDFBCB06C}"/>
          </ac:spMkLst>
        </pc:spChg>
        <pc:spChg chg="mod">
          <ac:chgData name="Steven Wright" userId="9e3ad5f8a8318382" providerId="LiveId" clId="{1B07EFB6-5185-4BC0-8572-A88318F8FA6C}" dt="2022-11-12T21:28:43.920" v="11024" actId="20577"/>
          <ac:spMkLst>
            <pc:docMk/>
            <pc:sldMk cId="2100205561" sldId="544"/>
            <ac:spMk id="22" creationId="{A26CE98A-7157-4E78-88DC-70D127BC7CC5}"/>
          </ac:spMkLst>
        </pc:spChg>
      </pc:sldChg>
      <pc:sldChg chg="modSp mod">
        <pc:chgData name="Steven Wright" userId="9e3ad5f8a8318382" providerId="LiveId" clId="{1B07EFB6-5185-4BC0-8572-A88318F8FA6C}" dt="2022-11-14T21:11:52.317" v="18730" actId="207"/>
        <pc:sldMkLst>
          <pc:docMk/>
          <pc:sldMk cId="2070945800" sldId="589"/>
        </pc:sldMkLst>
        <pc:spChg chg="mod">
          <ac:chgData name="Steven Wright" userId="9e3ad5f8a8318382" providerId="LiveId" clId="{1B07EFB6-5185-4BC0-8572-A88318F8FA6C}" dt="2022-11-14T21:11:52.317" v="18730" actId="207"/>
          <ac:spMkLst>
            <pc:docMk/>
            <pc:sldMk cId="2070945800" sldId="589"/>
            <ac:spMk id="10" creationId="{B4DF3BD0-E20C-4E05-9675-0C5F50A75019}"/>
          </ac:spMkLst>
        </pc:spChg>
      </pc:sldChg>
      <pc:sldChg chg="modSp mod">
        <pc:chgData name="Steven Wright" userId="9e3ad5f8a8318382" providerId="LiveId" clId="{1B07EFB6-5185-4BC0-8572-A88318F8FA6C}" dt="2022-11-11T08:09:50.600" v="4810" actId="1076"/>
        <pc:sldMkLst>
          <pc:docMk/>
          <pc:sldMk cId="3521458312" sldId="657"/>
        </pc:sldMkLst>
        <pc:spChg chg="mod">
          <ac:chgData name="Steven Wright" userId="9e3ad5f8a8318382" providerId="LiveId" clId="{1B07EFB6-5185-4BC0-8572-A88318F8FA6C}" dt="2022-11-11T08:09:50.600" v="4810" actId="1076"/>
          <ac:spMkLst>
            <pc:docMk/>
            <pc:sldMk cId="3521458312" sldId="657"/>
            <ac:spMk id="12" creationId="{FB09ADA8-CD3C-45B8-AAB4-FEAF3070F237}"/>
          </ac:spMkLst>
        </pc:spChg>
        <pc:graphicFrameChg chg="mod">
          <ac:chgData name="Steven Wright" userId="9e3ad5f8a8318382" providerId="LiveId" clId="{1B07EFB6-5185-4BC0-8572-A88318F8FA6C}" dt="2022-11-11T08:07:16.810" v="4700" actId="478"/>
          <ac:graphicFrameMkLst>
            <pc:docMk/>
            <pc:sldMk cId="3521458312" sldId="657"/>
            <ac:graphicFrameMk id="10" creationId="{D344A349-5A23-2FE5-2581-ECD7E8A7BCDE}"/>
          </ac:graphicFrameMkLst>
        </pc:graphicFrameChg>
      </pc:sldChg>
      <pc:sldChg chg="addSp delSp modSp mod modCm">
        <pc:chgData name="Steven Wright" userId="9e3ad5f8a8318382" providerId="LiveId" clId="{1B07EFB6-5185-4BC0-8572-A88318F8FA6C}" dt="2022-11-14T06:54:01.270" v="18492" actId="313"/>
        <pc:sldMkLst>
          <pc:docMk/>
          <pc:sldMk cId="585779489" sldId="658"/>
        </pc:sldMkLst>
        <pc:spChg chg="mod">
          <ac:chgData name="Steven Wright" userId="9e3ad5f8a8318382" providerId="LiveId" clId="{1B07EFB6-5185-4BC0-8572-A88318F8FA6C}" dt="2022-11-12T08:33:03.580" v="10397" actId="1076"/>
          <ac:spMkLst>
            <pc:docMk/>
            <pc:sldMk cId="585779489" sldId="658"/>
            <ac:spMk id="3" creationId="{AE401AB3-0653-45D8-B7AD-A920FB1EF164}"/>
          </ac:spMkLst>
        </pc:spChg>
        <pc:spChg chg="add mod">
          <ac:chgData name="Steven Wright" userId="9e3ad5f8a8318382" providerId="LiveId" clId="{1B07EFB6-5185-4BC0-8572-A88318F8FA6C}" dt="2022-11-14T06:54:01.270" v="18492" actId="313"/>
          <ac:spMkLst>
            <pc:docMk/>
            <pc:sldMk cId="585779489" sldId="658"/>
            <ac:spMk id="8" creationId="{0128EA97-5E57-D69E-4075-967BA2D273FB}"/>
          </ac:spMkLst>
        </pc:spChg>
        <pc:spChg chg="del mod">
          <ac:chgData name="Steven Wright" userId="9e3ad5f8a8318382" providerId="LiveId" clId="{1B07EFB6-5185-4BC0-8572-A88318F8FA6C}" dt="2022-11-12T08:32:40.989" v="10346" actId="478"/>
          <ac:spMkLst>
            <pc:docMk/>
            <pc:sldMk cId="585779489" sldId="658"/>
            <ac:spMk id="10" creationId="{B8DAE5B2-FF94-BFE6-BCA4-4A99CB74E1A8}"/>
          </ac:spMkLst>
        </pc:spChg>
        <pc:picChg chg="add del">
          <ac:chgData name="Steven Wright" userId="9e3ad5f8a8318382" providerId="LiveId" clId="{1B07EFB6-5185-4BC0-8572-A88318F8FA6C}" dt="2022-11-12T08:33:29.126" v="10399" actId="22"/>
          <ac:picMkLst>
            <pc:docMk/>
            <pc:sldMk cId="585779489" sldId="658"/>
            <ac:picMk id="5" creationId="{326C7EEF-27D5-4ED4-DE5D-22138E767754}"/>
          </ac:picMkLst>
        </pc:picChg>
      </pc:sldChg>
      <pc:sldChg chg="addSp delSp modSp mod">
        <pc:chgData name="Steven Wright" userId="9e3ad5f8a8318382" providerId="LiveId" clId="{1B07EFB6-5185-4BC0-8572-A88318F8FA6C}" dt="2022-11-14T21:11:27.052" v="18728" actId="20577"/>
        <pc:sldMkLst>
          <pc:docMk/>
          <pc:sldMk cId="3213468959" sldId="660"/>
        </pc:sldMkLst>
        <pc:spChg chg="del mod">
          <ac:chgData name="Steven Wright" userId="9e3ad5f8a8318382" providerId="LiveId" clId="{1B07EFB6-5185-4BC0-8572-A88318F8FA6C}" dt="2022-11-14T21:07:52.547" v="18618"/>
          <ac:spMkLst>
            <pc:docMk/>
            <pc:sldMk cId="3213468959" sldId="660"/>
            <ac:spMk id="4" creationId="{F3E5477E-0FD7-2B4A-A9F8-FCFA98BC7388}"/>
          </ac:spMkLst>
        </pc:spChg>
        <pc:spChg chg="add mod">
          <ac:chgData name="Steven Wright" userId="9e3ad5f8a8318382" providerId="LiveId" clId="{1B07EFB6-5185-4BC0-8572-A88318F8FA6C}" dt="2022-11-14T21:11:27.052" v="18728" actId="20577"/>
          <ac:spMkLst>
            <pc:docMk/>
            <pc:sldMk cId="3213468959" sldId="660"/>
            <ac:spMk id="10" creationId="{4FF0C03B-FD88-B7C6-4A2F-0493CF8CDFB6}"/>
          </ac:spMkLst>
        </pc:spChg>
        <pc:spChg chg="mod">
          <ac:chgData name="Steven Wright" userId="9e3ad5f8a8318382" providerId="LiveId" clId="{1B07EFB6-5185-4BC0-8572-A88318F8FA6C}" dt="2022-11-14T21:07:21.797" v="18573" actId="20577"/>
          <ac:spMkLst>
            <pc:docMk/>
            <pc:sldMk cId="3213468959" sldId="660"/>
            <ac:spMk id="21" creationId="{7AB17AE4-904A-D452-B9D0-7AAB50D2F365}"/>
          </ac:spMkLst>
        </pc:spChg>
        <pc:spChg chg="mod">
          <ac:chgData name="Steven Wright" userId="9e3ad5f8a8318382" providerId="LiveId" clId="{1B07EFB6-5185-4BC0-8572-A88318F8FA6C}" dt="2022-11-14T21:07:50.638" v="18616" actId="20577"/>
          <ac:spMkLst>
            <pc:docMk/>
            <pc:sldMk cId="3213468959" sldId="660"/>
            <ac:spMk id="22" creationId="{6AD782F4-08A8-F52D-562D-16D46405181E}"/>
          </ac:spMkLst>
        </pc:spChg>
        <pc:spChg chg="mod">
          <ac:chgData name="Steven Wright" userId="9e3ad5f8a8318382" providerId="LiveId" clId="{1B07EFB6-5185-4BC0-8572-A88318F8FA6C}" dt="2022-11-14T21:08:44.182" v="18658" actId="20577"/>
          <ac:spMkLst>
            <pc:docMk/>
            <pc:sldMk cId="3213468959" sldId="660"/>
            <ac:spMk id="26" creationId="{DBA52FAD-257C-CA9C-7C88-AA5C23100A3A}"/>
          </ac:spMkLst>
        </pc:spChg>
        <pc:spChg chg="mod">
          <ac:chgData name="Steven Wright" userId="9e3ad5f8a8318382" providerId="LiveId" clId="{1B07EFB6-5185-4BC0-8572-A88318F8FA6C}" dt="2022-11-14T21:08:57.228" v="18680" actId="20577"/>
          <ac:spMkLst>
            <pc:docMk/>
            <pc:sldMk cId="3213468959" sldId="660"/>
            <ac:spMk id="27" creationId="{2B491639-C349-4F7C-2E5C-9A35017F2A71}"/>
          </ac:spMkLst>
        </pc:spChg>
        <pc:picChg chg="add mod">
          <ac:chgData name="Steven Wright" userId="9e3ad5f8a8318382" providerId="LiveId" clId="{1B07EFB6-5185-4BC0-8572-A88318F8FA6C}" dt="2022-11-14T21:11:17.057" v="18717" actId="1076"/>
          <ac:picMkLst>
            <pc:docMk/>
            <pc:sldMk cId="3213468959" sldId="660"/>
            <ac:picMk id="6" creationId="{BB7A7E27-50A6-D4EA-CE77-9A5923D58481}"/>
          </ac:picMkLst>
        </pc:picChg>
        <pc:picChg chg="del">
          <ac:chgData name="Steven Wright" userId="9e3ad5f8a8318382" providerId="LiveId" clId="{1B07EFB6-5185-4BC0-8572-A88318F8FA6C}" dt="2022-11-14T21:06:52.336" v="18544" actId="478"/>
          <ac:picMkLst>
            <pc:docMk/>
            <pc:sldMk cId="3213468959" sldId="660"/>
            <ac:picMk id="11" creationId="{5621E5EF-449B-4C95-A3FF-690745D896F9}"/>
          </ac:picMkLst>
        </pc:picChg>
      </pc:sldChg>
      <pc:sldChg chg="del">
        <pc:chgData name="Steven Wright" userId="9e3ad5f8a8318382" providerId="LiveId" clId="{1B07EFB6-5185-4BC0-8572-A88318F8FA6C}" dt="2022-11-12T00:30:23.464" v="7049" actId="47"/>
        <pc:sldMkLst>
          <pc:docMk/>
          <pc:sldMk cId="3039082862" sldId="735"/>
        </pc:sldMkLst>
      </pc:sldChg>
      <pc:sldChg chg="modSp mod">
        <pc:chgData name="Steven Wright" userId="9e3ad5f8a8318382" providerId="LiveId" clId="{1B07EFB6-5185-4BC0-8572-A88318F8FA6C}" dt="2022-11-13T01:20:48.571" v="15013" actId="20577"/>
        <pc:sldMkLst>
          <pc:docMk/>
          <pc:sldMk cId="3600126758" sldId="775"/>
        </pc:sldMkLst>
        <pc:spChg chg="mod">
          <ac:chgData name="Steven Wright" userId="9e3ad5f8a8318382" providerId="LiveId" clId="{1B07EFB6-5185-4BC0-8572-A88318F8FA6C}" dt="2022-11-12T03:56:43.801" v="8624" actId="1076"/>
          <ac:spMkLst>
            <pc:docMk/>
            <pc:sldMk cId="3600126758" sldId="775"/>
            <ac:spMk id="7" creationId="{4F4D63B2-8F72-86F4-A526-0B8F8D6BE34D}"/>
          </ac:spMkLst>
        </pc:spChg>
        <pc:graphicFrameChg chg="mod modGraphic">
          <ac:chgData name="Steven Wright" userId="9e3ad5f8a8318382" providerId="LiveId" clId="{1B07EFB6-5185-4BC0-8572-A88318F8FA6C}" dt="2022-11-13T01:20:48.571" v="15013" actId="20577"/>
          <ac:graphicFrameMkLst>
            <pc:docMk/>
            <pc:sldMk cId="3600126758" sldId="775"/>
            <ac:graphicFrameMk id="5" creationId="{246EF9FE-82E4-13BB-3ABC-05DB2C8E55A4}"/>
          </ac:graphicFrameMkLst>
        </pc:graphicFrameChg>
      </pc:sldChg>
      <pc:sldChg chg="addSp delSp modSp mod">
        <pc:chgData name="Steven Wright" userId="9e3ad5f8a8318382" providerId="LiveId" clId="{1B07EFB6-5185-4BC0-8572-A88318F8FA6C}" dt="2022-11-14T06:26:26.879" v="18178" actId="20577"/>
        <pc:sldMkLst>
          <pc:docMk/>
          <pc:sldMk cId="1196482593" sldId="789"/>
        </pc:sldMkLst>
        <pc:spChg chg="add mod">
          <ac:chgData name="Steven Wright" userId="9e3ad5f8a8318382" providerId="LiveId" clId="{1B07EFB6-5185-4BC0-8572-A88318F8FA6C}" dt="2022-11-14T06:26:26.879" v="18178" actId="20577"/>
          <ac:spMkLst>
            <pc:docMk/>
            <pc:sldMk cId="1196482593" sldId="789"/>
            <ac:spMk id="6" creationId="{52346960-AF11-9813-6CC4-E0D4F6B7DD10}"/>
          </ac:spMkLst>
        </pc:spChg>
        <pc:spChg chg="add del mod">
          <ac:chgData name="Steven Wright" userId="9e3ad5f8a8318382" providerId="LiveId" clId="{1B07EFB6-5185-4BC0-8572-A88318F8FA6C}" dt="2022-11-14T06:25:50.987" v="18171" actId="20577"/>
          <ac:spMkLst>
            <pc:docMk/>
            <pc:sldMk cId="1196482593" sldId="789"/>
            <ac:spMk id="11" creationId="{5FCFF8FC-43A3-C45D-94A9-B39249302BF1}"/>
          </ac:spMkLst>
        </pc:spChg>
        <pc:picChg chg="add del mod">
          <ac:chgData name="Steven Wright" userId="9e3ad5f8a8318382" providerId="LiveId" clId="{1B07EFB6-5185-4BC0-8572-A88318F8FA6C}" dt="2022-11-12T21:23:30.437" v="10655" actId="478"/>
          <ac:picMkLst>
            <pc:docMk/>
            <pc:sldMk cId="1196482593" sldId="789"/>
            <ac:picMk id="2" creationId="{EA437B11-72A6-6456-9469-3A3A0A0DF008}"/>
          </ac:picMkLst>
        </pc:picChg>
        <pc:picChg chg="add del">
          <ac:chgData name="Steven Wright" userId="9e3ad5f8a8318382" providerId="LiveId" clId="{1B07EFB6-5185-4BC0-8572-A88318F8FA6C}" dt="2022-11-11T04:31:48.805" v="3132" actId="478"/>
          <ac:picMkLst>
            <pc:docMk/>
            <pc:sldMk cId="1196482593" sldId="789"/>
            <ac:picMk id="13" creationId="{99F53B1B-3216-F63F-62AF-80A05C9E0E32}"/>
          </ac:picMkLst>
        </pc:picChg>
        <pc:picChg chg="add del">
          <ac:chgData name="Steven Wright" userId="9e3ad5f8a8318382" providerId="LiveId" clId="{1B07EFB6-5185-4BC0-8572-A88318F8FA6C}" dt="2022-11-11T04:31:47.733" v="3131" actId="478"/>
          <ac:picMkLst>
            <pc:docMk/>
            <pc:sldMk cId="1196482593" sldId="789"/>
            <ac:picMk id="21" creationId="{23C37522-FFA1-182E-1C4E-CC41E42875A2}"/>
          </ac:picMkLst>
        </pc:picChg>
        <pc:picChg chg="add mod">
          <ac:chgData name="Steven Wright" userId="9e3ad5f8a8318382" providerId="LiveId" clId="{1B07EFB6-5185-4BC0-8572-A88318F8FA6C}" dt="2022-11-12T21:23:44.671" v="10660" actId="1076"/>
          <ac:picMkLst>
            <pc:docMk/>
            <pc:sldMk cId="1196482593" sldId="789"/>
            <ac:picMk id="11266" creationId="{A798B36B-E66F-8BD1-CD0B-7D560ED1FCF0}"/>
          </ac:picMkLst>
        </pc:picChg>
      </pc:sldChg>
      <pc:sldChg chg="delSp del mod">
        <pc:chgData name="Steven Wright" userId="9e3ad5f8a8318382" providerId="LiveId" clId="{1B07EFB6-5185-4BC0-8572-A88318F8FA6C}" dt="2022-11-11T00:59:00.458" v="499" actId="47"/>
        <pc:sldMkLst>
          <pc:docMk/>
          <pc:sldMk cId="3446303287" sldId="790"/>
        </pc:sldMkLst>
        <pc:spChg chg="del">
          <ac:chgData name="Steven Wright" userId="9e3ad5f8a8318382" providerId="LiveId" clId="{1B07EFB6-5185-4BC0-8572-A88318F8FA6C}" dt="2022-11-11T00:58:56.812" v="497" actId="478"/>
          <ac:spMkLst>
            <pc:docMk/>
            <pc:sldMk cId="3446303287" sldId="790"/>
            <ac:spMk id="13" creationId="{DF2269F2-F894-4158-B7E2-F693E338CACF}"/>
          </ac:spMkLst>
        </pc:spChg>
        <pc:picChg chg="del">
          <ac:chgData name="Steven Wright" userId="9e3ad5f8a8318382" providerId="LiveId" clId="{1B07EFB6-5185-4BC0-8572-A88318F8FA6C}" dt="2022-11-11T00:58:57.750" v="498" actId="478"/>
          <ac:picMkLst>
            <pc:docMk/>
            <pc:sldMk cId="3446303287" sldId="790"/>
            <ac:picMk id="20" creationId="{86792CC9-9404-4894-A44C-6F126A95C957}"/>
          </ac:picMkLst>
        </pc:picChg>
      </pc:sldChg>
      <pc:sldChg chg="del">
        <pc:chgData name="Steven Wright" userId="9e3ad5f8a8318382" providerId="LiveId" clId="{1B07EFB6-5185-4BC0-8572-A88318F8FA6C}" dt="2022-11-11T00:59:08.232" v="500" actId="47"/>
        <pc:sldMkLst>
          <pc:docMk/>
          <pc:sldMk cId="432025864" sldId="791"/>
        </pc:sldMkLst>
      </pc:sldChg>
      <pc:sldChg chg="del">
        <pc:chgData name="Steven Wright" userId="9e3ad5f8a8318382" providerId="LiveId" clId="{1B07EFB6-5185-4BC0-8572-A88318F8FA6C}" dt="2022-11-12T00:30:25.709" v="7050" actId="47"/>
        <pc:sldMkLst>
          <pc:docMk/>
          <pc:sldMk cId="4007125560" sldId="794"/>
        </pc:sldMkLst>
      </pc:sldChg>
      <pc:sldChg chg="addSp delSp modSp mod">
        <pc:chgData name="Steven Wright" userId="9e3ad5f8a8318382" providerId="LiveId" clId="{1B07EFB6-5185-4BC0-8572-A88318F8FA6C}" dt="2022-11-13T22:15:35.309" v="16936" actId="20577"/>
        <pc:sldMkLst>
          <pc:docMk/>
          <pc:sldMk cId="2315920241" sldId="798"/>
        </pc:sldMkLst>
        <pc:spChg chg="mod">
          <ac:chgData name="Steven Wright" userId="9e3ad5f8a8318382" providerId="LiveId" clId="{1B07EFB6-5185-4BC0-8572-A88318F8FA6C}" dt="2022-11-13T02:00:06.422" v="15130" actId="20577"/>
          <ac:spMkLst>
            <pc:docMk/>
            <pc:sldMk cId="2315920241" sldId="798"/>
            <ac:spMk id="3" creationId="{AE401AB3-0653-45D8-B7AD-A920FB1EF164}"/>
          </ac:spMkLst>
        </pc:spChg>
        <pc:spChg chg="add del">
          <ac:chgData name="Steven Wright" userId="9e3ad5f8a8318382" providerId="LiveId" clId="{1B07EFB6-5185-4BC0-8572-A88318F8FA6C}" dt="2022-11-12T21:57:35.218" v="11948" actId="478"/>
          <ac:spMkLst>
            <pc:docMk/>
            <pc:sldMk cId="2315920241" sldId="798"/>
            <ac:spMk id="4" creationId="{15A08864-946F-D8EE-DB16-B9E933E5515F}"/>
          </ac:spMkLst>
        </pc:spChg>
        <pc:spChg chg="mod">
          <ac:chgData name="Steven Wright" userId="9e3ad5f8a8318382" providerId="LiveId" clId="{1B07EFB6-5185-4BC0-8572-A88318F8FA6C}" dt="2022-11-13T05:56:14.653" v="16326" actId="20577"/>
          <ac:spMkLst>
            <pc:docMk/>
            <pc:sldMk cId="2315920241" sldId="798"/>
            <ac:spMk id="5" creationId="{92360809-2878-E469-3B51-757A4F261794}"/>
          </ac:spMkLst>
        </pc:spChg>
        <pc:spChg chg="add mod">
          <ac:chgData name="Steven Wright" userId="9e3ad5f8a8318382" providerId="LiveId" clId="{1B07EFB6-5185-4BC0-8572-A88318F8FA6C}" dt="2022-11-12T21:57:36.133" v="11949"/>
          <ac:spMkLst>
            <pc:docMk/>
            <pc:sldMk cId="2315920241" sldId="798"/>
            <ac:spMk id="10" creationId="{2D22CB00-99FB-9F97-04B3-4A89F7337952}"/>
          </ac:spMkLst>
        </pc:spChg>
        <pc:spChg chg="add mod">
          <ac:chgData name="Steven Wright" userId="9e3ad5f8a8318382" providerId="LiveId" clId="{1B07EFB6-5185-4BC0-8572-A88318F8FA6C}" dt="2022-11-12T21:57:46.637" v="11969" actId="20577"/>
          <ac:spMkLst>
            <pc:docMk/>
            <pc:sldMk cId="2315920241" sldId="798"/>
            <ac:spMk id="14" creationId="{E8B6802A-6F38-625E-AE35-0E24A7480153}"/>
          </ac:spMkLst>
        </pc:spChg>
        <pc:spChg chg="add mod">
          <ac:chgData name="Steven Wright" userId="9e3ad5f8a8318382" providerId="LiveId" clId="{1B07EFB6-5185-4BC0-8572-A88318F8FA6C}" dt="2022-11-13T02:29:03.968" v="16025" actId="1076"/>
          <ac:spMkLst>
            <pc:docMk/>
            <pc:sldMk cId="2315920241" sldId="798"/>
            <ac:spMk id="17" creationId="{E6AA3957-EBA7-08F3-6995-1E5AC9DA930C}"/>
          </ac:spMkLst>
        </pc:spChg>
        <pc:spChg chg="add mod">
          <ac:chgData name="Steven Wright" userId="9e3ad5f8a8318382" providerId="LiveId" clId="{1B07EFB6-5185-4BC0-8572-A88318F8FA6C}" dt="2022-11-13T02:29:08.628" v="16027" actId="1076"/>
          <ac:spMkLst>
            <pc:docMk/>
            <pc:sldMk cId="2315920241" sldId="798"/>
            <ac:spMk id="18" creationId="{9C8FFA73-B8A3-0E7D-8BBC-86BEFC917174}"/>
          </ac:spMkLst>
        </pc:spChg>
        <pc:grpChg chg="add mod">
          <ac:chgData name="Steven Wright" userId="9e3ad5f8a8318382" providerId="LiveId" clId="{1B07EFB6-5185-4BC0-8572-A88318F8FA6C}" dt="2022-11-13T02:30:22.945" v="16084" actId="14100"/>
          <ac:grpSpMkLst>
            <pc:docMk/>
            <pc:sldMk cId="2315920241" sldId="798"/>
            <ac:grpSpMk id="9" creationId="{96779D5E-1F93-E028-25C7-94342BF1D446}"/>
          </ac:grpSpMkLst>
        </pc:grpChg>
        <pc:graphicFrameChg chg="mod">
          <ac:chgData name="Steven Wright" userId="9e3ad5f8a8318382" providerId="LiveId" clId="{1B07EFB6-5185-4BC0-8572-A88318F8FA6C}" dt="2022-11-13T02:29:06.540" v="16026" actId="1076"/>
          <ac:graphicFrameMkLst>
            <pc:docMk/>
            <pc:sldMk cId="2315920241" sldId="798"/>
            <ac:graphicFrameMk id="6" creationId="{148CA09A-1826-9364-2297-6066B414DA31}"/>
          </ac:graphicFrameMkLst>
        </pc:graphicFrameChg>
        <pc:graphicFrameChg chg="mod">
          <ac:chgData name="Steven Wright" userId="9e3ad5f8a8318382" providerId="LiveId" clId="{1B07EFB6-5185-4BC0-8572-A88318F8FA6C}" dt="2022-11-13T22:15:35.309" v="16936" actId="20577"/>
          <ac:graphicFrameMkLst>
            <pc:docMk/>
            <pc:sldMk cId="2315920241" sldId="798"/>
            <ac:graphicFrameMk id="11" creationId="{B4C919AB-7BC4-0B6F-3AEB-9EDBA65F1FD5}"/>
          </ac:graphicFrameMkLst>
        </pc:graphicFrameChg>
        <pc:cxnChg chg="add del mod">
          <ac:chgData name="Steven Wright" userId="9e3ad5f8a8318382" providerId="LiveId" clId="{1B07EFB6-5185-4BC0-8572-A88318F8FA6C}" dt="2022-11-12T21:58:05.606" v="11971" actId="478"/>
          <ac:cxnSpMkLst>
            <pc:docMk/>
            <pc:sldMk cId="2315920241" sldId="798"/>
            <ac:cxnSpMk id="16" creationId="{D75064F6-9EAE-0510-D653-2E3027E9E914}"/>
          </ac:cxnSpMkLst>
        </pc:cxnChg>
      </pc:sldChg>
      <pc:sldChg chg="addSp delSp modSp del mod ord">
        <pc:chgData name="Steven Wright" userId="9e3ad5f8a8318382" providerId="LiveId" clId="{1B07EFB6-5185-4BC0-8572-A88318F8FA6C}" dt="2022-11-13T08:29:55.008" v="16345" actId="47"/>
        <pc:sldMkLst>
          <pc:docMk/>
          <pc:sldMk cId="3033850265" sldId="819"/>
        </pc:sldMkLst>
        <pc:spChg chg="mod">
          <ac:chgData name="Steven Wright" userId="9e3ad5f8a8318382" providerId="LiveId" clId="{1B07EFB6-5185-4BC0-8572-A88318F8FA6C}" dt="2022-11-12T07:58:53.753" v="10325" actId="1076"/>
          <ac:spMkLst>
            <pc:docMk/>
            <pc:sldMk cId="3033850265" sldId="819"/>
            <ac:spMk id="2" creationId="{F76E4F0A-27A8-4B8B-A710-00FBB013BA9A}"/>
          </ac:spMkLst>
        </pc:spChg>
        <pc:spChg chg="add del mod">
          <ac:chgData name="Steven Wright" userId="9e3ad5f8a8318382" providerId="LiveId" clId="{1B07EFB6-5185-4BC0-8572-A88318F8FA6C}" dt="2022-11-12T07:43:46.699" v="9253" actId="478"/>
          <ac:spMkLst>
            <pc:docMk/>
            <pc:sldMk cId="3033850265" sldId="819"/>
            <ac:spMk id="3" creationId="{6B09AA92-F55D-7A67-ED71-6F9976D076F6}"/>
          </ac:spMkLst>
        </pc:spChg>
      </pc:sldChg>
      <pc:sldChg chg="addSp delSp modSp add del mod">
        <pc:chgData name="Steven Wright" userId="9e3ad5f8a8318382" providerId="LiveId" clId="{1B07EFB6-5185-4BC0-8572-A88318F8FA6C}" dt="2022-11-12T21:20:47.341" v="10636" actId="14100"/>
        <pc:sldMkLst>
          <pc:docMk/>
          <pc:sldMk cId="2066670026" sldId="829"/>
        </pc:sldMkLst>
        <pc:picChg chg="add mod">
          <ac:chgData name="Steven Wright" userId="9e3ad5f8a8318382" providerId="LiveId" clId="{1B07EFB6-5185-4BC0-8572-A88318F8FA6C}" dt="2022-11-12T21:20:47.341" v="10636" actId="14100"/>
          <ac:picMkLst>
            <pc:docMk/>
            <pc:sldMk cId="2066670026" sldId="829"/>
            <ac:picMk id="3" creationId="{BDB75300-F1E8-3511-D921-B8C838245273}"/>
          </ac:picMkLst>
        </pc:picChg>
        <pc:picChg chg="del mod">
          <ac:chgData name="Steven Wright" userId="9e3ad5f8a8318382" providerId="LiveId" clId="{1B07EFB6-5185-4BC0-8572-A88318F8FA6C}" dt="2022-11-12T21:18:01.874" v="10624" actId="478"/>
          <ac:picMkLst>
            <pc:docMk/>
            <pc:sldMk cId="2066670026" sldId="829"/>
            <ac:picMk id="8" creationId="{DD5BA549-8B2B-2913-2458-82801AE9A317}"/>
          </ac:picMkLst>
        </pc:picChg>
        <pc:picChg chg="add del mod">
          <ac:chgData name="Steven Wright" userId="9e3ad5f8a8318382" providerId="LiveId" clId="{1B07EFB6-5185-4BC0-8572-A88318F8FA6C}" dt="2022-11-12T21:18:06.791" v="10627" actId="478"/>
          <ac:picMkLst>
            <pc:docMk/>
            <pc:sldMk cId="2066670026" sldId="829"/>
            <ac:picMk id="10242" creationId="{D69E06C6-6BC7-3333-DAEB-238FE1E77E69}"/>
          </ac:picMkLst>
        </pc:picChg>
      </pc:sldChg>
      <pc:sldChg chg="addSp delSp modSp mod ord">
        <pc:chgData name="Steven Wright" userId="9e3ad5f8a8318382" providerId="LiveId" clId="{1B07EFB6-5185-4BC0-8572-A88318F8FA6C}" dt="2022-11-11T04:44:45.187" v="4164"/>
        <pc:sldMkLst>
          <pc:docMk/>
          <pc:sldMk cId="2753669031" sldId="838"/>
        </pc:sldMkLst>
        <pc:picChg chg="add mod">
          <ac:chgData name="Steven Wright" userId="9e3ad5f8a8318382" providerId="LiveId" clId="{1B07EFB6-5185-4BC0-8572-A88318F8FA6C}" dt="2022-11-11T04:43:54.771" v="4162" actId="1076"/>
          <ac:picMkLst>
            <pc:docMk/>
            <pc:sldMk cId="2753669031" sldId="838"/>
            <ac:picMk id="4" creationId="{071183B7-D5D2-4219-E9E6-8175E27500A3}"/>
          </ac:picMkLst>
        </pc:picChg>
        <pc:picChg chg="del">
          <ac:chgData name="Steven Wright" userId="9e3ad5f8a8318382" providerId="LiveId" clId="{1B07EFB6-5185-4BC0-8572-A88318F8FA6C}" dt="2022-11-11T04:43:08.891" v="4158" actId="478"/>
          <ac:picMkLst>
            <pc:docMk/>
            <pc:sldMk cId="2753669031" sldId="838"/>
            <ac:picMk id="3074" creationId="{44800460-5203-5E40-6053-6554EEF4CF70}"/>
          </ac:picMkLst>
        </pc:picChg>
      </pc:sldChg>
      <pc:sldChg chg="modSp mod modCm">
        <pc:chgData name="Steven Wright" userId="9e3ad5f8a8318382" providerId="LiveId" clId="{1B07EFB6-5185-4BC0-8572-A88318F8FA6C}" dt="2022-11-14T21:02:27.388" v="18498" actId="13926"/>
        <pc:sldMkLst>
          <pc:docMk/>
          <pc:sldMk cId="1900286826" sldId="841"/>
        </pc:sldMkLst>
        <pc:spChg chg="mod">
          <ac:chgData name="Steven Wright" userId="9e3ad5f8a8318382" providerId="LiveId" clId="{1B07EFB6-5185-4BC0-8572-A88318F8FA6C}" dt="2022-11-14T21:02:27.388" v="18498" actId="13926"/>
          <ac:spMkLst>
            <pc:docMk/>
            <pc:sldMk cId="1900286826" sldId="841"/>
            <ac:spMk id="16" creationId="{17C7631B-4CBB-B933-1959-539D89848220}"/>
          </ac:spMkLst>
        </pc:spChg>
      </pc:sldChg>
      <pc:sldChg chg="addSp delSp modSp mod">
        <pc:chgData name="Steven Wright" userId="9e3ad5f8a8318382" providerId="LiveId" clId="{1B07EFB6-5185-4BC0-8572-A88318F8FA6C}" dt="2022-11-14T06:23:06.430" v="18109" actId="1076"/>
        <pc:sldMkLst>
          <pc:docMk/>
          <pc:sldMk cId="2610451616" sldId="845"/>
        </pc:sldMkLst>
        <pc:spChg chg="mod">
          <ac:chgData name="Steven Wright" userId="9e3ad5f8a8318382" providerId="LiveId" clId="{1B07EFB6-5185-4BC0-8572-A88318F8FA6C}" dt="2022-11-14T06:23:01.710" v="18108" actId="1076"/>
          <ac:spMkLst>
            <pc:docMk/>
            <pc:sldMk cId="2610451616" sldId="845"/>
            <ac:spMk id="4" creationId="{957D519F-239E-88FA-DDA5-2FC5D348CD07}"/>
          </ac:spMkLst>
        </pc:spChg>
        <pc:spChg chg="add mod">
          <ac:chgData name="Steven Wright" userId="9e3ad5f8a8318382" providerId="LiveId" clId="{1B07EFB6-5185-4BC0-8572-A88318F8FA6C}" dt="2022-11-13T01:21:23.108" v="15017" actId="207"/>
          <ac:spMkLst>
            <pc:docMk/>
            <pc:sldMk cId="2610451616" sldId="845"/>
            <ac:spMk id="6" creationId="{E5B4CDF7-4AF8-0D05-5D1D-69D2D2B6CEF0}"/>
          </ac:spMkLst>
        </pc:spChg>
        <pc:spChg chg="del mod">
          <ac:chgData name="Steven Wright" userId="9e3ad5f8a8318382" providerId="LiveId" clId="{1B07EFB6-5185-4BC0-8572-A88318F8FA6C}" dt="2022-11-11T04:10:07.321" v="1134" actId="478"/>
          <ac:spMkLst>
            <pc:docMk/>
            <pc:sldMk cId="2610451616" sldId="845"/>
            <ac:spMk id="9" creationId="{8250C2AE-2714-A36D-A0DC-8CFC476088CE}"/>
          </ac:spMkLst>
        </pc:spChg>
        <pc:picChg chg="del">
          <ac:chgData name="Steven Wright" userId="9e3ad5f8a8318382" providerId="LiveId" clId="{1B07EFB6-5185-4BC0-8572-A88318F8FA6C}" dt="2022-11-11T04:02:07.487" v="892" actId="478"/>
          <ac:picMkLst>
            <pc:docMk/>
            <pc:sldMk cId="2610451616" sldId="845"/>
            <ac:picMk id="5" creationId="{B2AACCD9-0F45-785A-F098-C7076A431581}"/>
          </ac:picMkLst>
        </pc:picChg>
        <pc:picChg chg="add mod">
          <ac:chgData name="Steven Wright" userId="9e3ad5f8a8318382" providerId="LiveId" clId="{1B07EFB6-5185-4BC0-8572-A88318F8FA6C}" dt="2022-11-11T04:09:53.885" v="1130" actId="1076"/>
          <ac:picMkLst>
            <pc:docMk/>
            <pc:sldMk cId="2610451616" sldId="845"/>
            <ac:picMk id="1026" creationId="{81D9721D-2D23-45F4-8EB4-845A4829D345}"/>
          </ac:picMkLst>
        </pc:picChg>
        <pc:picChg chg="add mod">
          <ac:chgData name="Steven Wright" userId="9e3ad5f8a8318382" providerId="LiveId" clId="{1B07EFB6-5185-4BC0-8572-A88318F8FA6C}" dt="2022-11-14T06:23:06.430" v="18109" actId="1076"/>
          <ac:picMkLst>
            <pc:docMk/>
            <pc:sldMk cId="2610451616" sldId="845"/>
            <ac:picMk id="1028" creationId="{65F6CA61-93DA-2D2D-1F85-947E71F91BA2}"/>
          </ac:picMkLst>
        </pc:picChg>
      </pc:sldChg>
      <pc:sldChg chg="del">
        <pc:chgData name="Steven Wright" userId="9e3ad5f8a8318382" providerId="LiveId" clId="{1B07EFB6-5185-4BC0-8572-A88318F8FA6C}" dt="2022-11-12T07:57:21.111" v="10257" actId="47"/>
        <pc:sldMkLst>
          <pc:docMk/>
          <pc:sldMk cId="1023854681" sldId="846"/>
        </pc:sldMkLst>
      </pc:sldChg>
      <pc:sldChg chg="modSp mod">
        <pc:chgData name="Steven Wright" userId="9e3ad5f8a8318382" providerId="LiveId" clId="{1B07EFB6-5185-4BC0-8572-A88318F8FA6C}" dt="2022-11-14T21:04:24.730" v="18506" actId="13926"/>
        <pc:sldMkLst>
          <pc:docMk/>
          <pc:sldMk cId="247640721" sldId="874"/>
        </pc:sldMkLst>
        <pc:spChg chg="mod">
          <ac:chgData name="Steven Wright" userId="9e3ad5f8a8318382" providerId="LiveId" clId="{1B07EFB6-5185-4BC0-8572-A88318F8FA6C}" dt="2022-11-14T21:04:24.730" v="18506" actId="13926"/>
          <ac:spMkLst>
            <pc:docMk/>
            <pc:sldMk cId="247640721" sldId="874"/>
            <ac:spMk id="9" creationId="{A14B288C-33BF-4299-A007-D8255ED3FB60}"/>
          </ac:spMkLst>
        </pc:spChg>
      </pc:sldChg>
      <pc:sldChg chg="addSp delSp modSp del mod modShow">
        <pc:chgData name="Steven Wright" userId="9e3ad5f8a8318382" providerId="LiveId" clId="{1B07EFB6-5185-4BC0-8572-A88318F8FA6C}" dt="2022-11-13T22:40:49.706" v="17429" actId="47"/>
        <pc:sldMkLst>
          <pc:docMk/>
          <pc:sldMk cId="69306791" sldId="1317"/>
        </pc:sldMkLst>
        <pc:spChg chg="add mod">
          <ac:chgData name="Steven Wright" userId="9e3ad5f8a8318382" providerId="LiveId" clId="{1B07EFB6-5185-4BC0-8572-A88318F8FA6C}" dt="2022-11-12T04:04:57.247" v="8764" actId="1076"/>
          <ac:spMkLst>
            <pc:docMk/>
            <pc:sldMk cId="69306791" sldId="1317"/>
            <ac:spMk id="3" creationId="{23B6BA28-2C3B-2424-CCFE-53676CB1EE95}"/>
          </ac:spMkLst>
        </pc:spChg>
        <pc:spChg chg="add mod">
          <ac:chgData name="Steven Wright" userId="9e3ad5f8a8318382" providerId="LiveId" clId="{1B07EFB6-5185-4BC0-8572-A88318F8FA6C}" dt="2022-11-12T04:04:48.516" v="8761" actId="1076"/>
          <ac:spMkLst>
            <pc:docMk/>
            <pc:sldMk cId="69306791" sldId="1317"/>
            <ac:spMk id="6" creationId="{6ED42876-28C4-E5E8-2C64-1E4E2D0DCEB4}"/>
          </ac:spMkLst>
        </pc:spChg>
        <pc:spChg chg="add mod">
          <ac:chgData name="Steven Wright" userId="9e3ad5f8a8318382" providerId="LiveId" clId="{1B07EFB6-5185-4BC0-8572-A88318F8FA6C}" dt="2022-11-12T04:04:44.265" v="8760" actId="1076"/>
          <ac:spMkLst>
            <pc:docMk/>
            <pc:sldMk cId="69306791" sldId="1317"/>
            <ac:spMk id="7" creationId="{A5F1B4ED-1495-8D43-1FDB-0A9B267E267C}"/>
          </ac:spMkLst>
        </pc:spChg>
        <pc:spChg chg="add mod">
          <ac:chgData name="Steven Wright" userId="9e3ad5f8a8318382" providerId="LiveId" clId="{1B07EFB6-5185-4BC0-8572-A88318F8FA6C}" dt="2022-11-12T04:04:41.600" v="8759" actId="13926"/>
          <ac:spMkLst>
            <pc:docMk/>
            <pc:sldMk cId="69306791" sldId="1317"/>
            <ac:spMk id="8" creationId="{A068F67A-E404-8861-A962-875E5ADF2E77}"/>
          </ac:spMkLst>
        </pc:spChg>
        <pc:spChg chg="del">
          <ac:chgData name="Steven Wright" userId="9e3ad5f8a8318382" providerId="LiveId" clId="{1B07EFB6-5185-4BC0-8572-A88318F8FA6C}" dt="2022-11-12T04:03:13.987" v="8709" actId="478"/>
          <ac:spMkLst>
            <pc:docMk/>
            <pc:sldMk cId="69306791" sldId="1317"/>
            <ac:spMk id="10" creationId="{7D0CDA61-4BAB-45D6-91C6-A160FDD98905}"/>
          </ac:spMkLst>
        </pc:spChg>
        <pc:spChg chg="add mod">
          <ac:chgData name="Steven Wright" userId="9e3ad5f8a8318382" providerId="LiveId" clId="{1B07EFB6-5185-4BC0-8572-A88318F8FA6C}" dt="2022-11-12T04:04:38.968" v="8758" actId="13926"/>
          <ac:spMkLst>
            <pc:docMk/>
            <pc:sldMk cId="69306791" sldId="1317"/>
            <ac:spMk id="11" creationId="{94D471F3-CDD3-7C8D-AF92-F17E6550C5CE}"/>
          </ac:spMkLst>
        </pc:spChg>
        <pc:spChg chg="add mod">
          <ac:chgData name="Steven Wright" userId="9e3ad5f8a8318382" providerId="LiveId" clId="{1B07EFB6-5185-4BC0-8572-A88318F8FA6C}" dt="2022-11-12T04:04:32.768" v="8755" actId="13926"/>
          <ac:spMkLst>
            <pc:docMk/>
            <pc:sldMk cId="69306791" sldId="1317"/>
            <ac:spMk id="12" creationId="{F2FC552C-AF50-70A5-EC89-97FEC18C6B5F}"/>
          </ac:spMkLst>
        </pc:spChg>
        <pc:spChg chg="add mod">
          <ac:chgData name="Steven Wright" userId="9e3ad5f8a8318382" providerId="LiveId" clId="{1B07EFB6-5185-4BC0-8572-A88318F8FA6C}" dt="2022-11-12T04:04:30.845" v="8754" actId="13926"/>
          <ac:spMkLst>
            <pc:docMk/>
            <pc:sldMk cId="69306791" sldId="1317"/>
            <ac:spMk id="13" creationId="{8616E9C9-058E-ECDD-E756-347DDF82B60B}"/>
          </ac:spMkLst>
        </pc:spChg>
        <pc:spChg chg="mod">
          <ac:chgData name="Steven Wright" userId="9e3ad5f8a8318382" providerId="LiveId" clId="{1B07EFB6-5185-4BC0-8572-A88318F8FA6C}" dt="2022-11-12T04:03:32.310" v="8715" actId="1076"/>
          <ac:spMkLst>
            <pc:docMk/>
            <pc:sldMk cId="69306791" sldId="1317"/>
            <ac:spMk id="32" creationId="{57BFE268-15F7-4E82-BF67-31241641A91B}"/>
          </ac:spMkLst>
        </pc:spChg>
        <pc:spChg chg="mod">
          <ac:chgData name="Steven Wright" userId="9e3ad5f8a8318382" providerId="LiveId" clId="{1B07EFB6-5185-4BC0-8572-A88318F8FA6C}" dt="2022-11-12T04:03:36.595" v="8716" actId="1076"/>
          <ac:spMkLst>
            <pc:docMk/>
            <pc:sldMk cId="69306791" sldId="1317"/>
            <ac:spMk id="78" creationId="{1A09BF33-E517-4149-8DEB-FECBCA18923E}"/>
          </ac:spMkLst>
        </pc:spChg>
        <pc:spChg chg="del">
          <ac:chgData name="Steven Wright" userId="9e3ad5f8a8318382" providerId="LiveId" clId="{1B07EFB6-5185-4BC0-8572-A88318F8FA6C}" dt="2022-11-12T04:03:15.556" v="8710" actId="478"/>
          <ac:spMkLst>
            <pc:docMk/>
            <pc:sldMk cId="69306791" sldId="1317"/>
            <ac:spMk id="81" creationId="{026DC679-06B8-4851-9317-32FE0A2A65E7}"/>
          </ac:spMkLst>
        </pc:spChg>
        <pc:spChg chg="del">
          <ac:chgData name="Steven Wright" userId="9e3ad5f8a8318382" providerId="LiveId" clId="{1B07EFB6-5185-4BC0-8572-A88318F8FA6C}" dt="2022-11-12T04:03:49.512" v="8722" actId="478"/>
          <ac:spMkLst>
            <pc:docMk/>
            <pc:sldMk cId="69306791" sldId="1317"/>
            <ac:spMk id="82" creationId="{A76B8F96-33DF-4F0B-8185-CCE050A16CB4}"/>
          </ac:spMkLst>
        </pc:spChg>
        <pc:spChg chg="mod">
          <ac:chgData name="Steven Wright" userId="9e3ad5f8a8318382" providerId="LiveId" clId="{1B07EFB6-5185-4BC0-8572-A88318F8FA6C}" dt="2022-11-12T04:04:54.828" v="8763" actId="1076"/>
          <ac:spMkLst>
            <pc:docMk/>
            <pc:sldMk cId="69306791" sldId="1317"/>
            <ac:spMk id="83" creationId="{0625DBF8-EF2F-492D-ADA3-12E388A318FC}"/>
          </ac:spMkLst>
        </pc:spChg>
        <pc:picChg chg="del">
          <ac:chgData name="Steven Wright" userId="9e3ad5f8a8318382" providerId="LiveId" clId="{1B07EFB6-5185-4BC0-8572-A88318F8FA6C}" dt="2022-11-12T04:03:12.263" v="8708" actId="478"/>
          <ac:picMkLst>
            <pc:docMk/>
            <pc:sldMk cId="69306791" sldId="1317"/>
            <ac:picMk id="9" creationId="{25517980-3E3C-4CB5-99E9-040284DCE2BD}"/>
          </ac:picMkLst>
        </pc:picChg>
        <pc:picChg chg="add del">
          <ac:chgData name="Steven Wright" userId="9e3ad5f8a8318382" providerId="LiveId" clId="{1B07EFB6-5185-4BC0-8572-A88318F8FA6C}" dt="2022-11-12T04:03:20.298" v="8713" actId="478"/>
          <ac:picMkLst>
            <pc:docMk/>
            <pc:sldMk cId="69306791" sldId="1317"/>
            <ac:picMk id="72" creationId="{DB940DB5-61A1-4D34-BB64-7362BE987817}"/>
          </ac:picMkLst>
        </pc:picChg>
        <pc:picChg chg="del mod">
          <ac:chgData name="Steven Wright" userId="9e3ad5f8a8318382" providerId="LiveId" clId="{1B07EFB6-5185-4BC0-8572-A88318F8FA6C}" dt="2022-11-12T04:03:48.050" v="8721" actId="478"/>
          <ac:picMkLst>
            <pc:docMk/>
            <pc:sldMk cId="69306791" sldId="1317"/>
            <ac:picMk id="79" creationId="{C6480ACA-3C57-4D73-8395-57FD7B7F7329}"/>
          </ac:picMkLst>
        </pc:picChg>
        <pc:picChg chg="del">
          <ac:chgData name="Steven Wright" userId="9e3ad5f8a8318382" providerId="LiveId" clId="{1B07EFB6-5185-4BC0-8572-A88318F8FA6C}" dt="2022-11-12T04:03:11.411" v="8707" actId="478"/>
          <ac:picMkLst>
            <pc:docMk/>
            <pc:sldMk cId="69306791" sldId="1317"/>
            <ac:picMk id="80" creationId="{339B3994-7B0A-440E-837D-189195B0CFA8}"/>
          </ac:picMkLst>
        </pc:picChg>
      </pc:sldChg>
      <pc:sldChg chg="addSp delSp modSp mod">
        <pc:chgData name="Steven Wright" userId="9e3ad5f8a8318382" providerId="LiveId" clId="{1B07EFB6-5185-4BC0-8572-A88318F8FA6C}" dt="2022-11-12T00:48:03.370" v="7309" actId="20577"/>
        <pc:sldMkLst>
          <pc:docMk/>
          <pc:sldMk cId="3822750491" sldId="1318"/>
        </pc:sldMkLst>
        <pc:spChg chg="mod">
          <ac:chgData name="Steven Wright" userId="9e3ad5f8a8318382" providerId="LiveId" clId="{1B07EFB6-5185-4BC0-8572-A88318F8FA6C}" dt="2022-11-12T00:48:03.370" v="7309" actId="20577"/>
          <ac:spMkLst>
            <pc:docMk/>
            <pc:sldMk cId="3822750491" sldId="1318"/>
            <ac:spMk id="2" creationId="{7DBC5A72-7CFF-485F-9ED7-48565A5E1954}"/>
          </ac:spMkLst>
        </pc:spChg>
        <pc:picChg chg="add mod">
          <ac:chgData name="Steven Wright" userId="9e3ad5f8a8318382" providerId="LiveId" clId="{1B07EFB6-5185-4BC0-8572-A88318F8FA6C}" dt="2022-11-12T00:46:39.349" v="7255" actId="1076"/>
          <ac:picMkLst>
            <pc:docMk/>
            <pc:sldMk cId="3822750491" sldId="1318"/>
            <ac:picMk id="3" creationId="{0ADC32E5-5B37-3A6B-7554-85146304533F}"/>
          </ac:picMkLst>
        </pc:picChg>
        <pc:picChg chg="del">
          <ac:chgData name="Steven Wright" userId="9e3ad5f8a8318382" providerId="LiveId" clId="{1B07EFB6-5185-4BC0-8572-A88318F8FA6C}" dt="2022-11-12T00:31:14.882" v="7057" actId="478"/>
          <ac:picMkLst>
            <pc:docMk/>
            <pc:sldMk cId="3822750491" sldId="1318"/>
            <ac:picMk id="6" creationId="{C85347EA-4BA7-0192-99C4-C240204DE546}"/>
          </ac:picMkLst>
        </pc:picChg>
        <pc:picChg chg="add mod modCrop">
          <ac:chgData name="Steven Wright" userId="9e3ad5f8a8318382" providerId="LiveId" clId="{1B07EFB6-5185-4BC0-8572-A88318F8FA6C}" dt="2022-11-12T00:37:13.431" v="7166" actId="1076"/>
          <ac:picMkLst>
            <pc:docMk/>
            <pc:sldMk cId="3822750491" sldId="1318"/>
            <ac:picMk id="7" creationId="{31C3F00C-DAFB-B8EE-2C2E-1D02034711C5}"/>
          </ac:picMkLst>
        </pc:picChg>
        <pc:picChg chg="add mod">
          <ac:chgData name="Steven Wright" userId="9e3ad5f8a8318382" providerId="LiveId" clId="{1B07EFB6-5185-4BC0-8572-A88318F8FA6C}" dt="2022-11-12T00:38:03.921" v="7174" actId="1076"/>
          <ac:picMkLst>
            <pc:docMk/>
            <pc:sldMk cId="3822750491" sldId="1318"/>
            <ac:picMk id="8" creationId="{66FAAC97-C875-AA9B-C4BF-DF8CA9085A95}"/>
          </ac:picMkLst>
        </pc:picChg>
        <pc:picChg chg="del">
          <ac:chgData name="Steven Wright" userId="9e3ad5f8a8318382" providerId="LiveId" clId="{1B07EFB6-5185-4BC0-8572-A88318F8FA6C}" dt="2022-11-12T00:31:15.814" v="7058" actId="478"/>
          <ac:picMkLst>
            <pc:docMk/>
            <pc:sldMk cId="3822750491" sldId="1318"/>
            <ac:picMk id="9" creationId="{588A7837-AE5E-3489-33ED-64BC391A9E03}"/>
          </ac:picMkLst>
        </pc:picChg>
        <pc:picChg chg="mod">
          <ac:chgData name="Steven Wright" userId="9e3ad5f8a8318382" providerId="LiveId" clId="{1B07EFB6-5185-4BC0-8572-A88318F8FA6C}" dt="2022-11-12T00:46:35.841" v="7253" actId="1076"/>
          <ac:picMkLst>
            <pc:docMk/>
            <pc:sldMk cId="3822750491" sldId="1318"/>
            <ac:picMk id="10" creationId="{7F3AF892-C68F-2B9B-2459-C11B3B94DA05}"/>
          </ac:picMkLst>
        </pc:picChg>
        <pc:picChg chg="add mod">
          <ac:chgData name="Steven Wright" userId="9e3ad5f8a8318382" providerId="LiveId" clId="{1B07EFB6-5185-4BC0-8572-A88318F8FA6C}" dt="2022-11-12T00:46:40.861" v="7256" actId="1076"/>
          <ac:picMkLst>
            <pc:docMk/>
            <pc:sldMk cId="3822750491" sldId="1318"/>
            <ac:picMk id="11" creationId="{5E96E002-1FB5-771F-9D52-9A7B98C7ADFE}"/>
          </ac:picMkLst>
        </pc:picChg>
        <pc:picChg chg="mod">
          <ac:chgData name="Steven Wright" userId="9e3ad5f8a8318382" providerId="LiveId" clId="{1B07EFB6-5185-4BC0-8572-A88318F8FA6C}" dt="2022-11-12T00:39:09.149" v="7181" actId="1076"/>
          <ac:picMkLst>
            <pc:docMk/>
            <pc:sldMk cId="3822750491" sldId="1318"/>
            <ac:picMk id="14" creationId="{966A05F9-FD77-4481-A2F7-7302CE87C2A9}"/>
          </ac:picMkLst>
        </pc:picChg>
        <pc:picChg chg="mod">
          <ac:chgData name="Steven Wright" userId="9e3ad5f8a8318382" providerId="LiveId" clId="{1B07EFB6-5185-4BC0-8572-A88318F8FA6C}" dt="2022-11-12T00:46:44.652" v="7257" actId="1076"/>
          <ac:picMkLst>
            <pc:docMk/>
            <pc:sldMk cId="3822750491" sldId="1318"/>
            <ac:picMk id="22" creationId="{DE263765-9D2F-4F8E-BC5C-ACC03F2F39E0}"/>
          </ac:picMkLst>
        </pc:picChg>
        <pc:picChg chg="mod">
          <ac:chgData name="Steven Wright" userId="9e3ad5f8a8318382" providerId="LiveId" clId="{1B07EFB6-5185-4BC0-8572-A88318F8FA6C}" dt="2022-11-12T00:39:12.361" v="7182" actId="1076"/>
          <ac:picMkLst>
            <pc:docMk/>
            <pc:sldMk cId="3822750491" sldId="1318"/>
            <ac:picMk id="23" creationId="{5D6CC78D-4D60-4A7A-B0FB-554D78465BE5}"/>
          </ac:picMkLst>
        </pc:picChg>
        <pc:picChg chg="mod">
          <ac:chgData name="Steven Wright" userId="9e3ad5f8a8318382" providerId="LiveId" clId="{1B07EFB6-5185-4BC0-8572-A88318F8FA6C}" dt="2022-11-12T00:46:33.489" v="7252" actId="1076"/>
          <ac:picMkLst>
            <pc:docMk/>
            <pc:sldMk cId="3822750491" sldId="1318"/>
            <ac:picMk id="24" creationId="{85C8ABAE-1876-40C9-A950-8C3AF29384E8}"/>
          </ac:picMkLst>
        </pc:picChg>
        <pc:picChg chg="del">
          <ac:chgData name="Steven Wright" userId="9e3ad5f8a8318382" providerId="LiveId" clId="{1B07EFB6-5185-4BC0-8572-A88318F8FA6C}" dt="2022-11-12T00:31:23.807" v="7060" actId="478"/>
          <ac:picMkLst>
            <pc:docMk/>
            <pc:sldMk cId="3822750491" sldId="1318"/>
            <ac:picMk id="27" creationId="{1EB8C989-1818-4601-9231-09228A4ADCA3}"/>
          </ac:picMkLst>
        </pc:picChg>
        <pc:picChg chg="del">
          <ac:chgData name="Steven Wright" userId="9e3ad5f8a8318382" providerId="LiveId" clId="{1B07EFB6-5185-4BC0-8572-A88318F8FA6C}" dt="2022-11-12T00:31:14.160" v="7056" actId="478"/>
          <ac:picMkLst>
            <pc:docMk/>
            <pc:sldMk cId="3822750491" sldId="1318"/>
            <ac:picMk id="28" creationId="{05EFD1B4-C1A9-4C5F-858A-218142622FBA}"/>
          </ac:picMkLst>
        </pc:picChg>
        <pc:picChg chg="mod">
          <ac:chgData name="Steven Wright" userId="9e3ad5f8a8318382" providerId="LiveId" clId="{1B07EFB6-5185-4BC0-8572-A88318F8FA6C}" dt="2022-11-12T00:46:46.867" v="7258" actId="1076"/>
          <ac:picMkLst>
            <pc:docMk/>
            <pc:sldMk cId="3822750491" sldId="1318"/>
            <ac:picMk id="54" creationId="{42EBBEFC-7F63-4BC5-BCD1-A85F46119A22}"/>
          </ac:picMkLst>
        </pc:picChg>
        <pc:picChg chg="del">
          <ac:chgData name="Steven Wright" userId="9e3ad5f8a8318382" providerId="LiveId" clId="{1B07EFB6-5185-4BC0-8572-A88318F8FA6C}" dt="2022-11-12T00:31:21.483" v="7059" actId="478"/>
          <ac:picMkLst>
            <pc:docMk/>
            <pc:sldMk cId="3822750491" sldId="1318"/>
            <ac:picMk id="56" creationId="{B93DF7F1-1CED-49DE-8843-BE4837ECCD38}"/>
          </ac:picMkLst>
        </pc:picChg>
        <pc:picChg chg="mod">
          <ac:chgData name="Steven Wright" userId="9e3ad5f8a8318382" providerId="LiveId" clId="{1B07EFB6-5185-4BC0-8572-A88318F8FA6C}" dt="2022-11-12T00:38:34.679" v="7176" actId="1076"/>
          <ac:picMkLst>
            <pc:docMk/>
            <pc:sldMk cId="3822750491" sldId="1318"/>
            <ac:picMk id="59" creationId="{56BF5221-76BF-497F-8525-5C77D5607B2B}"/>
          </ac:picMkLst>
        </pc:picChg>
        <pc:picChg chg="add del mod">
          <ac:chgData name="Steven Wright" userId="9e3ad5f8a8318382" providerId="LiveId" clId="{1B07EFB6-5185-4BC0-8572-A88318F8FA6C}" dt="2022-11-12T00:37:44.046" v="7167" actId="478"/>
          <ac:picMkLst>
            <pc:docMk/>
            <pc:sldMk cId="3822750491" sldId="1318"/>
            <ac:picMk id="6146" creationId="{90C1D4EE-1331-894B-8A9D-C34E249979FE}"/>
          </ac:picMkLst>
        </pc:picChg>
        <pc:picChg chg="add mod">
          <ac:chgData name="Steven Wright" userId="9e3ad5f8a8318382" providerId="LiveId" clId="{1B07EFB6-5185-4BC0-8572-A88318F8FA6C}" dt="2022-11-12T00:46:48.496" v="7259" actId="1076"/>
          <ac:picMkLst>
            <pc:docMk/>
            <pc:sldMk cId="3822750491" sldId="1318"/>
            <ac:picMk id="6148" creationId="{5973B192-9840-46E7-79FB-726C8680CC65}"/>
          </ac:picMkLst>
        </pc:picChg>
      </pc:sldChg>
      <pc:sldChg chg="addSp delSp modSp mod">
        <pc:chgData name="Steven Wright" userId="9e3ad5f8a8318382" providerId="LiveId" clId="{1B07EFB6-5185-4BC0-8572-A88318F8FA6C}" dt="2022-11-12T00:46:21.309" v="7251" actId="1076"/>
        <pc:sldMkLst>
          <pc:docMk/>
          <pc:sldMk cId="1907471759" sldId="1319"/>
        </pc:sldMkLst>
        <pc:picChg chg="add mod">
          <ac:chgData name="Steven Wright" userId="9e3ad5f8a8318382" providerId="LiveId" clId="{1B07EFB6-5185-4BC0-8572-A88318F8FA6C}" dt="2022-11-12T00:42:53.327" v="7195" actId="1076"/>
          <ac:picMkLst>
            <pc:docMk/>
            <pc:sldMk cId="1907471759" sldId="1319"/>
            <ac:picMk id="3" creationId="{31B7373C-49BC-2097-8620-42F69DF6EF38}"/>
          </ac:picMkLst>
        </pc:picChg>
        <pc:picChg chg="mod">
          <ac:chgData name="Steven Wright" userId="9e3ad5f8a8318382" providerId="LiveId" clId="{1B07EFB6-5185-4BC0-8572-A88318F8FA6C}" dt="2022-11-12T00:44:38.144" v="7223" actId="1076"/>
          <ac:picMkLst>
            <pc:docMk/>
            <pc:sldMk cId="1907471759" sldId="1319"/>
            <ac:picMk id="6" creationId="{BC0A5ACF-F7F2-4AE4-93EC-1178A337E28D}"/>
          </ac:picMkLst>
        </pc:picChg>
        <pc:picChg chg="mod">
          <ac:chgData name="Steven Wright" userId="9e3ad5f8a8318382" providerId="LiveId" clId="{1B07EFB6-5185-4BC0-8572-A88318F8FA6C}" dt="2022-11-12T00:46:15.746" v="7248" actId="1076"/>
          <ac:picMkLst>
            <pc:docMk/>
            <pc:sldMk cId="1907471759" sldId="1319"/>
            <ac:picMk id="7" creationId="{1F488512-60D0-480D-A43B-2BCA4AAFC9AE}"/>
          </ac:picMkLst>
        </pc:picChg>
        <pc:picChg chg="del">
          <ac:chgData name="Steven Wright" userId="9e3ad5f8a8318382" providerId="LiveId" clId="{1B07EFB6-5185-4BC0-8572-A88318F8FA6C}" dt="2022-11-12T00:43:17.209" v="7196" actId="478"/>
          <ac:picMkLst>
            <pc:docMk/>
            <pc:sldMk cId="1907471759" sldId="1319"/>
            <ac:picMk id="8" creationId="{7F879B55-DE2D-4207-9DE2-58CBD1A4FA3C}"/>
          </ac:picMkLst>
        </pc:picChg>
        <pc:picChg chg="add del mod">
          <ac:chgData name="Steven Wright" userId="9e3ad5f8a8318382" providerId="LiveId" clId="{1B07EFB6-5185-4BC0-8572-A88318F8FA6C}" dt="2022-11-12T00:45:27.289" v="7242" actId="478"/>
          <ac:picMkLst>
            <pc:docMk/>
            <pc:sldMk cId="1907471759" sldId="1319"/>
            <ac:picMk id="9" creationId="{6F10CC21-6174-9D1A-D779-4D37E7384CD6}"/>
          </ac:picMkLst>
        </pc:picChg>
        <pc:picChg chg="mod">
          <ac:chgData name="Steven Wright" userId="9e3ad5f8a8318382" providerId="LiveId" clId="{1B07EFB6-5185-4BC0-8572-A88318F8FA6C}" dt="2022-11-12T00:45:18.452" v="7239" actId="1076"/>
          <ac:picMkLst>
            <pc:docMk/>
            <pc:sldMk cId="1907471759" sldId="1319"/>
            <ac:picMk id="10" creationId="{11018EF5-61C2-450E-9D6E-BC70A01B8C22}"/>
          </ac:picMkLst>
        </pc:picChg>
        <pc:picChg chg="del">
          <ac:chgData name="Steven Wright" userId="9e3ad5f8a8318382" providerId="LiveId" clId="{1B07EFB6-5185-4BC0-8572-A88318F8FA6C}" dt="2022-11-12T00:43:28.328" v="7203" actId="478"/>
          <ac:picMkLst>
            <pc:docMk/>
            <pc:sldMk cId="1907471759" sldId="1319"/>
            <ac:picMk id="11" creationId="{D9EF5B41-A49C-42F4-85CB-D722D96EAC0A}"/>
          </ac:picMkLst>
        </pc:picChg>
        <pc:picChg chg="mod">
          <ac:chgData name="Steven Wright" userId="9e3ad5f8a8318382" providerId="LiveId" clId="{1B07EFB6-5185-4BC0-8572-A88318F8FA6C}" dt="2022-11-12T00:42:24.008" v="7189" actId="1076"/>
          <ac:picMkLst>
            <pc:docMk/>
            <pc:sldMk cId="1907471759" sldId="1319"/>
            <ac:picMk id="12" creationId="{FAE0F5C1-ED1E-6A17-59A6-1BD687F06C3B}"/>
          </ac:picMkLst>
        </pc:picChg>
        <pc:picChg chg="del">
          <ac:chgData name="Steven Wright" userId="9e3ad5f8a8318382" providerId="LiveId" clId="{1B07EFB6-5185-4BC0-8572-A88318F8FA6C}" dt="2022-11-12T00:42:26.532" v="7190" actId="478"/>
          <ac:picMkLst>
            <pc:docMk/>
            <pc:sldMk cId="1907471759" sldId="1319"/>
            <ac:picMk id="13" creationId="{26A6DE3C-794A-8032-99D7-01DAFEB2DAEC}"/>
          </ac:picMkLst>
        </pc:picChg>
        <pc:picChg chg="add mod">
          <ac:chgData name="Steven Wright" userId="9e3ad5f8a8318382" providerId="LiveId" clId="{1B07EFB6-5185-4BC0-8572-A88318F8FA6C}" dt="2022-11-12T00:46:02.822" v="7245" actId="1076"/>
          <ac:picMkLst>
            <pc:docMk/>
            <pc:sldMk cId="1907471759" sldId="1319"/>
            <ac:picMk id="14" creationId="{D3009BD4-9AC8-18D5-B476-75BEF429E880}"/>
          </ac:picMkLst>
        </pc:picChg>
        <pc:picChg chg="mod">
          <ac:chgData name="Steven Wright" userId="9e3ad5f8a8318382" providerId="LiveId" clId="{1B07EFB6-5185-4BC0-8572-A88318F8FA6C}" dt="2022-11-12T00:46:20.200" v="7250" actId="1076"/>
          <ac:picMkLst>
            <pc:docMk/>
            <pc:sldMk cId="1907471759" sldId="1319"/>
            <ac:picMk id="15" creationId="{ED0ECDBB-91D7-1E3E-D6F0-4DF6D96ADCBF}"/>
          </ac:picMkLst>
        </pc:picChg>
        <pc:picChg chg="mod">
          <ac:chgData name="Steven Wright" userId="9e3ad5f8a8318382" providerId="LiveId" clId="{1B07EFB6-5185-4BC0-8572-A88318F8FA6C}" dt="2022-11-12T00:42:15.132" v="7184" actId="1076"/>
          <ac:picMkLst>
            <pc:docMk/>
            <pc:sldMk cId="1907471759" sldId="1319"/>
            <ac:picMk id="17" creationId="{01227713-8CC6-4973-B5F5-86F3C3785F72}"/>
          </ac:picMkLst>
        </pc:picChg>
        <pc:picChg chg="mod">
          <ac:chgData name="Steven Wright" userId="9e3ad5f8a8318382" providerId="LiveId" clId="{1B07EFB6-5185-4BC0-8572-A88318F8FA6C}" dt="2022-11-12T00:46:21.309" v="7251" actId="1076"/>
          <ac:picMkLst>
            <pc:docMk/>
            <pc:sldMk cId="1907471759" sldId="1319"/>
            <ac:picMk id="20" creationId="{623B3914-465A-6111-CC1F-58FAD8B1DC80}"/>
          </ac:picMkLst>
        </pc:picChg>
        <pc:picChg chg="mod">
          <ac:chgData name="Steven Wright" userId="9e3ad5f8a8318382" providerId="LiveId" clId="{1B07EFB6-5185-4BC0-8572-A88318F8FA6C}" dt="2022-11-12T00:46:18.260" v="7249" actId="1076"/>
          <ac:picMkLst>
            <pc:docMk/>
            <pc:sldMk cId="1907471759" sldId="1319"/>
            <ac:picMk id="22" creationId="{001C5A04-6EC9-2B45-ADCE-643D9F4EDF7E}"/>
          </ac:picMkLst>
        </pc:picChg>
        <pc:picChg chg="mod">
          <ac:chgData name="Steven Wright" userId="9e3ad5f8a8318382" providerId="LiveId" clId="{1B07EFB6-5185-4BC0-8572-A88318F8FA6C}" dt="2022-11-12T00:44:24.091" v="7215" actId="1076"/>
          <ac:picMkLst>
            <pc:docMk/>
            <pc:sldMk cId="1907471759" sldId="1319"/>
            <ac:picMk id="4102" creationId="{8E3BFEE8-8D0E-470E-AE57-A93E457BEA93}"/>
          </ac:picMkLst>
        </pc:picChg>
        <pc:picChg chg="add mod">
          <ac:chgData name="Steven Wright" userId="9e3ad5f8a8318382" providerId="LiveId" clId="{1B07EFB6-5185-4BC0-8572-A88318F8FA6C}" dt="2022-11-12T00:44:25.448" v="7216" actId="1076"/>
          <ac:picMkLst>
            <pc:docMk/>
            <pc:sldMk cId="1907471759" sldId="1319"/>
            <ac:picMk id="7170" creationId="{A2C12E62-9552-84E2-982A-CDBBF8B58355}"/>
          </ac:picMkLst>
        </pc:picChg>
      </pc:sldChg>
      <pc:sldChg chg="del">
        <pc:chgData name="Steven Wright" userId="9e3ad5f8a8318382" providerId="LiveId" clId="{1B07EFB6-5185-4BC0-8572-A88318F8FA6C}" dt="2022-11-12T00:30:20.955" v="7048" actId="47"/>
        <pc:sldMkLst>
          <pc:docMk/>
          <pc:sldMk cId="1789971026" sldId="1332"/>
        </pc:sldMkLst>
      </pc:sldChg>
      <pc:sldChg chg="delSp modSp mod">
        <pc:chgData name="Steven Wright" userId="9e3ad5f8a8318382" providerId="LiveId" clId="{1B07EFB6-5185-4BC0-8572-A88318F8FA6C}" dt="2022-11-13T02:12:06.023" v="15521" actId="14734"/>
        <pc:sldMkLst>
          <pc:docMk/>
          <pc:sldMk cId="3323223056" sldId="1435"/>
        </pc:sldMkLst>
        <pc:spChg chg="mod">
          <ac:chgData name="Steven Wright" userId="9e3ad5f8a8318382" providerId="LiveId" clId="{1B07EFB6-5185-4BC0-8572-A88318F8FA6C}" dt="2022-11-13T01:59:44.980" v="15118" actId="20577"/>
          <ac:spMkLst>
            <pc:docMk/>
            <pc:sldMk cId="3323223056" sldId="1435"/>
            <ac:spMk id="2" creationId="{7DBC5A72-7CFF-485F-9ED7-48565A5E1954}"/>
          </ac:spMkLst>
        </pc:spChg>
        <pc:graphicFrameChg chg="mod modGraphic">
          <ac:chgData name="Steven Wright" userId="9e3ad5f8a8318382" providerId="LiveId" clId="{1B07EFB6-5185-4BC0-8572-A88318F8FA6C}" dt="2022-11-13T02:12:06.023" v="15521" actId="14734"/>
          <ac:graphicFrameMkLst>
            <pc:docMk/>
            <pc:sldMk cId="3323223056" sldId="1435"/>
            <ac:graphicFrameMk id="3" creationId="{B7135067-C4A9-6B09-0F9E-45DB216458DA}"/>
          </ac:graphicFrameMkLst>
        </pc:graphicFrameChg>
        <pc:graphicFrameChg chg="mod">
          <ac:chgData name="Steven Wright" userId="9e3ad5f8a8318382" providerId="LiveId" clId="{1B07EFB6-5185-4BC0-8572-A88318F8FA6C}" dt="2022-11-13T02:11:20.918" v="15509" actId="1076"/>
          <ac:graphicFrameMkLst>
            <pc:docMk/>
            <pc:sldMk cId="3323223056" sldId="1435"/>
            <ac:graphicFrameMk id="6" creationId="{A771E69B-B0E6-7F0E-658A-37D409A28CD8}"/>
          </ac:graphicFrameMkLst>
        </pc:graphicFrameChg>
        <pc:picChg chg="del">
          <ac:chgData name="Steven Wright" userId="9e3ad5f8a8318382" providerId="LiveId" clId="{1B07EFB6-5185-4BC0-8572-A88318F8FA6C}" dt="2022-11-13T02:11:58.574" v="15516" actId="478"/>
          <ac:picMkLst>
            <pc:docMk/>
            <pc:sldMk cId="3323223056" sldId="1435"/>
            <ac:picMk id="10" creationId="{FA2AC68A-5887-F0DC-9621-78F0880255BE}"/>
          </ac:picMkLst>
        </pc:picChg>
      </pc:sldChg>
      <pc:sldChg chg="addSp modSp del ord">
        <pc:chgData name="Steven Wright" userId="9e3ad5f8a8318382" providerId="LiveId" clId="{1B07EFB6-5185-4BC0-8572-A88318F8FA6C}" dt="2022-11-13T22:47:52.781" v="17511" actId="47"/>
        <pc:sldMkLst>
          <pc:docMk/>
          <pc:sldMk cId="1250503235" sldId="1456"/>
        </pc:sldMkLst>
        <pc:spChg chg="add mod">
          <ac:chgData name="Steven Wright" userId="9e3ad5f8a8318382" providerId="LiveId" clId="{1B07EFB6-5185-4BC0-8572-A88318F8FA6C}" dt="2022-11-12T22:22:22.250" v="13784"/>
          <ac:spMkLst>
            <pc:docMk/>
            <pc:sldMk cId="1250503235" sldId="1456"/>
            <ac:spMk id="7" creationId="{4E9BB0AB-65E2-6861-346F-155CEF05A1CC}"/>
          </ac:spMkLst>
        </pc:spChg>
      </pc:sldChg>
      <pc:sldChg chg="modSp mod">
        <pc:chgData name="Steven Wright" userId="9e3ad5f8a8318382" providerId="LiveId" clId="{1B07EFB6-5185-4BC0-8572-A88318F8FA6C}" dt="2022-11-14T06:24:10.615" v="18110"/>
        <pc:sldMkLst>
          <pc:docMk/>
          <pc:sldMk cId="1265945599" sldId="1460"/>
        </pc:sldMkLst>
        <pc:spChg chg="mod">
          <ac:chgData name="Steven Wright" userId="9e3ad5f8a8318382" providerId="LiveId" clId="{1B07EFB6-5185-4BC0-8572-A88318F8FA6C}" dt="2022-11-12T04:00:10.334" v="8650" actId="20578"/>
          <ac:spMkLst>
            <pc:docMk/>
            <pc:sldMk cId="1265945599" sldId="1460"/>
            <ac:spMk id="2" creationId="{32F6C09F-9C63-9201-F764-81EFB0240B24}"/>
          </ac:spMkLst>
        </pc:spChg>
        <pc:graphicFrameChg chg="mod modGraphic">
          <ac:chgData name="Steven Wright" userId="9e3ad5f8a8318382" providerId="LiveId" clId="{1B07EFB6-5185-4BC0-8572-A88318F8FA6C}" dt="2022-11-13T01:20:38.683" v="15012" actId="255"/>
          <ac:graphicFrameMkLst>
            <pc:docMk/>
            <pc:sldMk cId="1265945599" sldId="1460"/>
            <ac:graphicFrameMk id="3" creationId="{87935584-FFD1-45EB-8C64-C51ACA87762A}"/>
          </ac:graphicFrameMkLst>
        </pc:graphicFrameChg>
        <pc:graphicFrameChg chg="mod modGraphic">
          <ac:chgData name="Steven Wright" userId="9e3ad5f8a8318382" providerId="LiveId" clId="{1B07EFB6-5185-4BC0-8572-A88318F8FA6C}" dt="2022-11-14T06:24:10.615" v="18110"/>
          <ac:graphicFrameMkLst>
            <pc:docMk/>
            <pc:sldMk cId="1265945599" sldId="1460"/>
            <ac:graphicFrameMk id="8" creationId="{CE54C9BF-7E22-A85F-1CB4-6DFB521F51A4}"/>
          </ac:graphicFrameMkLst>
        </pc:graphicFrameChg>
      </pc:sldChg>
      <pc:sldChg chg="modSp">
        <pc:chgData name="Steven Wright" userId="9e3ad5f8a8318382" providerId="LiveId" clId="{1B07EFB6-5185-4BC0-8572-A88318F8FA6C}" dt="2022-11-13T22:15:43.973" v="16950" actId="20577"/>
        <pc:sldMkLst>
          <pc:docMk/>
          <pc:sldMk cId="553951265" sldId="1462"/>
        </pc:sldMkLst>
        <pc:graphicFrameChg chg="mod">
          <ac:chgData name="Steven Wright" userId="9e3ad5f8a8318382" providerId="LiveId" clId="{1B07EFB6-5185-4BC0-8572-A88318F8FA6C}" dt="2022-11-13T22:15:43.973" v="16950" actId="20577"/>
          <ac:graphicFrameMkLst>
            <pc:docMk/>
            <pc:sldMk cId="553951265" sldId="1462"/>
            <ac:graphicFrameMk id="11" creationId="{E97B3348-A68D-87AE-AE07-47E35267653E}"/>
          </ac:graphicFrameMkLst>
        </pc:graphicFrameChg>
      </pc:sldChg>
      <pc:sldChg chg="addSp delSp modSp mod">
        <pc:chgData name="Steven Wright" userId="9e3ad5f8a8318382" providerId="LiveId" clId="{1B07EFB6-5185-4BC0-8572-A88318F8FA6C}" dt="2022-11-14T06:30:27.638" v="18274" actId="20577"/>
        <pc:sldMkLst>
          <pc:docMk/>
          <pc:sldMk cId="3977452130" sldId="1469"/>
        </pc:sldMkLst>
        <pc:spChg chg="del">
          <ac:chgData name="Steven Wright" userId="9e3ad5f8a8318382" providerId="LiveId" clId="{1B07EFB6-5185-4BC0-8572-A88318F8FA6C}" dt="2022-11-11T00:56:25.469" v="309" actId="478"/>
          <ac:spMkLst>
            <pc:docMk/>
            <pc:sldMk cId="3977452130" sldId="1469"/>
            <ac:spMk id="2" creationId="{5A313257-3E2B-201A-E3AE-8E1AC32E6F89}"/>
          </ac:spMkLst>
        </pc:spChg>
        <pc:spChg chg="add del mod">
          <ac:chgData name="Steven Wright" userId="9e3ad5f8a8318382" providerId="LiveId" clId="{1B07EFB6-5185-4BC0-8572-A88318F8FA6C}" dt="2022-11-11T07:03:58.137" v="4338" actId="478"/>
          <ac:spMkLst>
            <pc:docMk/>
            <pc:sldMk cId="3977452130" sldId="1469"/>
            <ac:spMk id="3" creationId="{E49828DD-3FA6-9527-74F7-8FDFE04C37D6}"/>
          </ac:spMkLst>
        </pc:spChg>
        <pc:spChg chg="del mod">
          <ac:chgData name="Steven Wright" userId="9e3ad5f8a8318382" providerId="LiveId" clId="{1B07EFB6-5185-4BC0-8572-A88318F8FA6C}" dt="2022-11-11T06:52:35.778" v="4218" actId="478"/>
          <ac:spMkLst>
            <pc:docMk/>
            <pc:sldMk cId="3977452130" sldId="1469"/>
            <ac:spMk id="4" creationId="{493D6A14-CAC2-E82F-4B2D-D1C10B578BAF}"/>
          </ac:spMkLst>
        </pc:spChg>
        <pc:spChg chg="mod">
          <ac:chgData name="Steven Wright" userId="9e3ad5f8a8318382" providerId="LiveId" clId="{1B07EFB6-5185-4BC0-8572-A88318F8FA6C}" dt="2022-11-11T08:05:46.408" v="4576" actId="14100"/>
          <ac:spMkLst>
            <pc:docMk/>
            <pc:sldMk cId="3977452130" sldId="1469"/>
            <ac:spMk id="5" creationId="{25C26897-8973-A2F2-0D19-94B392AE3B7D}"/>
          </ac:spMkLst>
        </pc:spChg>
        <pc:spChg chg="del mod">
          <ac:chgData name="Steven Wright" userId="9e3ad5f8a8318382" providerId="LiveId" clId="{1B07EFB6-5185-4BC0-8572-A88318F8FA6C}" dt="2022-11-11T07:04:14.912" v="4364" actId="478"/>
          <ac:spMkLst>
            <pc:docMk/>
            <pc:sldMk cId="3977452130" sldId="1469"/>
            <ac:spMk id="6" creationId="{C7A9E667-5AF4-4C61-E58B-0458A55D3176}"/>
          </ac:spMkLst>
        </pc:spChg>
        <pc:spChg chg="del">
          <ac:chgData name="Steven Wright" userId="9e3ad5f8a8318382" providerId="LiveId" clId="{1B07EFB6-5185-4BC0-8572-A88318F8FA6C}" dt="2022-11-11T00:56:26.751" v="310" actId="478"/>
          <ac:spMkLst>
            <pc:docMk/>
            <pc:sldMk cId="3977452130" sldId="1469"/>
            <ac:spMk id="10" creationId="{41B79CC0-833C-B5E9-D721-8857B040C40C}"/>
          </ac:spMkLst>
        </pc:spChg>
        <pc:spChg chg="add mod">
          <ac:chgData name="Steven Wright" userId="9e3ad5f8a8318382" providerId="LiveId" clId="{1B07EFB6-5185-4BC0-8572-A88318F8FA6C}" dt="2022-11-11T07:05:45.191" v="4440" actId="1076"/>
          <ac:spMkLst>
            <pc:docMk/>
            <pc:sldMk cId="3977452130" sldId="1469"/>
            <ac:spMk id="12" creationId="{50E283CA-7B12-F3CB-A193-20D0E6CC9155}"/>
          </ac:spMkLst>
        </pc:spChg>
        <pc:spChg chg="add mod">
          <ac:chgData name="Steven Wright" userId="9e3ad5f8a8318382" providerId="LiveId" clId="{1B07EFB6-5185-4BC0-8572-A88318F8FA6C}" dt="2022-11-11T07:05:30.117" v="4437" actId="1076"/>
          <ac:spMkLst>
            <pc:docMk/>
            <pc:sldMk cId="3977452130" sldId="1469"/>
            <ac:spMk id="15" creationId="{959062B9-CA5C-D109-36CF-90E411BE5356}"/>
          </ac:spMkLst>
        </pc:spChg>
        <pc:spChg chg="add mod">
          <ac:chgData name="Steven Wright" userId="9e3ad5f8a8318382" providerId="LiveId" clId="{1B07EFB6-5185-4BC0-8572-A88318F8FA6C}" dt="2022-11-14T06:30:27.638" v="18274" actId="20577"/>
          <ac:spMkLst>
            <pc:docMk/>
            <pc:sldMk cId="3977452130" sldId="1469"/>
            <ac:spMk id="17" creationId="{80F3B969-7237-BD88-6F48-ECB396E97E5A}"/>
          </ac:spMkLst>
        </pc:spChg>
        <pc:spChg chg="add mod">
          <ac:chgData name="Steven Wright" userId="9e3ad5f8a8318382" providerId="LiveId" clId="{1B07EFB6-5185-4BC0-8572-A88318F8FA6C}" dt="2022-11-11T08:04:53.297" v="4567" actId="20577"/>
          <ac:spMkLst>
            <pc:docMk/>
            <pc:sldMk cId="3977452130" sldId="1469"/>
            <ac:spMk id="22" creationId="{CE5BFCF0-6FB9-02CF-30A1-957255059C04}"/>
          </ac:spMkLst>
        </pc:spChg>
        <pc:spChg chg="add mod">
          <ac:chgData name="Steven Wright" userId="9e3ad5f8a8318382" providerId="LiveId" clId="{1B07EFB6-5185-4BC0-8572-A88318F8FA6C}" dt="2022-11-14T06:30:18.125" v="18267" actId="5793"/>
          <ac:spMkLst>
            <pc:docMk/>
            <pc:sldMk cId="3977452130" sldId="1469"/>
            <ac:spMk id="23" creationId="{3A1529D5-96B6-EEA7-53DD-E321A688BB00}"/>
          </ac:spMkLst>
        </pc:spChg>
        <pc:spChg chg="del mod">
          <ac:chgData name="Steven Wright" userId="9e3ad5f8a8318382" providerId="LiveId" clId="{1B07EFB6-5185-4BC0-8572-A88318F8FA6C}" dt="2022-11-11T00:58:13.624" v="438" actId="478"/>
          <ac:spMkLst>
            <pc:docMk/>
            <pc:sldMk cId="3977452130" sldId="1469"/>
            <ac:spMk id="36" creationId="{1289AEAA-9550-DD2D-169E-869A09BBDA4C}"/>
          </ac:spMkLst>
        </pc:spChg>
        <pc:picChg chg="add mod">
          <ac:chgData name="Steven Wright" userId="9e3ad5f8a8318382" providerId="LiveId" clId="{1B07EFB6-5185-4BC0-8572-A88318F8FA6C}" dt="2022-11-11T07:04:27.911" v="4365" actId="1076"/>
          <ac:picMkLst>
            <pc:docMk/>
            <pc:sldMk cId="3977452130" sldId="1469"/>
            <ac:picMk id="7" creationId="{8A47332A-DE6D-5A4F-8AD2-34FFFDBF00A8}"/>
          </ac:picMkLst>
        </pc:picChg>
        <pc:picChg chg="add del mod">
          <ac:chgData name="Steven Wright" userId="9e3ad5f8a8318382" providerId="LiveId" clId="{1B07EFB6-5185-4BC0-8572-A88318F8FA6C}" dt="2022-11-11T06:52:45.709" v="4223" actId="478"/>
          <ac:picMkLst>
            <pc:docMk/>
            <pc:sldMk cId="3977452130" sldId="1469"/>
            <ac:picMk id="13" creationId="{32DC88DD-8EDE-869C-EC38-74023EC750DE}"/>
          </ac:picMkLst>
        </pc:picChg>
        <pc:picChg chg="add mod">
          <ac:chgData name="Steven Wright" userId="9e3ad5f8a8318382" providerId="LiveId" clId="{1B07EFB6-5185-4BC0-8572-A88318F8FA6C}" dt="2022-11-11T07:03:45.876" v="4335" actId="1076"/>
          <ac:picMkLst>
            <pc:docMk/>
            <pc:sldMk cId="3977452130" sldId="1469"/>
            <ac:picMk id="14" creationId="{656F52DB-193E-14DC-BC22-23C1E38961E2}"/>
          </ac:picMkLst>
        </pc:picChg>
        <pc:picChg chg="add mod modCrop">
          <ac:chgData name="Steven Wright" userId="9e3ad5f8a8318382" providerId="LiveId" clId="{1B07EFB6-5185-4BC0-8572-A88318F8FA6C}" dt="2022-11-11T07:04:37.021" v="4367" actId="1076"/>
          <ac:picMkLst>
            <pc:docMk/>
            <pc:sldMk cId="3977452130" sldId="1469"/>
            <ac:picMk id="16" creationId="{0607F744-420C-42FD-73C3-D4B21E058BE7}"/>
          </ac:picMkLst>
        </pc:picChg>
        <pc:picChg chg="add del mod">
          <ac:chgData name="Steven Wright" userId="9e3ad5f8a8318382" providerId="LiveId" clId="{1B07EFB6-5185-4BC0-8572-A88318F8FA6C}" dt="2022-11-11T06:59:43.299" v="4271" actId="478"/>
          <ac:picMkLst>
            <pc:docMk/>
            <pc:sldMk cId="3977452130" sldId="1469"/>
            <ac:picMk id="18" creationId="{2A6974A0-6978-B7D6-1898-94341432F315}"/>
          </ac:picMkLst>
        </pc:picChg>
        <pc:picChg chg="add mod modCrop">
          <ac:chgData name="Steven Wright" userId="9e3ad5f8a8318382" providerId="LiveId" clId="{1B07EFB6-5185-4BC0-8572-A88318F8FA6C}" dt="2022-11-11T07:03:23.059" v="4331" actId="1076"/>
          <ac:picMkLst>
            <pc:docMk/>
            <pc:sldMk cId="3977452130" sldId="1469"/>
            <ac:picMk id="20" creationId="{72990053-23F7-7F16-1ACC-D0BEC99F69E5}"/>
          </ac:picMkLst>
        </pc:picChg>
        <pc:picChg chg="add mod">
          <ac:chgData name="Steven Wright" userId="9e3ad5f8a8318382" providerId="LiveId" clId="{1B07EFB6-5185-4BC0-8572-A88318F8FA6C}" dt="2022-11-11T07:04:31.225" v="4366" actId="1076"/>
          <ac:picMkLst>
            <pc:docMk/>
            <pc:sldMk cId="3977452130" sldId="1469"/>
            <ac:picMk id="21" creationId="{E74D948A-2E44-70DA-4544-9C73809FAB0F}"/>
          </ac:picMkLst>
        </pc:picChg>
      </pc:sldChg>
      <pc:sldChg chg="addSp delSp modSp mod">
        <pc:chgData name="Steven Wright" userId="9e3ad5f8a8318382" providerId="LiveId" clId="{1B07EFB6-5185-4BC0-8572-A88318F8FA6C}" dt="2022-11-11T01:37:57.717" v="667" actId="14100"/>
        <pc:sldMkLst>
          <pc:docMk/>
          <pc:sldMk cId="3106113252" sldId="1470"/>
        </pc:sldMkLst>
        <pc:spChg chg="del">
          <ac:chgData name="Steven Wright" userId="9e3ad5f8a8318382" providerId="LiveId" clId="{1B07EFB6-5185-4BC0-8572-A88318F8FA6C}" dt="2022-11-11T01:01:22.802" v="660" actId="478"/>
          <ac:spMkLst>
            <pc:docMk/>
            <pc:sldMk cId="3106113252" sldId="1470"/>
            <ac:spMk id="2" creationId="{B9C2DE60-34A6-CFE7-5AD7-62B1D6A6730B}"/>
          </ac:spMkLst>
        </pc:spChg>
        <pc:spChg chg="del">
          <ac:chgData name="Steven Wright" userId="9e3ad5f8a8318382" providerId="LiveId" clId="{1B07EFB6-5185-4BC0-8572-A88318F8FA6C}" dt="2022-11-11T01:01:21.522" v="659" actId="478"/>
          <ac:spMkLst>
            <pc:docMk/>
            <pc:sldMk cId="3106113252" sldId="1470"/>
            <ac:spMk id="3" creationId="{2253112A-9D41-4DC7-AFC4-D7E6622BBC1F}"/>
          </ac:spMkLst>
        </pc:spChg>
        <pc:spChg chg="del mod">
          <ac:chgData name="Steven Wright" userId="9e3ad5f8a8318382" providerId="LiveId" clId="{1B07EFB6-5185-4BC0-8572-A88318F8FA6C}" dt="2022-11-11T01:01:23.769" v="661" actId="478"/>
          <ac:spMkLst>
            <pc:docMk/>
            <pc:sldMk cId="3106113252" sldId="1470"/>
            <ac:spMk id="6" creationId="{6F2D54B8-4FA8-B79D-D5DE-307317B2CD86}"/>
          </ac:spMkLst>
        </pc:spChg>
        <pc:spChg chg="add mod">
          <ac:chgData name="Steven Wright" userId="9e3ad5f8a8318382" providerId="LiveId" clId="{1B07EFB6-5185-4BC0-8572-A88318F8FA6C}" dt="2022-11-11T00:59:49.504" v="532" actId="207"/>
          <ac:spMkLst>
            <pc:docMk/>
            <pc:sldMk cId="3106113252" sldId="1470"/>
            <ac:spMk id="7" creationId="{59D43D81-738E-45E9-C2B9-B2E7241E3117}"/>
          </ac:spMkLst>
        </pc:spChg>
        <pc:spChg chg="mod">
          <ac:chgData name="Steven Wright" userId="9e3ad5f8a8318382" providerId="LiveId" clId="{1B07EFB6-5185-4BC0-8572-A88318F8FA6C}" dt="2022-11-11T01:37:57.717" v="667" actId="14100"/>
          <ac:spMkLst>
            <pc:docMk/>
            <pc:sldMk cId="3106113252" sldId="1470"/>
            <ac:spMk id="21" creationId="{36103A0D-DEEA-91D0-5C71-5760F911B655}"/>
          </ac:spMkLst>
        </pc:spChg>
        <pc:spChg chg="del">
          <ac:chgData name="Steven Wright" userId="9e3ad5f8a8318382" providerId="LiveId" clId="{1B07EFB6-5185-4BC0-8572-A88318F8FA6C}" dt="2022-11-11T01:37:54.343" v="666" actId="478"/>
          <ac:spMkLst>
            <pc:docMk/>
            <pc:sldMk cId="3106113252" sldId="1470"/>
            <ac:spMk id="26" creationId="{01A3EA94-4568-6F93-647A-C050C51738B5}"/>
          </ac:spMkLst>
        </pc:spChg>
        <pc:spChg chg="mod">
          <ac:chgData name="Steven Wright" userId="9e3ad5f8a8318382" providerId="LiveId" clId="{1B07EFB6-5185-4BC0-8572-A88318F8FA6C}" dt="2022-11-11T01:37:51.048" v="665" actId="20577"/>
          <ac:spMkLst>
            <pc:docMk/>
            <pc:sldMk cId="3106113252" sldId="1470"/>
            <ac:spMk id="40" creationId="{3DC2423B-C726-4919-9694-9B8395EFBB53}"/>
          </ac:spMkLst>
        </pc:spChg>
        <pc:picChg chg="del">
          <ac:chgData name="Steven Wright" userId="9e3ad5f8a8318382" providerId="LiveId" clId="{1B07EFB6-5185-4BC0-8572-A88318F8FA6C}" dt="2022-11-11T01:01:19.807" v="658" actId="478"/>
          <ac:picMkLst>
            <pc:docMk/>
            <pc:sldMk cId="3106113252" sldId="1470"/>
            <ac:picMk id="28" creationId="{041B3E48-9D34-261C-51DA-403E9A85FD1F}"/>
          </ac:picMkLst>
        </pc:picChg>
      </pc:sldChg>
      <pc:sldChg chg="modSp mod">
        <pc:chgData name="Steven Wright" userId="9e3ad5f8a8318382" providerId="LiveId" clId="{1B07EFB6-5185-4BC0-8572-A88318F8FA6C}" dt="2022-11-14T21:02:22.111" v="18497" actId="13926"/>
        <pc:sldMkLst>
          <pc:docMk/>
          <pc:sldMk cId="1538904776" sldId="1472"/>
        </pc:sldMkLst>
        <pc:spChg chg="mod">
          <ac:chgData name="Steven Wright" userId="9e3ad5f8a8318382" providerId="LiveId" clId="{1B07EFB6-5185-4BC0-8572-A88318F8FA6C}" dt="2022-11-14T06:39:11.755" v="18483" actId="20577"/>
          <ac:spMkLst>
            <pc:docMk/>
            <pc:sldMk cId="1538904776" sldId="1472"/>
            <ac:spMk id="3" creationId="{AE401AB3-0653-45D8-B7AD-A920FB1EF164}"/>
          </ac:spMkLst>
        </pc:spChg>
        <pc:spChg chg="mod">
          <ac:chgData name="Steven Wright" userId="9e3ad5f8a8318382" providerId="LiveId" clId="{1B07EFB6-5185-4BC0-8572-A88318F8FA6C}" dt="2022-11-14T21:02:22.111" v="18497" actId="13926"/>
          <ac:spMkLst>
            <pc:docMk/>
            <pc:sldMk cId="1538904776" sldId="1472"/>
            <ac:spMk id="10" creationId="{E1DFCADB-0B61-677D-BA05-AE94805CE91D}"/>
          </ac:spMkLst>
        </pc:spChg>
      </pc:sldChg>
      <pc:sldChg chg="delSp modSp mod ord">
        <pc:chgData name="Steven Wright" userId="9e3ad5f8a8318382" providerId="LiveId" clId="{1B07EFB6-5185-4BC0-8572-A88318F8FA6C}" dt="2022-11-14T06:24:10.615" v="18110"/>
        <pc:sldMkLst>
          <pc:docMk/>
          <pc:sldMk cId="192421710" sldId="1473"/>
        </pc:sldMkLst>
        <pc:graphicFrameChg chg="mod modGraphic">
          <ac:chgData name="Steven Wright" userId="9e3ad5f8a8318382" providerId="LiveId" clId="{1B07EFB6-5185-4BC0-8572-A88318F8FA6C}" dt="2022-11-14T06:24:10.615" v="18110"/>
          <ac:graphicFrameMkLst>
            <pc:docMk/>
            <pc:sldMk cId="192421710" sldId="1473"/>
            <ac:graphicFrameMk id="3" creationId="{B7135067-C4A9-6B09-0F9E-45DB216458DA}"/>
          </ac:graphicFrameMkLst>
        </pc:graphicFrameChg>
        <pc:picChg chg="del mod">
          <ac:chgData name="Steven Wright" userId="9e3ad5f8a8318382" providerId="LiveId" clId="{1B07EFB6-5185-4BC0-8572-A88318F8FA6C}" dt="2022-11-13T02:08:05.634" v="15441" actId="478"/>
          <ac:picMkLst>
            <pc:docMk/>
            <pc:sldMk cId="192421710" sldId="1473"/>
            <ac:picMk id="7" creationId="{D8E97A18-896B-FAEA-96AB-327D0CF7F6DC}"/>
          </ac:picMkLst>
        </pc:picChg>
        <pc:picChg chg="del">
          <ac:chgData name="Steven Wright" userId="9e3ad5f8a8318382" providerId="LiveId" clId="{1B07EFB6-5185-4BC0-8572-A88318F8FA6C}" dt="2022-11-13T02:01:48.711" v="15255" actId="478"/>
          <ac:picMkLst>
            <pc:docMk/>
            <pc:sldMk cId="192421710" sldId="1473"/>
            <ac:picMk id="9" creationId="{C0A40301-A3AA-E6A0-C9B3-191C1955EBA5}"/>
          </ac:picMkLst>
        </pc:picChg>
      </pc:sldChg>
      <pc:sldChg chg="delSp modSp mod modCm">
        <pc:chgData name="Steven Wright" userId="9e3ad5f8a8318382" providerId="LiveId" clId="{1B07EFB6-5185-4BC0-8572-A88318F8FA6C}" dt="2022-11-14T21:03:39.358" v="18505"/>
        <pc:sldMkLst>
          <pc:docMk/>
          <pc:sldMk cId="3628202666" sldId="1475"/>
        </pc:sldMkLst>
        <pc:graphicFrameChg chg="modGraphic">
          <ac:chgData name="Steven Wright" userId="9e3ad5f8a8318382" providerId="LiveId" clId="{1B07EFB6-5185-4BC0-8572-A88318F8FA6C}" dt="2022-11-13T02:13:24.883" v="15564" actId="20577"/>
          <ac:graphicFrameMkLst>
            <pc:docMk/>
            <pc:sldMk cId="3628202666" sldId="1475"/>
            <ac:graphicFrameMk id="3" creationId="{B7135067-C4A9-6B09-0F9E-45DB216458DA}"/>
          </ac:graphicFrameMkLst>
        </pc:graphicFrameChg>
        <pc:picChg chg="del">
          <ac:chgData name="Steven Wright" userId="9e3ad5f8a8318382" providerId="LiveId" clId="{1B07EFB6-5185-4BC0-8572-A88318F8FA6C}" dt="2022-11-13T02:12:58.496" v="15535" actId="478"/>
          <ac:picMkLst>
            <pc:docMk/>
            <pc:sldMk cId="3628202666" sldId="1475"/>
            <ac:picMk id="14" creationId="{52DC40F5-E79F-0E80-A5E6-B7ADC5993A88}"/>
          </ac:picMkLst>
        </pc:picChg>
        <pc:picChg chg="del">
          <ac:chgData name="Steven Wright" userId="9e3ad5f8a8318382" providerId="LiveId" clId="{1B07EFB6-5185-4BC0-8572-A88318F8FA6C}" dt="2022-11-13T02:12:57.234" v="15534" actId="478"/>
          <ac:picMkLst>
            <pc:docMk/>
            <pc:sldMk cId="3628202666" sldId="1475"/>
            <ac:picMk id="16" creationId="{71E33020-9E47-E78B-0F86-3067F4E75F2F}"/>
          </ac:picMkLst>
        </pc:picChg>
      </pc:sldChg>
      <pc:sldChg chg="addSp delSp modSp mod ord">
        <pc:chgData name="Steven Wright" userId="9e3ad5f8a8318382" providerId="LiveId" clId="{1B07EFB6-5185-4BC0-8572-A88318F8FA6C}" dt="2022-11-13T22:15:03.546" v="16905" actId="20577"/>
        <pc:sldMkLst>
          <pc:docMk/>
          <pc:sldMk cId="881970850" sldId="1476"/>
        </pc:sldMkLst>
        <pc:spChg chg="add del mod">
          <ac:chgData name="Steven Wright" userId="9e3ad5f8a8318382" providerId="LiveId" clId="{1B07EFB6-5185-4BC0-8572-A88318F8FA6C}" dt="2022-11-12T07:33:42.863" v="8872" actId="478"/>
          <ac:spMkLst>
            <pc:docMk/>
            <pc:sldMk cId="881970850" sldId="1476"/>
            <ac:spMk id="2" creationId="{5A65EE0A-53EE-ACFC-6225-4914702FAD1D}"/>
          </ac:spMkLst>
        </pc:spChg>
        <pc:spChg chg="mod">
          <ac:chgData name="Steven Wright" userId="9e3ad5f8a8318382" providerId="LiveId" clId="{1B07EFB6-5185-4BC0-8572-A88318F8FA6C}" dt="2022-11-13T22:15:03.546" v="16905" actId="20577"/>
          <ac:spMkLst>
            <pc:docMk/>
            <pc:sldMk cId="881970850" sldId="1476"/>
            <ac:spMk id="13" creationId="{3F1A9E72-C681-4019-8809-FA431CDD3E69}"/>
          </ac:spMkLst>
        </pc:spChg>
        <pc:graphicFrameChg chg="mod modGraphic">
          <ac:chgData name="Steven Wright" userId="9e3ad5f8a8318382" providerId="LiveId" clId="{1B07EFB6-5185-4BC0-8572-A88318F8FA6C}" dt="2022-11-12T07:43:36.713" v="9252" actId="20577"/>
          <ac:graphicFrameMkLst>
            <pc:docMk/>
            <pc:sldMk cId="881970850" sldId="1476"/>
            <ac:graphicFrameMk id="8" creationId="{D3E7BCAE-995A-4E65-A1E6-03BAAB5900EB}"/>
          </ac:graphicFrameMkLst>
        </pc:graphicFrameChg>
      </pc:sldChg>
      <pc:sldChg chg="delSp modSp mod ord">
        <pc:chgData name="Steven Wright" userId="9e3ad5f8a8318382" providerId="LiveId" clId="{1B07EFB6-5185-4BC0-8572-A88318F8FA6C}" dt="2022-11-14T21:02:55.858" v="18502" actId="13926"/>
        <pc:sldMkLst>
          <pc:docMk/>
          <pc:sldMk cId="4146404989" sldId="1510"/>
        </pc:sldMkLst>
        <pc:spChg chg="mod">
          <ac:chgData name="Steven Wright" userId="9e3ad5f8a8318382" providerId="LiveId" clId="{1B07EFB6-5185-4BC0-8572-A88318F8FA6C}" dt="2022-11-13T08:35:11.903" v="16352" actId="20577"/>
          <ac:spMkLst>
            <pc:docMk/>
            <pc:sldMk cId="4146404989" sldId="1510"/>
            <ac:spMk id="2" creationId="{7DBC5A72-7CFF-485F-9ED7-48565A5E1954}"/>
          </ac:spMkLst>
        </pc:spChg>
        <pc:graphicFrameChg chg="mod modGraphic">
          <ac:chgData name="Steven Wright" userId="9e3ad5f8a8318382" providerId="LiveId" clId="{1B07EFB6-5185-4BC0-8572-A88318F8FA6C}" dt="2022-11-14T21:02:55.858" v="18502" actId="13926"/>
          <ac:graphicFrameMkLst>
            <pc:docMk/>
            <pc:sldMk cId="4146404989" sldId="1510"/>
            <ac:graphicFrameMk id="3" creationId="{B7135067-C4A9-6B09-0F9E-45DB216458DA}"/>
          </ac:graphicFrameMkLst>
        </pc:graphicFrameChg>
        <pc:picChg chg="del">
          <ac:chgData name="Steven Wright" userId="9e3ad5f8a8318382" providerId="LiveId" clId="{1B07EFB6-5185-4BC0-8572-A88318F8FA6C}" dt="2022-11-12T22:10:16.141" v="12797" actId="478"/>
          <ac:picMkLst>
            <pc:docMk/>
            <pc:sldMk cId="4146404989" sldId="1510"/>
            <ac:picMk id="7" creationId="{02C66628-B110-469E-D843-9FBDBF358A2A}"/>
          </ac:picMkLst>
        </pc:picChg>
        <pc:picChg chg="del">
          <ac:chgData name="Steven Wright" userId="9e3ad5f8a8318382" providerId="LiveId" clId="{1B07EFB6-5185-4BC0-8572-A88318F8FA6C}" dt="2022-11-12T22:13:03.192" v="13048" actId="478"/>
          <ac:picMkLst>
            <pc:docMk/>
            <pc:sldMk cId="4146404989" sldId="1510"/>
            <ac:picMk id="9" creationId="{368BB499-CA28-CCFF-456D-FA42B95F767A}"/>
          </ac:picMkLst>
        </pc:picChg>
      </pc:sldChg>
      <pc:sldChg chg="del ord">
        <pc:chgData name="Steven Wright" userId="9e3ad5f8a8318382" providerId="LiveId" clId="{1B07EFB6-5185-4BC0-8572-A88318F8FA6C}" dt="2022-11-12T21:59:55.815" v="11991" actId="47"/>
        <pc:sldMkLst>
          <pc:docMk/>
          <pc:sldMk cId="4040085158" sldId="1512"/>
        </pc:sldMkLst>
      </pc:sldChg>
      <pc:sldChg chg="del">
        <pc:chgData name="Steven Wright" userId="9e3ad5f8a8318382" providerId="LiveId" clId="{1B07EFB6-5185-4BC0-8572-A88318F8FA6C}" dt="2022-11-12T21:59:13.322" v="11981" actId="47"/>
        <pc:sldMkLst>
          <pc:docMk/>
          <pc:sldMk cId="2280103487" sldId="1513"/>
        </pc:sldMkLst>
      </pc:sldChg>
      <pc:sldChg chg="addSp delSp modSp del mod ord">
        <pc:chgData name="Steven Wright" userId="9e3ad5f8a8318382" providerId="LiveId" clId="{1B07EFB6-5185-4BC0-8572-A88318F8FA6C}" dt="2022-11-13T08:28:51.502" v="16327" actId="47"/>
        <pc:sldMkLst>
          <pc:docMk/>
          <pc:sldMk cId="1241173026" sldId="1516"/>
        </pc:sldMkLst>
        <pc:spChg chg="add del mod">
          <ac:chgData name="Steven Wright" userId="9e3ad5f8a8318382" providerId="LiveId" clId="{1B07EFB6-5185-4BC0-8572-A88318F8FA6C}" dt="2022-11-12T07:59:21.337" v="10342" actId="21"/>
          <ac:spMkLst>
            <pc:docMk/>
            <pc:sldMk cId="1241173026" sldId="1516"/>
            <ac:spMk id="2" creationId="{75A6E36E-F8A5-C21A-7D9F-C4018124C600}"/>
          </ac:spMkLst>
        </pc:spChg>
        <pc:spChg chg="mod">
          <ac:chgData name="Steven Wright" userId="9e3ad5f8a8318382" providerId="LiveId" clId="{1B07EFB6-5185-4BC0-8572-A88318F8FA6C}" dt="2022-11-11T08:43:52.554" v="7047" actId="1076"/>
          <ac:spMkLst>
            <pc:docMk/>
            <pc:sldMk cId="1241173026" sldId="1516"/>
            <ac:spMk id="7" creationId="{FD74D4BA-63C9-A70F-1C76-9BBF69693DA6}"/>
          </ac:spMkLst>
        </pc:spChg>
      </pc:sldChg>
      <pc:sldChg chg="addSp modSp del mod modShow">
        <pc:chgData name="Steven Wright" userId="9e3ad5f8a8318382" providerId="LiveId" clId="{1B07EFB6-5185-4BC0-8572-A88318F8FA6C}" dt="2022-11-13T22:48:22.287" v="17513" actId="2696"/>
        <pc:sldMkLst>
          <pc:docMk/>
          <pc:sldMk cId="2141364665" sldId="1528"/>
        </pc:sldMkLst>
        <pc:spChg chg="add mod">
          <ac:chgData name="Steven Wright" userId="9e3ad5f8a8318382" providerId="LiveId" clId="{1B07EFB6-5185-4BC0-8572-A88318F8FA6C}" dt="2022-11-13T22:27:14.039" v="17246" actId="1076"/>
          <ac:spMkLst>
            <pc:docMk/>
            <pc:sldMk cId="2141364665" sldId="1528"/>
            <ac:spMk id="6" creationId="{95108851-267B-E045-E876-F1511C4CE75A}"/>
          </ac:spMkLst>
        </pc:spChg>
        <pc:spChg chg="mod">
          <ac:chgData name="Steven Wright" userId="9e3ad5f8a8318382" providerId="LiveId" clId="{1B07EFB6-5185-4BC0-8572-A88318F8FA6C}" dt="2022-11-13T22:27:38.272" v="17251" actId="1076"/>
          <ac:spMkLst>
            <pc:docMk/>
            <pc:sldMk cId="2141364665" sldId="1528"/>
            <ac:spMk id="17" creationId="{F3D75BE7-991C-AA4F-BE16-A77A0A89EB4B}"/>
          </ac:spMkLst>
        </pc:spChg>
        <pc:picChg chg="mod modCrop">
          <ac:chgData name="Steven Wright" userId="9e3ad5f8a8318382" providerId="LiveId" clId="{1B07EFB6-5185-4BC0-8572-A88318F8FA6C}" dt="2022-11-13T22:27:12.285" v="17245" actId="1076"/>
          <ac:picMkLst>
            <pc:docMk/>
            <pc:sldMk cId="2141364665" sldId="1528"/>
            <ac:picMk id="10" creationId="{0C6E3BE1-F0D5-0FB4-B88C-C5AF6D4ED5B6}"/>
          </ac:picMkLst>
        </pc:picChg>
      </pc:sldChg>
      <pc:sldChg chg="addSp delSp modSp mod">
        <pc:chgData name="Steven Wright" userId="9e3ad5f8a8318382" providerId="LiveId" clId="{1B07EFB6-5185-4BC0-8572-A88318F8FA6C}" dt="2022-11-14T06:29:38.150" v="18253" actId="20577"/>
        <pc:sldMkLst>
          <pc:docMk/>
          <pc:sldMk cId="1169590780" sldId="1529"/>
        </pc:sldMkLst>
        <pc:spChg chg="add mod">
          <ac:chgData name="Steven Wright" userId="9e3ad5f8a8318382" providerId="LiveId" clId="{1B07EFB6-5185-4BC0-8572-A88318F8FA6C}" dt="2022-11-14T06:29:38.150" v="18253" actId="20577"/>
          <ac:spMkLst>
            <pc:docMk/>
            <pc:sldMk cId="1169590780" sldId="1529"/>
            <ac:spMk id="6" creationId="{F1710C43-4AE4-5C85-743B-BEA1CFCA14F5}"/>
          </ac:spMkLst>
        </pc:spChg>
        <pc:spChg chg="mod">
          <ac:chgData name="Steven Wright" userId="9e3ad5f8a8318382" providerId="LiveId" clId="{1B07EFB6-5185-4BC0-8572-A88318F8FA6C}" dt="2022-11-14T06:29:00.570" v="18228" actId="20577"/>
          <ac:spMkLst>
            <pc:docMk/>
            <pc:sldMk cId="1169590780" sldId="1529"/>
            <ac:spMk id="15" creationId="{60304499-1D93-FF71-BB4F-1930CFFC73F3}"/>
          </ac:spMkLst>
        </pc:spChg>
        <pc:spChg chg="del mod">
          <ac:chgData name="Steven Wright" userId="9e3ad5f8a8318382" providerId="LiveId" clId="{1B07EFB6-5185-4BC0-8572-A88318F8FA6C}" dt="2022-11-11T04:43:06.757" v="4157"/>
          <ac:spMkLst>
            <pc:docMk/>
            <pc:sldMk cId="1169590780" sldId="1529"/>
            <ac:spMk id="19" creationId="{23564F52-6543-0C7D-CCB2-45E37218900C}"/>
          </ac:spMkLst>
        </pc:spChg>
        <pc:picChg chg="add mod">
          <ac:chgData name="Steven Wright" userId="9e3ad5f8a8318382" providerId="LiveId" clId="{1B07EFB6-5185-4BC0-8572-A88318F8FA6C}" dt="2022-11-12T21:24:44.705" v="10675" actId="1076"/>
          <ac:picMkLst>
            <pc:docMk/>
            <pc:sldMk cId="1169590780" sldId="1529"/>
            <ac:picMk id="2" creationId="{014F5F6E-074D-F006-05AA-5533462ACF3A}"/>
          </ac:picMkLst>
        </pc:picChg>
        <pc:picChg chg="del">
          <ac:chgData name="Steven Wright" userId="9e3ad5f8a8318382" providerId="LiveId" clId="{1B07EFB6-5185-4BC0-8572-A88318F8FA6C}" dt="2022-11-11T04:34:07.383" v="3214" actId="478"/>
          <ac:picMkLst>
            <pc:docMk/>
            <pc:sldMk cId="1169590780" sldId="1529"/>
            <ac:picMk id="23" creationId="{EB5C8051-B874-7C6D-3CE7-4475952C8520}"/>
          </ac:picMkLst>
        </pc:picChg>
        <pc:picChg chg="del">
          <ac:chgData name="Steven Wright" userId="9e3ad5f8a8318382" providerId="LiveId" clId="{1B07EFB6-5185-4BC0-8572-A88318F8FA6C}" dt="2022-11-11T04:44:55.681" v="4166" actId="21"/>
          <ac:picMkLst>
            <pc:docMk/>
            <pc:sldMk cId="1169590780" sldId="1529"/>
            <ac:picMk id="2050" creationId="{159DCC42-5616-4D53-3305-F93D4770F073}"/>
          </ac:picMkLst>
        </pc:picChg>
      </pc:sldChg>
      <pc:sldChg chg="modSp mod">
        <pc:chgData name="Steven Wright" userId="9e3ad5f8a8318382" providerId="LiveId" clId="{1B07EFB6-5185-4BC0-8572-A88318F8FA6C}" dt="2022-11-14T06:36:30.022" v="18438" actId="20577"/>
        <pc:sldMkLst>
          <pc:docMk/>
          <pc:sldMk cId="4236025765" sldId="1530"/>
        </pc:sldMkLst>
        <pc:spChg chg="mod">
          <ac:chgData name="Steven Wright" userId="9e3ad5f8a8318382" providerId="LiveId" clId="{1B07EFB6-5185-4BC0-8572-A88318F8FA6C}" dt="2022-11-11T08:26:00.757" v="5714" actId="1076"/>
          <ac:spMkLst>
            <pc:docMk/>
            <pc:sldMk cId="4236025765" sldId="1530"/>
            <ac:spMk id="3" creationId="{AE401AB3-0653-45D8-B7AD-A920FB1EF164}"/>
          </ac:spMkLst>
        </pc:spChg>
        <pc:spChg chg="mod">
          <ac:chgData name="Steven Wright" userId="9e3ad5f8a8318382" providerId="LiveId" clId="{1B07EFB6-5185-4BC0-8572-A88318F8FA6C}" dt="2022-11-14T06:36:23.854" v="18436" actId="20577"/>
          <ac:spMkLst>
            <pc:docMk/>
            <pc:sldMk cId="4236025765" sldId="1530"/>
            <ac:spMk id="6" creationId="{C1C1380D-6624-27B5-91A5-9409E0659B18}"/>
          </ac:spMkLst>
        </pc:spChg>
        <pc:graphicFrameChg chg="mod">
          <ac:chgData name="Steven Wright" userId="9e3ad5f8a8318382" providerId="LiveId" clId="{1B07EFB6-5185-4BC0-8572-A88318F8FA6C}" dt="2022-11-14T06:36:30.022" v="18438" actId="20577"/>
          <ac:graphicFrameMkLst>
            <pc:docMk/>
            <pc:sldMk cId="4236025765" sldId="1530"/>
            <ac:graphicFrameMk id="5" creationId="{1A2C8BD3-2737-7CA5-DC8D-A51CED63BB39}"/>
          </ac:graphicFrameMkLst>
        </pc:graphicFrameChg>
      </pc:sldChg>
      <pc:sldChg chg="del mod modShow">
        <pc:chgData name="Steven Wright" userId="9e3ad5f8a8318382" providerId="LiveId" clId="{1B07EFB6-5185-4BC0-8572-A88318F8FA6C}" dt="2022-11-13T22:48:27.790" v="17514" actId="2696"/>
        <pc:sldMkLst>
          <pc:docMk/>
          <pc:sldMk cId="421665331" sldId="1533"/>
        </pc:sldMkLst>
      </pc:sldChg>
      <pc:sldChg chg="modSp mod">
        <pc:chgData name="Steven Wright" userId="9e3ad5f8a8318382" providerId="LiveId" clId="{1B07EFB6-5185-4BC0-8572-A88318F8FA6C}" dt="2022-11-13T22:18:33.990" v="16976" actId="21"/>
        <pc:sldMkLst>
          <pc:docMk/>
          <pc:sldMk cId="2428060259" sldId="1534"/>
        </pc:sldMkLst>
        <pc:spChg chg="mod">
          <ac:chgData name="Steven Wright" userId="9e3ad5f8a8318382" providerId="LiveId" clId="{1B07EFB6-5185-4BC0-8572-A88318F8FA6C}" dt="2022-11-13T22:18:33.990" v="16976" actId="21"/>
          <ac:spMkLst>
            <pc:docMk/>
            <pc:sldMk cId="2428060259" sldId="1534"/>
            <ac:spMk id="3" creationId="{4E174FE2-FC8B-634B-5779-3842BE133E1F}"/>
          </ac:spMkLst>
        </pc:spChg>
      </pc:sldChg>
      <pc:sldChg chg="modSp mod">
        <pc:chgData name="Steven Wright" userId="9e3ad5f8a8318382" providerId="LiveId" clId="{1B07EFB6-5185-4BC0-8572-A88318F8FA6C}" dt="2022-11-13T22:49:19.266" v="17516" actId="1076"/>
        <pc:sldMkLst>
          <pc:docMk/>
          <pc:sldMk cId="3788902969" sldId="1536"/>
        </pc:sldMkLst>
        <pc:spChg chg="mod">
          <ac:chgData name="Steven Wright" userId="9e3ad5f8a8318382" providerId="LiveId" clId="{1B07EFB6-5185-4BC0-8572-A88318F8FA6C}" dt="2022-11-13T01:23:16.041" v="15097"/>
          <ac:spMkLst>
            <pc:docMk/>
            <pc:sldMk cId="3788902969" sldId="1536"/>
            <ac:spMk id="8" creationId="{BE419C4D-B30C-8DA5-0585-FCE3EB1760E8}"/>
          </ac:spMkLst>
        </pc:spChg>
        <pc:picChg chg="mod">
          <ac:chgData name="Steven Wright" userId="9e3ad5f8a8318382" providerId="LiveId" clId="{1B07EFB6-5185-4BC0-8572-A88318F8FA6C}" dt="2022-11-13T22:49:19.266" v="17516" actId="1076"/>
          <ac:picMkLst>
            <pc:docMk/>
            <pc:sldMk cId="3788902969" sldId="1536"/>
            <ac:picMk id="11" creationId="{7AD81F93-E76C-BE24-038D-267CC22BFD3C}"/>
          </ac:picMkLst>
        </pc:picChg>
      </pc:sldChg>
      <pc:sldChg chg="addSp delSp modSp mod">
        <pc:chgData name="Steven Wright" userId="9e3ad5f8a8318382" providerId="LiveId" clId="{1B07EFB6-5185-4BC0-8572-A88318F8FA6C}" dt="2022-11-14T21:04:41.656" v="18507" actId="13926"/>
        <pc:sldMkLst>
          <pc:docMk/>
          <pc:sldMk cId="928837200" sldId="1559"/>
        </pc:sldMkLst>
        <pc:spChg chg="add mod">
          <ac:chgData name="Steven Wright" userId="9e3ad5f8a8318382" providerId="LiveId" clId="{1B07EFB6-5185-4BC0-8572-A88318F8FA6C}" dt="2022-11-11T08:34:39.998" v="6501" actId="20577"/>
          <ac:spMkLst>
            <pc:docMk/>
            <pc:sldMk cId="928837200" sldId="1559"/>
            <ac:spMk id="3" creationId="{A3EBB910-E531-92DF-044E-6974003E50F2}"/>
          </ac:spMkLst>
        </pc:spChg>
        <pc:spChg chg="mod">
          <ac:chgData name="Steven Wright" userId="9e3ad5f8a8318382" providerId="LiveId" clId="{1B07EFB6-5185-4BC0-8572-A88318F8FA6C}" dt="2022-11-11T08:34:34.824" v="6499" actId="1076"/>
          <ac:spMkLst>
            <pc:docMk/>
            <pc:sldMk cId="928837200" sldId="1559"/>
            <ac:spMk id="4" creationId="{175BC05A-D103-42B8-A075-716684D9F43F}"/>
          </ac:spMkLst>
        </pc:spChg>
        <pc:spChg chg="mod">
          <ac:chgData name="Steven Wright" userId="9e3ad5f8a8318382" providerId="LiveId" clId="{1B07EFB6-5185-4BC0-8572-A88318F8FA6C}" dt="2022-11-14T06:38:07.707" v="18476" actId="20577"/>
          <ac:spMkLst>
            <pc:docMk/>
            <pc:sldMk cId="928837200" sldId="1559"/>
            <ac:spMk id="7" creationId="{06E72DF9-D669-B8BF-3129-1D12EDDF1EBC}"/>
          </ac:spMkLst>
        </pc:spChg>
        <pc:spChg chg="mod">
          <ac:chgData name="Steven Wright" userId="9e3ad5f8a8318382" providerId="LiveId" clId="{1B07EFB6-5185-4BC0-8572-A88318F8FA6C}" dt="2022-11-14T21:04:41.656" v="18507" actId="13926"/>
          <ac:spMkLst>
            <pc:docMk/>
            <pc:sldMk cId="928837200" sldId="1559"/>
            <ac:spMk id="10" creationId="{68F21D22-8804-B1D6-0F1D-25CBB741E8CB}"/>
          </ac:spMkLst>
        </pc:spChg>
        <pc:graphicFrameChg chg="mod">
          <ac:chgData name="Steven Wright" userId="9e3ad5f8a8318382" providerId="LiveId" clId="{1B07EFB6-5185-4BC0-8572-A88318F8FA6C}" dt="2022-11-11T08:31:13.210" v="6248" actId="1076"/>
          <ac:graphicFrameMkLst>
            <pc:docMk/>
            <pc:sldMk cId="928837200" sldId="1559"/>
            <ac:graphicFrameMk id="8" creationId="{E2AADC37-1E09-762B-172B-0D912A57520E}"/>
          </ac:graphicFrameMkLst>
        </pc:graphicFrameChg>
        <pc:picChg chg="del">
          <ac:chgData name="Steven Wright" userId="9e3ad5f8a8318382" providerId="LiveId" clId="{1B07EFB6-5185-4BC0-8572-A88318F8FA6C}" dt="2022-11-11T06:50:02.892" v="4204" actId="478"/>
          <ac:picMkLst>
            <pc:docMk/>
            <pc:sldMk cId="928837200" sldId="1559"/>
            <ac:picMk id="5122" creationId="{F05E6494-0993-84DB-49F9-ABE57FC30F2E}"/>
          </ac:picMkLst>
        </pc:picChg>
      </pc:sldChg>
      <pc:sldChg chg="addSp delSp modSp mod">
        <pc:chgData name="Steven Wright" userId="9e3ad5f8a8318382" providerId="LiveId" clId="{1B07EFB6-5185-4BC0-8572-A88318F8FA6C}" dt="2022-11-14T21:05:06.252" v="18509" actId="179"/>
        <pc:sldMkLst>
          <pc:docMk/>
          <pc:sldMk cId="164206440" sldId="1560"/>
        </pc:sldMkLst>
        <pc:spChg chg="mod">
          <ac:chgData name="Steven Wright" userId="9e3ad5f8a8318382" providerId="LiveId" clId="{1B07EFB6-5185-4BC0-8572-A88318F8FA6C}" dt="2022-11-13T01:23:16.041" v="15097"/>
          <ac:spMkLst>
            <pc:docMk/>
            <pc:sldMk cId="164206440" sldId="1560"/>
            <ac:spMk id="3" creationId="{AE401AB3-0653-45D8-B7AD-A920FB1EF164}"/>
          </ac:spMkLst>
        </pc:spChg>
        <pc:spChg chg="del">
          <ac:chgData name="Steven Wright" userId="9e3ad5f8a8318382" providerId="LiveId" clId="{1B07EFB6-5185-4BC0-8572-A88318F8FA6C}" dt="2022-11-12T07:45:46.151" v="9401" actId="478"/>
          <ac:spMkLst>
            <pc:docMk/>
            <pc:sldMk cId="164206440" sldId="1560"/>
            <ac:spMk id="5" creationId="{92360809-2878-E469-3B51-757A4F261794}"/>
          </ac:spMkLst>
        </pc:spChg>
        <pc:spChg chg="mod">
          <ac:chgData name="Steven Wright" userId="9e3ad5f8a8318382" providerId="LiveId" clId="{1B07EFB6-5185-4BC0-8572-A88318F8FA6C}" dt="2022-11-12T07:44:28.599" v="9300" actId="20577"/>
          <ac:spMkLst>
            <pc:docMk/>
            <pc:sldMk cId="164206440" sldId="1560"/>
            <ac:spMk id="7" creationId="{53200E46-CC35-46C6-8244-B85104E20635}"/>
          </ac:spMkLst>
        </pc:spChg>
        <pc:spChg chg="add mod">
          <ac:chgData name="Steven Wright" userId="9e3ad5f8a8318382" providerId="LiveId" clId="{1B07EFB6-5185-4BC0-8572-A88318F8FA6C}" dt="2022-11-14T21:05:06.252" v="18509" actId="179"/>
          <ac:spMkLst>
            <pc:docMk/>
            <pc:sldMk cId="164206440" sldId="1560"/>
            <ac:spMk id="10" creationId="{C076EE3A-BC80-D24B-4BBE-5A195AAE24F3}"/>
          </ac:spMkLst>
        </pc:spChg>
        <pc:spChg chg="add del mod">
          <ac:chgData name="Steven Wright" userId="9e3ad5f8a8318382" providerId="LiveId" clId="{1B07EFB6-5185-4BC0-8572-A88318F8FA6C}" dt="2022-11-12T07:51:29.330" v="9865"/>
          <ac:spMkLst>
            <pc:docMk/>
            <pc:sldMk cId="164206440" sldId="1560"/>
            <ac:spMk id="19" creationId="{F5D4A25A-5551-869E-A414-21D8DE901892}"/>
          </ac:spMkLst>
        </pc:spChg>
        <pc:spChg chg="add del mod">
          <ac:chgData name="Steven Wright" userId="9e3ad5f8a8318382" providerId="LiveId" clId="{1B07EFB6-5185-4BC0-8572-A88318F8FA6C}" dt="2022-11-13T08:29:16.300" v="16329" actId="478"/>
          <ac:spMkLst>
            <pc:docMk/>
            <pc:sldMk cId="164206440" sldId="1560"/>
            <ac:spMk id="21" creationId="{C163604C-8208-F6E2-653F-BDDC2A396604}"/>
          </ac:spMkLst>
        </pc:spChg>
        <pc:graphicFrameChg chg="del">
          <ac:chgData name="Steven Wright" userId="9e3ad5f8a8318382" providerId="LiveId" clId="{1B07EFB6-5185-4BC0-8572-A88318F8FA6C}" dt="2022-11-12T07:45:48.291" v="9402" actId="478"/>
          <ac:graphicFrameMkLst>
            <pc:docMk/>
            <pc:sldMk cId="164206440" sldId="1560"/>
            <ac:graphicFrameMk id="6" creationId="{148CA09A-1826-9364-2297-6066B414DA31}"/>
          </ac:graphicFrameMkLst>
        </pc:graphicFrameChg>
        <pc:graphicFrameChg chg="mod">
          <ac:chgData name="Steven Wright" userId="9e3ad5f8a8318382" providerId="LiveId" clId="{1B07EFB6-5185-4BC0-8572-A88318F8FA6C}" dt="2022-11-13T22:15:23.335" v="16921" actId="20577"/>
          <ac:graphicFrameMkLst>
            <pc:docMk/>
            <pc:sldMk cId="164206440" sldId="1560"/>
            <ac:graphicFrameMk id="11" creationId="{B4C919AB-7BC4-0B6F-3AEB-9EDBA65F1FD5}"/>
          </ac:graphicFrameMkLst>
        </pc:graphicFrameChg>
        <pc:cxnChg chg="del">
          <ac:chgData name="Steven Wright" userId="9e3ad5f8a8318382" providerId="LiveId" clId="{1B07EFB6-5185-4BC0-8572-A88318F8FA6C}" dt="2022-11-12T07:46:22.473" v="9420" actId="478"/>
          <ac:cxnSpMkLst>
            <pc:docMk/>
            <pc:sldMk cId="164206440" sldId="1560"/>
            <ac:cxnSpMk id="9" creationId="{59CDDD88-40BA-CB2B-D5FE-8916C836BF70}"/>
          </ac:cxnSpMkLst>
        </pc:cxnChg>
        <pc:cxnChg chg="del">
          <ac:chgData name="Steven Wright" userId="9e3ad5f8a8318382" providerId="LiveId" clId="{1B07EFB6-5185-4BC0-8572-A88318F8FA6C}" dt="2022-11-12T07:46:17.836" v="9415" actId="478"/>
          <ac:cxnSpMkLst>
            <pc:docMk/>
            <pc:sldMk cId="164206440" sldId="1560"/>
            <ac:cxnSpMk id="14" creationId="{CEDC3C92-CEA5-F1C0-B6BB-6AC28E253AB3}"/>
          </ac:cxnSpMkLst>
        </pc:cxnChg>
        <pc:cxnChg chg="del">
          <ac:chgData name="Steven Wright" userId="9e3ad5f8a8318382" providerId="LiveId" clId="{1B07EFB6-5185-4BC0-8572-A88318F8FA6C}" dt="2022-11-12T07:46:18.654" v="9416" actId="478"/>
          <ac:cxnSpMkLst>
            <pc:docMk/>
            <pc:sldMk cId="164206440" sldId="1560"/>
            <ac:cxnSpMk id="15" creationId="{B49C3F41-0958-E2A5-3DC2-D726FC0F277E}"/>
          </ac:cxnSpMkLst>
        </pc:cxnChg>
        <pc:cxnChg chg="del">
          <ac:chgData name="Steven Wright" userId="9e3ad5f8a8318382" providerId="LiveId" clId="{1B07EFB6-5185-4BC0-8572-A88318F8FA6C}" dt="2022-11-12T07:46:19.273" v="9417" actId="478"/>
          <ac:cxnSpMkLst>
            <pc:docMk/>
            <pc:sldMk cId="164206440" sldId="1560"/>
            <ac:cxnSpMk id="16" creationId="{A65C6FC9-6E76-A827-0FEE-79563BE66491}"/>
          </ac:cxnSpMkLst>
        </pc:cxnChg>
        <pc:cxnChg chg="del">
          <ac:chgData name="Steven Wright" userId="9e3ad5f8a8318382" providerId="LiveId" clId="{1B07EFB6-5185-4BC0-8572-A88318F8FA6C}" dt="2022-11-12T07:46:20.324" v="9418" actId="478"/>
          <ac:cxnSpMkLst>
            <pc:docMk/>
            <pc:sldMk cId="164206440" sldId="1560"/>
            <ac:cxnSpMk id="18" creationId="{31AADA8C-DEEA-A5CC-74C7-756B753FB81B}"/>
          </ac:cxnSpMkLst>
        </pc:cxnChg>
        <pc:cxnChg chg="del">
          <ac:chgData name="Steven Wright" userId="9e3ad5f8a8318382" providerId="LiveId" clId="{1B07EFB6-5185-4BC0-8572-A88318F8FA6C}" dt="2022-11-12T07:46:16.824" v="9414" actId="478"/>
          <ac:cxnSpMkLst>
            <pc:docMk/>
            <pc:sldMk cId="164206440" sldId="1560"/>
            <ac:cxnSpMk id="20" creationId="{478BFFED-C27E-E2C8-B335-04D9839074BC}"/>
          </ac:cxnSpMkLst>
        </pc:cxnChg>
        <pc:cxnChg chg="del">
          <ac:chgData name="Steven Wright" userId="9e3ad5f8a8318382" providerId="LiveId" clId="{1B07EFB6-5185-4BC0-8572-A88318F8FA6C}" dt="2022-11-12T07:46:21.260" v="9419" actId="478"/>
          <ac:cxnSpMkLst>
            <pc:docMk/>
            <pc:sldMk cId="164206440" sldId="1560"/>
            <ac:cxnSpMk id="22" creationId="{34FB927F-92AF-1A6C-5245-4D2C6BC0D975}"/>
          </ac:cxnSpMkLst>
        </pc:cxnChg>
      </pc:sldChg>
      <pc:sldChg chg="addSp delSp modSp mod">
        <pc:chgData name="Steven Wright" userId="9e3ad5f8a8318382" providerId="LiveId" clId="{1B07EFB6-5185-4BC0-8572-A88318F8FA6C}" dt="2022-11-14T21:02:50.208" v="18500" actId="13926"/>
        <pc:sldMkLst>
          <pc:docMk/>
          <pc:sldMk cId="972175368" sldId="1561"/>
        </pc:sldMkLst>
        <pc:spChg chg="mod">
          <ac:chgData name="Steven Wright" userId="9e3ad5f8a8318382" providerId="LiveId" clId="{1B07EFB6-5185-4BC0-8572-A88318F8FA6C}" dt="2022-11-13T01:23:16.041" v="15097"/>
          <ac:spMkLst>
            <pc:docMk/>
            <pc:sldMk cId="972175368" sldId="1561"/>
            <ac:spMk id="3" creationId="{AE401AB3-0653-45D8-B7AD-A920FB1EF164}"/>
          </ac:spMkLst>
        </pc:spChg>
        <pc:spChg chg="del mod">
          <ac:chgData name="Steven Wright" userId="9e3ad5f8a8318382" providerId="LiveId" clId="{1B07EFB6-5185-4BC0-8572-A88318F8FA6C}" dt="2022-11-12T22:00:38.129" v="11994" actId="478"/>
          <ac:spMkLst>
            <pc:docMk/>
            <pc:sldMk cId="972175368" sldId="1561"/>
            <ac:spMk id="5" creationId="{92360809-2878-E469-3B51-757A4F261794}"/>
          </ac:spMkLst>
        </pc:spChg>
        <pc:spChg chg="add mod">
          <ac:chgData name="Steven Wright" userId="9e3ad5f8a8318382" providerId="LiveId" clId="{1B07EFB6-5185-4BC0-8572-A88318F8FA6C}" dt="2022-11-12T22:02:09.672" v="12005"/>
          <ac:spMkLst>
            <pc:docMk/>
            <pc:sldMk cId="972175368" sldId="1561"/>
            <ac:spMk id="17" creationId="{82F8A4B5-6BFC-05A9-A87E-B15D0A79BB3F}"/>
          </ac:spMkLst>
        </pc:spChg>
        <pc:spChg chg="add mod">
          <ac:chgData name="Steven Wright" userId="9e3ad5f8a8318382" providerId="LiveId" clId="{1B07EFB6-5185-4BC0-8572-A88318F8FA6C}" dt="2022-11-12T22:06:00.104" v="12188" actId="20577"/>
          <ac:spMkLst>
            <pc:docMk/>
            <pc:sldMk cId="972175368" sldId="1561"/>
            <ac:spMk id="18" creationId="{726DD348-C92B-66F0-DDC9-8075FC2BC727}"/>
          </ac:spMkLst>
        </pc:spChg>
        <pc:spChg chg="add mod">
          <ac:chgData name="Steven Wright" userId="9e3ad5f8a8318382" providerId="LiveId" clId="{1B07EFB6-5185-4BC0-8572-A88318F8FA6C}" dt="2022-11-12T22:02:09.672" v="12005"/>
          <ac:spMkLst>
            <pc:docMk/>
            <pc:sldMk cId="972175368" sldId="1561"/>
            <ac:spMk id="19" creationId="{E67EE31D-0BC6-D602-FCE0-6B44E3FE7DBC}"/>
          </ac:spMkLst>
        </pc:spChg>
        <pc:spChg chg="add mod">
          <ac:chgData name="Steven Wright" userId="9e3ad5f8a8318382" providerId="LiveId" clId="{1B07EFB6-5185-4BC0-8572-A88318F8FA6C}" dt="2022-11-12T22:04:53.554" v="12149" actId="20577"/>
          <ac:spMkLst>
            <pc:docMk/>
            <pc:sldMk cId="972175368" sldId="1561"/>
            <ac:spMk id="20" creationId="{EEA7A00C-99C3-43BF-9312-7E8613A52244}"/>
          </ac:spMkLst>
        </pc:spChg>
        <pc:spChg chg="add mod">
          <ac:chgData name="Steven Wright" userId="9e3ad5f8a8318382" providerId="LiveId" clId="{1B07EFB6-5185-4BC0-8572-A88318F8FA6C}" dt="2022-11-12T22:02:09.672" v="12005"/>
          <ac:spMkLst>
            <pc:docMk/>
            <pc:sldMk cId="972175368" sldId="1561"/>
            <ac:spMk id="21" creationId="{ACED85A1-530C-7D6F-7819-27BD2DDD9CBF}"/>
          </ac:spMkLst>
        </pc:spChg>
        <pc:spChg chg="add mod">
          <ac:chgData name="Steven Wright" userId="9e3ad5f8a8318382" providerId="LiveId" clId="{1B07EFB6-5185-4BC0-8572-A88318F8FA6C}" dt="2022-11-12T22:04:19.797" v="12102" actId="1076"/>
          <ac:spMkLst>
            <pc:docMk/>
            <pc:sldMk cId="972175368" sldId="1561"/>
            <ac:spMk id="22" creationId="{ECFBD92A-384E-99EF-3FC7-6EF7EC2324A4}"/>
          </ac:spMkLst>
        </pc:spChg>
        <pc:spChg chg="add mod">
          <ac:chgData name="Steven Wright" userId="9e3ad5f8a8318382" providerId="LiveId" clId="{1B07EFB6-5185-4BC0-8572-A88318F8FA6C}" dt="2022-11-12T22:02:09.672" v="12005"/>
          <ac:spMkLst>
            <pc:docMk/>
            <pc:sldMk cId="972175368" sldId="1561"/>
            <ac:spMk id="23" creationId="{691FDEDD-7435-C701-9FB4-412E9DA83260}"/>
          </ac:spMkLst>
        </pc:spChg>
        <pc:spChg chg="add mod">
          <ac:chgData name="Steven Wright" userId="9e3ad5f8a8318382" providerId="LiveId" clId="{1B07EFB6-5185-4BC0-8572-A88318F8FA6C}" dt="2022-11-12T22:03:44.517" v="12080" actId="20577"/>
          <ac:spMkLst>
            <pc:docMk/>
            <pc:sldMk cId="972175368" sldId="1561"/>
            <ac:spMk id="24" creationId="{7C03E5FF-C4CC-3DA3-60AB-068411AE9B49}"/>
          </ac:spMkLst>
        </pc:spChg>
        <pc:spChg chg="add mod">
          <ac:chgData name="Steven Wright" userId="9e3ad5f8a8318382" providerId="LiveId" clId="{1B07EFB6-5185-4BC0-8572-A88318F8FA6C}" dt="2022-11-12T22:02:09.672" v="12005"/>
          <ac:spMkLst>
            <pc:docMk/>
            <pc:sldMk cId="972175368" sldId="1561"/>
            <ac:spMk id="25" creationId="{12555B7C-DCBC-5EDC-8DE8-60033D79BE59}"/>
          </ac:spMkLst>
        </pc:spChg>
        <pc:spChg chg="add mod">
          <ac:chgData name="Steven Wright" userId="9e3ad5f8a8318382" providerId="LiveId" clId="{1B07EFB6-5185-4BC0-8572-A88318F8FA6C}" dt="2022-11-12T22:03:17.642" v="12055" actId="20577"/>
          <ac:spMkLst>
            <pc:docMk/>
            <pc:sldMk cId="972175368" sldId="1561"/>
            <ac:spMk id="26" creationId="{66487965-0915-FD1E-F8FA-62F01531A20B}"/>
          </ac:spMkLst>
        </pc:spChg>
        <pc:spChg chg="add mod">
          <ac:chgData name="Steven Wright" userId="9e3ad5f8a8318382" providerId="LiveId" clId="{1B07EFB6-5185-4BC0-8572-A88318F8FA6C}" dt="2022-11-12T22:02:09.672" v="12005"/>
          <ac:spMkLst>
            <pc:docMk/>
            <pc:sldMk cId="972175368" sldId="1561"/>
            <ac:spMk id="27" creationId="{838F615B-38DB-40A9-441A-D93788B10871}"/>
          </ac:spMkLst>
        </pc:spChg>
        <pc:spChg chg="add mod">
          <ac:chgData name="Steven Wright" userId="9e3ad5f8a8318382" providerId="LiveId" clId="{1B07EFB6-5185-4BC0-8572-A88318F8FA6C}" dt="2022-11-12T22:02:59.233" v="12040" actId="5793"/>
          <ac:spMkLst>
            <pc:docMk/>
            <pc:sldMk cId="972175368" sldId="1561"/>
            <ac:spMk id="28" creationId="{D9398D6B-4879-E704-B7FE-88ED7DA8CF8C}"/>
          </ac:spMkLst>
        </pc:spChg>
        <pc:spChg chg="mod">
          <ac:chgData name="Steven Wright" userId="9e3ad5f8a8318382" providerId="LiveId" clId="{1B07EFB6-5185-4BC0-8572-A88318F8FA6C}" dt="2022-11-12T22:06:06.493" v="12189"/>
          <ac:spMkLst>
            <pc:docMk/>
            <pc:sldMk cId="972175368" sldId="1561"/>
            <ac:spMk id="30" creationId="{10635F95-22B0-4255-391C-6C837EDF567A}"/>
          </ac:spMkLst>
        </pc:spChg>
        <pc:spChg chg="mod">
          <ac:chgData name="Steven Wright" userId="9e3ad5f8a8318382" providerId="LiveId" clId="{1B07EFB6-5185-4BC0-8572-A88318F8FA6C}" dt="2022-11-12T22:06:24.485" v="12220" actId="313"/>
          <ac:spMkLst>
            <pc:docMk/>
            <pc:sldMk cId="972175368" sldId="1561"/>
            <ac:spMk id="31" creationId="{4EA17BB6-472C-E194-872D-71967C021EB2}"/>
          </ac:spMkLst>
        </pc:spChg>
        <pc:spChg chg="mod">
          <ac:chgData name="Steven Wright" userId="9e3ad5f8a8318382" providerId="LiveId" clId="{1B07EFB6-5185-4BC0-8572-A88318F8FA6C}" dt="2022-11-12T22:06:27.626" v="12221"/>
          <ac:spMkLst>
            <pc:docMk/>
            <pc:sldMk cId="972175368" sldId="1561"/>
            <ac:spMk id="33" creationId="{3710E93D-B196-6CF6-C2D7-3753F663C3CD}"/>
          </ac:spMkLst>
        </pc:spChg>
        <pc:spChg chg="mod">
          <ac:chgData name="Steven Wright" userId="9e3ad5f8a8318382" providerId="LiveId" clId="{1B07EFB6-5185-4BC0-8572-A88318F8FA6C}" dt="2022-11-12T22:06:51.392" v="12250" actId="20577"/>
          <ac:spMkLst>
            <pc:docMk/>
            <pc:sldMk cId="972175368" sldId="1561"/>
            <ac:spMk id="34" creationId="{A8451E75-24ED-5B93-0DD3-F2917FDEB352}"/>
          </ac:spMkLst>
        </pc:spChg>
        <pc:spChg chg="add mod">
          <ac:chgData name="Steven Wright" userId="9e3ad5f8a8318382" providerId="LiveId" clId="{1B07EFB6-5185-4BC0-8572-A88318F8FA6C}" dt="2022-11-14T21:02:50.208" v="18500" actId="13926"/>
          <ac:spMkLst>
            <pc:docMk/>
            <pc:sldMk cId="972175368" sldId="1561"/>
            <ac:spMk id="35" creationId="{AA3B8270-62CF-C18F-F359-3D6F85766EEF}"/>
          </ac:spMkLst>
        </pc:spChg>
        <pc:grpChg chg="add mod">
          <ac:chgData name="Steven Wright" userId="9e3ad5f8a8318382" providerId="LiveId" clId="{1B07EFB6-5185-4BC0-8572-A88318F8FA6C}" dt="2022-11-12T22:02:54.872" v="12026" actId="1076"/>
          <ac:grpSpMkLst>
            <pc:docMk/>
            <pc:sldMk cId="972175368" sldId="1561"/>
            <ac:grpSpMk id="4" creationId="{FD10D94E-594F-0009-5A54-79E0368B3AEB}"/>
          </ac:grpSpMkLst>
        </pc:grpChg>
        <pc:grpChg chg="add mod">
          <ac:chgData name="Steven Wright" userId="9e3ad5f8a8318382" providerId="LiveId" clId="{1B07EFB6-5185-4BC0-8572-A88318F8FA6C}" dt="2022-11-12T22:05:22.974" v="12155" actId="1076"/>
          <ac:grpSpMkLst>
            <pc:docMk/>
            <pc:sldMk cId="972175368" sldId="1561"/>
            <ac:grpSpMk id="9" creationId="{3E276820-2E5B-52CE-00AC-F01939CA9A78}"/>
          </ac:grpSpMkLst>
        </pc:grpChg>
        <pc:grpChg chg="add mod">
          <ac:chgData name="Steven Wright" userId="9e3ad5f8a8318382" providerId="LiveId" clId="{1B07EFB6-5185-4BC0-8572-A88318F8FA6C}" dt="2022-11-12T22:05:35.193" v="12158" actId="1076"/>
          <ac:grpSpMkLst>
            <pc:docMk/>
            <pc:sldMk cId="972175368" sldId="1561"/>
            <ac:grpSpMk id="10" creationId="{839AD42C-CB2C-F7F8-B8D3-F1C3E8D4C7E7}"/>
          </ac:grpSpMkLst>
        </pc:grpChg>
        <pc:grpChg chg="add mod">
          <ac:chgData name="Steven Wright" userId="9e3ad5f8a8318382" providerId="LiveId" clId="{1B07EFB6-5185-4BC0-8572-A88318F8FA6C}" dt="2022-11-12T22:05:32.494" v="12157" actId="1076"/>
          <ac:grpSpMkLst>
            <pc:docMk/>
            <pc:sldMk cId="972175368" sldId="1561"/>
            <ac:grpSpMk id="14" creationId="{1C385680-5550-91FA-37D9-6F03C826BAC3}"/>
          </ac:grpSpMkLst>
        </pc:grpChg>
        <pc:grpChg chg="add mod">
          <ac:chgData name="Steven Wright" userId="9e3ad5f8a8318382" providerId="LiveId" clId="{1B07EFB6-5185-4BC0-8572-A88318F8FA6C}" dt="2022-11-12T22:05:42.641" v="12161" actId="1076"/>
          <ac:grpSpMkLst>
            <pc:docMk/>
            <pc:sldMk cId="972175368" sldId="1561"/>
            <ac:grpSpMk id="15" creationId="{B264B14A-7F7D-69A1-F767-43B2950D846F}"/>
          </ac:grpSpMkLst>
        </pc:grpChg>
        <pc:grpChg chg="add mod">
          <ac:chgData name="Steven Wright" userId="9e3ad5f8a8318382" providerId="LiveId" clId="{1B07EFB6-5185-4BC0-8572-A88318F8FA6C}" dt="2022-11-12T22:05:41.190" v="12160" actId="1076"/>
          <ac:grpSpMkLst>
            <pc:docMk/>
            <pc:sldMk cId="972175368" sldId="1561"/>
            <ac:grpSpMk id="16" creationId="{677830F0-A392-C5B8-A92B-E0C6058616BC}"/>
          </ac:grpSpMkLst>
        </pc:grpChg>
        <pc:grpChg chg="add mod">
          <ac:chgData name="Steven Wright" userId="9e3ad5f8a8318382" providerId="LiveId" clId="{1B07EFB6-5185-4BC0-8572-A88318F8FA6C}" dt="2022-11-12T22:06:09.890" v="12190" actId="1076"/>
          <ac:grpSpMkLst>
            <pc:docMk/>
            <pc:sldMk cId="972175368" sldId="1561"/>
            <ac:grpSpMk id="29" creationId="{087487AF-CBAA-BFDF-7D79-90D2BAA2855A}"/>
          </ac:grpSpMkLst>
        </pc:grpChg>
        <pc:grpChg chg="add mod">
          <ac:chgData name="Steven Wright" userId="9e3ad5f8a8318382" providerId="LiveId" clId="{1B07EFB6-5185-4BC0-8572-A88318F8FA6C}" dt="2022-11-12T22:06:33.142" v="12222" actId="1076"/>
          <ac:grpSpMkLst>
            <pc:docMk/>
            <pc:sldMk cId="972175368" sldId="1561"/>
            <ac:grpSpMk id="32" creationId="{8E346B21-C090-B9C7-9931-7238CBDDAE0A}"/>
          </ac:grpSpMkLst>
        </pc:grpChg>
        <pc:graphicFrameChg chg="del">
          <ac:chgData name="Steven Wright" userId="9e3ad5f8a8318382" providerId="LiveId" clId="{1B07EFB6-5185-4BC0-8572-A88318F8FA6C}" dt="2022-11-12T22:00:35.423" v="11993" actId="478"/>
          <ac:graphicFrameMkLst>
            <pc:docMk/>
            <pc:sldMk cId="972175368" sldId="1561"/>
            <ac:graphicFrameMk id="6" creationId="{148CA09A-1826-9364-2297-6066B414DA31}"/>
          </ac:graphicFrameMkLst>
        </pc:graphicFrameChg>
        <pc:graphicFrameChg chg="mod">
          <ac:chgData name="Steven Wright" userId="9e3ad5f8a8318382" providerId="LiveId" clId="{1B07EFB6-5185-4BC0-8572-A88318F8FA6C}" dt="2022-11-13T22:15:55.772" v="16963" actId="20577"/>
          <ac:graphicFrameMkLst>
            <pc:docMk/>
            <pc:sldMk cId="972175368" sldId="1561"/>
            <ac:graphicFrameMk id="11" creationId="{B4C919AB-7BC4-0B6F-3AEB-9EDBA65F1FD5}"/>
          </ac:graphicFrameMkLst>
        </pc:graphicFrameChg>
      </pc:sldChg>
      <pc:sldChg chg="addSp modSp">
        <pc:chgData name="Steven Wright" userId="9e3ad5f8a8318382" providerId="LiveId" clId="{1B07EFB6-5185-4BC0-8572-A88318F8FA6C}" dt="2022-11-12T22:22:25.561" v="13785"/>
        <pc:sldMkLst>
          <pc:docMk/>
          <pc:sldMk cId="3005621044" sldId="1563"/>
        </pc:sldMkLst>
        <pc:spChg chg="add mod">
          <ac:chgData name="Steven Wright" userId="9e3ad5f8a8318382" providerId="LiveId" clId="{1B07EFB6-5185-4BC0-8572-A88318F8FA6C}" dt="2022-11-12T22:22:25.561" v="13785"/>
          <ac:spMkLst>
            <pc:docMk/>
            <pc:sldMk cId="3005621044" sldId="1563"/>
            <ac:spMk id="6" creationId="{6E3E79B2-A22C-5B65-0CD2-BE90BF29F8B1}"/>
          </ac:spMkLst>
        </pc:spChg>
      </pc:sldChg>
      <pc:sldChg chg="addSp modSp">
        <pc:chgData name="Steven Wright" userId="9e3ad5f8a8318382" providerId="LiveId" clId="{1B07EFB6-5185-4BC0-8572-A88318F8FA6C}" dt="2022-11-12T22:22:28.399" v="13786"/>
        <pc:sldMkLst>
          <pc:docMk/>
          <pc:sldMk cId="1222654470" sldId="1564"/>
        </pc:sldMkLst>
        <pc:spChg chg="add mod">
          <ac:chgData name="Steven Wright" userId="9e3ad5f8a8318382" providerId="LiveId" clId="{1B07EFB6-5185-4BC0-8572-A88318F8FA6C}" dt="2022-11-12T22:22:28.399" v="13786"/>
          <ac:spMkLst>
            <pc:docMk/>
            <pc:sldMk cId="1222654470" sldId="1564"/>
            <ac:spMk id="7" creationId="{31C96518-7954-AB7A-34C1-02FFEE233D87}"/>
          </ac:spMkLst>
        </pc:spChg>
      </pc:sldChg>
      <pc:sldChg chg="modSp mod">
        <pc:chgData name="Steven Wright" userId="9e3ad5f8a8318382" providerId="LiveId" clId="{1B07EFB6-5185-4BC0-8572-A88318F8FA6C}" dt="2022-11-14T04:33:50.666" v="18107" actId="20577"/>
        <pc:sldMkLst>
          <pc:docMk/>
          <pc:sldMk cId="777346612" sldId="1565"/>
        </pc:sldMkLst>
        <pc:spChg chg="mod">
          <ac:chgData name="Steven Wright" userId="9e3ad5f8a8318382" providerId="LiveId" clId="{1B07EFB6-5185-4BC0-8572-A88318F8FA6C}" dt="2022-11-13T01:23:16.041" v="15097"/>
          <ac:spMkLst>
            <pc:docMk/>
            <pc:sldMk cId="777346612" sldId="1565"/>
            <ac:spMk id="3" creationId="{AE401AB3-0653-45D8-B7AD-A920FB1EF164}"/>
          </ac:spMkLst>
        </pc:spChg>
        <pc:spChg chg="mod">
          <ac:chgData name="Steven Wright" userId="9e3ad5f8a8318382" providerId="LiveId" clId="{1B07EFB6-5185-4BC0-8572-A88318F8FA6C}" dt="2022-11-14T04:33:50.666" v="18107" actId="20577"/>
          <ac:spMkLst>
            <pc:docMk/>
            <pc:sldMk cId="777346612" sldId="1565"/>
            <ac:spMk id="4" creationId="{A645BF1F-95A6-D914-744E-4AA4479F3806}"/>
          </ac:spMkLst>
        </pc:spChg>
        <pc:graphicFrameChg chg="mod">
          <ac:chgData name="Steven Wright" userId="9e3ad5f8a8318382" providerId="LiveId" clId="{1B07EFB6-5185-4BC0-8572-A88318F8FA6C}" dt="2022-11-13T01:23:16.041" v="15097"/>
          <ac:graphicFrameMkLst>
            <pc:docMk/>
            <pc:sldMk cId="777346612" sldId="1565"/>
            <ac:graphicFrameMk id="11" creationId="{B4C919AB-7BC4-0B6F-3AEB-9EDBA65F1FD5}"/>
          </ac:graphicFrameMkLst>
        </pc:graphicFrameChg>
      </pc:sldChg>
      <pc:sldChg chg="addSp modSp">
        <pc:chgData name="Steven Wright" userId="9e3ad5f8a8318382" providerId="LiveId" clId="{1B07EFB6-5185-4BC0-8572-A88318F8FA6C}" dt="2022-11-12T22:22:34.853" v="13788"/>
        <pc:sldMkLst>
          <pc:docMk/>
          <pc:sldMk cId="2345728823" sldId="1566"/>
        </pc:sldMkLst>
        <pc:spChg chg="add mod">
          <ac:chgData name="Steven Wright" userId="9e3ad5f8a8318382" providerId="LiveId" clId="{1B07EFB6-5185-4BC0-8572-A88318F8FA6C}" dt="2022-11-12T22:22:34.853" v="13788"/>
          <ac:spMkLst>
            <pc:docMk/>
            <pc:sldMk cId="2345728823" sldId="1566"/>
            <ac:spMk id="6" creationId="{DA5E1122-1623-C6F3-86FE-2D6A9D79B63C}"/>
          </ac:spMkLst>
        </pc:spChg>
      </pc:sldChg>
      <pc:sldChg chg="addSp modSp mod modShow">
        <pc:chgData name="Steven Wright" userId="9e3ad5f8a8318382" providerId="LiveId" clId="{1B07EFB6-5185-4BC0-8572-A88318F8FA6C}" dt="2022-11-13T22:33:38.981" v="17311" actId="729"/>
        <pc:sldMkLst>
          <pc:docMk/>
          <pc:sldMk cId="86406973" sldId="1567"/>
        </pc:sldMkLst>
        <pc:spChg chg="add mod">
          <ac:chgData name="Steven Wright" userId="9e3ad5f8a8318382" providerId="LiveId" clId="{1B07EFB6-5185-4BC0-8572-A88318F8FA6C}" dt="2022-11-13T22:26:42.493" v="17238" actId="1076"/>
          <ac:spMkLst>
            <pc:docMk/>
            <pc:sldMk cId="86406973" sldId="1567"/>
            <ac:spMk id="6" creationId="{A6957439-1751-EF7A-3E02-78BA1A74B9DC}"/>
          </ac:spMkLst>
        </pc:spChg>
        <pc:spChg chg="mod">
          <ac:chgData name="Steven Wright" userId="9e3ad5f8a8318382" providerId="LiveId" clId="{1B07EFB6-5185-4BC0-8572-A88318F8FA6C}" dt="2022-11-13T22:27:33.096" v="17250" actId="1076"/>
          <ac:spMkLst>
            <pc:docMk/>
            <pc:sldMk cId="86406973" sldId="1567"/>
            <ac:spMk id="17" creationId="{F3D75BE7-991C-AA4F-BE16-A77A0A89EB4B}"/>
          </ac:spMkLst>
        </pc:spChg>
        <pc:picChg chg="mod">
          <ac:chgData name="Steven Wright" userId="9e3ad5f8a8318382" providerId="LiveId" clId="{1B07EFB6-5185-4BC0-8572-A88318F8FA6C}" dt="2022-11-13T22:27:29.956" v="17249" actId="14100"/>
          <ac:picMkLst>
            <pc:docMk/>
            <pc:sldMk cId="86406973" sldId="1567"/>
            <ac:picMk id="8" creationId="{0EBC0E50-A882-474C-BAAE-36BEA265F6A7}"/>
          </ac:picMkLst>
        </pc:picChg>
      </pc:sldChg>
      <pc:sldChg chg="modSp mod modShow">
        <pc:chgData name="Steven Wright" userId="9e3ad5f8a8318382" providerId="LiveId" clId="{1B07EFB6-5185-4BC0-8572-A88318F8FA6C}" dt="2022-11-13T22:50:03.700" v="17552" actId="20577"/>
        <pc:sldMkLst>
          <pc:docMk/>
          <pc:sldMk cId="166112780" sldId="1569"/>
        </pc:sldMkLst>
        <pc:spChg chg="mod">
          <ac:chgData name="Steven Wright" userId="9e3ad5f8a8318382" providerId="LiveId" clId="{1B07EFB6-5185-4BC0-8572-A88318F8FA6C}" dt="2022-11-13T22:50:03.700" v="17552" actId="20577"/>
          <ac:spMkLst>
            <pc:docMk/>
            <pc:sldMk cId="166112780" sldId="1569"/>
            <ac:spMk id="9" creationId="{70416F06-22A5-6F68-55E3-ABBF3AE1080A}"/>
          </ac:spMkLst>
        </pc:spChg>
        <pc:spChg chg="mod">
          <ac:chgData name="Steven Wright" userId="9e3ad5f8a8318382" providerId="LiveId" clId="{1B07EFB6-5185-4BC0-8572-A88318F8FA6C}" dt="2022-11-13T22:30:38.599" v="17307" actId="1076"/>
          <ac:spMkLst>
            <pc:docMk/>
            <pc:sldMk cId="166112780" sldId="1569"/>
            <ac:spMk id="15" creationId="{E335EEB1-3036-80FC-C629-D69FD739ACEA}"/>
          </ac:spMkLst>
        </pc:spChg>
        <pc:picChg chg="mod">
          <ac:chgData name="Steven Wright" userId="9e3ad5f8a8318382" providerId="LiveId" clId="{1B07EFB6-5185-4BC0-8572-A88318F8FA6C}" dt="2022-11-13T22:30:00.495" v="17297" actId="1076"/>
          <ac:picMkLst>
            <pc:docMk/>
            <pc:sldMk cId="166112780" sldId="1569"/>
            <ac:picMk id="4" creationId="{42BE063E-EDF7-38F1-B380-0FB10817906B}"/>
          </ac:picMkLst>
        </pc:picChg>
        <pc:picChg chg="mod ord">
          <ac:chgData name="Steven Wright" userId="9e3ad5f8a8318382" providerId="LiveId" clId="{1B07EFB6-5185-4BC0-8572-A88318F8FA6C}" dt="2022-11-13T22:30:27.307" v="17304" actId="166"/>
          <ac:picMkLst>
            <pc:docMk/>
            <pc:sldMk cId="166112780" sldId="1569"/>
            <ac:picMk id="8" creationId="{3A9FAB63-177C-A51C-4EA1-54AB769255A0}"/>
          </ac:picMkLst>
        </pc:picChg>
        <pc:picChg chg="mod">
          <ac:chgData name="Steven Wright" userId="9e3ad5f8a8318382" providerId="LiveId" clId="{1B07EFB6-5185-4BC0-8572-A88318F8FA6C}" dt="2022-11-13T22:30:04.757" v="17299" actId="1076"/>
          <ac:picMkLst>
            <pc:docMk/>
            <pc:sldMk cId="166112780" sldId="1569"/>
            <ac:picMk id="10" creationId="{57A52953-80BD-E629-E4B5-9D596E7C51EC}"/>
          </ac:picMkLst>
        </pc:picChg>
      </pc:sldChg>
      <pc:sldChg chg="modSp mod">
        <pc:chgData name="Steven Wright" userId="9e3ad5f8a8318382" providerId="LiveId" clId="{1B07EFB6-5185-4BC0-8572-A88318F8FA6C}" dt="2022-11-14T21:02:14.691" v="18496" actId="13926"/>
        <pc:sldMkLst>
          <pc:docMk/>
          <pc:sldMk cId="3713141610" sldId="1570"/>
        </pc:sldMkLst>
        <pc:spChg chg="mod">
          <ac:chgData name="Steven Wright" userId="9e3ad5f8a8318382" providerId="LiveId" clId="{1B07EFB6-5185-4BC0-8572-A88318F8FA6C}" dt="2022-11-12T21:50:22.298" v="11718" actId="113"/>
          <ac:spMkLst>
            <pc:docMk/>
            <pc:sldMk cId="3713141610" sldId="1570"/>
            <ac:spMk id="15" creationId="{383A6A2C-6E7D-CC87-78F4-C02122DA1293}"/>
          </ac:spMkLst>
        </pc:spChg>
        <pc:spChg chg="mod">
          <ac:chgData name="Steven Wright" userId="9e3ad5f8a8318382" providerId="LiveId" clId="{1B07EFB6-5185-4BC0-8572-A88318F8FA6C}" dt="2022-11-12T21:42:07.926" v="11377" actId="20577"/>
          <ac:spMkLst>
            <pc:docMk/>
            <pc:sldMk cId="3713141610" sldId="1570"/>
            <ac:spMk id="25" creationId="{322FFCA2-2991-1FF5-A5C2-2F04CE54C32F}"/>
          </ac:spMkLst>
        </pc:spChg>
        <pc:spChg chg="mod">
          <ac:chgData name="Steven Wright" userId="9e3ad5f8a8318382" providerId="LiveId" clId="{1B07EFB6-5185-4BC0-8572-A88318F8FA6C}" dt="2022-11-14T21:02:14.691" v="18496" actId="13926"/>
          <ac:spMkLst>
            <pc:docMk/>
            <pc:sldMk cId="3713141610" sldId="1570"/>
            <ac:spMk id="26" creationId="{C5DC63BE-E53B-F6A3-78BA-8288DA071F7A}"/>
          </ac:spMkLst>
        </pc:spChg>
      </pc:sldChg>
      <pc:sldChg chg="del">
        <pc:chgData name="Steven Wright" userId="9e3ad5f8a8318382" providerId="LiveId" clId="{1B07EFB6-5185-4BC0-8572-A88318F8FA6C}" dt="2022-11-12T00:30:30.143" v="7051" actId="47"/>
        <pc:sldMkLst>
          <pc:docMk/>
          <pc:sldMk cId="2292374353" sldId="1571"/>
        </pc:sldMkLst>
      </pc:sldChg>
      <pc:sldChg chg="del">
        <pc:chgData name="Steven Wright" userId="9e3ad5f8a8318382" providerId="LiveId" clId="{1B07EFB6-5185-4BC0-8572-A88318F8FA6C}" dt="2022-11-12T00:30:31.375" v="7052" actId="47"/>
        <pc:sldMkLst>
          <pc:docMk/>
          <pc:sldMk cId="3765754097" sldId="1572"/>
        </pc:sldMkLst>
      </pc:sldChg>
      <pc:sldChg chg="del">
        <pc:chgData name="Steven Wright" userId="9e3ad5f8a8318382" providerId="LiveId" clId="{1B07EFB6-5185-4BC0-8572-A88318F8FA6C}" dt="2022-11-12T00:30:35.482" v="7053" actId="47"/>
        <pc:sldMkLst>
          <pc:docMk/>
          <pc:sldMk cId="1862591166" sldId="1573"/>
        </pc:sldMkLst>
      </pc:sldChg>
      <pc:sldChg chg="modSp mod">
        <pc:chgData name="Steven Wright" userId="9e3ad5f8a8318382" providerId="LiveId" clId="{1B07EFB6-5185-4BC0-8572-A88318F8FA6C}" dt="2022-11-13T01:56:25.884" v="15102" actId="20577"/>
        <pc:sldMkLst>
          <pc:docMk/>
          <pc:sldMk cId="730339462" sldId="1574"/>
        </pc:sldMkLst>
        <pc:spChg chg="mod">
          <ac:chgData name="Steven Wright" userId="9e3ad5f8a8318382" providerId="LiveId" clId="{1B07EFB6-5185-4BC0-8572-A88318F8FA6C}" dt="2022-11-13T01:23:16.041" v="15097"/>
          <ac:spMkLst>
            <pc:docMk/>
            <pc:sldMk cId="730339462" sldId="1574"/>
            <ac:spMk id="2" creationId="{7DBC5A72-7CFF-485F-9ED7-48565A5E1954}"/>
          </ac:spMkLst>
        </pc:spChg>
        <pc:spChg chg="mod">
          <ac:chgData name="Steven Wright" userId="9e3ad5f8a8318382" providerId="LiveId" clId="{1B07EFB6-5185-4BC0-8572-A88318F8FA6C}" dt="2022-11-13T01:56:25.884" v="15102" actId="20577"/>
          <ac:spMkLst>
            <pc:docMk/>
            <pc:sldMk cId="730339462" sldId="1574"/>
            <ac:spMk id="3" creationId="{1E865F60-70CB-A277-A76C-D990EC5B96FF}"/>
          </ac:spMkLst>
        </pc:spChg>
      </pc:sldChg>
      <pc:sldChg chg="del">
        <pc:chgData name="Steven Wright" userId="9e3ad5f8a8318382" providerId="LiveId" clId="{1B07EFB6-5185-4BC0-8572-A88318F8FA6C}" dt="2022-11-12T00:30:38.669" v="7055" actId="47"/>
        <pc:sldMkLst>
          <pc:docMk/>
          <pc:sldMk cId="3481461609" sldId="1575"/>
        </pc:sldMkLst>
      </pc:sldChg>
      <pc:sldChg chg="addSp delSp modSp mod">
        <pc:chgData name="Steven Wright" userId="9e3ad5f8a8318382" providerId="LiveId" clId="{1B07EFB6-5185-4BC0-8572-A88318F8FA6C}" dt="2022-11-13T22:40:27.750" v="17425" actId="14100"/>
        <pc:sldMkLst>
          <pc:docMk/>
          <pc:sldMk cId="713022705" sldId="1597"/>
        </pc:sldMkLst>
        <pc:spChg chg="mod">
          <ac:chgData name="Steven Wright" userId="9e3ad5f8a8318382" providerId="LiveId" clId="{1B07EFB6-5185-4BC0-8572-A88318F8FA6C}" dt="2022-11-13T22:39:11.402" v="17403" actId="20577"/>
          <ac:spMkLst>
            <pc:docMk/>
            <pc:sldMk cId="713022705" sldId="1597"/>
            <ac:spMk id="2" creationId="{7DBC5A72-7CFF-485F-9ED7-48565A5E1954}"/>
          </ac:spMkLst>
        </pc:spChg>
        <pc:spChg chg="mod">
          <ac:chgData name="Steven Wright" userId="9e3ad5f8a8318382" providerId="LiveId" clId="{1B07EFB6-5185-4BC0-8572-A88318F8FA6C}" dt="2022-11-13T22:37:55.514" v="17359" actId="1076"/>
          <ac:spMkLst>
            <pc:docMk/>
            <pc:sldMk cId="713022705" sldId="1597"/>
            <ac:spMk id="8" creationId="{49ACE322-6B47-A2BD-E14E-F952EBF9B986}"/>
          </ac:spMkLst>
        </pc:spChg>
        <pc:spChg chg="add mod">
          <ac:chgData name="Steven Wright" userId="9e3ad5f8a8318382" providerId="LiveId" clId="{1B07EFB6-5185-4BC0-8572-A88318F8FA6C}" dt="2022-11-13T22:38:32.528" v="17374" actId="1076"/>
          <ac:spMkLst>
            <pc:docMk/>
            <pc:sldMk cId="713022705" sldId="1597"/>
            <ac:spMk id="11" creationId="{1A2367FC-60CE-724C-18FF-1639957B5231}"/>
          </ac:spMkLst>
        </pc:spChg>
        <pc:spChg chg="add mod">
          <ac:chgData name="Steven Wright" userId="9e3ad5f8a8318382" providerId="LiveId" clId="{1B07EFB6-5185-4BC0-8572-A88318F8FA6C}" dt="2022-11-13T22:39:15.620" v="17404" actId="113"/>
          <ac:spMkLst>
            <pc:docMk/>
            <pc:sldMk cId="713022705" sldId="1597"/>
            <ac:spMk id="12" creationId="{201CC0DE-E43F-4A92-9DC9-0AA9F82E9C84}"/>
          </ac:spMkLst>
        </pc:spChg>
        <pc:picChg chg="mod">
          <ac:chgData name="Steven Wright" userId="9e3ad5f8a8318382" providerId="LiveId" clId="{1B07EFB6-5185-4BC0-8572-A88318F8FA6C}" dt="2022-11-13T22:38:25.843" v="17370" actId="14100"/>
          <ac:picMkLst>
            <pc:docMk/>
            <pc:sldMk cId="713022705" sldId="1597"/>
            <ac:picMk id="3" creationId="{2764D99B-8A7F-03C0-7D3F-EF70082C8895}"/>
          </ac:picMkLst>
        </pc:picChg>
        <pc:picChg chg="mod">
          <ac:chgData name="Steven Wright" userId="9e3ad5f8a8318382" providerId="LiveId" clId="{1B07EFB6-5185-4BC0-8572-A88318F8FA6C}" dt="2022-11-13T22:38:27.951" v="17371" actId="14100"/>
          <ac:picMkLst>
            <pc:docMk/>
            <pc:sldMk cId="713022705" sldId="1597"/>
            <ac:picMk id="6" creationId="{BC98F8A9-729C-A62D-F801-62B29A511C5B}"/>
          </ac:picMkLst>
        </pc:picChg>
        <pc:picChg chg="add mod">
          <ac:chgData name="Steven Wright" userId="9e3ad5f8a8318382" providerId="LiveId" clId="{1B07EFB6-5185-4BC0-8572-A88318F8FA6C}" dt="2022-11-13T22:40:12.077" v="17419" actId="1076"/>
          <ac:picMkLst>
            <pc:docMk/>
            <pc:sldMk cId="713022705" sldId="1597"/>
            <ac:picMk id="7" creationId="{B44970EC-0942-EBAB-EDB2-11DA096AD01C}"/>
          </ac:picMkLst>
        </pc:picChg>
        <pc:picChg chg="add mod">
          <ac:chgData name="Steven Wright" userId="9e3ad5f8a8318382" providerId="LiveId" clId="{1B07EFB6-5185-4BC0-8572-A88318F8FA6C}" dt="2022-11-13T22:40:17.207" v="17421" actId="14100"/>
          <ac:picMkLst>
            <pc:docMk/>
            <pc:sldMk cId="713022705" sldId="1597"/>
            <ac:picMk id="9" creationId="{E6E677D3-F55F-A6D1-888F-BFCF9007C874}"/>
          </ac:picMkLst>
        </pc:picChg>
        <pc:picChg chg="add del mod">
          <ac:chgData name="Steven Wright" userId="9e3ad5f8a8318382" providerId="LiveId" clId="{1B07EFB6-5185-4BC0-8572-A88318F8FA6C}" dt="2022-11-13T22:39:57.307" v="17414"/>
          <ac:picMkLst>
            <pc:docMk/>
            <pc:sldMk cId="713022705" sldId="1597"/>
            <ac:picMk id="13" creationId="{72845D68-3510-7AAE-573C-7DEB44A6E334}"/>
          </ac:picMkLst>
        </pc:picChg>
        <pc:picChg chg="add mod">
          <ac:chgData name="Steven Wright" userId="9e3ad5f8a8318382" providerId="LiveId" clId="{1B07EFB6-5185-4BC0-8572-A88318F8FA6C}" dt="2022-11-13T22:40:27.750" v="17425" actId="14100"/>
          <ac:picMkLst>
            <pc:docMk/>
            <pc:sldMk cId="713022705" sldId="1597"/>
            <ac:picMk id="14" creationId="{D1CD758E-23BE-3E91-5232-0D49E3CA2818}"/>
          </ac:picMkLst>
        </pc:picChg>
        <pc:picChg chg="add mod">
          <ac:chgData name="Steven Wright" userId="9e3ad5f8a8318382" providerId="LiveId" clId="{1B07EFB6-5185-4BC0-8572-A88318F8FA6C}" dt="2022-11-13T22:40:25.486" v="17424" actId="14100"/>
          <ac:picMkLst>
            <pc:docMk/>
            <pc:sldMk cId="713022705" sldId="1597"/>
            <ac:picMk id="15" creationId="{CA1700DC-2D34-286F-3485-6D34089EB1F9}"/>
          </ac:picMkLst>
        </pc:picChg>
      </pc:sldChg>
      <pc:sldChg chg="del mod modShow">
        <pc:chgData name="Steven Wright" userId="9e3ad5f8a8318382" providerId="LiveId" clId="{1B07EFB6-5185-4BC0-8572-A88318F8FA6C}" dt="2022-11-13T22:40:37.400" v="17426" actId="47"/>
        <pc:sldMkLst>
          <pc:docMk/>
          <pc:sldMk cId="3778390496" sldId="1598"/>
        </pc:sldMkLst>
      </pc:sldChg>
      <pc:sldChg chg="del">
        <pc:chgData name="Steven Wright" userId="9e3ad5f8a8318382" providerId="LiveId" clId="{1B07EFB6-5185-4BC0-8572-A88318F8FA6C}" dt="2022-11-13T22:40:38.435" v="17427" actId="47"/>
        <pc:sldMkLst>
          <pc:docMk/>
          <pc:sldMk cId="567349828" sldId="1599"/>
        </pc:sldMkLst>
      </pc:sldChg>
      <pc:sldChg chg="del">
        <pc:chgData name="Steven Wright" userId="9e3ad5f8a8318382" providerId="LiveId" clId="{1B07EFB6-5185-4BC0-8572-A88318F8FA6C}" dt="2022-11-13T22:40:41.120" v="17428" actId="47"/>
        <pc:sldMkLst>
          <pc:docMk/>
          <pc:sldMk cId="2621209481" sldId="1600"/>
        </pc:sldMkLst>
      </pc:sldChg>
      <pc:sldChg chg="addSp modSp">
        <pc:chgData name="Steven Wright" userId="9e3ad5f8a8318382" providerId="LiveId" clId="{1B07EFB6-5185-4BC0-8572-A88318F8FA6C}" dt="2022-11-12T22:22:31.835" v="13787"/>
        <pc:sldMkLst>
          <pc:docMk/>
          <pc:sldMk cId="1041314262" sldId="2523"/>
        </pc:sldMkLst>
        <pc:spChg chg="add mod">
          <ac:chgData name="Steven Wright" userId="9e3ad5f8a8318382" providerId="LiveId" clId="{1B07EFB6-5185-4BC0-8572-A88318F8FA6C}" dt="2022-11-12T22:22:31.835" v="13787"/>
          <ac:spMkLst>
            <pc:docMk/>
            <pc:sldMk cId="1041314262" sldId="2523"/>
            <ac:spMk id="7" creationId="{D2ACB227-7F44-6332-96A5-31F826551B66}"/>
          </ac:spMkLst>
        </pc:spChg>
      </pc:sldChg>
      <pc:sldChg chg="del">
        <pc:chgData name="Steven Wright" userId="9e3ad5f8a8318382" providerId="LiveId" clId="{1B07EFB6-5185-4BC0-8572-A88318F8FA6C}" dt="2022-11-12T00:30:37.084" v="7054" actId="47"/>
        <pc:sldMkLst>
          <pc:docMk/>
          <pc:sldMk cId="1103240767" sldId="2524"/>
        </pc:sldMkLst>
      </pc:sldChg>
      <pc:sldChg chg="modSp del mod">
        <pc:chgData name="Steven Wright" userId="9e3ad5f8a8318382" providerId="LiveId" clId="{1B07EFB6-5185-4BC0-8572-A88318F8FA6C}" dt="2022-11-13T22:28:14.857" v="17265" actId="47"/>
        <pc:sldMkLst>
          <pc:docMk/>
          <pc:sldMk cId="3058093059" sldId="2525"/>
        </pc:sldMkLst>
        <pc:spChg chg="mod">
          <ac:chgData name="Steven Wright" userId="9e3ad5f8a8318382" providerId="LiveId" clId="{1B07EFB6-5185-4BC0-8572-A88318F8FA6C}" dt="2022-11-13T22:28:04.309" v="17264" actId="20577"/>
          <ac:spMkLst>
            <pc:docMk/>
            <pc:sldMk cId="3058093059" sldId="2525"/>
            <ac:spMk id="17" creationId="{F3D75BE7-991C-AA4F-BE16-A77A0A89EB4B}"/>
          </ac:spMkLst>
        </pc:spChg>
      </pc:sldChg>
      <pc:sldChg chg="addSp delSp modSp mod">
        <pc:chgData name="Steven Wright" userId="9e3ad5f8a8318382" providerId="LiveId" clId="{1B07EFB6-5185-4BC0-8572-A88318F8FA6C}" dt="2022-11-13T22:46:13.133" v="17510" actId="1076"/>
        <pc:sldMkLst>
          <pc:docMk/>
          <pc:sldMk cId="2962667064" sldId="2526"/>
        </pc:sldMkLst>
        <pc:spChg chg="mod">
          <ac:chgData name="Steven Wright" userId="9e3ad5f8a8318382" providerId="LiveId" clId="{1B07EFB6-5185-4BC0-8572-A88318F8FA6C}" dt="2022-11-12T03:06:28.634" v="8347" actId="1076"/>
          <ac:spMkLst>
            <pc:docMk/>
            <pc:sldMk cId="2962667064" sldId="2526"/>
            <ac:spMk id="4" creationId="{175BC05A-D103-42B8-A075-716684D9F43F}"/>
          </ac:spMkLst>
        </pc:spChg>
        <pc:spChg chg="add mod">
          <ac:chgData name="Steven Wright" userId="9e3ad5f8a8318382" providerId="LiveId" clId="{1B07EFB6-5185-4BC0-8572-A88318F8FA6C}" dt="2022-11-13T22:45:58.113" v="17504" actId="1076"/>
          <ac:spMkLst>
            <pc:docMk/>
            <pc:sldMk cId="2962667064" sldId="2526"/>
            <ac:spMk id="25" creationId="{7E88F0D0-4803-ACDA-E031-76865FBB7FE7}"/>
          </ac:spMkLst>
        </pc:spChg>
        <pc:spChg chg="mod ord">
          <ac:chgData name="Steven Wright" userId="9e3ad5f8a8318382" providerId="LiveId" clId="{1B07EFB6-5185-4BC0-8572-A88318F8FA6C}" dt="2022-11-13T22:45:28.561" v="17498" actId="1076"/>
          <ac:spMkLst>
            <pc:docMk/>
            <pc:sldMk cId="2962667064" sldId="2526"/>
            <ac:spMk id="82" creationId="{C6A57DF0-1960-487F-A287-A7F92E9F0AE5}"/>
          </ac:spMkLst>
        </pc:spChg>
        <pc:picChg chg="add del mod">
          <ac:chgData name="Steven Wright" userId="9e3ad5f8a8318382" providerId="LiveId" clId="{1B07EFB6-5185-4BC0-8572-A88318F8FA6C}" dt="2022-11-12T03:03:03.086" v="8319" actId="478"/>
          <ac:picMkLst>
            <pc:docMk/>
            <pc:sldMk cId="2962667064" sldId="2526"/>
            <ac:picMk id="3" creationId="{C7790AD9-398D-8703-4E54-9F0F867A8CB0}"/>
          </ac:picMkLst>
        </pc:picChg>
        <pc:picChg chg="del mod">
          <ac:chgData name="Steven Wright" userId="9e3ad5f8a8318382" providerId="LiveId" clId="{1B07EFB6-5185-4BC0-8572-A88318F8FA6C}" dt="2022-11-12T01:02:38.635" v="7740" actId="478"/>
          <ac:picMkLst>
            <pc:docMk/>
            <pc:sldMk cId="2962667064" sldId="2526"/>
            <ac:picMk id="7" creationId="{D3B5B8CF-C30F-75C9-C30D-90F4B3E6D5E2}"/>
          </ac:picMkLst>
        </pc:picChg>
        <pc:picChg chg="add del mod modCrop">
          <ac:chgData name="Steven Wright" userId="9e3ad5f8a8318382" providerId="LiveId" clId="{1B07EFB6-5185-4BC0-8572-A88318F8FA6C}" dt="2022-11-12T03:52:56.375" v="8450" actId="478"/>
          <ac:picMkLst>
            <pc:docMk/>
            <pc:sldMk cId="2962667064" sldId="2526"/>
            <ac:picMk id="8" creationId="{49284CFA-E835-16EE-C07B-48E8588C58AF}"/>
          </ac:picMkLst>
        </pc:picChg>
        <pc:picChg chg="add del mod modCrop">
          <ac:chgData name="Steven Wright" userId="9e3ad5f8a8318382" providerId="LiveId" clId="{1B07EFB6-5185-4BC0-8572-A88318F8FA6C}" dt="2022-11-12T03:52:56.950" v="8451" actId="478"/>
          <ac:picMkLst>
            <pc:docMk/>
            <pc:sldMk cId="2962667064" sldId="2526"/>
            <ac:picMk id="10" creationId="{7049365B-F8CE-51C4-D7DB-2B2A4C8E80B4}"/>
          </ac:picMkLst>
        </pc:picChg>
        <pc:picChg chg="add del mod">
          <ac:chgData name="Steven Wright" userId="9e3ad5f8a8318382" providerId="LiveId" clId="{1B07EFB6-5185-4BC0-8572-A88318F8FA6C}" dt="2022-11-12T03:52:55.688" v="8449" actId="478"/>
          <ac:picMkLst>
            <pc:docMk/>
            <pc:sldMk cId="2962667064" sldId="2526"/>
            <ac:picMk id="12" creationId="{EC7D14C5-0190-D9DA-510C-F80D38E0415C}"/>
          </ac:picMkLst>
        </pc:picChg>
        <pc:picChg chg="add del mod">
          <ac:chgData name="Steven Wright" userId="9e3ad5f8a8318382" providerId="LiveId" clId="{1B07EFB6-5185-4BC0-8572-A88318F8FA6C}" dt="2022-11-12T03:52:57.649" v="8452" actId="478"/>
          <ac:picMkLst>
            <pc:docMk/>
            <pc:sldMk cId="2962667064" sldId="2526"/>
            <ac:picMk id="15" creationId="{7900E2D2-9016-06CB-A62B-E4EDB12DC358}"/>
          </ac:picMkLst>
        </pc:picChg>
        <pc:picChg chg="add mod">
          <ac:chgData name="Steven Wright" userId="9e3ad5f8a8318382" providerId="LiveId" clId="{1B07EFB6-5185-4BC0-8572-A88318F8FA6C}" dt="2022-11-13T22:45:31.647" v="17499" actId="1076"/>
          <ac:picMkLst>
            <pc:docMk/>
            <pc:sldMk cId="2962667064" sldId="2526"/>
            <ac:picMk id="17" creationId="{46AF06AF-F2DB-C5AC-ADAE-0F1A61810EF1}"/>
          </ac:picMkLst>
        </pc:picChg>
        <pc:picChg chg="add mod">
          <ac:chgData name="Steven Wright" userId="9e3ad5f8a8318382" providerId="LiveId" clId="{1B07EFB6-5185-4BC0-8572-A88318F8FA6C}" dt="2022-11-13T22:45:35.503" v="17500" actId="1076"/>
          <ac:picMkLst>
            <pc:docMk/>
            <pc:sldMk cId="2962667064" sldId="2526"/>
            <ac:picMk id="19" creationId="{8F024D4F-3C38-30DB-8D13-43973DEEEBB8}"/>
          </ac:picMkLst>
        </pc:picChg>
        <pc:picChg chg="add mod modCrop">
          <ac:chgData name="Steven Wright" userId="9e3ad5f8a8318382" providerId="LiveId" clId="{1B07EFB6-5185-4BC0-8572-A88318F8FA6C}" dt="2022-11-13T22:46:00.635" v="17505" actId="1076"/>
          <ac:picMkLst>
            <pc:docMk/>
            <pc:sldMk cId="2962667064" sldId="2526"/>
            <ac:picMk id="21" creationId="{06276DBD-2947-FB4D-D53F-81FD3F23C38B}"/>
          </ac:picMkLst>
        </pc:picChg>
        <pc:picChg chg="add mod">
          <ac:chgData name="Steven Wright" userId="9e3ad5f8a8318382" providerId="LiveId" clId="{1B07EFB6-5185-4BC0-8572-A88318F8FA6C}" dt="2022-11-13T22:46:02.896" v="17506" actId="1076"/>
          <ac:picMkLst>
            <pc:docMk/>
            <pc:sldMk cId="2962667064" sldId="2526"/>
            <ac:picMk id="23" creationId="{270C812A-3D84-1C5E-7631-BA0006FB01D8}"/>
          </ac:picMkLst>
        </pc:picChg>
        <pc:picChg chg="add mod modCrop">
          <ac:chgData name="Steven Wright" userId="9e3ad5f8a8318382" providerId="LiveId" clId="{1B07EFB6-5185-4BC0-8572-A88318F8FA6C}" dt="2022-11-13T22:45:44.121" v="17502" actId="732"/>
          <ac:picMkLst>
            <pc:docMk/>
            <pc:sldMk cId="2962667064" sldId="2526"/>
            <ac:picMk id="24" creationId="{3243C2BF-4266-2FFD-E279-DD27D7706F4D}"/>
          </ac:picMkLst>
        </pc:picChg>
        <pc:picChg chg="add mod">
          <ac:chgData name="Steven Wright" userId="9e3ad5f8a8318382" providerId="LiveId" clId="{1B07EFB6-5185-4BC0-8572-A88318F8FA6C}" dt="2022-11-13T22:46:13.133" v="17510" actId="1076"/>
          <ac:picMkLst>
            <pc:docMk/>
            <pc:sldMk cId="2962667064" sldId="2526"/>
            <ac:picMk id="27" creationId="{A9F99F83-1A0F-5893-97CA-886DFFC93FA6}"/>
          </ac:picMkLst>
        </pc:picChg>
      </pc:sldChg>
      <pc:sldChg chg="addSp delSp modSp add mod">
        <pc:chgData name="Steven Wright" userId="9e3ad5f8a8318382" providerId="LiveId" clId="{1B07EFB6-5185-4BC0-8572-A88318F8FA6C}" dt="2022-11-14T06:34:00.542" v="18312" actId="1076"/>
        <pc:sldMkLst>
          <pc:docMk/>
          <pc:sldMk cId="2994254101" sldId="2527"/>
        </pc:sldMkLst>
        <pc:spChg chg="del">
          <ac:chgData name="Steven Wright" userId="9e3ad5f8a8318382" providerId="LiveId" clId="{1B07EFB6-5185-4BC0-8572-A88318F8FA6C}" dt="2022-11-11T01:00:14.196" v="537" actId="478"/>
          <ac:spMkLst>
            <pc:docMk/>
            <pc:sldMk cId="2994254101" sldId="2527"/>
            <ac:spMk id="2" creationId="{B9C2DE60-34A6-CFE7-5AD7-62B1D6A6730B}"/>
          </ac:spMkLst>
        </pc:spChg>
        <pc:spChg chg="del">
          <ac:chgData name="Steven Wright" userId="9e3ad5f8a8318382" providerId="LiveId" clId="{1B07EFB6-5185-4BC0-8572-A88318F8FA6C}" dt="2022-11-11T01:00:13.147" v="536" actId="478"/>
          <ac:spMkLst>
            <pc:docMk/>
            <pc:sldMk cId="2994254101" sldId="2527"/>
            <ac:spMk id="3" creationId="{2253112A-9D41-4DC7-AFC4-D7E6622BBC1F}"/>
          </ac:spMkLst>
        </pc:spChg>
        <pc:spChg chg="del mod">
          <ac:chgData name="Steven Wright" userId="9e3ad5f8a8318382" providerId="LiveId" clId="{1B07EFB6-5185-4BC0-8572-A88318F8FA6C}" dt="2022-11-11T01:00:15.110" v="538" actId="478"/>
          <ac:spMkLst>
            <pc:docMk/>
            <pc:sldMk cId="2994254101" sldId="2527"/>
            <ac:spMk id="6" creationId="{6F2D54B8-4FA8-B79D-D5DE-307317B2CD86}"/>
          </ac:spMkLst>
        </pc:spChg>
        <pc:spChg chg="del mod">
          <ac:chgData name="Steven Wright" userId="9e3ad5f8a8318382" providerId="LiveId" clId="{1B07EFB6-5185-4BC0-8572-A88318F8FA6C}" dt="2022-11-11T06:57:47.050" v="4228" actId="478"/>
          <ac:spMkLst>
            <pc:docMk/>
            <pc:sldMk cId="2994254101" sldId="2527"/>
            <ac:spMk id="7" creationId="{59D43D81-738E-45E9-C2B9-B2E7241E3117}"/>
          </ac:spMkLst>
        </pc:spChg>
        <pc:spChg chg="add mod">
          <ac:chgData name="Steven Wright" userId="9e3ad5f8a8318382" providerId="LiveId" clId="{1B07EFB6-5185-4BC0-8572-A88318F8FA6C}" dt="2022-11-12T21:47:33.081" v="11668" actId="14100"/>
          <ac:spMkLst>
            <pc:docMk/>
            <pc:sldMk cId="2994254101" sldId="2527"/>
            <ac:spMk id="8" creationId="{67CD3A04-B571-0B01-1AD5-69F95DDE1FC4}"/>
          </ac:spMkLst>
        </pc:spChg>
        <pc:spChg chg="add mod">
          <ac:chgData name="Steven Wright" userId="9e3ad5f8a8318382" providerId="LiveId" clId="{1B07EFB6-5185-4BC0-8572-A88318F8FA6C}" dt="2022-11-14T06:33:47.993" v="18311" actId="14100"/>
          <ac:spMkLst>
            <pc:docMk/>
            <pc:sldMk cId="2994254101" sldId="2527"/>
            <ac:spMk id="9" creationId="{EA07D536-A63E-E088-FF66-A4984BE18734}"/>
          </ac:spMkLst>
        </pc:spChg>
        <pc:spChg chg="add mod">
          <ac:chgData name="Steven Wright" userId="9e3ad5f8a8318382" providerId="LiveId" clId="{1B07EFB6-5185-4BC0-8572-A88318F8FA6C}" dt="2022-11-14T06:34:00.542" v="18312" actId="1076"/>
          <ac:spMkLst>
            <pc:docMk/>
            <pc:sldMk cId="2994254101" sldId="2527"/>
            <ac:spMk id="10" creationId="{9888B498-5A8C-8E49-86CD-85DA9DAA3E70}"/>
          </ac:spMkLst>
        </pc:spChg>
        <pc:spChg chg="add mod">
          <ac:chgData name="Steven Wright" userId="9e3ad5f8a8318382" providerId="LiveId" clId="{1B07EFB6-5185-4BC0-8572-A88318F8FA6C}" dt="2022-11-12T21:44:28.872" v="11432" actId="1076"/>
          <ac:spMkLst>
            <pc:docMk/>
            <pc:sldMk cId="2994254101" sldId="2527"/>
            <ac:spMk id="15" creationId="{3A6E139A-70A0-E2FE-A302-8FD43C1020AE}"/>
          </ac:spMkLst>
        </pc:spChg>
        <pc:spChg chg="del">
          <ac:chgData name="Steven Wright" userId="9e3ad5f8a8318382" providerId="LiveId" clId="{1B07EFB6-5185-4BC0-8572-A88318F8FA6C}" dt="2022-11-11T01:00:17.739" v="539" actId="478"/>
          <ac:spMkLst>
            <pc:docMk/>
            <pc:sldMk cId="2994254101" sldId="2527"/>
            <ac:spMk id="17" creationId="{8FA9EC6E-5029-D679-C6A0-2A2250AAFA22}"/>
          </ac:spMkLst>
        </pc:spChg>
        <pc:spChg chg="del">
          <ac:chgData name="Steven Wright" userId="9e3ad5f8a8318382" providerId="LiveId" clId="{1B07EFB6-5185-4BC0-8572-A88318F8FA6C}" dt="2022-11-11T01:00:21.142" v="542" actId="478"/>
          <ac:spMkLst>
            <pc:docMk/>
            <pc:sldMk cId="2994254101" sldId="2527"/>
            <ac:spMk id="18" creationId="{34B402BE-02AD-A970-8B36-0A2BC09AE6B2}"/>
          </ac:spMkLst>
        </pc:spChg>
        <pc:spChg chg="del">
          <ac:chgData name="Steven Wright" userId="9e3ad5f8a8318382" providerId="LiveId" clId="{1B07EFB6-5185-4BC0-8572-A88318F8FA6C}" dt="2022-11-11T01:00:19.255" v="540" actId="478"/>
          <ac:spMkLst>
            <pc:docMk/>
            <pc:sldMk cId="2994254101" sldId="2527"/>
            <ac:spMk id="19" creationId="{90D656A3-FD3A-CC25-7B60-03F54E22A333}"/>
          </ac:spMkLst>
        </pc:spChg>
        <pc:spChg chg="del mod">
          <ac:chgData name="Steven Wright" userId="9e3ad5f8a8318382" providerId="LiveId" clId="{1B07EFB6-5185-4BC0-8572-A88318F8FA6C}" dt="2022-11-11T06:57:45.478" v="4227" actId="478"/>
          <ac:spMkLst>
            <pc:docMk/>
            <pc:sldMk cId="2994254101" sldId="2527"/>
            <ac:spMk id="21" creationId="{36103A0D-DEEA-91D0-5C71-5760F911B655}"/>
          </ac:spMkLst>
        </pc:spChg>
        <pc:spChg chg="del">
          <ac:chgData name="Steven Wright" userId="9e3ad5f8a8318382" providerId="LiveId" clId="{1B07EFB6-5185-4BC0-8572-A88318F8FA6C}" dt="2022-11-11T01:38:06.906" v="668" actId="478"/>
          <ac:spMkLst>
            <pc:docMk/>
            <pc:sldMk cId="2994254101" sldId="2527"/>
            <ac:spMk id="26" creationId="{01A3EA94-4568-6F93-647A-C050C51738B5}"/>
          </ac:spMkLst>
        </pc:spChg>
        <pc:spChg chg="mod">
          <ac:chgData name="Steven Wright" userId="9e3ad5f8a8318382" providerId="LiveId" clId="{1B07EFB6-5185-4BC0-8572-A88318F8FA6C}" dt="2022-11-12T21:48:49.606" v="11699" actId="20577"/>
          <ac:spMkLst>
            <pc:docMk/>
            <pc:sldMk cId="2994254101" sldId="2527"/>
            <ac:spMk id="40" creationId="{3DC2423B-C726-4919-9694-9B8395EFBB53}"/>
          </ac:spMkLst>
        </pc:spChg>
        <pc:picChg chg="add del">
          <ac:chgData name="Steven Wright" userId="9e3ad5f8a8318382" providerId="LiveId" clId="{1B07EFB6-5185-4BC0-8572-A88318F8FA6C}" dt="2022-11-11T06:57:59.207" v="4233"/>
          <ac:picMkLst>
            <pc:docMk/>
            <pc:sldMk cId="2994254101" sldId="2527"/>
            <ac:picMk id="12" creationId="{21285AF0-2548-172D-E5C4-5E0B514C1E42}"/>
          </ac:picMkLst>
        </pc:picChg>
        <pc:picChg chg="add mod">
          <ac:chgData name="Steven Wright" userId="9e3ad5f8a8318382" providerId="LiveId" clId="{1B07EFB6-5185-4BC0-8572-A88318F8FA6C}" dt="2022-11-11T06:58:34.315" v="4243" actId="1582"/>
          <ac:picMkLst>
            <pc:docMk/>
            <pc:sldMk cId="2994254101" sldId="2527"/>
            <ac:picMk id="14" creationId="{91A1BB12-5B67-C822-B834-A8B7AB973D9C}"/>
          </ac:picMkLst>
        </pc:picChg>
        <pc:picChg chg="del">
          <ac:chgData name="Steven Wright" userId="9e3ad5f8a8318382" providerId="LiveId" clId="{1B07EFB6-5185-4BC0-8572-A88318F8FA6C}" dt="2022-11-11T01:00:19.986" v="541" actId="478"/>
          <ac:picMkLst>
            <pc:docMk/>
            <pc:sldMk cId="2994254101" sldId="2527"/>
            <ac:picMk id="20" creationId="{BB6000F1-9DFD-71FE-7AED-88BA7868F69A}"/>
          </ac:picMkLst>
        </pc:picChg>
        <pc:picChg chg="del">
          <ac:chgData name="Steven Wright" userId="9e3ad5f8a8318382" providerId="LiveId" clId="{1B07EFB6-5185-4BC0-8572-A88318F8FA6C}" dt="2022-11-11T01:00:12.001" v="535" actId="478"/>
          <ac:picMkLst>
            <pc:docMk/>
            <pc:sldMk cId="2994254101" sldId="2527"/>
            <ac:picMk id="28" creationId="{041B3E48-9D34-261C-51DA-403E9A85FD1F}"/>
          </ac:picMkLst>
        </pc:picChg>
      </pc:sldChg>
      <pc:sldChg chg="addSp delSp modSp add mod ord">
        <pc:chgData name="Steven Wright" userId="9e3ad5f8a8318382" providerId="LiveId" clId="{1B07EFB6-5185-4BC0-8572-A88318F8FA6C}" dt="2022-11-12T21:51:40.720" v="11742" actId="20577"/>
        <pc:sldMkLst>
          <pc:docMk/>
          <pc:sldMk cId="3778099038" sldId="2528"/>
        </pc:sldMkLst>
        <pc:spChg chg="mod">
          <ac:chgData name="Steven Wright" userId="9e3ad5f8a8318382" providerId="LiveId" clId="{1B07EFB6-5185-4BC0-8572-A88318F8FA6C}" dt="2022-11-11T01:39:14.993" v="753" actId="1076"/>
          <ac:spMkLst>
            <pc:docMk/>
            <pc:sldMk cId="3778099038" sldId="2528"/>
            <ac:spMk id="2" creationId="{B9C2DE60-34A6-CFE7-5AD7-62B1D6A6730B}"/>
          </ac:spMkLst>
        </pc:spChg>
        <pc:spChg chg="mod">
          <ac:chgData name="Steven Wright" userId="9e3ad5f8a8318382" providerId="LiveId" clId="{1B07EFB6-5185-4BC0-8572-A88318F8FA6C}" dt="2022-11-12T21:29:25.053" v="11027" actId="14100"/>
          <ac:spMkLst>
            <pc:docMk/>
            <pc:sldMk cId="3778099038" sldId="2528"/>
            <ac:spMk id="3" creationId="{2253112A-9D41-4DC7-AFC4-D7E6622BBC1F}"/>
          </ac:spMkLst>
        </pc:spChg>
        <pc:spChg chg="mod">
          <ac:chgData name="Steven Wright" userId="9e3ad5f8a8318382" providerId="LiveId" clId="{1B07EFB6-5185-4BC0-8572-A88318F8FA6C}" dt="2022-11-12T21:37:41.207" v="11289" actId="20577"/>
          <ac:spMkLst>
            <pc:docMk/>
            <pc:sldMk cId="3778099038" sldId="2528"/>
            <ac:spMk id="6" creationId="{6F2D54B8-4FA8-B79D-D5DE-307317B2CD86}"/>
          </ac:spMkLst>
        </pc:spChg>
        <pc:spChg chg="del">
          <ac:chgData name="Steven Wright" userId="9e3ad5f8a8318382" providerId="LiveId" clId="{1B07EFB6-5185-4BC0-8572-A88318F8FA6C}" dt="2022-11-11T01:38:52.943" v="743" actId="478"/>
          <ac:spMkLst>
            <pc:docMk/>
            <pc:sldMk cId="3778099038" sldId="2528"/>
            <ac:spMk id="7" creationId="{59D43D81-738E-45E9-C2B9-B2E7241E3117}"/>
          </ac:spMkLst>
        </pc:spChg>
        <pc:spChg chg="add del mod">
          <ac:chgData name="Steven Wright" userId="9e3ad5f8a8318382" providerId="LiveId" clId="{1B07EFB6-5185-4BC0-8572-A88318F8FA6C}" dt="2022-11-12T21:37:43.892" v="11290" actId="478"/>
          <ac:spMkLst>
            <pc:docMk/>
            <pc:sldMk cId="3778099038" sldId="2528"/>
            <ac:spMk id="8" creationId="{0AB422C9-182D-2320-CF33-66EC90CA2241}"/>
          </ac:spMkLst>
        </pc:spChg>
        <pc:spChg chg="add mod">
          <ac:chgData name="Steven Wright" userId="9e3ad5f8a8318382" providerId="LiveId" clId="{1B07EFB6-5185-4BC0-8572-A88318F8FA6C}" dt="2022-11-12T21:51:40.720" v="11742" actId="20577"/>
          <ac:spMkLst>
            <pc:docMk/>
            <pc:sldMk cId="3778099038" sldId="2528"/>
            <ac:spMk id="10" creationId="{13F6ADA8-94AE-9BD1-E807-CD0FF4531A52}"/>
          </ac:spMkLst>
        </pc:spChg>
        <pc:spChg chg="del">
          <ac:chgData name="Steven Wright" userId="9e3ad5f8a8318382" providerId="LiveId" clId="{1B07EFB6-5185-4BC0-8572-A88318F8FA6C}" dt="2022-11-11T01:38:54.222" v="744" actId="478"/>
          <ac:spMkLst>
            <pc:docMk/>
            <pc:sldMk cId="3778099038" sldId="2528"/>
            <ac:spMk id="17" creationId="{8FA9EC6E-5029-D679-C6A0-2A2250AAFA22}"/>
          </ac:spMkLst>
        </pc:spChg>
        <pc:spChg chg="del mod">
          <ac:chgData name="Steven Wright" userId="9e3ad5f8a8318382" providerId="LiveId" clId="{1B07EFB6-5185-4BC0-8572-A88318F8FA6C}" dt="2022-11-11T01:38:57.238" v="747" actId="478"/>
          <ac:spMkLst>
            <pc:docMk/>
            <pc:sldMk cId="3778099038" sldId="2528"/>
            <ac:spMk id="18" creationId="{34B402BE-02AD-A970-8B36-0A2BC09AE6B2}"/>
          </ac:spMkLst>
        </pc:spChg>
        <pc:spChg chg="del">
          <ac:chgData name="Steven Wright" userId="9e3ad5f8a8318382" providerId="LiveId" clId="{1B07EFB6-5185-4BC0-8572-A88318F8FA6C}" dt="2022-11-11T01:38:47.090" v="740" actId="478"/>
          <ac:spMkLst>
            <pc:docMk/>
            <pc:sldMk cId="3778099038" sldId="2528"/>
            <ac:spMk id="19" creationId="{90D656A3-FD3A-CC25-7B60-03F54E22A333}"/>
          </ac:spMkLst>
        </pc:spChg>
        <pc:spChg chg="del">
          <ac:chgData name="Steven Wright" userId="9e3ad5f8a8318382" providerId="LiveId" clId="{1B07EFB6-5185-4BC0-8572-A88318F8FA6C}" dt="2022-11-11T01:38:51.497" v="742" actId="478"/>
          <ac:spMkLst>
            <pc:docMk/>
            <pc:sldMk cId="3778099038" sldId="2528"/>
            <ac:spMk id="21" creationId="{36103A0D-DEEA-91D0-5C71-5760F911B655}"/>
          </ac:spMkLst>
        </pc:spChg>
        <pc:spChg chg="mod">
          <ac:chgData name="Steven Wright" userId="9e3ad5f8a8318382" providerId="LiveId" clId="{1B07EFB6-5185-4BC0-8572-A88318F8FA6C}" dt="2022-11-12T21:29:20.146" v="11025" actId="14100"/>
          <ac:spMkLst>
            <pc:docMk/>
            <pc:sldMk cId="3778099038" sldId="2528"/>
            <ac:spMk id="26" creationId="{01A3EA94-4568-6F93-647A-C050C51738B5}"/>
          </ac:spMkLst>
        </pc:spChg>
        <pc:spChg chg="mod">
          <ac:chgData name="Steven Wright" userId="9e3ad5f8a8318382" providerId="LiveId" clId="{1B07EFB6-5185-4BC0-8572-A88318F8FA6C}" dt="2022-11-12T21:37:06.116" v="11279" actId="20577"/>
          <ac:spMkLst>
            <pc:docMk/>
            <pc:sldMk cId="3778099038" sldId="2528"/>
            <ac:spMk id="40" creationId="{3DC2423B-C726-4919-9694-9B8395EFBB53}"/>
          </ac:spMkLst>
        </pc:spChg>
        <pc:picChg chg="del">
          <ac:chgData name="Steven Wright" userId="9e3ad5f8a8318382" providerId="LiveId" clId="{1B07EFB6-5185-4BC0-8572-A88318F8FA6C}" dt="2022-11-11T01:38:54.893" v="745" actId="478"/>
          <ac:picMkLst>
            <pc:docMk/>
            <pc:sldMk cId="3778099038" sldId="2528"/>
            <ac:picMk id="20" creationId="{BB6000F1-9DFD-71FE-7AED-88BA7868F69A}"/>
          </ac:picMkLst>
        </pc:picChg>
        <pc:picChg chg="mod">
          <ac:chgData name="Steven Wright" userId="9e3ad5f8a8318382" providerId="LiveId" clId="{1B07EFB6-5185-4BC0-8572-A88318F8FA6C}" dt="2022-11-11T01:39:04.707" v="749" actId="1076"/>
          <ac:picMkLst>
            <pc:docMk/>
            <pc:sldMk cId="3778099038" sldId="2528"/>
            <ac:picMk id="28" creationId="{041B3E48-9D34-261C-51DA-403E9A85FD1F}"/>
          </ac:picMkLst>
        </pc:picChg>
      </pc:sldChg>
      <pc:sldChg chg="addSp modSp new">
        <pc:chgData name="Steven Wright" userId="9e3ad5f8a8318382" providerId="LiveId" clId="{1B07EFB6-5185-4BC0-8572-A88318F8FA6C}" dt="2022-11-11T06:39:18.302" v="4171" actId="14100"/>
        <pc:sldMkLst>
          <pc:docMk/>
          <pc:sldMk cId="4271392921" sldId="2529"/>
        </pc:sldMkLst>
        <pc:picChg chg="add mod">
          <ac:chgData name="Steven Wright" userId="9e3ad5f8a8318382" providerId="LiveId" clId="{1B07EFB6-5185-4BC0-8572-A88318F8FA6C}" dt="2022-11-11T06:39:18.302" v="4171" actId="14100"/>
          <ac:picMkLst>
            <pc:docMk/>
            <pc:sldMk cId="4271392921" sldId="2529"/>
            <ac:picMk id="4" creationId="{4E95BD4B-83E4-D6AB-007E-3C0C4BD4D831}"/>
          </ac:picMkLst>
        </pc:picChg>
      </pc:sldChg>
      <pc:sldChg chg="addSp modSp new mod">
        <pc:chgData name="Steven Wright" userId="9e3ad5f8a8318382" providerId="LiveId" clId="{1B07EFB6-5185-4BC0-8572-A88318F8FA6C}" dt="2022-11-11T06:40:08.210" v="4176" actId="14100"/>
        <pc:sldMkLst>
          <pc:docMk/>
          <pc:sldMk cId="3469996155" sldId="2530"/>
        </pc:sldMkLst>
        <pc:picChg chg="add mod">
          <ac:chgData name="Steven Wright" userId="9e3ad5f8a8318382" providerId="LiveId" clId="{1B07EFB6-5185-4BC0-8572-A88318F8FA6C}" dt="2022-11-11T06:40:08.210" v="4176" actId="14100"/>
          <ac:picMkLst>
            <pc:docMk/>
            <pc:sldMk cId="3469996155" sldId="2530"/>
            <ac:picMk id="4" creationId="{C076B397-7E5D-8AEA-2E6D-A040E9B22E94}"/>
          </ac:picMkLst>
        </pc:picChg>
      </pc:sldChg>
      <pc:sldChg chg="delSp del mod">
        <pc:chgData name="Steven Wright" userId="9e3ad5f8a8318382" providerId="LiveId" clId="{1B07EFB6-5185-4BC0-8572-A88318F8FA6C}" dt="2022-11-11T06:43:48.353" v="4179" actId="47"/>
        <pc:sldMkLst>
          <pc:docMk/>
          <pc:sldMk cId="1964418312" sldId="2531"/>
        </pc:sldMkLst>
        <pc:picChg chg="del">
          <ac:chgData name="Steven Wright" userId="9e3ad5f8a8318382" providerId="LiveId" clId="{1B07EFB6-5185-4BC0-8572-A88318F8FA6C}" dt="2022-11-11T06:43:44.067" v="4177" actId="478"/>
          <ac:picMkLst>
            <pc:docMk/>
            <pc:sldMk cId="1964418312" sldId="2531"/>
            <ac:picMk id="5" creationId="{E087F950-922D-BB46-840D-8A744F3FCFB4}"/>
          </ac:picMkLst>
        </pc:picChg>
      </pc:sldChg>
      <pc:sldChg chg="addSp delSp modSp add del mod">
        <pc:chgData name="Steven Wright" userId="9e3ad5f8a8318382" providerId="LiveId" clId="{1B07EFB6-5185-4BC0-8572-A88318F8FA6C}" dt="2022-11-11T06:49:04.970" v="4202" actId="14100"/>
        <pc:sldMkLst>
          <pc:docMk/>
          <pc:sldMk cId="191044102" sldId="2532"/>
        </pc:sldMkLst>
        <pc:picChg chg="add del mod">
          <ac:chgData name="Steven Wright" userId="9e3ad5f8a8318382" providerId="LiveId" clId="{1B07EFB6-5185-4BC0-8572-A88318F8FA6C}" dt="2022-11-11T06:46:54.190" v="4194" actId="478"/>
          <ac:picMkLst>
            <pc:docMk/>
            <pc:sldMk cId="191044102" sldId="2532"/>
            <ac:picMk id="4" creationId="{ADFCB014-7DFC-2B69-BB80-FB7048924F57}"/>
          </ac:picMkLst>
        </pc:picChg>
        <pc:picChg chg="del mod">
          <ac:chgData name="Steven Wright" userId="9e3ad5f8a8318382" providerId="LiveId" clId="{1B07EFB6-5185-4BC0-8572-A88318F8FA6C}" dt="2022-11-11T06:44:00.728" v="4183" actId="478"/>
          <ac:picMkLst>
            <pc:docMk/>
            <pc:sldMk cId="191044102" sldId="2532"/>
            <ac:picMk id="5" creationId="{E087F950-922D-BB46-840D-8A744F3FCFB4}"/>
          </ac:picMkLst>
        </pc:picChg>
        <pc:picChg chg="add del mod">
          <ac:chgData name="Steven Wright" userId="9e3ad5f8a8318382" providerId="LiveId" clId="{1B07EFB6-5185-4BC0-8572-A88318F8FA6C}" dt="2022-11-11T06:48:58.202" v="4199" actId="478"/>
          <ac:picMkLst>
            <pc:docMk/>
            <pc:sldMk cId="191044102" sldId="2532"/>
            <ac:picMk id="6" creationId="{5D7FD05D-BD47-87DB-04A1-F13FA4D4E519}"/>
          </ac:picMkLst>
        </pc:picChg>
        <pc:picChg chg="add del mod">
          <ac:chgData name="Steven Wright" userId="9e3ad5f8a8318382" providerId="LiveId" clId="{1B07EFB6-5185-4BC0-8572-A88318F8FA6C}" dt="2022-11-11T06:44:18.217" v="4189" actId="478"/>
          <ac:picMkLst>
            <pc:docMk/>
            <pc:sldMk cId="191044102" sldId="2532"/>
            <ac:picMk id="3074" creationId="{BDCB6B3B-8E35-F9A8-C0DF-40EC68612C15}"/>
          </ac:picMkLst>
        </pc:picChg>
        <pc:picChg chg="add mod">
          <ac:chgData name="Steven Wright" userId="9e3ad5f8a8318382" providerId="LiveId" clId="{1B07EFB6-5185-4BC0-8572-A88318F8FA6C}" dt="2022-11-11T06:49:04.970" v="4202" actId="14100"/>
          <ac:picMkLst>
            <pc:docMk/>
            <pc:sldMk cId="191044102" sldId="2532"/>
            <ac:picMk id="3076" creationId="{4EF8F8FC-1A49-54C6-1162-79A780ADCCEB}"/>
          </ac:picMkLst>
        </pc:picChg>
      </pc:sldChg>
      <pc:sldChg chg="delSp modSp add mod">
        <pc:chgData name="Steven Wright" userId="9e3ad5f8a8318382" providerId="LiveId" clId="{1B07EFB6-5185-4BC0-8572-A88318F8FA6C}" dt="2022-11-11T06:50:25.148" v="4213" actId="14100"/>
        <pc:sldMkLst>
          <pc:docMk/>
          <pc:sldMk cId="3898728622" sldId="2533"/>
        </pc:sldMkLst>
        <pc:spChg chg="del">
          <ac:chgData name="Steven Wright" userId="9e3ad5f8a8318382" providerId="LiveId" clId="{1B07EFB6-5185-4BC0-8572-A88318F8FA6C}" dt="2022-11-11T06:50:09.805" v="4206" actId="478"/>
          <ac:spMkLst>
            <pc:docMk/>
            <pc:sldMk cId="3898728622" sldId="2533"/>
            <ac:spMk id="7" creationId="{06E72DF9-D669-B8BF-3129-1D12EDDF1EBC}"/>
          </ac:spMkLst>
        </pc:spChg>
        <pc:spChg chg="del">
          <ac:chgData name="Steven Wright" userId="9e3ad5f8a8318382" providerId="LiveId" clId="{1B07EFB6-5185-4BC0-8572-A88318F8FA6C}" dt="2022-11-11T06:50:11.541" v="4207" actId="478"/>
          <ac:spMkLst>
            <pc:docMk/>
            <pc:sldMk cId="3898728622" sldId="2533"/>
            <ac:spMk id="10" creationId="{68F21D22-8804-B1D6-0F1D-25CBB741E8CB}"/>
          </ac:spMkLst>
        </pc:spChg>
        <pc:spChg chg="del">
          <ac:chgData name="Steven Wright" userId="9e3ad5f8a8318382" providerId="LiveId" clId="{1B07EFB6-5185-4BC0-8572-A88318F8FA6C}" dt="2022-11-11T06:50:23.214" v="4212" actId="478"/>
          <ac:spMkLst>
            <pc:docMk/>
            <pc:sldMk cId="3898728622" sldId="2533"/>
            <ac:spMk id="13" creationId="{3F1A9E72-C681-4019-8809-FA431CDD3E69}"/>
          </ac:spMkLst>
        </pc:spChg>
        <pc:graphicFrameChg chg="del">
          <ac:chgData name="Steven Wright" userId="9e3ad5f8a8318382" providerId="LiveId" clId="{1B07EFB6-5185-4BC0-8572-A88318F8FA6C}" dt="2022-11-11T06:50:14.842" v="4209" actId="478"/>
          <ac:graphicFrameMkLst>
            <pc:docMk/>
            <pc:sldMk cId="3898728622" sldId="2533"/>
            <ac:graphicFrameMk id="8" creationId="{E2AADC37-1E09-762B-172B-0D912A57520E}"/>
          </ac:graphicFrameMkLst>
        </pc:graphicFrameChg>
        <pc:picChg chg="mod">
          <ac:chgData name="Steven Wright" userId="9e3ad5f8a8318382" providerId="LiveId" clId="{1B07EFB6-5185-4BC0-8572-A88318F8FA6C}" dt="2022-11-11T06:50:25.148" v="4213" actId="14100"/>
          <ac:picMkLst>
            <pc:docMk/>
            <pc:sldMk cId="3898728622" sldId="2533"/>
            <ac:picMk id="5122" creationId="{F05E6494-0993-84DB-49F9-ABE57FC30F2E}"/>
          </ac:picMkLst>
        </pc:picChg>
      </pc:sldChg>
      <pc:sldChg chg="addSp delSp modSp add mod ord">
        <pc:chgData name="Steven Wright" userId="9e3ad5f8a8318382" providerId="LiveId" clId="{1B07EFB6-5185-4BC0-8572-A88318F8FA6C}" dt="2022-11-13T22:22:29.854" v="17116" actId="1076"/>
        <pc:sldMkLst>
          <pc:docMk/>
          <pc:sldMk cId="585267496" sldId="2534"/>
        </pc:sldMkLst>
        <pc:spChg chg="add mod">
          <ac:chgData name="Steven Wright" userId="9e3ad5f8a8318382" providerId="LiveId" clId="{1B07EFB6-5185-4BC0-8572-A88318F8FA6C}" dt="2022-11-12T22:39:56.779" v="15011" actId="20577"/>
          <ac:spMkLst>
            <pc:docMk/>
            <pc:sldMk cId="585267496" sldId="2534"/>
            <ac:spMk id="11" creationId="{2C3433A1-D04E-90FD-1923-AD73514024B6}"/>
          </ac:spMkLst>
        </pc:spChg>
        <pc:spChg chg="add mod">
          <ac:chgData name="Steven Wright" userId="9e3ad5f8a8318382" providerId="LiveId" clId="{1B07EFB6-5185-4BC0-8572-A88318F8FA6C}" dt="2022-11-13T22:22:23.969" v="17114" actId="14100"/>
          <ac:spMkLst>
            <pc:docMk/>
            <pc:sldMk cId="585267496" sldId="2534"/>
            <ac:spMk id="12" creationId="{08F9078C-F585-F821-FCC8-B5D81E702BA3}"/>
          </ac:spMkLst>
        </pc:spChg>
        <pc:spChg chg="add mod">
          <ac:chgData name="Steven Wright" userId="9e3ad5f8a8318382" providerId="LiveId" clId="{1B07EFB6-5185-4BC0-8572-A88318F8FA6C}" dt="2022-11-13T22:22:00.918" v="17108" actId="1076"/>
          <ac:spMkLst>
            <pc:docMk/>
            <pc:sldMk cId="585267496" sldId="2534"/>
            <ac:spMk id="14" creationId="{9F2FD15F-0DF1-D65B-382E-7F8A5FD9B9EC}"/>
          </ac:spMkLst>
        </pc:spChg>
        <pc:spChg chg="mod">
          <ac:chgData name="Steven Wright" userId="9e3ad5f8a8318382" providerId="LiveId" clId="{1B07EFB6-5185-4BC0-8572-A88318F8FA6C}" dt="2022-11-13T22:22:14.970" v="17112" actId="1076"/>
          <ac:spMkLst>
            <pc:docMk/>
            <pc:sldMk cId="585267496" sldId="2534"/>
            <ac:spMk id="17" creationId="{F3D75BE7-991C-AA4F-BE16-A77A0A89EB4B}"/>
          </ac:spMkLst>
        </pc:spChg>
        <pc:graphicFrameChg chg="add mod">
          <ac:chgData name="Steven Wright" userId="9e3ad5f8a8318382" providerId="LiveId" clId="{1B07EFB6-5185-4BC0-8572-A88318F8FA6C}" dt="2022-11-13T22:22:20.125" v="17113" actId="1076"/>
          <ac:graphicFrameMkLst>
            <pc:docMk/>
            <pc:sldMk cId="585267496" sldId="2534"/>
            <ac:graphicFrameMk id="8" creationId="{34EFA2FF-D1E1-92A7-95E8-D3ED9FB7FE24}"/>
          </ac:graphicFrameMkLst>
        </pc:graphicFrameChg>
        <pc:picChg chg="add mod">
          <ac:chgData name="Steven Wright" userId="9e3ad5f8a8318382" providerId="LiveId" clId="{1B07EFB6-5185-4BC0-8572-A88318F8FA6C}" dt="2022-11-13T22:22:02.752" v="17109" actId="1076"/>
          <ac:picMkLst>
            <pc:docMk/>
            <pc:sldMk cId="585267496" sldId="2534"/>
            <ac:picMk id="6" creationId="{09F2F249-62CE-BF98-B843-09016B33C35C}"/>
          </ac:picMkLst>
        </pc:picChg>
        <pc:picChg chg="add mod">
          <ac:chgData name="Steven Wright" userId="9e3ad5f8a8318382" providerId="LiveId" clId="{1B07EFB6-5185-4BC0-8572-A88318F8FA6C}" dt="2022-11-13T22:22:29.854" v="17116" actId="1076"/>
          <ac:picMkLst>
            <pc:docMk/>
            <pc:sldMk cId="585267496" sldId="2534"/>
            <ac:picMk id="9" creationId="{D289343D-84B7-A5EA-E683-21710B1BF6BD}"/>
          </ac:picMkLst>
        </pc:picChg>
        <pc:picChg chg="del">
          <ac:chgData name="Steven Wright" userId="9e3ad5f8a8318382" providerId="LiveId" clId="{1B07EFB6-5185-4BC0-8572-A88318F8FA6C}" dt="2022-11-12T04:05:56.523" v="8765" actId="478"/>
          <ac:picMkLst>
            <pc:docMk/>
            <pc:sldMk cId="585267496" sldId="2534"/>
            <ac:picMk id="10" creationId="{0C6E3BE1-F0D5-0FB4-B88C-C5AF6D4ED5B6}"/>
          </ac:picMkLst>
        </pc:picChg>
      </pc:sldChg>
      <pc:sldChg chg="modSp add mod ord">
        <pc:chgData name="Steven Wright" userId="9e3ad5f8a8318382" providerId="LiveId" clId="{1B07EFB6-5185-4BC0-8572-A88318F8FA6C}" dt="2022-11-12T04:02:45.015" v="8706" actId="6549"/>
        <pc:sldMkLst>
          <pc:docMk/>
          <pc:sldMk cId="3018544716" sldId="2535"/>
        </pc:sldMkLst>
        <pc:spChg chg="mod">
          <ac:chgData name="Steven Wright" userId="9e3ad5f8a8318382" providerId="LiveId" clId="{1B07EFB6-5185-4BC0-8572-A88318F8FA6C}" dt="2022-11-12T04:02:45.015" v="8706" actId="6549"/>
          <ac:spMkLst>
            <pc:docMk/>
            <pc:sldMk cId="3018544716" sldId="2535"/>
            <ac:spMk id="17" creationId="{F3D75BE7-991C-AA4F-BE16-A77A0A89EB4B}"/>
          </ac:spMkLst>
        </pc:spChg>
      </pc:sldChg>
      <pc:sldChg chg="del mod modShow">
        <pc:chgData name="Steven Wright" userId="9e3ad5f8a8318382" providerId="LiveId" clId="{1B07EFB6-5185-4BC0-8572-A88318F8FA6C}" dt="2022-11-13T22:48:31.202" v="17515" actId="2696"/>
        <pc:sldMkLst>
          <pc:docMk/>
          <pc:sldMk cId="4140810948" sldId="2536"/>
        </pc:sldMkLst>
      </pc:sldChg>
      <pc:sldChg chg="modSp add del">
        <pc:chgData name="Steven Wright" userId="9e3ad5f8a8318382" providerId="LiveId" clId="{1B07EFB6-5185-4BC0-8572-A88318F8FA6C}" dt="2022-11-12T21:59:30.597" v="11982" actId="47"/>
        <pc:sldMkLst>
          <pc:docMk/>
          <pc:sldMk cId="216743999" sldId="2537"/>
        </pc:sldMkLst>
        <pc:graphicFrameChg chg="mod">
          <ac:chgData name="Steven Wright" userId="9e3ad5f8a8318382" providerId="LiveId" clId="{1B07EFB6-5185-4BC0-8572-A88318F8FA6C}" dt="2022-11-12T21:13:38.219" v="10561" actId="313"/>
          <ac:graphicFrameMkLst>
            <pc:docMk/>
            <pc:sldMk cId="216743999" sldId="2537"/>
            <ac:graphicFrameMk id="11" creationId="{B4C919AB-7BC4-0B6F-3AEB-9EDBA65F1FD5}"/>
          </ac:graphicFrameMkLst>
        </pc:graphicFrameChg>
      </pc:sldChg>
      <pc:sldChg chg="add del">
        <pc:chgData name="Steven Wright" userId="9e3ad5f8a8318382" providerId="LiveId" clId="{1B07EFB6-5185-4BC0-8572-A88318F8FA6C}" dt="2022-11-12T08:34:27.048" v="10437" actId="47"/>
        <pc:sldMkLst>
          <pc:docMk/>
          <pc:sldMk cId="1750220146" sldId="2538"/>
        </pc:sldMkLst>
      </pc:sldChg>
      <pc:sldChg chg="addSp delSp modSp mod">
        <pc:chgData name="Steven Wright" userId="9e3ad5f8a8318382" providerId="LiveId" clId="{1B07EFB6-5185-4BC0-8572-A88318F8FA6C}" dt="2022-11-14T06:54:25.341" v="18493" actId="1076"/>
        <pc:sldMkLst>
          <pc:docMk/>
          <pc:sldMk cId="2335459355" sldId="2538"/>
        </pc:sldMkLst>
        <pc:spChg chg="del">
          <ac:chgData name="Steven Wright" userId="9e3ad5f8a8318382" providerId="LiveId" clId="{1B07EFB6-5185-4BC0-8572-A88318F8FA6C}" dt="2022-11-12T08:35:07.249" v="10445" actId="478"/>
          <ac:spMkLst>
            <pc:docMk/>
            <pc:sldMk cId="2335459355" sldId="2538"/>
            <ac:spMk id="3" creationId="{A3EBB910-E531-92DF-044E-6974003E50F2}"/>
          </ac:spMkLst>
        </pc:spChg>
        <pc:spChg chg="add mod">
          <ac:chgData name="Steven Wright" userId="9e3ad5f8a8318382" providerId="LiveId" clId="{1B07EFB6-5185-4BC0-8572-A88318F8FA6C}" dt="2022-11-14T06:54:25.341" v="18493" actId="1076"/>
          <ac:spMkLst>
            <pc:docMk/>
            <pc:sldMk cId="2335459355" sldId="2538"/>
            <ac:spMk id="6" creationId="{3FDFD956-5FB5-F50B-28F4-445522F2163B}"/>
          </ac:spMkLst>
        </pc:spChg>
        <pc:spChg chg="del">
          <ac:chgData name="Steven Wright" userId="9e3ad5f8a8318382" providerId="LiveId" clId="{1B07EFB6-5185-4BC0-8572-A88318F8FA6C}" dt="2022-11-12T08:34:59.478" v="10442" actId="478"/>
          <ac:spMkLst>
            <pc:docMk/>
            <pc:sldMk cId="2335459355" sldId="2538"/>
            <ac:spMk id="7" creationId="{06E72DF9-D669-B8BF-3129-1D12EDDF1EBC}"/>
          </ac:spMkLst>
        </pc:spChg>
        <pc:spChg chg="del">
          <ac:chgData name="Steven Wright" userId="9e3ad5f8a8318382" providerId="LiveId" clId="{1B07EFB6-5185-4BC0-8572-A88318F8FA6C}" dt="2022-11-12T08:35:03.676" v="10443" actId="478"/>
          <ac:spMkLst>
            <pc:docMk/>
            <pc:sldMk cId="2335459355" sldId="2538"/>
            <ac:spMk id="10" creationId="{68F21D22-8804-B1D6-0F1D-25CBB741E8CB}"/>
          </ac:spMkLst>
        </pc:spChg>
        <pc:spChg chg="add mod">
          <ac:chgData name="Steven Wright" userId="9e3ad5f8a8318382" providerId="LiveId" clId="{1B07EFB6-5185-4BC0-8572-A88318F8FA6C}" dt="2022-11-12T08:37:05.376" v="10474" actId="1076"/>
          <ac:spMkLst>
            <pc:docMk/>
            <pc:sldMk cId="2335459355" sldId="2538"/>
            <ac:spMk id="11" creationId="{187BAB04-1996-C618-107B-2237B42F5F87}"/>
          </ac:spMkLst>
        </pc:spChg>
        <pc:spChg chg="mod">
          <ac:chgData name="Steven Wright" userId="9e3ad5f8a8318382" providerId="LiveId" clId="{1B07EFB6-5185-4BC0-8572-A88318F8FA6C}" dt="2022-11-12T08:34:56.517" v="10441" actId="255"/>
          <ac:spMkLst>
            <pc:docMk/>
            <pc:sldMk cId="2335459355" sldId="2538"/>
            <ac:spMk id="13" creationId="{3F1A9E72-C681-4019-8809-FA431CDD3E69}"/>
          </ac:spMkLst>
        </pc:spChg>
        <pc:graphicFrameChg chg="del">
          <ac:chgData name="Steven Wright" userId="9e3ad5f8a8318382" providerId="LiveId" clId="{1B07EFB6-5185-4BC0-8572-A88318F8FA6C}" dt="2022-11-12T08:35:05.516" v="10444" actId="478"/>
          <ac:graphicFrameMkLst>
            <pc:docMk/>
            <pc:sldMk cId="2335459355" sldId="2538"/>
            <ac:graphicFrameMk id="8" creationId="{E2AADC37-1E09-762B-172B-0D912A57520E}"/>
          </ac:graphicFrameMkLst>
        </pc:graphicFrameChg>
        <pc:picChg chg="add mod">
          <ac:chgData name="Steven Wright" userId="9e3ad5f8a8318382" providerId="LiveId" clId="{1B07EFB6-5185-4BC0-8572-A88318F8FA6C}" dt="2022-11-12T08:37:07.902" v="10475" actId="1076"/>
          <ac:picMkLst>
            <pc:docMk/>
            <pc:sldMk cId="2335459355" sldId="2538"/>
            <ac:picMk id="8194" creationId="{1D7C951C-B8D4-0FA2-652A-CA1F3FEA8E66}"/>
          </ac:picMkLst>
        </pc:picChg>
      </pc:sldChg>
      <pc:sldChg chg="addSp delSp modSp add mod">
        <pc:chgData name="Steven Wright" userId="9e3ad5f8a8318382" providerId="LiveId" clId="{1B07EFB6-5185-4BC0-8572-A88318F8FA6C}" dt="2022-11-12T08:38:43.012" v="10501" actId="1076"/>
        <pc:sldMkLst>
          <pc:docMk/>
          <pc:sldMk cId="608646819" sldId="2539"/>
        </pc:sldMkLst>
        <pc:spChg chg="add mod">
          <ac:chgData name="Steven Wright" userId="9e3ad5f8a8318382" providerId="LiveId" clId="{1B07EFB6-5185-4BC0-8572-A88318F8FA6C}" dt="2022-11-12T08:37:39.268" v="10484" actId="14100"/>
          <ac:spMkLst>
            <pc:docMk/>
            <pc:sldMk cId="608646819" sldId="2539"/>
            <ac:spMk id="3" creationId="{F2DB10E3-DADF-1BDF-BB0A-4288881FB584}"/>
          </ac:spMkLst>
        </pc:spChg>
        <pc:spChg chg="del">
          <ac:chgData name="Steven Wright" userId="9e3ad5f8a8318382" providerId="LiveId" clId="{1B07EFB6-5185-4BC0-8572-A88318F8FA6C}" dt="2022-11-12T08:37:27.651" v="10478" actId="478"/>
          <ac:spMkLst>
            <pc:docMk/>
            <pc:sldMk cId="608646819" sldId="2539"/>
            <ac:spMk id="6" creationId="{3FDFD956-5FB5-F50B-28F4-445522F2163B}"/>
          </ac:spMkLst>
        </pc:spChg>
        <pc:spChg chg="add mod">
          <ac:chgData name="Steven Wright" userId="9e3ad5f8a8318382" providerId="LiveId" clId="{1B07EFB6-5185-4BC0-8572-A88318F8FA6C}" dt="2022-11-12T08:38:12.952" v="10494" actId="1076"/>
          <ac:spMkLst>
            <pc:docMk/>
            <pc:sldMk cId="608646819" sldId="2539"/>
            <ac:spMk id="8" creationId="{28FFB913-AB00-9860-4603-7733FCD74D02}"/>
          </ac:spMkLst>
        </pc:spChg>
        <pc:spChg chg="add mod">
          <ac:chgData name="Steven Wright" userId="9e3ad5f8a8318382" providerId="LiveId" clId="{1B07EFB6-5185-4BC0-8572-A88318F8FA6C}" dt="2022-11-12T08:38:43.012" v="10501" actId="1076"/>
          <ac:spMkLst>
            <pc:docMk/>
            <pc:sldMk cId="608646819" sldId="2539"/>
            <ac:spMk id="10" creationId="{3BA4F6BE-9072-86E3-1C61-C360E77B0C9B}"/>
          </ac:spMkLst>
        </pc:spChg>
        <pc:spChg chg="del">
          <ac:chgData name="Steven Wright" userId="9e3ad5f8a8318382" providerId="LiveId" clId="{1B07EFB6-5185-4BC0-8572-A88318F8FA6C}" dt="2022-11-12T08:37:42.151" v="10486" actId="478"/>
          <ac:spMkLst>
            <pc:docMk/>
            <pc:sldMk cId="608646819" sldId="2539"/>
            <ac:spMk id="11" creationId="{187BAB04-1996-C618-107B-2237B42F5F87}"/>
          </ac:spMkLst>
        </pc:spChg>
        <pc:picChg chg="del">
          <ac:chgData name="Steven Wright" userId="9e3ad5f8a8318382" providerId="LiveId" clId="{1B07EFB6-5185-4BC0-8572-A88318F8FA6C}" dt="2022-11-12T08:37:40.694" v="10485" actId="478"/>
          <ac:picMkLst>
            <pc:docMk/>
            <pc:sldMk cId="608646819" sldId="2539"/>
            <ac:picMk id="8194" creationId="{1D7C951C-B8D4-0FA2-652A-CA1F3FEA8E66}"/>
          </ac:picMkLst>
        </pc:picChg>
        <pc:picChg chg="add mod">
          <ac:chgData name="Steven Wright" userId="9e3ad5f8a8318382" providerId="LiveId" clId="{1B07EFB6-5185-4BC0-8572-A88318F8FA6C}" dt="2022-11-12T08:38:27.418" v="10495" actId="1076"/>
          <ac:picMkLst>
            <pc:docMk/>
            <pc:sldMk cId="608646819" sldId="2539"/>
            <ac:picMk id="9218" creationId="{E728934C-5ED1-5948-D058-60DDD21BBE36}"/>
          </ac:picMkLst>
        </pc:picChg>
      </pc:sldChg>
      <pc:sldChg chg="addSp modSp add del mod">
        <pc:chgData name="Steven Wright" userId="9e3ad5f8a8318382" providerId="LiveId" clId="{1B07EFB6-5185-4BC0-8572-A88318F8FA6C}" dt="2022-11-13T22:48:06.761" v="17512" actId="47"/>
        <pc:sldMkLst>
          <pc:docMk/>
          <pc:sldMk cId="702378808" sldId="2540"/>
        </pc:sldMkLst>
        <pc:spChg chg="add mod">
          <ac:chgData name="Steven Wright" userId="9e3ad5f8a8318382" providerId="LiveId" clId="{1B07EFB6-5185-4BC0-8572-A88318F8FA6C}" dt="2022-11-12T22:22:15.752" v="13783" actId="20577"/>
          <ac:spMkLst>
            <pc:docMk/>
            <pc:sldMk cId="702378808" sldId="2540"/>
            <ac:spMk id="6" creationId="{946C311E-E1D2-D783-6A90-C7CFCE083019}"/>
          </ac:spMkLst>
        </pc:spChg>
      </pc:sldChg>
      <pc:sldChg chg="modSp add mod">
        <pc:chgData name="Steven Wright" userId="9e3ad5f8a8318382" providerId="LiveId" clId="{1B07EFB6-5185-4BC0-8572-A88318F8FA6C}" dt="2022-11-14T21:03:22.339" v="18504" actId="13926"/>
        <pc:sldMkLst>
          <pc:docMk/>
          <pc:sldMk cId="3436417247" sldId="2541"/>
        </pc:sldMkLst>
        <pc:graphicFrameChg chg="mod modGraphic">
          <ac:chgData name="Steven Wright" userId="9e3ad5f8a8318382" providerId="LiveId" clId="{1B07EFB6-5185-4BC0-8572-A88318F8FA6C}" dt="2022-11-14T21:03:22.339" v="18504" actId="13926"/>
          <ac:graphicFrameMkLst>
            <pc:docMk/>
            <pc:sldMk cId="3436417247" sldId="2541"/>
            <ac:graphicFrameMk id="3" creationId="{B7135067-C4A9-6B09-0F9E-45DB216458DA}"/>
          </ac:graphicFrameMkLst>
        </pc:graphicFrameChg>
      </pc:sldChg>
      <pc:sldChg chg="addSp delSp modSp add mod ord">
        <pc:chgData name="Steven Wright" userId="9e3ad5f8a8318382" providerId="LiveId" clId="{1B07EFB6-5185-4BC0-8572-A88318F8FA6C}" dt="2022-11-14T04:31:43.070" v="17933" actId="1076"/>
        <pc:sldMkLst>
          <pc:docMk/>
          <pc:sldMk cId="810410209" sldId="2542"/>
        </pc:sldMkLst>
        <pc:spChg chg="mod">
          <ac:chgData name="Steven Wright" userId="9e3ad5f8a8318382" providerId="LiveId" clId="{1B07EFB6-5185-4BC0-8572-A88318F8FA6C}" dt="2022-11-13T02:26:58.172" v="16010" actId="20577"/>
          <ac:spMkLst>
            <pc:docMk/>
            <pc:sldMk cId="810410209" sldId="2542"/>
            <ac:spMk id="2" creationId="{7DBC5A72-7CFF-485F-9ED7-48565A5E1954}"/>
          </ac:spMkLst>
        </pc:spChg>
        <pc:graphicFrameChg chg="del">
          <ac:chgData name="Steven Wright" userId="9e3ad5f8a8318382" providerId="LiveId" clId="{1B07EFB6-5185-4BC0-8572-A88318F8FA6C}" dt="2022-11-12T22:15:54.056" v="13313" actId="478"/>
          <ac:graphicFrameMkLst>
            <pc:docMk/>
            <pc:sldMk cId="810410209" sldId="2542"/>
            <ac:graphicFrameMk id="3" creationId="{B7135067-C4A9-6B09-0F9E-45DB216458DA}"/>
          </ac:graphicFrameMkLst>
        </pc:graphicFrameChg>
        <pc:graphicFrameChg chg="add mod modGraphic">
          <ac:chgData name="Steven Wright" userId="9e3ad5f8a8318382" providerId="LiveId" clId="{1B07EFB6-5185-4BC0-8572-A88318F8FA6C}" dt="2022-11-14T04:31:43.070" v="17933" actId="1076"/>
          <ac:graphicFrameMkLst>
            <pc:docMk/>
            <pc:sldMk cId="810410209" sldId="2542"/>
            <ac:graphicFrameMk id="6" creationId="{85ABB25A-ADDF-48F9-FE7F-B2B3AA877854}"/>
          </ac:graphicFrameMkLst>
        </pc:graphicFrameChg>
      </pc:sldChg>
      <pc:sldChg chg="modSp mod">
        <pc:chgData name="Steven Wright" userId="9e3ad5f8a8318382" providerId="LiveId" clId="{1B07EFB6-5185-4BC0-8572-A88318F8FA6C}" dt="2022-11-14T06:24:10.615" v="18110"/>
        <pc:sldMkLst>
          <pc:docMk/>
          <pc:sldMk cId="2559271004" sldId="2543"/>
        </pc:sldMkLst>
        <pc:spChg chg="mod">
          <ac:chgData name="Steven Wright" userId="9e3ad5f8a8318382" providerId="LiveId" clId="{1B07EFB6-5185-4BC0-8572-A88318F8FA6C}" dt="2022-11-13T02:25:43.008" v="15994" actId="20577"/>
          <ac:spMkLst>
            <pc:docMk/>
            <pc:sldMk cId="2559271004" sldId="2543"/>
            <ac:spMk id="2" creationId="{7DBC5A72-7CFF-485F-9ED7-48565A5E1954}"/>
          </ac:spMkLst>
        </pc:spChg>
        <pc:graphicFrameChg chg="mod modGraphic">
          <ac:chgData name="Steven Wright" userId="9e3ad5f8a8318382" providerId="LiveId" clId="{1B07EFB6-5185-4BC0-8572-A88318F8FA6C}" dt="2022-11-14T06:24:10.615" v="18110"/>
          <ac:graphicFrameMkLst>
            <pc:docMk/>
            <pc:sldMk cId="2559271004" sldId="2543"/>
            <ac:graphicFrameMk id="3" creationId="{B7135067-C4A9-6B09-0F9E-45DB216458DA}"/>
          </ac:graphicFrameMkLst>
        </pc:graphicFrameChg>
      </pc:sldChg>
      <pc:sldChg chg="delSp modSp mod">
        <pc:chgData name="Steven Wright" userId="9e3ad5f8a8318382" providerId="LiveId" clId="{1B07EFB6-5185-4BC0-8572-A88318F8FA6C}" dt="2022-11-13T02:19:11.076" v="15766" actId="255"/>
        <pc:sldMkLst>
          <pc:docMk/>
          <pc:sldMk cId="4289865120" sldId="2544"/>
        </pc:sldMkLst>
        <pc:graphicFrameChg chg="mod modGraphic">
          <ac:chgData name="Steven Wright" userId="9e3ad5f8a8318382" providerId="LiveId" clId="{1B07EFB6-5185-4BC0-8572-A88318F8FA6C}" dt="2022-11-13T02:19:11.076" v="15766" actId="255"/>
          <ac:graphicFrameMkLst>
            <pc:docMk/>
            <pc:sldMk cId="4289865120" sldId="2544"/>
            <ac:graphicFrameMk id="3" creationId="{B7135067-C4A9-6B09-0F9E-45DB216458DA}"/>
          </ac:graphicFrameMkLst>
        </pc:graphicFrameChg>
        <pc:picChg chg="del">
          <ac:chgData name="Steven Wright" userId="9e3ad5f8a8318382" providerId="LiveId" clId="{1B07EFB6-5185-4BC0-8572-A88318F8FA6C}" dt="2022-11-13T02:10:45.834" v="15484" actId="478"/>
          <ac:picMkLst>
            <pc:docMk/>
            <pc:sldMk cId="4289865120" sldId="2544"/>
            <ac:picMk id="8" creationId="{97A6BE26-7537-715C-B440-DE20D42406FD}"/>
          </ac:picMkLst>
        </pc:picChg>
        <pc:picChg chg="del mod">
          <ac:chgData name="Steven Wright" userId="9e3ad5f8a8318382" providerId="LiveId" clId="{1B07EFB6-5185-4BC0-8572-A88318F8FA6C}" dt="2022-11-13T02:10:48.673" v="15485" actId="478"/>
          <ac:picMkLst>
            <pc:docMk/>
            <pc:sldMk cId="4289865120" sldId="2544"/>
            <ac:picMk id="9" creationId="{C0A40301-A3AA-E6A0-C9B3-191C1955EBA5}"/>
          </ac:picMkLst>
        </pc:picChg>
      </pc:sldChg>
      <pc:sldChg chg="addSp delSp modSp mod ord">
        <pc:chgData name="Steven Wright" userId="9e3ad5f8a8318382" providerId="LiveId" clId="{1B07EFB6-5185-4BC0-8572-A88318F8FA6C}" dt="2022-11-13T23:27:44.833" v="17892" actId="1076"/>
        <pc:sldMkLst>
          <pc:docMk/>
          <pc:sldMk cId="4216418011" sldId="2545"/>
        </pc:sldMkLst>
        <pc:spChg chg="mod">
          <ac:chgData name="Steven Wright" userId="9e3ad5f8a8318382" providerId="LiveId" clId="{1B07EFB6-5185-4BC0-8572-A88318F8FA6C}" dt="2022-11-13T21:56:23.047" v="16850" actId="1076"/>
          <ac:spMkLst>
            <pc:docMk/>
            <pc:sldMk cId="4216418011" sldId="2545"/>
            <ac:spMk id="2" creationId="{0B480B60-071D-4885-81F0-3F7EA72624C6}"/>
          </ac:spMkLst>
        </pc:spChg>
        <pc:spChg chg="add mod ord">
          <ac:chgData name="Steven Wright" userId="9e3ad5f8a8318382" providerId="LiveId" clId="{1B07EFB6-5185-4BC0-8572-A88318F8FA6C}" dt="2022-11-13T21:37:47.491" v="16410" actId="171"/>
          <ac:spMkLst>
            <pc:docMk/>
            <pc:sldMk cId="4216418011" sldId="2545"/>
            <ac:spMk id="4" creationId="{10A90795-EB63-DBDF-A657-832C7A8BD856}"/>
          </ac:spMkLst>
        </pc:spChg>
        <pc:spChg chg="add mod">
          <ac:chgData name="Steven Wright" userId="9e3ad5f8a8318382" providerId="LiveId" clId="{1B07EFB6-5185-4BC0-8572-A88318F8FA6C}" dt="2022-11-13T23:27:44.833" v="17892" actId="1076"/>
          <ac:spMkLst>
            <pc:docMk/>
            <pc:sldMk cId="4216418011" sldId="2545"/>
            <ac:spMk id="5" creationId="{7B84522E-A017-EA7F-900B-2AE142C8ED66}"/>
          </ac:spMkLst>
        </pc:spChg>
        <pc:spChg chg="mod">
          <ac:chgData name="Steven Wright" userId="9e3ad5f8a8318382" providerId="LiveId" clId="{1B07EFB6-5185-4BC0-8572-A88318F8FA6C}" dt="2022-11-13T21:51:09.463" v="16793" actId="1076"/>
          <ac:spMkLst>
            <pc:docMk/>
            <pc:sldMk cId="4216418011" sldId="2545"/>
            <ac:spMk id="7" creationId="{118D3B56-5E29-1B28-D26D-EF9192A7A89C}"/>
          </ac:spMkLst>
        </pc:spChg>
        <pc:spChg chg="add mod">
          <ac:chgData name="Steven Wright" userId="9e3ad5f8a8318382" providerId="LiveId" clId="{1B07EFB6-5185-4BC0-8572-A88318F8FA6C}" dt="2022-11-13T21:55:52.447" v="16845" actId="14100"/>
          <ac:spMkLst>
            <pc:docMk/>
            <pc:sldMk cId="4216418011" sldId="2545"/>
            <ac:spMk id="8" creationId="{F3315143-5182-208B-AF5C-672A28A76389}"/>
          </ac:spMkLst>
        </pc:spChg>
        <pc:spChg chg="add mod">
          <ac:chgData name="Steven Wright" userId="9e3ad5f8a8318382" providerId="LiveId" clId="{1B07EFB6-5185-4BC0-8572-A88318F8FA6C}" dt="2022-11-13T21:56:36.130" v="16853" actId="1076"/>
          <ac:spMkLst>
            <pc:docMk/>
            <pc:sldMk cId="4216418011" sldId="2545"/>
            <ac:spMk id="9" creationId="{63A09887-73E6-E985-E8A3-7FE117FFF7DD}"/>
          </ac:spMkLst>
        </pc:spChg>
        <pc:spChg chg="del mod">
          <ac:chgData name="Steven Wright" userId="9e3ad5f8a8318382" providerId="LiveId" clId="{1B07EFB6-5185-4BC0-8572-A88318F8FA6C}" dt="2022-11-13T21:36:24.163" v="16389" actId="478"/>
          <ac:spMkLst>
            <pc:docMk/>
            <pc:sldMk cId="4216418011" sldId="2545"/>
            <ac:spMk id="11" creationId="{AFCEA046-76D7-7AA1-F885-4DEF044C86B2}"/>
          </ac:spMkLst>
        </pc:spChg>
        <pc:spChg chg="mod">
          <ac:chgData name="Steven Wright" userId="9e3ad5f8a8318382" providerId="LiveId" clId="{1B07EFB6-5185-4BC0-8572-A88318F8FA6C}" dt="2022-11-13T21:54:42.180" v="16839" actId="1076"/>
          <ac:spMkLst>
            <pc:docMk/>
            <pc:sldMk cId="4216418011" sldId="2545"/>
            <ac:spMk id="19" creationId="{FF876FD9-6DC5-F85E-6AFD-7F84B02818D3}"/>
          </ac:spMkLst>
        </pc:spChg>
        <pc:spChg chg="del mod">
          <ac:chgData name="Steven Wright" userId="9e3ad5f8a8318382" providerId="LiveId" clId="{1B07EFB6-5185-4BC0-8572-A88318F8FA6C}" dt="2022-11-13T21:37:04.150" v="16404" actId="478"/>
          <ac:spMkLst>
            <pc:docMk/>
            <pc:sldMk cId="4216418011" sldId="2545"/>
            <ac:spMk id="22" creationId="{51E45C89-5F6D-27D6-E3E0-8CEF780BBEE3}"/>
          </ac:spMkLst>
        </pc:spChg>
        <pc:spChg chg="mod">
          <ac:chgData name="Steven Wright" userId="9e3ad5f8a8318382" providerId="LiveId" clId="{1B07EFB6-5185-4BC0-8572-A88318F8FA6C}" dt="2022-11-13T21:52:40.679" v="16806" actId="1076"/>
          <ac:spMkLst>
            <pc:docMk/>
            <pc:sldMk cId="4216418011" sldId="2545"/>
            <ac:spMk id="23" creationId="{7656F9AD-B914-DB0F-4B6F-5CC94D982DF1}"/>
          </ac:spMkLst>
        </pc:spChg>
        <pc:spChg chg="mod">
          <ac:chgData name="Steven Wright" userId="9e3ad5f8a8318382" providerId="LiveId" clId="{1B07EFB6-5185-4BC0-8572-A88318F8FA6C}" dt="2022-11-13T21:56:49.113" v="16857" actId="1076"/>
          <ac:spMkLst>
            <pc:docMk/>
            <pc:sldMk cId="4216418011" sldId="2545"/>
            <ac:spMk id="24" creationId="{CA15DFE0-16C6-054A-5A0A-C83A00468A0F}"/>
          </ac:spMkLst>
        </pc:spChg>
        <pc:spChg chg="mod">
          <ac:chgData name="Steven Wright" userId="9e3ad5f8a8318382" providerId="LiveId" clId="{1B07EFB6-5185-4BC0-8572-A88318F8FA6C}" dt="2022-11-13T21:56:16.117" v="16847" actId="1076"/>
          <ac:spMkLst>
            <pc:docMk/>
            <pc:sldMk cId="4216418011" sldId="2545"/>
            <ac:spMk id="26" creationId="{3BEA47FC-7CF2-BE30-9935-10C1FE7A3F15}"/>
          </ac:spMkLst>
        </pc:spChg>
        <pc:spChg chg="mod">
          <ac:chgData name="Steven Wright" userId="9e3ad5f8a8318382" providerId="LiveId" clId="{1B07EFB6-5185-4BC0-8572-A88318F8FA6C}" dt="2022-11-13T21:56:20.875" v="16849" actId="1076"/>
          <ac:spMkLst>
            <pc:docMk/>
            <pc:sldMk cId="4216418011" sldId="2545"/>
            <ac:spMk id="27" creationId="{9A58AFDF-D5F8-33B8-9F3B-AD56927EE07E}"/>
          </ac:spMkLst>
        </pc:spChg>
        <pc:spChg chg="del">
          <ac:chgData name="Steven Wright" userId="9e3ad5f8a8318382" providerId="LiveId" clId="{1B07EFB6-5185-4BC0-8572-A88318F8FA6C}" dt="2022-11-13T21:35:39.974" v="16357" actId="478"/>
          <ac:spMkLst>
            <pc:docMk/>
            <pc:sldMk cId="4216418011" sldId="2545"/>
            <ac:spMk id="28" creationId="{446D6C53-AB70-593F-358E-925B25F228A8}"/>
          </ac:spMkLst>
        </pc:spChg>
        <pc:spChg chg="mod">
          <ac:chgData name="Steven Wright" userId="9e3ad5f8a8318382" providerId="LiveId" clId="{1B07EFB6-5185-4BC0-8572-A88318F8FA6C}" dt="2022-11-13T21:37:52.077" v="16411" actId="1076"/>
          <ac:spMkLst>
            <pc:docMk/>
            <pc:sldMk cId="4216418011" sldId="2545"/>
            <ac:spMk id="29" creationId="{23E79420-4076-B06E-C166-07D640BAB94B}"/>
          </ac:spMkLst>
        </pc:spChg>
        <pc:spChg chg="del">
          <ac:chgData name="Steven Wright" userId="9e3ad5f8a8318382" providerId="LiveId" clId="{1B07EFB6-5185-4BC0-8572-A88318F8FA6C}" dt="2022-11-13T21:35:41.374" v="16358" actId="478"/>
          <ac:spMkLst>
            <pc:docMk/>
            <pc:sldMk cId="4216418011" sldId="2545"/>
            <ac:spMk id="30" creationId="{401FE5C7-B8A9-D370-75B1-014E079F4FD8}"/>
          </ac:spMkLst>
        </pc:spChg>
        <pc:spChg chg="del">
          <ac:chgData name="Steven Wright" userId="9e3ad5f8a8318382" providerId="LiveId" clId="{1B07EFB6-5185-4BC0-8572-A88318F8FA6C}" dt="2022-11-13T21:35:35.503" v="16355" actId="478"/>
          <ac:spMkLst>
            <pc:docMk/>
            <pc:sldMk cId="4216418011" sldId="2545"/>
            <ac:spMk id="31" creationId="{B52C49FF-F501-8C74-8D7B-1EE1F0E6AD20}"/>
          </ac:spMkLst>
        </pc:spChg>
        <pc:picChg chg="mod">
          <ac:chgData name="Steven Wright" userId="9e3ad5f8a8318382" providerId="LiveId" clId="{1B07EFB6-5185-4BC0-8572-A88318F8FA6C}" dt="2022-11-13T21:51:06.551" v="16792" actId="1076"/>
          <ac:picMkLst>
            <pc:docMk/>
            <pc:sldMk cId="4216418011" sldId="2545"/>
            <ac:picMk id="6" creationId="{FBEBBE15-2009-60F7-0237-7B2CC64D8FCA}"/>
          </ac:picMkLst>
        </pc:picChg>
        <pc:picChg chg="mod">
          <ac:chgData name="Steven Wright" userId="9e3ad5f8a8318382" providerId="LiveId" clId="{1B07EFB6-5185-4BC0-8572-A88318F8FA6C}" dt="2022-11-13T21:56:29.586" v="16851" actId="1076"/>
          <ac:picMkLst>
            <pc:docMk/>
            <pc:sldMk cId="4216418011" sldId="2545"/>
            <ac:picMk id="21" creationId="{E698C0D1-8FAE-10EF-B216-71310CEEE7DE}"/>
          </ac:picMkLst>
        </pc:picChg>
        <pc:picChg chg="mod">
          <ac:chgData name="Steven Wright" userId="9e3ad5f8a8318382" providerId="LiveId" clId="{1B07EFB6-5185-4BC0-8572-A88318F8FA6C}" dt="2022-11-13T21:56:03.808" v="16846" actId="1076"/>
          <ac:picMkLst>
            <pc:docMk/>
            <pc:sldMk cId="4216418011" sldId="2545"/>
            <ac:picMk id="2050" creationId="{A980B580-8400-EE85-501A-6E265966C94B}"/>
          </ac:picMkLst>
        </pc:picChg>
        <pc:picChg chg="mod">
          <ac:chgData name="Steven Wright" userId="9e3ad5f8a8318382" providerId="LiveId" clId="{1B07EFB6-5185-4BC0-8572-A88318F8FA6C}" dt="2022-11-13T21:56:18.603" v="16848" actId="1076"/>
          <ac:picMkLst>
            <pc:docMk/>
            <pc:sldMk cId="4216418011" sldId="2545"/>
            <ac:picMk id="2052" creationId="{6D1BA2DE-67F8-F6DF-066B-9B64E920A3B4}"/>
          </ac:picMkLst>
        </pc:picChg>
        <pc:picChg chg="del">
          <ac:chgData name="Steven Wright" userId="9e3ad5f8a8318382" providerId="LiveId" clId="{1B07EFB6-5185-4BC0-8572-A88318F8FA6C}" dt="2022-11-13T21:35:36.438" v="16356" actId="478"/>
          <ac:picMkLst>
            <pc:docMk/>
            <pc:sldMk cId="4216418011" sldId="2545"/>
            <ac:picMk id="2062" creationId="{37E006F3-1588-9CDD-483A-2DFB7D35D41A}"/>
          </ac:picMkLst>
        </pc:picChg>
        <pc:picChg chg="mod">
          <ac:chgData name="Steven Wright" userId="9e3ad5f8a8318382" providerId="LiveId" clId="{1B07EFB6-5185-4BC0-8572-A88318F8FA6C}" dt="2022-11-13T23:27:42.650" v="17891" actId="14100"/>
          <ac:picMkLst>
            <pc:docMk/>
            <pc:sldMk cId="4216418011" sldId="2545"/>
            <ac:picMk id="2066" creationId="{96C1299E-21EE-FEDE-1A33-EF10DBBD9855}"/>
          </ac:picMkLst>
        </pc:picChg>
        <pc:picChg chg="mod">
          <ac:chgData name="Steven Wright" userId="9e3ad5f8a8318382" providerId="LiveId" clId="{1B07EFB6-5185-4BC0-8572-A88318F8FA6C}" dt="2022-11-13T21:56:37.739" v="16854" actId="1076"/>
          <ac:picMkLst>
            <pc:docMk/>
            <pc:sldMk cId="4216418011" sldId="2545"/>
            <ac:picMk id="2068" creationId="{74FE2341-3CF2-4D56-2E23-966CCE7FBAC3}"/>
          </ac:picMkLst>
        </pc:picChg>
        <pc:picChg chg="mod">
          <ac:chgData name="Steven Wright" userId="9e3ad5f8a8318382" providerId="LiveId" clId="{1B07EFB6-5185-4BC0-8572-A88318F8FA6C}" dt="2022-11-13T21:56:40.351" v="16855" actId="1076"/>
          <ac:picMkLst>
            <pc:docMk/>
            <pc:sldMk cId="4216418011" sldId="2545"/>
            <ac:picMk id="2070" creationId="{A3A9D0D2-695D-38E3-C05D-CE7387AFA6D8}"/>
          </ac:picMkLst>
        </pc:picChg>
        <pc:picChg chg="del mod">
          <ac:chgData name="Steven Wright" userId="9e3ad5f8a8318382" providerId="LiveId" clId="{1B07EFB6-5185-4BC0-8572-A88318F8FA6C}" dt="2022-11-13T21:36:22.549" v="16388" actId="478"/>
          <ac:picMkLst>
            <pc:docMk/>
            <pc:sldMk cId="4216418011" sldId="2545"/>
            <ac:picMk id="2072" creationId="{EF535AE6-95B5-48DC-494D-3F90EAC5A20C}"/>
          </ac:picMkLst>
        </pc:picChg>
      </pc:sldChg>
      <pc:sldChg chg="modSp mod ord">
        <pc:chgData name="Steven Wright" userId="9e3ad5f8a8318382" providerId="LiveId" clId="{1B07EFB6-5185-4BC0-8572-A88318F8FA6C}" dt="2022-11-13T22:14:17.310" v="16866" actId="207"/>
        <pc:sldMkLst>
          <pc:docMk/>
          <pc:sldMk cId="2006342383" sldId="2546"/>
        </pc:sldMkLst>
        <pc:spChg chg="mod">
          <ac:chgData name="Steven Wright" userId="9e3ad5f8a8318382" providerId="LiveId" clId="{1B07EFB6-5185-4BC0-8572-A88318F8FA6C}" dt="2022-11-13T22:13:11.327" v="16863" actId="207"/>
          <ac:spMkLst>
            <pc:docMk/>
            <pc:sldMk cId="2006342383" sldId="2546"/>
            <ac:spMk id="5" creationId="{7CF2C85D-CF5F-9862-1409-6E778D0A123B}"/>
          </ac:spMkLst>
        </pc:spChg>
        <pc:spChg chg="mod">
          <ac:chgData name="Steven Wright" userId="9e3ad5f8a8318382" providerId="LiveId" clId="{1B07EFB6-5185-4BC0-8572-A88318F8FA6C}" dt="2022-11-13T22:13:05.579" v="16862" actId="14100"/>
          <ac:spMkLst>
            <pc:docMk/>
            <pc:sldMk cId="2006342383" sldId="2546"/>
            <ac:spMk id="7" creationId="{046D7BF7-9D71-5BFE-688C-240E7885D36D}"/>
          </ac:spMkLst>
        </pc:spChg>
        <pc:graphicFrameChg chg="mod">
          <ac:chgData name="Steven Wright" userId="9e3ad5f8a8318382" providerId="LiveId" clId="{1B07EFB6-5185-4BC0-8572-A88318F8FA6C}" dt="2022-11-13T22:14:17.310" v="16866" actId="207"/>
          <ac:graphicFrameMkLst>
            <pc:docMk/>
            <pc:sldMk cId="2006342383" sldId="2546"/>
            <ac:graphicFrameMk id="6" creationId="{83798E0D-CEFB-E957-DF70-D2333FE512E9}"/>
          </ac:graphicFrameMkLst>
        </pc:graphicFrameChg>
      </pc:sldChg>
      <pc:sldChg chg="modSp mod">
        <pc:chgData name="Steven Wright" userId="9e3ad5f8a8318382" providerId="LiveId" clId="{1B07EFB6-5185-4BC0-8572-A88318F8FA6C}" dt="2022-11-14T21:03:01.213" v="18503" actId="13926"/>
        <pc:sldMkLst>
          <pc:docMk/>
          <pc:sldMk cId="4156021285" sldId="2549"/>
        </pc:sldMkLst>
        <pc:graphicFrameChg chg="modGraphic">
          <ac:chgData name="Steven Wright" userId="9e3ad5f8a8318382" providerId="LiveId" clId="{1B07EFB6-5185-4BC0-8572-A88318F8FA6C}" dt="2022-11-14T21:03:01.213" v="18503" actId="13926"/>
          <ac:graphicFrameMkLst>
            <pc:docMk/>
            <pc:sldMk cId="4156021285" sldId="2549"/>
            <ac:graphicFrameMk id="3" creationId="{B7135067-C4A9-6B09-0F9E-45DB216458DA}"/>
          </ac:graphicFrameMkLst>
        </pc:graphicFrameChg>
      </pc:sldChg>
      <pc:sldMasterChg chg="delSldLayout">
        <pc:chgData name="Steven Wright" userId="9e3ad5f8a8318382" providerId="LiveId" clId="{1B07EFB6-5185-4BC0-8572-A88318F8FA6C}" dt="2022-11-12T00:30:37.084" v="7054" actId="47"/>
        <pc:sldMasterMkLst>
          <pc:docMk/>
          <pc:sldMasterMk cId="912246247" sldId="2147483648"/>
        </pc:sldMasterMkLst>
        <pc:sldLayoutChg chg="del">
          <pc:chgData name="Steven Wright" userId="9e3ad5f8a8318382" providerId="LiveId" clId="{1B07EFB6-5185-4BC0-8572-A88318F8FA6C}" dt="2022-11-12T00:30:37.084" v="7054" actId="47"/>
          <pc:sldLayoutMkLst>
            <pc:docMk/>
            <pc:sldMasterMk cId="912246247" sldId="2147483648"/>
            <pc:sldLayoutMk cId="3709801010" sldId="2147483683"/>
          </pc:sldLayoutMkLst>
        </pc:sldLayoutChg>
      </pc:sldMasterChg>
    </pc:docChg>
  </pc:docChgLst>
  <pc:docChgLst>
    <pc:chgData name="Steven Wright" userId="9e3ad5f8a8318382" providerId="LiveId" clId="{88D35E4A-BFDD-45EA-B4BA-6D5064ED2D5E}"/>
    <pc:docChg chg="modSld">
      <pc:chgData name="Steven Wright" userId="9e3ad5f8a8318382" providerId="LiveId" clId="{88D35E4A-BFDD-45EA-B4BA-6D5064ED2D5E}" dt="2023-01-30T00:14:46.684" v="0" actId="14100"/>
      <pc:docMkLst>
        <pc:docMk/>
      </pc:docMkLst>
      <pc:sldChg chg="modSp mod">
        <pc:chgData name="Steven Wright" userId="9e3ad5f8a8318382" providerId="LiveId" clId="{88D35E4A-BFDD-45EA-B4BA-6D5064ED2D5E}" dt="2023-01-30T00:14:46.684" v="0" actId="14100"/>
        <pc:sldMkLst>
          <pc:docMk/>
          <pc:sldMk cId="1265945599" sldId="1460"/>
        </pc:sldMkLst>
        <pc:spChg chg="mod">
          <ac:chgData name="Steven Wright" userId="9e3ad5f8a8318382" providerId="LiveId" clId="{88D35E4A-BFDD-45EA-B4BA-6D5064ED2D5E}" dt="2023-01-30T00:14:46.684" v="0" actId="14100"/>
          <ac:spMkLst>
            <pc:docMk/>
            <pc:sldMk cId="1265945599" sldId="1460"/>
            <ac:spMk id="2" creationId="{32F6C09F-9C63-9201-F764-81EFB0240B24}"/>
          </ac:spMkLst>
        </pc:spChg>
      </pc:sldChg>
    </pc:docChg>
  </pc:docChgLst>
</pc:chgInfo>
</file>

<file path=ppt/comments/modernComment_5C3_D841FAAA.xml><?xml version="1.0" encoding="utf-8"?>
<p188:cmLst xmlns:a="http://schemas.openxmlformats.org/drawingml/2006/main" xmlns:r="http://schemas.openxmlformats.org/officeDocument/2006/relationships" xmlns:p188="http://schemas.microsoft.com/office/powerpoint/2018/8/main">
  <p188:cm id="{2BADF8D9-661A-4B82-A31A-40119E8E997D}" authorId="{1F51FA12-EB2C-0DDB-C6A8-23A1C9700F92}" created="2022-11-14T05:10:26.055">
    <ac:deMkLst xmlns:ac="http://schemas.microsoft.com/office/drawing/2013/main/command">
      <pc:docMk xmlns:pc="http://schemas.microsoft.com/office/powerpoint/2013/main/command"/>
      <pc:sldMk xmlns:pc="http://schemas.microsoft.com/office/powerpoint/2013/main/command" cId="3628202666" sldId="1475"/>
      <ac:graphicFrameMk id="3" creationId="{B7135067-C4A9-6B09-0F9E-45DB216458DA}"/>
    </ac:deMkLst>
    <p188:replyLst>
      <p188:reply id="{9D8329B7-E45E-4CFD-8435-56476D4B0171}" authorId="{D94DDFF0-1312-1389-78D3-A43BE303426D}" created="2022-11-14T21:03:39.328">
        <p188:txBody>
          <a:bodyPr/>
          <a:lstStyle/>
          <a:p>
            <a:r>
              <a:rPr lang="en-AU"/>
              <a:t>Its an option</a:t>
            </a:r>
          </a:p>
        </p188:txBody>
      </p188:reply>
    </p188:replyLst>
    <p188:txBody>
      <a:bodyPr/>
      <a:lstStyle/>
      <a:p>
        <a:r>
          <a:rPr lang="en-AU"/>
          <a:t>Is this all correct?</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2A41EB-EB25-4629-B0C5-CEF72B4248E6}"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AU"/>
        </a:p>
      </dgm:t>
    </dgm:pt>
    <dgm:pt modelId="{545B580D-B61E-4F44-8A36-534B5D20DDF9}">
      <dgm:prSet phldrT="[Text]"/>
      <dgm:spPr>
        <a:solidFill>
          <a:srgbClr val="000033"/>
        </a:solidFill>
      </dgm:spPr>
      <dgm:t>
        <a:bodyPr/>
        <a:lstStyle/>
        <a:p>
          <a:r>
            <a:rPr lang="en-AU"/>
            <a:t>ODIN360 Project Ecosystem</a:t>
          </a:r>
        </a:p>
      </dgm:t>
    </dgm:pt>
    <dgm:pt modelId="{60B5326D-6B97-42D4-9D61-E4FA2BBA765E}" type="parTrans" cxnId="{12039ED7-0E6C-49BF-A726-623277215953}">
      <dgm:prSet/>
      <dgm:spPr/>
      <dgm:t>
        <a:bodyPr/>
        <a:lstStyle/>
        <a:p>
          <a:endParaRPr lang="en-AU"/>
        </a:p>
      </dgm:t>
    </dgm:pt>
    <dgm:pt modelId="{90D5F947-0733-4824-8CDA-8823746AE9D6}" type="sibTrans" cxnId="{12039ED7-0E6C-49BF-A726-623277215953}">
      <dgm:prSet/>
      <dgm:spPr/>
      <dgm:t>
        <a:bodyPr/>
        <a:lstStyle/>
        <a:p>
          <a:endParaRPr lang="en-AU"/>
        </a:p>
      </dgm:t>
    </dgm:pt>
    <dgm:pt modelId="{B95E7D7C-6A68-4972-B7CA-3E5DC011E6BA}">
      <dgm:prSet phldrT="[Text]" custT="1"/>
      <dgm:spPr>
        <a:solidFill>
          <a:srgbClr val="000033"/>
        </a:solidFill>
      </dgm:spPr>
      <dgm:t>
        <a:bodyPr/>
        <a:lstStyle/>
        <a:p>
          <a:r>
            <a:rPr lang="en-AU" sz="1100"/>
            <a:t>Visitor Economy</a:t>
          </a:r>
        </a:p>
      </dgm:t>
    </dgm:pt>
    <dgm:pt modelId="{3870CB36-BD9A-4863-B4E9-46EFE8E6754B}" type="parTrans" cxnId="{87D02D5A-D56D-4D93-903E-E7EE742F1277}">
      <dgm:prSet/>
      <dgm:spPr/>
      <dgm:t>
        <a:bodyPr/>
        <a:lstStyle/>
        <a:p>
          <a:endParaRPr lang="en-AU"/>
        </a:p>
      </dgm:t>
    </dgm:pt>
    <dgm:pt modelId="{2EE9600D-7DDC-4CA6-9572-B6210A6E419D}" type="sibTrans" cxnId="{87D02D5A-D56D-4D93-903E-E7EE742F1277}">
      <dgm:prSet/>
      <dgm:spPr/>
      <dgm:t>
        <a:bodyPr/>
        <a:lstStyle/>
        <a:p>
          <a:endParaRPr lang="en-AU"/>
        </a:p>
      </dgm:t>
    </dgm:pt>
    <dgm:pt modelId="{033F13CD-084A-48B9-9BE1-35C862572043}">
      <dgm:prSet phldrT="[Text]" custT="1"/>
      <dgm:spPr>
        <a:solidFill>
          <a:srgbClr val="000033"/>
        </a:solidFill>
      </dgm:spPr>
      <dgm:t>
        <a:bodyPr/>
        <a:lstStyle/>
        <a:p>
          <a:r>
            <a:rPr lang="en-AU" sz="1100"/>
            <a:t>Event Planning &amp; Management </a:t>
          </a:r>
        </a:p>
      </dgm:t>
    </dgm:pt>
    <dgm:pt modelId="{8BE77AFB-BE0A-468C-8552-E44A9D050946}" type="parTrans" cxnId="{3878C881-90E6-4E05-B298-F96D2DDE87FE}">
      <dgm:prSet/>
      <dgm:spPr/>
      <dgm:t>
        <a:bodyPr/>
        <a:lstStyle/>
        <a:p>
          <a:endParaRPr lang="en-AU"/>
        </a:p>
      </dgm:t>
    </dgm:pt>
    <dgm:pt modelId="{9E88ADA9-DDDC-4669-B34D-63CB82529875}" type="sibTrans" cxnId="{3878C881-90E6-4E05-B298-F96D2DDE87FE}">
      <dgm:prSet/>
      <dgm:spPr/>
      <dgm:t>
        <a:bodyPr/>
        <a:lstStyle/>
        <a:p>
          <a:endParaRPr lang="en-AU"/>
        </a:p>
      </dgm:t>
    </dgm:pt>
    <dgm:pt modelId="{85D7DE7B-B601-429D-B752-9F53D50E94D7}">
      <dgm:prSet phldrT="[Text]" custT="1"/>
      <dgm:spPr>
        <a:solidFill>
          <a:srgbClr val="000033"/>
        </a:solidFill>
      </dgm:spPr>
      <dgm:t>
        <a:bodyPr/>
        <a:lstStyle/>
        <a:p>
          <a:r>
            <a:rPr lang="en-AU" sz="1100"/>
            <a:t>Tourism Product Development </a:t>
          </a:r>
        </a:p>
      </dgm:t>
    </dgm:pt>
    <dgm:pt modelId="{BC311F21-7D05-4C15-A2C3-89F072CC771F}" type="parTrans" cxnId="{9C6811F7-500C-47DB-8898-236EFF800BD0}">
      <dgm:prSet/>
      <dgm:spPr/>
      <dgm:t>
        <a:bodyPr/>
        <a:lstStyle/>
        <a:p>
          <a:endParaRPr lang="en-AU"/>
        </a:p>
      </dgm:t>
    </dgm:pt>
    <dgm:pt modelId="{AE63210B-6CCB-4174-8AA7-987E8E4E3F4B}" type="sibTrans" cxnId="{9C6811F7-500C-47DB-8898-236EFF800BD0}">
      <dgm:prSet/>
      <dgm:spPr/>
      <dgm:t>
        <a:bodyPr/>
        <a:lstStyle/>
        <a:p>
          <a:endParaRPr lang="en-AU"/>
        </a:p>
      </dgm:t>
    </dgm:pt>
    <dgm:pt modelId="{EF11943A-67E6-48EE-9A45-B51D4D8A5B98}">
      <dgm:prSet custT="1"/>
      <dgm:spPr>
        <a:solidFill>
          <a:srgbClr val="000033"/>
        </a:solidFill>
      </dgm:spPr>
      <dgm:t>
        <a:bodyPr/>
        <a:lstStyle/>
        <a:p>
          <a:r>
            <a:rPr lang="en-AU" sz="1100"/>
            <a:t>Regenerative Tourism</a:t>
          </a:r>
        </a:p>
      </dgm:t>
    </dgm:pt>
    <dgm:pt modelId="{F19F8947-41BC-42B3-AE3A-65130AB9D246}" type="parTrans" cxnId="{3A06E2BE-E834-4A90-9E06-A0D328E6AF4F}">
      <dgm:prSet/>
      <dgm:spPr/>
      <dgm:t>
        <a:bodyPr/>
        <a:lstStyle/>
        <a:p>
          <a:endParaRPr lang="en-AU"/>
        </a:p>
      </dgm:t>
    </dgm:pt>
    <dgm:pt modelId="{9029F063-641C-4DA4-9ADD-B66D2093895D}" type="sibTrans" cxnId="{3A06E2BE-E834-4A90-9E06-A0D328E6AF4F}">
      <dgm:prSet/>
      <dgm:spPr/>
      <dgm:t>
        <a:bodyPr/>
        <a:lstStyle/>
        <a:p>
          <a:endParaRPr lang="en-AU"/>
        </a:p>
      </dgm:t>
    </dgm:pt>
    <dgm:pt modelId="{11BF9B7B-6A5B-4E04-ACB6-4C40A5046A87}">
      <dgm:prSet custT="1"/>
      <dgm:spPr>
        <a:solidFill>
          <a:srgbClr val="000033"/>
        </a:solidFill>
      </dgm:spPr>
      <dgm:t>
        <a:bodyPr/>
        <a:lstStyle/>
        <a:p>
          <a:r>
            <a:rPr lang="en-AU" sz="1100"/>
            <a:t>Local Knowledge</a:t>
          </a:r>
        </a:p>
      </dgm:t>
    </dgm:pt>
    <dgm:pt modelId="{BE05943B-7BD5-4289-9A08-C77AA9E4DB7D}" type="parTrans" cxnId="{331BC172-7B58-473B-AA68-3FB03477424C}">
      <dgm:prSet/>
      <dgm:spPr/>
      <dgm:t>
        <a:bodyPr/>
        <a:lstStyle/>
        <a:p>
          <a:endParaRPr lang="en-AU"/>
        </a:p>
      </dgm:t>
    </dgm:pt>
    <dgm:pt modelId="{99F9F7B3-9D03-413C-A741-D43F05266605}" type="sibTrans" cxnId="{331BC172-7B58-473B-AA68-3FB03477424C}">
      <dgm:prSet/>
      <dgm:spPr/>
      <dgm:t>
        <a:bodyPr/>
        <a:lstStyle/>
        <a:p>
          <a:endParaRPr lang="en-AU"/>
        </a:p>
      </dgm:t>
    </dgm:pt>
    <dgm:pt modelId="{5E124086-A765-4AE1-B8B5-AB0A9D8BDFB3}">
      <dgm:prSet custT="1"/>
      <dgm:spPr>
        <a:solidFill>
          <a:srgbClr val="000033"/>
        </a:solidFill>
      </dgm:spPr>
      <dgm:t>
        <a:bodyPr/>
        <a:lstStyle/>
        <a:p>
          <a:r>
            <a:rPr lang="en-AU" sz="1100"/>
            <a:t>Economic Analysis</a:t>
          </a:r>
        </a:p>
      </dgm:t>
    </dgm:pt>
    <dgm:pt modelId="{BDE42360-9BEE-4504-842D-2FDDD29FEC8C}" type="parTrans" cxnId="{4D8E3E66-F74D-4E07-9E6F-62D9866E8965}">
      <dgm:prSet/>
      <dgm:spPr/>
      <dgm:t>
        <a:bodyPr/>
        <a:lstStyle/>
        <a:p>
          <a:endParaRPr lang="en-AU"/>
        </a:p>
      </dgm:t>
    </dgm:pt>
    <dgm:pt modelId="{D7D5E0B0-DB56-4BDA-B371-604DCD826B32}" type="sibTrans" cxnId="{4D8E3E66-F74D-4E07-9E6F-62D9866E8965}">
      <dgm:prSet/>
      <dgm:spPr/>
      <dgm:t>
        <a:bodyPr/>
        <a:lstStyle/>
        <a:p>
          <a:endParaRPr lang="en-AU"/>
        </a:p>
      </dgm:t>
    </dgm:pt>
    <dgm:pt modelId="{7AA03CD1-251D-43B2-876D-DB53AC3C7D5E}">
      <dgm:prSet custT="1"/>
      <dgm:spPr>
        <a:solidFill>
          <a:srgbClr val="000033"/>
        </a:solidFill>
      </dgm:spPr>
      <dgm:t>
        <a:bodyPr/>
        <a:lstStyle/>
        <a:p>
          <a:r>
            <a:rPr lang="en-AU" sz="1100"/>
            <a:t>Major &amp; Community Events </a:t>
          </a:r>
        </a:p>
      </dgm:t>
    </dgm:pt>
    <dgm:pt modelId="{D3ABCBEA-A0B2-4F35-AAD7-4BCA51E24F11}" type="parTrans" cxnId="{D05C04D4-ED52-4F6C-88BC-BC5A3E8FBF60}">
      <dgm:prSet/>
      <dgm:spPr/>
      <dgm:t>
        <a:bodyPr/>
        <a:lstStyle/>
        <a:p>
          <a:endParaRPr lang="en-AU"/>
        </a:p>
      </dgm:t>
    </dgm:pt>
    <dgm:pt modelId="{B794E32E-F408-4FD3-BEC6-CDD433E5F635}" type="sibTrans" cxnId="{D05C04D4-ED52-4F6C-88BC-BC5A3E8FBF60}">
      <dgm:prSet/>
      <dgm:spPr/>
      <dgm:t>
        <a:bodyPr/>
        <a:lstStyle/>
        <a:p>
          <a:endParaRPr lang="en-AU"/>
        </a:p>
      </dgm:t>
    </dgm:pt>
    <dgm:pt modelId="{F9975779-AF2E-4466-B256-731D099F6177}">
      <dgm:prSet custT="1"/>
      <dgm:spPr>
        <a:solidFill>
          <a:srgbClr val="000033"/>
        </a:solidFill>
      </dgm:spPr>
      <dgm:t>
        <a:bodyPr/>
        <a:lstStyle/>
        <a:p>
          <a:r>
            <a:rPr lang="en-AU" sz="1100"/>
            <a:t>Community &amp; Traditional Owner  Consultation</a:t>
          </a:r>
        </a:p>
      </dgm:t>
    </dgm:pt>
    <dgm:pt modelId="{E0C8AF9D-D211-4CF4-B624-9536944A3FF6}" type="parTrans" cxnId="{E42698B5-6CE7-43CB-9910-39E129B11B7D}">
      <dgm:prSet/>
      <dgm:spPr/>
      <dgm:t>
        <a:bodyPr/>
        <a:lstStyle/>
        <a:p>
          <a:endParaRPr lang="en-AU"/>
        </a:p>
      </dgm:t>
    </dgm:pt>
    <dgm:pt modelId="{F19ACF4A-5C7F-4677-A11E-BDDEE469424E}" type="sibTrans" cxnId="{E42698B5-6CE7-43CB-9910-39E129B11B7D}">
      <dgm:prSet/>
      <dgm:spPr/>
      <dgm:t>
        <a:bodyPr/>
        <a:lstStyle/>
        <a:p>
          <a:endParaRPr lang="en-AU"/>
        </a:p>
      </dgm:t>
    </dgm:pt>
    <dgm:pt modelId="{5072B126-0F16-4410-8CE5-9A0356C33983}">
      <dgm:prSet custT="1"/>
      <dgm:spPr>
        <a:solidFill>
          <a:srgbClr val="000033"/>
        </a:solidFill>
      </dgm:spPr>
      <dgm:t>
        <a:bodyPr/>
        <a:lstStyle/>
        <a:p>
          <a:r>
            <a:rPr lang="en-AU" sz="1100"/>
            <a:t>Statutory Planning </a:t>
          </a:r>
        </a:p>
      </dgm:t>
    </dgm:pt>
    <dgm:pt modelId="{4A6AC1BF-60E9-4D05-86AE-90C5CFFB9E71}" type="parTrans" cxnId="{C6BFA24D-52A9-4A66-9E08-E3E882CD15F7}">
      <dgm:prSet/>
      <dgm:spPr/>
      <dgm:t>
        <a:bodyPr/>
        <a:lstStyle/>
        <a:p>
          <a:endParaRPr lang="en-AU"/>
        </a:p>
      </dgm:t>
    </dgm:pt>
    <dgm:pt modelId="{691F3973-7511-492F-B9E9-528F64681C73}" type="sibTrans" cxnId="{C6BFA24D-52A9-4A66-9E08-E3E882CD15F7}">
      <dgm:prSet/>
      <dgm:spPr/>
      <dgm:t>
        <a:bodyPr/>
        <a:lstStyle/>
        <a:p>
          <a:endParaRPr lang="en-AU"/>
        </a:p>
      </dgm:t>
    </dgm:pt>
    <dgm:pt modelId="{BE3CC286-0715-4EBD-B66D-FE04338A6518}">
      <dgm:prSet custT="1"/>
      <dgm:spPr>
        <a:solidFill>
          <a:srgbClr val="000033"/>
        </a:solidFill>
      </dgm:spPr>
      <dgm:t>
        <a:bodyPr/>
        <a:lstStyle/>
        <a:p>
          <a:r>
            <a:rPr lang="en-AU" sz="1100"/>
            <a:t>Major Event Attraction</a:t>
          </a:r>
        </a:p>
      </dgm:t>
    </dgm:pt>
    <dgm:pt modelId="{209C310D-E81A-49DA-AED8-8F668F578AC1}" type="parTrans" cxnId="{F8F6F4AD-9738-4D81-A772-1183258D6FD1}">
      <dgm:prSet/>
      <dgm:spPr/>
      <dgm:t>
        <a:bodyPr/>
        <a:lstStyle/>
        <a:p>
          <a:endParaRPr lang="en-AU"/>
        </a:p>
      </dgm:t>
    </dgm:pt>
    <dgm:pt modelId="{3185A259-487F-4B61-A782-69CF5784DC95}" type="sibTrans" cxnId="{F8F6F4AD-9738-4D81-A772-1183258D6FD1}">
      <dgm:prSet/>
      <dgm:spPr/>
      <dgm:t>
        <a:bodyPr/>
        <a:lstStyle/>
        <a:p>
          <a:endParaRPr lang="en-AU"/>
        </a:p>
      </dgm:t>
    </dgm:pt>
    <dgm:pt modelId="{E6B23D47-8727-4649-A436-9510917112D9}">
      <dgm:prSet custT="1"/>
      <dgm:spPr>
        <a:solidFill>
          <a:srgbClr val="000033"/>
        </a:solidFill>
      </dgm:spPr>
      <dgm:t>
        <a:bodyPr/>
        <a:lstStyle/>
        <a:p>
          <a:r>
            <a:rPr lang="en-AU" sz="1100"/>
            <a:t>Stakeholder Engagement</a:t>
          </a:r>
        </a:p>
      </dgm:t>
    </dgm:pt>
    <dgm:pt modelId="{7ECDD50E-586F-426D-8761-C8279AC389D7}" type="parTrans" cxnId="{8CF6D8F7-B0AB-48D6-A834-85C5DA5B1336}">
      <dgm:prSet/>
      <dgm:spPr/>
      <dgm:t>
        <a:bodyPr/>
        <a:lstStyle/>
        <a:p>
          <a:endParaRPr lang="en-AU"/>
        </a:p>
      </dgm:t>
    </dgm:pt>
    <dgm:pt modelId="{8EB31AFC-DBE3-4CA6-A67A-08919CDF2A19}" type="sibTrans" cxnId="{8CF6D8F7-B0AB-48D6-A834-85C5DA5B1336}">
      <dgm:prSet/>
      <dgm:spPr/>
      <dgm:t>
        <a:bodyPr/>
        <a:lstStyle/>
        <a:p>
          <a:endParaRPr lang="en-AU"/>
        </a:p>
      </dgm:t>
    </dgm:pt>
    <dgm:pt modelId="{A710B608-5EE8-445A-82A3-E43DB488AFC3}" type="pres">
      <dgm:prSet presAssocID="{CB2A41EB-EB25-4629-B0C5-CEF72B4248E6}" presName="Name0" presStyleCnt="0">
        <dgm:presLayoutVars>
          <dgm:chMax val="1"/>
          <dgm:dir/>
          <dgm:animLvl val="ctr"/>
          <dgm:resizeHandles val="exact"/>
        </dgm:presLayoutVars>
      </dgm:prSet>
      <dgm:spPr/>
    </dgm:pt>
    <dgm:pt modelId="{71122EFB-8997-402F-B51C-754D52419D38}" type="pres">
      <dgm:prSet presAssocID="{545B580D-B61E-4F44-8A36-534B5D20DDF9}" presName="centerShape" presStyleLbl="node0" presStyleIdx="0" presStyleCnt="1" custScaleX="165592" custScaleY="148600" custLinFactNeighborX="1205" custLinFactNeighborY="57"/>
      <dgm:spPr/>
    </dgm:pt>
    <dgm:pt modelId="{65F69FAF-8330-4875-A925-337FD536D158}" type="pres">
      <dgm:prSet presAssocID="{B95E7D7C-6A68-4972-B7CA-3E5DC011E6BA}" presName="node" presStyleLbl="node1" presStyleIdx="0" presStyleCnt="11" custScaleX="131849">
        <dgm:presLayoutVars>
          <dgm:bulletEnabled val="1"/>
        </dgm:presLayoutVars>
      </dgm:prSet>
      <dgm:spPr/>
    </dgm:pt>
    <dgm:pt modelId="{DCDC0E1E-4179-4331-8006-A957B3809D2C}" type="pres">
      <dgm:prSet presAssocID="{B95E7D7C-6A68-4972-B7CA-3E5DC011E6BA}" presName="dummy" presStyleCnt="0"/>
      <dgm:spPr/>
    </dgm:pt>
    <dgm:pt modelId="{FCD67FBC-64F7-4403-9A4A-48BF916B5291}" type="pres">
      <dgm:prSet presAssocID="{2EE9600D-7DDC-4CA6-9572-B6210A6E419D}" presName="sibTrans" presStyleLbl="sibTrans2D1" presStyleIdx="0" presStyleCnt="11"/>
      <dgm:spPr/>
    </dgm:pt>
    <dgm:pt modelId="{FED3EC28-345D-47DC-A3C3-BEA1D0F86B56}" type="pres">
      <dgm:prSet presAssocID="{EF11943A-67E6-48EE-9A45-B51D4D8A5B98}" presName="node" presStyleLbl="node1" presStyleIdx="1" presStyleCnt="11" custScaleX="159194">
        <dgm:presLayoutVars>
          <dgm:bulletEnabled val="1"/>
        </dgm:presLayoutVars>
      </dgm:prSet>
      <dgm:spPr/>
    </dgm:pt>
    <dgm:pt modelId="{0BB91379-4A49-426D-8DCF-7810215B57AA}" type="pres">
      <dgm:prSet presAssocID="{EF11943A-67E6-48EE-9A45-B51D4D8A5B98}" presName="dummy" presStyleCnt="0"/>
      <dgm:spPr/>
    </dgm:pt>
    <dgm:pt modelId="{D1176FC8-92D3-4696-9D43-93B088A3FC50}" type="pres">
      <dgm:prSet presAssocID="{9029F063-641C-4DA4-9ADD-B66D2093895D}" presName="sibTrans" presStyleLbl="sibTrans2D1" presStyleIdx="1" presStyleCnt="11"/>
      <dgm:spPr/>
    </dgm:pt>
    <dgm:pt modelId="{18E2F3F7-3B40-41ED-B31F-8AC25D54936D}" type="pres">
      <dgm:prSet presAssocID="{7AA03CD1-251D-43B2-876D-DB53AC3C7D5E}" presName="node" presStyleLbl="node1" presStyleIdx="2" presStyleCnt="11" custScaleX="150982">
        <dgm:presLayoutVars>
          <dgm:bulletEnabled val="1"/>
        </dgm:presLayoutVars>
      </dgm:prSet>
      <dgm:spPr/>
    </dgm:pt>
    <dgm:pt modelId="{28F91278-3791-4ECB-B24B-4306AEE2C03E}" type="pres">
      <dgm:prSet presAssocID="{7AA03CD1-251D-43B2-876D-DB53AC3C7D5E}" presName="dummy" presStyleCnt="0"/>
      <dgm:spPr/>
    </dgm:pt>
    <dgm:pt modelId="{286248ED-1D1D-4735-AE79-B820876DB24D}" type="pres">
      <dgm:prSet presAssocID="{B794E32E-F408-4FD3-BEC6-CDD433E5F635}" presName="sibTrans" presStyleLbl="sibTrans2D1" presStyleIdx="2" presStyleCnt="11"/>
      <dgm:spPr/>
    </dgm:pt>
    <dgm:pt modelId="{77255531-806D-4D67-8D9D-7B290AF532EA}" type="pres">
      <dgm:prSet presAssocID="{E6B23D47-8727-4649-A436-9510917112D9}" presName="node" presStyleLbl="node1" presStyleIdx="3" presStyleCnt="11" custScaleX="139044">
        <dgm:presLayoutVars>
          <dgm:bulletEnabled val="1"/>
        </dgm:presLayoutVars>
      </dgm:prSet>
      <dgm:spPr/>
    </dgm:pt>
    <dgm:pt modelId="{5C62BC64-A04D-4C34-832E-4B6F74F35F97}" type="pres">
      <dgm:prSet presAssocID="{E6B23D47-8727-4649-A436-9510917112D9}" presName="dummy" presStyleCnt="0"/>
      <dgm:spPr/>
    </dgm:pt>
    <dgm:pt modelId="{479F475B-63E8-49EA-8FA2-B6B0349BBF4E}" type="pres">
      <dgm:prSet presAssocID="{8EB31AFC-DBE3-4CA6-A67A-08919CDF2A19}" presName="sibTrans" presStyleLbl="sibTrans2D1" presStyleIdx="3" presStyleCnt="11"/>
      <dgm:spPr/>
    </dgm:pt>
    <dgm:pt modelId="{A357C46F-B0AB-4269-A721-579EFFBF1B3A}" type="pres">
      <dgm:prSet presAssocID="{F9975779-AF2E-4466-B256-731D099F6177}" presName="node" presStyleLbl="node1" presStyleIdx="4" presStyleCnt="11" custScaleX="151900">
        <dgm:presLayoutVars>
          <dgm:bulletEnabled val="1"/>
        </dgm:presLayoutVars>
      </dgm:prSet>
      <dgm:spPr/>
    </dgm:pt>
    <dgm:pt modelId="{074DAD7F-0947-4479-936D-E5B0F8F0769A}" type="pres">
      <dgm:prSet presAssocID="{F9975779-AF2E-4466-B256-731D099F6177}" presName="dummy" presStyleCnt="0"/>
      <dgm:spPr/>
    </dgm:pt>
    <dgm:pt modelId="{DC342DFB-C242-448F-B69B-1BD712E8E20B}" type="pres">
      <dgm:prSet presAssocID="{F19ACF4A-5C7F-4677-A11E-BDDEE469424E}" presName="sibTrans" presStyleLbl="sibTrans2D1" presStyleIdx="4" presStyleCnt="11"/>
      <dgm:spPr/>
    </dgm:pt>
    <dgm:pt modelId="{69323EF5-674B-4A90-86A3-AD0B98E15F0A}" type="pres">
      <dgm:prSet presAssocID="{5E124086-A765-4AE1-B8B5-AB0A9D8BDFB3}" presName="node" presStyleLbl="node1" presStyleIdx="5" presStyleCnt="11" custScaleX="133018">
        <dgm:presLayoutVars>
          <dgm:bulletEnabled val="1"/>
        </dgm:presLayoutVars>
      </dgm:prSet>
      <dgm:spPr/>
    </dgm:pt>
    <dgm:pt modelId="{4C3F4A62-39EE-4DF1-82C3-3D4B3E70A19A}" type="pres">
      <dgm:prSet presAssocID="{5E124086-A765-4AE1-B8B5-AB0A9D8BDFB3}" presName="dummy" presStyleCnt="0"/>
      <dgm:spPr/>
    </dgm:pt>
    <dgm:pt modelId="{FA911165-3ABD-44C7-861C-5A6C6584E960}" type="pres">
      <dgm:prSet presAssocID="{D7D5E0B0-DB56-4BDA-B371-604DCD826B32}" presName="sibTrans" presStyleLbl="sibTrans2D1" presStyleIdx="5" presStyleCnt="11"/>
      <dgm:spPr/>
    </dgm:pt>
    <dgm:pt modelId="{3C68C09C-EF66-4D6F-9545-E1869F2C5E10}" type="pres">
      <dgm:prSet presAssocID="{BE3CC286-0715-4EBD-B66D-FE04338A6518}" presName="node" presStyleLbl="node1" presStyleIdx="6" presStyleCnt="11" custScaleX="160302">
        <dgm:presLayoutVars>
          <dgm:bulletEnabled val="1"/>
        </dgm:presLayoutVars>
      </dgm:prSet>
      <dgm:spPr/>
    </dgm:pt>
    <dgm:pt modelId="{204F004C-1C19-47E7-8A6F-4AA93EB891AA}" type="pres">
      <dgm:prSet presAssocID="{BE3CC286-0715-4EBD-B66D-FE04338A6518}" presName="dummy" presStyleCnt="0"/>
      <dgm:spPr/>
    </dgm:pt>
    <dgm:pt modelId="{23756536-4368-4E47-BDBB-57F05D6E7E43}" type="pres">
      <dgm:prSet presAssocID="{3185A259-487F-4B61-A782-69CF5784DC95}" presName="sibTrans" presStyleLbl="sibTrans2D1" presStyleIdx="6" presStyleCnt="11"/>
      <dgm:spPr/>
    </dgm:pt>
    <dgm:pt modelId="{09AB966C-E637-46DD-9D6F-B43F477E86CC}" type="pres">
      <dgm:prSet presAssocID="{033F13CD-084A-48B9-9BE1-35C862572043}" presName="node" presStyleLbl="node1" presStyleIdx="7" presStyleCnt="11" custScaleX="155954">
        <dgm:presLayoutVars>
          <dgm:bulletEnabled val="1"/>
        </dgm:presLayoutVars>
      </dgm:prSet>
      <dgm:spPr/>
    </dgm:pt>
    <dgm:pt modelId="{DFBF2E31-9504-4943-B29D-6E5132350663}" type="pres">
      <dgm:prSet presAssocID="{033F13CD-084A-48B9-9BE1-35C862572043}" presName="dummy" presStyleCnt="0"/>
      <dgm:spPr/>
    </dgm:pt>
    <dgm:pt modelId="{77C6987E-ED5A-47DE-938A-FA3139947499}" type="pres">
      <dgm:prSet presAssocID="{9E88ADA9-DDDC-4669-B34D-63CB82529875}" presName="sibTrans" presStyleLbl="sibTrans2D1" presStyleIdx="7" presStyleCnt="11"/>
      <dgm:spPr/>
    </dgm:pt>
    <dgm:pt modelId="{D5DC80C6-C8C6-4682-A91A-95F202BFAA84}" type="pres">
      <dgm:prSet presAssocID="{85D7DE7B-B601-429D-B752-9F53D50E94D7}" presName="node" presStyleLbl="node1" presStyleIdx="8" presStyleCnt="11" custScaleX="166634">
        <dgm:presLayoutVars>
          <dgm:bulletEnabled val="1"/>
        </dgm:presLayoutVars>
      </dgm:prSet>
      <dgm:spPr/>
    </dgm:pt>
    <dgm:pt modelId="{40934D2B-71AD-46CB-B380-EB3A08E76B40}" type="pres">
      <dgm:prSet presAssocID="{85D7DE7B-B601-429D-B752-9F53D50E94D7}" presName="dummy" presStyleCnt="0"/>
      <dgm:spPr/>
    </dgm:pt>
    <dgm:pt modelId="{C4AA7009-5F78-4E09-9D17-418525080B68}" type="pres">
      <dgm:prSet presAssocID="{AE63210B-6CCB-4174-8AA7-987E8E4E3F4B}" presName="sibTrans" presStyleLbl="sibTrans2D1" presStyleIdx="8" presStyleCnt="11"/>
      <dgm:spPr/>
    </dgm:pt>
    <dgm:pt modelId="{6429EDD5-8F80-41A4-B720-1FB0FC4F6869}" type="pres">
      <dgm:prSet presAssocID="{5072B126-0F16-4410-8CE5-9A0356C33983}" presName="node" presStyleLbl="node1" presStyleIdx="9" presStyleCnt="11" custScaleX="139481">
        <dgm:presLayoutVars>
          <dgm:bulletEnabled val="1"/>
        </dgm:presLayoutVars>
      </dgm:prSet>
      <dgm:spPr/>
    </dgm:pt>
    <dgm:pt modelId="{DC188565-2643-4657-A8D3-35D4FBBA4A5E}" type="pres">
      <dgm:prSet presAssocID="{5072B126-0F16-4410-8CE5-9A0356C33983}" presName="dummy" presStyleCnt="0"/>
      <dgm:spPr/>
    </dgm:pt>
    <dgm:pt modelId="{B2621C08-BBBA-4A28-8022-E4727CCC4D59}" type="pres">
      <dgm:prSet presAssocID="{691F3973-7511-492F-B9E9-528F64681C73}" presName="sibTrans" presStyleLbl="sibTrans2D1" presStyleIdx="9" presStyleCnt="11"/>
      <dgm:spPr/>
    </dgm:pt>
    <dgm:pt modelId="{545A416A-2F76-4DFA-92BE-F3674F2497E6}" type="pres">
      <dgm:prSet presAssocID="{11BF9B7B-6A5B-4E04-ACB6-4C40A5046A87}" presName="node" presStyleLbl="node1" presStyleIdx="10" presStyleCnt="11" custScaleX="147873">
        <dgm:presLayoutVars>
          <dgm:bulletEnabled val="1"/>
        </dgm:presLayoutVars>
      </dgm:prSet>
      <dgm:spPr/>
    </dgm:pt>
    <dgm:pt modelId="{6B8B492A-D1E9-4E30-9FC7-725EAD752A7C}" type="pres">
      <dgm:prSet presAssocID="{11BF9B7B-6A5B-4E04-ACB6-4C40A5046A87}" presName="dummy" presStyleCnt="0"/>
      <dgm:spPr/>
    </dgm:pt>
    <dgm:pt modelId="{FBE0BE3D-BEBD-4974-B82F-99A4F05EE294}" type="pres">
      <dgm:prSet presAssocID="{99F9F7B3-9D03-413C-A741-D43F05266605}" presName="sibTrans" presStyleLbl="sibTrans2D1" presStyleIdx="10" presStyleCnt="11"/>
      <dgm:spPr/>
    </dgm:pt>
  </dgm:ptLst>
  <dgm:cxnLst>
    <dgm:cxn modelId="{23E8EB0A-3156-4442-BB66-F0C06718821F}" type="presOf" srcId="{3185A259-487F-4B61-A782-69CF5784DC95}" destId="{23756536-4368-4E47-BDBB-57F05D6E7E43}" srcOrd="0" destOrd="0" presId="urn:microsoft.com/office/officeart/2005/8/layout/radial6"/>
    <dgm:cxn modelId="{22AB040D-2C29-42A5-8197-70D80A549B3F}" type="presOf" srcId="{EF11943A-67E6-48EE-9A45-B51D4D8A5B98}" destId="{FED3EC28-345D-47DC-A3C3-BEA1D0F86B56}" srcOrd="0" destOrd="0" presId="urn:microsoft.com/office/officeart/2005/8/layout/radial6"/>
    <dgm:cxn modelId="{F57FA70F-01D6-4C31-B9C1-F2E629AA7B14}" type="presOf" srcId="{545B580D-B61E-4F44-8A36-534B5D20DDF9}" destId="{71122EFB-8997-402F-B51C-754D52419D38}" srcOrd="0" destOrd="0" presId="urn:microsoft.com/office/officeart/2005/8/layout/radial6"/>
    <dgm:cxn modelId="{FA1E921E-5DBA-40B6-8D51-AD6D1023199E}" type="presOf" srcId="{9E88ADA9-DDDC-4669-B34D-63CB82529875}" destId="{77C6987E-ED5A-47DE-938A-FA3139947499}" srcOrd="0" destOrd="0" presId="urn:microsoft.com/office/officeart/2005/8/layout/radial6"/>
    <dgm:cxn modelId="{8471A520-6E33-4633-91CB-A8844171B5A3}" type="presOf" srcId="{BE3CC286-0715-4EBD-B66D-FE04338A6518}" destId="{3C68C09C-EF66-4D6F-9545-E1869F2C5E10}" srcOrd="0" destOrd="0" presId="urn:microsoft.com/office/officeart/2005/8/layout/radial6"/>
    <dgm:cxn modelId="{C70AD42A-94A6-4384-8E3E-AE90976DA674}" type="presOf" srcId="{E6B23D47-8727-4649-A436-9510917112D9}" destId="{77255531-806D-4D67-8D9D-7B290AF532EA}" srcOrd="0" destOrd="0" presId="urn:microsoft.com/office/officeart/2005/8/layout/radial6"/>
    <dgm:cxn modelId="{C5683C38-3A2F-4561-B1A2-CC9C46E06621}" type="presOf" srcId="{9029F063-641C-4DA4-9ADD-B66D2093895D}" destId="{D1176FC8-92D3-4696-9D43-93B088A3FC50}" srcOrd="0" destOrd="0" presId="urn:microsoft.com/office/officeart/2005/8/layout/radial6"/>
    <dgm:cxn modelId="{761FDB3E-69BC-4DFF-BF5E-71EAC4D3B955}" type="presOf" srcId="{CB2A41EB-EB25-4629-B0C5-CEF72B4248E6}" destId="{A710B608-5EE8-445A-82A3-E43DB488AFC3}" srcOrd="0" destOrd="0" presId="urn:microsoft.com/office/officeart/2005/8/layout/radial6"/>
    <dgm:cxn modelId="{9CC6B740-1565-4DC0-9DBF-542D209C52C8}" type="presOf" srcId="{8EB31AFC-DBE3-4CA6-A67A-08919CDF2A19}" destId="{479F475B-63E8-49EA-8FA2-B6B0349BBF4E}" srcOrd="0" destOrd="0" presId="urn:microsoft.com/office/officeart/2005/8/layout/radial6"/>
    <dgm:cxn modelId="{02F5775F-8DA4-426E-A710-D54129AD5BA9}" type="presOf" srcId="{11BF9B7B-6A5B-4E04-ACB6-4C40A5046A87}" destId="{545A416A-2F76-4DFA-92BE-F3674F2497E6}" srcOrd="0" destOrd="0" presId="urn:microsoft.com/office/officeart/2005/8/layout/radial6"/>
    <dgm:cxn modelId="{4D8E3E66-F74D-4E07-9E6F-62D9866E8965}" srcId="{545B580D-B61E-4F44-8A36-534B5D20DDF9}" destId="{5E124086-A765-4AE1-B8B5-AB0A9D8BDFB3}" srcOrd="5" destOrd="0" parTransId="{BDE42360-9BEE-4504-842D-2FDDD29FEC8C}" sibTransId="{D7D5E0B0-DB56-4BDA-B371-604DCD826B32}"/>
    <dgm:cxn modelId="{C6BFA24D-52A9-4A66-9E08-E3E882CD15F7}" srcId="{545B580D-B61E-4F44-8A36-534B5D20DDF9}" destId="{5072B126-0F16-4410-8CE5-9A0356C33983}" srcOrd="9" destOrd="0" parTransId="{4A6AC1BF-60E9-4D05-86AE-90C5CFFB9E71}" sibTransId="{691F3973-7511-492F-B9E9-528F64681C73}"/>
    <dgm:cxn modelId="{331BC172-7B58-473B-AA68-3FB03477424C}" srcId="{545B580D-B61E-4F44-8A36-534B5D20DDF9}" destId="{11BF9B7B-6A5B-4E04-ACB6-4C40A5046A87}" srcOrd="10" destOrd="0" parTransId="{BE05943B-7BD5-4289-9A08-C77AA9E4DB7D}" sibTransId="{99F9F7B3-9D03-413C-A741-D43F05266605}"/>
    <dgm:cxn modelId="{74E0C974-1978-4506-820B-2EADCC762244}" type="presOf" srcId="{7AA03CD1-251D-43B2-876D-DB53AC3C7D5E}" destId="{18E2F3F7-3B40-41ED-B31F-8AC25D54936D}" srcOrd="0" destOrd="0" presId="urn:microsoft.com/office/officeart/2005/8/layout/radial6"/>
    <dgm:cxn modelId="{97F81E5A-4234-4B6C-AA3A-683ECA8D0770}" type="presOf" srcId="{D7D5E0B0-DB56-4BDA-B371-604DCD826B32}" destId="{FA911165-3ABD-44C7-861C-5A6C6584E960}" srcOrd="0" destOrd="0" presId="urn:microsoft.com/office/officeart/2005/8/layout/radial6"/>
    <dgm:cxn modelId="{87D02D5A-D56D-4D93-903E-E7EE742F1277}" srcId="{545B580D-B61E-4F44-8A36-534B5D20DDF9}" destId="{B95E7D7C-6A68-4972-B7CA-3E5DC011E6BA}" srcOrd="0" destOrd="0" parTransId="{3870CB36-BD9A-4863-B4E9-46EFE8E6754B}" sibTransId="{2EE9600D-7DDC-4CA6-9572-B6210A6E419D}"/>
    <dgm:cxn modelId="{FBBB517F-7AF9-4EB6-AE08-55B31AB5BDC8}" type="presOf" srcId="{5072B126-0F16-4410-8CE5-9A0356C33983}" destId="{6429EDD5-8F80-41A4-B720-1FB0FC4F6869}" srcOrd="0" destOrd="0" presId="urn:microsoft.com/office/officeart/2005/8/layout/radial6"/>
    <dgm:cxn modelId="{3878C881-90E6-4E05-B298-F96D2DDE87FE}" srcId="{545B580D-B61E-4F44-8A36-534B5D20DDF9}" destId="{033F13CD-084A-48B9-9BE1-35C862572043}" srcOrd="7" destOrd="0" parTransId="{8BE77AFB-BE0A-468C-8552-E44A9D050946}" sibTransId="{9E88ADA9-DDDC-4669-B34D-63CB82529875}"/>
    <dgm:cxn modelId="{60E8158D-3556-4E4B-A9BF-61867A92D43A}" type="presOf" srcId="{F19ACF4A-5C7F-4677-A11E-BDDEE469424E}" destId="{DC342DFB-C242-448F-B69B-1BD712E8E20B}" srcOrd="0" destOrd="0" presId="urn:microsoft.com/office/officeart/2005/8/layout/radial6"/>
    <dgm:cxn modelId="{6E50BB94-FDE5-47A0-B592-2EAEBE10560D}" type="presOf" srcId="{99F9F7B3-9D03-413C-A741-D43F05266605}" destId="{FBE0BE3D-BEBD-4974-B82F-99A4F05EE294}" srcOrd="0" destOrd="0" presId="urn:microsoft.com/office/officeart/2005/8/layout/radial6"/>
    <dgm:cxn modelId="{CA03E19A-2659-46CF-9719-EE674CA281FB}" type="presOf" srcId="{B794E32E-F408-4FD3-BEC6-CDD433E5F635}" destId="{286248ED-1D1D-4735-AE79-B820876DB24D}" srcOrd="0" destOrd="0" presId="urn:microsoft.com/office/officeart/2005/8/layout/radial6"/>
    <dgm:cxn modelId="{5B08CAA1-ECDC-48AE-89BD-B5AF18449C7D}" type="presOf" srcId="{033F13CD-084A-48B9-9BE1-35C862572043}" destId="{09AB966C-E637-46DD-9D6F-B43F477E86CC}" srcOrd="0" destOrd="0" presId="urn:microsoft.com/office/officeart/2005/8/layout/radial6"/>
    <dgm:cxn modelId="{884753A5-C251-4B91-A3EC-E959D998ABA0}" type="presOf" srcId="{691F3973-7511-492F-B9E9-528F64681C73}" destId="{B2621C08-BBBA-4A28-8022-E4727CCC4D59}" srcOrd="0" destOrd="0" presId="urn:microsoft.com/office/officeart/2005/8/layout/radial6"/>
    <dgm:cxn modelId="{7BF676A8-E2B7-4CB7-8C60-E57B8FC801D7}" type="presOf" srcId="{F9975779-AF2E-4466-B256-731D099F6177}" destId="{A357C46F-B0AB-4269-A721-579EFFBF1B3A}" srcOrd="0" destOrd="0" presId="urn:microsoft.com/office/officeart/2005/8/layout/radial6"/>
    <dgm:cxn modelId="{F8F6F4AD-9738-4D81-A772-1183258D6FD1}" srcId="{545B580D-B61E-4F44-8A36-534B5D20DDF9}" destId="{BE3CC286-0715-4EBD-B66D-FE04338A6518}" srcOrd="6" destOrd="0" parTransId="{209C310D-E81A-49DA-AED8-8F668F578AC1}" sibTransId="{3185A259-487F-4B61-A782-69CF5784DC95}"/>
    <dgm:cxn modelId="{892342B3-503F-4E65-87CE-DA5247C5E372}" type="presOf" srcId="{2EE9600D-7DDC-4CA6-9572-B6210A6E419D}" destId="{FCD67FBC-64F7-4403-9A4A-48BF916B5291}" srcOrd="0" destOrd="0" presId="urn:microsoft.com/office/officeart/2005/8/layout/radial6"/>
    <dgm:cxn modelId="{E42698B5-6CE7-43CB-9910-39E129B11B7D}" srcId="{545B580D-B61E-4F44-8A36-534B5D20DDF9}" destId="{F9975779-AF2E-4466-B256-731D099F6177}" srcOrd="4" destOrd="0" parTransId="{E0C8AF9D-D211-4CF4-B624-9536944A3FF6}" sibTransId="{F19ACF4A-5C7F-4677-A11E-BDDEE469424E}"/>
    <dgm:cxn modelId="{3A06E2BE-E834-4A90-9E06-A0D328E6AF4F}" srcId="{545B580D-B61E-4F44-8A36-534B5D20DDF9}" destId="{EF11943A-67E6-48EE-9A45-B51D4D8A5B98}" srcOrd="1" destOrd="0" parTransId="{F19F8947-41BC-42B3-AE3A-65130AB9D246}" sibTransId="{9029F063-641C-4DA4-9ADD-B66D2093895D}"/>
    <dgm:cxn modelId="{D34203C3-B95E-4DD6-88B7-83F1FFAA4F2B}" type="presOf" srcId="{5E124086-A765-4AE1-B8B5-AB0A9D8BDFB3}" destId="{69323EF5-674B-4A90-86A3-AD0B98E15F0A}" srcOrd="0" destOrd="0" presId="urn:microsoft.com/office/officeart/2005/8/layout/radial6"/>
    <dgm:cxn modelId="{BAB812CF-F7BA-440F-8223-360EFC5CB138}" type="presOf" srcId="{85D7DE7B-B601-429D-B752-9F53D50E94D7}" destId="{D5DC80C6-C8C6-4682-A91A-95F202BFAA84}" srcOrd="0" destOrd="0" presId="urn:microsoft.com/office/officeart/2005/8/layout/radial6"/>
    <dgm:cxn modelId="{D05C04D4-ED52-4F6C-88BC-BC5A3E8FBF60}" srcId="{545B580D-B61E-4F44-8A36-534B5D20DDF9}" destId="{7AA03CD1-251D-43B2-876D-DB53AC3C7D5E}" srcOrd="2" destOrd="0" parTransId="{D3ABCBEA-A0B2-4F35-AAD7-4BCA51E24F11}" sibTransId="{B794E32E-F408-4FD3-BEC6-CDD433E5F635}"/>
    <dgm:cxn modelId="{12039ED7-0E6C-49BF-A726-623277215953}" srcId="{CB2A41EB-EB25-4629-B0C5-CEF72B4248E6}" destId="{545B580D-B61E-4F44-8A36-534B5D20DDF9}" srcOrd="0" destOrd="0" parTransId="{60B5326D-6B97-42D4-9D61-E4FA2BBA765E}" sibTransId="{90D5F947-0733-4824-8CDA-8823746AE9D6}"/>
    <dgm:cxn modelId="{1C157BED-A327-4AAD-8A65-57571EA2389B}" type="presOf" srcId="{AE63210B-6CCB-4174-8AA7-987E8E4E3F4B}" destId="{C4AA7009-5F78-4E09-9D17-418525080B68}" srcOrd="0" destOrd="0" presId="urn:microsoft.com/office/officeart/2005/8/layout/radial6"/>
    <dgm:cxn modelId="{5EF38BF6-C81F-4CC1-8723-7684D5290657}" type="presOf" srcId="{B95E7D7C-6A68-4972-B7CA-3E5DC011E6BA}" destId="{65F69FAF-8330-4875-A925-337FD536D158}" srcOrd="0" destOrd="0" presId="urn:microsoft.com/office/officeart/2005/8/layout/radial6"/>
    <dgm:cxn modelId="{9C6811F7-500C-47DB-8898-236EFF800BD0}" srcId="{545B580D-B61E-4F44-8A36-534B5D20DDF9}" destId="{85D7DE7B-B601-429D-B752-9F53D50E94D7}" srcOrd="8" destOrd="0" parTransId="{BC311F21-7D05-4C15-A2C3-89F072CC771F}" sibTransId="{AE63210B-6CCB-4174-8AA7-987E8E4E3F4B}"/>
    <dgm:cxn modelId="{8CF6D8F7-B0AB-48D6-A834-85C5DA5B1336}" srcId="{545B580D-B61E-4F44-8A36-534B5D20DDF9}" destId="{E6B23D47-8727-4649-A436-9510917112D9}" srcOrd="3" destOrd="0" parTransId="{7ECDD50E-586F-426D-8761-C8279AC389D7}" sibTransId="{8EB31AFC-DBE3-4CA6-A67A-08919CDF2A19}"/>
    <dgm:cxn modelId="{E7E7D1E2-58C1-462B-8F94-FD610E6417ED}" type="presParOf" srcId="{A710B608-5EE8-445A-82A3-E43DB488AFC3}" destId="{71122EFB-8997-402F-B51C-754D52419D38}" srcOrd="0" destOrd="0" presId="urn:microsoft.com/office/officeart/2005/8/layout/radial6"/>
    <dgm:cxn modelId="{BA5FEF1D-9E9D-45BF-B4CC-A9FF18C44134}" type="presParOf" srcId="{A710B608-5EE8-445A-82A3-E43DB488AFC3}" destId="{65F69FAF-8330-4875-A925-337FD536D158}" srcOrd="1" destOrd="0" presId="urn:microsoft.com/office/officeart/2005/8/layout/radial6"/>
    <dgm:cxn modelId="{82CD83F4-19C3-41BF-B5AA-8CD53A06ACB1}" type="presParOf" srcId="{A710B608-5EE8-445A-82A3-E43DB488AFC3}" destId="{DCDC0E1E-4179-4331-8006-A957B3809D2C}" srcOrd="2" destOrd="0" presId="urn:microsoft.com/office/officeart/2005/8/layout/radial6"/>
    <dgm:cxn modelId="{F08CCF1C-5871-428E-9341-333D78B16BBB}" type="presParOf" srcId="{A710B608-5EE8-445A-82A3-E43DB488AFC3}" destId="{FCD67FBC-64F7-4403-9A4A-48BF916B5291}" srcOrd="3" destOrd="0" presId="urn:microsoft.com/office/officeart/2005/8/layout/radial6"/>
    <dgm:cxn modelId="{83C26CFB-D402-484A-86C5-1BAE253D9488}" type="presParOf" srcId="{A710B608-5EE8-445A-82A3-E43DB488AFC3}" destId="{FED3EC28-345D-47DC-A3C3-BEA1D0F86B56}" srcOrd="4" destOrd="0" presId="urn:microsoft.com/office/officeart/2005/8/layout/radial6"/>
    <dgm:cxn modelId="{EAA977C8-09F9-41FA-93FD-FD186A04E6BB}" type="presParOf" srcId="{A710B608-5EE8-445A-82A3-E43DB488AFC3}" destId="{0BB91379-4A49-426D-8DCF-7810215B57AA}" srcOrd="5" destOrd="0" presId="urn:microsoft.com/office/officeart/2005/8/layout/radial6"/>
    <dgm:cxn modelId="{DEB2E2C6-9C01-44E4-AAE8-7BED9ABC7595}" type="presParOf" srcId="{A710B608-5EE8-445A-82A3-E43DB488AFC3}" destId="{D1176FC8-92D3-4696-9D43-93B088A3FC50}" srcOrd="6" destOrd="0" presId="urn:microsoft.com/office/officeart/2005/8/layout/radial6"/>
    <dgm:cxn modelId="{A495FDBF-618C-4555-BB09-13286EEF6AA3}" type="presParOf" srcId="{A710B608-5EE8-445A-82A3-E43DB488AFC3}" destId="{18E2F3F7-3B40-41ED-B31F-8AC25D54936D}" srcOrd="7" destOrd="0" presId="urn:microsoft.com/office/officeart/2005/8/layout/radial6"/>
    <dgm:cxn modelId="{2754E7A9-09FE-401C-B106-CE82C8735B4F}" type="presParOf" srcId="{A710B608-5EE8-445A-82A3-E43DB488AFC3}" destId="{28F91278-3791-4ECB-B24B-4306AEE2C03E}" srcOrd="8" destOrd="0" presId="urn:microsoft.com/office/officeart/2005/8/layout/radial6"/>
    <dgm:cxn modelId="{5A3E533A-0933-4AD0-94C9-D7D7C63CA31C}" type="presParOf" srcId="{A710B608-5EE8-445A-82A3-E43DB488AFC3}" destId="{286248ED-1D1D-4735-AE79-B820876DB24D}" srcOrd="9" destOrd="0" presId="urn:microsoft.com/office/officeart/2005/8/layout/radial6"/>
    <dgm:cxn modelId="{FE77CAED-93FD-4F21-AEC3-7822909F5799}" type="presParOf" srcId="{A710B608-5EE8-445A-82A3-E43DB488AFC3}" destId="{77255531-806D-4D67-8D9D-7B290AF532EA}" srcOrd="10" destOrd="0" presId="urn:microsoft.com/office/officeart/2005/8/layout/radial6"/>
    <dgm:cxn modelId="{F5DBA57B-CAD5-4A2D-8698-C0045CF9DC35}" type="presParOf" srcId="{A710B608-5EE8-445A-82A3-E43DB488AFC3}" destId="{5C62BC64-A04D-4C34-832E-4B6F74F35F97}" srcOrd="11" destOrd="0" presId="urn:microsoft.com/office/officeart/2005/8/layout/radial6"/>
    <dgm:cxn modelId="{0DC5953B-D662-4A52-ACD7-78D49ED113CA}" type="presParOf" srcId="{A710B608-5EE8-445A-82A3-E43DB488AFC3}" destId="{479F475B-63E8-49EA-8FA2-B6B0349BBF4E}" srcOrd="12" destOrd="0" presId="urn:microsoft.com/office/officeart/2005/8/layout/radial6"/>
    <dgm:cxn modelId="{EEA32A3F-5E5B-4B9C-9CF5-3D97358EB1F7}" type="presParOf" srcId="{A710B608-5EE8-445A-82A3-E43DB488AFC3}" destId="{A357C46F-B0AB-4269-A721-579EFFBF1B3A}" srcOrd="13" destOrd="0" presId="urn:microsoft.com/office/officeart/2005/8/layout/radial6"/>
    <dgm:cxn modelId="{801C39CE-19C1-4B25-A57A-FD7F6DB3999A}" type="presParOf" srcId="{A710B608-5EE8-445A-82A3-E43DB488AFC3}" destId="{074DAD7F-0947-4479-936D-E5B0F8F0769A}" srcOrd="14" destOrd="0" presId="urn:microsoft.com/office/officeart/2005/8/layout/radial6"/>
    <dgm:cxn modelId="{1BA8EE29-7EBB-492D-BE05-15DA0DBD4649}" type="presParOf" srcId="{A710B608-5EE8-445A-82A3-E43DB488AFC3}" destId="{DC342DFB-C242-448F-B69B-1BD712E8E20B}" srcOrd="15" destOrd="0" presId="urn:microsoft.com/office/officeart/2005/8/layout/radial6"/>
    <dgm:cxn modelId="{AC7EEF29-DCB6-4BD5-8A93-1C598172398A}" type="presParOf" srcId="{A710B608-5EE8-445A-82A3-E43DB488AFC3}" destId="{69323EF5-674B-4A90-86A3-AD0B98E15F0A}" srcOrd="16" destOrd="0" presId="urn:microsoft.com/office/officeart/2005/8/layout/radial6"/>
    <dgm:cxn modelId="{78EE34EA-250C-4399-AAF0-438B3125EC82}" type="presParOf" srcId="{A710B608-5EE8-445A-82A3-E43DB488AFC3}" destId="{4C3F4A62-39EE-4DF1-82C3-3D4B3E70A19A}" srcOrd="17" destOrd="0" presId="urn:microsoft.com/office/officeart/2005/8/layout/radial6"/>
    <dgm:cxn modelId="{1AD8B43D-3A47-4AA4-9D6D-1CC75F2A49FE}" type="presParOf" srcId="{A710B608-5EE8-445A-82A3-E43DB488AFC3}" destId="{FA911165-3ABD-44C7-861C-5A6C6584E960}" srcOrd="18" destOrd="0" presId="urn:microsoft.com/office/officeart/2005/8/layout/radial6"/>
    <dgm:cxn modelId="{3AD20C1C-38AC-466B-824B-FB159023DE4F}" type="presParOf" srcId="{A710B608-5EE8-445A-82A3-E43DB488AFC3}" destId="{3C68C09C-EF66-4D6F-9545-E1869F2C5E10}" srcOrd="19" destOrd="0" presId="urn:microsoft.com/office/officeart/2005/8/layout/radial6"/>
    <dgm:cxn modelId="{65EC721F-FDB7-4D4F-8F0A-FE13AD6D46A1}" type="presParOf" srcId="{A710B608-5EE8-445A-82A3-E43DB488AFC3}" destId="{204F004C-1C19-47E7-8A6F-4AA93EB891AA}" srcOrd="20" destOrd="0" presId="urn:microsoft.com/office/officeart/2005/8/layout/radial6"/>
    <dgm:cxn modelId="{76C6B79E-DC51-4181-888D-CEFF17ACB5DD}" type="presParOf" srcId="{A710B608-5EE8-445A-82A3-E43DB488AFC3}" destId="{23756536-4368-4E47-BDBB-57F05D6E7E43}" srcOrd="21" destOrd="0" presId="urn:microsoft.com/office/officeart/2005/8/layout/radial6"/>
    <dgm:cxn modelId="{CEEF38E2-BF7A-4E80-B330-C426069ABCC9}" type="presParOf" srcId="{A710B608-5EE8-445A-82A3-E43DB488AFC3}" destId="{09AB966C-E637-46DD-9D6F-B43F477E86CC}" srcOrd="22" destOrd="0" presId="urn:microsoft.com/office/officeart/2005/8/layout/radial6"/>
    <dgm:cxn modelId="{1D58EEE2-7EF4-49C7-A61C-2710528931E7}" type="presParOf" srcId="{A710B608-5EE8-445A-82A3-E43DB488AFC3}" destId="{DFBF2E31-9504-4943-B29D-6E5132350663}" srcOrd="23" destOrd="0" presId="urn:microsoft.com/office/officeart/2005/8/layout/radial6"/>
    <dgm:cxn modelId="{4D3FCF8A-5018-465E-AB4A-9405CE875689}" type="presParOf" srcId="{A710B608-5EE8-445A-82A3-E43DB488AFC3}" destId="{77C6987E-ED5A-47DE-938A-FA3139947499}" srcOrd="24" destOrd="0" presId="urn:microsoft.com/office/officeart/2005/8/layout/radial6"/>
    <dgm:cxn modelId="{3E5D31E5-4159-49EB-8C7C-73CF1CF87050}" type="presParOf" srcId="{A710B608-5EE8-445A-82A3-E43DB488AFC3}" destId="{D5DC80C6-C8C6-4682-A91A-95F202BFAA84}" srcOrd="25" destOrd="0" presId="urn:microsoft.com/office/officeart/2005/8/layout/radial6"/>
    <dgm:cxn modelId="{21B49932-E014-4B18-96CE-C808F5045E56}" type="presParOf" srcId="{A710B608-5EE8-445A-82A3-E43DB488AFC3}" destId="{40934D2B-71AD-46CB-B380-EB3A08E76B40}" srcOrd="26" destOrd="0" presId="urn:microsoft.com/office/officeart/2005/8/layout/radial6"/>
    <dgm:cxn modelId="{C96B47D8-9395-4890-A803-BBCF9586BD1C}" type="presParOf" srcId="{A710B608-5EE8-445A-82A3-E43DB488AFC3}" destId="{C4AA7009-5F78-4E09-9D17-418525080B68}" srcOrd="27" destOrd="0" presId="urn:microsoft.com/office/officeart/2005/8/layout/radial6"/>
    <dgm:cxn modelId="{EF0F7E09-AA17-4DEC-AB05-C88A1E5FAD92}" type="presParOf" srcId="{A710B608-5EE8-445A-82A3-E43DB488AFC3}" destId="{6429EDD5-8F80-41A4-B720-1FB0FC4F6869}" srcOrd="28" destOrd="0" presId="urn:microsoft.com/office/officeart/2005/8/layout/radial6"/>
    <dgm:cxn modelId="{5072B323-6DFD-4AD6-A838-935645576C12}" type="presParOf" srcId="{A710B608-5EE8-445A-82A3-E43DB488AFC3}" destId="{DC188565-2643-4657-A8D3-35D4FBBA4A5E}" srcOrd="29" destOrd="0" presId="urn:microsoft.com/office/officeart/2005/8/layout/radial6"/>
    <dgm:cxn modelId="{D5F25528-6528-48A4-AFB1-9E621C2C9ABB}" type="presParOf" srcId="{A710B608-5EE8-445A-82A3-E43DB488AFC3}" destId="{B2621C08-BBBA-4A28-8022-E4727CCC4D59}" srcOrd="30" destOrd="0" presId="urn:microsoft.com/office/officeart/2005/8/layout/radial6"/>
    <dgm:cxn modelId="{13C8A0EC-1DF6-4193-ACB3-00A23EC76D5E}" type="presParOf" srcId="{A710B608-5EE8-445A-82A3-E43DB488AFC3}" destId="{545A416A-2F76-4DFA-92BE-F3674F2497E6}" srcOrd="31" destOrd="0" presId="urn:microsoft.com/office/officeart/2005/8/layout/radial6"/>
    <dgm:cxn modelId="{40DA6082-40FB-43AA-A5F6-A706197C0AC3}" type="presParOf" srcId="{A710B608-5EE8-445A-82A3-E43DB488AFC3}" destId="{6B8B492A-D1E9-4E30-9FC7-725EAD752A7C}" srcOrd="32" destOrd="0" presId="urn:microsoft.com/office/officeart/2005/8/layout/radial6"/>
    <dgm:cxn modelId="{AFCF8FC2-80A4-4642-8C2D-B1C1DF5AAFD1}" type="presParOf" srcId="{A710B608-5EE8-445A-82A3-E43DB488AFC3}" destId="{FBE0BE3D-BEBD-4974-B82F-99A4F05EE294}" srcOrd="33"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EA7F2C7-1F50-400D-9E81-71E8F13CDBC2}" type="doc">
      <dgm:prSet loTypeId="urn:microsoft.com/office/officeart/2005/8/layout/cycle8" loCatId="cycle" qsTypeId="urn:microsoft.com/office/officeart/2005/8/quickstyle/simple1" qsCatId="simple" csTypeId="urn:microsoft.com/office/officeart/2005/8/colors/accent1_2" csCatId="accent1" phldr="1"/>
      <dgm:spPr/>
    </dgm:pt>
    <dgm:pt modelId="{CAB7DDB0-CE41-426F-94D4-DFB81C3BECAD}">
      <dgm:prSet phldrT="[Text]"/>
      <dgm:spPr>
        <a:solidFill>
          <a:srgbClr val="000033"/>
        </a:solidFill>
      </dgm:spPr>
      <dgm:t>
        <a:bodyPr/>
        <a:lstStyle/>
        <a:p>
          <a:r>
            <a:rPr lang="en-AU"/>
            <a:t> </a:t>
          </a:r>
          <a:r>
            <a:rPr lang="en-AU" b="1"/>
            <a:t>Task1 : </a:t>
          </a:r>
          <a:r>
            <a:rPr lang="en-AU"/>
            <a:t>Inception &amp; Situation Analysis</a:t>
          </a:r>
        </a:p>
      </dgm:t>
    </dgm:pt>
    <dgm:pt modelId="{D41B7F15-D6B1-4751-84D7-B97873F143B0}" type="parTrans" cxnId="{941F9E78-EE1A-4B19-A6A6-5D0060A04D50}">
      <dgm:prSet/>
      <dgm:spPr/>
      <dgm:t>
        <a:bodyPr/>
        <a:lstStyle/>
        <a:p>
          <a:endParaRPr lang="en-AU"/>
        </a:p>
      </dgm:t>
    </dgm:pt>
    <dgm:pt modelId="{C4E24D70-D345-415C-B347-8E364A52B454}" type="sibTrans" cxnId="{941F9E78-EE1A-4B19-A6A6-5D0060A04D50}">
      <dgm:prSet/>
      <dgm:spPr/>
      <dgm:t>
        <a:bodyPr/>
        <a:lstStyle/>
        <a:p>
          <a:endParaRPr lang="en-AU"/>
        </a:p>
      </dgm:t>
    </dgm:pt>
    <dgm:pt modelId="{79D1888E-5EB7-4334-9187-CB7585ADC38C}">
      <dgm:prSet phldrT="[Text]"/>
      <dgm:spPr>
        <a:solidFill>
          <a:srgbClr val="000033"/>
        </a:solidFill>
      </dgm:spPr>
      <dgm:t>
        <a:bodyPr/>
        <a:lstStyle/>
        <a:p>
          <a:r>
            <a:rPr lang="en-AU" b="1"/>
            <a:t>Task 2 :</a:t>
          </a:r>
        </a:p>
        <a:p>
          <a:r>
            <a:rPr lang="en-AU" b="0"/>
            <a:t>Traditional Owner &amp; Stakeholder Consultation</a:t>
          </a:r>
        </a:p>
      </dgm:t>
    </dgm:pt>
    <dgm:pt modelId="{7DC98442-EC11-42C8-A71E-DC5FC15FD38C}" type="parTrans" cxnId="{E276679D-E712-4B99-B3F2-BF3D32A12B1C}">
      <dgm:prSet/>
      <dgm:spPr/>
      <dgm:t>
        <a:bodyPr/>
        <a:lstStyle/>
        <a:p>
          <a:endParaRPr lang="en-AU"/>
        </a:p>
      </dgm:t>
    </dgm:pt>
    <dgm:pt modelId="{BE70EE6B-1E09-4B19-BB54-068849B35504}" type="sibTrans" cxnId="{E276679D-E712-4B99-B3F2-BF3D32A12B1C}">
      <dgm:prSet/>
      <dgm:spPr/>
      <dgm:t>
        <a:bodyPr/>
        <a:lstStyle/>
        <a:p>
          <a:endParaRPr lang="en-AU"/>
        </a:p>
      </dgm:t>
    </dgm:pt>
    <dgm:pt modelId="{032E53B9-1DBE-4B06-9039-0C975C6FE7E0}">
      <dgm:prSet phldrT="[Text]"/>
      <dgm:spPr>
        <a:solidFill>
          <a:srgbClr val="00B050"/>
        </a:solidFill>
      </dgm:spPr>
      <dgm:t>
        <a:bodyPr/>
        <a:lstStyle/>
        <a:p>
          <a:r>
            <a:rPr lang="en-AU" b="1"/>
            <a:t>Task 3: </a:t>
          </a:r>
          <a:endParaRPr lang="en-AU"/>
        </a:p>
        <a:p>
          <a:r>
            <a:rPr lang="en-AU"/>
            <a:t>Utilisation Strategy Development &amp; Draft Plan</a:t>
          </a:r>
        </a:p>
      </dgm:t>
    </dgm:pt>
    <dgm:pt modelId="{B3E564CE-6528-4F46-A7DC-D367D03C2BE1}" type="parTrans" cxnId="{75FEB868-DD42-4E0B-B5AF-EF9DF443279D}">
      <dgm:prSet/>
      <dgm:spPr/>
      <dgm:t>
        <a:bodyPr/>
        <a:lstStyle/>
        <a:p>
          <a:endParaRPr lang="en-AU"/>
        </a:p>
      </dgm:t>
    </dgm:pt>
    <dgm:pt modelId="{388F8BE8-3E3A-4F85-84FD-C41AF289C12E}" type="sibTrans" cxnId="{75FEB868-DD42-4E0B-B5AF-EF9DF443279D}">
      <dgm:prSet/>
      <dgm:spPr/>
      <dgm:t>
        <a:bodyPr/>
        <a:lstStyle/>
        <a:p>
          <a:endParaRPr lang="en-AU"/>
        </a:p>
      </dgm:t>
    </dgm:pt>
    <dgm:pt modelId="{7FEEFDF8-7073-4B47-80FA-0DB251A8E740}">
      <dgm:prSet phldrT="[Text]"/>
      <dgm:spPr>
        <a:solidFill>
          <a:srgbClr val="000033"/>
        </a:solidFill>
      </dgm:spPr>
      <dgm:t>
        <a:bodyPr/>
        <a:lstStyle/>
        <a:p>
          <a:r>
            <a:rPr lang="en-AU" b="1"/>
            <a:t>Task 4</a:t>
          </a:r>
          <a:r>
            <a:rPr lang="en-AU"/>
            <a:t>: </a:t>
          </a:r>
          <a:br>
            <a:rPr lang="en-AU"/>
          </a:br>
          <a:r>
            <a:rPr lang="en-AU"/>
            <a:t>Reporting</a:t>
          </a:r>
        </a:p>
      </dgm:t>
    </dgm:pt>
    <dgm:pt modelId="{55FA0AEB-4A78-49DA-AC89-D5CEE135BE30}" type="parTrans" cxnId="{E417AF69-0522-4526-80CB-1CBA262B903E}">
      <dgm:prSet/>
      <dgm:spPr/>
      <dgm:t>
        <a:bodyPr/>
        <a:lstStyle/>
        <a:p>
          <a:endParaRPr lang="en-AU"/>
        </a:p>
      </dgm:t>
    </dgm:pt>
    <dgm:pt modelId="{6A17B561-3A76-4BA5-982A-189EE4C237DB}" type="sibTrans" cxnId="{E417AF69-0522-4526-80CB-1CBA262B903E}">
      <dgm:prSet/>
      <dgm:spPr/>
      <dgm:t>
        <a:bodyPr/>
        <a:lstStyle/>
        <a:p>
          <a:endParaRPr lang="en-AU"/>
        </a:p>
      </dgm:t>
    </dgm:pt>
    <dgm:pt modelId="{38526993-4038-4CD8-98ED-243B49B393A1}" type="pres">
      <dgm:prSet presAssocID="{2EA7F2C7-1F50-400D-9E81-71E8F13CDBC2}" presName="compositeShape" presStyleCnt="0">
        <dgm:presLayoutVars>
          <dgm:chMax val="7"/>
          <dgm:dir/>
          <dgm:resizeHandles val="exact"/>
        </dgm:presLayoutVars>
      </dgm:prSet>
      <dgm:spPr/>
    </dgm:pt>
    <dgm:pt modelId="{3B0288EB-91B4-4257-9172-023002CBA54D}" type="pres">
      <dgm:prSet presAssocID="{2EA7F2C7-1F50-400D-9E81-71E8F13CDBC2}" presName="wedge1" presStyleLbl="node1" presStyleIdx="0" presStyleCnt="4"/>
      <dgm:spPr/>
    </dgm:pt>
    <dgm:pt modelId="{00529027-550A-445A-90B2-45BC03D22023}" type="pres">
      <dgm:prSet presAssocID="{2EA7F2C7-1F50-400D-9E81-71E8F13CDBC2}" presName="dummy1a" presStyleCnt="0"/>
      <dgm:spPr/>
    </dgm:pt>
    <dgm:pt modelId="{A916130B-A64D-4402-B421-F73B9F2AFE6F}" type="pres">
      <dgm:prSet presAssocID="{2EA7F2C7-1F50-400D-9E81-71E8F13CDBC2}" presName="dummy1b" presStyleCnt="0"/>
      <dgm:spPr/>
    </dgm:pt>
    <dgm:pt modelId="{C18AC444-92B9-4332-9411-1C86ACFB3B83}" type="pres">
      <dgm:prSet presAssocID="{2EA7F2C7-1F50-400D-9E81-71E8F13CDBC2}" presName="wedge1Tx" presStyleLbl="node1" presStyleIdx="0" presStyleCnt="4">
        <dgm:presLayoutVars>
          <dgm:chMax val="0"/>
          <dgm:chPref val="0"/>
          <dgm:bulletEnabled val="1"/>
        </dgm:presLayoutVars>
      </dgm:prSet>
      <dgm:spPr/>
    </dgm:pt>
    <dgm:pt modelId="{4A62A968-D4EF-4093-B408-4CCF625A2EC3}" type="pres">
      <dgm:prSet presAssocID="{2EA7F2C7-1F50-400D-9E81-71E8F13CDBC2}" presName="wedge2" presStyleLbl="node1" presStyleIdx="1" presStyleCnt="4"/>
      <dgm:spPr/>
    </dgm:pt>
    <dgm:pt modelId="{65F75CE9-8B2B-4952-A598-B65EB756587C}" type="pres">
      <dgm:prSet presAssocID="{2EA7F2C7-1F50-400D-9E81-71E8F13CDBC2}" presName="dummy2a" presStyleCnt="0"/>
      <dgm:spPr/>
    </dgm:pt>
    <dgm:pt modelId="{CE13B7F2-7511-46A8-BBCA-C8B2BC48EF86}" type="pres">
      <dgm:prSet presAssocID="{2EA7F2C7-1F50-400D-9E81-71E8F13CDBC2}" presName="dummy2b" presStyleCnt="0"/>
      <dgm:spPr/>
    </dgm:pt>
    <dgm:pt modelId="{10AC239A-113D-4791-B713-07AB29BA8C2C}" type="pres">
      <dgm:prSet presAssocID="{2EA7F2C7-1F50-400D-9E81-71E8F13CDBC2}" presName="wedge2Tx" presStyleLbl="node1" presStyleIdx="1" presStyleCnt="4">
        <dgm:presLayoutVars>
          <dgm:chMax val="0"/>
          <dgm:chPref val="0"/>
          <dgm:bulletEnabled val="1"/>
        </dgm:presLayoutVars>
      </dgm:prSet>
      <dgm:spPr/>
    </dgm:pt>
    <dgm:pt modelId="{0D219415-66FF-47EA-B33E-11C1187B4843}" type="pres">
      <dgm:prSet presAssocID="{2EA7F2C7-1F50-400D-9E81-71E8F13CDBC2}" presName="wedge3" presStyleLbl="node1" presStyleIdx="2" presStyleCnt="4"/>
      <dgm:spPr/>
    </dgm:pt>
    <dgm:pt modelId="{DEBBC103-73E2-48C2-91A9-09162EDD7002}" type="pres">
      <dgm:prSet presAssocID="{2EA7F2C7-1F50-400D-9E81-71E8F13CDBC2}" presName="dummy3a" presStyleCnt="0"/>
      <dgm:spPr/>
    </dgm:pt>
    <dgm:pt modelId="{4E78538D-0A7E-4CBC-BE6C-5D8674E2B89E}" type="pres">
      <dgm:prSet presAssocID="{2EA7F2C7-1F50-400D-9E81-71E8F13CDBC2}" presName="dummy3b" presStyleCnt="0"/>
      <dgm:spPr/>
    </dgm:pt>
    <dgm:pt modelId="{750F64B8-6FCD-473B-A55B-DF7382DFA4F3}" type="pres">
      <dgm:prSet presAssocID="{2EA7F2C7-1F50-400D-9E81-71E8F13CDBC2}" presName="wedge3Tx" presStyleLbl="node1" presStyleIdx="2" presStyleCnt="4">
        <dgm:presLayoutVars>
          <dgm:chMax val="0"/>
          <dgm:chPref val="0"/>
          <dgm:bulletEnabled val="1"/>
        </dgm:presLayoutVars>
      </dgm:prSet>
      <dgm:spPr/>
    </dgm:pt>
    <dgm:pt modelId="{2D4A4A86-94A6-44C0-A8D4-C473398C7513}" type="pres">
      <dgm:prSet presAssocID="{2EA7F2C7-1F50-400D-9E81-71E8F13CDBC2}" presName="wedge4" presStyleLbl="node1" presStyleIdx="3" presStyleCnt="4"/>
      <dgm:spPr/>
    </dgm:pt>
    <dgm:pt modelId="{917193CF-E622-4118-BE7E-D0CBC23273A2}" type="pres">
      <dgm:prSet presAssocID="{2EA7F2C7-1F50-400D-9E81-71E8F13CDBC2}" presName="dummy4a" presStyleCnt="0"/>
      <dgm:spPr/>
    </dgm:pt>
    <dgm:pt modelId="{8F4DCADC-F7D5-406B-8E04-9363E6949628}" type="pres">
      <dgm:prSet presAssocID="{2EA7F2C7-1F50-400D-9E81-71E8F13CDBC2}" presName="dummy4b" presStyleCnt="0"/>
      <dgm:spPr/>
    </dgm:pt>
    <dgm:pt modelId="{2EB53DE4-36BA-4B01-8BF1-5072EE528168}" type="pres">
      <dgm:prSet presAssocID="{2EA7F2C7-1F50-400D-9E81-71E8F13CDBC2}" presName="wedge4Tx" presStyleLbl="node1" presStyleIdx="3" presStyleCnt="4">
        <dgm:presLayoutVars>
          <dgm:chMax val="0"/>
          <dgm:chPref val="0"/>
          <dgm:bulletEnabled val="1"/>
        </dgm:presLayoutVars>
      </dgm:prSet>
      <dgm:spPr/>
    </dgm:pt>
    <dgm:pt modelId="{01611BC8-D4ED-4660-A93E-78202F273503}" type="pres">
      <dgm:prSet presAssocID="{C4E24D70-D345-415C-B347-8E364A52B454}" presName="arrowWedge1" presStyleLbl="fgSibTrans2D1" presStyleIdx="0" presStyleCnt="4"/>
      <dgm:spPr/>
    </dgm:pt>
    <dgm:pt modelId="{B602DF1A-0065-4798-B82A-4CD2F8170E8B}" type="pres">
      <dgm:prSet presAssocID="{BE70EE6B-1E09-4B19-BB54-068849B35504}" presName="arrowWedge2" presStyleLbl="fgSibTrans2D1" presStyleIdx="1" presStyleCnt="4"/>
      <dgm:spPr/>
    </dgm:pt>
    <dgm:pt modelId="{B6B73983-8A28-4DFE-BBC6-EC6C7ACDBA93}" type="pres">
      <dgm:prSet presAssocID="{388F8BE8-3E3A-4F85-84FD-C41AF289C12E}" presName="arrowWedge3" presStyleLbl="fgSibTrans2D1" presStyleIdx="2" presStyleCnt="4"/>
      <dgm:spPr/>
    </dgm:pt>
    <dgm:pt modelId="{571FB16E-7E5A-4410-9A1C-B54A4D046A7F}" type="pres">
      <dgm:prSet presAssocID="{6A17B561-3A76-4BA5-982A-189EE4C237DB}" presName="arrowWedge4" presStyleLbl="fgSibTrans2D1" presStyleIdx="3" presStyleCnt="4"/>
      <dgm:spPr/>
    </dgm:pt>
  </dgm:ptLst>
  <dgm:cxnLst>
    <dgm:cxn modelId="{ECE72102-5BC0-4163-8E9C-09A669AFF080}" type="presOf" srcId="{7FEEFDF8-7073-4B47-80FA-0DB251A8E740}" destId="{2EB53DE4-36BA-4B01-8BF1-5072EE528168}" srcOrd="1" destOrd="0" presId="urn:microsoft.com/office/officeart/2005/8/layout/cycle8"/>
    <dgm:cxn modelId="{98932841-F0CE-4C7D-B5BD-660516CDB869}" type="presOf" srcId="{032E53B9-1DBE-4B06-9039-0C975C6FE7E0}" destId="{750F64B8-6FCD-473B-A55B-DF7382DFA4F3}" srcOrd="1" destOrd="0" presId="urn:microsoft.com/office/officeart/2005/8/layout/cycle8"/>
    <dgm:cxn modelId="{75FEB868-DD42-4E0B-B5AF-EF9DF443279D}" srcId="{2EA7F2C7-1F50-400D-9E81-71E8F13CDBC2}" destId="{032E53B9-1DBE-4B06-9039-0C975C6FE7E0}" srcOrd="2" destOrd="0" parTransId="{B3E564CE-6528-4F46-A7DC-D367D03C2BE1}" sibTransId="{388F8BE8-3E3A-4F85-84FD-C41AF289C12E}"/>
    <dgm:cxn modelId="{E417AF69-0522-4526-80CB-1CBA262B903E}" srcId="{2EA7F2C7-1F50-400D-9E81-71E8F13CDBC2}" destId="{7FEEFDF8-7073-4B47-80FA-0DB251A8E740}" srcOrd="3" destOrd="0" parTransId="{55FA0AEB-4A78-49DA-AC89-D5CEE135BE30}" sibTransId="{6A17B561-3A76-4BA5-982A-189EE4C237DB}"/>
    <dgm:cxn modelId="{34FC444E-6256-4B23-BE28-5D104F88C7C4}" type="presOf" srcId="{032E53B9-1DBE-4B06-9039-0C975C6FE7E0}" destId="{0D219415-66FF-47EA-B33E-11C1187B4843}" srcOrd="0" destOrd="0" presId="urn:microsoft.com/office/officeart/2005/8/layout/cycle8"/>
    <dgm:cxn modelId="{0278B070-67C5-49B7-BDC7-B6633BE06914}" type="presOf" srcId="{2EA7F2C7-1F50-400D-9E81-71E8F13CDBC2}" destId="{38526993-4038-4CD8-98ED-243B49B393A1}" srcOrd="0" destOrd="0" presId="urn:microsoft.com/office/officeart/2005/8/layout/cycle8"/>
    <dgm:cxn modelId="{0CC83F58-6720-4409-840A-75310DA67985}" type="presOf" srcId="{CAB7DDB0-CE41-426F-94D4-DFB81C3BECAD}" destId="{3B0288EB-91B4-4257-9172-023002CBA54D}" srcOrd="0" destOrd="0" presId="urn:microsoft.com/office/officeart/2005/8/layout/cycle8"/>
    <dgm:cxn modelId="{941F9E78-EE1A-4B19-A6A6-5D0060A04D50}" srcId="{2EA7F2C7-1F50-400D-9E81-71E8F13CDBC2}" destId="{CAB7DDB0-CE41-426F-94D4-DFB81C3BECAD}" srcOrd="0" destOrd="0" parTransId="{D41B7F15-D6B1-4751-84D7-B97873F143B0}" sibTransId="{C4E24D70-D345-415C-B347-8E364A52B454}"/>
    <dgm:cxn modelId="{0D75CE87-10C6-406F-A78E-DF993B83C170}" type="presOf" srcId="{7FEEFDF8-7073-4B47-80FA-0DB251A8E740}" destId="{2D4A4A86-94A6-44C0-A8D4-C473398C7513}" srcOrd="0" destOrd="0" presId="urn:microsoft.com/office/officeart/2005/8/layout/cycle8"/>
    <dgm:cxn modelId="{32334594-21A7-4C9D-9D55-308AC784C143}" type="presOf" srcId="{79D1888E-5EB7-4334-9187-CB7585ADC38C}" destId="{10AC239A-113D-4791-B713-07AB29BA8C2C}" srcOrd="1" destOrd="0" presId="urn:microsoft.com/office/officeart/2005/8/layout/cycle8"/>
    <dgm:cxn modelId="{E276679D-E712-4B99-B3F2-BF3D32A12B1C}" srcId="{2EA7F2C7-1F50-400D-9E81-71E8F13CDBC2}" destId="{79D1888E-5EB7-4334-9187-CB7585ADC38C}" srcOrd="1" destOrd="0" parTransId="{7DC98442-EC11-42C8-A71E-DC5FC15FD38C}" sibTransId="{BE70EE6B-1E09-4B19-BB54-068849B35504}"/>
    <dgm:cxn modelId="{F0AFB2C9-255E-42E1-9D75-682C5258ED52}" type="presOf" srcId="{CAB7DDB0-CE41-426F-94D4-DFB81C3BECAD}" destId="{C18AC444-92B9-4332-9411-1C86ACFB3B83}" srcOrd="1" destOrd="0" presId="urn:microsoft.com/office/officeart/2005/8/layout/cycle8"/>
    <dgm:cxn modelId="{012C72EA-9C7D-407E-8C7A-C0738F226C15}" type="presOf" srcId="{79D1888E-5EB7-4334-9187-CB7585ADC38C}" destId="{4A62A968-D4EF-4093-B408-4CCF625A2EC3}" srcOrd="0" destOrd="0" presId="urn:microsoft.com/office/officeart/2005/8/layout/cycle8"/>
    <dgm:cxn modelId="{53E2B21A-529E-4EE1-B0F3-10BBA1CD3BB7}" type="presParOf" srcId="{38526993-4038-4CD8-98ED-243B49B393A1}" destId="{3B0288EB-91B4-4257-9172-023002CBA54D}" srcOrd="0" destOrd="0" presId="urn:microsoft.com/office/officeart/2005/8/layout/cycle8"/>
    <dgm:cxn modelId="{E8BEC19B-0A57-42ED-BE9E-FF43D36FD3FF}" type="presParOf" srcId="{38526993-4038-4CD8-98ED-243B49B393A1}" destId="{00529027-550A-445A-90B2-45BC03D22023}" srcOrd="1" destOrd="0" presId="urn:microsoft.com/office/officeart/2005/8/layout/cycle8"/>
    <dgm:cxn modelId="{D6B3E6EB-8190-4326-9E2F-A953CEE12D0F}" type="presParOf" srcId="{38526993-4038-4CD8-98ED-243B49B393A1}" destId="{A916130B-A64D-4402-B421-F73B9F2AFE6F}" srcOrd="2" destOrd="0" presId="urn:microsoft.com/office/officeart/2005/8/layout/cycle8"/>
    <dgm:cxn modelId="{E918A757-2F96-4D13-85AC-95BB458CADC4}" type="presParOf" srcId="{38526993-4038-4CD8-98ED-243B49B393A1}" destId="{C18AC444-92B9-4332-9411-1C86ACFB3B83}" srcOrd="3" destOrd="0" presId="urn:microsoft.com/office/officeart/2005/8/layout/cycle8"/>
    <dgm:cxn modelId="{8D76D0DE-16CD-403C-96BE-D1428F0FEAD1}" type="presParOf" srcId="{38526993-4038-4CD8-98ED-243B49B393A1}" destId="{4A62A968-D4EF-4093-B408-4CCF625A2EC3}" srcOrd="4" destOrd="0" presId="urn:microsoft.com/office/officeart/2005/8/layout/cycle8"/>
    <dgm:cxn modelId="{B91ECB84-2F91-4F19-A885-3A410882C9BA}" type="presParOf" srcId="{38526993-4038-4CD8-98ED-243B49B393A1}" destId="{65F75CE9-8B2B-4952-A598-B65EB756587C}" srcOrd="5" destOrd="0" presId="urn:microsoft.com/office/officeart/2005/8/layout/cycle8"/>
    <dgm:cxn modelId="{004AD527-B1D3-4DA2-9FA4-4D3E8E0ECBA8}" type="presParOf" srcId="{38526993-4038-4CD8-98ED-243B49B393A1}" destId="{CE13B7F2-7511-46A8-BBCA-C8B2BC48EF86}" srcOrd="6" destOrd="0" presId="urn:microsoft.com/office/officeart/2005/8/layout/cycle8"/>
    <dgm:cxn modelId="{18C3A631-8B52-4982-B7F9-73675E693067}" type="presParOf" srcId="{38526993-4038-4CD8-98ED-243B49B393A1}" destId="{10AC239A-113D-4791-B713-07AB29BA8C2C}" srcOrd="7" destOrd="0" presId="urn:microsoft.com/office/officeart/2005/8/layout/cycle8"/>
    <dgm:cxn modelId="{BAFF672A-077B-4355-8934-D727DD786204}" type="presParOf" srcId="{38526993-4038-4CD8-98ED-243B49B393A1}" destId="{0D219415-66FF-47EA-B33E-11C1187B4843}" srcOrd="8" destOrd="0" presId="urn:microsoft.com/office/officeart/2005/8/layout/cycle8"/>
    <dgm:cxn modelId="{22B9F231-9535-4731-A89A-1578C1434517}" type="presParOf" srcId="{38526993-4038-4CD8-98ED-243B49B393A1}" destId="{DEBBC103-73E2-48C2-91A9-09162EDD7002}" srcOrd="9" destOrd="0" presId="urn:microsoft.com/office/officeart/2005/8/layout/cycle8"/>
    <dgm:cxn modelId="{CB16CEDA-588B-4144-937A-09AF14E8D394}" type="presParOf" srcId="{38526993-4038-4CD8-98ED-243B49B393A1}" destId="{4E78538D-0A7E-4CBC-BE6C-5D8674E2B89E}" srcOrd="10" destOrd="0" presId="urn:microsoft.com/office/officeart/2005/8/layout/cycle8"/>
    <dgm:cxn modelId="{CEABEF62-7EBF-416B-968B-1EB22BEB1474}" type="presParOf" srcId="{38526993-4038-4CD8-98ED-243B49B393A1}" destId="{750F64B8-6FCD-473B-A55B-DF7382DFA4F3}" srcOrd="11" destOrd="0" presId="urn:microsoft.com/office/officeart/2005/8/layout/cycle8"/>
    <dgm:cxn modelId="{5F2DB305-8B4C-4A83-9128-6A57FBB9EEB5}" type="presParOf" srcId="{38526993-4038-4CD8-98ED-243B49B393A1}" destId="{2D4A4A86-94A6-44C0-A8D4-C473398C7513}" srcOrd="12" destOrd="0" presId="urn:microsoft.com/office/officeart/2005/8/layout/cycle8"/>
    <dgm:cxn modelId="{7FD2127D-FEF7-4DA9-9A59-D4CB53F0921A}" type="presParOf" srcId="{38526993-4038-4CD8-98ED-243B49B393A1}" destId="{917193CF-E622-4118-BE7E-D0CBC23273A2}" srcOrd="13" destOrd="0" presId="urn:microsoft.com/office/officeart/2005/8/layout/cycle8"/>
    <dgm:cxn modelId="{7B371727-E720-4A83-A651-EC1A80164A0F}" type="presParOf" srcId="{38526993-4038-4CD8-98ED-243B49B393A1}" destId="{8F4DCADC-F7D5-406B-8E04-9363E6949628}" srcOrd="14" destOrd="0" presId="urn:microsoft.com/office/officeart/2005/8/layout/cycle8"/>
    <dgm:cxn modelId="{88AAFF47-ECE3-4482-86B5-49F634C98F6B}" type="presParOf" srcId="{38526993-4038-4CD8-98ED-243B49B393A1}" destId="{2EB53DE4-36BA-4B01-8BF1-5072EE528168}" srcOrd="15" destOrd="0" presId="urn:microsoft.com/office/officeart/2005/8/layout/cycle8"/>
    <dgm:cxn modelId="{7014F6F1-EB81-4EDE-8E7E-ADC84EB49624}" type="presParOf" srcId="{38526993-4038-4CD8-98ED-243B49B393A1}" destId="{01611BC8-D4ED-4660-A93E-78202F273503}" srcOrd="16" destOrd="0" presId="urn:microsoft.com/office/officeart/2005/8/layout/cycle8"/>
    <dgm:cxn modelId="{871ED9AC-DB97-46D0-AE6A-2C00238717F4}" type="presParOf" srcId="{38526993-4038-4CD8-98ED-243B49B393A1}" destId="{B602DF1A-0065-4798-B82A-4CD2F8170E8B}" srcOrd="17" destOrd="0" presId="urn:microsoft.com/office/officeart/2005/8/layout/cycle8"/>
    <dgm:cxn modelId="{35030066-DC6E-471C-8523-B654650C212F}" type="presParOf" srcId="{38526993-4038-4CD8-98ED-243B49B393A1}" destId="{B6B73983-8A28-4DFE-BBC6-EC6C7ACDBA93}" srcOrd="18" destOrd="0" presId="urn:microsoft.com/office/officeart/2005/8/layout/cycle8"/>
    <dgm:cxn modelId="{9E8FBE2C-D1BA-4AE5-87EB-3848F2127595}" type="presParOf" srcId="{38526993-4038-4CD8-98ED-243B49B393A1}" destId="{571FB16E-7E5A-4410-9A1C-B54A4D046A7F}"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068812D-D1D5-4393-BD06-26DCB3253C5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DCD10B19-184B-43B8-98B4-C494F408E70A}">
      <dgm:prSet phldrT="[Text]"/>
      <dgm:spPr>
        <a:solidFill>
          <a:srgbClr val="000033"/>
        </a:solidFill>
      </dgm:spPr>
      <dgm:t>
        <a:bodyPr/>
        <a:lstStyle/>
        <a:p>
          <a:r>
            <a:rPr lang="en-AU" dirty="0"/>
            <a:t>Fee Framework</a:t>
          </a:r>
        </a:p>
      </dgm:t>
    </dgm:pt>
    <dgm:pt modelId="{F2D7416F-4B47-430C-AEAC-2BC58E63080B}" type="parTrans" cxnId="{50FB9363-D561-4DAB-8452-A3A481DD2452}">
      <dgm:prSet/>
      <dgm:spPr/>
      <dgm:t>
        <a:bodyPr/>
        <a:lstStyle/>
        <a:p>
          <a:endParaRPr lang="en-AU"/>
        </a:p>
      </dgm:t>
    </dgm:pt>
    <dgm:pt modelId="{5F67ED49-376D-4823-9DEA-E292F28D22FA}" type="sibTrans" cxnId="{50FB9363-D561-4DAB-8452-A3A481DD2452}">
      <dgm:prSet/>
      <dgm:spPr/>
      <dgm:t>
        <a:bodyPr/>
        <a:lstStyle/>
        <a:p>
          <a:endParaRPr lang="en-AU"/>
        </a:p>
      </dgm:t>
    </dgm:pt>
    <dgm:pt modelId="{650E63ED-212C-4DF4-8D49-C242C2570FBC}">
      <dgm:prSet phldrT="[Text]"/>
      <dgm:spPr>
        <a:solidFill>
          <a:schemeClr val="tx2">
            <a:lumMod val="20000"/>
            <a:lumOff val="80000"/>
          </a:schemeClr>
        </a:solidFill>
      </dgm:spPr>
      <dgm:t>
        <a:bodyPr/>
        <a:lstStyle/>
        <a:p>
          <a:pPr rtl="0"/>
          <a:r>
            <a:rPr lang="en-AU" b="0" i="0" u="none" strike="noStrike" cap="none" spc="0" normalizeH="0" baseline="0" noProof="0" dirty="0">
              <a:ln>
                <a:noFill/>
              </a:ln>
              <a:solidFill>
                <a:schemeClr val="tx1"/>
              </a:solidFill>
              <a:effectLst/>
              <a:uLnTx/>
              <a:uFillTx/>
              <a:latin typeface="+mn-lt"/>
              <a:ea typeface="+mn-ea"/>
              <a:cs typeface="+mn-cs"/>
            </a:rPr>
            <a:t>Development of  a fair and consistent fee structure for a range of events and other uses of Crown land for both not-for-profit and for profit activities.</a:t>
          </a:r>
          <a:endParaRPr lang="en-AU" dirty="0"/>
        </a:p>
      </dgm:t>
    </dgm:pt>
    <dgm:pt modelId="{93E3D68E-ECEF-4A74-8DDE-129E13F50CEE}" type="parTrans" cxnId="{9A5BD04E-AB45-4A14-93BB-9B7382D36081}">
      <dgm:prSet/>
      <dgm:spPr/>
      <dgm:t>
        <a:bodyPr/>
        <a:lstStyle/>
        <a:p>
          <a:endParaRPr lang="en-AU"/>
        </a:p>
      </dgm:t>
    </dgm:pt>
    <dgm:pt modelId="{1725F7C7-63B0-48FB-BFFD-348B1018A1B6}" type="sibTrans" cxnId="{9A5BD04E-AB45-4A14-93BB-9B7382D36081}">
      <dgm:prSet/>
      <dgm:spPr/>
      <dgm:t>
        <a:bodyPr/>
        <a:lstStyle/>
        <a:p>
          <a:endParaRPr lang="en-AU"/>
        </a:p>
      </dgm:t>
    </dgm:pt>
    <dgm:pt modelId="{59A097FA-D060-4244-A28C-32DA608D9A37}">
      <dgm:prSet phldrT="[Text]"/>
      <dgm:spPr>
        <a:solidFill>
          <a:srgbClr val="000033"/>
        </a:solidFill>
      </dgm:spPr>
      <dgm:t>
        <a:bodyPr/>
        <a:lstStyle/>
        <a:p>
          <a:r>
            <a:rPr lang="en-AU" dirty="0"/>
            <a:t>Prioritised List of Options</a:t>
          </a:r>
        </a:p>
      </dgm:t>
    </dgm:pt>
    <dgm:pt modelId="{CD628C3E-AD6F-48DA-ADA2-47CC52206D06}" type="parTrans" cxnId="{5B41E6AF-142B-4D09-8FCF-805B80F70EB2}">
      <dgm:prSet/>
      <dgm:spPr/>
      <dgm:t>
        <a:bodyPr/>
        <a:lstStyle/>
        <a:p>
          <a:endParaRPr lang="en-AU"/>
        </a:p>
      </dgm:t>
    </dgm:pt>
    <dgm:pt modelId="{D97AF631-967F-4290-A5B8-99DB5B02B81C}" type="sibTrans" cxnId="{5B41E6AF-142B-4D09-8FCF-805B80F70EB2}">
      <dgm:prSet/>
      <dgm:spPr/>
      <dgm:t>
        <a:bodyPr/>
        <a:lstStyle/>
        <a:p>
          <a:endParaRPr lang="en-AU"/>
        </a:p>
      </dgm:t>
    </dgm:pt>
    <dgm:pt modelId="{03CA9F20-BE63-494D-BDE5-A2BA30145650}">
      <dgm:prSet phldrT="[Text]"/>
      <dgm:spPr>
        <a:solidFill>
          <a:schemeClr val="tx2">
            <a:lumMod val="20000"/>
            <a:lumOff val="80000"/>
          </a:schemeClr>
        </a:solidFill>
      </dgm:spPr>
      <dgm:t>
        <a:bodyPr/>
        <a:lstStyle/>
        <a:p>
          <a:r>
            <a:rPr lang="en-AU" dirty="0"/>
            <a:t>A detailed list of evidence-based, prioritised Options &amp; Opportunities for Crown land activities and activations for GORCAPA to consider.</a:t>
          </a:r>
        </a:p>
      </dgm:t>
    </dgm:pt>
    <dgm:pt modelId="{5AE08CC7-5BA0-4169-BED1-AF3D2EEB14EF}" type="parTrans" cxnId="{8705BCFE-374C-46A6-9D63-DA85053ED01C}">
      <dgm:prSet/>
      <dgm:spPr/>
      <dgm:t>
        <a:bodyPr/>
        <a:lstStyle/>
        <a:p>
          <a:endParaRPr lang="en-AU"/>
        </a:p>
      </dgm:t>
    </dgm:pt>
    <dgm:pt modelId="{4592015E-2C9A-4844-9FFD-247874189BC2}" type="sibTrans" cxnId="{8705BCFE-374C-46A6-9D63-DA85053ED01C}">
      <dgm:prSet/>
      <dgm:spPr/>
      <dgm:t>
        <a:bodyPr/>
        <a:lstStyle/>
        <a:p>
          <a:endParaRPr lang="en-AU"/>
        </a:p>
      </dgm:t>
    </dgm:pt>
    <dgm:pt modelId="{1C5896E2-3256-4D80-8773-97BF2C26C106}">
      <dgm:prSet phldrT="[Text]"/>
      <dgm:spPr>
        <a:solidFill>
          <a:srgbClr val="000033"/>
        </a:solidFill>
      </dgm:spPr>
      <dgm:t>
        <a:bodyPr/>
        <a:lstStyle/>
        <a:p>
          <a:r>
            <a:rPr lang="en-AU" dirty="0"/>
            <a:t>Prioritised List of Land Parcels</a:t>
          </a:r>
        </a:p>
      </dgm:t>
    </dgm:pt>
    <dgm:pt modelId="{08A0BE66-75B1-4423-ADBE-ABB984432D4E}" type="parTrans" cxnId="{66652A2C-AD69-4D63-A5DF-162F20348B1C}">
      <dgm:prSet/>
      <dgm:spPr/>
      <dgm:t>
        <a:bodyPr/>
        <a:lstStyle/>
        <a:p>
          <a:endParaRPr lang="en-AU"/>
        </a:p>
      </dgm:t>
    </dgm:pt>
    <dgm:pt modelId="{6E5C6F30-0858-40D9-BA2E-D13335253474}" type="sibTrans" cxnId="{66652A2C-AD69-4D63-A5DF-162F20348B1C}">
      <dgm:prSet/>
      <dgm:spPr/>
      <dgm:t>
        <a:bodyPr/>
        <a:lstStyle/>
        <a:p>
          <a:endParaRPr lang="en-AU"/>
        </a:p>
      </dgm:t>
    </dgm:pt>
    <dgm:pt modelId="{EA5E9899-C878-4749-A32F-1613A38EC583}">
      <dgm:prSet phldrT="[Text]"/>
      <dgm:spPr>
        <a:solidFill>
          <a:srgbClr val="000033"/>
        </a:solidFill>
      </dgm:spPr>
      <dgm:t>
        <a:bodyPr/>
        <a:lstStyle/>
        <a:p>
          <a:r>
            <a:rPr lang="en-AU" dirty="0"/>
            <a:t>Prioritised Infrastructure Costs</a:t>
          </a:r>
        </a:p>
      </dgm:t>
    </dgm:pt>
    <dgm:pt modelId="{4D8DE54A-CD30-4E07-A496-9711E69532D0}" type="parTrans" cxnId="{B0DD4006-FC39-4D4F-878C-07A10B7E6EA8}">
      <dgm:prSet/>
      <dgm:spPr/>
      <dgm:t>
        <a:bodyPr/>
        <a:lstStyle/>
        <a:p>
          <a:endParaRPr lang="en-AU"/>
        </a:p>
      </dgm:t>
    </dgm:pt>
    <dgm:pt modelId="{89006CAD-8926-43A4-ADB9-5C29327E1FC9}" type="sibTrans" cxnId="{B0DD4006-FC39-4D4F-878C-07A10B7E6EA8}">
      <dgm:prSet/>
      <dgm:spPr/>
      <dgm:t>
        <a:bodyPr/>
        <a:lstStyle/>
        <a:p>
          <a:endParaRPr lang="en-AU"/>
        </a:p>
      </dgm:t>
    </dgm:pt>
    <dgm:pt modelId="{32FE8DCE-A7E9-4B02-BD56-42A7BC1DA844}">
      <dgm:prSet phldrT="[Text]"/>
      <dgm:spPr>
        <a:solidFill>
          <a:srgbClr val="000033"/>
        </a:solidFill>
      </dgm:spPr>
      <dgm:t>
        <a:bodyPr/>
        <a:lstStyle/>
        <a:p>
          <a:r>
            <a:rPr lang="en-AU" dirty="0"/>
            <a:t>Detailed Assessment Criteria</a:t>
          </a:r>
        </a:p>
      </dgm:t>
    </dgm:pt>
    <dgm:pt modelId="{002B05D7-6549-4573-8444-A7B77C7D6814}" type="parTrans" cxnId="{CF764A41-ADE4-4D54-9167-E71926DB51B5}">
      <dgm:prSet/>
      <dgm:spPr/>
      <dgm:t>
        <a:bodyPr/>
        <a:lstStyle/>
        <a:p>
          <a:endParaRPr lang="en-AU"/>
        </a:p>
      </dgm:t>
    </dgm:pt>
    <dgm:pt modelId="{0A89DA4E-98DA-4C7B-9555-27F14CCC667E}" type="sibTrans" cxnId="{CF764A41-ADE4-4D54-9167-E71926DB51B5}">
      <dgm:prSet/>
      <dgm:spPr/>
      <dgm:t>
        <a:bodyPr/>
        <a:lstStyle/>
        <a:p>
          <a:endParaRPr lang="en-AU"/>
        </a:p>
      </dgm:t>
    </dgm:pt>
    <dgm:pt modelId="{1237677C-6F04-4E59-ADCA-F5EA0EE16269}">
      <dgm:prSet phldrT="[Text]"/>
      <dgm:spPr>
        <a:solidFill>
          <a:srgbClr val="000033"/>
        </a:solidFill>
      </dgm:spPr>
      <dgm:t>
        <a:bodyPr/>
        <a:lstStyle/>
        <a:p>
          <a:pPr rtl="0"/>
          <a:r>
            <a:rPr lang="en-AU" dirty="0"/>
            <a:t>Event Attraction Plan</a:t>
          </a:r>
          <a:r>
            <a:rPr lang="en-AU" dirty="0">
              <a:latin typeface="Calibri Light" panose="020F0302020204030204"/>
            </a:rPr>
            <a:t> </a:t>
          </a:r>
          <a:endParaRPr lang="en-AU" dirty="0"/>
        </a:p>
      </dgm:t>
    </dgm:pt>
    <dgm:pt modelId="{6E33A64A-4DE9-4E14-A323-28CDB46FDD7D}" type="parTrans" cxnId="{E4CFE36A-B976-44CA-8588-42BF9EB84904}">
      <dgm:prSet/>
      <dgm:spPr/>
      <dgm:t>
        <a:bodyPr/>
        <a:lstStyle/>
        <a:p>
          <a:endParaRPr lang="en-AU"/>
        </a:p>
      </dgm:t>
    </dgm:pt>
    <dgm:pt modelId="{0B3154B9-AE76-4E4B-80B1-8DB23DED72DD}" type="sibTrans" cxnId="{E4CFE36A-B976-44CA-8588-42BF9EB84904}">
      <dgm:prSet/>
      <dgm:spPr/>
      <dgm:t>
        <a:bodyPr/>
        <a:lstStyle/>
        <a:p>
          <a:endParaRPr lang="en-AU"/>
        </a:p>
      </dgm:t>
    </dgm:pt>
    <dgm:pt modelId="{02F749B8-8510-43FF-B9A5-9F42A0732A70}">
      <dgm:prSet phldrT="[Text]"/>
      <dgm:spPr>
        <a:solidFill>
          <a:schemeClr val="tx2">
            <a:lumMod val="20000"/>
            <a:lumOff val="80000"/>
          </a:schemeClr>
        </a:solidFill>
      </dgm:spPr>
      <dgm:t>
        <a:bodyPr/>
        <a:lstStyle/>
        <a:p>
          <a:r>
            <a:rPr lang="en-AU" dirty="0"/>
            <a:t>Identification of key parcels of Crown land to be utilised for activities and/or activations to deliver GORCAPA’s key economic and social outcomes.</a:t>
          </a:r>
        </a:p>
      </dgm:t>
    </dgm:pt>
    <dgm:pt modelId="{F9AC754B-ED5B-484F-9A1A-BBC4E63186F9}" type="parTrans" cxnId="{59EB9B1F-8F3B-448A-9D9B-A005813D9653}">
      <dgm:prSet/>
      <dgm:spPr/>
      <dgm:t>
        <a:bodyPr/>
        <a:lstStyle/>
        <a:p>
          <a:endParaRPr lang="en-AU"/>
        </a:p>
      </dgm:t>
    </dgm:pt>
    <dgm:pt modelId="{D3ACD715-A4AA-4F10-B6A7-19656E2C0CAF}" type="sibTrans" cxnId="{59EB9B1F-8F3B-448A-9D9B-A005813D9653}">
      <dgm:prSet/>
      <dgm:spPr/>
      <dgm:t>
        <a:bodyPr/>
        <a:lstStyle/>
        <a:p>
          <a:endParaRPr lang="en-AU"/>
        </a:p>
      </dgm:t>
    </dgm:pt>
    <dgm:pt modelId="{4C2E4B90-E726-471C-B063-59137CFC02C9}">
      <dgm:prSet phldrT="[Text]"/>
      <dgm:spPr>
        <a:solidFill>
          <a:schemeClr val="tx2">
            <a:lumMod val="20000"/>
            <a:lumOff val="80000"/>
          </a:schemeClr>
        </a:solidFill>
      </dgm:spPr>
      <dgm:t>
        <a:bodyPr/>
        <a:lstStyle/>
        <a:p>
          <a:r>
            <a:rPr lang="en-AU" dirty="0"/>
            <a:t>A summary of proposed Crown land infrastructure costs prioritised by key parcels of land.</a:t>
          </a:r>
        </a:p>
      </dgm:t>
    </dgm:pt>
    <dgm:pt modelId="{38E5A6FC-130B-4AB0-B4C6-4DE1B813CFAC}" type="parTrans" cxnId="{98FF55A2-2E79-4C2B-9EE3-45AE8EA67942}">
      <dgm:prSet/>
      <dgm:spPr/>
      <dgm:t>
        <a:bodyPr/>
        <a:lstStyle/>
        <a:p>
          <a:endParaRPr lang="en-AU"/>
        </a:p>
      </dgm:t>
    </dgm:pt>
    <dgm:pt modelId="{0BB321C2-6600-4B26-B005-6C8E53F61ADE}" type="sibTrans" cxnId="{98FF55A2-2E79-4C2B-9EE3-45AE8EA67942}">
      <dgm:prSet/>
      <dgm:spPr/>
      <dgm:t>
        <a:bodyPr/>
        <a:lstStyle/>
        <a:p>
          <a:endParaRPr lang="en-AU"/>
        </a:p>
      </dgm:t>
    </dgm:pt>
    <dgm:pt modelId="{D6AB5CCF-90F9-4F8D-829E-DB22586CFD4D}">
      <dgm:prSet phldrT="[Text]"/>
      <dgm:spPr>
        <a:solidFill>
          <a:srgbClr val="000033"/>
        </a:solidFill>
      </dgm:spPr>
      <dgm:t>
        <a:bodyPr/>
        <a:lstStyle/>
        <a:p>
          <a:pPr rtl="0"/>
          <a:r>
            <a:rPr lang="en-AU" dirty="0"/>
            <a:t>High Level Economic Analysis</a:t>
          </a:r>
          <a:r>
            <a:rPr lang="en-AU" dirty="0">
              <a:latin typeface="Calibri Light" panose="020F0302020204030204"/>
            </a:rPr>
            <a:t> </a:t>
          </a:r>
          <a:endParaRPr lang="en-AU" dirty="0"/>
        </a:p>
      </dgm:t>
    </dgm:pt>
    <dgm:pt modelId="{60EA3FB0-4F58-4EA4-8698-30336B31A45F}" type="parTrans" cxnId="{1219A486-2DF3-407E-A170-B54C1BE36547}">
      <dgm:prSet/>
      <dgm:spPr/>
      <dgm:t>
        <a:bodyPr/>
        <a:lstStyle/>
        <a:p>
          <a:endParaRPr lang="en-AU"/>
        </a:p>
      </dgm:t>
    </dgm:pt>
    <dgm:pt modelId="{22313C33-1F1A-4EDC-B00B-7440E404822C}" type="sibTrans" cxnId="{1219A486-2DF3-407E-A170-B54C1BE36547}">
      <dgm:prSet/>
      <dgm:spPr/>
      <dgm:t>
        <a:bodyPr/>
        <a:lstStyle/>
        <a:p>
          <a:endParaRPr lang="en-AU"/>
        </a:p>
      </dgm:t>
    </dgm:pt>
    <dgm:pt modelId="{91092A16-7BBD-439D-B70C-6F6B52DE153E}">
      <dgm:prSet phldrT="[Text]"/>
      <dgm:spPr>
        <a:solidFill>
          <a:schemeClr val="tx2">
            <a:lumMod val="20000"/>
            <a:lumOff val="80000"/>
          </a:schemeClr>
        </a:solidFill>
      </dgm:spPr>
      <dgm:t>
        <a:bodyPr/>
        <a:lstStyle/>
        <a:p>
          <a:r>
            <a:rPr lang="en-AU" dirty="0"/>
            <a:t>A summary of direct economic impacts as a result of each proposed activity or activation recommendation.</a:t>
          </a:r>
        </a:p>
      </dgm:t>
    </dgm:pt>
    <dgm:pt modelId="{77999A43-4F86-46BD-8F7C-6EEEA7C4BED7}" type="parTrans" cxnId="{2BB52858-F91F-4FF9-BE04-90C61019F7AA}">
      <dgm:prSet/>
      <dgm:spPr/>
      <dgm:t>
        <a:bodyPr/>
        <a:lstStyle/>
        <a:p>
          <a:endParaRPr lang="en-AU"/>
        </a:p>
      </dgm:t>
    </dgm:pt>
    <dgm:pt modelId="{F7726ECB-7517-4490-9175-C35F6E96C2E5}" type="sibTrans" cxnId="{2BB52858-F91F-4FF9-BE04-90C61019F7AA}">
      <dgm:prSet/>
      <dgm:spPr/>
      <dgm:t>
        <a:bodyPr/>
        <a:lstStyle/>
        <a:p>
          <a:endParaRPr lang="en-AU"/>
        </a:p>
      </dgm:t>
    </dgm:pt>
    <dgm:pt modelId="{C1010B4B-7047-43CD-BE0C-0F8D436AF5DF}">
      <dgm:prSet phldrT="[Text]"/>
      <dgm:spPr>
        <a:solidFill>
          <a:schemeClr val="tx2">
            <a:lumMod val="20000"/>
            <a:lumOff val="80000"/>
          </a:schemeClr>
        </a:solidFill>
      </dgm:spPr>
      <dgm:t>
        <a:bodyPr/>
        <a:lstStyle/>
        <a:p>
          <a:pPr rtl="0"/>
          <a:r>
            <a:rPr lang="en-AU" dirty="0"/>
            <a:t>A comprehensive and objective assessment criteria whereby competing activities/activations can be scored, weighted and ranked for decision making.</a:t>
          </a:r>
          <a:r>
            <a:rPr lang="en-AU" dirty="0">
              <a:latin typeface="Calibri Light" panose="020F0302020204030204"/>
            </a:rPr>
            <a:t> </a:t>
          </a:r>
          <a:endParaRPr lang="en-AU" dirty="0"/>
        </a:p>
      </dgm:t>
    </dgm:pt>
    <dgm:pt modelId="{5199D53A-61DB-467D-82E9-0F23556236A7}" type="parTrans" cxnId="{57CC0A3B-F473-440C-BB67-5FA045028600}">
      <dgm:prSet/>
      <dgm:spPr/>
      <dgm:t>
        <a:bodyPr/>
        <a:lstStyle/>
        <a:p>
          <a:endParaRPr lang="en-AU"/>
        </a:p>
      </dgm:t>
    </dgm:pt>
    <dgm:pt modelId="{D6870D44-071B-455E-8FBE-C232DE102287}" type="sibTrans" cxnId="{57CC0A3B-F473-440C-BB67-5FA045028600}">
      <dgm:prSet/>
      <dgm:spPr/>
      <dgm:t>
        <a:bodyPr/>
        <a:lstStyle/>
        <a:p>
          <a:endParaRPr lang="en-AU"/>
        </a:p>
      </dgm:t>
    </dgm:pt>
    <dgm:pt modelId="{29B79035-7F6F-4048-9B7D-7A5AF2D17D45}">
      <dgm:prSet phldrT="[Text]"/>
      <dgm:spPr>
        <a:solidFill>
          <a:schemeClr val="tx2">
            <a:lumMod val="20000"/>
            <a:lumOff val="80000"/>
          </a:schemeClr>
        </a:solidFill>
      </dgm:spPr>
      <dgm:t>
        <a:bodyPr/>
        <a:lstStyle/>
        <a:p>
          <a:pPr rtl="0"/>
          <a:r>
            <a:rPr lang="en-AU" dirty="0"/>
            <a:t>A detailed Plan outlining the process by which GORCAPA can attract the key identified events outlined through this process, and how each can positively impact the region from an economic, social</a:t>
          </a:r>
          <a:r>
            <a:rPr lang="en-AU" dirty="0">
              <a:latin typeface="Calibri Light" panose="020F0302020204030204"/>
            </a:rPr>
            <a:t>/ cultural and</a:t>
          </a:r>
          <a:r>
            <a:rPr lang="en-AU" dirty="0"/>
            <a:t>/or </a:t>
          </a:r>
          <a:r>
            <a:rPr lang="en-AU" dirty="0">
              <a:latin typeface="Calibri Light" panose="020F0302020204030204"/>
            </a:rPr>
            <a:t>environmental</a:t>
          </a:r>
          <a:r>
            <a:rPr lang="en-AU" dirty="0"/>
            <a:t> perspective.</a:t>
          </a:r>
        </a:p>
      </dgm:t>
    </dgm:pt>
    <dgm:pt modelId="{AF575D24-40F4-4B5F-8F11-3047D3676583}" type="parTrans" cxnId="{E46435FB-0019-49B1-AAA1-A2F4ACB7F52B}">
      <dgm:prSet/>
      <dgm:spPr/>
      <dgm:t>
        <a:bodyPr/>
        <a:lstStyle/>
        <a:p>
          <a:endParaRPr lang="en-AU"/>
        </a:p>
      </dgm:t>
    </dgm:pt>
    <dgm:pt modelId="{8D464EA5-3934-4794-B601-B89B9F2CA0FA}" type="sibTrans" cxnId="{E46435FB-0019-49B1-AAA1-A2F4ACB7F52B}">
      <dgm:prSet/>
      <dgm:spPr/>
      <dgm:t>
        <a:bodyPr/>
        <a:lstStyle/>
        <a:p>
          <a:endParaRPr lang="en-AU"/>
        </a:p>
      </dgm:t>
    </dgm:pt>
    <dgm:pt modelId="{736B2EAC-4A0C-4A00-B14D-28D1ED1D64CC}">
      <dgm:prSet phldrT="[Text]"/>
      <dgm:spPr>
        <a:solidFill>
          <a:schemeClr val="tx2">
            <a:lumMod val="20000"/>
            <a:lumOff val="80000"/>
          </a:schemeClr>
        </a:solidFill>
      </dgm:spPr>
      <dgm:t>
        <a:bodyPr/>
        <a:lstStyle/>
        <a:p>
          <a:pPr rtl="0"/>
          <a:r>
            <a:rPr lang="en-AU" dirty="0"/>
            <a:t>The Event Attraction Plan will assist current event holders, but also future event owners understand the type of event that will be eligible for licensing on GORCAPA land and the range of operating requirements. For instance, there may be continuous improvement requirements around waste management and minimal impact, plus reporting templates to gain next year approvals etc. Simple but meaningful online application forms can be used to show event managers the range of factors they must meet (such as council approvals, vehicle management plans, environmental plans etc).</a:t>
          </a:r>
          <a:r>
            <a:rPr lang="en-AU" dirty="0">
              <a:latin typeface="Calibri Light" panose="020F0302020204030204"/>
            </a:rPr>
            <a:t> </a:t>
          </a:r>
          <a:endParaRPr lang="en-AU" dirty="0"/>
        </a:p>
      </dgm:t>
    </dgm:pt>
    <dgm:pt modelId="{5A9ABA5B-D318-4313-BB88-FEE317EB9BB2}" type="parTrans" cxnId="{8735A630-4451-4AD9-991E-0BFC80AEF0B8}">
      <dgm:prSet/>
      <dgm:spPr/>
      <dgm:t>
        <a:bodyPr/>
        <a:lstStyle/>
        <a:p>
          <a:endParaRPr lang="en-AU"/>
        </a:p>
      </dgm:t>
    </dgm:pt>
    <dgm:pt modelId="{CAAEC86B-5AFF-4C4C-A8C8-9696274AE4E5}" type="sibTrans" cxnId="{8735A630-4451-4AD9-991E-0BFC80AEF0B8}">
      <dgm:prSet/>
      <dgm:spPr/>
      <dgm:t>
        <a:bodyPr/>
        <a:lstStyle/>
        <a:p>
          <a:endParaRPr lang="en-AU"/>
        </a:p>
      </dgm:t>
    </dgm:pt>
    <dgm:pt modelId="{C7A2FAA8-4BBD-4943-B4A4-2FAF42664D1A}" type="pres">
      <dgm:prSet presAssocID="{D068812D-D1D5-4393-BD06-26DCB3253C53}" presName="linear" presStyleCnt="0">
        <dgm:presLayoutVars>
          <dgm:animLvl val="lvl"/>
          <dgm:resizeHandles val="exact"/>
        </dgm:presLayoutVars>
      </dgm:prSet>
      <dgm:spPr/>
    </dgm:pt>
    <dgm:pt modelId="{B03FC425-5D66-468F-9FD2-316C416B8992}" type="pres">
      <dgm:prSet presAssocID="{DCD10B19-184B-43B8-98B4-C494F408E70A}" presName="parentText" presStyleLbl="node1" presStyleIdx="0" presStyleCnt="7" custLinFactNeighborY="-9375">
        <dgm:presLayoutVars>
          <dgm:chMax val="0"/>
          <dgm:bulletEnabled val="1"/>
        </dgm:presLayoutVars>
      </dgm:prSet>
      <dgm:spPr/>
    </dgm:pt>
    <dgm:pt modelId="{0428E426-FB25-4E7E-B669-9A53192902A7}" type="pres">
      <dgm:prSet presAssocID="{DCD10B19-184B-43B8-98B4-C494F408E70A}" presName="childText" presStyleLbl="revTx" presStyleIdx="0" presStyleCnt="7">
        <dgm:presLayoutVars>
          <dgm:bulletEnabled val="1"/>
        </dgm:presLayoutVars>
      </dgm:prSet>
      <dgm:spPr/>
    </dgm:pt>
    <dgm:pt modelId="{6C97AFAC-D927-4436-99EF-F76644DC4AD1}" type="pres">
      <dgm:prSet presAssocID="{59A097FA-D060-4244-A28C-32DA608D9A37}" presName="parentText" presStyleLbl="node1" presStyleIdx="1" presStyleCnt="7">
        <dgm:presLayoutVars>
          <dgm:chMax val="0"/>
          <dgm:bulletEnabled val="1"/>
        </dgm:presLayoutVars>
      </dgm:prSet>
      <dgm:spPr/>
    </dgm:pt>
    <dgm:pt modelId="{AD7CD8C6-4D24-4794-8293-689D0A621F72}" type="pres">
      <dgm:prSet presAssocID="{59A097FA-D060-4244-A28C-32DA608D9A37}" presName="childText" presStyleLbl="revTx" presStyleIdx="1" presStyleCnt="7">
        <dgm:presLayoutVars>
          <dgm:bulletEnabled val="1"/>
        </dgm:presLayoutVars>
      </dgm:prSet>
      <dgm:spPr/>
    </dgm:pt>
    <dgm:pt modelId="{24AEE4C4-F64F-4F2C-B93F-45C8E32FD761}" type="pres">
      <dgm:prSet presAssocID="{1C5896E2-3256-4D80-8773-97BF2C26C106}" presName="parentText" presStyleLbl="node1" presStyleIdx="2" presStyleCnt="7">
        <dgm:presLayoutVars>
          <dgm:chMax val="0"/>
          <dgm:bulletEnabled val="1"/>
        </dgm:presLayoutVars>
      </dgm:prSet>
      <dgm:spPr/>
    </dgm:pt>
    <dgm:pt modelId="{D608B2BF-6F02-4E72-B64A-20A893EECEE2}" type="pres">
      <dgm:prSet presAssocID="{1C5896E2-3256-4D80-8773-97BF2C26C106}" presName="childText" presStyleLbl="revTx" presStyleIdx="2" presStyleCnt="7">
        <dgm:presLayoutVars>
          <dgm:bulletEnabled val="1"/>
        </dgm:presLayoutVars>
      </dgm:prSet>
      <dgm:spPr/>
    </dgm:pt>
    <dgm:pt modelId="{7E1EA075-832A-4014-9E6C-018494D282A1}" type="pres">
      <dgm:prSet presAssocID="{EA5E9899-C878-4749-A32F-1613A38EC583}" presName="parentText" presStyleLbl="node1" presStyleIdx="3" presStyleCnt="7">
        <dgm:presLayoutVars>
          <dgm:chMax val="0"/>
          <dgm:bulletEnabled val="1"/>
        </dgm:presLayoutVars>
      </dgm:prSet>
      <dgm:spPr/>
    </dgm:pt>
    <dgm:pt modelId="{A53229AC-04FB-483A-AA35-0227AE5150A0}" type="pres">
      <dgm:prSet presAssocID="{EA5E9899-C878-4749-A32F-1613A38EC583}" presName="childText" presStyleLbl="revTx" presStyleIdx="3" presStyleCnt="7">
        <dgm:presLayoutVars>
          <dgm:bulletEnabled val="1"/>
        </dgm:presLayoutVars>
      </dgm:prSet>
      <dgm:spPr/>
    </dgm:pt>
    <dgm:pt modelId="{DE1665A7-A2B5-4B35-81CB-EFD6B7B2DDF8}" type="pres">
      <dgm:prSet presAssocID="{D6AB5CCF-90F9-4F8D-829E-DB22586CFD4D}" presName="parentText" presStyleLbl="node1" presStyleIdx="4" presStyleCnt="7">
        <dgm:presLayoutVars>
          <dgm:chMax val="0"/>
          <dgm:bulletEnabled val="1"/>
        </dgm:presLayoutVars>
      </dgm:prSet>
      <dgm:spPr/>
    </dgm:pt>
    <dgm:pt modelId="{04796F0D-3B1F-4CBF-BC25-5DEB3123C765}" type="pres">
      <dgm:prSet presAssocID="{D6AB5CCF-90F9-4F8D-829E-DB22586CFD4D}" presName="childText" presStyleLbl="revTx" presStyleIdx="4" presStyleCnt="7">
        <dgm:presLayoutVars>
          <dgm:bulletEnabled val="1"/>
        </dgm:presLayoutVars>
      </dgm:prSet>
      <dgm:spPr/>
    </dgm:pt>
    <dgm:pt modelId="{2F3A49BC-A7F1-46CB-A97D-3530C8F9570B}" type="pres">
      <dgm:prSet presAssocID="{32FE8DCE-A7E9-4B02-BD56-42A7BC1DA844}" presName="parentText" presStyleLbl="node1" presStyleIdx="5" presStyleCnt="7">
        <dgm:presLayoutVars>
          <dgm:chMax val="0"/>
          <dgm:bulletEnabled val="1"/>
        </dgm:presLayoutVars>
      </dgm:prSet>
      <dgm:spPr/>
    </dgm:pt>
    <dgm:pt modelId="{E04C7394-3492-446E-BA1C-0E4FD523D487}" type="pres">
      <dgm:prSet presAssocID="{32FE8DCE-A7E9-4B02-BD56-42A7BC1DA844}" presName="childText" presStyleLbl="revTx" presStyleIdx="5" presStyleCnt="7">
        <dgm:presLayoutVars>
          <dgm:bulletEnabled val="1"/>
        </dgm:presLayoutVars>
      </dgm:prSet>
      <dgm:spPr/>
    </dgm:pt>
    <dgm:pt modelId="{D5DF16F9-5778-4021-B86C-C698DF07B572}" type="pres">
      <dgm:prSet presAssocID="{1237677C-6F04-4E59-ADCA-F5EA0EE16269}" presName="parentText" presStyleLbl="node1" presStyleIdx="6" presStyleCnt="7">
        <dgm:presLayoutVars>
          <dgm:chMax val="0"/>
          <dgm:bulletEnabled val="1"/>
        </dgm:presLayoutVars>
      </dgm:prSet>
      <dgm:spPr/>
    </dgm:pt>
    <dgm:pt modelId="{2142276E-339A-45FF-88E6-CD64C228662E}" type="pres">
      <dgm:prSet presAssocID="{1237677C-6F04-4E59-ADCA-F5EA0EE16269}" presName="childText" presStyleLbl="revTx" presStyleIdx="6" presStyleCnt="7">
        <dgm:presLayoutVars>
          <dgm:bulletEnabled val="1"/>
        </dgm:presLayoutVars>
      </dgm:prSet>
      <dgm:spPr/>
    </dgm:pt>
  </dgm:ptLst>
  <dgm:cxnLst>
    <dgm:cxn modelId="{BEFDAC01-0EA8-492F-AF25-1D4A85FD8783}" type="presOf" srcId="{D068812D-D1D5-4393-BD06-26DCB3253C53}" destId="{C7A2FAA8-4BBD-4943-B4A4-2FAF42664D1A}" srcOrd="0" destOrd="0" presId="urn:microsoft.com/office/officeart/2005/8/layout/vList2"/>
    <dgm:cxn modelId="{B0DD4006-FC39-4D4F-878C-07A10B7E6EA8}" srcId="{D068812D-D1D5-4393-BD06-26DCB3253C53}" destId="{EA5E9899-C878-4749-A32F-1613A38EC583}" srcOrd="3" destOrd="0" parTransId="{4D8DE54A-CD30-4E07-A496-9711E69532D0}" sibTransId="{89006CAD-8926-43A4-ADB9-5C29327E1FC9}"/>
    <dgm:cxn modelId="{25B2B413-1081-4D16-9B72-0F13880157FB}" type="presOf" srcId="{59A097FA-D060-4244-A28C-32DA608D9A37}" destId="{6C97AFAC-D927-4436-99EF-F76644DC4AD1}" srcOrd="0" destOrd="0" presId="urn:microsoft.com/office/officeart/2005/8/layout/vList2"/>
    <dgm:cxn modelId="{59EB9B1F-8F3B-448A-9D9B-A005813D9653}" srcId="{1C5896E2-3256-4D80-8773-97BF2C26C106}" destId="{02F749B8-8510-43FF-B9A5-9F42A0732A70}" srcOrd="0" destOrd="0" parTransId="{F9AC754B-ED5B-484F-9A1A-BBC4E63186F9}" sibTransId="{D3ACD715-A4AA-4F10-B6A7-19656E2C0CAF}"/>
    <dgm:cxn modelId="{66652A2C-AD69-4D63-A5DF-162F20348B1C}" srcId="{D068812D-D1D5-4393-BD06-26DCB3253C53}" destId="{1C5896E2-3256-4D80-8773-97BF2C26C106}" srcOrd="2" destOrd="0" parTransId="{08A0BE66-75B1-4423-ADBE-ABB984432D4E}" sibTransId="{6E5C6F30-0858-40D9-BA2E-D13335253474}"/>
    <dgm:cxn modelId="{8735A630-4451-4AD9-991E-0BFC80AEF0B8}" srcId="{1237677C-6F04-4E59-ADCA-F5EA0EE16269}" destId="{736B2EAC-4A0C-4A00-B14D-28D1ED1D64CC}" srcOrd="1" destOrd="0" parTransId="{5A9ABA5B-D318-4313-BB88-FEE317EB9BB2}" sibTransId="{CAAEC86B-5AFF-4C4C-A8C8-9696274AE4E5}"/>
    <dgm:cxn modelId="{604D1434-4B11-4200-B64C-7A4A170645F3}" type="presOf" srcId="{DCD10B19-184B-43B8-98B4-C494F408E70A}" destId="{B03FC425-5D66-468F-9FD2-316C416B8992}" srcOrd="0" destOrd="0" presId="urn:microsoft.com/office/officeart/2005/8/layout/vList2"/>
    <dgm:cxn modelId="{AB3C7538-0117-4ADD-837B-94718FB1311D}" type="presOf" srcId="{EA5E9899-C878-4749-A32F-1613A38EC583}" destId="{7E1EA075-832A-4014-9E6C-018494D282A1}" srcOrd="0" destOrd="0" presId="urn:microsoft.com/office/officeart/2005/8/layout/vList2"/>
    <dgm:cxn modelId="{57CC0A3B-F473-440C-BB67-5FA045028600}" srcId="{32FE8DCE-A7E9-4B02-BD56-42A7BC1DA844}" destId="{C1010B4B-7047-43CD-BE0C-0F8D436AF5DF}" srcOrd="0" destOrd="0" parTransId="{5199D53A-61DB-467D-82E9-0F23556236A7}" sibTransId="{D6870D44-071B-455E-8FBE-C232DE102287}"/>
    <dgm:cxn modelId="{CF764A41-ADE4-4D54-9167-E71926DB51B5}" srcId="{D068812D-D1D5-4393-BD06-26DCB3253C53}" destId="{32FE8DCE-A7E9-4B02-BD56-42A7BC1DA844}" srcOrd="5" destOrd="0" parTransId="{002B05D7-6549-4573-8444-A7B77C7D6814}" sibTransId="{0A89DA4E-98DA-4C7B-9555-27F14CCC667E}"/>
    <dgm:cxn modelId="{16D54242-AE70-449E-A2B3-E88707F6560D}" type="presOf" srcId="{32FE8DCE-A7E9-4B02-BD56-42A7BC1DA844}" destId="{2F3A49BC-A7F1-46CB-A97D-3530C8F9570B}" srcOrd="0" destOrd="0" presId="urn:microsoft.com/office/officeart/2005/8/layout/vList2"/>
    <dgm:cxn modelId="{50FB9363-D561-4DAB-8452-A3A481DD2452}" srcId="{D068812D-D1D5-4393-BD06-26DCB3253C53}" destId="{DCD10B19-184B-43B8-98B4-C494F408E70A}" srcOrd="0" destOrd="0" parTransId="{F2D7416F-4B47-430C-AEAC-2BC58E63080B}" sibTransId="{5F67ED49-376D-4823-9DEA-E292F28D22FA}"/>
    <dgm:cxn modelId="{E4CFE36A-B976-44CA-8588-42BF9EB84904}" srcId="{D068812D-D1D5-4393-BD06-26DCB3253C53}" destId="{1237677C-6F04-4E59-ADCA-F5EA0EE16269}" srcOrd="6" destOrd="0" parTransId="{6E33A64A-4DE9-4E14-A323-28CDB46FDD7D}" sibTransId="{0B3154B9-AE76-4E4B-80B1-8DB23DED72DD}"/>
    <dgm:cxn modelId="{C59CCE6D-CAEB-4DA4-A3F6-F8719EB691E1}" type="presOf" srcId="{02F749B8-8510-43FF-B9A5-9F42A0732A70}" destId="{D608B2BF-6F02-4E72-B64A-20A893EECEE2}" srcOrd="0" destOrd="0" presId="urn:microsoft.com/office/officeart/2005/8/layout/vList2"/>
    <dgm:cxn modelId="{9A5BD04E-AB45-4A14-93BB-9B7382D36081}" srcId="{DCD10B19-184B-43B8-98B4-C494F408E70A}" destId="{650E63ED-212C-4DF4-8D49-C242C2570FBC}" srcOrd="0" destOrd="0" parTransId="{93E3D68E-ECEF-4A74-8DDE-129E13F50CEE}" sibTransId="{1725F7C7-63B0-48FB-BFFD-348B1018A1B6}"/>
    <dgm:cxn modelId="{C0ED5273-60FA-45F7-85CB-83537F59BA3B}" type="presOf" srcId="{C1010B4B-7047-43CD-BE0C-0F8D436AF5DF}" destId="{E04C7394-3492-446E-BA1C-0E4FD523D487}" srcOrd="0" destOrd="0" presId="urn:microsoft.com/office/officeart/2005/8/layout/vList2"/>
    <dgm:cxn modelId="{2BB52858-F91F-4FF9-BE04-90C61019F7AA}" srcId="{D6AB5CCF-90F9-4F8D-829E-DB22586CFD4D}" destId="{91092A16-7BBD-439D-B70C-6F6B52DE153E}" srcOrd="0" destOrd="0" parTransId="{77999A43-4F86-46BD-8F7C-6EEEA7C4BED7}" sibTransId="{F7726ECB-7517-4490-9175-C35F6E96C2E5}"/>
    <dgm:cxn modelId="{E39BC783-7DB9-4682-9B94-BDC1A17F2BC8}" type="presOf" srcId="{736B2EAC-4A0C-4A00-B14D-28D1ED1D64CC}" destId="{2142276E-339A-45FF-88E6-CD64C228662E}" srcOrd="0" destOrd="1" presId="urn:microsoft.com/office/officeart/2005/8/layout/vList2"/>
    <dgm:cxn modelId="{1219A486-2DF3-407E-A170-B54C1BE36547}" srcId="{D068812D-D1D5-4393-BD06-26DCB3253C53}" destId="{D6AB5CCF-90F9-4F8D-829E-DB22586CFD4D}" srcOrd="4" destOrd="0" parTransId="{60EA3FB0-4F58-4EA4-8698-30336B31A45F}" sibTransId="{22313C33-1F1A-4EDC-B00B-7440E404822C}"/>
    <dgm:cxn modelId="{9F215487-4CC6-409E-AC42-F1179EBB9DFB}" type="presOf" srcId="{91092A16-7BBD-439D-B70C-6F6B52DE153E}" destId="{04796F0D-3B1F-4CBF-BC25-5DEB3123C765}" srcOrd="0" destOrd="0" presId="urn:microsoft.com/office/officeart/2005/8/layout/vList2"/>
    <dgm:cxn modelId="{B677C99D-39FA-4C1B-89A9-10423E95E2B4}" type="presOf" srcId="{1C5896E2-3256-4D80-8773-97BF2C26C106}" destId="{24AEE4C4-F64F-4F2C-B93F-45C8E32FD761}" srcOrd="0" destOrd="0" presId="urn:microsoft.com/office/officeart/2005/8/layout/vList2"/>
    <dgm:cxn modelId="{98FF55A2-2E79-4C2B-9EE3-45AE8EA67942}" srcId="{EA5E9899-C878-4749-A32F-1613A38EC583}" destId="{4C2E4B90-E726-471C-B063-59137CFC02C9}" srcOrd="0" destOrd="0" parTransId="{38E5A6FC-130B-4AB0-B4C6-4DE1B813CFAC}" sibTransId="{0BB321C2-6600-4B26-B005-6C8E53F61ADE}"/>
    <dgm:cxn modelId="{87A16AA3-5618-489D-96C6-6835984329A0}" type="presOf" srcId="{4C2E4B90-E726-471C-B063-59137CFC02C9}" destId="{A53229AC-04FB-483A-AA35-0227AE5150A0}" srcOrd="0" destOrd="0" presId="urn:microsoft.com/office/officeart/2005/8/layout/vList2"/>
    <dgm:cxn modelId="{5B41E6AF-142B-4D09-8FCF-805B80F70EB2}" srcId="{D068812D-D1D5-4393-BD06-26DCB3253C53}" destId="{59A097FA-D060-4244-A28C-32DA608D9A37}" srcOrd="1" destOrd="0" parTransId="{CD628C3E-AD6F-48DA-ADA2-47CC52206D06}" sibTransId="{D97AF631-967F-4290-A5B8-99DB5B02B81C}"/>
    <dgm:cxn modelId="{9D6068B1-9FAA-474D-BF9F-8C1076B64F46}" type="presOf" srcId="{650E63ED-212C-4DF4-8D49-C242C2570FBC}" destId="{0428E426-FB25-4E7E-B669-9A53192902A7}" srcOrd="0" destOrd="0" presId="urn:microsoft.com/office/officeart/2005/8/layout/vList2"/>
    <dgm:cxn modelId="{88F6A3C8-232E-44BE-8903-A1A5E784C6AF}" type="presOf" srcId="{1237677C-6F04-4E59-ADCA-F5EA0EE16269}" destId="{D5DF16F9-5778-4021-B86C-C698DF07B572}" srcOrd="0" destOrd="0" presId="urn:microsoft.com/office/officeart/2005/8/layout/vList2"/>
    <dgm:cxn modelId="{E96BEBC8-0396-465B-8FF1-8B94B676FFEE}" type="presOf" srcId="{03CA9F20-BE63-494D-BDE5-A2BA30145650}" destId="{AD7CD8C6-4D24-4794-8293-689D0A621F72}" srcOrd="0" destOrd="0" presId="urn:microsoft.com/office/officeart/2005/8/layout/vList2"/>
    <dgm:cxn modelId="{1AEEF2DB-507D-467E-9843-634CC0AB4520}" type="presOf" srcId="{D6AB5CCF-90F9-4F8D-829E-DB22586CFD4D}" destId="{DE1665A7-A2B5-4B35-81CB-EFD6B7B2DDF8}" srcOrd="0" destOrd="0" presId="urn:microsoft.com/office/officeart/2005/8/layout/vList2"/>
    <dgm:cxn modelId="{DB39D1DE-0FEB-444C-8988-22353203337E}" type="presOf" srcId="{29B79035-7F6F-4048-9B7D-7A5AF2D17D45}" destId="{2142276E-339A-45FF-88E6-CD64C228662E}" srcOrd="0" destOrd="0" presId="urn:microsoft.com/office/officeart/2005/8/layout/vList2"/>
    <dgm:cxn modelId="{E46435FB-0019-49B1-AAA1-A2F4ACB7F52B}" srcId="{1237677C-6F04-4E59-ADCA-F5EA0EE16269}" destId="{29B79035-7F6F-4048-9B7D-7A5AF2D17D45}" srcOrd="0" destOrd="0" parTransId="{AF575D24-40F4-4B5F-8F11-3047D3676583}" sibTransId="{8D464EA5-3934-4794-B601-B89B9F2CA0FA}"/>
    <dgm:cxn modelId="{8705BCFE-374C-46A6-9D63-DA85053ED01C}" srcId="{59A097FA-D060-4244-A28C-32DA608D9A37}" destId="{03CA9F20-BE63-494D-BDE5-A2BA30145650}" srcOrd="0" destOrd="0" parTransId="{5AE08CC7-5BA0-4169-BED1-AF3D2EEB14EF}" sibTransId="{4592015E-2C9A-4844-9FFD-247874189BC2}"/>
    <dgm:cxn modelId="{747A5631-CF9E-489A-99C5-26861E3765D2}" type="presParOf" srcId="{C7A2FAA8-4BBD-4943-B4A4-2FAF42664D1A}" destId="{B03FC425-5D66-468F-9FD2-316C416B8992}" srcOrd="0" destOrd="0" presId="urn:microsoft.com/office/officeart/2005/8/layout/vList2"/>
    <dgm:cxn modelId="{3356F264-0E7C-4627-828A-FAD890801C36}" type="presParOf" srcId="{C7A2FAA8-4BBD-4943-B4A4-2FAF42664D1A}" destId="{0428E426-FB25-4E7E-B669-9A53192902A7}" srcOrd="1" destOrd="0" presId="urn:microsoft.com/office/officeart/2005/8/layout/vList2"/>
    <dgm:cxn modelId="{321C078E-92F7-4E28-B0ED-52677F3C218E}" type="presParOf" srcId="{C7A2FAA8-4BBD-4943-B4A4-2FAF42664D1A}" destId="{6C97AFAC-D927-4436-99EF-F76644DC4AD1}" srcOrd="2" destOrd="0" presId="urn:microsoft.com/office/officeart/2005/8/layout/vList2"/>
    <dgm:cxn modelId="{CB14EDA6-B651-4988-ACF6-47385D15DABE}" type="presParOf" srcId="{C7A2FAA8-4BBD-4943-B4A4-2FAF42664D1A}" destId="{AD7CD8C6-4D24-4794-8293-689D0A621F72}" srcOrd="3" destOrd="0" presId="urn:microsoft.com/office/officeart/2005/8/layout/vList2"/>
    <dgm:cxn modelId="{6E9DD98D-4F1E-4569-85FC-FF8FFB09F98E}" type="presParOf" srcId="{C7A2FAA8-4BBD-4943-B4A4-2FAF42664D1A}" destId="{24AEE4C4-F64F-4F2C-B93F-45C8E32FD761}" srcOrd="4" destOrd="0" presId="urn:microsoft.com/office/officeart/2005/8/layout/vList2"/>
    <dgm:cxn modelId="{41C8294E-7692-4600-B2B8-97345A43C4AB}" type="presParOf" srcId="{C7A2FAA8-4BBD-4943-B4A4-2FAF42664D1A}" destId="{D608B2BF-6F02-4E72-B64A-20A893EECEE2}" srcOrd="5" destOrd="0" presId="urn:microsoft.com/office/officeart/2005/8/layout/vList2"/>
    <dgm:cxn modelId="{4037165E-6699-4FB0-AA26-89B76E76AD63}" type="presParOf" srcId="{C7A2FAA8-4BBD-4943-B4A4-2FAF42664D1A}" destId="{7E1EA075-832A-4014-9E6C-018494D282A1}" srcOrd="6" destOrd="0" presId="urn:microsoft.com/office/officeart/2005/8/layout/vList2"/>
    <dgm:cxn modelId="{F0ABA1E2-53D0-4C6A-9875-1CFFCB43C17B}" type="presParOf" srcId="{C7A2FAA8-4BBD-4943-B4A4-2FAF42664D1A}" destId="{A53229AC-04FB-483A-AA35-0227AE5150A0}" srcOrd="7" destOrd="0" presId="urn:microsoft.com/office/officeart/2005/8/layout/vList2"/>
    <dgm:cxn modelId="{6F6E6EFE-9D4C-4E78-B194-F893E40F6BD9}" type="presParOf" srcId="{C7A2FAA8-4BBD-4943-B4A4-2FAF42664D1A}" destId="{DE1665A7-A2B5-4B35-81CB-EFD6B7B2DDF8}" srcOrd="8" destOrd="0" presId="urn:microsoft.com/office/officeart/2005/8/layout/vList2"/>
    <dgm:cxn modelId="{58E00C1F-76D1-44AA-BF29-68DA1183D046}" type="presParOf" srcId="{C7A2FAA8-4BBD-4943-B4A4-2FAF42664D1A}" destId="{04796F0D-3B1F-4CBF-BC25-5DEB3123C765}" srcOrd="9" destOrd="0" presId="urn:microsoft.com/office/officeart/2005/8/layout/vList2"/>
    <dgm:cxn modelId="{B7B9D432-5CDB-4995-AA4E-8DEE244A8393}" type="presParOf" srcId="{C7A2FAA8-4BBD-4943-B4A4-2FAF42664D1A}" destId="{2F3A49BC-A7F1-46CB-A97D-3530C8F9570B}" srcOrd="10" destOrd="0" presId="urn:microsoft.com/office/officeart/2005/8/layout/vList2"/>
    <dgm:cxn modelId="{4273B07B-75EF-4E94-A35E-8BCE42AAE1E9}" type="presParOf" srcId="{C7A2FAA8-4BBD-4943-B4A4-2FAF42664D1A}" destId="{E04C7394-3492-446E-BA1C-0E4FD523D487}" srcOrd="11" destOrd="0" presId="urn:microsoft.com/office/officeart/2005/8/layout/vList2"/>
    <dgm:cxn modelId="{7C32B728-C24F-4A76-A3CF-6D15B9CB20FC}" type="presParOf" srcId="{C7A2FAA8-4BBD-4943-B4A4-2FAF42664D1A}" destId="{D5DF16F9-5778-4021-B86C-C698DF07B572}" srcOrd="12" destOrd="0" presId="urn:microsoft.com/office/officeart/2005/8/layout/vList2"/>
    <dgm:cxn modelId="{5FB7EC26-7867-421A-BE24-728322F565EE}" type="presParOf" srcId="{C7A2FAA8-4BBD-4943-B4A4-2FAF42664D1A}" destId="{2142276E-339A-45FF-88E6-CD64C228662E}" srcOrd="1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EA7F2C7-1F50-400D-9E81-71E8F13CDBC2}" type="doc">
      <dgm:prSet loTypeId="urn:microsoft.com/office/officeart/2005/8/layout/cycle8" loCatId="cycle" qsTypeId="urn:microsoft.com/office/officeart/2005/8/quickstyle/simple1" qsCatId="simple" csTypeId="urn:microsoft.com/office/officeart/2005/8/colors/accent1_2" csCatId="accent1" phldr="1"/>
      <dgm:spPr/>
    </dgm:pt>
    <dgm:pt modelId="{CAB7DDB0-CE41-426F-94D4-DFB81C3BECAD}">
      <dgm:prSet phldrT="[Text]"/>
      <dgm:spPr>
        <a:solidFill>
          <a:srgbClr val="000033"/>
        </a:solidFill>
      </dgm:spPr>
      <dgm:t>
        <a:bodyPr/>
        <a:lstStyle/>
        <a:p>
          <a:r>
            <a:rPr lang="en-AU"/>
            <a:t> </a:t>
          </a:r>
          <a:r>
            <a:rPr lang="en-AU" b="1"/>
            <a:t>Task1 : </a:t>
          </a:r>
          <a:r>
            <a:rPr lang="en-AU"/>
            <a:t>Inception &amp; Situation Analysis</a:t>
          </a:r>
        </a:p>
      </dgm:t>
    </dgm:pt>
    <dgm:pt modelId="{D41B7F15-D6B1-4751-84D7-B97873F143B0}" type="parTrans" cxnId="{941F9E78-EE1A-4B19-A6A6-5D0060A04D50}">
      <dgm:prSet/>
      <dgm:spPr/>
      <dgm:t>
        <a:bodyPr/>
        <a:lstStyle/>
        <a:p>
          <a:endParaRPr lang="en-AU"/>
        </a:p>
      </dgm:t>
    </dgm:pt>
    <dgm:pt modelId="{C4E24D70-D345-415C-B347-8E364A52B454}" type="sibTrans" cxnId="{941F9E78-EE1A-4B19-A6A6-5D0060A04D50}">
      <dgm:prSet/>
      <dgm:spPr/>
      <dgm:t>
        <a:bodyPr/>
        <a:lstStyle/>
        <a:p>
          <a:endParaRPr lang="en-AU"/>
        </a:p>
      </dgm:t>
    </dgm:pt>
    <dgm:pt modelId="{79D1888E-5EB7-4334-9187-CB7585ADC38C}">
      <dgm:prSet phldrT="[Text]"/>
      <dgm:spPr>
        <a:solidFill>
          <a:srgbClr val="000033"/>
        </a:solidFill>
      </dgm:spPr>
      <dgm:t>
        <a:bodyPr/>
        <a:lstStyle/>
        <a:p>
          <a:r>
            <a:rPr lang="en-AU" b="1"/>
            <a:t>Task 2 :</a:t>
          </a:r>
        </a:p>
        <a:p>
          <a:r>
            <a:rPr lang="en-AU" b="0"/>
            <a:t>Traditional Owner &amp; Stakeholder Consultation</a:t>
          </a:r>
        </a:p>
      </dgm:t>
    </dgm:pt>
    <dgm:pt modelId="{7DC98442-EC11-42C8-A71E-DC5FC15FD38C}" type="parTrans" cxnId="{E276679D-E712-4B99-B3F2-BF3D32A12B1C}">
      <dgm:prSet/>
      <dgm:spPr/>
      <dgm:t>
        <a:bodyPr/>
        <a:lstStyle/>
        <a:p>
          <a:endParaRPr lang="en-AU"/>
        </a:p>
      </dgm:t>
    </dgm:pt>
    <dgm:pt modelId="{BE70EE6B-1E09-4B19-BB54-068849B35504}" type="sibTrans" cxnId="{E276679D-E712-4B99-B3F2-BF3D32A12B1C}">
      <dgm:prSet/>
      <dgm:spPr/>
      <dgm:t>
        <a:bodyPr/>
        <a:lstStyle/>
        <a:p>
          <a:endParaRPr lang="en-AU"/>
        </a:p>
      </dgm:t>
    </dgm:pt>
    <dgm:pt modelId="{032E53B9-1DBE-4B06-9039-0C975C6FE7E0}">
      <dgm:prSet phldrT="[Text]"/>
      <dgm:spPr>
        <a:solidFill>
          <a:srgbClr val="000033"/>
        </a:solidFill>
      </dgm:spPr>
      <dgm:t>
        <a:bodyPr/>
        <a:lstStyle/>
        <a:p>
          <a:r>
            <a:rPr lang="en-AU" b="1"/>
            <a:t>Task 3: </a:t>
          </a:r>
          <a:endParaRPr lang="en-AU"/>
        </a:p>
        <a:p>
          <a:r>
            <a:rPr lang="en-AU"/>
            <a:t>Utilisation Strategy Development &amp; Draft Plan</a:t>
          </a:r>
        </a:p>
      </dgm:t>
    </dgm:pt>
    <dgm:pt modelId="{B3E564CE-6528-4F46-A7DC-D367D03C2BE1}" type="parTrans" cxnId="{75FEB868-DD42-4E0B-B5AF-EF9DF443279D}">
      <dgm:prSet/>
      <dgm:spPr/>
      <dgm:t>
        <a:bodyPr/>
        <a:lstStyle/>
        <a:p>
          <a:endParaRPr lang="en-AU"/>
        </a:p>
      </dgm:t>
    </dgm:pt>
    <dgm:pt modelId="{388F8BE8-3E3A-4F85-84FD-C41AF289C12E}" type="sibTrans" cxnId="{75FEB868-DD42-4E0B-B5AF-EF9DF443279D}">
      <dgm:prSet/>
      <dgm:spPr/>
      <dgm:t>
        <a:bodyPr/>
        <a:lstStyle/>
        <a:p>
          <a:endParaRPr lang="en-AU"/>
        </a:p>
      </dgm:t>
    </dgm:pt>
    <dgm:pt modelId="{7FEEFDF8-7073-4B47-80FA-0DB251A8E740}">
      <dgm:prSet phldrT="[Text]"/>
      <dgm:spPr>
        <a:solidFill>
          <a:srgbClr val="00B050"/>
        </a:solidFill>
      </dgm:spPr>
      <dgm:t>
        <a:bodyPr/>
        <a:lstStyle/>
        <a:p>
          <a:r>
            <a:rPr lang="en-AU" b="1"/>
            <a:t>Task 4</a:t>
          </a:r>
          <a:r>
            <a:rPr lang="en-AU"/>
            <a:t>: </a:t>
          </a:r>
          <a:br>
            <a:rPr lang="en-AU"/>
          </a:br>
          <a:r>
            <a:rPr lang="en-AU"/>
            <a:t>Reporting</a:t>
          </a:r>
        </a:p>
      </dgm:t>
    </dgm:pt>
    <dgm:pt modelId="{55FA0AEB-4A78-49DA-AC89-D5CEE135BE30}" type="parTrans" cxnId="{E417AF69-0522-4526-80CB-1CBA262B903E}">
      <dgm:prSet/>
      <dgm:spPr/>
      <dgm:t>
        <a:bodyPr/>
        <a:lstStyle/>
        <a:p>
          <a:endParaRPr lang="en-AU"/>
        </a:p>
      </dgm:t>
    </dgm:pt>
    <dgm:pt modelId="{6A17B561-3A76-4BA5-982A-189EE4C237DB}" type="sibTrans" cxnId="{E417AF69-0522-4526-80CB-1CBA262B903E}">
      <dgm:prSet/>
      <dgm:spPr/>
      <dgm:t>
        <a:bodyPr/>
        <a:lstStyle/>
        <a:p>
          <a:endParaRPr lang="en-AU"/>
        </a:p>
      </dgm:t>
    </dgm:pt>
    <dgm:pt modelId="{38526993-4038-4CD8-98ED-243B49B393A1}" type="pres">
      <dgm:prSet presAssocID="{2EA7F2C7-1F50-400D-9E81-71E8F13CDBC2}" presName="compositeShape" presStyleCnt="0">
        <dgm:presLayoutVars>
          <dgm:chMax val="7"/>
          <dgm:dir/>
          <dgm:resizeHandles val="exact"/>
        </dgm:presLayoutVars>
      </dgm:prSet>
      <dgm:spPr/>
    </dgm:pt>
    <dgm:pt modelId="{3B0288EB-91B4-4257-9172-023002CBA54D}" type="pres">
      <dgm:prSet presAssocID="{2EA7F2C7-1F50-400D-9E81-71E8F13CDBC2}" presName="wedge1" presStyleLbl="node1" presStyleIdx="0" presStyleCnt="4"/>
      <dgm:spPr/>
    </dgm:pt>
    <dgm:pt modelId="{00529027-550A-445A-90B2-45BC03D22023}" type="pres">
      <dgm:prSet presAssocID="{2EA7F2C7-1F50-400D-9E81-71E8F13CDBC2}" presName="dummy1a" presStyleCnt="0"/>
      <dgm:spPr/>
    </dgm:pt>
    <dgm:pt modelId="{A916130B-A64D-4402-B421-F73B9F2AFE6F}" type="pres">
      <dgm:prSet presAssocID="{2EA7F2C7-1F50-400D-9E81-71E8F13CDBC2}" presName="dummy1b" presStyleCnt="0"/>
      <dgm:spPr/>
    </dgm:pt>
    <dgm:pt modelId="{C18AC444-92B9-4332-9411-1C86ACFB3B83}" type="pres">
      <dgm:prSet presAssocID="{2EA7F2C7-1F50-400D-9E81-71E8F13CDBC2}" presName="wedge1Tx" presStyleLbl="node1" presStyleIdx="0" presStyleCnt="4">
        <dgm:presLayoutVars>
          <dgm:chMax val="0"/>
          <dgm:chPref val="0"/>
          <dgm:bulletEnabled val="1"/>
        </dgm:presLayoutVars>
      </dgm:prSet>
      <dgm:spPr/>
    </dgm:pt>
    <dgm:pt modelId="{4A62A968-D4EF-4093-B408-4CCF625A2EC3}" type="pres">
      <dgm:prSet presAssocID="{2EA7F2C7-1F50-400D-9E81-71E8F13CDBC2}" presName="wedge2" presStyleLbl="node1" presStyleIdx="1" presStyleCnt="4"/>
      <dgm:spPr/>
    </dgm:pt>
    <dgm:pt modelId="{65F75CE9-8B2B-4952-A598-B65EB756587C}" type="pres">
      <dgm:prSet presAssocID="{2EA7F2C7-1F50-400D-9E81-71E8F13CDBC2}" presName="dummy2a" presStyleCnt="0"/>
      <dgm:spPr/>
    </dgm:pt>
    <dgm:pt modelId="{CE13B7F2-7511-46A8-BBCA-C8B2BC48EF86}" type="pres">
      <dgm:prSet presAssocID="{2EA7F2C7-1F50-400D-9E81-71E8F13CDBC2}" presName="dummy2b" presStyleCnt="0"/>
      <dgm:spPr/>
    </dgm:pt>
    <dgm:pt modelId="{10AC239A-113D-4791-B713-07AB29BA8C2C}" type="pres">
      <dgm:prSet presAssocID="{2EA7F2C7-1F50-400D-9E81-71E8F13CDBC2}" presName="wedge2Tx" presStyleLbl="node1" presStyleIdx="1" presStyleCnt="4">
        <dgm:presLayoutVars>
          <dgm:chMax val="0"/>
          <dgm:chPref val="0"/>
          <dgm:bulletEnabled val="1"/>
        </dgm:presLayoutVars>
      </dgm:prSet>
      <dgm:spPr/>
    </dgm:pt>
    <dgm:pt modelId="{0D219415-66FF-47EA-B33E-11C1187B4843}" type="pres">
      <dgm:prSet presAssocID="{2EA7F2C7-1F50-400D-9E81-71E8F13CDBC2}" presName="wedge3" presStyleLbl="node1" presStyleIdx="2" presStyleCnt="4"/>
      <dgm:spPr/>
    </dgm:pt>
    <dgm:pt modelId="{DEBBC103-73E2-48C2-91A9-09162EDD7002}" type="pres">
      <dgm:prSet presAssocID="{2EA7F2C7-1F50-400D-9E81-71E8F13CDBC2}" presName="dummy3a" presStyleCnt="0"/>
      <dgm:spPr/>
    </dgm:pt>
    <dgm:pt modelId="{4E78538D-0A7E-4CBC-BE6C-5D8674E2B89E}" type="pres">
      <dgm:prSet presAssocID="{2EA7F2C7-1F50-400D-9E81-71E8F13CDBC2}" presName="dummy3b" presStyleCnt="0"/>
      <dgm:spPr/>
    </dgm:pt>
    <dgm:pt modelId="{750F64B8-6FCD-473B-A55B-DF7382DFA4F3}" type="pres">
      <dgm:prSet presAssocID="{2EA7F2C7-1F50-400D-9E81-71E8F13CDBC2}" presName="wedge3Tx" presStyleLbl="node1" presStyleIdx="2" presStyleCnt="4">
        <dgm:presLayoutVars>
          <dgm:chMax val="0"/>
          <dgm:chPref val="0"/>
          <dgm:bulletEnabled val="1"/>
        </dgm:presLayoutVars>
      </dgm:prSet>
      <dgm:spPr/>
    </dgm:pt>
    <dgm:pt modelId="{2D4A4A86-94A6-44C0-A8D4-C473398C7513}" type="pres">
      <dgm:prSet presAssocID="{2EA7F2C7-1F50-400D-9E81-71E8F13CDBC2}" presName="wedge4" presStyleLbl="node1" presStyleIdx="3" presStyleCnt="4"/>
      <dgm:spPr/>
    </dgm:pt>
    <dgm:pt modelId="{917193CF-E622-4118-BE7E-D0CBC23273A2}" type="pres">
      <dgm:prSet presAssocID="{2EA7F2C7-1F50-400D-9E81-71E8F13CDBC2}" presName="dummy4a" presStyleCnt="0"/>
      <dgm:spPr/>
    </dgm:pt>
    <dgm:pt modelId="{8F4DCADC-F7D5-406B-8E04-9363E6949628}" type="pres">
      <dgm:prSet presAssocID="{2EA7F2C7-1F50-400D-9E81-71E8F13CDBC2}" presName="dummy4b" presStyleCnt="0"/>
      <dgm:spPr/>
    </dgm:pt>
    <dgm:pt modelId="{2EB53DE4-36BA-4B01-8BF1-5072EE528168}" type="pres">
      <dgm:prSet presAssocID="{2EA7F2C7-1F50-400D-9E81-71E8F13CDBC2}" presName="wedge4Tx" presStyleLbl="node1" presStyleIdx="3" presStyleCnt="4">
        <dgm:presLayoutVars>
          <dgm:chMax val="0"/>
          <dgm:chPref val="0"/>
          <dgm:bulletEnabled val="1"/>
        </dgm:presLayoutVars>
      </dgm:prSet>
      <dgm:spPr/>
    </dgm:pt>
    <dgm:pt modelId="{01611BC8-D4ED-4660-A93E-78202F273503}" type="pres">
      <dgm:prSet presAssocID="{C4E24D70-D345-415C-B347-8E364A52B454}" presName="arrowWedge1" presStyleLbl="fgSibTrans2D1" presStyleIdx="0" presStyleCnt="4"/>
      <dgm:spPr/>
    </dgm:pt>
    <dgm:pt modelId="{B602DF1A-0065-4798-B82A-4CD2F8170E8B}" type="pres">
      <dgm:prSet presAssocID="{BE70EE6B-1E09-4B19-BB54-068849B35504}" presName="arrowWedge2" presStyleLbl="fgSibTrans2D1" presStyleIdx="1" presStyleCnt="4"/>
      <dgm:spPr/>
    </dgm:pt>
    <dgm:pt modelId="{B6B73983-8A28-4DFE-BBC6-EC6C7ACDBA93}" type="pres">
      <dgm:prSet presAssocID="{388F8BE8-3E3A-4F85-84FD-C41AF289C12E}" presName="arrowWedge3" presStyleLbl="fgSibTrans2D1" presStyleIdx="2" presStyleCnt="4"/>
      <dgm:spPr/>
    </dgm:pt>
    <dgm:pt modelId="{571FB16E-7E5A-4410-9A1C-B54A4D046A7F}" type="pres">
      <dgm:prSet presAssocID="{6A17B561-3A76-4BA5-982A-189EE4C237DB}" presName="arrowWedge4" presStyleLbl="fgSibTrans2D1" presStyleIdx="3" presStyleCnt="4"/>
      <dgm:spPr/>
    </dgm:pt>
  </dgm:ptLst>
  <dgm:cxnLst>
    <dgm:cxn modelId="{ECE72102-5BC0-4163-8E9C-09A669AFF080}" type="presOf" srcId="{7FEEFDF8-7073-4B47-80FA-0DB251A8E740}" destId="{2EB53DE4-36BA-4B01-8BF1-5072EE528168}" srcOrd="1" destOrd="0" presId="urn:microsoft.com/office/officeart/2005/8/layout/cycle8"/>
    <dgm:cxn modelId="{98932841-F0CE-4C7D-B5BD-660516CDB869}" type="presOf" srcId="{032E53B9-1DBE-4B06-9039-0C975C6FE7E0}" destId="{750F64B8-6FCD-473B-A55B-DF7382DFA4F3}" srcOrd="1" destOrd="0" presId="urn:microsoft.com/office/officeart/2005/8/layout/cycle8"/>
    <dgm:cxn modelId="{75FEB868-DD42-4E0B-B5AF-EF9DF443279D}" srcId="{2EA7F2C7-1F50-400D-9E81-71E8F13CDBC2}" destId="{032E53B9-1DBE-4B06-9039-0C975C6FE7E0}" srcOrd="2" destOrd="0" parTransId="{B3E564CE-6528-4F46-A7DC-D367D03C2BE1}" sibTransId="{388F8BE8-3E3A-4F85-84FD-C41AF289C12E}"/>
    <dgm:cxn modelId="{E417AF69-0522-4526-80CB-1CBA262B903E}" srcId="{2EA7F2C7-1F50-400D-9E81-71E8F13CDBC2}" destId="{7FEEFDF8-7073-4B47-80FA-0DB251A8E740}" srcOrd="3" destOrd="0" parTransId="{55FA0AEB-4A78-49DA-AC89-D5CEE135BE30}" sibTransId="{6A17B561-3A76-4BA5-982A-189EE4C237DB}"/>
    <dgm:cxn modelId="{34FC444E-6256-4B23-BE28-5D104F88C7C4}" type="presOf" srcId="{032E53B9-1DBE-4B06-9039-0C975C6FE7E0}" destId="{0D219415-66FF-47EA-B33E-11C1187B4843}" srcOrd="0" destOrd="0" presId="urn:microsoft.com/office/officeart/2005/8/layout/cycle8"/>
    <dgm:cxn modelId="{0278B070-67C5-49B7-BDC7-B6633BE06914}" type="presOf" srcId="{2EA7F2C7-1F50-400D-9E81-71E8F13CDBC2}" destId="{38526993-4038-4CD8-98ED-243B49B393A1}" srcOrd="0" destOrd="0" presId="urn:microsoft.com/office/officeart/2005/8/layout/cycle8"/>
    <dgm:cxn modelId="{0CC83F58-6720-4409-840A-75310DA67985}" type="presOf" srcId="{CAB7DDB0-CE41-426F-94D4-DFB81C3BECAD}" destId="{3B0288EB-91B4-4257-9172-023002CBA54D}" srcOrd="0" destOrd="0" presId="urn:microsoft.com/office/officeart/2005/8/layout/cycle8"/>
    <dgm:cxn modelId="{941F9E78-EE1A-4B19-A6A6-5D0060A04D50}" srcId="{2EA7F2C7-1F50-400D-9E81-71E8F13CDBC2}" destId="{CAB7DDB0-CE41-426F-94D4-DFB81C3BECAD}" srcOrd="0" destOrd="0" parTransId="{D41B7F15-D6B1-4751-84D7-B97873F143B0}" sibTransId="{C4E24D70-D345-415C-B347-8E364A52B454}"/>
    <dgm:cxn modelId="{0D75CE87-10C6-406F-A78E-DF993B83C170}" type="presOf" srcId="{7FEEFDF8-7073-4B47-80FA-0DB251A8E740}" destId="{2D4A4A86-94A6-44C0-A8D4-C473398C7513}" srcOrd="0" destOrd="0" presId="urn:microsoft.com/office/officeart/2005/8/layout/cycle8"/>
    <dgm:cxn modelId="{32334594-21A7-4C9D-9D55-308AC784C143}" type="presOf" srcId="{79D1888E-5EB7-4334-9187-CB7585ADC38C}" destId="{10AC239A-113D-4791-B713-07AB29BA8C2C}" srcOrd="1" destOrd="0" presId="urn:microsoft.com/office/officeart/2005/8/layout/cycle8"/>
    <dgm:cxn modelId="{E276679D-E712-4B99-B3F2-BF3D32A12B1C}" srcId="{2EA7F2C7-1F50-400D-9E81-71E8F13CDBC2}" destId="{79D1888E-5EB7-4334-9187-CB7585ADC38C}" srcOrd="1" destOrd="0" parTransId="{7DC98442-EC11-42C8-A71E-DC5FC15FD38C}" sibTransId="{BE70EE6B-1E09-4B19-BB54-068849B35504}"/>
    <dgm:cxn modelId="{F0AFB2C9-255E-42E1-9D75-682C5258ED52}" type="presOf" srcId="{CAB7DDB0-CE41-426F-94D4-DFB81C3BECAD}" destId="{C18AC444-92B9-4332-9411-1C86ACFB3B83}" srcOrd="1" destOrd="0" presId="urn:microsoft.com/office/officeart/2005/8/layout/cycle8"/>
    <dgm:cxn modelId="{012C72EA-9C7D-407E-8C7A-C0738F226C15}" type="presOf" srcId="{79D1888E-5EB7-4334-9187-CB7585ADC38C}" destId="{4A62A968-D4EF-4093-B408-4CCF625A2EC3}" srcOrd="0" destOrd="0" presId="urn:microsoft.com/office/officeart/2005/8/layout/cycle8"/>
    <dgm:cxn modelId="{53E2B21A-529E-4EE1-B0F3-10BBA1CD3BB7}" type="presParOf" srcId="{38526993-4038-4CD8-98ED-243B49B393A1}" destId="{3B0288EB-91B4-4257-9172-023002CBA54D}" srcOrd="0" destOrd="0" presId="urn:microsoft.com/office/officeart/2005/8/layout/cycle8"/>
    <dgm:cxn modelId="{E8BEC19B-0A57-42ED-BE9E-FF43D36FD3FF}" type="presParOf" srcId="{38526993-4038-4CD8-98ED-243B49B393A1}" destId="{00529027-550A-445A-90B2-45BC03D22023}" srcOrd="1" destOrd="0" presId="urn:microsoft.com/office/officeart/2005/8/layout/cycle8"/>
    <dgm:cxn modelId="{D6B3E6EB-8190-4326-9E2F-A953CEE12D0F}" type="presParOf" srcId="{38526993-4038-4CD8-98ED-243B49B393A1}" destId="{A916130B-A64D-4402-B421-F73B9F2AFE6F}" srcOrd="2" destOrd="0" presId="urn:microsoft.com/office/officeart/2005/8/layout/cycle8"/>
    <dgm:cxn modelId="{E918A757-2F96-4D13-85AC-95BB458CADC4}" type="presParOf" srcId="{38526993-4038-4CD8-98ED-243B49B393A1}" destId="{C18AC444-92B9-4332-9411-1C86ACFB3B83}" srcOrd="3" destOrd="0" presId="urn:microsoft.com/office/officeart/2005/8/layout/cycle8"/>
    <dgm:cxn modelId="{8D76D0DE-16CD-403C-96BE-D1428F0FEAD1}" type="presParOf" srcId="{38526993-4038-4CD8-98ED-243B49B393A1}" destId="{4A62A968-D4EF-4093-B408-4CCF625A2EC3}" srcOrd="4" destOrd="0" presId="urn:microsoft.com/office/officeart/2005/8/layout/cycle8"/>
    <dgm:cxn modelId="{B91ECB84-2F91-4F19-A885-3A410882C9BA}" type="presParOf" srcId="{38526993-4038-4CD8-98ED-243B49B393A1}" destId="{65F75CE9-8B2B-4952-A598-B65EB756587C}" srcOrd="5" destOrd="0" presId="urn:microsoft.com/office/officeart/2005/8/layout/cycle8"/>
    <dgm:cxn modelId="{004AD527-B1D3-4DA2-9FA4-4D3E8E0ECBA8}" type="presParOf" srcId="{38526993-4038-4CD8-98ED-243B49B393A1}" destId="{CE13B7F2-7511-46A8-BBCA-C8B2BC48EF86}" srcOrd="6" destOrd="0" presId="urn:microsoft.com/office/officeart/2005/8/layout/cycle8"/>
    <dgm:cxn modelId="{18C3A631-8B52-4982-B7F9-73675E693067}" type="presParOf" srcId="{38526993-4038-4CD8-98ED-243B49B393A1}" destId="{10AC239A-113D-4791-B713-07AB29BA8C2C}" srcOrd="7" destOrd="0" presId="urn:microsoft.com/office/officeart/2005/8/layout/cycle8"/>
    <dgm:cxn modelId="{BAFF672A-077B-4355-8934-D727DD786204}" type="presParOf" srcId="{38526993-4038-4CD8-98ED-243B49B393A1}" destId="{0D219415-66FF-47EA-B33E-11C1187B4843}" srcOrd="8" destOrd="0" presId="urn:microsoft.com/office/officeart/2005/8/layout/cycle8"/>
    <dgm:cxn modelId="{22B9F231-9535-4731-A89A-1578C1434517}" type="presParOf" srcId="{38526993-4038-4CD8-98ED-243B49B393A1}" destId="{DEBBC103-73E2-48C2-91A9-09162EDD7002}" srcOrd="9" destOrd="0" presId="urn:microsoft.com/office/officeart/2005/8/layout/cycle8"/>
    <dgm:cxn modelId="{CB16CEDA-588B-4144-937A-09AF14E8D394}" type="presParOf" srcId="{38526993-4038-4CD8-98ED-243B49B393A1}" destId="{4E78538D-0A7E-4CBC-BE6C-5D8674E2B89E}" srcOrd="10" destOrd="0" presId="urn:microsoft.com/office/officeart/2005/8/layout/cycle8"/>
    <dgm:cxn modelId="{CEABEF62-7EBF-416B-968B-1EB22BEB1474}" type="presParOf" srcId="{38526993-4038-4CD8-98ED-243B49B393A1}" destId="{750F64B8-6FCD-473B-A55B-DF7382DFA4F3}" srcOrd="11" destOrd="0" presId="urn:microsoft.com/office/officeart/2005/8/layout/cycle8"/>
    <dgm:cxn modelId="{5F2DB305-8B4C-4A83-9128-6A57FBB9EEB5}" type="presParOf" srcId="{38526993-4038-4CD8-98ED-243B49B393A1}" destId="{2D4A4A86-94A6-44C0-A8D4-C473398C7513}" srcOrd="12" destOrd="0" presId="urn:microsoft.com/office/officeart/2005/8/layout/cycle8"/>
    <dgm:cxn modelId="{7FD2127D-FEF7-4DA9-9A59-D4CB53F0921A}" type="presParOf" srcId="{38526993-4038-4CD8-98ED-243B49B393A1}" destId="{917193CF-E622-4118-BE7E-D0CBC23273A2}" srcOrd="13" destOrd="0" presId="urn:microsoft.com/office/officeart/2005/8/layout/cycle8"/>
    <dgm:cxn modelId="{7B371727-E720-4A83-A651-EC1A80164A0F}" type="presParOf" srcId="{38526993-4038-4CD8-98ED-243B49B393A1}" destId="{8F4DCADC-F7D5-406B-8E04-9363E6949628}" srcOrd="14" destOrd="0" presId="urn:microsoft.com/office/officeart/2005/8/layout/cycle8"/>
    <dgm:cxn modelId="{88AAFF47-ECE3-4482-86B5-49F634C98F6B}" type="presParOf" srcId="{38526993-4038-4CD8-98ED-243B49B393A1}" destId="{2EB53DE4-36BA-4B01-8BF1-5072EE528168}" srcOrd="15" destOrd="0" presId="urn:microsoft.com/office/officeart/2005/8/layout/cycle8"/>
    <dgm:cxn modelId="{7014F6F1-EB81-4EDE-8E7E-ADC84EB49624}" type="presParOf" srcId="{38526993-4038-4CD8-98ED-243B49B393A1}" destId="{01611BC8-D4ED-4660-A93E-78202F273503}" srcOrd="16" destOrd="0" presId="urn:microsoft.com/office/officeart/2005/8/layout/cycle8"/>
    <dgm:cxn modelId="{871ED9AC-DB97-46D0-AE6A-2C00238717F4}" type="presParOf" srcId="{38526993-4038-4CD8-98ED-243B49B393A1}" destId="{B602DF1A-0065-4798-B82A-4CD2F8170E8B}" srcOrd="17" destOrd="0" presId="urn:microsoft.com/office/officeart/2005/8/layout/cycle8"/>
    <dgm:cxn modelId="{35030066-DC6E-471C-8523-B654650C212F}" type="presParOf" srcId="{38526993-4038-4CD8-98ED-243B49B393A1}" destId="{B6B73983-8A28-4DFE-BBC6-EC6C7ACDBA93}" srcOrd="18" destOrd="0" presId="urn:microsoft.com/office/officeart/2005/8/layout/cycle8"/>
    <dgm:cxn modelId="{9E8FBE2C-D1BA-4AE5-87EB-3848F2127595}" type="presParOf" srcId="{38526993-4038-4CD8-98ED-243B49B393A1}" destId="{571FB16E-7E5A-4410-9A1C-B54A4D046A7F}"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3561C90-C381-4927-9151-E2AF072CF62C}" type="doc">
      <dgm:prSet loTypeId="urn:microsoft.com/office/officeart/2011/layout/HexagonRadial" loCatId="officeonline" qsTypeId="urn:microsoft.com/office/officeart/2005/8/quickstyle/simple1" qsCatId="simple" csTypeId="urn:microsoft.com/office/officeart/2005/8/colors/colorful1" csCatId="colorful" phldr="1"/>
      <dgm:spPr/>
      <dgm:t>
        <a:bodyPr/>
        <a:lstStyle/>
        <a:p>
          <a:endParaRPr lang="en-AU"/>
        </a:p>
      </dgm:t>
    </dgm:pt>
    <dgm:pt modelId="{28A83679-06E9-40CD-B371-267378E05974}">
      <dgm:prSet phldrT="[Text]"/>
      <dgm:spPr>
        <a:solidFill>
          <a:srgbClr val="00B050"/>
        </a:solidFill>
        <a:ln>
          <a:solidFill>
            <a:srgbClr val="00B050"/>
          </a:solidFill>
        </a:ln>
      </dgm:spPr>
      <dgm:t>
        <a:bodyPr/>
        <a:lstStyle/>
        <a:p>
          <a:r>
            <a:rPr lang="en-AU"/>
            <a:t>GORCAPA PARKS </a:t>
          </a:r>
        </a:p>
      </dgm:t>
    </dgm:pt>
    <dgm:pt modelId="{7C8D94C9-383F-4F5B-AE2D-8436A429770F}" type="parTrans" cxnId="{6D394202-64DD-4AC3-B88F-E72B3B960BF0}">
      <dgm:prSet/>
      <dgm:spPr/>
      <dgm:t>
        <a:bodyPr/>
        <a:lstStyle/>
        <a:p>
          <a:endParaRPr lang="en-AU"/>
        </a:p>
      </dgm:t>
    </dgm:pt>
    <dgm:pt modelId="{58B71173-ED23-4F94-999E-DE236AF6EC5E}" type="sibTrans" cxnId="{6D394202-64DD-4AC3-B88F-E72B3B960BF0}">
      <dgm:prSet/>
      <dgm:spPr/>
      <dgm:t>
        <a:bodyPr/>
        <a:lstStyle/>
        <a:p>
          <a:endParaRPr lang="en-AU"/>
        </a:p>
      </dgm:t>
    </dgm:pt>
    <dgm:pt modelId="{399E0A46-0FF4-437A-A769-107D945A89DF}">
      <dgm:prSet phldrT="[Text]"/>
      <dgm:spPr>
        <a:solidFill>
          <a:srgbClr val="7030A0"/>
        </a:solidFill>
      </dgm:spPr>
      <dgm:t>
        <a:bodyPr/>
        <a:lstStyle/>
        <a:p>
          <a:r>
            <a:rPr lang="en-AU"/>
            <a:t>Premium Holiday </a:t>
          </a:r>
        </a:p>
      </dgm:t>
    </dgm:pt>
    <dgm:pt modelId="{50044A26-4FFA-4BD8-B943-3AD5AF1AE302}" type="parTrans" cxnId="{F691D271-135A-4131-92F9-DC6B5FD48F6C}">
      <dgm:prSet/>
      <dgm:spPr/>
      <dgm:t>
        <a:bodyPr/>
        <a:lstStyle/>
        <a:p>
          <a:endParaRPr lang="en-AU"/>
        </a:p>
      </dgm:t>
    </dgm:pt>
    <dgm:pt modelId="{CC0A0A89-BD1E-4508-9EBA-824FF57B11CF}" type="sibTrans" cxnId="{F691D271-135A-4131-92F9-DC6B5FD48F6C}">
      <dgm:prSet/>
      <dgm:spPr/>
      <dgm:t>
        <a:bodyPr/>
        <a:lstStyle/>
        <a:p>
          <a:endParaRPr lang="en-AU"/>
        </a:p>
      </dgm:t>
    </dgm:pt>
    <dgm:pt modelId="{BB92E22A-C8FA-4E49-A444-D9FD8933B85B}">
      <dgm:prSet phldrT="[Text]"/>
      <dgm:spPr>
        <a:solidFill>
          <a:srgbClr val="00B0F0"/>
        </a:solidFill>
      </dgm:spPr>
      <dgm:t>
        <a:bodyPr/>
        <a:lstStyle/>
        <a:p>
          <a:r>
            <a:rPr lang="en-AU"/>
            <a:t>Traditional Caravan</a:t>
          </a:r>
        </a:p>
      </dgm:t>
    </dgm:pt>
    <dgm:pt modelId="{33181E4C-2DDB-49C7-922E-BE8CAD07E61A}" type="parTrans" cxnId="{3D502194-C091-4440-9322-8B12B693BB18}">
      <dgm:prSet/>
      <dgm:spPr/>
      <dgm:t>
        <a:bodyPr/>
        <a:lstStyle/>
        <a:p>
          <a:endParaRPr lang="en-AU"/>
        </a:p>
      </dgm:t>
    </dgm:pt>
    <dgm:pt modelId="{F0F9C73C-C56D-4C28-92C0-47E5BA267A84}" type="sibTrans" cxnId="{3D502194-C091-4440-9322-8B12B693BB18}">
      <dgm:prSet/>
      <dgm:spPr/>
      <dgm:t>
        <a:bodyPr/>
        <a:lstStyle/>
        <a:p>
          <a:endParaRPr lang="en-AU"/>
        </a:p>
      </dgm:t>
    </dgm:pt>
    <dgm:pt modelId="{5C170993-0B9D-4E8B-A9DD-E733F84DD5E4}">
      <dgm:prSet phldrT="[Text]"/>
      <dgm:spPr/>
      <dgm:t>
        <a:bodyPr/>
        <a:lstStyle/>
        <a:p>
          <a:r>
            <a:rPr lang="en-AU"/>
            <a:t>Beachside Foreshore</a:t>
          </a:r>
        </a:p>
      </dgm:t>
    </dgm:pt>
    <dgm:pt modelId="{ADB22E7A-CC4C-4920-9552-32E4D3022E80}" type="parTrans" cxnId="{6E34CBCC-69C3-4DD8-A211-3E712B52801D}">
      <dgm:prSet/>
      <dgm:spPr/>
      <dgm:t>
        <a:bodyPr/>
        <a:lstStyle/>
        <a:p>
          <a:endParaRPr lang="en-AU"/>
        </a:p>
      </dgm:t>
    </dgm:pt>
    <dgm:pt modelId="{AE259A1B-6D08-4829-BF23-3E9DF2344856}" type="sibTrans" cxnId="{6E34CBCC-69C3-4DD8-A211-3E712B52801D}">
      <dgm:prSet/>
      <dgm:spPr/>
      <dgm:t>
        <a:bodyPr/>
        <a:lstStyle/>
        <a:p>
          <a:endParaRPr lang="en-AU"/>
        </a:p>
      </dgm:t>
    </dgm:pt>
    <dgm:pt modelId="{A9F4DD8E-1C0D-4B24-A68B-876C9563AA10}">
      <dgm:prSet phldrT="[Text]"/>
      <dgm:spPr>
        <a:solidFill>
          <a:srgbClr val="92D050"/>
        </a:solidFill>
        <a:ln>
          <a:solidFill>
            <a:srgbClr val="92D050"/>
          </a:solidFill>
        </a:ln>
      </dgm:spPr>
      <dgm:t>
        <a:bodyPr/>
        <a:lstStyle/>
        <a:p>
          <a:r>
            <a:rPr lang="en-AU"/>
            <a:t>Recreation Reserve</a:t>
          </a:r>
        </a:p>
      </dgm:t>
    </dgm:pt>
    <dgm:pt modelId="{BADF9969-78A3-4808-9D9C-0FDF739949BF}" type="parTrans" cxnId="{63FC05EB-6E0C-4BDC-A9A0-93CB54A19EA6}">
      <dgm:prSet/>
      <dgm:spPr/>
      <dgm:t>
        <a:bodyPr/>
        <a:lstStyle/>
        <a:p>
          <a:endParaRPr lang="en-AU"/>
        </a:p>
      </dgm:t>
    </dgm:pt>
    <dgm:pt modelId="{AF9E5858-542C-4754-BD2B-1748385737C0}" type="sibTrans" cxnId="{63FC05EB-6E0C-4BDC-A9A0-93CB54A19EA6}">
      <dgm:prSet/>
      <dgm:spPr/>
      <dgm:t>
        <a:bodyPr/>
        <a:lstStyle/>
        <a:p>
          <a:endParaRPr lang="en-AU"/>
        </a:p>
      </dgm:t>
    </dgm:pt>
    <dgm:pt modelId="{C7517C22-211F-45B7-8A80-6CB5E7FA849B}">
      <dgm:prSet phldrT="[Text]"/>
      <dgm:spPr>
        <a:solidFill>
          <a:schemeClr val="accent2">
            <a:lumMod val="50000"/>
          </a:schemeClr>
        </a:solidFill>
      </dgm:spPr>
      <dgm:t>
        <a:bodyPr/>
        <a:lstStyle/>
        <a:p>
          <a:r>
            <a:rPr lang="en-AU"/>
            <a:t>Bush Camps</a:t>
          </a:r>
        </a:p>
      </dgm:t>
    </dgm:pt>
    <dgm:pt modelId="{C3514E6A-F7C7-4C74-AFF7-1257233E895E}" type="parTrans" cxnId="{BC25258C-ECB0-4447-ACE5-96C6103EC6DB}">
      <dgm:prSet/>
      <dgm:spPr/>
      <dgm:t>
        <a:bodyPr/>
        <a:lstStyle/>
        <a:p>
          <a:endParaRPr lang="en-AU"/>
        </a:p>
      </dgm:t>
    </dgm:pt>
    <dgm:pt modelId="{27F14476-4269-432B-871A-A75707C2CD19}" type="sibTrans" cxnId="{BC25258C-ECB0-4447-ACE5-96C6103EC6DB}">
      <dgm:prSet/>
      <dgm:spPr/>
      <dgm:t>
        <a:bodyPr/>
        <a:lstStyle/>
        <a:p>
          <a:endParaRPr lang="en-AU"/>
        </a:p>
      </dgm:t>
    </dgm:pt>
    <dgm:pt modelId="{3723D394-AAA7-4BAF-A774-BD42F7EFC90D}">
      <dgm:prSet phldrT="[Text]"/>
      <dgm:spPr/>
      <dgm:t>
        <a:bodyPr/>
        <a:lstStyle/>
        <a:p>
          <a:r>
            <a:rPr lang="en-AU"/>
            <a:t>Boutique</a:t>
          </a:r>
        </a:p>
      </dgm:t>
    </dgm:pt>
    <dgm:pt modelId="{89CE5B46-E92D-4BC0-8C3D-4FCBBB0928AE}" type="parTrans" cxnId="{9BD0CF32-7EC7-4EAD-811D-93C8E4A27600}">
      <dgm:prSet/>
      <dgm:spPr/>
      <dgm:t>
        <a:bodyPr/>
        <a:lstStyle/>
        <a:p>
          <a:endParaRPr lang="en-AU"/>
        </a:p>
      </dgm:t>
    </dgm:pt>
    <dgm:pt modelId="{FCD1A7DB-BE3A-4794-BE74-AC50164A3580}" type="sibTrans" cxnId="{9BD0CF32-7EC7-4EAD-811D-93C8E4A27600}">
      <dgm:prSet/>
      <dgm:spPr/>
      <dgm:t>
        <a:bodyPr/>
        <a:lstStyle/>
        <a:p>
          <a:endParaRPr lang="en-AU"/>
        </a:p>
      </dgm:t>
    </dgm:pt>
    <dgm:pt modelId="{115B6B78-D06E-4922-810C-3633683CDB0F}" type="pres">
      <dgm:prSet presAssocID="{F3561C90-C381-4927-9151-E2AF072CF62C}" presName="Name0" presStyleCnt="0">
        <dgm:presLayoutVars>
          <dgm:chMax val="1"/>
          <dgm:chPref val="1"/>
          <dgm:dir/>
          <dgm:animOne val="branch"/>
          <dgm:animLvl val="lvl"/>
        </dgm:presLayoutVars>
      </dgm:prSet>
      <dgm:spPr/>
    </dgm:pt>
    <dgm:pt modelId="{6CFA9772-4B1C-4553-926C-A7443AEAB873}" type="pres">
      <dgm:prSet presAssocID="{28A83679-06E9-40CD-B371-267378E05974}" presName="Parent" presStyleLbl="node0" presStyleIdx="0" presStyleCnt="1">
        <dgm:presLayoutVars>
          <dgm:chMax val="6"/>
          <dgm:chPref val="6"/>
        </dgm:presLayoutVars>
      </dgm:prSet>
      <dgm:spPr/>
    </dgm:pt>
    <dgm:pt modelId="{F439B1BB-E43E-42A0-A395-242C461DEFF1}" type="pres">
      <dgm:prSet presAssocID="{399E0A46-0FF4-437A-A769-107D945A89DF}" presName="Accent1" presStyleCnt="0"/>
      <dgm:spPr/>
    </dgm:pt>
    <dgm:pt modelId="{D6442EE1-137A-446D-BD2C-0E166EAD52F5}" type="pres">
      <dgm:prSet presAssocID="{399E0A46-0FF4-437A-A769-107D945A89DF}" presName="Accent" presStyleLbl="bgShp" presStyleIdx="0" presStyleCnt="6"/>
      <dgm:spPr/>
    </dgm:pt>
    <dgm:pt modelId="{6C3D4BD2-F5D4-4E07-B035-82D7CDC938D8}" type="pres">
      <dgm:prSet presAssocID="{399E0A46-0FF4-437A-A769-107D945A89DF}" presName="Child1" presStyleLbl="node1" presStyleIdx="0" presStyleCnt="6">
        <dgm:presLayoutVars>
          <dgm:chMax val="0"/>
          <dgm:chPref val="0"/>
          <dgm:bulletEnabled val="1"/>
        </dgm:presLayoutVars>
      </dgm:prSet>
      <dgm:spPr/>
    </dgm:pt>
    <dgm:pt modelId="{27E7D200-817E-46FC-ACE7-BD83B36A72F7}" type="pres">
      <dgm:prSet presAssocID="{BB92E22A-C8FA-4E49-A444-D9FD8933B85B}" presName="Accent2" presStyleCnt="0"/>
      <dgm:spPr/>
    </dgm:pt>
    <dgm:pt modelId="{9FFC3E95-1767-4B17-B57F-571ACA361210}" type="pres">
      <dgm:prSet presAssocID="{BB92E22A-C8FA-4E49-A444-D9FD8933B85B}" presName="Accent" presStyleLbl="bgShp" presStyleIdx="1" presStyleCnt="6"/>
      <dgm:spPr/>
    </dgm:pt>
    <dgm:pt modelId="{A8D52462-EB46-49F7-97CC-8F5F1DD91B98}" type="pres">
      <dgm:prSet presAssocID="{BB92E22A-C8FA-4E49-A444-D9FD8933B85B}" presName="Child2" presStyleLbl="node1" presStyleIdx="1" presStyleCnt="6">
        <dgm:presLayoutVars>
          <dgm:chMax val="0"/>
          <dgm:chPref val="0"/>
          <dgm:bulletEnabled val="1"/>
        </dgm:presLayoutVars>
      </dgm:prSet>
      <dgm:spPr/>
    </dgm:pt>
    <dgm:pt modelId="{8B47A1D1-3F0A-4A8A-B434-B800C8E98BE3}" type="pres">
      <dgm:prSet presAssocID="{5C170993-0B9D-4E8B-A9DD-E733F84DD5E4}" presName="Accent3" presStyleCnt="0"/>
      <dgm:spPr/>
    </dgm:pt>
    <dgm:pt modelId="{8B15F7E3-7389-4D34-A2D7-EEE1E2A80480}" type="pres">
      <dgm:prSet presAssocID="{5C170993-0B9D-4E8B-A9DD-E733F84DD5E4}" presName="Accent" presStyleLbl="bgShp" presStyleIdx="2" presStyleCnt="6"/>
      <dgm:spPr/>
    </dgm:pt>
    <dgm:pt modelId="{D163F222-803E-4A0B-A412-8116C87E8972}" type="pres">
      <dgm:prSet presAssocID="{5C170993-0B9D-4E8B-A9DD-E733F84DD5E4}" presName="Child3" presStyleLbl="node1" presStyleIdx="2" presStyleCnt="6">
        <dgm:presLayoutVars>
          <dgm:chMax val="0"/>
          <dgm:chPref val="0"/>
          <dgm:bulletEnabled val="1"/>
        </dgm:presLayoutVars>
      </dgm:prSet>
      <dgm:spPr/>
    </dgm:pt>
    <dgm:pt modelId="{7D0D3236-47B3-46CC-AE1F-D487BABAD9A5}" type="pres">
      <dgm:prSet presAssocID="{A9F4DD8E-1C0D-4B24-A68B-876C9563AA10}" presName="Accent4" presStyleCnt="0"/>
      <dgm:spPr/>
    </dgm:pt>
    <dgm:pt modelId="{DE4D64EF-CD8D-450F-938E-5B8B7D9090D1}" type="pres">
      <dgm:prSet presAssocID="{A9F4DD8E-1C0D-4B24-A68B-876C9563AA10}" presName="Accent" presStyleLbl="bgShp" presStyleIdx="3" presStyleCnt="6"/>
      <dgm:spPr/>
    </dgm:pt>
    <dgm:pt modelId="{B140FBF8-79A5-4C20-9363-C5256D64052F}" type="pres">
      <dgm:prSet presAssocID="{A9F4DD8E-1C0D-4B24-A68B-876C9563AA10}" presName="Child4" presStyleLbl="node1" presStyleIdx="3" presStyleCnt="6">
        <dgm:presLayoutVars>
          <dgm:chMax val="0"/>
          <dgm:chPref val="0"/>
          <dgm:bulletEnabled val="1"/>
        </dgm:presLayoutVars>
      </dgm:prSet>
      <dgm:spPr/>
    </dgm:pt>
    <dgm:pt modelId="{DAFBA397-E49A-418D-8A5E-B2AA80179AB6}" type="pres">
      <dgm:prSet presAssocID="{C7517C22-211F-45B7-8A80-6CB5E7FA849B}" presName="Accent5" presStyleCnt="0"/>
      <dgm:spPr/>
    </dgm:pt>
    <dgm:pt modelId="{9CF0974F-D63C-48B6-99CB-1DB5864EB6B1}" type="pres">
      <dgm:prSet presAssocID="{C7517C22-211F-45B7-8A80-6CB5E7FA849B}" presName="Accent" presStyleLbl="bgShp" presStyleIdx="4" presStyleCnt="6"/>
      <dgm:spPr/>
    </dgm:pt>
    <dgm:pt modelId="{FF690CB7-3F43-4400-9C7A-42BD915BCC68}" type="pres">
      <dgm:prSet presAssocID="{C7517C22-211F-45B7-8A80-6CB5E7FA849B}" presName="Child5" presStyleLbl="node1" presStyleIdx="4" presStyleCnt="6">
        <dgm:presLayoutVars>
          <dgm:chMax val="0"/>
          <dgm:chPref val="0"/>
          <dgm:bulletEnabled val="1"/>
        </dgm:presLayoutVars>
      </dgm:prSet>
      <dgm:spPr/>
    </dgm:pt>
    <dgm:pt modelId="{FCCFD1B0-D216-402A-813D-F0CC63D79412}" type="pres">
      <dgm:prSet presAssocID="{3723D394-AAA7-4BAF-A774-BD42F7EFC90D}" presName="Accent6" presStyleCnt="0"/>
      <dgm:spPr/>
    </dgm:pt>
    <dgm:pt modelId="{B5CDFA2F-9DBF-4736-B359-5E2F61005BFE}" type="pres">
      <dgm:prSet presAssocID="{3723D394-AAA7-4BAF-A774-BD42F7EFC90D}" presName="Accent" presStyleLbl="bgShp" presStyleIdx="5" presStyleCnt="6"/>
      <dgm:spPr/>
    </dgm:pt>
    <dgm:pt modelId="{E359E1DF-521F-4CCF-B340-FB0BBBAA0805}" type="pres">
      <dgm:prSet presAssocID="{3723D394-AAA7-4BAF-A774-BD42F7EFC90D}" presName="Child6" presStyleLbl="node1" presStyleIdx="5" presStyleCnt="6">
        <dgm:presLayoutVars>
          <dgm:chMax val="0"/>
          <dgm:chPref val="0"/>
          <dgm:bulletEnabled val="1"/>
        </dgm:presLayoutVars>
      </dgm:prSet>
      <dgm:spPr/>
    </dgm:pt>
  </dgm:ptLst>
  <dgm:cxnLst>
    <dgm:cxn modelId="{6D394202-64DD-4AC3-B88F-E72B3B960BF0}" srcId="{F3561C90-C381-4927-9151-E2AF072CF62C}" destId="{28A83679-06E9-40CD-B371-267378E05974}" srcOrd="0" destOrd="0" parTransId="{7C8D94C9-383F-4F5B-AE2D-8436A429770F}" sibTransId="{58B71173-ED23-4F94-999E-DE236AF6EC5E}"/>
    <dgm:cxn modelId="{9CD4C31E-A585-4082-B7BF-A3631A33B92D}" type="presOf" srcId="{3723D394-AAA7-4BAF-A774-BD42F7EFC90D}" destId="{E359E1DF-521F-4CCF-B340-FB0BBBAA0805}" srcOrd="0" destOrd="0" presId="urn:microsoft.com/office/officeart/2011/layout/HexagonRadial"/>
    <dgm:cxn modelId="{9BD0CF32-7EC7-4EAD-811D-93C8E4A27600}" srcId="{28A83679-06E9-40CD-B371-267378E05974}" destId="{3723D394-AAA7-4BAF-A774-BD42F7EFC90D}" srcOrd="5" destOrd="0" parTransId="{89CE5B46-E92D-4BC0-8C3D-4FCBBB0928AE}" sibTransId="{FCD1A7DB-BE3A-4794-BE74-AC50164A3580}"/>
    <dgm:cxn modelId="{4C775C61-16AD-4F8C-A177-B145D14764A5}" type="presOf" srcId="{A9F4DD8E-1C0D-4B24-A68B-876C9563AA10}" destId="{B140FBF8-79A5-4C20-9363-C5256D64052F}" srcOrd="0" destOrd="0" presId="urn:microsoft.com/office/officeart/2011/layout/HexagonRadial"/>
    <dgm:cxn modelId="{6F203C63-F38E-4037-9D16-5680361BD973}" type="presOf" srcId="{C7517C22-211F-45B7-8A80-6CB5E7FA849B}" destId="{FF690CB7-3F43-4400-9C7A-42BD915BCC68}" srcOrd="0" destOrd="0" presId="urn:microsoft.com/office/officeart/2011/layout/HexagonRadial"/>
    <dgm:cxn modelId="{F691D271-135A-4131-92F9-DC6B5FD48F6C}" srcId="{28A83679-06E9-40CD-B371-267378E05974}" destId="{399E0A46-0FF4-437A-A769-107D945A89DF}" srcOrd="0" destOrd="0" parTransId="{50044A26-4FFA-4BD8-B943-3AD5AF1AE302}" sibTransId="{CC0A0A89-BD1E-4508-9EBA-824FF57B11CF}"/>
    <dgm:cxn modelId="{005CD476-9DB0-4AD8-8476-D9C75EBC3953}" type="presOf" srcId="{5C170993-0B9D-4E8B-A9DD-E733F84DD5E4}" destId="{D163F222-803E-4A0B-A412-8116C87E8972}" srcOrd="0" destOrd="0" presId="urn:microsoft.com/office/officeart/2011/layout/HexagonRadial"/>
    <dgm:cxn modelId="{BC25258C-ECB0-4447-ACE5-96C6103EC6DB}" srcId="{28A83679-06E9-40CD-B371-267378E05974}" destId="{C7517C22-211F-45B7-8A80-6CB5E7FA849B}" srcOrd="4" destOrd="0" parTransId="{C3514E6A-F7C7-4C74-AFF7-1257233E895E}" sibTransId="{27F14476-4269-432B-871A-A75707C2CD19}"/>
    <dgm:cxn modelId="{3D502194-C091-4440-9322-8B12B693BB18}" srcId="{28A83679-06E9-40CD-B371-267378E05974}" destId="{BB92E22A-C8FA-4E49-A444-D9FD8933B85B}" srcOrd="1" destOrd="0" parTransId="{33181E4C-2DDB-49C7-922E-BE8CAD07E61A}" sibTransId="{F0F9C73C-C56D-4C28-92C0-47E5BA267A84}"/>
    <dgm:cxn modelId="{7CD7E498-5DBA-43B4-9204-8B57D8823B74}" type="presOf" srcId="{F3561C90-C381-4927-9151-E2AF072CF62C}" destId="{115B6B78-D06E-4922-810C-3633683CDB0F}" srcOrd="0" destOrd="0" presId="urn:microsoft.com/office/officeart/2011/layout/HexagonRadial"/>
    <dgm:cxn modelId="{194016BB-1B39-44A1-BB16-48A2D9B9E423}" type="presOf" srcId="{BB92E22A-C8FA-4E49-A444-D9FD8933B85B}" destId="{A8D52462-EB46-49F7-97CC-8F5F1DD91B98}" srcOrd="0" destOrd="0" presId="urn:microsoft.com/office/officeart/2011/layout/HexagonRadial"/>
    <dgm:cxn modelId="{6E34CBCC-69C3-4DD8-A211-3E712B52801D}" srcId="{28A83679-06E9-40CD-B371-267378E05974}" destId="{5C170993-0B9D-4E8B-A9DD-E733F84DD5E4}" srcOrd="2" destOrd="0" parTransId="{ADB22E7A-CC4C-4920-9552-32E4D3022E80}" sibTransId="{AE259A1B-6D08-4829-BF23-3E9DF2344856}"/>
    <dgm:cxn modelId="{E11F11DA-0757-4D3F-9298-6342166A3801}" type="presOf" srcId="{399E0A46-0FF4-437A-A769-107D945A89DF}" destId="{6C3D4BD2-F5D4-4E07-B035-82D7CDC938D8}" srcOrd="0" destOrd="0" presId="urn:microsoft.com/office/officeart/2011/layout/HexagonRadial"/>
    <dgm:cxn modelId="{63FC05EB-6E0C-4BDC-A9A0-93CB54A19EA6}" srcId="{28A83679-06E9-40CD-B371-267378E05974}" destId="{A9F4DD8E-1C0D-4B24-A68B-876C9563AA10}" srcOrd="3" destOrd="0" parTransId="{BADF9969-78A3-4808-9D9C-0FDF739949BF}" sibTransId="{AF9E5858-542C-4754-BD2B-1748385737C0}"/>
    <dgm:cxn modelId="{EBAFDAF8-4389-476C-8239-D867707400BD}" type="presOf" srcId="{28A83679-06E9-40CD-B371-267378E05974}" destId="{6CFA9772-4B1C-4553-926C-A7443AEAB873}" srcOrd="0" destOrd="0" presId="urn:microsoft.com/office/officeart/2011/layout/HexagonRadial"/>
    <dgm:cxn modelId="{499562BF-2B6D-4503-8443-8B57D1BBDF90}" type="presParOf" srcId="{115B6B78-D06E-4922-810C-3633683CDB0F}" destId="{6CFA9772-4B1C-4553-926C-A7443AEAB873}" srcOrd="0" destOrd="0" presId="urn:microsoft.com/office/officeart/2011/layout/HexagonRadial"/>
    <dgm:cxn modelId="{2B1A9F8C-C436-4A3D-8827-CD81F154ECD2}" type="presParOf" srcId="{115B6B78-D06E-4922-810C-3633683CDB0F}" destId="{F439B1BB-E43E-42A0-A395-242C461DEFF1}" srcOrd="1" destOrd="0" presId="urn:microsoft.com/office/officeart/2011/layout/HexagonRadial"/>
    <dgm:cxn modelId="{4A2550DA-FE8F-476D-9546-FAAEEF1E2D81}" type="presParOf" srcId="{F439B1BB-E43E-42A0-A395-242C461DEFF1}" destId="{D6442EE1-137A-446D-BD2C-0E166EAD52F5}" srcOrd="0" destOrd="0" presId="urn:microsoft.com/office/officeart/2011/layout/HexagonRadial"/>
    <dgm:cxn modelId="{8659E70B-4CE0-4962-99EF-BC0A57362883}" type="presParOf" srcId="{115B6B78-D06E-4922-810C-3633683CDB0F}" destId="{6C3D4BD2-F5D4-4E07-B035-82D7CDC938D8}" srcOrd="2" destOrd="0" presId="urn:microsoft.com/office/officeart/2011/layout/HexagonRadial"/>
    <dgm:cxn modelId="{1943AA1B-BB1C-448E-9E8E-08A8C44BD688}" type="presParOf" srcId="{115B6B78-D06E-4922-810C-3633683CDB0F}" destId="{27E7D200-817E-46FC-ACE7-BD83B36A72F7}" srcOrd="3" destOrd="0" presId="urn:microsoft.com/office/officeart/2011/layout/HexagonRadial"/>
    <dgm:cxn modelId="{970815D0-7D03-41FA-9565-EDD0C271D55B}" type="presParOf" srcId="{27E7D200-817E-46FC-ACE7-BD83B36A72F7}" destId="{9FFC3E95-1767-4B17-B57F-571ACA361210}" srcOrd="0" destOrd="0" presId="urn:microsoft.com/office/officeart/2011/layout/HexagonRadial"/>
    <dgm:cxn modelId="{45467561-AA85-4D81-A155-4DA0946DD2CB}" type="presParOf" srcId="{115B6B78-D06E-4922-810C-3633683CDB0F}" destId="{A8D52462-EB46-49F7-97CC-8F5F1DD91B98}" srcOrd="4" destOrd="0" presId="urn:microsoft.com/office/officeart/2011/layout/HexagonRadial"/>
    <dgm:cxn modelId="{BA4FBE3A-7DA2-41AC-A2C7-FE0C12343840}" type="presParOf" srcId="{115B6B78-D06E-4922-810C-3633683CDB0F}" destId="{8B47A1D1-3F0A-4A8A-B434-B800C8E98BE3}" srcOrd="5" destOrd="0" presId="urn:microsoft.com/office/officeart/2011/layout/HexagonRadial"/>
    <dgm:cxn modelId="{811C1CA1-8D84-42A2-922A-8898FF9D2DB3}" type="presParOf" srcId="{8B47A1D1-3F0A-4A8A-B434-B800C8E98BE3}" destId="{8B15F7E3-7389-4D34-A2D7-EEE1E2A80480}" srcOrd="0" destOrd="0" presId="urn:microsoft.com/office/officeart/2011/layout/HexagonRadial"/>
    <dgm:cxn modelId="{4E3FCF45-224E-47A4-96B9-1CA4AD61BA4C}" type="presParOf" srcId="{115B6B78-D06E-4922-810C-3633683CDB0F}" destId="{D163F222-803E-4A0B-A412-8116C87E8972}" srcOrd="6" destOrd="0" presId="urn:microsoft.com/office/officeart/2011/layout/HexagonRadial"/>
    <dgm:cxn modelId="{953106BC-F015-4449-A7AF-5F61609B6BEF}" type="presParOf" srcId="{115B6B78-D06E-4922-810C-3633683CDB0F}" destId="{7D0D3236-47B3-46CC-AE1F-D487BABAD9A5}" srcOrd="7" destOrd="0" presId="urn:microsoft.com/office/officeart/2011/layout/HexagonRadial"/>
    <dgm:cxn modelId="{6F4F8DA3-B3F2-4B2D-A8F2-2142B23398E3}" type="presParOf" srcId="{7D0D3236-47B3-46CC-AE1F-D487BABAD9A5}" destId="{DE4D64EF-CD8D-450F-938E-5B8B7D9090D1}" srcOrd="0" destOrd="0" presId="urn:microsoft.com/office/officeart/2011/layout/HexagonRadial"/>
    <dgm:cxn modelId="{53F6B0B7-0B57-448F-9541-44B0CDB74158}" type="presParOf" srcId="{115B6B78-D06E-4922-810C-3633683CDB0F}" destId="{B140FBF8-79A5-4C20-9363-C5256D64052F}" srcOrd="8" destOrd="0" presId="urn:microsoft.com/office/officeart/2011/layout/HexagonRadial"/>
    <dgm:cxn modelId="{D773FDDF-9E90-47C6-B736-0F15D4B1BF8E}" type="presParOf" srcId="{115B6B78-D06E-4922-810C-3633683CDB0F}" destId="{DAFBA397-E49A-418D-8A5E-B2AA80179AB6}" srcOrd="9" destOrd="0" presId="urn:microsoft.com/office/officeart/2011/layout/HexagonRadial"/>
    <dgm:cxn modelId="{98B54A3E-D515-4A41-8FC8-42F5C7E3461D}" type="presParOf" srcId="{DAFBA397-E49A-418D-8A5E-B2AA80179AB6}" destId="{9CF0974F-D63C-48B6-99CB-1DB5864EB6B1}" srcOrd="0" destOrd="0" presId="urn:microsoft.com/office/officeart/2011/layout/HexagonRadial"/>
    <dgm:cxn modelId="{F87C7148-C1F2-4DA6-B0E5-EF3DC429F0A3}" type="presParOf" srcId="{115B6B78-D06E-4922-810C-3633683CDB0F}" destId="{FF690CB7-3F43-4400-9C7A-42BD915BCC68}" srcOrd="10" destOrd="0" presId="urn:microsoft.com/office/officeart/2011/layout/HexagonRadial"/>
    <dgm:cxn modelId="{33821335-A623-4384-9968-50D999DFCADB}" type="presParOf" srcId="{115B6B78-D06E-4922-810C-3633683CDB0F}" destId="{FCCFD1B0-D216-402A-813D-F0CC63D79412}" srcOrd="11" destOrd="0" presId="urn:microsoft.com/office/officeart/2011/layout/HexagonRadial"/>
    <dgm:cxn modelId="{C9B515A1-A8AF-4992-8B0A-C12F95947BF5}" type="presParOf" srcId="{FCCFD1B0-D216-402A-813D-F0CC63D79412}" destId="{B5CDFA2F-9DBF-4736-B359-5E2F61005BFE}" srcOrd="0" destOrd="0" presId="urn:microsoft.com/office/officeart/2011/layout/HexagonRadial"/>
    <dgm:cxn modelId="{E2915865-4712-4839-A224-3C8151C12964}" type="presParOf" srcId="{115B6B78-D06E-4922-810C-3633683CDB0F}" destId="{E359E1DF-521F-4CCF-B340-FB0BBBAA0805}" srcOrd="12" destOrd="0" presId="urn:microsoft.com/office/officeart/2011/layout/HexagonRadial"/>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269FD731-8E75-4E6C-A646-52071E244DCD}" type="doc">
      <dgm:prSet loTypeId="urn:microsoft.com/office/officeart/2005/8/layout/venn1" loCatId="relationship" qsTypeId="urn:microsoft.com/office/officeart/2005/8/quickstyle/simple1" qsCatId="simple" csTypeId="urn:microsoft.com/office/officeart/2005/8/colors/accent0_3" csCatId="mainScheme" phldr="1"/>
      <dgm:spPr/>
    </dgm:pt>
    <dgm:pt modelId="{18B71021-04CD-404B-9D82-B6510EB9075D}">
      <dgm:prSet phldrT="[Text]" custT="1"/>
      <dgm:spPr/>
      <dgm:t>
        <a:bodyPr/>
        <a:lstStyle/>
        <a:p>
          <a:r>
            <a:rPr lang="en-AU" sz="1800"/>
            <a:t>Caravan &amp; Camping Plan</a:t>
          </a:r>
        </a:p>
      </dgm:t>
    </dgm:pt>
    <dgm:pt modelId="{2A985B2B-D025-445D-9C81-39443F709FEB}" type="parTrans" cxnId="{417F8609-EE6D-4F61-9D49-3E7CB1F5346E}">
      <dgm:prSet/>
      <dgm:spPr/>
      <dgm:t>
        <a:bodyPr/>
        <a:lstStyle/>
        <a:p>
          <a:endParaRPr lang="en-AU"/>
        </a:p>
      </dgm:t>
    </dgm:pt>
    <dgm:pt modelId="{BAA0E0BC-F1D8-4819-BB71-E7500CC8434E}" type="sibTrans" cxnId="{417F8609-EE6D-4F61-9D49-3E7CB1F5346E}">
      <dgm:prSet/>
      <dgm:spPr/>
      <dgm:t>
        <a:bodyPr/>
        <a:lstStyle/>
        <a:p>
          <a:endParaRPr lang="en-AU"/>
        </a:p>
      </dgm:t>
    </dgm:pt>
    <dgm:pt modelId="{5D3DB5C9-08F1-4A5E-B3D9-C08943D9176A}">
      <dgm:prSet phldrT="[Text]" custT="1"/>
      <dgm:spPr/>
      <dgm:t>
        <a:bodyPr/>
        <a:lstStyle/>
        <a:p>
          <a:r>
            <a:rPr lang="en-AU" sz="1800" dirty="0"/>
            <a:t>Crown Land Utilisation Strategy  </a:t>
          </a:r>
        </a:p>
      </dgm:t>
    </dgm:pt>
    <dgm:pt modelId="{03BEB3CD-A2C6-4161-9206-ECCFA54238BB}" type="parTrans" cxnId="{0B36663E-1CF9-4D0D-8BFF-90CDA4940409}">
      <dgm:prSet/>
      <dgm:spPr/>
      <dgm:t>
        <a:bodyPr/>
        <a:lstStyle/>
        <a:p>
          <a:endParaRPr lang="en-AU"/>
        </a:p>
      </dgm:t>
    </dgm:pt>
    <dgm:pt modelId="{175FE669-DB2E-4B47-83BC-B593D5B79053}" type="sibTrans" cxnId="{0B36663E-1CF9-4D0D-8BFF-90CDA4940409}">
      <dgm:prSet/>
      <dgm:spPr/>
      <dgm:t>
        <a:bodyPr/>
        <a:lstStyle/>
        <a:p>
          <a:endParaRPr lang="en-AU"/>
        </a:p>
      </dgm:t>
    </dgm:pt>
    <dgm:pt modelId="{84A1FBC2-0385-4BD7-80AF-3D032F3FBC36}" type="pres">
      <dgm:prSet presAssocID="{269FD731-8E75-4E6C-A646-52071E244DCD}" presName="compositeShape" presStyleCnt="0">
        <dgm:presLayoutVars>
          <dgm:chMax val="7"/>
          <dgm:dir/>
          <dgm:resizeHandles val="exact"/>
        </dgm:presLayoutVars>
      </dgm:prSet>
      <dgm:spPr/>
    </dgm:pt>
    <dgm:pt modelId="{B4FAB6A9-C36B-419F-B7B8-494E1D1B52A1}" type="pres">
      <dgm:prSet presAssocID="{18B71021-04CD-404B-9D82-B6510EB9075D}" presName="circ1" presStyleLbl="vennNode1" presStyleIdx="0" presStyleCnt="2"/>
      <dgm:spPr/>
    </dgm:pt>
    <dgm:pt modelId="{045AF35C-D3E2-4F45-92B9-5E66DCE5340E}" type="pres">
      <dgm:prSet presAssocID="{18B71021-04CD-404B-9D82-B6510EB9075D}" presName="circ1Tx" presStyleLbl="revTx" presStyleIdx="0" presStyleCnt="0">
        <dgm:presLayoutVars>
          <dgm:chMax val="0"/>
          <dgm:chPref val="0"/>
          <dgm:bulletEnabled val="1"/>
        </dgm:presLayoutVars>
      </dgm:prSet>
      <dgm:spPr/>
    </dgm:pt>
    <dgm:pt modelId="{00E71E36-C988-4C77-B7C8-FB33E29C3DBE}" type="pres">
      <dgm:prSet presAssocID="{5D3DB5C9-08F1-4A5E-B3D9-C08943D9176A}" presName="circ2" presStyleLbl="vennNode1" presStyleIdx="1" presStyleCnt="2"/>
      <dgm:spPr/>
    </dgm:pt>
    <dgm:pt modelId="{2623EC43-BD83-4991-800A-7D0B462E939C}" type="pres">
      <dgm:prSet presAssocID="{5D3DB5C9-08F1-4A5E-B3D9-C08943D9176A}" presName="circ2Tx" presStyleLbl="revTx" presStyleIdx="0" presStyleCnt="0">
        <dgm:presLayoutVars>
          <dgm:chMax val="0"/>
          <dgm:chPref val="0"/>
          <dgm:bulletEnabled val="1"/>
        </dgm:presLayoutVars>
      </dgm:prSet>
      <dgm:spPr/>
    </dgm:pt>
  </dgm:ptLst>
  <dgm:cxnLst>
    <dgm:cxn modelId="{417F8609-EE6D-4F61-9D49-3E7CB1F5346E}" srcId="{269FD731-8E75-4E6C-A646-52071E244DCD}" destId="{18B71021-04CD-404B-9D82-B6510EB9075D}" srcOrd="0" destOrd="0" parTransId="{2A985B2B-D025-445D-9C81-39443F709FEB}" sibTransId="{BAA0E0BC-F1D8-4819-BB71-E7500CC8434E}"/>
    <dgm:cxn modelId="{AB3B3F33-6B33-4611-9CB8-89F170AE97D1}" type="presOf" srcId="{5D3DB5C9-08F1-4A5E-B3D9-C08943D9176A}" destId="{2623EC43-BD83-4991-800A-7D0B462E939C}" srcOrd="1" destOrd="0" presId="urn:microsoft.com/office/officeart/2005/8/layout/venn1"/>
    <dgm:cxn modelId="{0B36663E-1CF9-4D0D-8BFF-90CDA4940409}" srcId="{269FD731-8E75-4E6C-A646-52071E244DCD}" destId="{5D3DB5C9-08F1-4A5E-B3D9-C08943D9176A}" srcOrd="1" destOrd="0" parTransId="{03BEB3CD-A2C6-4161-9206-ECCFA54238BB}" sibTransId="{175FE669-DB2E-4B47-83BC-B593D5B79053}"/>
    <dgm:cxn modelId="{BED7EF48-0D6B-40FB-9D5F-146D4A678371}" type="presOf" srcId="{18B71021-04CD-404B-9D82-B6510EB9075D}" destId="{B4FAB6A9-C36B-419F-B7B8-494E1D1B52A1}" srcOrd="0" destOrd="0" presId="urn:microsoft.com/office/officeart/2005/8/layout/venn1"/>
    <dgm:cxn modelId="{4FBD9892-C11F-4691-8114-B9DD0E698A26}" type="presOf" srcId="{269FD731-8E75-4E6C-A646-52071E244DCD}" destId="{84A1FBC2-0385-4BD7-80AF-3D032F3FBC36}" srcOrd="0" destOrd="0" presId="urn:microsoft.com/office/officeart/2005/8/layout/venn1"/>
    <dgm:cxn modelId="{A8B430AA-FC44-4038-8A7D-CBD24B6E9982}" type="presOf" srcId="{18B71021-04CD-404B-9D82-B6510EB9075D}" destId="{045AF35C-D3E2-4F45-92B9-5E66DCE5340E}" srcOrd="1" destOrd="0" presId="urn:microsoft.com/office/officeart/2005/8/layout/venn1"/>
    <dgm:cxn modelId="{8E2558C3-C7AE-485F-961E-4B6EE56CE571}" type="presOf" srcId="{5D3DB5C9-08F1-4A5E-B3D9-C08943D9176A}" destId="{00E71E36-C988-4C77-B7C8-FB33E29C3DBE}" srcOrd="0" destOrd="0" presId="urn:microsoft.com/office/officeart/2005/8/layout/venn1"/>
    <dgm:cxn modelId="{35D35081-E33B-4650-8AF7-F2B2BFA19C21}" type="presParOf" srcId="{84A1FBC2-0385-4BD7-80AF-3D032F3FBC36}" destId="{B4FAB6A9-C36B-419F-B7B8-494E1D1B52A1}" srcOrd="0" destOrd="0" presId="urn:microsoft.com/office/officeart/2005/8/layout/venn1"/>
    <dgm:cxn modelId="{3AD2FB65-36A6-4C7C-85C4-92E20BDB3687}" type="presParOf" srcId="{84A1FBC2-0385-4BD7-80AF-3D032F3FBC36}" destId="{045AF35C-D3E2-4F45-92B9-5E66DCE5340E}" srcOrd="1" destOrd="0" presId="urn:microsoft.com/office/officeart/2005/8/layout/venn1"/>
    <dgm:cxn modelId="{B8C25959-9A5C-4028-B169-FC96B7A8C38F}" type="presParOf" srcId="{84A1FBC2-0385-4BD7-80AF-3D032F3FBC36}" destId="{00E71E36-C988-4C77-B7C8-FB33E29C3DBE}" srcOrd="2" destOrd="0" presId="urn:microsoft.com/office/officeart/2005/8/layout/venn1"/>
    <dgm:cxn modelId="{460CBB92-57DA-4F1D-AA84-830754EDD5A7}" type="presParOf" srcId="{84A1FBC2-0385-4BD7-80AF-3D032F3FBC36}" destId="{2623EC43-BD83-4991-800A-7D0B462E939C}" srcOrd="3"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9FD731-8E75-4E6C-A646-52071E244DCD}" type="doc">
      <dgm:prSet loTypeId="urn:microsoft.com/office/officeart/2005/8/layout/venn1" loCatId="relationship" qsTypeId="urn:microsoft.com/office/officeart/2005/8/quickstyle/simple1" qsCatId="simple" csTypeId="urn:microsoft.com/office/officeart/2005/8/colors/accent0_3" csCatId="mainScheme" phldr="1"/>
      <dgm:spPr/>
    </dgm:pt>
    <dgm:pt modelId="{87217A7A-AA10-4E40-BE05-16B72290EB3E}">
      <dgm:prSet phldrT="[Text]" custT="1"/>
      <dgm:spPr>
        <a:xfrm>
          <a:off x="1481103" y="33030"/>
          <a:ext cx="1717579" cy="1717579"/>
        </a:xfrm>
        <a:solidFill>
          <a:srgbClr val="44546A">
            <a:alpha val="50000"/>
            <a:hueOff val="0"/>
            <a:satOff val="0"/>
            <a:lumOff val="0"/>
            <a:alphaOff val="0"/>
          </a:srgbClr>
        </a:solidFill>
        <a:ln w="12700" cap="flat" cmpd="sng" algn="ctr">
          <a:solidFill>
            <a:srgbClr val="E7E6E6">
              <a:hueOff val="0"/>
              <a:satOff val="0"/>
              <a:lumOff val="0"/>
              <a:alphaOff val="0"/>
            </a:srgbClr>
          </a:solidFill>
          <a:prstDash val="solid"/>
          <a:miter lim="800000"/>
        </a:ln>
        <a:effectLst/>
      </dgm:spPr>
      <dgm:t>
        <a:bodyPr/>
        <a:lstStyle/>
        <a:p>
          <a:pPr>
            <a:buNone/>
          </a:pPr>
          <a:r>
            <a:rPr lang="en-AU" sz="1600" b="0">
              <a:solidFill>
                <a:schemeClr val="tx1"/>
              </a:solidFill>
              <a:latin typeface="Calibri" panose="020F0502020204030204"/>
              <a:ea typeface="+mn-ea"/>
              <a:cs typeface="+mn-cs"/>
            </a:rPr>
            <a:t>Community Consultation</a:t>
          </a:r>
        </a:p>
      </dgm:t>
    </dgm:pt>
    <dgm:pt modelId="{AFCC881C-2899-4200-B2A7-3B67041B82CC}" type="parTrans" cxnId="{862CC181-301C-4EBD-B1D4-A033D0DAB727}">
      <dgm:prSet/>
      <dgm:spPr/>
      <dgm:t>
        <a:bodyPr/>
        <a:lstStyle/>
        <a:p>
          <a:endParaRPr lang="en-AU"/>
        </a:p>
      </dgm:t>
    </dgm:pt>
    <dgm:pt modelId="{B1B1F45C-5516-4394-A0F5-C0A2EEDFE181}" type="sibTrans" cxnId="{862CC181-301C-4EBD-B1D4-A033D0DAB727}">
      <dgm:prSet/>
      <dgm:spPr/>
      <dgm:t>
        <a:bodyPr/>
        <a:lstStyle/>
        <a:p>
          <a:endParaRPr lang="en-AU"/>
        </a:p>
      </dgm:t>
    </dgm:pt>
    <dgm:pt modelId="{18B71021-04CD-404B-9D82-B6510EB9075D}">
      <dgm:prSet phldrT="[Text]" custT="1"/>
      <dgm:spPr>
        <a:xfrm>
          <a:off x="2240801" y="792728"/>
          <a:ext cx="1717579" cy="1717579"/>
        </a:xfrm>
        <a:solidFill>
          <a:srgbClr val="44546A">
            <a:alpha val="50000"/>
            <a:hueOff val="0"/>
            <a:satOff val="0"/>
            <a:lumOff val="0"/>
            <a:alphaOff val="0"/>
          </a:srgbClr>
        </a:solidFill>
        <a:ln w="12700" cap="flat" cmpd="sng" algn="ctr">
          <a:solidFill>
            <a:srgbClr val="E7E6E6">
              <a:hueOff val="0"/>
              <a:satOff val="0"/>
              <a:lumOff val="0"/>
              <a:alphaOff val="0"/>
            </a:srgbClr>
          </a:solidFill>
          <a:prstDash val="solid"/>
          <a:miter lim="800000"/>
        </a:ln>
        <a:effectLst/>
      </dgm:spPr>
      <dgm:t>
        <a:bodyPr/>
        <a:lstStyle/>
        <a:p>
          <a:pPr>
            <a:buNone/>
          </a:pPr>
          <a:r>
            <a:rPr lang="en-AU" sz="1600">
              <a:solidFill>
                <a:schemeClr val="tx1"/>
              </a:solidFill>
              <a:latin typeface="Calibri" panose="020F0502020204030204"/>
              <a:ea typeface="+mn-ea"/>
              <a:cs typeface="+mn-cs"/>
            </a:rPr>
            <a:t>Stakeholder  &amp; EMAC Consultation</a:t>
          </a:r>
        </a:p>
      </dgm:t>
    </dgm:pt>
    <dgm:pt modelId="{2A985B2B-D025-445D-9C81-39443F709FEB}" type="parTrans" cxnId="{417F8609-EE6D-4F61-9D49-3E7CB1F5346E}">
      <dgm:prSet/>
      <dgm:spPr/>
      <dgm:t>
        <a:bodyPr/>
        <a:lstStyle/>
        <a:p>
          <a:endParaRPr lang="en-AU"/>
        </a:p>
      </dgm:t>
    </dgm:pt>
    <dgm:pt modelId="{BAA0E0BC-F1D8-4819-BB71-E7500CC8434E}" type="sibTrans" cxnId="{417F8609-EE6D-4F61-9D49-3E7CB1F5346E}">
      <dgm:prSet/>
      <dgm:spPr/>
      <dgm:t>
        <a:bodyPr/>
        <a:lstStyle/>
        <a:p>
          <a:endParaRPr lang="en-AU"/>
        </a:p>
      </dgm:t>
    </dgm:pt>
    <dgm:pt modelId="{E92F4E7C-53AA-450A-B77D-E95B4AE09F86}">
      <dgm:prSet phldrT="[Text]" custT="1"/>
      <dgm:spPr>
        <a:xfrm>
          <a:off x="2240801" y="792728"/>
          <a:ext cx="1717579" cy="1717579"/>
        </a:xfrm>
        <a:solidFill>
          <a:srgbClr val="44546A">
            <a:alpha val="50000"/>
            <a:hueOff val="0"/>
            <a:satOff val="0"/>
            <a:lumOff val="0"/>
            <a:alphaOff val="0"/>
          </a:srgbClr>
        </a:solidFill>
        <a:ln w="12700" cap="flat" cmpd="sng" algn="ctr">
          <a:solidFill>
            <a:srgbClr val="E7E6E6">
              <a:hueOff val="0"/>
              <a:satOff val="0"/>
              <a:lumOff val="0"/>
              <a:alphaOff val="0"/>
            </a:srgbClr>
          </a:solidFill>
          <a:prstDash val="solid"/>
          <a:miter lim="800000"/>
        </a:ln>
        <a:effectLst/>
      </dgm:spPr>
      <dgm:t>
        <a:bodyPr/>
        <a:lstStyle/>
        <a:p>
          <a:pPr>
            <a:buNone/>
          </a:pPr>
          <a:r>
            <a:rPr lang="en-AU" sz="1600">
              <a:solidFill>
                <a:schemeClr val="tx1"/>
              </a:solidFill>
              <a:latin typeface="Calibri" panose="020F0502020204030204"/>
              <a:ea typeface="+mn-ea"/>
              <a:cs typeface="+mn-cs"/>
            </a:rPr>
            <a:t>Use of Caravan Parks </a:t>
          </a:r>
          <a:r>
            <a:rPr lang="en-AU" sz="1600">
              <a:solidFill>
                <a:schemeClr val="tx1"/>
              </a:solidFill>
              <a:latin typeface="+mn-lt"/>
              <a:ea typeface="+mn-ea"/>
              <a:cs typeface="+mn-cs"/>
            </a:rPr>
            <a:t>for work force short term accommodation  </a:t>
          </a:r>
          <a:endParaRPr lang="en-AU" sz="1600">
            <a:solidFill>
              <a:schemeClr val="tx1"/>
            </a:solidFill>
            <a:latin typeface="Calibri" panose="020F0502020204030204"/>
            <a:ea typeface="+mn-ea"/>
            <a:cs typeface="+mn-cs"/>
          </a:endParaRPr>
        </a:p>
      </dgm:t>
    </dgm:pt>
    <dgm:pt modelId="{F3D36E41-154D-4B20-B77A-4FDD163602B1}" type="parTrans" cxnId="{335FE707-ADDD-4F25-A9FC-71ACA63C17BE}">
      <dgm:prSet/>
      <dgm:spPr/>
      <dgm:t>
        <a:bodyPr/>
        <a:lstStyle/>
        <a:p>
          <a:endParaRPr lang="en-AU"/>
        </a:p>
      </dgm:t>
    </dgm:pt>
    <dgm:pt modelId="{A5B37EA2-B1A7-436F-B903-5A2CDB536258}" type="sibTrans" cxnId="{335FE707-ADDD-4F25-A9FC-71ACA63C17BE}">
      <dgm:prSet/>
      <dgm:spPr/>
      <dgm:t>
        <a:bodyPr/>
        <a:lstStyle/>
        <a:p>
          <a:endParaRPr lang="en-AU"/>
        </a:p>
      </dgm:t>
    </dgm:pt>
    <dgm:pt modelId="{A7C68832-758D-4EAD-8551-54B13577D89A}">
      <dgm:prSet phldrT="[Text]" custT="1"/>
      <dgm:spPr>
        <a:xfrm>
          <a:off x="2240801" y="792728"/>
          <a:ext cx="1717579" cy="1717579"/>
        </a:xfrm>
        <a:solidFill>
          <a:srgbClr val="44546A">
            <a:alpha val="50000"/>
            <a:hueOff val="0"/>
            <a:satOff val="0"/>
            <a:lumOff val="0"/>
            <a:alphaOff val="0"/>
          </a:srgbClr>
        </a:solidFill>
        <a:ln w="12700" cap="flat" cmpd="sng" algn="ctr">
          <a:solidFill>
            <a:srgbClr val="E7E6E6">
              <a:hueOff val="0"/>
              <a:satOff val="0"/>
              <a:lumOff val="0"/>
              <a:alphaOff val="0"/>
            </a:srgbClr>
          </a:solidFill>
          <a:prstDash val="solid"/>
          <a:miter lim="800000"/>
        </a:ln>
        <a:effectLst/>
      </dgm:spPr>
      <dgm:t>
        <a:bodyPr/>
        <a:lstStyle/>
        <a:p>
          <a:pPr>
            <a:buNone/>
          </a:pPr>
          <a:r>
            <a:rPr lang="en-AU" sz="1600">
              <a:solidFill>
                <a:schemeClr val="tx1"/>
              </a:solidFill>
              <a:latin typeface="Calibri" panose="020F0502020204030204"/>
              <a:ea typeface="+mn-ea"/>
              <a:cs typeface="+mn-cs"/>
            </a:rPr>
            <a:t>Sustainability Principles </a:t>
          </a:r>
        </a:p>
      </dgm:t>
    </dgm:pt>
    <dgm:pt modelId="{C9DCD4B2-3EA7-4365-A01B-155756559814}" type="parTrans" cxnId="{9D6EC5B9-31FD-4628-9CFC-D051ACB48A93}">
      <dgm:prSet/>
      <dgm:spPr/>
      <dgm:t>
        <a:bodyPr/>
        <a:lstStyle/>
        <a:p>
          <a:endParaRPr lang="en-AU"/>
        </a:p>
      </dgm:t>
    </dgm:pt>
    <dgm:pt modelId="{14AED624-2007-431B-87CE-692167D30A0B}" type="sibTrans" cxnId="{9D6EC5B9-31FD-4628-9CFC-D051ACB48A93}">
      <dgm:prSet/>
      <dgm:spPr/>
      <dgm:t>
        <a:bodyPr/>
        <a:lstStyle/>
        <a:p>
          <a:endParaRPr lang="en-AU"/>
        </a:p>
      </dgm:t>
    </dgm:pt>
    <dgm:pt modelId="{BC684711-450D-4A99-8864-DACF8FA3298B}">
      <dgm:prSet phldrT="[Text]" custT="1"/>
      <dgm:spPr>
        <a:xfrm>
          <a:off x="2240801" y="792728"/>
          <a:ext cx="1717579" cy="1717579"/>
        </a:xfrm>
        <a:solidFill>
          <a:srgbClr val="44546A">
            <a:alpha val="50000"/>
            <a:hueOff val="0"/>
            <a:satOff val="0"/>
            <a:lumOff val="0"/>
            <a:alphaOff val="0"/>
          </a:srgbClr>
        </a:solidFill>
        <a:ln w="12700" cap="flat" cmpd="sng" algn="ctr">
          <a:solidFill>
            <a:srgbClr val="E7E6E6">
              <a:hueOff val="0"/>
              <a:satOff val="0"/>
              <a:lumOff val="0"/>
              <a:alphaOff val="0"/>
            </a:srgbClr>
          </a:solidFill>
          <a:prstDash val="solid"/>
          <a:miter lim="800000"/>
        </a:ln>
        <a:effectLst/>
      </dgm:spPr>
      <dgm:t>
        <a:bodyPr/>
        <a:lstStyle/>
        <a:p>
          <a:endParaRPr lang="en-AU"/>
        </a:p>
      </dgm:t>
    </dgm:pt>
    <dgm:pt modelId="{E9926F04-E955-41E1-956B-EC2FAFBBBFFF}" type="parTrans" cxnId="{3A8BB77F-FE96-4696-BDAD-C5FC206D62F6}">
      <dgm:prSet/>
      <dgm:spPr/>
      <dgm:t>
        <a:bodyPr/>
        <a:lstStyle/>
        <a:p>
          <a:endParaRPr lang="en-AU"/>
        </a:p>
      </dgm:t>
    </dgm:pt>
    <dgm:pt modelId="{D7A1F353-E28A-4B2E-A58C-13E66A3853E2}" type="sibTrans" cxnId="{3A8BB77F-FE96-4696-BDAD-C5FC206D62F6}">
      <dgm:prSet/>
      <dgm:spPr/>
      <dgm:t>
        <a:bodyPr/>
        <a:lstStyle/>
        <a:p>
          <a:endParaRPr lang="en-AU"/>
        </a:p>
      </dgm:t>
    </dgm:pt>
    <dgm:pt modelId="{CDCC3931-B135-48D0-B8F5-314BB6707911}">
      <dgm:prSet phldrT="[Text]" custT="1"/>
      <dgm:spPr>
        <a:xfrm>
          <a:off x="2240801" y="792728"/>
          <a:ext cx="1717579" cy="1717579"/>
        </a:xfrm>
        <a:solidFill>
          <a:srgbClr val="44546A">
            <a:alpha val="50000"/>
            <a:hueOff val="0"/>
            <a:satOff val="0"/>
            <a:lumOff val="0"/>
            <a:alphaOff val="0"/>
          </a:srgbClr>
        </a:solidFill>
        <a:ln w="12700" cap="flat" cmpd="sng" algn="ctr">
          <a:solidFill>
            <a:srgbClr val="E7E6E6">
              <a:hueOff val="0"/>
              <a:satOff val="0"/>
              <a:lumOff val="0"/>
              <a:alphaOff val="0"/>
            </a:srgbClr>
          </a:solidFill>
          <a:prstDash val="solid"/>
          <a:miter lim="800000"/>
        </a:ln>
        <a:effectLst/>
      </dgm:spPr>
      <dgm:t>
        <a:bodyPr/>
        <a:lstStyle/>
        <a:p>
          <a:pPr>
            <a:buNone/>
          </a:pPr>
          <a:r>
            <a:rPr lang="en-AU" sz="1600">
              <a:solidFill>
                <a:schemeClr val="tx1"/>
              </a:solidFill>
              <a:latin typeface="Calibri" panose="020F0502020204030204"/>
              <a:ea typeface="+mn-ea"/>
              <a:cs typeface="+mn-cs"/>
            </a:rPr>
            <a:t>Relevant Knowledge Sharing</a:t>
          </a:r>
        </a:p>
      </dgm:t>
    </dgm:pt>
    <dgm:pt modelId="{EEB359BC-1EBE-45A2-BD4B-75B19E31FC77}" type="parTrans" cxnId="{C07EA2A2-EA75-4108-9D6C-D1C1A22A5591}">
      <dgm:prSet/>
      <dgm:spPr/>
      <dgm:t>
        <a:bodyPr/>
        <a:lstStyle/>
        <a:p>
          <a:endParaRPr lang="en-AU"/>
        </a:p>
      </dgm:t>
    </dgm:pt>
    <dgm:pt modelId="{2F9C3C8B-D4A6-42FB-9CE7-8C92A9FDFC34}" type="sibTrans" cxnId="{C07EA2A2-EA75-4108-9D6C-D1C1A22A5591}">
      <dgm:prSet/>
      <dgm:spPr/>
      <dgm:t>
        <a:bodyPr/>
        <a:lstStyle/>
        <a:p>
          <a:endParaRPr lang="en-AU"/>
        </a:p>
      </dgm:t>
    </dgm:pt>
    <dgm:pt modelId="{D31AD097-AD61-4FF5-BFF2-F46F064B5F2B}">
      <dgm:prSet phldrT="[Text]" custT="1"/>
      <dgm:spPr>
        <a:xfrm>
          <a:off x="2240801" y="792728"/>
          <a:ext cx="1717579" cy="1717579"/>
        </a:xfrm>
        <a:solidFill>
          <a:srgbClr val="44546A">
            <a:alpha val="50000"/>
            <a:hueOff val="0"/>
            <a:satOff val="0"/>
            <a:lumOff val="0"/>
            <a:alphaOff val="0"/>
          </a:srgbClr>
        </a:solidFill>
        <a:ln w="12700" cap="flat" cmpd="sng" algn="ctr">
          <a:solidFill>
            <a:srgbClr val="E7E6E6">
              <a:hueOff val="0"/>
              <a:satOff val="0"/>
              <a:lumOff val="0"/>
              <a:alphaOff val="0"/>
            </a:srgbClr>
          </a:solidFill>
          <a:prstDash val="solid"/>
          <a:miter lim="800000"/>
        </a:ln>
        <a:effectLst/>
      </dgm:spPr>
      <dgm:t>
        <a:bodyPr/>
        <a:lstStyle/>
        <a:p>
          <a:pPr>
            <a:buNone/>
          </a:pPr>
          <a:r>
            <a:rPr lang="en-AU" sz="1600">
              <a:solidFill>
                <a:schemeClr val="tx1"/>
              </a:solidFill>
              <a:latin typeface="Calibri" panose="020F0502020204030204"/>
              <a:ea typeface="+mn-ea"/>
              <a:cs typeface="+mn-cs"/>
            </a:rPr>
            <a:t>Economic </a:t>
          </a:r>
          <a:br>
            <a:rPr lang="en-AU" sz="1600">
              <a:solidFill>
                <a:schemeClr val="tx1"/>
              </a:solidFill>
              <a:latin typeface="Calibri" panose="020F0502020204030204"/>
              <a:ea typeface="+mn-ea"/>
              <a:cs typeface="+mn-cs"/>
            </a:rPr>
          </a:br>
          <a:r>
            <a:rPr lang="en-AU" sz="1600">
              <a:solidFill>
                <a:schemeClr val="tx1"/>
              </a:solidFill>
              <a:latin typeface="Calibri" panose="020F0502020204030204"/>
              <a:ea typeface="+mn-ea"/>
              <a:cs typeface="+mn-cs"/>
            </a:rPr>
            <a:t>Overview </a:t>
          </a:r>
        </a:p>
      </dgm:t>
    </dgm:pt>
    <dgm:pt modelId="{311A73A0-CC68-49F9-B2B8-934DA590C966}" type="parTrans" cxnId="{7599769F-DC43-4CE9-A357-CC27DF8989F0}">
      <dgm:prSet/>
      <dgm:spPr/>
      <dgm:t>
        <a:bodyPr/>
        <a:lstStyle/>
        <a:p>
          <a:endParaRPr lang="en-AU"/>
        </a:p>
      </dgm:t>
    </dgm:pt>
    <dgm:pt modelId="{42238C0F-9D76-4729-B05E-71FCFFD156CC}" type="sibTrans" cxnId="{7599769F-DC43-4CE9-A357-CC27DF8989F0}">
      <dgm:prSet/>
      <dgm:spPr/>
      <dgm:t>
        <a:bodyPr/>
        <a:lstStyle/>
        <a:p>
          <a:endParaRPr lang="en-AU"/>
        </a:p>
      </dgm:t>
    </dgm:pt>
    <dgm:pt modelId="{069829F4-C8DB-4394-99AA-343FDACDC98E}">
      <dgm:prSet phldrT="[Text]" custT="1"/>
      <dgm:spPr>
        <a:xfrm>
          <a:off x="2240801" y="792728"/>
          <a:ext cx="1717579" cy="1717579"/>
        </a:xfrm>
        <a:solidFill>
          <a:srgbClr val="44546A">
            <a:alpha val="50000"/>
            <a:hueOff val="0"/>
            <a:satOff val="0"/>
            <a:lumOff val="0"/>
            <a:alphaOff val="0"/>
          </a:srgbClr>
        </a:solidFill>
        <a:ln w="12700" cap="flat" cmpd="sng" algn="ctr">
          <a:solidFill>
            <a:srgbClr val="E7E6E6">
              <a:hueOff val="0"/>
              <a:satOff val="0"/>
              <a:lumOff val="0"/>
              <a:alphaOff val="0"/>
            </a:srgbClr>
          </a:solidFill>
          <a:prstDash val="solid"/>
          <a:miter lim="800000"/>
        </a:ln>
        <a:effectLst/>
      </dgm:spPr>
      <dgm:t>
        <a:bodyPr/>
        <a:lstStyle/>
        <a:p>
          <a:pPr>
            <a:buNone/>
          </a:pPr>
          <a:r>
            <a:rPr lang="en-AU" sz="1600">
              <a:solidFill>
                <a:schemeClr val="tx1"/>
              </a:solidFill>
              <a:latin typeface="Calibri" panose="020F0502020204030204"/>
              <a:ea typeface="+mn-ea"/>
              <a:cs typeface="+mn-cs"/>
            </a:rPr>
            <a:t>Use of caravan parks to support events</a:t>
          </a:r>
        </a:p>
      </dgm:t>
    </dgm:pt>
    <dgm:pt modelId="{90A02050-8D05-43EE-A625-967320CF39FF}" type="parTrans" cxnId="{A8FDF1FD-997B-4688-AE11-1FA209E0BAC7}">
      <dgm:prSet/>
      <dgm:spPr/>
      <dgm:t>
        <a:bodyPr/>
        <a:lstStyle/>
        <a:p>
          <a:endParaRPr lang="en-AU"/>
        </a:p>
      </dgm:t>
    </dgm:pt>
    <dgm:pt modelId="{29A99371-3BDD-4FB8-89C9-DDE6F9ADD4B3}" type="sibTrans" cxnId="{A8FDF1FD-997B-4688-AE11-1FA209E0BAC7}">
      <dgm:prSet/>
      <dgm:spPr/>
      <dgm:t>
        <a:bodyPr/>
        <a:lstStyle/>
        <a:p>
          <a:endParaRPr lang="en-AU"/>
        </a:p>
      </dgm:t>
    </dgm:pt>
    <dgm:pt modelId="{84A1FBC2-0385-4BD7-80AF-3D032F3FBC36}" type="pres">
      <dgm:prSet presAssocID="{269FD731-8E75-4E6C-A646-52071E244DCD}" presName="compositeShape" presStyleCnt="0">
        <dgm:presLayoutVars>
          <dgm:chMax val="7"/>
          <dgm:dir/>
          <dgm:resizeHandles val="exact"/>
        </dgm:presLayoutVars>
      </dgm:prSet>
      <dgm:spPr/>
    </dgm:pt>
    <dgm:pt modelId="{238D524C-72C1-453D-8A7A-B51E1AF2E340}" type="pres">
      <dgm:prSet presAssocID="{87217A7A-AA10-4E40-BE05-16B72290EB3E}" presName="circ1" presStyleLbl="vennNode1" presStyleIdx="0" presStyleCnt="7"/>
      <dgm:spPr>
        <a:prstGeom prst="ellipse">
          <a:avLst/>
        </a:prstGeom>
      </dgm:spPr>
    </dgm:pt>
    <dgm:pt modelId="{F985F5AC-0E2B-4D9B-81F0-FFB2C96DF1F6}" type="pres">
      <dgm:prSet presAssocID="{87217A7A-AA10-4E40-BE05-16B72290EB3E}" presName="circ1Tx" presStyleLbl="revTx" presStyleIdx="0" presStyleCnt="0">
        <dgm:presLayoutVars>
          <dgm:chMax val="0"/>
          <dgm:chPref val="0"/>
          <dgm:bulletEnabled val="1"/>
        </dgm:presLayoutVars>
      </dgm:prSet>
      <dgm:spPr/>
    </dgm:pt>
    <dgm:pt modelId="{2CE8DDA6-3849-4F2A-BEEB-95FB0FFD489A}" type="pres">
      <dgm:prSet presAssocID="{18B71021-04CD-404B-9D82-B6510EB9075D}" presName="circ2" presStyleLbl="vennNode1" presStyleIdx="1" presStyleCnt="7"/>
      <dgm:spPr>
        <a:prstGeom prst="ellipse">
          <a:avLst/>
        </a:prstGeom>
      </dgm:spPr>
    </dgm:pt>
    <dgm:pt modelId="{808C553B-5D26-4069-8E76-A0B524406DA9}" type="pres">
      <dgm:prSet presAssocID="{18B71021-04CD-404B-9D82-B6510EB9075D}" presName="circ2Tx" presStyleLbl="revTx" presStyleIdx="0" presStyleCnt="0">
        <dgm:presLayoutVars>
          <dgm:chMax val="0"/>
          <dgm:chPref val="0"/>
          <dgm:bulletEnabled val="1"/>
        </dgm:presLayoutVars>
      </dgm:prSet>
      <dgm:spPr/>
    </dgm:pt>
    <dgm:pt modelId="{F14A37E6-CD9F-4243-9063-A8EC9AAB0018}" type="pres">
      <dgm:prSet presAssocID="{D31AD097-AD61-4FF5-BFF2-F46F064B5F2B}" presName="circ3" presStyleLbl="vennNode1" presStyleIdx="2" presStyleCnt="7"/>
      <dgm:spPr/>
    </dgm:pt>
    <dgm:pt modelId="{495D3288-D075-4C0F-AD87-5F08F4616411}" type="pres">
      <dgm:prSet presAssocID="{D31AD097-AD61-4FF5-BFF2-F46F064B5F2B}" presName="circ3Tx" presStyleLbl="revTx" presStyleIdx="0" presStyleCnt="0" custScaleX="132073" custLinFactNeighborX="378" custLinFactNeighborY="-7766">
        <dgm:presLayoutVars>
          <dgm:chMax val="0"/>
          <dgm:chPref val="0"/>
          <dgm:bulletEnabled val="1"/>
        </dgm:presLayoutVars>
      </dgm:prSet>
      <dgm:spPr/>
    </dgm:pt>
    <dgm:pt modelId="{8A9D2732-8009-404E-BF3E-A89A9C8A3AFB}" type="pres">
      <dgm:prSet presAssocID="{069829F4-C8DB-4394-99AA-343FDACDC98E}" presName="circ4" presStyleLbl="vennNode1" presStyleIdx="3" presStyleCnt="7"/>
      <dgm:spPr/>
    </dgm:pt>
    <dgm:pt modelId="{6DF85B44-2E5E-40DC-A94C-CAD978D18D44}" type="pres">
      <dgm:prSet presAssocID="{069829F4-C8DB-4394-99AA-343FDACDC98E}" presName="circ4Tx" presStyleLbl="revTx" presStyleIdx="0" presStyleCnt="0" custScaleX="150330">
        <dgm:presLayoutVars>
          <dgm:chMax val="0"/>
          <dgm:chPref val="0"/>
          <dgm:bulletEnabled val="1"/>
        </dgm:presLayoutVars>
      </dgm:prSet>
      <dgm:spPr/>
    </dgm:pt>
    <dgm:pt modelId="{C5D6C229-FAE0-429D-92A6-F9D3AC014FC1}" type="pres">
      <dgm:prSet presAssocID="{E92F4E7C-53AA-450A-B77D-E95B4AE09F86}" presName="circ5" presStyleLbl="vennNode1" presStyleIdx="4" presStyleCnt="7"/>
      <dgm:spPr/>
    </dgm:pt>
    <dgm:pt modelId="{3B9D40BE-FC6B-4E2D-ACBF-582121CE9840}" type="pres">
      <dgm:prSet presAssocID="{E92F4E7C-53AA-450A-B77D-E95B4AE09F86}" presName="circ5Tx" presStyleLbl="revTx" presStyleIdx="0" presStyleCnt="0" custScaleX="128581">
        <dgm:presLayoutVars>
          <dgm:chMax val="0"/>
          <dgm:chPref val="0"/>
          <dgm:bulletEnabled val="1"/>
        </dgm:presLayoutVars>
      </dgm:prSet>
      <dgm:spPr/>
    </dgm:pt>
    <dgm:pt modelId="{1BE02371-B55F-486C-AAC1-D228DC901721}" type="pres">
      <dgm:prSet presAssocID="{CDCC3931-B135-48D0-B8F5-314BB6707911}" presName="circ6" presStyleLbl="vennNode1" presStyleIdx="5" presStyleCnt="7"/>
      <dgm:spPr/>
    </dgm:pt>
    <dgm:pt modelId="{9AEF6FE8-EC02-4200-A393-C102E5761208}" type="pres">
      <dgm:prSet presAssocID="{CDCC3931-B135-48D0-B8F5-314BB6707911}" presName="circ6Tx" presStyleLbl="revTx" presStyleIdx="0" presStyleCnt="0">
        <dgm:presLayoutVars>
          <dgm:chMax val="0"/>
          <dgm:chPref val="0"/>
          <dgm:bulletEnabled val="1"/>
        </dgm:presLayoutVars>
      </dgm:prSet>
      <dgm:spPr/>
    </dgm:pt>
    <dgm:pt modelId="{9C328D2A-642A-4B8E-9C5E-1A77BCF66154}" type="pres">
      <dgm:prSet presAssocID="{A7C68832-758D-4EAD-8551-54B13577D89A}" presName="circ7" presStyleLbl="vennNode1" presStyleIdx="6" presStyleCnt="7"/>
      <dgm:spPr/>
    </dgm:pt>
    <dgm:pt modelId="{EE009457-95AB-48FF-9178-B35B1F5A4A4B}" type="pres">
      <dgm:prSet presAssocID="{A7C68832-758D-4EAD-8551-54B13577D89A}" presName="circ7Tx" presStyleLbl="revTx" presStyleIdx="0" presStyleCnt="0">
        <dgm:presLayoutVars>
          <dgm:chMax val="0"/>
          <dgm:chPref val="0"/>
          <dgm:bulletEnabled val="1"/>
        </dgm:presLayoutVars>
      </dgm:prSet>
      <dgm:spPr/>
    </dgm:pt>
  </dgm:ptLst>
  <dgm:cxnLst>
    <dgm:cxn modelId="{335FE707-ADDD-4F25-A9FC-71ACA63C17BE}" srcId="{269FD731-8E75-4E6C-A646-52071E244DCD}" destId="{E92F4E7C-53AA-450A-B77D-E95B4AE09F86}" srcOrd="4" destOrd="0" parTransId="{F3D36E41-154D-4B20-B77A-4FDD163602B1}" sibTransId="{A5B37EA2-B1A7-436F-B903-5A2CDB536258}"/>
    <dgm:cxn modelId="{417F8609-EE6D-4F61-9D49-3E7CB1F5346E}" srcId="{269FD731-8E75-4E6C-A646-52071E244DCD}" destId="{18B71021-04CD-404B-9D82-B6510EB9075D}" srcOrd="1" destOrd="0" parTransId="{2A985B2B-D025-445D-9C81-39443F709FEB}" sibTransId="{BAA0E0BC-F1D8-4819-BB71-E7500CC8434E}"/>
    <dgm:cxn modelId="{6692EE10-34AF-4085-8C85-987134EA33CE}" type="presOf" srcId="{069829F4-C8DB-4394-99AA-343FDACDC98E}" destId="{6DF85B44-2E5E-40DC-A94C-CAD978D18D44}" srcOrd="0" destOrd="0" presId="urn:microsoft.com/office/officeart/2005/8/layout/venn1"/>
    <dgm:cxn modelId="{60A0F924-2F3E-46DD-8A47-A82D65FDFF9C}" type="presOf" srcId="{CDCC3931-B135-48D0-B8F5-314BB6707911}" destId="{9AEF6FE8-EC02-4200-A393-C102E5761208}" srcOrd="0" destOrd="0" presId="urn:microsoft.com/office/officeart/2005/8/layout/venn1"/>
    <dgm:cxn modelId="{DB07BC46-5DC9-4BD4-BCB5-66AE56AB831F}" type="presOf" srcId="{18B71021-04CD-404B-9D82-B6510EB9075D}" destId="{808C553B-5D26-4069-8E76-A0B524406DA9}" srcOrd="0" destOrd="0" presId="urn:microsoft.com/office/officeart/2005/8/layout/venn1"/>
    <dgm:cxn modelId="{F4A67B57-E8CD-4477-B77D-130815C5D505}" type="presOf" srcId="{87217A7A-AA10-4E40-BE05-16B72290EB3E}" destId="{F985F5AC-0E2B-4D9B-81F0-FFB2C96DF1F6}" srcOrd="0" destOrd="0" presId="urn:microsoft.com/office/officeart/2005/8/layout/venn1"/>
    <dgm:cxn modelId="{098AAB7C-707A-4487-B15A-0BB3C4D5D4AD}" type="presOf" srcId="{A7C68832-758D-4EAD-8551-54B13577D89A}" destId="{EE009457-95AB-48FF-9178-B35B1F5A4A4B}" srcOrd="0" destOrd="0" presId="urn:microsoft.com/office/officeart/2005/8/layout/venn1"/>
    <dgm:cxn modelId="{3A8BB77F-FE96-4696-BDAD-C5FC206D62F6}" srcId="{269FD731-8E75-4E6C-A646-52071E244DCD}" destId="{BC684711-450D-4A99-8864-DACF8FA3298B}" srcOrd="7" destOrd="0" parTransId="{E9926F04-E955-41E1-956B-EC2FAFBBBFFF}" sibTransId="{D7A1F353-E28A-4B2E-A58C-13E66A3853E2}"/>
    <dgm:cxn modelId="{862CC181-301C-4EBD-B1D4-A033D0DAB727}" srcId="{269FD731-8E75-4E6C-A646-52071E244DCD}" destId="{87217A7A-AA10-4E40-BE05-16B72290EB3E}" srcOrd="0" destOrd="0" parTransId="{AFCC881C-2899-4200-B2A7-3B67041B82CC}" sibTransId="{B1B1F45C-5516-4394-A0F5-C0A2EEDFE181}"/>
    <dgm:cxn modelId="{4FBD9892-C11F-4691-8114-B9DD0E698A26}" type="presOf" srcId="{269FD731-8E75-4E6C-A646-52071E244DCD}" destId="{84A1FBC2-0385-4BD7-80AF-3D032F3FBC36}" srcOrd="0" destOrd="0" presId="urn:microsoft.com/office/officeart/2005/8/layout/venn1"/>
    <dgm:cxn modelId="{5B3DD595-C211-454B-BACD-4E65344DDCAC}" type="presOf" srcId="{D31AD097-AD61-4FF5-BFF2-F46F064B5F2B}" destId="{495D3288-D075-4C0F-AD87-5F08F4616411}" srcOrd="0" destOrd="0" presId="urn:microsoft.com/office/officeart/2005/8/layout/venn1"/>
    <dgm:cxn modelId="{7599769F-DC43-4CE9-A357-CC27DF8989F0}" srcId="{269FD731-8E75-4E6C-A646-52071E244DCD}" destId="{D31AD097-AD61-4FF5-BFF2-F46F064B5F2B}" srcOrd="2" destOrd="0" parTransId="{311A73A0-CC68-49F9-B2B8-934DA590C966}" sibTransId="{42238C0F-9D76-4729-B05E-71FCFFD156CC}"/>
    <dgm:cxn modelId="{C07EA2A2-EA75-4108-9D6C-D1C1A22A5591}" srcId="{269FD731-8E75-4E6C-A646-52071E244DCD}" destId="{CDCC3931-B135-48D0-B8F5-314BB6707911}" srcOrd="5" destOrd="0" parTransId="{EEB359BC-1EBE-45A2-BD4B-75B19E31FC77}" sibTransId="{2F9C3C8B-D4A6-42FB-9CE7-8C92A9FDFC34}"/>
    <dgm:cxn modelId="{0AB823B6-4BC5-449A-ADD1-01D4A3F9338A}" type="presOf" srcId="{E92F4E7C-53AA-450A-B77D-E95B4AE09F86}" destId="{3B9D40BE-FC6B-4E2D-ACBF-582121CE9840}" srcOrd="0" destOrd="0" presId="urn:microsoft.com/office/officeart/2005/8/layout/venn1"/>
    <dgm:cxn modelId="{9D6EC5B9-31FD-4628-9CFC-D051ACB48A93}" srcId="{269FD731-8E75-4E6C-A646-52071E244DCD}" destId="{A7C68832-758D-4EAD-8551-54B13577D89A}" srcOrd="6" destOrd="0" parTransId="{C9DCD4B2-3EA7-4365-A01B-155756559814}" sibTransId="{14AED624-2007-431B-87CE-692167D30A0B}"/>
    <dgm:cxn modelId="{A8FDF1FD-997B-4688-AE11-1FA209E0BAC7}" srcId="{269FD731-8E75-4E6C-A646-52071E244DCD}" destId="{069829F4-C8DB-4394-99AA-343FDACDC98E}" srcOrd="3" destOrd="0" parTransId="{90A02050-8D05-43EE-A625-967320CF39FF}" sibTransId="{29A99371-3BDD-4FB8-89C9-DDE6F9ADD4B3}"/>
    <dgm:cxn modelId="{BA18E86E-9225-4D26-BE7E-DAFDCAB9E829}" type="presParOf" srcId="{84A1FBC2-0385-4BD7-80AF-3D032F3FBC36}" destId="{238D524C-72C1-453D-8A7A-B51E1AF2E340}" srcOrd="0" destOrd="0" presId="urn:microsoft.com/office/officeart/2005/8/layout/venn1"/>
    <dgm:cxn modelId="{143FFE80-BA76-4AC8-8793-02BA7387587B}" type="presParOf" srcId="{84A1FBC2-0385-4BD7-80AF-3D032F3FBC36}" destId="{F985F5AC-0E2B-4D9B-81F0-FFB2C96DF1F6}" srcOrd="1" destOrd="0" presId="urn:microsoft.com/office/officeart/2005/8/layout/venn1"/>
    <dgm:cxn modelId="{D2B76405-BF65-401D-8549-EC8FDEBB6863}" type="presParOf" srcId="{84A1FBC2-0385-4BD7-80AF-3D032F3FBC36}" destId="{2CE8DDA6-3849-4F2A-BEEB-95FB0FFD489A}" srcOrd="2" destOrd="0" presId="urn:microsoft.com/office/officeart/2005/8/layout/venn1"/>
    <dgm:cxn modelId="{0C9BE65A-1D66-43A0-9844-96A34AA059B0}" type="presParOf" srcId="{84A1FBC2-0385-4BD7-80AF-3D032F3FBC36}" destId="{808C553B-5D26-4069-8E76-A0B524406DA9}" srcOrd="3" destOrd="0" presId="urn:microsoft.com/office/officeart/2005/8/layout/venn1"/>
    <dgm:cxn modelId="{B9DC6B37-41AD-42D2-B764-2B307E685F50}" type="presParOf" srcId="{84A1FBC2-0385-4BD7-80AF-3D032F3FBC36}" destId="{F14A37E6-CD9F-4243-9063-A8EC9AAB0018}" srcOrd="4" destOrd="0" presId="urn:microsoft.com/office/officeart/2005/8/layout/venn1"/>
    <dgm:cxn modelId="{2E664DC1-C91C-452F-967B-190C54F1D7F5}" type="presParOf" srcId="{84A1FBC2-0385-4BD7-80AF-3D032F3FBC36}" destId="{495D3288-D075-4C0F-AD87-5F08F4616411}" srcOrd="5" destOrd="0" presId="urn:microsoft.com/office/officeart/2005/8/layout/venn1"/>
    <dgm:cxn modelId="{B94E66EE-CFF9-4B31-AA4A-CFF63F942AE6}" type="presParOf" srcId="{84A1FBC2-0385-4BD7-80AF-3D032F3FBC36}" destId="{8A9D2732-8009-404E-BF3E-A89A9C8A3AFB}" srcOrd="6" destOrd="0" presId="urn:microsoft.com/office/officeart/2005/8/layout/venn1"/>
    <dgm:cxn modelId="{87F0F3DC-E3DC-4940-9545-A3EDF9B50E5D}" type="presParOf" srcId="{84A1FBC2-0385-4BD7-80AF-3D032F3FBC36}" destId="{6DF85B44-2E5E-40DC-A94C-CAD978D18D44}" srcOrd="7" destOrd="0" presId="urn:microsoft.com/office/officeart/2005/8/layout/venn1"/>
    <dgm:cxn modelId="{C8D13BF1-AA1D-410F-9769-092659DFFB8E}" type="presParOf" srcId="{84A1FBC2-0385-4BD7-80AF-3D032F3FBC36}" destId="{C5D6C229-FAE0-429D-92A6-F9D3AC014FC1}" srcOrd="8" destOrd="0" presId="urn:microsoft.com/office/officeart/2005/8/layout/venn1"/>
    <dgm:cxn modelId="{89676E0F-37BF-4D14-BF39-186877578712}" type="presParOf" srcId="{84A1FBC2-0385-4BD7-80AF-3D032F3FBC36}" destId="{3B9D40BE-FC6B-4E2D-ACBF-582121CE9840}" srcOrd="9" destOrd="0" presId="urn:microsoft.com/office/officeart/2005/8/layout/venn1"/>
    <dgm:cxn modelId="{0F334D10-BE71-4FEF-A247-1B8DECB32425}" type="presParOf" srcId="{84A1FBC2-0385-4BD7-80AF-3D032F3FBC36}" destId="{1BE02371-B55F-486C-AAC1-D228DC901721}" srcOrd="10" destOrd="0" presId="urn:microsoft.com/office/officeart/2005/8/layout/venn1"/>
    <dgm:cxn modelId="{CC5F17DC-1019-4D25-A810-F7E3E2D42908}" type="presParOf" srcId="{84A1FBC2-0385-4BD7-80AF-3D032F3FBC36}" destId="{9AEF6FE8-EC02-4200-A393-C102E5761208}" srcOrd="11" destOrd="0" presId="urn:microsoft.com/office/officeart/2005/8/layout/venn1"/>
    <dgm:cxn modelId="{EF401821-D839-4764-919C-37E0473FFAE8}" type="presParOf" srcId="{84A1FBC2-0385-4BD7-80AF-3D032F3FBC36}" destId="{9C328D2A-642A-4B8E-9C5E-1A77BCF66154}" srcOrd="12" destOrd="0" presId="urn:microsoft.com/office/officeart/2005/8/layout/venn1"/>
    <dgm:cxn modelId="{5DEE847B-5DD8-428D-81C7-E4750AF51E76}" type="presParOf" srcId="{84A1FBC2-0385-4BD7-80AF-3D032F3FBC36}" destId="{EE009457-95AB-48FF-9178-B35B1F5A4A4B}" srcOrd="13" destOrd="0" presId="urn:microsoft.com/office/officeart/2005/8/layout/venn1"/>
  </dgm:cxnLst>
  <dgm:bg>
    <a:noFill/>
  </dgm:bg>
  <dgm:whole>
    <a:ln w="38100">
      <a:solidFill>
        <a:srgbClr val="000033"/>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EA7F2C7-1F50-400D-9E81-71E8F13CDBC2}" type="doc">
      <dgm:prSet loTypeId="urn:microsoft.com/office/officeart/2005/8/layout/cycle8" loCatId="cycle" qsTypeId="urn:microsoft.com/office/officeart/2005/8/quickstyle/simple1" qsCatId="simple" csTypeId="urn:microsoft.com/office/officeart/2005/8/colors/accent1_2" csCatId="accent1" phldr="1"/>
      <dgm:spPr/>
    </dgm:pt>
    <dgm:pt modelId="{CAB7DDB0-CE41-426F-94D4-DFB81C3BECAD}">
      <dgm:prSet phldrT="[Text]"/>
      <dgm:spPr>
        <a:solidFill>
          <a:srgbClr val="000033"/>
        </a:solidFill>
      </dgm:spPr>
      <dgm:t>
        <a:bodyPr/>
        <a:lstStyle/>
        <a:p>
          <a:r>
            <a:rPr lang="en-AU"/>
            <a:t> </a:t>
          </a:r>
          <a:r>
            <a:rPr lang="en-AU" b="1"/>
            <a:t>Task 1 : </a:t>
          </a:r>
          <a:r>
            <a:rPr lang="en-AU" b="0"/>
            <a:t>Inception &amp; </a:t>
          </a:r>
          <a:r>
            <a:rPr lang="en-AU"/>
            <a:t>Situation Analysis </a:t>
          </a:r>
        </a:p>
      </dgm:t>
    </dgm:pt>
    <dgm:pt modelId="{D41B7F15-D6B1-4751-84D7-B97873F143B0}" type="parTrans" cxnId="{941F9E78-EE1A-4B19-A6A6-5D0060A04D50}">
      <dgm:prSet/>
      <dgm:spPr/>
      <dgm:t>
        <a:bodyPr/>
        <a:lstStyle/>
        <a:p>
          <a:endParaRPr lang="en-AU"/>
        </a:p>
      </dgm:t>
    </dgm:pt>
    <dgm:pt modelId="{C4E24D70-D345-415C-B347-8E364A52B454}" type="sibTrans" cxnId="{941F9E78-EE1A-4B19-A6A6-5D0060A04D50}">
      <dgm:prSet/>
      <dgm:spPr/>
      <dgm:t>
        <a:bodyPr/>
        <a:lstStyle/>
        <a:p>
          <a:endParaRPr lang="en-AU"/>
        </a:p>
      </dgm:t>
    </dgm:pt>
    <dgm:pt modelId="{79D1888E-5EB7-4334-9187-CB7585ADC38C}">
      <dgm:prSet phldrT="[Text]"/>
      <dgm:spPr>
        <a:solidFill>
          <a:srgbClr val="000033"/>
        </a:solidFill>
      </dgm:spPr>
      <dgm:t>
        <a:bodyPr/>
        <a:lstStyle/>
        <a:p>
          <a:r>
            <a:rPr lang="en-AU" b="1"/>
            <a:t>Task 2 :</a:t>
          </a:r>
        </a:p>
        <a:p>
          <a:r>
            <a:rPr lang="en-AU" b="0"/>
            <a:t>Traditional Owner and Stakeholder Consultation</a:t>
          </a:r>
        </a:p>
      </dgm:t>
    </dgm:pt>
    <dgm:pt modelId="{7DC98442-EC11-42C8-A71E-DC5FC15FD38C}" type="parTrans" cxnId="{E276679D-E712-4B99-B3F2-BF3D32A12B1C}">
      <dgm:prSet/>
      <dgm:spPr/>
      <dgm:t>
        <a:bodyPr/>
        <a:lstStyle/>
        <a:p>
          <a:endParaRPr lang="en-AU"/>
        </a:p>
      </dgm:t>
    </dgm:pt>
    <dgm:pt modelId="{BE70EE6B-1E09-4B19-BB54-068849B35504}" type="sibTrans" cxnId="{E276679D-E712-4B99-B3F2-BF3D32A12B1C}">
      <dgm:prSet/>
      <dgm:spPr/>
      <dgm:t>
        <a:bodyPr/>
        <a:lstStyle/>
        <a:p>
          <a:endParaRPr lang="en-AU"/>
        </a:p>
      </dgm:t>
    </dgm:pt>
    <dgm:pt modelId="{032E53B9-1DBE-4B06-9039-0C975C6FE7E0}">
      <dgm:prSet phldrT="[Text]"/>
      <dgm:spPr>
        <a:solidFill>
          <a:srgbClr val="000033"/>
        </a:solidFill>
      </dgm:spPr>
      <dgm:t>
        <a:bodyPr/>
        <a:lstStyle/>
        <a:p>
          <a:pPr algn="ctr"/>
          <a:r>
            <a:rPr lang="en-AU" b="1"/>
            <a:t>Task 3: </a:t>
          </a:r>
        </a:p>
        <a:p>
          <a:pPr algn="ctr"/>
          <a:r>
            <a:rPr lang="en-AU"/>
            <a:t>Utilisation Strategy Development &amp; Draft Plan </a:t>
          </a:r>
        </a:p>
      </dgm:t>
    </dgm:pt>
    <dgm:pt modelId="{B3E564CE-6528-4F46-A7DC-D367D03C2BE1}" type="parTrans" cxnId="{75FEB868-DD42-4E0B-B5AF-EF9DF443279D}">
      <dgm:prSet/>
      <dgm:spPr/>
      <dgm:t>
        <a:bodyPr/>
        <a:lstStyle/>
        <a:p>
          <a:endParaRPr lang="en-AU"/>
        </a:p>
      </dgm:t>
    </dgm:pt>
    <dgm:pt modelId="{388F8BE8-3E3A-4F85-84FD-C41AF289C12E}" type="sibTrans" cxnId="{75FEB868-DD42-4E0B-B5AF-EF9DF443279D}">
      <dgm:prSet/>
      <dgm:spPr/>
      <dgm:t>
        <a:bodyPr/>
        <a:lstStyle/>
        <a:p>
          <a:endParaRPr lang="en-AU"/>
        </a:p>
      </dgm:t>
    </dgm:pt>
    <dgm:pt modelId="{7FEEFDF8-7073-4B47-80FA-0DB251A8E740}">
      <dgm:prSet phldrT="[Text]"/>
      <dgm:spPr>
        <a:solidFill>
          <a:srgbClr val="000033"/>
        </a:solidFill>
      </dgm:spPr>
      <dgm:t>
        <a:bodyPr/>
        <a:lstStyle/>
        <a:p>
          <a:r>
            <a:rPr lang="en-AU" b="1"/>
            <a:t>Task 4</a:t>
          </a:r>
          <a:r>
            <a:rPr lang="en-AU"/>
            <a:t>: </a:t>
          </a:r>
          <a:br>
            <a:rPr lang="en-AU"/>
          </a:br>
          <a:r>
            <a:rPr lang="en-AU"/>
            <a:t>Reporting</a:t>
          </a:r>
        </a:p>
      </dgm:t>
    </dgm:pt>
    <dgm:pt modelId="{55FA0AEB-4A78-49DA-AC89-D5CEE135BE30}" type="parTrans" cxnId="{E417AF69-0522-4526-80CB-1CBA262B903E}">
      <dgm:prSet/>
      <dgm:spPr/>
      <dgm:t>
        <a:bodyPr/>
        <a:lstStyle/>
        <a:p>
          <a:endParaRPr lang="en-AU"/>
        </a:p>
      </dgm:t>
    </dgm:pt>
    <dgm:pt modelId="{6A17B561-3A76-4BA5-982A-189EE4C237DB}" type="sibTrans" cxnId="{E417AF69-0522-4526-80CB-1CBA262B903E}">
      <dgm:prSet/>
      <dgm:spPr/>
      <dgm:t>
        <a:bodyPr/>
        <a:lstStyle/>
        <a:p>
          <a:endParaRPr lang="en-AU"/>
        </a:p>
      </dgm:t>
    </dgm:pt>
    <dgm:pt modelId="{38526993-4038-4CD8-98ED-243B49B393A1}" type="pres">
      <dgm:prSet presAssocID="{2EA7F2C7-1F50-400D-9E81-71E8F13CDBC2}" presName="compositeShape" presStyleCnt="0">
        <dgm:presLayoutVars>
          <dgm:chMax val="7"/>
          <dgm:dir/>
          <dgm:resizeHandles val="exact"/>
        </dgm:presLayoutVars>
      </dgm:prSet>
      <dgm:spPr/>
    </dgm:pt>
    <dgm:pt modelId="{3B0288EB-91B4-4257-9172-023002CBA54D}" type="pres">
      <dgm:prSet presAssocID="{2EA7F2C7-1F50-400D-9E81-71E8F13CDBC2}" presName="wedge1" presStyleLbl="node1" presStyleIdx="0" presStyleCnt="4"/>
      <dgm:spPr/>
    </dgm:pt>
    <dgm:pt modelId="{00529027-550A-445A-90B2-45BC03D22023}" type="pres">
      <dgm:prSet presAssocID="{2EA7F2C7-1F50-400D-9E81-71E8F13CDBC2}" presName="dummy1a" presStyleCnt="0"/>
      <dgm:spPr/>
    </dgm:pt>
    <dgm:pt modelId="{A916130B-A64D-4402-B421-F73B9F2AFE6F}" type="pres">
      <dgm:prSet presAssocID="{2EA7F2C7-1F50-400D-9E81-71E8F13CDBC2}" presName="dummy1b" presStyleCnt="0"/>
      <dgm:spPr/>
    </dgm:pt>
    <dgm:pt modelId="{C18AC444-92B9-4332-9411-1C86ACFB3B83}" type="pres">
      <dgm:prSet presAssocID="{2EA7F2C7-1F50-400D-9E81-71E8F13CDBC2}" presName="wedge1Tx" presStyleLbl="node1" presStyleIdx="0" presStyleCnt="4">
        <dgm:presLayoutVars>
          <dgm:chMax val="0"/>
          <dgm:chPref val="0"/>
          <dgm:bulletEnabled val="1"/>
        </dgm:presLayoutVars>
      </dgm:prSet>
      <dgm:spPr/>
    </dgm:pt>
    <dgm:pt modelId="{4A62A968-D4EF-4093-B408-4CCF625A2EC3}" type="pres">
      <dgm:prSet presAssocID="{2EA7F2C7-1F50-400D-9E81-71E8F13CDBC2}" presName="wedge2" presStyleLbl="node1" presStyleIdx="1" presStyleCnt="4"/>
      <dgm:spPr/>
    </dgm:pt>
    <dgm:pt modelId="{65F75CE9-8B2B-4952-A598-B65EB756587C}" type="pres">
      <dgm:prSet presAssocID="{2EA7F2C7-1F50-400D-9E81-71E8F13CDBC2}" presName="dummy2a" presStyleCnt="0"/>
      <dgm:spPr/>
    </dgm:pt>
    <dgm:pt modelId="{CE13B7F2-7511-46A8-BBCA-C8B2BC48EF86}" type="pres">
      <dgm:prSet presAssocID="{2EA7F2C7-1F50-400D-9E81-71E8F13CDBC2}" presName="dummy2b" presStyleCnt="0"/>
      <dgm:spPr/>
    </dgm:pt>
    <dgm:pt modelId="{10AC239A-113D-4791-B713-07AB29BA8C2C}" type="pres">
      <dgm:prSet presAssocID="{2EA7F2C7-1F50-400D-9E81-71E8F13CDBC2}" presName="wedge2Tx" presStyleLbl="node1" presStyleIdx="1" presStyleCnt="4">
        <dgm:presLayoutVars>
          <dgm:chMax val="0"/>
          <dgm:chPref val="0"/>
          <dgm:bulletEnabled val="1"/>
        </dgm:presLayoutVars>
      </dgm:prSet>
      <dgm:spPr/>
    </dgm:pt>
    <dgm:pt modelId="{0D219415-66FF-47EA-B33E-11C1187B4843}" type="pres">
      <dgm:prSet presAssocID="{2EA7F2C7-1F50-400D-9E81-71E8F13CDBC2}" presName="wedge3" presStyleLbl="node1" presStyleIdx="2" presStyleCnt="4"/>
      <dgm:spPr/>
    </dgm:pt>
    <dgm:pt modelId="{DEBBC103-73E2-48C2-91A9-09162EDD7002}" type="pres">
      <dgm:prSet presAssocID="{2EA7F2C7-1F50-400D-9E81-71E8F13CDBC2}" presName="dummy3a" presStyleCnt="0"/>
      <dgm:spPr/>
    </dgm:pt>
    <dgm:pt modelId="{4E78538D-0A7E-4CBC-BE6C-5D8674E2B89E}" type="pres">
      <dgm:prSet presAssocID="{2EA7F2C7-1F50-400D-9E81-71E8F13CDBC2}" presName="dummy3b" presStyleCnt="0"/>
      <dgm:spPr/>
    </dgm:pt>
    <dgm:pt modelId="{750F64B8-6FCD-473B-A55B-DF7382DFA4F3}" type="pres">
      <dgm:prSet presAssocID="{2EA7F2C7-1F50-400D-9E81-71E8F13CDBC2}" presName="wedge3Tx" presStyleLbl="node1" presStyleIdx="2" presStyleCnt="4">
        <dgm:presLayoutVars>
          <dgm:chMax val="0"/>
          <dgm:chPref val="0"/>
          <dgm:bulletEnabled val="1"/>
        </dgm:presLayoutVars>
      </dgm:prSet>
      <dgm:spPr/>
    </dgm:pt>
    <dgm:pt modelId="{2D4A4A86-94A6-44C0-A8D4-C473398C7513}" type="pres">
      <dgm:prSet presAssocID="{2EA7F2C7-1F50-400D-9E81-71E8F13CDBC2}" presName="wedge4" presStyleLbl="node1" presStyleIdx="3" presStyleCnt="4"/>
      <dgm:spPr/>
    </dgm:pt>
    <dgm:pt modelId="{917193CF-E622-4118-BE7E-D0CBC23273A2}" type="pres">
      <dgm:prSet presAssocID="{2EA7F2C7-1F50-400D-9E81-71E8F13CDBC2}" presName="dummy4a" presStyleCnt="0"/>
      <dgm:spPr/>
    </dgm:pt>
    <dgm:pt modelId="{8F4DCADC-F7D5-406B-8E04-9363E6949628}" type="pres">
      <dgm:prSet presAssocID="{2EA7F2C7-1F50-400D-9E81-71E8F13CDBC2}" presName="dummy4b" presStyleCnt="0"/>
      <dgm:spPr/>
    </dgm:pt>
    <dgm:pt modelId="{2EB53DE4-36BA-4B01-8BF1-5072EE528168}" type="pres">
      <dgm:prSet presAssocID="{2EA7F2C7-1F50-400D-9E81-71E8F13CDBC2}" presName="wedge4Tx" presStyleLbl="node1" presStyleIdx="3" presStyleCnt="4">
        <dgm:presLayoutVars>
          <dgm:chMax val="0"/>
          <dgm:chPref val="0"/>
          <dgm:bulletEnabled val="1"/>
        </dgm:presLayoutVars>
      </dgm:prSet>
      <dgm:spPr/>
    </dgm:pt>
    <dgm:pt modelId="{01611BC8-D4ED-4660-A93E-78202F273503}" type="pres">
      <dgm:prSet presAssocID="{C4E24D70-D345-415C-B347-8E364A52B454}" presName="arrowWedge1" presStyleLbl="fgSibTrans2D1" presStyleIdx="0" presStyleCnt="4"/>
      <dgm:spPr/>
    </dgm:pt>
    <dgm:pt modelId="{B602DF1A-0065-4798-B82A-4CD2F8170E8B}" type="pres">
      <dgm:prSet presAssocID="{BE70EE6B-1E09-4B19-BB54-068849B35504}" presName="arrowWedge2" presStyleLbl="fgSibTrans2D1" presStyleIdx="1" presStyleCnt="4"/>
      <dgm:spPr/>
    </dgm:pt>
    <dgm:pt modelId="{B6B73983-8A28-4DFE-BBC6-EC6C7ACDBA93}" type="pres">
      <dgm:prSet presAssocID="{388F8BE8-3E3A-4F85-84FD-C41AF289C12E}" presName="arrowWedge3" presStyleLbl="fgSibTrans2D1" presStyleIdx="2" presStyleCnt="4"/>
      <dgm:spPr/>
    </dgm:pt>
    <dgm:pt modelId="{571FB16E-7E5A-4410-9A1C-B54A4D046A7F}" type="pres">
      <dgm:prSet presAssocID="{6A17B561-3A76-4BA5-982A-189EE4C237DB}" presName="arrowWedge4" presStyleLbl="fgSibTrans2D1" presStyleIdx="3" presStyleCnt="4"/>
      <dgm:spPr/>
    </dgm:pt>
  </dgm:ptLst>
  <dgm:cxnLst>
    <dgm:cxn modelId="{ECE72102-5BC0-4163-8E9C-09A669AFF080}" type="presOf" srcId="{7FEEFDF8-7073-4B47-80FA-0DB251A8E740}" destId="{2EB53DE4-36BA-4B01-8BF1-5072EE528168}" srcOrd="1" destOrd="0" presId="urn:microsoft.com/office/officeart/2005/8/layout/cycle8"/>
    <dgm:cxn modelId="{98932841-F0CE-4C7D-B5BD-660516CDB869}" type="presOf" srcId="{032E53B9-1DBE-4B06-9039-0C975C6FE7E0}" destId="{750F64B8-6FCD-473B-A55B-DF7382DFA4F3}" srcOrd="1" destOrd="0" presId="urn:microsoft.com/office/officeart/2005/8/layout/cycle8"/>
    <dgm:cxn modelId="{75FEB868-DD42-4E0B-B5AF-EF9DF443279D}" srcId="{2EA7F2C7-1F50-400D-9E81-71E8F13CDBC2}" destId="{032E53B9-1DBE-4B06-9039-0C975C6FE7E0}" srcOrd="2" destOrd="0" parTransId="{B3E564CE-6528-4F46-A7DC-D367D03C2BE1}" sibTransId="{388F8BE8-3E3A-4F85-84FD-C41AF289C12E}"/>
    <dgm:cxn modelId="{E417AF69-0522-4526-80CB-1CBA262B903E}" srcId="{2EA7F2C7-1F50-400D-9E81-71E8F13CDBC2}" destId="{7FEEFDF8-7073-4B47-80FA-0DB251A8E740}" srcOrd="3" destOrd="0" parTransId="{55FA0AEB-4A78-49DA-AC89-D5CEE135BE30}" sibTransId="{6A17B561-3A76-4BA5-982A-189EE4C237DB}"/>
    <dgm:cxn modelId="{34FC444E-6256-4B23-BE28-5D104F88C7C4}" type="presOf" srcId="{032E53B9-1DBE-4B06-9039-0C975C6FE7E0}" destId="{0D219415-66FF-47EA-B33E-11C1187B4843}" srcOrd="0" destOrd="0" presId="urn:microsoft.com/office/officeart/2005/8/layout/cycle8"/>
    <dgm:cxn modelId="{0278B070-67C5-49B7-BDC7-B6633BE06914}" type="presOf" srcId="{2EA7F2C7-1F50-400D-9E81-71E8F13CDBC2}" destId="{38526993-4038-4CD8-98ED-243B49B393A1}" srcOrd="0" destOrd="0" presId="urn:microsoft.com/office/officeart/2005/8/layout/cycle8"/>
    <dgm:cxn modelId="{0CC83F58-6720-4409-840A-75310DA67985}" type="presOf" srcId="{CAB7DDB0-CE41-426F-94D4-DFB81C3BECAD}" destId="{3B0288EB-91B4-4257-9172-023002CBA54D}" srcOrd="0" destOrd="0" presId="urn:microsoft.com/office/officeart/2005/8/layout/cycle8"/>
    <dgm:cxn modelId="{941F9E78-EE1A-4B19-A6A6-5D0060A04D50}" srcId="{2EA7F2C7-1F50-400D-9E81-71E8F13CDBC2}" destId="{CAB7DDB0-CE41-426F-94D4-DFB81C3BECAD}" srcOrd="0" destOrd="0" parTransId="{D41B7F15-D6B1-4751-84D7-B97873F143B0}" sibTransId="{C4E24D70-D345-415C-B347-8E364A52B454}"/>
    <dgm:cxn modelId="{0D75CE87-10C6-406F-A78E-DF993B83C170}" type="presOf" srcId="{7FEEFDF8-7073-4B47-80FA-0DB251A8E740}" destId="{2D4A4A86-94A6-44C0-A8D4-C473398C7513}" srcOrd="0" destOrd="0" presId="urn:microsoft.com/office/officeart/2005/8/layout/cycle8"/>
    <dgm:cxn modelId="{32334594-21A7-4C9D-9D55-308AC784C143}" type="presOf" srcId="{79D1888E-5EB7-4334-9187-CB7585ADC38C}" destId="{10AC239A-113D-4791-B713-07AB29BA8C2C}" srcOrd="1" destOrd="0" presId="urn:microsoft.com/office/officeart/2005/8/layout/cycle8"/>
    <dgm:cxn modelId="{E276679D-E712-4B99-B3F2-BF3D32A12B1C}" srcId="{2EA7F2C7-1F50-400D-9E81-71E8F13CDBC2}" destId="{79D1888E-5EB7-4334-9187-CB7585ADC38C}" srcOrd="1" destOrd="0" parTransId="{7DC98442-EC11-42C8-A71E-DC5FC15FD38C}" sibTransId="{BE70EE6B-1E09-4B19-BB54-068849B35504}"/>
    <dgm:cxn modelId="{F0AFB2C9-255E-42E1-9D75-682C5258ED52}" type="presOf" srcId="{CAB7DDB0-CE41-426F-94D4-DFB81C3BECAD}" destId="{C18AC444-92B9-4332-9411-1C86ACFB3B83}" srcOrd="1" destOrd="0" presId="urn:microsoft.com/office/officeart/2005/8/layout/cycle8"/>
    <dgm:cxn modelId="{012C72EA-9C7D-407E-8C7A-C0738F226C15}" type="presOf" srcId="{79D1888E-5EB7-4334-9187-CB7585ADC38C}" destId="{4A62A968-D4EF-4093-B408-4CCF625A2EC3}" srcOrd="0" destOrd="0" presId="urn:microsoft.com/office/officeart/2005/8/layout/cycle8"/>
    <dgm:cxn modelId="{53E2B21A-529E-4EE1-B0F3-10BBA1CD3BB7}" type="presParOf" srcId="{38526993-4038-4CD8-98ED-243B49B393A1}" destId="{3B0288EB-91B4-4257-9172-023002CBA54D}" srcOrd="0" destOrd="0" presId="urn:microsoft.com/office/officeart/2005/8/layout/cycle8"/>
    <dgm:cxn modelId="{E8BEC19B-0A57-42ED-BE9E-FF43D36FD3FF}" type="presParOf" srcId="{38526993-4038-4CD8-98ED-243B49B393A1}" destId="{00529027-550A-445A-90B2-45BC03D22023}" srcOrd="1" destOrd="0" presId="urn:microsoft.com/office/officeart/2005/8/layout/cycle8"/>
    <dgm:cxn modelId="{D6B3E6EB-8190-4326-9E2F-A953CEE12D0F}" type="presParOf" srcId="{38526993-4038-4CD8-98ED-243B49B393A1}" destId="{A916130B-A64D-4402-B421-F73B9F2AFE6F}" srcOrd="2" destOrd="0" presId="urn:microsoft.com/office/officeart/2005/8/layout/cycle8"/>
    <dgm:cxn modelId="{E918A757-2F96-4D13-85AC-95BB458CADC4}" type="presParOf" srcId="{38526993-4038-4CD8-98ED-243B49B393A1}" destId="{C18AC444-92B9-4332-9411-1C86ACFB3B83}" srcOrd="3" destOrd="0" presId="urn:microsoft.com/office/officeart/2005/8/layout/cycle8"/>
    <dgm:cxn modelId="{8D76D0DE-16CD-403C-96BE-D1428F0FEAD1}" type="presParOf" srcId="{38526993-4038-4CD8-98ED-243B49B393A1}" destId="{4A62A968-D4EF-4093-B408-4CCF625A2EC3}" srcOrd="4" destOrd="0" presId="urn:microsoft.com/office/officeart/2005/8/layout/cycle8"/>
    <dgm:cxn modelId="{B91ECB84-2F91-4F19-A885-3A410882C9BA}" type="presParOf" srcId="{38526993-4038-4CD8-98ED-243B49B393A1}" destId="{65F75CE9-8B2B-4952-A598-B65EB756587C}" srcOrd="5" destOrd="0" presId="urn:microsoft.com/office/officeart/2005/8/layout/cycle8"/>
    <dgm:cxn modelId="{004AD527-B1D3-4DA2-9FA4-4D3E8E0ECBA8}" type="presParOf" srcId="{38526993-4038-4CD8-98ED-243B49B393A1}" destId="{CE13B7F2-7511-46A8-BBCA-C8B2BC48EF86}" srcOrd="6" destOrd="0" presId="urn:microsoft.com/office/officeart/2005/8/layout/cycle8"/>
    <dgm:cxn modelId="{18C3A631-8B52-4982-B7F9-73675E693067}" type="presParOf" srcId="{38526993-4038-4CD8-98ED-243B49B393A1}" destId="{10AC239A-113D-4791-B713-07AB29BA8C2C}" srcOrd="7" destOrd="0" presId="urn:microsoft.com/office/officeart/2005/8/layout/cycle8"/>
    <dgm:cxn modelId="{BAFF672A-077B-4355-8934-D727DD786204}" type="presParOf" srcId="{38526993-4038-4CD8-98ED-243B49B393A1}" destId="{0D219415-66FF-47EA-B33E-11C1187B4843}" srcOrd="8" destOrd="0" presId="urn:microsoft.com/office/officeart/2005/8/layout/cycle8"/>
    <dgm:cxn modelId="{22B9F231-9535-4731-A89A-1578C1434517}" type="presParOf" srcId="{38526993-4038-4CD8-98ED-243B49B393A1}" destId="{DEBBC103-73E2-48C2-91A9-09162EDD7002}" srcOrd="9" destOrd="0" presId="urn:microsoft.com/office/officeart/2005/8/layout/cycle8"/>
    <dgm:cxn modelId="{CB16CEDA-588B-4144-937A-09AF14E8D394}" type="presParOf" srcId="{38526993-4038-4CD8-98ED-243B49B393A1}" destId="{4E78538D-0A7E-4CBC-BE6C-5D8674E2B89E}" srcOrd="10" destOrd="0" presId="urn:microsoft.com/office/officeart/2005/8/layout/cycle8"/>
    <dgm:cxn modelId="{CEABEF62-7EBF-416B-968B-1EB22BEB1474}" type="presParOf" srcId="{38526993-4038-4CD8-98ED-243B49B393A1}" destId="{750F64B8-6FCD-473B-A55B-DF7382DFA4F3}" srcOrd="11" destOrd="0" presId="urn:microsoft.com/office/officeart/2005/8/layout/cycle8"/>
    <dgm:cxn modelId="{5F2DB305-8B4C-4A83-9128-6A57FBB9EEB5}" type="presParOf" srcId="{38526993-4038-4CD8-98ED-243B49B393A1}" destId="{2D4A4A86-94A6-44C0-A8D4-C473398C7513}" srcOrd="12" destOrd="0" presId="urn:microsoft.com/office/officeart/2005/8/layout/cycle8"/>
    <dgm:cxn modelId="{7FD2127D-FEF7-4DA9-9A59-D4CB53F0921A}" type="presParOf" srcId="{38526993-4038-4CD8-98ED-243B49B393A1}" destId="{917193CF-E622-4118-BE7E-D0CBC23273A2}" srcOrd="13" destOrd="0" presId="urn:microsoft.com/office/officeart/2005/8/layout/cycle8"/>
    <dgm:cxn modelId="{7B371727-E720-4A83-A651-EC1A80164A0F}" type="presParOf" srcId="{38526993-4038-4CD8-98ED-243B49B393A1}" destId="{8F4DCADC-F7D5-406B-8E04-9363E6949628}" srcOrd="14" destOrd="0" presId="urn:microsoft.com/office/officeart/2005/8/layout/cycle8"/>
    <dgm:cxn modelId="{88AAFF47-ECE3-4482-86B5-49F634C98F6B}" type="presParOf" srcId="{38526993-4038-4CD8-98ED-243B49B393A1}" destId="{2EB53DE4-36BA-4B01-8BF1-5072EE528168}" srcOrd="15" destOrd="0" presId="urn:microsoft.com/office/officeart/2005/8/layout/cycle8"/>
    <dgm:cxn modelId="{7014F6F1-EB81-4EDE-8E7E-ADC84EB49624}" type="presParOf" srcId="{38526993-4038-4CD8-98ED-243B49B393A1}" destId="{01611BC8-D4ED-4660-A93E-78202F273503}" srcOrd="16" destOrd="0" presId="urn:microsoft.com/office/officeart/2005/8/layout/cycle8"/>
    <dgm:cxn modelId="{871ED9AC-DB97-46D0-AE6A-2C00238717F4}" type="presParOf" srcId="{38526993-4038-4CD8-98ED-243B49B393A1}" destId="{B602DF1A-0065-4798-B82A-4CD2F8170E8B}" srcOrd="17" destOrd="0" presId="urn:microsoft.com/office/officeart/2005/8/layout/cycle8"/>
    <dgm:cxn modelId="{35030066-DC6E-471C-8523-B654650C212F}" type="presParOf" srcId="{38526993-4038-4CD8-98ED-243B49B393A1}" destId="{B6B73983-8A28-4DFE-BBC6-EC6C7ACDBA93}" srcOrd="18" destOrd="0" presId="urn:microsoft.com/office/officeart/2005/8/layout/cycle8"/>
    <dgm:cxn modelId="{9E8FBE2C-D1BA-4AE5-87EB-3848F2127595}" type="presParOf" srcId="{38526993-4038-4CD8-98ED-243B49B393A1}" destId="{571FB16E-7E5A-4410-9A1C-B54A4D046A7F}" srcOrd="19"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24FBC79-1FA4-42EE-A799-56A5CB7A3C9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AU"/>
        </a:p>
      </dgm:t>
    </dgm:pt>
    <dgm:pt modelId="{C429DF9E-FDA9-429B-947B-76E7CBC1D305}">
      <dgm:prSet phldrT="[Text]" custT="1"/>
      <dgm:spPr>
        <a:solidFill>
          <a:srgbClr val="000033"/>
        </a:solidFill>
      </dgm:spPr>
      <dgm:t>
        <a:bodyPr/>
        <a:lstStyle/>
        <a:p>
          <a:r>
            <a:rPr lang="en-AU" sz="1400"/>
            <a:t>Situation Analysis </a:t>
          </a:r>
        </a:p>
      </dgm:t>
    </dgm:pt>
    <dgm:pt modelId="{9E24B469-1316-4BEF-9DB6-7C8CEE45F92D}" type="parTrans" cxnId="{D752AE58-D323-413B-A6C0-85A535EB56D2}">
      <dgm:prSet/>
      <dgm:spPr/>
      <dgm:t>
        <a:bodyPr/>
        <a:lstStyle/>
        <a:p>
          <a:endParaRPr lang="en-AU"/>
        </a:p>
      </dgm:t>
    </dgm:pt>
    <dgm:pt modelId="{225F0180-3863-494F-8B8D-EB7C2B65EA8C}" type="sibTrans" cxnId="{D752AE58-D323-413B-A6C0-85A535EB56D2}">
      <dgm:prSet/>
      <dgm:spPr/>
      <dgm:t>
        <a:bodyPr/>
        <a:lstStyle/>
        <a:p>
          <a:endParaRPr lang="en-AU"/>
        </a:p>
      </dgm:t>
    </dgm:pt>
    <dgm:pt modelId="{34104761-FABA-457F-9118-C700BF0B996A}">
      <dgm:prSet phldrT="[Text]" custT="1"/>
      <dgm:spPr>
        <a:solidFill>
          <a:srgbClr val="000033"/>
        </a:solidFill>
      </dgm:spPr>
      <dgm:t>
        <a:bodyPr/>
        <a:lstStyle/>
        <a:p>
          <a:r>
            <a:rPr lang="en-AU" sz="1000"/>
            <a:t> Preliminary Event Option Analysis</a:t>
          </a:r>
        </a:p>
      </dgm:t>
    </dgm:pt>
    <dgm:pt modelId="{F9172ADD-3DC4-4850-984A-3A002BC44ACA}" type="parTrans" cxnId="{3CB489A7-DAFE-4A7D-82E0-CE5EB00B35C2}">
      <dgm:prSet/>
      <dgm:spPr/>
      <dgm:t>
        <a:bodyPr/>
        <a:lstStyle/>
        <a:p>
          <a:endParaRPr lang="en-AU"/>
        </a:p>
      </dgm:t>
    </dgm:pt>
    <dgm:pt modelId="{0141C458-1B0B-4FF9-9756-6F973C4C1967}" type="sibTrans" cxnId="{3CB489A7-DAFE-4A7D-82E0-CE5EB00B35C2}">
      <dgm:prSet/>
      <dgm:spPr/>
      <dgm:t>
        <a:bodyPr/>
        <a:lstStyle/>
        <a:p>
          <a:endParaRPr lang="en-AU"/>
        </a:p>
      </dgm:t>
    </dgm:pt>
    <dgm:pt modelId="{F3733D21-B7A2-423B-8EBC-FE13FAD758A4}">
      <dgm:prSet phldrT="[Text]" custT="1"/>
      <dgm:spPr>
        <a:solidFill>
          <a:srgbClr val="000033"/>
        </a:solidFill>
      </dgm:spPr>
      <dgm:t>
        <a:bodyPr/>
        <a:lstStyle/>
        <a:p>
          <a:r>
            <a:rPr lang="en-AU" sz="1000"/>
            <a:t>Desktop Analysis of Site Options</a:t>
          </a:r>
        </a:p>
      </dgm:t>
    </dgm:pt>
    <dgm:pt modelId="{EB8393C8-55C8-44DD-9CA3-E7AE2568C2BB}" type="parTrans" cxnId="{58A8D1E8-622A-4677-982F-7A013ECEEB68}">
      <dgm:prSet/>
      <dgm:spPr/>
      <dgm:t>
        <a:bodyPr/>
        <a:lstStyle/>
        <a:p>
          <a:endParaRPr lang="en-AU"/>
        </a:p>
      </dgm:t>
    </dgm:pt>
    <dgm:pt modelId="{DCF3AE08-0497-48D0-8005-B73AFE743775}" type="sibTrans" cxnId="{58A8D1E8-622A-4677-982F-7A013ECEEB68}">
      <dgm:prSet/>
      <dgm:spPr/>
      <dgm:t>
        <a:bodyPr/>
        <a:lstStyle/>
        <a:p>
          <a:endParaRPr lang="en-AU"/>
        </a:p>
      </dgm:t>
    </dgm:pt>
    <dgm:pt modelId="{20E6BD4D-7C9B-441A-BEF0-29410D7932FB}">
      <dgm:prSet phldrT="[Text]" custT="1"/>
      <dgm:spPr>
        <a:solidFill>
          <a:srgbClr val="000033"/>
        </a:solidFill>
      </dgm:spPr>
      <dgm:t>
        <a:bodyPr/>
        <a:lstStyle/>
        <a:p>
          <a:r>
            <a:rPr lang="en-AU" sz="1000"/>
            <a:t>Environmental Audit</a:t>
          </a:r>
        </a:p>
      </dgm:t>
    </dgm:pt>
    <dgm:pt modelId="{E27F7F7E-55BD-46E9-B0DB-61F322811867}" type="parTrans" cxnId="{ED5E710D-1E2C-477E-88F0-BE679D8BDC08}">
      <dgm:prSet/>
      <dgm:spPr/>
      <dgm:t>
        <a:bodyPr/>
        <a:lstStyle/>
        <a:p>
          <a:endParaRPr lang="en-AU"/>
        </a:p>
      </dgm:t>
    </dgm:pt>
    <dgm:pt modelId="{91FAF537-C597-43CB-B38E-328AA251B80D}" type="sibTrans" cxnId="{ED5E710D-1E2C-477E-88F0-BE679D8BDC08}">
      <dgm:prSet/>
      <dgm:spPr/>
      <dgm:t>
        <a:bodyPr/>
        <a:lstStyle/>
        <a:p>
          <a:endParaRPr lang="en-AU"/>
        </a:p>
      </dgm:t>
    </dgm:pt>
    <dgm:pt modelId="{0BD51D6F-5050-43CA-8196-94EFC4B248D1}">
      <dgm:prSet phldrT="[Text]" custT="1"/>
      <dgm:spPr>
        <a:solidFill>
          <a:srgbClr val="000033"/>
        </a:solidFill>
      </dgm:spPr>
      <dgm:t>
        <a:bodyPr/>
        <a:lstStyle/>
        <a:p>
          <a:r>
            <a:rPr lang="en-AU" sz="1000"/>
            <a:t>Competitor Product &amp; Fee Analysis</a:t>
          </a:r>
        </a:p>
      </dgm:t>
    </dgm:pt>
    <dgm:pt modelId="{A53FA8C5-5926-40BD-B497-47DB9E7E8CC9}" type="parTrans" cxnId="{DD662F0B-4F66-4177-8A8E-4BD9A5E1F06F}">
      <dgm:prSet/>
      <dgm:spPr/>
      <dgm:t>
        <a:bodyPr/>
        <a:lstStyle/>
        <a:p>
          <a:endParaRPr lang="en-AU"/>
        </a:p>
      </dgm:t>
    </dgm:pt>
    <dgm:pt modelId="{2050FF7D-80D7-4009-817C-C1CE9536B4C7}" type="sibTrans" cxnId="{DD662F0B-4F66-4177-8A8E-4BD9A5E1F06F}">
      <dgm:prSet/>
      <dgm:spPr/>
      <dgm:t>
        <a:bodyPr/>
        <a:lstStyle/>
        <a:p>
          <a:endParaRPr lang="en-AU"/>
        </a:p>
      </dgm:t>
    </dgm:pt>
    <dgm:pt modelId="{3E09CA44-C424-46F4-8AD0-DA9490A360EE}">
      <dgm:prSet phldrT="[Text]" custT="1"/>
      <dgm:spPr>
        <a:solidFill>
          <a:srgbClr val="000033"/>
        </a:solidFill>
      </dgm:spPr>
      <dgm:t>
        <a:bodyPr/>
        <a:lstStyle/>
        <a:p>
          <a:r>
            <a:rPr lang="en-AU" sz="1000"/>
            <a:t> Seasonal Worker Needs Analysis</a:t>
          </a:r>
        </a:p>
      </dgm:t>
    </dgm:pt>
    <dgm:pt modelId="{27C93065-00DF-4937-866E-447B252D77ED}" type="parTrans" cxnId="{4399E802-D554-4C8A-8DD3-7B806598AABD}">
      <dgm:prSet/>
      <dgm:spPr/>
      <dgm:t>
        <a:bodyPr/>
        <a:lstStyle/>
        <a:p>
          <a:endParaRPr lang="en-AU"/>
        </a:p>
      </dgm:t>
    </dgm:pt>
    <dgm:pt modelId="{8F3F6B28-849D-42AC-9870-AC021B98DFA6}" type="sibTrans" cxnId="{4399E802-D554-4C8A-8DD3-7B806598AABD}">
      <dgm:prSet/>
      <dgm:spPr/>
      <dgm:t>
        <a:bodyPr/>
        <a:lstStyle/>
        <a:p>
          <a:endParaRPr lang="en-AU"/>
        </a:p>
      </dgm:t>
    </dgm:pt>
    <dgm:pt modelId="{372A5FDF-8ED9-41C8-9519-847600DF9C0B}" type="pres">
      <dgm:prSet presAssocID="{124FBC79-1FA4-42EE-A799-56A5CB7A3C9A}" presName="hierChild1" presStyleCnt="0">
        <dgm:presLayoutVars>
          <dgm:orgChart val="1"/>
          <dgm:chPref val="1"/>
          <dgm:dir/>
          <dgm:animOne val="branch"/>
          <dgm:animLvl val="lvl"/>
          <dgm:resizeHandles/>
        </dgm:presLayoutVars>
      </dgm:prSet>
      <dgm:spPr/>
    </dgm:pt>
    <dgm:pt modelId="{F87CB1D5-E2B2-4673-8195-150873551B2B}" type="pres">
      <dgm:prSet presAssocID="{C429DF9E-FDA9-429B-947B-76E7CBC1D305}" presName="hierRoot1" presStyleCnt="0">
        <dgm:presLayoutVars>
          <dgm:hierBranch val="init"/>
        </dgm:presLayoutVars>
      </dgm:prSet>
      <dgm:spPr/>
    </dgm:pt>
    <dgm:pt modelId="{0CF7A9DD-D55D-4BF6-A19C-9CB0EAAD96D6}" type="pres">
      <dgm:prSet presAssocID="{C429DF9E-FDA9-429B-947B-76E7CBC1D305}" presName="rootComposite1" presStyleCnt="0"/>
      <dgm:spPr/>
    </dgm:pt>
    <dgm:pt modelId="{C2DA56B2-9DD3-416F-B77E-06F0470E29A1}" type="pres">
      <dgm:prSet presAssocID="{C429DF9E-FDA9-429B-947B-76E7CBC1D305}" presName="rootText1" presStyleLbl="node0" presStyleIdx="0" presStyleCnt="1" custScaleX="296288" custScaleY="195876">
        <dgm:presLayoutVars>
          <dgm:chPref val="3"/>
        </dgm:presLayoutVars>
      </dgm:prSet>
      <dgm:spPr/>
    </dgm:pt>
    <dgm:pt modelId="{18205444-F6C6-4850-8E35-5EBE16E4D3C5}" type="pres">
      <dgm:prSet presAssocID="{C429DF9E-FDA9-429B-947B-76E7CBC1D305}" presName="rootConnector1" presStyleLbl="node1" presStyleIdx="0" presStyleCnt="0"/>
      <dgm:spPr/>
    </dgm:pt>
    <dgm:pt modelId="{3BCE104A-0297-4D5C-BC2B-2DFA9B9EED2C}" type="pres">
      <dgm:prSet presAssocID="{C429DF9E-FDA9-429B-947B-76E7CBC1D305}" presName="hierChild2" presStyleCnt="0"/>
      <dgm:spPr/>
    </dgm:pt>
    <dgm:pt modelId="{E2CA79EC-B351-490A-AC01-B285FE9966C3}" type="pres">
      <dgm:prSet presAssocID="{E27F7F7E-55BD-46E9-B0DB-61F322811867}" presName="Name37" presStyleLbl="parChTrans1D2" presStyleIdx="0" presStyleCnt="5"/>
      <dgm:spPr/>
    </dgm:pt>
    <dgm:pt modelId="{3B109833-4CB3-4024-ABA0-5CEAF45C91A3}" type="pres">
      <dgm:prSet presAssocID="{20E6BD4D-7C9B-441A-BEF0-29410D7932FB}" presName="hierRoot2" presStyleCnt="0">
        <dgm:presLayoutVars>
          <dgm:hierBranch val="init"/>
        </dgm:presLayoutVars>
      </dgm:prSet>
      <dgm:spPr/>
    </dgm:pt>
    <dgm:pt modelId="{05D19683-2F7F-4F56-99DE-BFC7F6A8A157}" type="pres">
      <dgm:prSet presAssocID="{20E6BD4D-7C9B-441A-BEF0-29410D7932FB}" presName="rootComposite" presStyleCnt="0"/>
      <dgm:spPr/>
    </dgm:pt>
    <dgm:pt modelId="{BA36E76D-8A88-43BF-AF5F-D0242C1C01C5}" type="pres">
      <dgm:prSet presAssocID="{20E6BD4D-7C9B-441A-BEF0-29410D7932FB}" presName="rootText" presStyleLbl="node2" presStyleIdx="0" presStyleCnt="5" custScaleX="118242" custScaleY="329338">
        <dgm:presLayoutVars>
          <dgm:chPref val="3"/>
        </dgm:presLayoutVars>
      </dgm:prSet>
      <dgm:spPr/>
    </dgm:pt>
    <dgm:pt modelId="{D04D38FF-9A48-42C7-B43E-AE24B94F36BE}" type="pres">
      <dgm:prSet presAssocID="{20E6BD4D-7C9B-441A-BEF0-29410D7932FB}" presName="rootConnector" presStyleLbl="node2" presStyleIdx="0" presStyleCnt="5"/>
      <dgm:spPr/>
    </dgm:pt>
    <dgm:pt modelId="{19BEDA6C-1703-41D9-888F-12B88B827ED1}" type="pres">
      <dgm:prSet presAssocID="{20E6BD4D-7C9B-441A-BEF0-29410D7932FB}" presName="hierChild4" presStyleCnt="0"/>
      <dgm:spPr/>
    </dgm:pt>
    <dgm:pt modelId="{07A7927E-AD6D-4FF0-93ED-9E8E9FA80C12}" type="pres">
      <dgm:prSet presAssocID="{20E6BD4D-7C9B-441A-BEF0-29410D7932FB}" presName="hierChild5" presStyleCnt="0"/>
      <dgm:spPr/>
    </dgm:pt>
    <dgm:pt modelId="{D99FBDF7-8D4D-4D85-AE62-3EF62DEBAB97}" type="pres">
      <dgm:prSet presAssocID="{EB8393C8-55C8-44DD-9CA3-E7AE2568C2BB}" presName="Name37" presStyleLbl="parChTrans1D2" presStyleIdx="1" presStyleCnt="5"/>
      <dgm:spPr/>
    </dgm:pt>
    <dgm:pt modelId="{B9E81DEB-75B0-4308-8FF9-05DB10D817FC}" type="pres">
      <dgm:prSet presAssocID="{F3733D21-B7A2-423B-8EBC-FE13FAD758A4}" presName="hierRoot2" presStyleCnt="0">
        <dgm:presLayoutVars>
          <dgm:hierBranch val="init"/>
        </dgm:presLayoutVars>
      </dgm:prSet>
      <dgm:spPr/>
    </dgm:pt>
    <dgm:pt modelId="{CED713BA-86AB-4047-A822-5528394C19B5}" type="pres">
      <dgm:prSet presAssocID="{F3733D21-B7A2-423B-8EBC-FE13FAD758A4}" presName="rootComposite" presStyleCnt="0"/>
      <dgm:spPr/>
    </dgm:pt>
    <dgm:pt modelId="{D98EB70E-5A4B-45CF-B239-1F2F59617BEB}" type="pres">
      <dgm:prSet presAssocID="{F3733D21-B7A2-423B-8EBC-FE13FAD758A4}" presName="rootText" presStyleLbl="node2" presStyleIdx="1" presStyleCnt="5" custScaleY="333395">
        <dgm:presLayoutVars>
          <dgm:chPref val="3"/>
        </dgm:presLayoutVars>
      </dgm:prSet>
      <dgm:spPr/>
    </dgm:pt>
    <dgm:pt modelId="{12800E92-31F4-4FBB-8263-F87671E284F4}" type="pres">
      <dgm:prSet presAssocID="{F3733D21-B7A2-423B-8EBC-FE13FAD758A4}" presName="rootConnector" presStyleLbl="node2" presStyleIdx="1" presStyleCnt="5"/>
      <dgm:spPr/>
    </dgm:pt>
    <dgm:pt modelId="{207523AD-EAB7-48AA-A9E9-14591DB00E10}" type="pres">
      <dgm:prSet presAssocID="{F3733D21-B7A2-423B-8EBC-FE13FAD758A4}" presName="hierChild4" presStyleCnt="0"/>
      <dgm:spPr/>
    </dgm:pt>
    <dgm:pt modelId="{777E67C9-51D5-412B-A7DD-67D4441B01CA}" type="pres">
      <dgm:prSet presAssocID="{F3733D21-B7A2-423B-8EBC-FE13FAD758A4}" presName="hierChild5" presStyleCnt="0"/>
      <dgm:spPr/>
    </dgm:pt>
    <dgm:pt modelId="{8508D393-1507-43B6-8430-05ECFD1CF8C4}" type="pres">
      <dgm:prSet presAssocID="{F9172ADD-3DC4-4850-984A-3A002BC44ACA}" presName="Name37" presStyleLbl="parChTrans1D2" presStyleIdx="2" presStyleCnt="5"/>
      <dgm:spPr/>
    </dgm:pt>
    <dgm:pt modelId="{60AD9F16-C23A-4DB1-B6E7-1A2B02374045}" type="pres">
      <dgm:prSet presAssocID="{34104761-FABA-457F-9118-C700BF0B996A}" presName="hierRoot2" presStyleCnt="0">
        <dgm:presLayoutVars>
          <dgm:hierBranch val="init"/>
        </dgm:presLayoutVars>
      </dgm:prSet>
      <dgm:spPr/>
    </dgm:pt>
    <dgm:pt modelId="{3CA4D60B-ADD1-4FA3-B31D-0922FDC0F18D}" type="pres">
      <dgm:prSet presAssocID="{34104761-FABA-457F-9118-C700BF0B996A}" presName="rootComposite" presStyleCnt="0"/>
      <dgm:spPr/>
    </dgm:pt>
    <dgm:pt modelId="{139E87FC-007E-4C61-AD5D-610AECEF33FF}" type="pres">
      <dgm:prSet presAssocID="{34104761-FABA-457F-9118-C700BF0B996A}" presName="rootText" presStyleLbl="node2" presStyleIdx="2" presStyleCnt="5" custScaleX="111625" custScaleY="333395">
        <dgm:presLayoutVars>
          <dgm:chPref val="3"/>
        </dgm:presLayoutVars>
      </dgm:prSet>
      <dgm:spPr/>
    </dgm:pt>
    <dgm:pt modelId="{AE1FB892-ACCB-4CB7-8AD0-834D40336A69}" type="pres">
      <dgm:prSet presAssocID="{34104761-FABA-457F-9118-C700BF0B996A}" presName="rootConnector" presStyleLbl="node2" presStyleIdx="2" presStyleCnt="5"/>
      <dgm:spPr/>
    </dgm:pt>
    <dgm:pt modelId="{0649520E-0593-4E78-A6FB-5B7415393F2A}" type="pres">
      <dgm:prSet presAssocID="{34104761-FABA-457F-9118-C700BF0B996A}" presName="hierChild4" presStyleCnt="0"/>
      <dgm:spPr/>
    </dgm:pt>
    <dgm:pt modelId="{9BE64EDE-FBF9-428B-A2B3-C536C62A1B2C}" type="pres">
      <dgm:prSet presAssocID="{34104761-FABA-457F-9118-C700BF0B996A}" presName="hierChild5" presStyleCnt="0"/>
      <dgm:spPr/>
    </dgm:pt>
    <dgm:pt modelId="{C4F460D4-BAB4-4789-89BE-91BD935DD31E}" type="pres">
      <dgm:prSet presAssocID="{27C93065-00DF-4937-866E-447B252D77ED}" presName="Name37" presStyleLbl="parChTrans1D2" presStyleIdx="3" presStyleCnt="5"/>
      <dgm:spPr/>
    </dgm:pt>
    <dgm:pt modelId="{5CEF7FDA-F79F-49CC-8E86-472AD9EFF54B}" type="pres">
      <dgm:prSet presAssocID="{3E09CA44-C424-46F4-8AD0-DA9490A360EE}" presName="hierRoot2" presStyleCnt="0">
        <dgm:presLayoutVars>
          <dgm:hierBranch val="init"/>
        </dgm:presLayoutVars>
      </dgm:prSet>
      <dgm:spPr/>
    </dgm:pt>
    <dgm:pt modelId="{AFF63C7B-D01C-4C56-989E-64FD836ED24A}" type="pres">
      <dgm:prSet presAssocID="{3E09CA44-C424-46F4-8AD0-DA9490A360EE}" presName="rootComposite" presStyleCnt="0"/>
      <dgm:spPr/>
    </dgm:pt>
    <dgm:pt modelId="{3683D4E1-CEAE-47C4-B866-3439AE7A9B24}" type="pres">
      <dgm:prSet presAssocID="{3E09CA44-C424-46F4-8AD0-DA9490A360EE}" presName="rootText" presStyleLbl="node2" presStyleIdx="3" presStyleCnt="5" custScaleY="335497">
        <dgm:presLayoutVars>
          <dgm:chPref val="3"/>
        </dgm:presLayoutVars>
      </dgm:prSet>
      <dgm:spPr/>
    </dgm:pt>
    <dgm:pt modelId="{88F25BCC-0BAF-493A-B09A-EB45839AEA4D}" type="pres">
      <dgm:prSet presAssocID="{3E09CA44-C424-46F4-8AD0-DA9490A360EE}" presName="rootConnector" presStyleLbl="node2" presStyleIdx="3" presStyleCnt="5"/>
      <dgm:spPr/>
    </dgm:pt>
    <dgm:pt modelId="{82BB3A12-FD1B-4A77-B89D-5553F74BD6A6}" type="pres">
      <dgm:prSet presAssocID="{3E09CA44-C424-46F4-8AD0-DA9490A360EE}" presName="hierChild4" presStyleCnt="0"/>
      <dgm:spPr/>
    </dgm:pt>
    <dgm:pt modelId="{52415E47-300E-4E99-8ECB-71C1D7EDBB9E}" type="pres">
      <dgm:prSet presAssocID="{3E09CA44-C424-46F4-8AD0-DA9490A360EE}" presName="hierChild5" presStyleCnt="0"/>
      <dgm:spPr/>
    </dgm:pt>
    <dgm:pt modelId="{487D1251-E753-44B7-92A3-82D3F940373D}" type="pres">
      <dgm:prSet presAssocID="{A53FA8C5-5926-40BD-B497-47DB9E7E8CC9}" presName="Name37" presStyleLbl="parChTrans1D2" presStyleIdx="4" presStyleCnt="5"/>
      <dgm:spPr/>
    </dgm:pt>
    <dgm:pt modelId="{66965CBA-E7A4-4D02-B680-C0798EAB1440}" type="pres">
      <dgm:prSet presAssocID="{0BD51D6F-5050-43CA-8196-94EFC4B248D1}" presName="hierRoot2" presStyleCnt="0">
        <dgm:presLayoutVars>
          <dgm:hierBranch val="init"/>
        </dgm:presLayoutVars>
      </dgm:prSet>
      <dgm:spPr/>
    </dgm:pt>
    <dgm:pt modelId="{622DB56C-6450-4871-AEB5-636B057FCA2B}" type="pres">
      <dgm:prSet presAssocID="{0BD51D6F-5050-43CA-8196-94EFC4B248D1}" presName="rootComposite" presStyleCnt="0"/>
      <dgm:spPr/>
    </dgm:pt>
    <dgm:pt modelId="{AB7C794E-B89A-4FD2-AFA6-BD252D0FF712}" type="pres">
      <dgm:prSet presAssocID="{0BD51D6F-5050-43CA-8196-94EFC4B248D1}" presName="rootText" presStyleLbl="node2" presStyleIdx="4" presStyleCnt="5" custScaleY="339097">
        <dgm:presLayoutVars>
          <dgm:chPref val="3"/>
        </dgm:presLayoutVars>
      </dgm:prSet>
      <dgm:spPr/>
    </dgm:pt>
    <dgm:pt modelId="{1DF86633-F55A-4294-8FDD-B3F083E5E598}" type="pres">
      <dgm:prSet presAssocID="{0BD51D6F-5050-43CA-8196-94EFC4B248D1}" presName="rootConnector" presStyleLbl="node2" presStyleIdx="4" presStyleCnt="5"/>
      <dgm:spPr/>
    </dgm:pt>
    <dgm:pt modelId="{198665E2-5D2A-4BFC-92D8-3E27673437A8}" type="pres">
      <dgm:prSet presAssocID="{0BD51D6F-5050-43CA-8196-94EFC4B248D1}" presName="hierChild4" presStyleCnt="0"/>
      <dgm:spPr/>
    </dgm:pt>
    <dgm:pt modelId="{0A1F8B75-142B-4EE8-AEE0-FDE87409566A}" type="pres">
      <dgm:prSet presAssocID="{0BD51D6F-5050-43CA-8196-94EFC4B248D1}" presName="hierChild5" presStyleCnt="0"/>
      <dgm:spPr/>
    </dgm:pt>
    <dgm:pt modelId="{C4D21FFD-497A-4251-9200-CFCBA3979E22}" type="pres">
      <dgm:prSet presAssocID="{C429DF9E-FDA9-429B-947B-76E7CBC1D305}" presName="hierChild3" presStyleCnt="0"/>
      <dgm:spPr/>
    </dgm:pt>
  </dgm:ptLst>
  <dgm:cxnLst>
    <dgm:cxn modelId="{4399E802-D554-4C8A-8DD3-7B806598AABD}" srcId="{C429DF9E-FDA9-429B-947B-76E7CBC1D305}" destId="{3E09CA44-C424-46F4-8AD0-DA9490A360EE}" srcOrd="3" destOrd="0" parTransId="{27C93065-00DF-4937-866E-447B252D77ED}" sibTransId="{8F3F6B28-849D-42AC-9870-AC021B98DFA6}"/>
    <dgm:cxn modelId="{DD662F0B-4F66-4177-8A8E-4BD9A5E1F06F}" srcId="{C429DF9E-FDA9-429B-947B-76E7CBC1D305}" destId="{0BD51D6F-5050-43CA-8196-94EFC4B248D1}" srcOrd="4" destOrd="0" parTransId="{A53FA8C5-5926-40BD-B497-47DB9E7E8CC9}" sibTransId="{2050FF7D-80D7-4009-817C-C1CE9536B4C7}"/>
    <dgm:cxn modelId="{ED5E710D-1E2C-477E-88F0-BE679D8BDC08}" srcId="{C429DF9E-FDA9-429B-947B-76E7CBC1D305}" destId="{20E6BD4D-7C9B-441A-BEF0-29410D7932FB}" srcOrd="0" destOrd="0" parTransId="{E27F7F7E-55BD-46E9-B0DB-61F322811867}" sibTransId="{91FAF537-C597-43CB-B38E-328AA251B80D}"/>
    <dgm:cxn modelId="{9B79C015-8030-4D3E-BB14-2CAB2A699FB9}" type="presOf" srcId="{F9172ADD-3DC4-4850-984A-3A002BC44ACA}" destId="{8508D393-1507-43B6-8430-05ECFD1CF8C4}" srcOrd="0" destOrd="0" presId="urn:microsoft.com/office/officeart/2005/8/layout/orgChart1"/>
    <dgm:cxn modelId="{9F63B521-C791-45F3-A378-143CA648524F}" type="presOf" srcId="{C429DF9E-FDA9-429B-947B-76E7CBC1D305}" destId="{C2DA56B2-9DD3-416F-B77E-06F0470E29A1}" srcOrd="0" destOrd="0" presId="urn:microsoft.com/office/officeart/2005/8/layout/orgChart1"/>
    <dgm:cxn modelId="{EDA31032-FDD9-46F5-A2BE-742BC7C2C380}" type="presOf" srcId="{F3733D21-B7A2-423B-8EBC-FE13FAD758A4}" destId="{12800E92-31F4-4FBB-8263-F87671E284F4}" srcOrd="1" destOrd="0" presId="urn:microsoft.com/office/officeart/2005/8/layout/orgChart1"/>
    <dgm:cxn modelId="{FBEA7E32-5239-4515-9497-0850B5BEB651}" type="presOf" srcId="{34104761-FABA-457F-9118-C700BF0B996A}" destId="{139E87FC-007E-4C61-AD5D-610AECEF33FF}" srcOrd="0" destOrd="0" presId="urn:microsoft.com/office/officeart/2005/8/layout/orgChart1"/>
    <dgm:cxn modelId="{EBA86A3A-C543-44B2-B54D-4E3BFE198F8D}" type="presOf" srcId="{A53FA8C5-5926-40BD-B497-47DB9E7E8CC9}" destId="{487D1251-E753-44B7-92A3-82D3F940373D}" srcOrd="0" destOrd="0" presId="urn:microsoft.com/office/officeart/2005/8/layout/orgChart1"/>
    <dgm:cxn modelId="{DF3F7C3E-2C43-446B-9F4F-1C053FFF7B22}" type="presOf" srcId="{20E6BD4D-7C9B-441A-BEF0-29410D7932FB}" destId="{BA36E76D-8A88-43BF-AF5F-D0242C1C01C5}" srcOrd="0" destOrd="0" presId="urn:microsoft.com/office/officeart/2005/8/layout/orgChart1"/>
    <dgm:cxn modelId="{15843960-3F07-48CF-B736-26ABF1CF236B}" type="presOf" srcId="{20E6BD4D-7C9B-441A-BEF0-29410D7932FB}" destId="{D04D38FF-9A48-42C7-B43E-AE24B94F36BE}" srcOrd="1" destOrd="0" presId="urn:microsoft.com/office/officeart/2005/8/layout/orgChart1"/>
    <dgm:cxn modelId="{5868C963-CB48-40E5-A40F-9E94CB4DEF69}" type="presOf" srcId="{F3733D21-B7A2-423B-8EBC-FE13FAD758A4}" destId="{D98EB70E-5A4B-45CF-B239-1F2F59617BEB}" srcOrd="0" destOrd="0" presId="urn:microsoft.com/office/officeart/2005/8/layout/orgChart1"/>
    <dgm:cxn modelId="{703DF648-E0E1-4EDC-9D6F-314C38C0347D}" type="presOf" srcId="{EB8393C8-55C8-44DD-9CA3-E7AE2568C2BB}" destId="{D99FBDF7-8D4D-4D85-AE62-3EF62DEBAB97}" srcOrd="0" destOrd="0" presId="urn:microsoft.com/office/officeart/2005/8/layout/orgChart1"/>
    <dgm:cxn modelId="{BC2EB04F-83BA-4E84-9DD1-1F86AC6AF661}" type="presOf" srcId="{27C93065-00DF-4937-866E-447B252D77ED}" destId="{C4F460D4-BAB4-4789-89BE-91BD935DD31E}" srcOrd="0" destOrd="0" presId="urn:microsoft.com/office/officeart/2005/8/layout/orgChart1"/>
    <dgm:cxn modelId="{DD5AEE70-66F2-4637-BC2E-B55A8411B630}" type="presOf" srcId="{3E09CA44-C424-46F4-8AD0-DA9490A360EE}" destId="{3683D4E1-CEAE-47C4-B866-3439AE7A9B24}" srcOrd="0" destOrd="0" presId="urn:microsoft.com/office/officeart/2005/8/layout/orgChart1"/>
    <dgm:cxn modelId="{D752AE58-D323-413B-A6C0-85A535EB56D2}" srcId="{124FBC79-1FA4-42EE-A799-56A5CB7A3C9A}" destId="{C429DF9E-FDA9-429B-947B-76E7CBC1D305}" srcOrd="0" destOrd="0" parTransId="{9E24B469-1316-4BEF-9DB6-7C8CEE45F92D}" sibTransId="{225F0180-3863-494F-8B8D-EB7C2B65EA8C}"/>
    <dgm:cxn modelId="{3F3EC193-83AE-4334-A2E1-223E64E1D6B1}" type="presOf" srcId="{0BD51D6F-5050-43CA-8196-94EFC4B248D1}" destId="{1DF86633-F55A-4294-8FDD-B3F083E5E598}" srcOrd="1" destOrd="0" presId="urn:microsoft.com/office/officeart/2005/8/layout/orgChart1"/>
    <dgm:cxn modelId="{3CB489A7-DAFE-4A7D-82E0-CE5EB00B35C2}" srcId="{C429DF9E-FDA9-429B-947B-76E7CBC1D305}" destId="{34104761-FABA-457F-9118-C700BF0B996A}" srcOrd="2" destOrd="0" parTransId="{F9172ADD-3DC4-4850-984A-3A002BC44ACA}" sibTransId="{0141C458-1B0B-4FF9-9756-6F973C4C1967}"/>
    <dgm:cxn modelId="{422507C0-C9BC-4573-ABD3-934D4C4F0A50}" type="presOf" srcId="{C429DF9E-FDA9-429B-947B-76E7CBC1D305}" destId="{18205444-F6C6-4850-8E35-5EBE16E4D3C5}" srcOrd="1" destOrd="0" presId="urn:microsoft.com/office/officeart/2005/8/layout/orgChart1"/>
    <dgm:cxn modelId="{538394CA-5C8C-4BF2-91C1-537ACA7FCAF2}" type="presOf" srcId="{E27F7F7E-55BD-46E9-B0DB-61F322811867}" destId="{E2CA79EC-B351-490A-AC01-B285FE9966C3}" srcOrd="0" destOrd="0" presId="urn:microsoft.com/office/officeart/2005/8/layout/orgChart1"/>
    <dgm:cxn modelId="{C75679D9-70D5-479E-A525-FBCE1F491034}" type="presOf" srcId="{3E09CA44-C424-46F4-8AD0-DA9490A360EE}" destId="{88F25BCC-0BAF-493A-B09A-EB45839AEA4D}" srcOrd="1" destOrd="0" presId="urn:microsoft.com/office/officeart/2005/8/layout/orgChart1"/>
    <dgm:cxn modelId="{6BE636E5-4E91-441E-852B-10187A1EF215}" type="presOf" srcId="{0BD51D6F-5050-43CA-8196-94EFC4B248D1}" destId="{AB7C794E-B89A-4FD2-AFA6-BD252D0FF712}" srcOrd="0" destOrd="0" presId="urn:microsoft.com/office/officeart/2005/8/layout/orgChart1"/>
    <dgm:cxn modelId="{58A8D1E8-622A-4677-982F-7A013ECEEB68}" srcId="{C429DF9E-FDA9-429B-947B-76E7CBC1D305}" destId="{F3733D21-B7A2-423B-8EBC-FE13FAD758A4}" srcOrd="1" destOrd="0" parTransId="{EB8393C8-55C8-44DD-9CA3-E7AE2568C2BB}" sibTransId="{DCF3AE08-0497-48D0-8005-B73AFE743775}"/>
    <dgm:cxn modelId="{C2DEFAEC-3BEA-47B3-90A0-F2D0F898B0AD}" type="presOf" srcId="{124FBC79-1FA4-42EE-A799-56A5CB7A3C9A}" destId="{372A5FDF-8ED9-41C8-9519-847600DF9C0B}" srcOrd="0" destOrd="0" presId="urn:microsoft.com/office/officeart/2005/8/layout/orgChart1"/>
    <dgm:cxn modelId="{211CA1F7-0FE0-4567-91FF-54FCF76D2B7C}" type="presOf" srcId="{34104761-FABA-457F-9118-C700BF0B996A}" destId="{AE1FB892-ACCB-4CB7-8AD0-834D40336A69}" srcOrd="1" destOrd="0" presId="urn:microsoft.com/office/officeart/2005/8/layout/orgChart1"/>
    <dgm:cxn modelId="{79E58A15-3524-4093-BEBD-907196C56D7A}" type="presParOf" srcId="{372A5FDF-8ED9-41C8-9519-847600DF9C0B}" destId="{F87CB1D5-E2B2-4673-8195-150873551B2B}" srcOrd="0" destOrd="0" presId="urn:microsoft.com/office/officeart/2005/8/layout/orgChart1"/>
    <dgm:cxn modelId="{DBB6664A-E578-4E56-A238-7F55B42FD06B}" type="presParOf" srcId="{F87CB1D5-E2B2-4673-8195-150873551B2B}" destId="{0CF7A9DD-D55D-4BF6-A19C-9CB0EAAD96D6}" srcOrd="0" destOrd="0" presId="urn:microsoft.com/office/officeart/2005/8/layout/orgChart1"/>
    <dgm:cxn modelId="{9057E956-710B-4B66-89E8-CC14290294DE}" type="presParOf" srcId="{0CF7A9DD-D55D-4BF6-A19C-9CB0EAAD96D6}" destId="{C2DA56B2-9DD3-416F-B77E-06F0470E29A1}" srcOrd="0" destOrd="0" presId="urn:microsoft.com/office/officeart/2005/8/layout/orgChart1"/>
    <dgm:cxn modelId="{D2535B68-4F35-4BF7-8549-AF2B566B3060}" type="presParOf" srcId="{0CF7A9DD-D55D-4BF6-A19C-9CB0EAAD96D6}" destId="{18205444-F6C6-4850-8E35-5EBE16E4D3C5}" srcOrd="1" destOrd="0" presId="urn:microsoft.com/office/officeart/2005/8/layout/orgChart1"/>
    <dgm:cxn modelId="{EED0D07C-5154-48BF-9F0E-7BE8ABB1EAE3}" type="presParOf" srcId="{F87CB1D5-E2B2-4673-8195-150873551B2B}" destId="{3BCE104A-0297-4D5C-BC2B-2DFA9B9EED2C}" srcOrd="1" destOrd="0" presId="urn:microsoft.com/office/officeart/2005/8/layout/orgChart1"/>
    <dgm:cxn modelId="{1D019A93-3745-4B2D-9158-883FDA1408A7}" type="presParOf" srcId="{3BCE104A-0297-4D5C-BC2B-2DFA9B9EED2C}" destId="{E2CA79EC-B351-490A-AC01-B285FE9966C3}" srcOrd="0" destOrd="0" presId="urn:microsoft.com/office/officeart/2005/8/layout/orgChart1"/>
    <dgm:cxn modelId="{F6694AF7-9675-4E76-97A7-365F71DE9B29}" type="presParOf" srcId="{3BCE104A-0297-4D5C-BC2B-2DFA9B9EED2C}" destId="{3B109833-4CB3-4024-ABA0-5CEAF45C91A3}" srcOrd="1" destOrd="0" presId="urn:microsoft.com/office/officeart/2005/8/layout/orgChart1"/>
    <dgm:cxn modelId="{631F6D3C-A23D-4A95-AB39-849ADADD8898}" type="presParOf" srcId="{3B109833-4CB3-4024-ABA0-5CEAF45C91A3}" destId="{05D19683-2F7F-4F56-99DE-BFC7F6A8A157}" srcOrd="0" destOrd="0" presId="urn:microsoft.com/office/officeart/2005/8/layout/orgChart1"/>
    <dgm:cxn modelId="{AB8CDA12-48EA-458B-A50D-D7B896F7D399}" type="presParOf" srcId="{05D19683-2F7F-4F56-99DE-BFC7F6A8A157}" destId="{BA36E76D-8A88-43BF-AF5F-D0242C1C01C5}" srcOrd="0" destOrd="0" presId="urn:microsoft.com/office/officeart/2005/8/layout/orgChart1"/>
    <dgm:cxn modelId="{07B1CE2A-B4B4-473E-9BA3-3856FEE00B9A}" type="presParOf" srcId="{05D19683-2F7F-4F56-99DE-BFC7F6A8A157}" destId="{D04D38FF-9A48-42C7-B43E-AE24B94F36BE}" srcOrd="1" destOrd="0" presId="urn:microsoft.com/office/officeart/2005/8/layout/orgChart1"/>
    <dgm:cxn modelId="{D162CF83-245C-447B-8E81-859D837FABD6}" type="presParOf" srcId="{3B109833-4CB3-4024-ABA0-5CEAF45C91A3}" destId="{19BEDA6C-1703-41D9-888F-12B88B827ED1}" srcOrd="1" destOrd="0" presId="urn:microsoft.com/office/officeart/2005/8/layout/orgChart1"/>
    <dgm:cxn modelId="{CEC25BA4-D6A3-446E-8E5F-394161E4A438}" type="presParOf" srcId="{3B109833-4CB3-4024-ABA0-5CEAF45C91A3}" destId="{07A7927E-AD6D-4FF0-93ED-9E8E9FA80C12}" srcOrd="2" destOrd="0" presId="urn:microsoft.com/office/officeart/2005/8/layout/orgChart1"/>
    <dgm:cxn modelId="{6ED87369-32DB-4777-A1F4-67B4E9830C35}" type="presParOf" srcId="{3BCE104A-0297-4D5C-BC2B-2DFA9B9EED2C}" destId="{D99FBDF7-8D4D-4D85-AE62-3EF62DEBAB97}" srcOrd="2" destOrd="0" presId="urn:microsoft.com/office/officeart/2005/8/layout/orgChart1"/>
    <dgm:cxn modelId="{BC404CA7-29B4-49B7-89A3-F307FA3BDDFD}" type="presParOf" srcId="{3BCE104A-0297-4D5C-BC2B-2DFA9B9EED2C}" destId="{B9E81DEB-75B0-4308-8FF9-05DB10D817FC}" srcOrd="3" destOrd="0" presId="urn:microsoft.com/office/officeart/2005/8/layout/orgChart1"/>
    <dgm:cxn modelId="{7658F844-B5F0-423F-91C1-E2E9D6C6F9FC}" type="presParOf" srcId="{B9E81DEB-75B0-4308-8FF9-05DB10D817FC}" destId="{CED713BA-86AB-4047-A822-5528394C19B5}" srcOrd="0" destOrd="0" presId="urn:microsoft.com/office/officeart/2005/8/layout/orgChart1"/>
    <dgm:cxn modelId="{BE120F6A-3DB8-42EB-9475-1677F8AEB2F1}" type="presParOf" srcId="{CED713BA-86AB-4047-A822-5528394C19B5}" destId="{D98EB70E-5A4B-45CF-B239-1F2F59617BEB}" srcOrd="0" destOrd="0" presId="urn:microsoft.com/office/officeart/2005/8/layout/orgChart1"/>
    <dgm:cxn modelId="{744CA366-2920-4776-9176-99740C9E305A}" type="presParOf" srcId="{CED713BA-86AB-4047-A822-5528394C19B5}" destId="{12800E92-31F4-4FBB-8263-F87671E284F4}" srcOrd="1" destOrd="0" presId="urn:microsoft.com/office/officeart/2005/8/layout/orgChart1"/>
    <dgm:cxn modelId="{24A62F86-ED0E-4DED-9B07-EB836EA34C9E}" type="presParOf" srcId="{B9E81DEB-75B0-4308-8FF9-05DB10D817FC}" destId="{207523AD-EAB7-48AA-A9E9-14591DB00E10}" srcOrd="1" destOrd="0" presId="urn:microsoft.com/office/officeart/2005/8/layout/orgChart1"/>
    <dgm:cxn modelId="{9B64D033-AD77-4335-B609-4E0325E9FEFD}" type="presParOf" srcId="{B9E81DEB-75B0-4308-8FF9-05DB10D817FC}" destId="{777E67C9-51D5-412B-A7DD-67D4441B01CA}" srcOrd="2" destOrd="0" presId="urn:microsoft.com/office/officeart/2005/8/layout/orgChart1"/>
    <dgm:cxn modelId="{0878EB75-6348-4E1C-8B9C-59FE0CA399B4}" type="presParOf" srcId="{3BCE104A-0297-4D5C-BC2B-2DFA9B9EED2C}" destId="{8508D393-1507-43B6-8430-05ECFD1CF8C4}" srcOrd="4" destOrd="0" presId="urn:microsoft.com/office/officeart/2005/8/layout/orgChart1"/>
    <dgm:cxn modelId="{0BED5009-E9A0-43C2-9B5D-15693A6C495F}" type="presParOf" srcId="{3BCE104A-0297-4D5C-BC2B-2DFA9B9EED2C}" destId="{60AD9F16-C23A-4DB1-B6E7-1A2B02374045}" srcOrd="5" destOrd="0" presId="urn:microsoft.com/office/officeart/2005/8/layout/orgChart1"/>
    <dgm:cxn modelId="{CA71C83A-A18A-4564-9D8B-5C49A5D42233}" type="presParOf" srcId="{60AD9F16-C23A-4DB1-B6E7-1A2B02374045}" destId="{3CA4D60B-ADD1-4FA3-B31D-0922FDC0F18D}" srcOrd="0" destOrd="0" presId="urn:microsoft.com/office/officeart/2005/8/layout/orgChart1"/>
    <dgm:cxn modelId="{67A55081-9085-425C-994E-CACEC2B798B5}" type="presParOf" srcId="{3CA4D60B-ADD1-4FA3-B31D-0922FDC0F18D}" destId="{139E87FC-007E-4C61-AD5D-610AECEF33FF}" srcOrd="0" destOrd="0" presId="urn:microsoft.com/office/officeart/2005/8/layout/orgChart1"/>
    <dgm:cxn modelId="{06C6DC0F-7498-4AFA-9C8E-DB368E9E9939}" type="presParOf" srcId="{3CA4D60B-ADD1-4FA3-B31D-0922FDC0F18D}" destId="{AE1FB892-ACCB-4CB7-8AD0-834D40336A69}" srcOrd="1" destOrd="0" presId="urn:microsoft.com/office/officeart/2005/8/layout/orgChart1"/>
    <dgm:cxn modelId="{1FB54D35-3E1D-4B99-9E50-6846BC8AC06A}" type="presParOf" srcId="{60AD9F16-C23A-4DB1-B6E7-1A2B02374045}" destId="{0649520E-0593-4E78-A6FB-5B7415393F2A}" srcOrd="1" destOrd="0" presId="urn:microsoft.com/office/officeart/2005/8/layout/orgChart1"/>
    <dgm:cxn modelId="{F516FA93-E43F-4BFC-BCC0-904FE9502DBA}" type="presParOf" srcId="{60AD9F16-C23A-4DB1-B6E7-1A2B02374045}" destId="{9BE64EDE-FBF9-428B-A2B3-C536C62A1B2C}" srcOrd="2" destOrd="0" presId="urn:microsoft.com/office/officeart/2005/8/layout/orgChart1"/>
    <dgm:cxn modelId="{836F504A-588B-4452-8FCA-979081671E05}" type="presParOf" srcId="{3BCE104A-0297-4D5C-BC2B-2DFA9B9EED2C}" destId="{C4F460D4-BAB4-4789-89BE-91BD935DD31E}" srcOrd="6" destOrd="0" presId="urn:microsoft.com/office/officeart/2005/8/layout/orgChart1"/>
    <dgm:cxn modelId="{17FF52CD-BEA7-42D0-90B0-F85AAF5CEFF0}" type="presParOf" srcId="{3BCE104A-0297-4D5C-BC2B-2DFA9B9EED2C}" destId="{5CEF7FDA-F79F-49CC-8E86-472AD9EFF54B}" srcOrd="7" destOrd="0" presId="urn:microsoft.com/office/officeart/2005/8/layout/orgChart1"/>
    <dgm:cxn modelId="{32065EB3-BD1F-40B3-85CC-59CCE0E6AE8A}" type="presParOf" srcId="{5CEF7FDA-F79F-49CC-8E86-472AD9EFF54B}" destId="{AFF63C7B-D01C-4C56-989E-64FD836ED24A}" srcOrd="0" destOrd="0" presId="urn:microsoft.com/office/officeart/2005/8/layout/orgChart1"/>
    <dgm:cxn modelId="{48CF51F4-81C3-4706-869B-479E2F0489C9}" type="presParOf" srcId="{AFF63C7B-D01C-4C56-989E-64FD836ED24A}" destId="{3683D4E1-CEAE-47C4-B866-3439AE7A9B24}" srcOrd="0" destOrd="0" presId="urn:microsoft.com/office/officeart/2005/8/layout/orgChart1"/>
    <dgm:cxn modelId="{07C4F28C-4C7D-4219-8710-6EB5B45C2E3B}" type="presParOf" srcId="{AFF63C7B-D01C-4C56-989E-64FD836ED24A}" destId="{88F25BCC-0BAF-493A-B09A-EB45839AEA4D}" srcOrd="1" destOrd="0" presId="urn:microsoft.com/office/officeart/2005/8/layout/orgChart1"/>
    <dgm:cxn modelId="{BEC7790A-F5B9-4144-8DC7-BFD5096B0248}" type="presParOf" srcId="{5CEF7FDA-F79F-49CC-8E86-472AD9EFF54B}" destId="{82BB3A12-FD1B-4A77-B89D-5553F74BD6A6}" srcOrd="1" destOrd="0" presId="urn:microsoft.com/office/officeart/2005/8/layout/orgChart1"/>
    <dgm:cxn modelId="{8BF93535-2F91-461B-AB58-6C6C08274F99}" type="presParOf" srcId="{5CEF7FDA-F79F-49CC-8E86-472AD9EFF54B}" destId="{52415E47-300E-4E99-8ECB-71C1D7EDBB9E}" srcOrd="2" destOrd="0" presId="urn:microsoft.com/office/officeart/2005/8/layout/orgChart1"/>
    <dgm:cxn modelId="{8869D3E2-D72E-44C2-B1F8-42C5EA6DB5D5}" type="presParOf" srcId="{3BCE104A-0297-4D5C-BC2B-2DFA9B9EED2C}" destId="{487D1251-E753-44B7-92A3-82D3F940373D}" srcOrd="8" destOrd="0" presId="urn:microsoft.com/office/officeart/2005/8/layout/orgChart1"/>
    <dgm:cxn modelId="{9D7D7833-E0CD-4F85-A20F-A33E8D99951A}" type="presParOf" srcId="{3BCE104A-0297-4D5C-BC2B-2DFA9B9EED2C}" destId="{66965CBA-E7A4-4D02-B680-C0798EAB1440}" srcOrd="9" destOrd="0" presId="urn:microsoft.com/office/officeart/2005/8/layout/orgChart1"/>
    <dgm:cxn modelId="{7C8A830B-B014-4958-A405-C0618718AE33}" type="presParOf" srcId="{66965CBA-E7A4-4D02-B680-C0798EAB1440}" destId="{622DB56C-6450-4871-AEB5-636B057FCA2B}" srcOrd="0" destOrd="0" presId="urn:microsoft.com/office/officeart/2005/8/layout/orgChart1"/>
    <dgm:cxn modelId="{D6DF6FFB-2AF5-4CE0-A1A3-2BD2BEB1A355}" type="presParOf" srcId="{622DB56C-6450-4871-AEB5-636B057FCA2B}" destId="{AB7C794E-B89A-4FD2-AFA6-BD252D0FF712}" srcOrd="0" destOrd="0" presId="urn:microsoft.com/office/officeart/2005/8/layout/orgChart1"/>
    <dgm:cxn modelId="{21E03B8A-D163-482B-A012-0A7630BAED04}" type="presParOf" srcId="{622DB56C-6450-4871-AEB5-636B057FCA2B}" destId="{1DF86633-F55A-4294-8FDD-B3F083E5E598}" srcOrd="1" destOrd="0" presId="urn:microsoft.com/office/officeart/2005/8/layout/orgChart1"/>
    <dgm:cxn modelId="{1B743AA0-1653-4AC6-AF9A-A37B3BD22B01}" type="presParOf" srcId="{66965CBA-E7A4-4D02-B680-C0798EAB1440}" destId="{198665E2-5D2A-4BFC-92D8-3E27673437A8}" srcOrd="1" destOrd="0" presId="urn:microsoft.com/office/officeart/2005/8/layout/orgChart1"/>
    <dgm:cxn modelId="{B4A30079-6EB0-4549-9DDB-47E67B5DF90D}" type="presParOf" srcId="{66965CBA-E7A4-4D02-B680-C0798EAB1440}" destId="{0A1F8B75-142B-4EE8-AEE0-FDE87409566A}" srcOrd="2" destOrd="0" presId="urn:microsoft.com/office/officeart/2005/8/layout/orgChart1"/>
    <dgm:cxn modelId="{2D090278-5F6C-4971-933C-8C34B126C9FA}" type="presParOf" srcId="{F87CB1D5-E2B2-4673-8195-150873551B2B}" destId="{C4D21FFD-497A-4251-9200-CFCBA3979E22}"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EA7F2C7-1F50-400D-9E81-71E8F13CDBC2}" type="doc">
      <dgm:prSet loTypeId="urn:microsoft.com/office/officeart/2005/8/layout/cycle8" loCatId="cycle" qsTypeId="urn:microsoft.com/office/officeart/2005/8/quickstyle/simple1" qsCatId="simple" csTypeId="urn:microsoft.com/office/officeart/2005/8/colors/accent1_2" csCatId="accent1" phldr="1"/>
      <dgm:spPr/>
    </dgm:pt>
    <dgm:pt modelId="{CAB7DDB0-CE41-426F-94D4-DFB81C3BECAD}">
      <dgm:prSet phldrT="[Text]"/>
      <dgm:spPr>
        <a:solidFill>
          <a:srgbClr val="00B050"/>
        </a:solidFill>
      </dgm:spPr>
      <dgm:t>
        <a:bodyPr/>
        <a:lstStyle/>
        <a:p>
          <a:r>
            <a:rPr lang="en-AU"/>
            <a:t> </a:t>
          </a:r>
          <a:r>
            <a:rPr lang="en-AU" b="1"/>
            <a:t>Task1 : </a:t>
          </a:r>
          <a:r>
            <a:rPr lang="en-AU"/>
            <a:t>Inception &amp; Situation Analysis</a:t>
          </a:r>
        </a:p>
      </dgm:t>
    </dgm:pt>
    <dgm:pt modelId="{D41B7F15-D6B1-4751-84D7-B97873F143B0}" type="parTrans" cxnId="{941F9E78-EE1A-4B19-A6A6-5D0060A04D50}">
      <dgm:prSet/>
      <dgm:spPr/>
      <dgm:t>
        <a:bodyPr/>
        <a:lstStyle/>
        <a:p>
          <a:endParaRPr lang="en-AU"/>
        </a:p>
      </dgm:t>
    </dgm:pt>
    <dgm:pt modelId="{C4E24D70-D345-415C-B347-8E364A52B454}" type="sibTrans" cxnId="{941F9E78-EE1A-4B19-A6A6-5D0060A04D50}">
      <dgm:prSet/>
      <dgm:spPr/>
      <dgm:t>
        <a:bodyPr/>
        <a:lstStyle/>
        <a:p>
          <a:endParaRPr lang="en-AU"/>
        </a:p>
      </dgm:t>
    </dgm:pt>
    <dgm:pt modelId="{79D1888E-5EB7-4334-9187-CB7585ADC38C}">
      <dgm:prSet phldrT="[Text]"/>
      <dgm:spPr>
        <a:solidFill>
          <a:srgbClr val="000033"/>
        </a:solidFill>
      </dgm:spPr>
      <dgm:t>
        <a:bodyPr/>
        <a:lstStyle/>
        <a:p>
          <a:r>
            <a:rPr lang="en-AU" b="1"/>
            <a:t>Task 2 :</a:t>
          </a:r>
        </a:p>
        <a:p>
          <a:r>
            <a:rPr lang="en-AU" b="0"/>
            <a:t>Traditional Owner &amp; Stakeholder Consultation</a:t>
          </a:r>
        </a:p>
      </dgm:t>
    </dgm:pt>
    <dgm:pt modelId="{7DC98442-EC11-42C8-A71E-DC5FC15FD38C}" type="parTrans" cxnId="{E276679D-E712-4B99-B3F2-BF3D32A12B1C}">
      <dgm:prSet/>
      <dgm:spPr/>
      <dgm:t>
        <a:bodyPr/>
        <a:lstStyle/>
        <a:p>
          <a:endParaRPr lang="en-AU"/>
        </a:p>
      </dgm:t>
    </dgm:pt>
    <dgm:pt modelId="{BE70EE6B-1E09-4B19-BB54-068849B35504}" type="sibTrans" cxnId="{E276679D-E712-4B99-B3F2-BF3D32A12B1C}">
      <dgm:prSet/>
      <dgm:spPr/>
      <dgm:t>
        <a:bodyPr/>
        <a:lstStyle/>
        <a:p>
          <a:endParaRPr lang="en-AU"/>
        </a:p>
      </dgm:t>
    </dgm:pt>
    <dgm:pt modelId="{032E53B9-1DBE-4B06-9039-0C975C6FE7E0}">
      <dgm:prSet phldrT="[Text]"/>
      <dgm:spPr>
        <a:solidFill>
          <a:srgbClr val="000033"/>
        </a:solidFill>
      </dgm:spPr>
      <dgm:t>
        <a:bodyPr/>
        <a:lstStyle/>
        <a:p>
          <a:r>
            <a:rPr lang="en-AU" b="1"/>
            <a:t>Task 3: </a:t>
          </a:r>
          <a:endParaRPr lang="en-AU"/>
        </a:p>
        <a:p>
          <a:r>
            <a:rPr lang="en-AU"/>
            <a:t>Utilisation Strategy Development &amp; Draft Plan </a:t>
          </a:r>
        </a:p>
        <a:p>
          <a:endParaRPr lang="en-AU"/>
        </a:p>
      </dgm:t>
    </dgm:pt>
    <dgm:pt modelId="{B3E564CE-6528-4F46-A7DC-D367D03C2BE1}" type="parTrans" cxnId="{75FEB868-DD42-4E0B-B5AF-EF9DF443279D}">
      <dgm:prSet/>
      <dgm:spPr/>
      <dgm:t>
        <a:bodyPr/>
        <a:lstStyle/>
        <a:p>
          <a:endParaRPr lang="en-AU"/>
        </a:p>
      </dgm:t>
    </dgm:pt>
    <dgm:pt modelId="{388F8BE8-3E3A-4F85-84FD-C41AF289C12E}" type="sibTrans" cxnId="{75FEB868-DD42-4E0B-B5AF-EF9DF443279D}">
      <dgm:prSet/>
      <dgm:spPr/>
      <dgm:t>
        <a:bodyPr/>
        <a:lstStyle/>
        <a:p>
          <a:endParaRPr lang="en-AU"/>
        </a:p>
      </dgm:t>
    </dgm:pt>
    <dgm:pt modelId="{7FEEFDF8-7073-4B47-80FA-0DB251A8E740}">
      <dgm:prSet phldrT="[Text]"/>
      <dgm:spPr>
        <a:solidFill>
          <a:srgbClr val="000033"/>
        </a:solidFill>
      </dgm:spPr>
      <dgm:t>
        <a:bodyPr/>
        <a:lstStyle/>
        <a:p>
          <a:r>
            <a:rPr lang="en-AU" b="1"/>
            <a:t>Task 4</a:t>
          </a:r>
          <a:r>
            <a:rPr lang="en-AU"/>
            <a:t>: </a:t>
          </a:r>
          <a:br>
            <a:rPr lang="en-AU"/>
          </a:br>
          <a:r>
            <a:rPr lang="en-AU"/>
            <a:t>Reporting</a:t>
          </a:r>
        </a:p>
      </dgm:t>
    </dgm:pt>
    <dgm:pt modelId="{55FA0AEB-4A78-49DA-AC89-D5CEE135BE30}" type="parTrans" cxnId="{E417AF69-0522-4526-80CB-1CBA262B903E}">
      <dgm:prSet/>
      <dgm:spPr/>
      <dgm:t>
        <a:bodyPr/>
        <a:lstStyle/>
        <a:p>
          <a:endParaRPr lang="en-AU"/>
        </a:p>
      </dgm:t>
    </dgm:pt>
    <dgm:pt modelId="{6A17B561-3A76-4BA5-982A-189EE4C237DB}" type="sibTrans" cxnId="{E417AF69-0522-4526-80CB-1CBA262B903E}">
      <dgm:prSet/>
      <dgm:spPr/>
      <dgm:t>
        <a:bodyPr/>
        <a:lstStyle/>
        <a:p>
          <a:endParaRPr lang="en-AU"/>
        </a:p>
      </dgm:t>
    </dgm:pt>
    <dgm:pt modelId="{38526993-4038-4CD8-98ED-243B49B393A1}" type="pres">
      <dgm:prSet presAssocID="{2EA7F2C7-1F50-400D-9E81-71E8F13CDBC2}" presName="compositeShape" presStyleCnt="0">
        <dgm:presLayoutVars>
          <dgm:chMax val="7"/>
          <dgm:dir/>
          <dgm:resizeHandles val="exact"/>
        </dgm:presLayoutVars>
      </dgm:prSet>
      <dgm:spPr/>
    </dgm:pt>
    <dgm:pt modelId="{3B0288EB-91B4-4257-9172-023002CBA54D}" type="pres">
      <dgm:prSet presAssocID="{2EA7F2C7-1F50-400D-9E81-71E8F13CDBC2}" presName="wedge1" presStyleLbl="node1" presStyleIdx="0" presStyleCnt="4"/>
      <dgm:spPr/>
    </dgm:pt>
    <dgm:pt modelId="{00529027-550A-445A-90B2-45BC03D22023}" type="pres">
      <dgm:prSet presAssocID="{2EA7F2C7-1F50-400D-9E81-71E8F13CDBC2}" presName="dummy1a" presStyleCnt="0"/>
      <dgm:spPr/>
    </dgm:pt>
    <dgm:pt modelId="{A916130B-A64D-4402-B421-F73B9F2AFE6F}" type="pres">
      <dgm:prSet presAssocID="{2EA7F2C7-1F50-400D-9E81-71E8F13CDBC2}" presName="dummy1b" presStyleCnt="0"/>
      <dgm:spPr/>
    </dgm:pt>
    <dgm:pt modelId="{C18AC444-92B9-4332-9411-1C86ACFB3B83}" type="pres">
      <dgm:prSet presAssocID="{2EA7F2C7-1F50-400D-9E81-71E8F13CDBC2}" presName="wedge1Tx" presStyleLbl="node1" presStyleIdx="0" presStyleCnt="4">
        <dgm:presLayoutVars>
          <dgm:chMax val="0"/>
          <dgm:chPref val="0"/>
          <dgm:bulletEnabled val="1"/>
        </dgm:presLayoutVars>
      </dgm:prSet>
      <dgm:spPr/>
    </dgm:pt>
    <dgm:pt modelId="{4A62A968-D4EF-4093-B408-4CCF625A2EC3}" type="pres">
      <dgm:prSet presAssocID="{2EA7F2C7-1F50-400D-9E81-71E8F13CDBC2}" presName="wedge2" presStyleLbl="node1" presStyleIdx="1" presStyleCnt="4"/>
      <dgm:spPr/>
    </dgm:pt>
    <dgm:pt modelId="{65F75CE9-8B2B-4952-A598-B65EB756587C}" type="pres">
      <dgm:prSet presAssocID="{2EA7F2C7-1F50-400D-9E81-71E8F13CDBC2}" presName="dummy2a" presStyleCnt="0"/>
      <dgm:spPr/>
    </dgm:pt>
    <dgm:pt modelId="{CE13B7F2-7511-46A8-BBCA-C8B2BC48EF86}" type="pres">
      <dgm:prSet presAssocID="{2EA7F2C7-1F50-400D-9E81-71E8F13CDBC2}" presName="dummy2b" presStyleCnt="0"/>
      <dgm:spPr/>
    </dgm:pt>
    <dgm:pt modelId="{10AC239A-113D-4791-B713-07AB29BA8C2C}" type="pres">
      <dgm:prSet presAssocID="{2EA7F2C7-1F50-400D-9E81-71E8F13CDBC2}" presName="wedge2Tx" presStyleLbl="node1" presStyleIdx="1" presStyleCnt="4">
        <dgm:presLayoutVars>
          <dgm:chMax val="0"/>
          <dgm:chPref val="0"/>
          <dgm:bulletEnabled val="1"/>
        </dgm:presLayoutVars>
      </dgm:prSet>
      <dgm:spPr/>
    </dgm:pt>
    <dgm:pt modelId="{0D219415-66FF-47EA-B33E-11C1187B4843}" type="pres">
      <dgm:prSet presAssocID="{2EA7F2C7-1F50-400D-9E81-71E8F13CDBC2}" presName="wedge3" presStyleLbl="node1" presStyleIdx="2" presStyleCnt="4"/>
      <dgm:spPr/>
    </dgm:pt>
    <dgm:pt modelId="{DEBBC103-73E2-48C2-91A9-09162EDD7002}" type="pres">
      <dgm:prSet presAssocID="{2EA7F2C7-1F50-400D-9E81-71E8F13CDBC2}" presName="dummy3a" presStyleCnt="0"/>
      <dgm:spPr/>
    </dgm:pt>
    <dgm:pt modelId="{4E78538D-0A7E-4CBC-BE6C-5D8674E2B89E}" type="pres">
      <dgm:prSet presAssocID="{2EA7F2C7-1F50-400D-9E81-71E8F13CDBC2}" presName="dummy3b" presStyleCnt="0"/>
      <dgm:spPr/>
    </dgm:pt>
    <dgm:pt modelId="{750F64B8-6FCD-473B-A55B-DF7382DFA4F3}" type="pres">
      <dgm:prSet presAssocID="{2EA7F2C7-1F50-400D-9E81-71E8F13CDBC2}" presName="wedge3Tx" presStyleLbl="node1" presStyleIdx="2" presStyleCnt="4">
        <dgm:presLayoutVars>
          <dgm:chMax val="0"/>
          <dgm:chPref val="0"/>
          <dgm:bulletEnabled val="1"/>
        </dgm:presLayoutVars>
      </dgm:prSet>
      <dgm:spPr/>
    </dgm:pt>
    <dgm:pt modelId="{2D4A4A86-94A6-44C0-A8D4-C473398C7513}" type="pres">
      <dgm:prSet presAssocID="{2EA7F2C7-1F50-400D-9E81-71E8F13CDBC2}" presName="wedge4" presStyleLbl="node1" presStyleIdx="3" presStyleCnt="4"/>
      <dgm:spPr/>
    </dgm:pt>
    <dgm:pt modelId="{917193CF-E622-4118-BE7E-D0CBC23273A2}" type="pres">
      <dgm:prSet presAssocID="{2EA7F2C7-1F50-400D-9E81-71E8F13CDBC2}" presName="dummy4a" presStyleCnt="0"/>
      <dgm:spPr/>
    </dgm:pt>
    <dgm:pt modelId="{8F4DCADC-F7D5-406B-8E04-9363E6949628}" type="pres">
      <dgm:prSet presAssocID="{2EA7F2C7-1F50-400D-9E81-71E8F13CDBC2}" presName="dummy4b" presStyleCnt="0"/>
      <dgm:spPr/>
    </dgm:pt>
    <dgm:pt modelId="{2EB53DE4-36BA-4B01-8BF1-5072EE528168}" type="pres">
      <dgm:prSet presAssocID="{2EA7F2C7-1F50-400D-9E81-71E8F13CDBC2}" presName="wedge4Tx" presStyleLbl="node1" presStyleIdx="3" presStyleCnt="4">
        <dgm:presLayoutVars>
          <dgm:chMax val="0"/>
          <dgm:chPref val="0"/>
          <dgm:bulletEnabled val="1"/>
        </dgm:presLayoutVars>
      </dgm:prSet>
      <dgm:spPr/>
    </dgm:pt>
    <dgm:pt modelId="{01611BC8-D4ED-4660-A93E-78202F273503}" type="pres">
      <dgm:prSet presAssocID="{C4E24D70-D345-415C-B347-8E364A52B454}" presName="arrowWedge1" presStyleLbl="fgSibTrans2D1" presStyleIdx="0" presStyleCnt="4"/>
      <dgm:spPr/>
    </dgm:pt>
    <dgm:pt modelId="{B602DF1A-0065-4798-B82A-4CD2F8170E8B}" type="pres">
      <dgm:prSet presAssocID="{BE70EE6B-1E09-4B19-BB54-068849B35504}" presName="arrowWedge2" presStyleLbl="fgSibTrans2D1" presStyleIdx="1" presStyleCnt="4"/>
      <dgm:spPr/>
    </dgm:pt>
    <dgm:pt modelId="{B6B73983-8A28-4DFE-BBC6-EC6C7ACDBA93}" type="pres">
      <dgm:prSet presAssocID="{388F8BE8-3E3A-4F85-84FD-C41AF289C12E}" presName="arrowWedge3" presStyleLbl="fgSibTrans2D1" presStyleIdx="2" presStyleCnt="4"/>
      <dgm:spPr/>
    </dgm:pt>
    <dgm:pt modelId="{571FB16E-7E5A-4410-9A1C-B54A4D046A7F}" type="pres">
      <dgm:prSet presAssocID="{6A17B561-3A76-4BA5-982A-189EE4C237DB}" presName="arrowWedge4" presStyleLbl="fgSibTrans2D1" presStyleIdx="3" presStyleCnt="4"/>
      <dgm:spPr/>
    </dgm:pt>
  </dgm:ptLst>
  <dgm:cxnLst>
    <dgm:cxn modelId="{ECE72102-5BC0-4163-8E9C-09A669AFF080}" type="presOf" srcId="{7FEEFDF8-7073-4B47-80FA-0DB251A8E740}" destId="{2EB53DE4-36BA-4B01-8BF1-5072EE528168}" srcOrd="1" destOrd="0" presId="urn:microsoft.com/office/officeart/2005/8/layout/cycle8"/>
    <dgm:cxn modelId="{98932841-F0CE-4C7D-B5BD-660516CDB869}" type="presOf" srcId="{032E53B9-1DBE-4B06-9039-0C975C6FE7E0}" destId="{750F64B8-6FCD-473B-A55B-DF7382DFA4F3}" srcOrd="1" destOrd="0" presId="urn:microsoft.com/office/officeart/2005/8/layout/cycle8"/>
    <dgm:cxn modelId="{75FEB868-DD42-4E0B-B5AF-EF9DF443279D}" srcId="{2EA7F2C7-1F50-400D-9E81-71E8F13CDBC2}" destId="{032E53B9-1DBE-4B06-9039-0C975C6FE7E0}" srcOrd="2" destOrd="0" parTransId="{B3E564CE-6528-4F46-A7DC-D367D03C2BE1}" sibTransId="{388F8BE8-3E3A-4F85-84FD-C41AF289C12E}"/>
    <dgm:cxn modelId="{E417AF69-0522-4526-80CB-1CBA262B903E}" srcId="{2EA7F2C7-1F50-400D-9E81-71E8F13CDBC2}" destId="{7FEEFDF8-7073-4B47-80FA-0DB251A8E740}" srcOrd="3" destOrd="0" parTransId="{55FA0AEB-4A78-49DA-AC89-D5CEE135BE30}" sibTransId="{6A17B561-3A76-4BA5-982A-189EE4C237DB}"/>
    <dgm:cxn modelId="{34FC444E-6256-4B23-BE28-5D104F88C7C4}" type="presOf" srcId="{032E53B9-1DBE-4B06-9039-0C975C6FE7E0}" destId="{0D219415-66FF-47EA-B33E-11C1187B4843}" srcOrd="0" destOrd="0" presId="urn:microsoft.com/office/officeart/2005/8/layout/cycle8"/>
    <dgm:cxn modelId="{0278B070-67C5-49B7-BDC7-B6633BE06914}" type="presOf" srcId="{2EA7F2C7-1F50-400D-9E81-71E8F13CDBC2}" destId="{38526993-4038-4CD8-98ED-243B49B393A1}" srcOrd="0" destOrd="0" presId="urn:microsoft.com/office/officeart/2005/8/layout/cycle8"/>
    <dgm:cxn modelId="{0CC83F58-6720-4409-840A-75310DA67985}" type="presOf" srcId="{CAB7DDB0-CE41-426F-94D4-DFB81C3BECAD}" destId="{3B0288EB-91B4-4257-9172-023002CBA54D}" srcOrd="0" destOrd="0" presId="urn:microsoft.com/office/officeart/2005/8/layout/cycle8"/>
    <dgm:cxn modelId="{941F9E78-EE1A-4B19-A6A6-5D0060A04D50}" srcId="{2EA7F2C7-1F50-400D-9E81-71E8F13CDBC2}" destId="{CAB7DDB0-CE41-426F-94D4-DFB81C3BECAD}" srcOrd="0" destOrd="0" parTransId="{D41B7F15-D6B1-4751-84D7-B97873F143B0}" sibTransId="{C4E24D70-D345-415C-B347-8E364A52B454}"/>
    <dgm:cxn modelId="{0D75CE87-10C6-406F-A78E-DF993B83C170}" type="presOf" srcId="{7FEEFDF8-7073-4B47-80FA-0DB251A8E740}" destId="{2D4A4A86-94A6-44C0-A8D4-C473398C7513}" srcOrd="0" destOrd="0" presId="urn:microsoft.com/office/officeart/2005/8/layout/cycle8"/>
    <dgm:cxn modelId="{32334594-21A7-4C9D-9D55-308AC784C143}" type="presOf" srcId="{79D1888E-5EB7-4334-9187-CB7585ADC38C}" destId="{10AC239A-113D-4791-B713-07AB29BA8C2C}" srcOrd="1" destOrd="0" presId="urn:microsoft.com/office/officeart/2005/8/layout/cycle8"/>
    <dgm:cxn modelId="{E276679D-E712-4B99-B3F2-BF3D32A12B1C}" srcId="{2EA7F2C7-1F50-400D-9E81-71E8F13CDBC2}" destId="{79D1888E-5EB7-4334-9187-CB7585ADC38C}" srcOrd="1" destOrd="0" parTransId="{7DC98442-EC11-42C8-A71E-DC5FC15FD38C}" sibTransId="{BE70EE6B-1E09-4B19-BB54-068849B35504}"/>
    <dgm:cxn modelId="{F0AFB2C9-255E-42E1-9D75-682C5258ED52}" type="presOf" srcId="{CAB7DDB0-CE41-426F-94D4-DFB81C3BECAD}" destId="{C18AC444-92B9-4332-9411-1C86ACFB3B83}" srcOrd="1" destOrd="0" presId="urn:microsoft.com/office/officeart/2005/8/layout/cycle8"/>
    <dgm:cxn modelId="{012C72EA-9C7D-407E-8C7A-C0738F226C15}" type="presOf" srcId="{79D1888E-5EB7-4334-9187-CB7585ADC38C}" destId="{4A62A968-D4EF-4093-B408-4CCF625A2EC3}" srcOrd="0" destOrd="0" presId="urn:microsoft.com/office/officeart/2005/8/layout/cycle8"/>
    <dgm:cxn modelId="{53E2B21A-529E-4EE1-B0F3-10BBA1CD3BB7}" type="presParOf" srcId="{38526993-4038-4CD8-98ED-243B49B393A1}" destId="{3B0288EB-91B4-4257-9172-023002CBA54D}" srcOrd="0" destOrd="0" presId="urn:microsoft.com/office/officeart/2005/8/layout/cycle8"/>
    <dgm:cxn modelId="{E8BEC19B-0A57-42ED-BE9E-FF43D36FD3FF}" type="presParOf" srcId="{38526993-4038-4CD8-98ED-243B49B393A1}" destId="{00529027-550A-445A-90B2-45BC03D22023}" srcOrd="1" destOrd="0" presId="urn:microsoft.com/office/officeart/2005/8/layout/cycle8"/>
    <dgm:cxn modelId="{D6B3E6EB-8190-4326-9E2F-A953CEE12D0F}" type="presParOf" srcId="{38526993-4038-4CD8-98ED-243B49B393A1}" destId="{A916130B-A64D-4402-B421-F73B9F2AFE6F}" srcOrd="2" destOrd="0" presId="urn:microsoft.com/office/officeart/2005/8/layout/cycle8"/>
    <dgm:cxn modelId="{E918A757-2F96-4D13-85AC-95BB458CADC4}" type="presParOf" srcId="{38526993-4038-4CD8-98ED-243B49B393A1}" destId="{C18AC444-92B9-4332-9411-1C86ACFB3B83}" srcOrd="3" destOrd="0" presId="urn:microsoft.com/office/officeart/2005/8/layout/cycle8"/>
    <dgm:cxn modelId="{8D76D0DE-16CD-403C-96BE-D1428F0FEAD1}" type="presParOf" srcId="{38526993-4038-4CD8-98ED-243B49B393A1}" destId="{4A62A968-D4EF-4093-B408-4CCF625A2EC3}" srcOrd="4" destOrd="0" presId="urn:microsoft.com/office/officeart/2005/8/layout/cycle8"/>
    <dgm:cxn modelId="{B91ECB84-2F91-4F19-A885-3A410882C9BA}" type="presParOf" srcId="{38526993-4038-4CD8-98ED-243B49B393A1}" destId="{65F75CE9-8B2B-4952-A598-B65EB756587C}" srcOrd="5" destOrd="0" presId="urn:microsoft.com/office/officeart/2005/8/layout/cycle8"/>
    <dgm:cxn modelId="{004AD527-B1D3-4DA2-9FA4-4D3E8E0ECBA8}" type="presParOf" srcId="{38526993-4038-4CD8-98ED-243B49B393A1}" destId="{CE13B7F2-7511-46A8-BBCA-C8B2BC48EF86}" srcOrd="6" destOrd="0" presId="urn:microsoft.com/office/officeart/2005/8/layout/cycle8"/>
    <dgm:cxn modelId="{18C3A631-8B52-4982-B7F9-73675E693067}" type="presParOf" srcId="{38526993-4038-4CD8-98ED-243B49B393A1}" destId="{10AC239A-113D-4791-B713-07AB29BA8C2C}" srcOrd="7" destOrd="0" presId="urn:microsoft.com/office/officeart/2005/8/layout/cycle8"/>
    <dgm:cxn modelId="{BAFF672A-077B-4355-8934-D727DD786204}" type="presParOf" srcId="{38526993-4038-4CD8-98ED-243B49B393A1}" destId="{0D219415-66FF-47EA-B33E-11C1187B4843}" srcOrd="8" destOrd="0" presId="urn:microsoft.com/office/officeart/2005/8/layout/cycle8"/>
    <dgm:cxn modelId="{22B9F231-9535-4731-A89A-1578C1434517}" type="presParOf" srcId="{38526993-4038-4CD8-98ED-243B49B393A1}" destId="{DEBBC103-73E2-48C2-91A9-09162EDD7002}" srcOrd="9" destOrd="0" presId="urn:microsoft.com/office/officeart/2005/8/layout/cycle8"/>
    <dgm:cxn modelId="{CB16CEDA-588B-4144-937A-09AF14E8D394}" type="presParOf" srcId="{38526993-4038-4CD8-98ED-243B49B393A1}" destId="{4E78538D-0A7E-4CBC-BE6C-5D8674E2B89E}" srcOrd="10" destOrd="0" presId="urn:microsoft.com/office/officeart/2005/8/layout/cycle8"/>
    <dgm:cxn modelId="{CEABEF62-7EBF-416B-968B-1EB22BEB1474}" type="presParOf" srcId="{38526993-4038-4CD8-98ED-243B49B393A1}" destId="{750F64B8-6FCD-473B-A55B-DF7382DFA4F3}" srcOrd="11" destOrd="0" presId="urn:microsoft.com/office/officeart/2005/8/layout/cycle8"/>
    <dgm:cxn modelId="{5F2DB305-8B4C-4A83-9128-6A57FBB9EEB5}" type="presParOf" srcId="{38526993-4038-4CD8-98ED-243B49B393A1}" destId="{2D4A4A86-94A6-44C0-A8D4-C473398C7513}" srcOrd="12" destOrd="0" presId="urn:microsoft.com/office/officeart/2005/8/layout/cycle8"/>
    <dgm:cxn modelId="{7FD2127D-FEF7-4DA9-9A59-D4CB53F0921A}" type="presParOf" srcId="{38526993-4038-4CD8-98ED-243B49B393A1}" destId="{917193CF-E622-4118-BE7E-D0CBC23273A2}" srcOrd="13" destOrd="0" presId="urn:microsoft.com/office/officeart/2005/8/layout/cycle8"/>
    <dgm:cxn modelId="{7B371727-E720-4A83-A651-EC1A80164A0F}" type="presParOf" srcId="{38526993-4038-4CD8-98ED-243B49B393A1}" destId="{8F4DCADC-F7D5-406B-8E04-9363E6949628}" srcOrd="14" destOrd="0" presId="urn:microsoft.com/office/officeart/2005/8/layout/cycle8"/>
    <dgm:cxn modelId="{88AAFF47-ECE3-4482-86B5-49F634C98F6B}" type="presParOf" srcId="{38526993-4038-4CD8-98ED-243B49B393A1}" destId="{2EB53DE4-36BA-4B01-8BF1-5072EE528168}" srcOrd="15" destOrd="0" presId="urn:microsoft.com/office/officeart/2005/8/layout/cycle8"/>
    <dgm:cxn modelId="{7014F6F1-EB81-4EDE-8E7E-ADC84EB49624}" type="presParOf" srcId="{38526993-4038-4CD8-98ED-243B49B393A1}" destId="{01611BC8-D4ED-4660-A93E-78202F273503}" srcOrd="16" destOrd="0" presId="urn:microsoft.com/office/officeart/2005/8/layout/cycle8"/>
    <dgm:cxn modelId="{871ED9AC-DB97-46D0-AE6A-2C00238717F4}" type="presParOf" srcId="{38526993-4038-4CD8-98ED-243B49B393A1}" destId="{B602DF1A-0065-4798-B82A-4CD2F8170E8B}" srcOrd="17" destOrd="0" presId="urn:microsoft.com/office/officeart/2005/8/layout/cycle8"/>
    <dgm:cxn modelId="{35030066-DC6E-471C-8523-B654650C212F}" type="presParOf" srcId="{38526993-4038-4CD8-98ED-243B49B393A1}" destId="{B6B73983-8A28-4DFE-BBC6-EC6C7ACDBA93}" srcOrd="18" destOrd="0" presId="urn:microsoft.com/office/officeart/2005/8/layout/cycle8"/>
    <dgm:cxn modelId="{9E8FBE2C-D1BA-4AE5-87EB-3848F2127595}" type="presParOf" srcId="{38526993-4038-4CD8-98ED-243B49B393A1}" destId="{571FB16E-7E5A-4410-9A1C-B54A4D046A7F}" srcOrd="19" destOrd="0" presId="urn:microsoft.com/office/officeart/2005/8/layout/cycle8"/>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C0E6DED-E3CF-4BB3-993A-0061A8FB20AE}" type="doc">
      <dgm:prSet loTypeId="urn:microsoft.com/office/officeart/2005/8/layout/process1" loCatId="process" qsTypeId="urn:microsoft.com/office/officeart/2005/8/quickstyle/simple1" qsCatId="simple" csTypeId="urn:microsoft.com/office/officeart/2005/8/colors/accent1_2" csCatId="accent1" phldr="1"/>
      <dgm:spPr/>
    </dgm:pt>
    <dgm:pt modelId="{5BF8C8CE-E832-4CCE-AE14-245858B2DBA8}">
      <dgm:prSet phldrT="[Text]"/>
      <dgm:spPr>
        <a:solidFill>
          <a:srgbClr val="000033"/>
        </a:solidFill>
      </dgm:spPr>
      <dgm:t>
        <a:bodyPr/>
        <a:lstStyle/>
        <a:p>
          <a:r>
            <a:rPr lang="en-AU"/>
            <a:t>Outcomes Focussed</a:t>
          </a:r>
        </a:p>
      </dgm:t>
    </dgm:pt>
    <dgm:pt modelId="{1709F6DC-068C-435F-B617-3ABAD7B2F2EC}" type="parTrans" cxnId="{D3377D72-7EFC-4E5C-95B5-CC6C8B6815F8}">
      <dgm:prSet/>
      <dgm:spPr/>
      <dgm:t>
        <a:bodyPr/>
        <a:lstStyle/>
        <a:p>
          <a:endParaRPr lang="en-AU"/>
        </a:p>
      </dgm:t>
    </dgm:pt>
    <dgm:pt modelId="{5FF213B0-BD44-40EC-BD41-9CD419A1E1AF}" type="sibTrans" cxnId="{D3377D72-7EFC-4E5C-95B5-CC6C8B6815F8}">
      <dgm:prSet/>
      <dgm:spPr/>
      <dgm:t>
        <a:bodyPr/>
        <a:lstStyle/>
        <a:p>
          <a:endParaRPr lang="en-AU"/>
        </a:p>
      </dgm:t>
    </dgm:pt>
    <dgm:pt modelId="{26057015-08D9-47EF-BA71-2B0315839A09}">
      <dgm:prSet phldrT="[Text]"/>
      <dgm:spPr>
        <a:solidFill>
          <a:srgbClr val="000033"/>
        </a:solidFill>
      </dgm:spPr>
      <dgm:t>
        <a:bodyPr/>
        <a:lstStyle/>
        <a:p>
          <a:r>
            <a:rPr lang="en-AU"/>
            <a:t>Inclusive</a:t>
          </a:r>
        </a:p>
      </dgm:t>
    </dgm:pt>
    <dgm:pt modelId="{EB703054-F9D3-4A4A-86A4-4BC69106BF15}" type="parTrans" cxnId="{D9E85102-70CD-48B1-80F7-0E69412132A4}">
      <dgm:prSet/>
      <dgm:spPr/>
      <dgm:t>
        <a:bodyPr/>
        <a:lstStyle/>
        <a:p>
          <a:endParaRPr lang="en-AU"/>
        </a:p>
      </dgm:t>
    </dgm:pt>
    <dgm:pt modelId="{C091A228-4FC5-4136-A77F-75CBF18DFC0C}" type="sibTrans" cxnId="{D9E85102-70CD-48B1-80F7-0E69412132A4}">
      <dgm:prSet/>
      <dgm:spPr/>
      <dgm:t>
        <a:bodyPr/>
        <a:lstStyle/>
        <a:p>
          <a:endParaRPr lang="en-AU"/>
        </a:p>
      </dgm:t>
    </dgm:pt>
    <dgm:pt modelId="{7A9A38C4-335D-419F-8053-381E120E46B9}">
      <dgm:prSet phldrT="[Text]"/>
      <dgm:spPr>
        <a:solidFill>
          <a:srgbClr val="000033"/>
        </a:solidFill>
      </dgm:spPr>
      <dgm:t>
        <a:bodyPr/>
        <a:lstStyle/>
        <a:p>
          <a:r>
            <a:rPr lang="en-AU"/>
            <a:t>Participative </a:t>
          </a:r>
        </a:p>
      </dgm:t>
    </dgm:pt>
    <dgm:pt modelId="{3ED50DB0-423F-4234-81B1-34513C1FBD6F}" type="parTrans" cxnId="{9C75C047-C274-4000-BDD0-81C38BBC504F}">
      <dgm:prSet/>
      <dgm:spPr/>
      <dgm:t>
        <a:bodyPr/>
        <a:lstStyle/>
        <a:p>
          <a:endParaRPr lang="en-AU"/>
        </a:p>
      </dgm:t>
    </dgm:pt>
    <dgm:pt modelId="{1FE1CEA9-4926-4EB4-A4D4-0DA54B9C2F57}" type="sibTrans" cxnId="{9C75C047-C274-4000-BDD0-81C38BBC504F}">
      <dgm:prSet/>
      <dgm:spPr/>
      <dgm:t>
        <a:bodyPr/>
        <a:lstStyle/>
        <a:p>
          <a:endParaRPr lang="en-AU"/>
        </a:p>
      </dgm:t>
    </dgm:pt>
    <dgm:pt modelId="{B371E9DF-E4FB-4BFF-85CC-2362EF46360F}">
      <dgm:prSet phldrT="[Text]"/>
      <dgm:spPr>
        <a:solidFill>
          <a:srgbClr val="000033"/>
        </a:solidFill>
      </dgm:spPr>
      <dgm:t>
        <a:bodyPr/>
        <a:lstStyle/>
        <a:p>
          <a:r>
            <a:rPr lang="en-AU"/>
            <a:t>Respectful </a:t>
          </a:r>
        </a:p>
      </dgm:t>
    </dgm:pt>
    <dgm:pt modelId="{32D9E119-377F-401E-B0CE-3508CD257783}" type="parTrans" cxnId="{F8540AB2-BD73-439E-B04D-3984DBE7733A}">
      <dgm:prSet/>
      <dgm:spPr/>
      <dgm:t>
        <a:bodyPr/>
        <a:lstStyle/>
        <a:p>
          <a:endParaRPr lang="en-AU"/>
        </a:p>
      </dgm:t>
    </dgm:pt>
    <dgm:pt modelId="{89E9F7B6-6F5B-4947-A776-609D6EFD8B08}" type="sibTrans" cxnId="{F8540AB2-BD73-439E-B04D-3984DBE7733A}">
      <dgm:prSet/>
      <dgm:spPr/>
      <dgm:t>
        <a:bodyPr/>
        <a:lstStyle/>
        <a:p>
          <a:endParaRPr lang="en-AU"/>
        </a:p>
      </dgm:t>
    </dgm:pt>
    <dgm:pt modelId="{640778EE-92DE-49BB-9705-54DD8297CEE3}">
      <dgm:prSet phldrT="[Text]"/>
      <dgm:spPr>
        <a:solidFill>
          <a:srgbClr val="000033"/>
        </a:solidFill>
      </dgm:spPr>
      <dgm:t>
        <a:bodyPr/>
        <a:lstStyle/>
        <a:p>
          <a:r>
            <a:rPr lang="en-AU"/>
            <a:t>Adaptive </a:t>
          </a:r>
        </a:p>
      </dgm:t>
    </dgm:pt>
    <dgm:pt modelId="{ED13747E-60E6-4D57-A13E-B97A2D838641}" type="parTrans" cxnId="{A1664DFC-0F57-489A-98E8-3FD03C7EA7B6}">
      <dgm:prSet/>
      <dgm:spPr/>
      <dgm:t>
        <a:bodyPr/>
        <a:lstStyle/>
        <a:p>
          <a:endParaRPr lang="en-AU"/>
        </a:p>
      </dgm:t>
    </dgm:pt>
    <dgm:pt modelId="{BD2721C3-1267-4102-94D6-60BD25189ECC}" type="sibTrans" cxnId="{A1664DFC-0F57-489A-98E8-3FD03C7EA7B6}">
      <dgm:prSet/>
      <dgm:spPr/>
      <dgm:t>
        <a:bodyPr/>
        <a:lstStyle/>
        <a:p>
          <a:endParaRPr lang="en-AU"/>
        </a:p>
      </dgm:t>
    </dgm:pt>
    <dgm:pt modelId="{F195E4C7-023E-4D4B-9E71-472AE23F42A4}" type="pres">
      <dgm:prSet presAssocID="{BC0E6DED-E3CF-4BB3-993A-0061A8FB20AE}" presName="Name0" presStyleCnt="0">
        <dgm:presLayoutVars>
          <dgm:dir/>
          <dgm:resizeHandles val="exact"/>
        </dgm:presLayoutVars>
      </dgm:prSet>
      <dgm:spPr/>
    </dgm:pt>
    <dgm:pt modelId="{F234FDAD-BF5A-403E-83EF-F078FD2EC708}" type="pres">
      <dgm:prSet presAssocID="{5BF8C8CE-E832-4CCE-AE14-245858B2DBA8}" presName="node" presStyleLbl="node1" presStyleIdx="0" presStyleCnt="5">
        <dgm:presLayoutVars>
          <dgm:bulletEnabled val="1"/>
        </dgm:presLayoutVars>
      </dgm:prSet>
      <dgm:spPr/>
    </dgm:pt>
    <dgm:pt modelId="{0C2C3A08-DEF2-426C-96EF-169E0CBD959F}" type="pres">
      <dgm:prSet presAssocID="{5FF213B0-BD44-40EC-BD41-9CD419A1E1AF}" presName="sibTrans" presStyleLbl="sibTrans2D1" presStyleIdx="0" presStyleCnt="4"/>
      <dgm:spPr/>
    </dgm:pt>
    <dgm:pt modelId="{54615884-331E-4F51-B420-8F0455BB386B}" type="pres">
      <dgm:prSet presAssocID="{5FF213B0-BD44-40EC-BD41-9CD419A1E1AF}" presName="connectorText" presStyleLbl="sibTrans2D1" presStyleIdx="0" presStyleCnt="4"/>
      <dgm:spPr/>
    </dgm:pt>
    <dgm:pt modelId="{1901D967-0722-4032-8580-6245F2BE8D74}" type="pres">
      <dgm:prSet presAssocID="{26057015-08D9-47EF-BA71-2B0315839A09}" presName="node" presStyleLbl="node1" presStyleIdx="1" presStyleCnt="5">
        <dgm:presLayoutVars>
          <dgm:bulletEnabled val="1"/>
        </dgm:presLayoutVars>
      </dgm:prSet>
      <dgm:spPr/>
    </dgm:pt>
    <dgm:pt modelId="{DEA1A5AD-EEF6-4B4E-B452-47BA5E224FA7}" type="pres">
      <dgm:prSet presAssocID="{C091A228-4FC5-4136-A77F-75CBF18DFC0C}" presName="sibTrans" presStyleLbl="sibTrans2D1" presStyleIdx="1" presStyleCnt="4"/>
      <dgm:spPr/>
    </dgm:pt>
    <dgm:pt modelId="{3FAC65AE-E9E4-44A1-98F4-25BF5A63BC52}" type="pres">
      <dgm:prSet presAssocID="{C091A228-4FC5-4136-A77F-75CBF18DFC0C}" presName="connectorText" presStyleLbl="sibTrans2D1" presStyleIdx="1" presStyleCnt="4"/>
      <dgm:spPr/>
    </dgm:pt>
    <dgm:pt modelId="{4AFE3E02-5AED-4490-8E19-4ADB754FBC52}" type="pres">
      <dgm:prSet presAssocID="{7A9A38C4-335D-419F-8053-381E120E46B9}" presName="node" presStyleLbl="node1" presStyleIdx="2" presStyleCnt="5">
        <dgm:presLayoutVars>
          <dgm:bulletEnabled val="1"/>
        </dgm:presLayoutVars>
      </dgm:prSet>
      <dgm:spPr/>
    </dgm:pt>
    <dgm:pt modelId="{854A3F32-DD5A-4976-B689-A01336298348}" type="pres">
      <dgm:prSet presAssocID="{1FE1CEA9-4926-4EB4-A4D4-0DA54B9C2F57}" presName="sibTrans" presStyleLbl="sibTrans2D1" presStyleIdx="2" presStyleCnt="4"/>
      <dgm:spPr/>
    </dgm:pt>
    <dgm:pt modelId="{BE2F58AC-39E1-4BF9-B598-CAAA8F050945}" type="pres">
      <dgm:prSet presAssocID="{1FE1CEA9-4926-4EB4-A4D4-0DA54B9C2F57}" presName="connectorText" presStyleLbl="sibTrans2D1" presStyleIdx="2" presStyleCnt="4"/>
      <dgm:spPr/>
    </dgm:pt>
    <dgm:pt modelId="{86C2AD24-FF69-42B4-BF05-EABCC12D58AD}" type="pres">
      <dgm:prSet presAssocID="{B371E9DF-E4FB-4BFF-85CC-2362EF46360F}" presName="node" presStyleLbl="node1" presStyleIdx="3" presStyleCnt="5">
        <dgm:presLayoutVars>
          <dgm:bulletEnabled val="1"/>
        </dgm:presLayoutVars>
      </dgm:prSet>
      <dgm:spPr/>
    </dgm:pt>
    <dgm:pt modelId="{56146068-82C7-46BD-B301-767F1E40CEA3}" type="pres">
      <dgm:prSet presAssocID="{89E9F7B6-6F5B-4947-A776-609D6EFD8B08}" presName="sibTrans" presStyleLbl="sibTrans2D1" presStyleIdx="3" presStyleCnt="4"/>
      <dgm:spPr/>
    </dgm:pt>
    <dgm:pt modelId="{808853D3-9151-44B7-BEF2-94E63D9D2635}" type="pres">
      <dgm:prSet presAssocID="{89E9F7B6-6F5B-4947-A776-609D6EFD8B08}" presName="connectorText" presStyleLbl="sibTrans2D1" presStyleIdx="3" presStyleCnt="4"/>
      <dgm:spPr/>
    </dgm:pt>
    <dgm:pt modelId="{340AC500-B9F4-4606-A439-B20F04BB2498}" type="pres">
      <dgm:prSet presAssocID="{640778EE-92DE-49BB-9705-54DD8297CEE3}" presName="node" presStyleLbl="node1" presStyleIdx="4" presStyleCnt="5">
        <dgm:presLayoutVars>
          <dgm:bulletEnabled val="1"/>
        </dgm:presLayoutVars>
      </dgm:prSet>
      <dgm:spPr/>
    </dgm:pt>
  </dgm:ptLst>
  <dgm:cxnLst>
    <dgm:cxn modelId="{D9E85102-70CD-48B1-80F7-0E69412132A4}" srcId="{BC0E6DED-E3CF-4BB3-993A-0061A8FB20AE}" destId="{26057015-08D9-47EF-BA71-2B0315839A09}" srcOrd="1" destOrd="0" parTransId="{EB703054-F9D3-4A4A-86A4-4BC69106BF15}" sibTransId="{C091A228-4FC5-4136-A77F-75CBF18DFC0C}"/>
    <dgm:cxn modelId="{2C90FA34-A53B-47CB-A700-59474E81A20A}" type="presOf" srcId="{1FE1CEA9-4926-4EB4-A4D4-0DA54B9C2F57}" destId="{BE2F58AC-39E1-4BF9-B598-CAAA8F050945}" srcOrd="1" destOrd="0" presId="urn:microsoft.com/office/officeart/2005/8/layout/process1"/>
    <dgm:cxn modelId="{DF31533D-8396-4D82-BEB4-28CE0C27FBDF}" type="presOf" srcId="{B371E9DF-E4FB-4BFF-85CC-2362EF46360F}" destId="{86C2AD24-FF69-42B4-BF05-EABCC12D58AD}" srcOrd="0" destOrd="0" presId="urn:microsoft.com/office/officeart/2005/8/layout/process1"/>
    <dgm:cxn modelId="{6ED54364-A663-45BA-9826-05E5EB0B5FD8}" type="presOf" srcId="{C091A228-4FC5-4136-A77F-75CBF18DFC0C}" destId="{3FAC65AE-E9E4-44A1-98F4-25BF5A63BC52}" srcOrd="1" destOrd="0" presId="urn:microsoft.com/office/officeart/2005/8/layout/process1"/>
    <dgm:cxn modelId="{9C75C047-C274-4000-BDD0-81C38BBC504F}" srcId="{BC0E6DED-E3CF-4BB3-993A-0061A8FB20AE}" destId="{7A9A38C4-335D-419F-8053-381E120E46B9}" srcOrd="2" destOrd="0" parTransId="{3ED50DB0-423F-4234-81B1-34513C1FBD6F}" sibTransId="{1FE1CEA9-4926-4EB4-A4D4-0DA54B9C2F57}"/>
    <dgm:cxn modelId="{1811596E-7FD2-494B-B2E4-BAA494D7BF90}" type="presOf" srcId="{5FF213B0-BD44-40EC-BD41-9CD419A1E1AF}" destId="{0C2C3A08-DEF2-426C-96EF-169E0CBD959F}" srcOrd="0" destOrd="0" presId="urn:microsoft.com/office/officeart/2005/8/layout/process1"/>
    <dgm:cxn modelId="{D3377D72-7EFC-4E5C-95B5-CC6C8B6815F8}" srcId="{BC0E6DED-E3CF-4BB3-993A-0061A8FB20AE}" destId="{5BF8C8CE-E832-4CCE-AE14-245858B2DBA8}" srcOrd="0" destOrd="0" parTransId="{1709F6DC-068C-435F-B617-3ABAD7B2F2EC}" sibTransId="{5FF213B0-BD44-40EC-BD41-9CD419A1E1AF}"/>
    <dgm:cxn modelId="{9D3AB48D-856A-435A-90F7-D5100E822E52}" type="presOf" srcId="{5FF213B0-BD44-40EC-BD41-9CD419A1E1AF}" destId="{54615884-331E-4F51-B420-8F0455BB386B}" srcOrd="1" destOrd="0" presId="urn:microsoft.com/office/officeart/2005/8/layout/process1"/>
    <dgm:cxn modelId="{219D7190-237F-4FB8-A5DF-9E4B73F416C2}" type="presOf" srcId="{640778EE-92DE-49BB-9705-54DD8297CEE3}" destId="{340AC500-B9F4-4606-A439-B20F04BB2498}" srcOrd="0" destOrd="0" presId="urn:microsoft.com/office/officeart/2005/8/layout/process1"/>
    <dgm:cxn modelId="{76577196-C6F4-42EC-9E09-9385F1495CFF}" type="presOf" srcId="{7A9A38C4-335D-419F-8053-381E120E46B9}" destId="{4AFE3E02-5AED-4490-8E19-4ADB754FBC52}" srcOrd="0" destOrd="0" presId="urn:microsoft.com/office/officeart/2005/8/layout/process1"/>
    <dgm:cxn modelId="{F8540AB2-BD73-439E-B04D-3984DBE7733A}" srcId="{BC0E6DED-E3CF-4BB3-993A-0061A8FB20AE}" destId="{B371E9DF-E4FB-4BFF-85CC-2362EF46360F}" srcOrd="3" destOrd="0" parTransId="{32D9E119-377F-401E-B0CE-3508CD257783}" sibTransId="{89E9F7B6-6F5B-4947-A776-609D6EFD8B08}"/>
    <dgm:cxn modelId="{CF27DAC4-389F-4543-9418-F48E6BBEDB16}" type="presOf" srcId="{C091A228-4FC5-4136-A77F-75CBF18DFC0C}" destId="{DEA1A5AD-EEF6-4B4E-B452-47BA5E224FA7}" srcOrd="0" destOrd="0" presId="urn:microsoft.com/office/officeart/2005/8/layout/process1"/>
    <dgm:cxn modelId="{6E2861C6-31C7-4432-8C86-6DEDFBC1525C}" type="presOf" srcId="{89E9F7B6-6F5B-4947-A776-609D6EFD8B08}" destId="{56146068-82C7-46BD-B301-767F1E40CEA3}" srcOrd="0" destOrd="0" presId="urn:microsoft.com/office/officeart/2005/8/layout/process1"/>
    <dgm:cxn modelId="{20F8F8D8-043C-4EAE-82F3-3427F5B15469}" type="presOf" srcId="{26057015-08D9-47EF-BA71-2B0315839A09}" destId="{1901D967-0722-4032-8580-6245F2BE8D74}" srcOrd="0" destOrd="0" presId="urn:microsoft.com/office/officeart/2005/8/layout/process1"/>
    <dgm:cxn modelId="{6AE47DDC-9C40-4320-A082-BBEE7347A751}" type="presOf" srcId="{5BF8C8CE-E832-4CCE-AE14-245858B2DBA8}" destId="{F234FDAD-BF5A-403E-83EF-F078FD2EC708}" srcOrd="0" destOrd="0" presId="urn:microsoft.com/office/officeart/2005/8/layout/process1"/>
    <dgm:cxn modelId="{920958E0-33C4-4B97-9A7B-B0A952375B3D}" type="presOf" srcId="{1FE1CEA9-4926-4EB4-A4D4-0DA54B9C2F57}" destId="{854A3F32-DD5A-4976-B689-A01336298348}" srcOrd="0" destOrd="0" presId="urn:microsoft.com/office/officeart/2005/8/layout/process1"/>
    <dgm:cxn modelId="{C7BA4FF6-46EA-473D-BF18-39F57F9639B0}" type="presOf" srcId="{BC0E6DED-E3CF-4BB3-993A-0061A8FB20AE}" destId="{F195E4C7-023E-4D4B-9E71-472AE23F42A4}" srcOrd="0" destOrd="0" presId="urn:microsoft.com/office/officeart/2005/8/layout/process1"/>
    <dgm:cxn modelId="{B29D3FFC-244B-4411-A659-C36A99874CC3}" type="presOf" srcId="{89E9F7B6-6F5B-4947-A776-609D6EFD8B08}" destId="{808853D3-9151-44B7-BEF2-94E63D9D2635}" srcOrd="1" destOrd="0" presId="urn:microsoft.com/office/officeart/2005/8/layout/process1"/>
    <dgm:cxn modelId="{A1664DFC-0F57-489A-98E8-3FD03C7EA7B6}" srcId="{BC0E6DED-E3CF-4BB3-993A-0061A8FB20AE}" destId="{640778EE-92DE-49BB-9705-54DD8297CEE3}" srcOrd="4" destOrd="0" parTransId="{ED13747E-60E6-4D57-A13E-B97A2D838641}" sibTransId="{BD2721C3-1267-4102-94D6-60BD25189ECC}"/>
    <dgm:cxn modelId="{CE5B531C-C07E-4AB4-B553-4B5697418C9D}" type="presParOf" srcId="{F195E4C7-023E-4D4B-9E71-472AE23F42A4}" destId="{F234FDAD-BF5A-403E-83EF-F078FD2EC708}" srcOrd="0" destOrd="0" presId="urn:microsoft.com/office/officeart/2005/8/layout/process1"/>
    <dgm:cxn modelId="{6AD46DA0-E78E-4F83-9D02-5C7AD9E356E0}" type="presParOf" srcId="{F195E4C7-023E-4D4B-9E71-472AE23F42A4}" destId="{0C2C3A08-DEF2-426C-96EF-169E0CBD959F}" srcOrd="1" destOrd="0" presId="urn:microsoft.com/office/officeart/2005/8/layout/process1"/>
    <dgm:cxn modelId="{A62269EB-DA6F-4D2D-86D3-2072693ACC77}" type="presParOf" srcId="{0C2C3A08-DEF2-426C-96EF-169E0CBD959F}" destId="{54615884-331E-4F51-B420-8F0455BB386B}" srcOrd="0" destOrd="0" presId="urn:microsoft.com/office/officeart/2005/8/layout/process1"/>
    <dgm:cxn modelId="{7BA2545B-540C-47F5-87FD-4B44DF2C1308}" type="presParOf" srcId="{F195E4C7-023E-4D4B-9E71-472AE23F42A4}" destId="{1901D967-0722-4032-8580-6245F2BE8D74}" srcOrd="2" destOrd="0" presId="urn:microsoft.com/office/officeart/2005/8/layout/process1"/>
    <dgm:cxn modelId="{83790460-CF3C-460F-91D2-F98B7B55B9E1}" type="presParOf" srcId="{F195E4C7-023E-4D4B-9E71-472AE23F42A4}" destId="{DEA1A5AD-EEF6-4B4E-B452-47BA5E224FA7}" srcOrd="3" destOrd="0" presId="urn:microsoft.com/office/officeart/2005/8/layout/process1"/>
    <dgm:cxn modelId="{DED1E672-901C-4CC8-A48D-E5BB398F9FDA}" type="presParOf" srcId="{DEA1A5AD-EEF6-4B4E-B452-47BA5E224FA7}" destId="{3FAC65AE-E9E4-44A1-98F4-25BF5A63BC52}" srcOrd="0" destOrd="0" presId="urn:microsoft.com/office/officeart/2005/8/layout/process1"/>
    <dgm:cxn modelId="{CDA61B1E-DDEC-4CD2-8090-BDBFF265BCDB}" type="presParOf" srcId="{F195E4C7-023E-4D4B-9E71-472AE23F42A4}" destId="{4AFE3E02-5AED-4490-8E19-4ADB754FBC52}" srcOrd="4" destOrd="0" presId="urn:microsoft.com/office/officeart/2005/8/layout/process1"/>
    <dgm:cxn modelId="{17520E39-9580-4FC6-93F6-B9AC41BBC8B2}" type="presParOf" srcId="{F195E4C7-023E-4D4B-9E71-472AE23F42A4}" destId="{854A3F32-DD5A-4976-B689-A01336298348}" srcOrd="5" destOrd="0" presId="urn:microsoft.com/office/officeart/2005/8/layout/process1"/>
    <dgm:cxn modelId="{903151B9-23A9-44DE-8E8A-256BB73A7852}" type="presParOf" srcId="{854A3F32-DD5A-4976-B689-A01336298348}" destId="{BE2F58AC-39E1-4BF9-B598-CAAA8F050945}" srcOrd="0" destOrd="0" presId="urn:microsoft.com/office/officeart/2005/8/layout/process1"/>
    <dgm:cxn modelId="{69EF5BB2-EA7C-40D6-AC01-FBBDC3D88478}" type="presParOf" srcId="{F195E4C7-023E-4D4B-9E71-472AE23F42A4}" destId="{86C2AD24-FF69-42B4-BF05-EABCC12D58AD}" srcOrd="6" destOrd="0" presId="urn:microsoft.com/office/officeart/2005/8/layout/process1"/>
    <dgm:cxn modelId="{7D447E05-3DB2-45E2-AD27-87B59E34861A}" type="presParOf" srcId="{F195E4C7-023E-4D4B-9E71-472AE23F42A4}" destId="{56146068-82C7-46BD-B301-767F1E40CEA3}" srcOrd="7" destOrd="0" presId="urn:microsoft.com/office/officeart/2005/8/layout/process1"/>
    <dgm:cxn modelId="{2847E3CF-42C0-48DE-B1D4-50D695CD436B}" type="presParOf" srcId="{56146068-82C7-46BD-B301-767F1E40CEA3}" destId="{808853D3-9151-44B7-BEF2-94E63D9D2635}" srcOrd="0" destOrd="0" presId="urn:microsoft.com/office/officeart/2005/8/layout/process1"/>
    <dgm:cxn modelId="{341D3F34-E6BD-4C73-A2D9-3FA54CE10DE1}" type="presParOf" srcId="{F195E4C7-023E-4D4B-9E71-472AE23F42A4}" destId="{340AC500-B9F4-4606-A439-B20F04BB2498}"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2EA7F2C7-1F50-400D-9E81-71E8F13CDBC2}" type="doc">
      <dgm:prSet loTypeId="urn:microsoft.com/office/officeart/2005/8/layout/cycle8" loCatId="cycle" qsTypeId="urn:microsoft.com/office/officeart/2005/8/quickstyle/simple1" qsCatId="simple" csTypeId="urn:microsoft.com/office/officeart/2005/8/colors/accent1_2" csCatId="accent1" phldr="1"/>
      <dgm:spPr/>
    </dgm:pt>
    <dgm:pt modelId="{CAB7DDB0-CE41-426F-94D4-DFB81C3BECAD}">
      <dgm:prSet phldrT="[Text]"/>
      <dgm:spPr>
        <a:solidFill>
          <a:srgbClr val="000033"/>
        </a:solidFill>
      </dgm:spPr>
      <dgm:t>
        <a:bodyPr/>
        <a:lstStyle/>
        <a:p>
          <a:r>
            <a:rPr lang="en-AU"/>
            <a:t> </a:t>
          </a:r>
          <a:r>
            <a:rPr lang="en-AU" b="1"/>
            <a:t>Task1 : </a:t>
          </a:r>
          <a:r>
            <a:rPr lang="en-AU"/>
            <a:t>Inception &amp; Situation Analysis</a:t>
          </a:r>
        </a:p>
      </dgm:t>
    </dgm:pt>
    <dgm:pt modelId="{D41B7F15-D6B1-4751-84D7-B97873F143B0}" type="parTrans" cxnId="{941F9E78-EE1A-4B19-A6A6-5D0060A04D50}">
      <dgm:prSet/>
      <dgm:spPr/>
      <dgm:t>
        <a:bodyPr/>
        <a:lstStyle/>
        <a:p>
          <a:endParaRPr lang="en-AU"/>
        </a:p>
      </dgm:t>
    </dgm:pt>
    <dgm:pt modelId="{C4E24D70-D345-415C-B347-8E364A52B454}" type="sibTrans" cxnId="{941F9E78-EE1A-4B19-A6A6-5D0060A04D50}">
      <dgm:prSet/>
      <dgm:spPr/>
      <dgm:t>
        <a:bodyPr/>
        <a:lstStyle/>
        <a:p>
          <a:endParaRPr lang="en-AU"/>
        </a:p>
      </dgm:t>
    </dgm:pt>
    <dgm:pt modelId="{79D1888E-5EB7-4334-9187-CB7585ADC38C}">
      <dgm:prSet phldrT="[Text]"/>
      <dgm:spPr>
        <a:solidFill>
          <a:srgbClr val="00B050"/>
        </a:solidFill>
      </dgm:spPr>
      <dgm:t>
        <a:bodyPr/>
        <a:lstStyle/>
        <a:p>
          <a:r>
            <a:rPr lang="en-AU" b="1"/>
            <a:t>Task 2 :</a:t>
          </a:r>
        </a:p>
        <a:p>
          <a:r>
            <a:rPr lang="en-AU" b="0"/>
            <a:t>Traditional Owner &amp; Stakeholder Consultation</a:t>
          </a:r>
        </a:p>
      </dgm:t>
    </dgm:pt>
    <dgm:pt modelId="{7DC98442-EC11-42C8-A71E-DC5FC15FD38C}" type="parTrans" cxnId="{E276679D-E712-4B99-B3F2-BF3D32A12B1C}">
      <dgm:prSet/>
      <dgm:spPr/>
      <dgm:t>
        <a:bodyPr/>
        <a:lstStyle/>
        <a:p>
          <a:endParaRPr lang="en-AU"/>
        </a:p>
      </dgm:t>
    </dgm:pt>
    <dgm:pt modelId="{BE70EE6B-1E09-4B19-BB54-068849B35504}" type="sibTrans" cxnId="{E276679D-E712-4B99-B3F2-BF3D32A12B1C}">
      <dgm:prSet/>
      <dgm:spPr/>
      <dgm:t>
        <a:bodyPr/>
        <a:lstStyle/>
        <a:p>
          <a:endParaRPr lang="en-AU"/>
        </a:p>
      </dgm:t>
    </dgm:pt>
    <dgm:pt modelId="{032E53B9-1DBE-4B06-9039-0C975C6FE7E0}">
      <dgm:prSet phldrT="[Text]"/>
      <dgm:spPr>
        <a:solidFill>
          <a:srgbClr val="000033"/>
        </a:solidFill>
      </dgm:spPr>
      <dgm:t>
        <a:bodyPr/>
        <a:lstStyle/>
        <a:p>
          <a:r>
            <a:rPr lang="en-AU" b="1"/>
            <a:t>Task 3: </a:t>
          </a:r>
        </a:p>
        <a:p>
          <a:r>
            <a:rPr lang="en-AU"/>
            <a:t>Utilisation Strategy Development &amp; Draft Plan</a:t>
          </a:r>
        </a:p>
      </dgm:t>
    </dgm:pt>
    <dgm:pt modelId="{B3E564CE-6528-4F46-A7DC-D367D03C2BE1}" type="parTrans" cxnId="{75FEB868-DD42-4E0B-B5AF-EF9DF443279D}">
      <dgm:prSet/>
      <dgm:spPr/>
      <dgm:t>
        <a:bodyPr/>
        <a:lstStyle/>
        <a:p>
          <a:endParaRPr lang="en-AU"/>
        </a:p>
      </dgm:t>
    </dgm:pt>
    <dgm:pt modelId="{388F8BE8-3E3A-4F85-84FD-C41AF289C12E}" type="sibTrans" cxnId="{75FEB868-DD42-4E0B-B5AF-EF9DF443279D}">
      <dgm:prSet/>
      <dgm:spPr/>
      <dgm:t>
        <a:bodyPr/>
        <a:lstStyle/>
        <a:p>
          <a:endParaRPr lang="en-AU"/>
        </a:p>
      </dgm:t>
    </dgm:pt>
    <dgm:pt modelId="{7FEEFDF8-7073-4B47-80FA-0DB251A8E740}">
      <dgm:prSet phldrT="[Text]"/>
      <dgm:spPr>
        <a:solidFill>
          <a:srgbClr val="000033"/>
        </a:solidFill>
      </dgm:spPr>
      <dgm:t>
        <a:bodyPr/>
        <a:lstStyle/>
        <a:p>
          <a:r>
            <a:rPr lang="en-AU" b="1"/>
            <a:t>Task 4</a:t>
          </a:r>
          <a:r>
            <a:rPr lang="en-AU"/>
            <a:t>: </a:t>
          </a:r>
          <a:br>
            <a:rPr lang="en-AU"/>
          </a:br>
          <a:r>
            <a:rPr lang="en-AU"/>
            <a:t>Reporting</a:t>
          </a:r>
        </a:p>
      </dgm:t>
    </dgm:pt>
    <dgm:pt modelId="{55FA0AEB-4A78-49DA-AC89-D5CEE135BE30}" type="parTrans" cxnId="{E417AF69-0522-4526-80CB-1CBA262B903E}">
      <dgm:prSet/>
      <dgm:spPr/>
      <dgm:t>
        <a:bodyPr/>
        <a:lstStyle/>
        <a:p>
          <a:endParaRPr lang="en-AU"/>
        </a:p>
      </dgm:t>
    </dgm:pt>
    <dgm:pt modelId="{6A17B561-3A76-4BA5-982A-189EE4C237DB}" type="sibTrans" cxnId="{E417AF69-0522-4526-80CB-1CBA262B903E}">
      <dgm:prSet/>
      <dgm:spPr/>
      <dgm:t>
        <a:bodyPr/>
        <a:lstStyle/>
        <a:p>
          <a:endParaRPr lang="en-AU"/>
        </a:p>
      </dgm:t>
    </dgm:pt>
    <dgm:pt modelId="{38526993-4038-4CD8-98ED-243B49B393A1}" type="pres">
      <dgm:prSet presAssocID="{2EA7F2C7-1F50-400D-9E81-71E8F13CDBC2}" presName="compositeShape" presStyleCnt="0">
        <dgm:presLayoutVars>
          <dgm:chMax val="7"/>
          <dgm:dir/>
          <dgm:resizeHandles val="exact"/>
        </dgm:presLayoutVars>
      </dgm:prSet>
      <dgm:spPr/>
    </dgm:pt>
    <dgm:pt modelId="{3B0288EB-91B4-4257-9172-023002CBA54D}" type="pres">
      <dgm:prSet presAssocID="{2EA7F2C7-1F50-400D-9E81-71E8F13CDBC2}" presName="wedge1" presStyleLbl="node1" presStyleIdx="0" presStyleCnt="4"/>
      <dgm:spPr/>
    </dgm:pt>
    <dgm:pt modelId="{00529027-550A-445A-90B2-45BC03D22023}" type="pres">
      <dgm:prSet presAssocID="{2EA7F2C7-1F50-400D-9E81-71E8F13CDBC2}" presName="dummy1a" presStyleCnt="0"/>
      <dgm:spPr/>
    </dgm:pt>
    <dgm:pt modelId="{A916130B-A64D-4402-B421-F73B9F2AFE6F}" type="pres">
      <dgm:prSet presAssocID="{2EA7F2C7-1F50-400D-9E81-71E8F13CDBC2}" presName="dummy1b" presStyleCnt="0"/>
      <dgm:spPr/>
    </dgm:pt>
    <dgm:pt modelId="{C18AC444-92B9-4332-9411-1C86ACFB3B83}" type="pres">
      <dgm:prSet presAssocID="{2EA7F2C7-1F50-400D-9E81-71E8F13CDBC2}" presName="wedge1Tx" presStyleLbl="node1" presStyleIdx="0" presStyleCnt="4">
        <dgm:presLayoutVars>
          <dgm:chMax val="0"/>
          <dgm:chPref val="0"/>
          <dgm:bulletEnabled val="1"/>
        </dgm:presLayoutVars>
      </dgm:prSet>
      <dgm:spPr/>
    </dgm:pt>
    <dgm:pt modelId="{4A62A968-D4EF-4093-B408-4CCF625A2EC3}" type="pres">
      <dgm:prSet presAssocID="{2EA7F2C7-1F50-400D-9E81-71E8F13CDBC2}" presName="wedge2" presStyleLbl="node1" presStyleIdx="1" presStyleCnt="4"/>
      <dgm:spPr/>
    </dgm:pt>
    <dgm:pt modelId="{65F75CE9-8B2B-4952-A598-B65EB756587C}" type="pres">
      <dgm:prSet presAssocID="{2EA7F2C7-1F50-400D-9E81-71E8F13CDBC2}" presName="dummy2a" presStyleCnt="0"/>
      <dgm:spPr/>
    </dgm:pt>
    <dgm:pt modelId="{CE13B7F2-7511-46A8-BBCA-C8B2BC48EF86}" type="pres">
      <dgm:prSet presAssocID="{2EA7F2C7-1F50-400D-9E81-71E8F13CDBC2}" presName="dummy2b" presStyleCnt="0"/>
      <dgm:spPr/>
    </dgm:pt>
    <dgm:pt modelId="{10AC239A-113D-4791-B713-07AB29BA8C2C}" type="pres">
      <dgm:prSet presAssocID="{2EA7F2C7-1F50-400D-9E81-71E8F13CDBC2}" presName="wedge2Tx" presStyleLbl="node1" presStyleIdx="1" presStyleCnt="4">
        <dgm:presLayoutVars>
          <dgm:chMax val="0"/>
          <dgm:chPref val="0"/>
          <dgm:bulletEnabled val="1"/>
        </dgm:presLayoutVars>
      </dgm:prSet>
      <dgm:spPr/>
    </dgm:pt>
    <dgm:pt modelId="{0D219415-66FF-47EA-B33E-11C1187B4843}" type="pres">
      <dgm:prSet presAssocID="{2EA7F2C7-1F50-400D-9E81-71E8F13CDBC2}" presName="wedge3" presStyleLbl="node1" presStyleIdx="2" presStyleCnt="4"/>
      <dgm:spPr/>
    </dgm:pt>
    <dgm:pt modelId="{DEBBC103-73E2-48C2-91A9-09162EDD7002}" type="pres">
      <dgm:prSet presAssocID="{2EA7F2C7-1F50-400D-9E81-71E8F13CDBC2}" presName="dummy3a" presStyleCnt="0"/>
      <dgm:spPr/>
    </dgm:pt>
    <dgm:pt modelId="{4E78538D-0A7E-4CBC-BE6C-5D8674E2B89E}" type="pres">
      <dgm:prSet presAssocID="{2EA7F2C7-1F50-400D-9E81-71E8F13CDBC2}" presName="dummy3b" presStyleCnt="0"/>
      <dgm:spPr/>
    </dgm:pt>
    <dgm:pt modelId="{750F64B8-6FCD-473B-A55B-DF7382DFA4F3}" type="pres">
      <dgm:prSet presAssocID="{2EA7F2C7-1F50-400D-9E81-71E8F13CDBC2}" presName="wedge3Tx" presStyleLbl="node1" presStyleIdx="2" presStyleCnt="4">
        <dgm:presLayoutVars>
          <dgm:chMax val="0"/>
          <dgm:chPref val="0"/>
          <dgm:bulletEnabled val="1"/>
        </dgm:presLayoutVars>
      </dgm:prSet>
      <dgm:spPr/>
    </dgm:pt>
    <dgm:pt modelId="{2D4A4A86-94A6-44C0-A8D4-C473398C7513}" type="pres">
      <dgm:prSet presAssocID="{2EA7F2C7-1F50-400D-9E81-71E8F13CDBC2}" presName="wedge4" presStyleLbl="node1" presStyleIdx="3" presStyleCnt="4"/>
      <dgm:spPr/>
    </dgm:pt>
    <dgm:pt modelId="{917193CF-E622-4118-BE7E-D0CBC23273A2}" type="pres">
      <dgm:prSet presAssocID="{2EA7F2C7-1F50-400D-9E81-71E8F13CDBC2}" presName="dummy4a" presStyleCnt="0"/>
      <dgm:spPr/>
    </dgm:pt>
    <dgm:pt modelId="{8F4DCADC-F7D5-406B-8E04-9363E6949628}" type="pres">
      <dgm:prSet presAssocID="{2EA7F2C7-1F50-400D-9E81-71E8F13CDBC2}" presName="dummy4b" presStyleCnt="0"/>
      <dgm:spPr/>
    </dgm:pt>
    <dgm:pt modelId="{2EB53DE4-36BA-4B01-8BF1-5072EE528168}" type="pres">
      <dgm:prSet presAssocID="{2EA7F2C7-1F50-400D-9E81-71E8F13CDBC2}" presName="wedge4Tx" presStyleLbl="node1" presStyleIdx="3" presStyleCnt="4">
        <dgm:presLayoutVars>
          <dgm:chMax val="0"/>
          <dgm:chPref val="0"/>
          <dgm:bulletEnabled val="1"/>
        </dgm:presLayoutVars>
      </dgm:prSet>
      <dgm:spPr/>
    </dgm:pt>
    <dgm:pt modelId="{01611BC8-D4ED-4660-A93E-78202F273503}" type="pres">
      <dgm:prSet presAssocID="{C4E24D70-D345-415C-B347-8E364A52B454}" presName="arrowWedge1" presStyleLbl="fgSibTrans2D1" presStyleIdx="0" presStyleCnt="4"/>
      <dgm:spPr/>
    </dgm:pt>
    <dgm:pt modelId="{B602DF1A-0065-4798-B82A-4CD2F8170E8B}" type="pres">
      <dgm:prSet presAssocID="{BE70EE6B-1E09-4B19-BB54-068849B35504}" presName="arrowWedge2" presStyleLbl="fgSibTrans2D1" presStyleIdx="1" presStyleCnt="4"/>
      <dgm:spPr/>
    </dgm:pt>
    <dgm:pt modelId="{B6B73983-8A28-4DFE-BBC6-EC6C7ACDBA93}" type="pres">
      <dgm:prSet presAssocID="{388F8BE8-3E3A-4F85-84FD-C41AF289C12E}" presName="arrowWedge3" presStyleLbl="fgSibTrans2D1" presStyleIdx="2" presStyleCnt="4"/>
      <dgm:spPr/>
    </dgm:pt>
    <dgm:pt modelId="{571FB16E-7E5A-4410-9A1C-B54A4D046A7F}" type="pres">
      <dgm:prSet presAssocID="{6A17B561-3A76-4BA5-982A-189EE4C237DB}" presName="arrowWedge4" presStyleLbl="fgSibTrans2D1" presStyleIdx="3" presStyleCnt="4"/>
      <dgm:spPr/>
    </dgm:pt>
  </dgm:ptLst>
  <dgm:cxnLst>
    <dgm:cxn modelId="{ECE72102-5BC0-4163-8E9C-09A669AFF080}" type="presOf" srcId="{7FEEFDF8-7073-4B47-80FA-0DB251A8E740}" destId="{2EB53DE4-36BA-4B01-8BF1-5072EE528168}" srcOrd="1" destOrd="0" presId="urn:microsoft.com/office/officeart/2005/8/layout/cycle8"/>
    <dgm:cxn modelId="{98932841-F0CE-4C7D-B5BD-660516CDB869}" type="presOf" srcId="{032E53B9-1DBE-4B06-9039-0C975C6FE7E0}" destId="{750F64B8-6FCD-473B-A55B-DF7382DFA4F3}" srcOrd="1" destOrd="0" presId="urn:microsoft.com/office/officeart/2005/8/layout/cycle8"/>
    <dgm:cxn modelId="{75FEB868-DD42-4E0B-B5AF-EF9DF443279D}" srcId="{2EA7F2C7-1F50-400D-9E81-71E8F13CDBC2}" destId="{032E53B9-1DBE-4B06-9039-0C975C6FE7E0}" srcOrd="2" destOrd="0" parTransId="{B3E564CE-6528-4F46-A7DC-D367D03C2BE1}" sibTransId="{388F8BE8-3E3A-4F85-84FD-C41AF289C12E}"/>
    <dgm:cxn modelId="{E417AF69-0522-4526-80CB-1CBA262B903E}" srcId="{2EA7F2C7-1F50-400D-9E81-71E8F13CDBC2}" destId="{7FEEFDF8-7073-4B47-80FA-0DB251A8E740}" srcOrd="3" destOrd="0" parTransId="{55FA0AEB-4A78-49DA-AC89-D5CEE135BE30}" sibTransId="{6A17B561-3A76-4BA5-982A-189EE4C237DB}"/>
    <dgm:cxn modelId="{34FC444E-6256-4B23-BE28-5D104F88C7C4}" type="presOf" srcId="{032E53B9-1DBE-4B06-9039-0C975C6FE7E0}" destId="{0D219415-66FF-47EA-B33E-11C1187B4843}" srcOrd="0" destOrd="0" presId="urn:microsoft.com/office/officeart/2005/8/layout/cycle8"/>
    <dgm:cxn modelId="{0278B070-67C5-49B7-BDC7-B6633BE06914}" type="presOf" srcId="{2EA7F2C7-1F50-400D-9E81-71E8F13CDBC2}" destId="{38526993-4038-4CD8-98ED-243B49B393A1}" srcOrd="0" destOrd="0" presId="urn:microsoft.com/office/officeart/2005/8/layout/cycle8"/>
    <dgm:cxn modelId="{0CC83F58-6720-4409-840A-75310DA67985}" type="presOf" srcId="{CAB7DDB0-CE41-426F-94D4-DFB81C3BECAD}" destId="{3B0288EB-91B4-4257-9172-023002CBA54D}" srcOrd="0" destOrd="0" presId="urn:microsoft.com/office/officeart/2005/8/layout/cycle8"/>
    <dgm:cxn modelId="{941F9E78-EE1A-4B19-A6A6-5D0060A04D50}" srcId="{2EA7F2C7-1F50-400D-9E81-71E8F13CDBC2}" destId="{CAB7DDB0-CE41-426F-94D4-DFB81C3BECAD}" srcOrd="0" destOrd="0" parTransId="{D41B7F15-D6B1-4751-84D7-B97873F143B0}" sibTransId="{C4E24D70-D345-415C-B347-8E364A52B454}"/>
    <dgm:cxn modelId="{0D75CE87-10C6-406F-A78E-DF993B83C170}" type="presOf" srcId="{7FEEFDF8-7073-4B47-80FA-0DB251A8E740}" destId="{2D4A4A86-94A6-44C0-A8D4-C473398C7513}" srcOrd="0" destOrd="0" presId="urn:microsoft.com/office/officeart/2005/8/layout/cycle8"/>
    <dgm:cxn modelId="{32334594-21A7-4C9D-9D55-308AC784C143}" type="presOf" srcId="{79D1888E-5EB7-4334-9187-CB7585ADC38C}" destId="{10AC239A-113D-4791-B713-07AB29BA8C2C}" srcOrd="1" destOrd="0" presId="urn:microsoft.com/office/officeart/2005/8/layout/cycle8"/>
    <dgm:cxn modelId="{E276679D-E712-4B99-B3F2-BF3D32A12B1C}" srcId="{2EA7F2C7-1F50-400D-9E81-71E8F13CDBC2}" destId="{79D1888E-5EB7-4334-9187-CB7585ADC38C}" srcOrd="1" destOrd="0" parTransId="{7DC98442-EC11-42C8-A71E-DC5FC15FD38C}" sibTransId="{BE70EE6B-1E09-4B19-BB54-068849B35504}"/>
    <dgm:cxn modelId="{F0AFB2C9-255E-42E1-9D75-682C5258ED52}" type="presOf" srcId="{CAB7DDB0-CE41-426F-94D4-DFB81C3BECAD}" destId="{C18AC444-92B9-4332-9411-1C86ACFB3B83}" srcOrd="1" destOrd="0" presId="urn:microsoft.com/office/officeart/2005/8/layout/cycle8"/>
    <dgm:cxn modelId="{012C72EA-9C7D-407E-8C7A-C0738F226C15}" type="presOf" srcId="{79D1888E-5EB7-4334-9187-CB7585ADC38C}" destId="{4A62A968-D4EF-4093-B408-4CCF625A2EC3}" srcOrd="0" destOrd="0" presId="urn:microsoft.com/office/officeart/2005/8/layout/cycle8"/>
    <dgm:cxn modelId="{53E2B21A-529E-4EE1-B0F3-10BBA1CD3BB7}" type="presParOf" srcId="{38526993-4038-4CD8-98ED-243B49B393A1}" destId="{3B0288EB-91B4-4257-9172-023002CBA54D}" srcOrd="0" destOrd="0" presId="urn:microsoft.com/office/officeart/2005/8/layout/cycle8"/>
    <dgm:cxn modelId="{E8BEC19B-0A57-42ED-BE9E-FF43D36FD3FF}" type="presParOf" srcId="{38526993-4038-4CD8-98ED-243B49B393A1}" destId="{00529027-550A-445A-90B2-45BC03D22023}" srcOrd="1" destOrd="0" presId="urn:microsoft.com/office/officeart/2005/8/layout/cycle8"/>
    <dgm:cxn modelId="{D6B3E6EB-8190-4326-9E2F-A953CEE12D0F}" type="presParOf" srcId="{38526993-4038-4CD8-98ED-243B49B393A1}" destId="{A916130B-A64D-4402-B421-F73B9F2AFE6F}" srcOrd="2" destOrd="0" presId="urn:microsoft.com/office/officeart/2005/8/layout/cycle8"/>
    <dgm:cxn modelId="{E918A757-2F96-4D13-85AC-95BB458CADC4}" type="presParOf" srcId="{38526993-4038-4CD8-98ED-243B49B393A1}" destId="{C18AC444-92B9-4332-9411-1C86ACFB3B83}" srcOrd="3" destOrd="0" presId="urn:microsoft.com/office/officeart/2005/8/layout/cycle8"/>
    <dgm:cxn modelId="{8D76D0DE-16CD-403C-96BE-D1428F0FEAD1}" type="presParOf" srcId="{38526993-4038-4CD8-98ED-243B49B393A1}" destId="{4A62A968-D4EF-4093-B408-4CCF625A2EC3}" srcOrd="4" destOrd="0" presId="urn:microsoft.com/office/officeart/2005/8/layout/cycle8"/>
    <dgm:cxn modelId="{B91ECB84-2F91-4F19-A885-3A410882C9BA}" type="presParOf" srcId="{38526993-4038-4CD8-98ED-243B49B393A1}" destId="{65F75CE9-8B2B-4952-A598-B65EB756587C}" srcOrd="5" destOrd="0" presId="urn:microsoft.com/office/officeart/2005/8/layout/cycle8"/>
    <dgm:cxn modelId="{004AD527-B1D3-4DA2-9FA4-4D3E8E0ECBA8}" type="presParOf" srcId="{38526993-4038-4CD8-98ED-243B49B393A1}" destId="{CE13B7F2-7511-46A8-BBCA-C8B2BC48EF86}" srcOrd="6" destOrd="0" presId="urn:microsoft.com/office/officeart/2005/8/layout/cycle8"/>
    <dgm:cxn modelId="{18C3A631-8B52-4982-B7F9-73675E693067}" type="presParOf" srcId="{38526993-4038-4CD8-98ED-243B49B393A1}" destId="{10AC239A-113D-4791-B713-07AB29BA8C2C}" srcOrd="7" destOrd="0" presId="urn:microsoft.com/office/officeart/2005/8/layout/cycle8"/>
    <dgm:cxn modelId="{BAFF672A-077B-4355-8934-D727DD786204}" type="presParOf" srcId="{38526993-4038-4CD8-98ED-243B49B393A1}" destId="{0D219415-66FF-47EA-B33E-11C1187B4843}" srcOrd="8" destOrd="0" presId="urn:microsoft.com/office/officeart/2005/8/layout/cycle8"/>
    <dgm:cxn modelId="{22B9F231-9535-4731-A89A-1578C1434517}" type="presParOf" srcId="{38526993-4038-4CD8-98ED-243B49B393A1}" destId="{DEBBC103-73E2-48C2-91A9-09162EDD7002}" srcOrd="9" destOrd="0" presId="urn:microsoft.com/office/officeart/2005/8/layout/cycle8"/>
    <dgm:cxn modelId="{CB16CEDA-588B-4144-937A-09AF14E8D394}" type="presParOf" srcId="{38526993-4038-4CD8-98ED-243B49B393A1}" destId="{4E78538D-0A7E-4CBC-BE6C-5D8674E2B89E}" srcOrd="10" destOrd="0" presId="urn:microsoft.com/office/officeart/2005/8/layout/cycle8"/>
    <dgm:cxn modelId="{CEABEF62-7EBF-416B-968B-1EB22BEB1474}" type="presParOf" srcId="{38526993-4038-4CD8-98ED-243B49B393A1}" destId="{750F64B8-6FCD-473B-A55B-DF7382DFA4F3}" srcOrd="11" destOrd="0" presId="urn:microsoft.com/office/officeart/2005/8/layout/cycle8"/>
    <dgm:cxn modelId="{5F2DB305-8B4C-4A83-9128-6A57FBB9EEB5}" type="presParOf" srcId="{38526993-4038-4CD8-98ED-243B49B393A1}" destId="{2D4A4A86-94A6-44C0-A8D4-C473398C7513}" srcOrd="12" destOrd="0" presId="urn:microsoft.com/office/officeart/2005/8/layout/cycle8"/>
    <dgm:cxn modelId="{7FD2127D-FEF7-4DA9-9A59-D4CB53F0921A}" type="presParOf" srcId="{38526993-4038-4CD8-98ED-243B49B393A1}" destId="{917193CF-E622-4118-BE7E-D0CBC23273A2}" srcOrd="13" destOrd="0" presId="urn:microsoft.com/office/officeart/2005/8/layout/cycle8"/>
    <dgm:cxn modelId="{7B371727-E720-4A83-A651-EC1A80164A0F}" type="presParOf" srcId="{38526993-4038-4CD8-98ED-243B49B393A1}" destId="{8F4DCADC-F7D5-406B-8E04-9363E6949628}" srcOrd="14" destOrd="0" presId="urn:microsoft.com/office/officeart/2005/8/layout/cycle8"/>
    <dgm:cxn modelId="{88AAFF47-ECE3-4482-86B5-49F634C98F6B}" type="presParOf" srcId="{38526993-4038-4CD8-98ED-243B49B393A1}" destId="{2EB53DE4-36BA-4B01-8BF1-5072EE528168}" srcOrd="15" destOrd="0" presId="urn:microsoft.com/office/officeart/2005/8/layout/cycle8"/>
    <dgm:cxn modelId="{7014F6F1-EB81-4EDE-8E7E-ADC84EB49624}" type="presParOf" srcId="{38526993-4038-4CD8-98ED-243B49B393A1}" destId="{01611BC8-D4ED-4660-A93E-78202F273503}" srcOrd="16" destOrd="0" presId="urn:microsoft.com/office/officeart/2005/8/layout/cycle8"/>
    <dgm:cxn modelId="{871ED9AC-DB97-46D0-AE6A-2C00238717F4}" type="presParOf" srcId="{38526993-4038-4CD8-98ED-243B49B393A1}" destId="{B602DF1A-0065-4798-B82A-4CD2F8170E8B}" srcOrd="17" destOrd="0" presId="urn:microsoft.com/office/officeart/2005/8/layout/cycle8"/>
    <dgm:cxn modelId="{35030066-DC6E-471C-8523-B654650C212F}" type="presParOf" srcId="{38526993-4038-4CD8-98ED-243B49B393A1}" destId="{B6B73983-8A28-4DFE-BBC6-EC6C7ACDBA93}" srcOrd="18" destOrd="0" presId="urn:microsoft.com/office/officeart/2005/8/layout/cycle8"/>
    <dgm:cxn modelId="{9E8FBE2C-D1BA-4AE5-87EB-3848F2127595}" type="presParOf" srcId="{38526993-4038-4CD8-98ED-243B49B393A1}" destId="{571FB16E-7E5A-4410-9A1C-B54A4D046A7F}"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A368E25-7A10-4EB5-B1C2-32565AD0C496}" type="doc">
      <dgm:prSet loTypeId="urn:microsoft.com/office/officeart/2005/8/layout/hProcess9" loCatId="process" qsTypeId="urn:microsoft.com/office/officeart/2005/8/quickstyle/simple1" qsCatId="simple" csTypeId="urn:microsoft.com/office/officeart/2005/8/colors/colorful3" csCatId="colorful" phldr="1"/>
      <dgm:spPr/>
    </dgm:pt>
    <dgm:pt modelId="{A22B1687-8AAF-4601-A459-055699366B14}">
      <dgm:prSet phldrT="[Text]" custT="1"/>
      <dgm:spPr>
        <a:ln>
          <a:solidFill>
            <a:schemeClr val="tx1"/>
          </a:solidFill>
        </a:ln>
      </dgm:spPr>
      <dgm:t>
        <a:bodyPr/>
        <a:lstStyle/>
        <a:p>
          <a:r>
            <a:rPr lang="en-AU" sz="1400"/>
            <a:t>Respectful</a:t>
          </a:r>
        </a:p>
      </dgm:t>
    </dgm:pt>
    <dgm:pt modelId="{26A7EFB2-6133-4BF2-B0C9-877AEE7F4769}" type="parTrans" cxnId="{BF3F91EA-A8FC-45E5-B355-8B60C26E2F87}">
      <dgm:prSet/>
      <dgm:spPr/>
      <dgm:t>
        <a:bodyPr/>
        <a:lstStyle/>
        <a:p>
          <a:endParaRPr lang="en-AU"/>
        </a:p>
      </dgm:t>
    </dgm:pt>
    <dgm:pt modelId="{70C073A5-066E-4FB1-BE72-D38D5904A699}" type="sibTrans" cxnId="{BF3F91EA-A8FC-45E5-B355-8B60C26E2F87}">
      <dgm:prSet/>
      <dgm:spPr/>
      <dgm:t>
        <a:bodyPr/>
        <a:lstStyle/>
        <a:p>
          <a:endParaRPr lang="en-AU"/>
        </a:p>
      </dgm:t>
    </dgm:pt>
    <dgm:pt modelId="{697C2B44-65CD-4094-847D-5D7BD89F92DB}">
      <dgm:prSet phldrT="[Text]" custT="1"/>
      <dgm:spPr>
        <a:ln>
          <a:solidFill>
            <a:schemeClr val="tx1"/>
          </a:solidFill>
        </a:ln>
      </dgm:spPr>
      <dgm:t>
        <a:bodyPr/>
        <a:lstStyle/>
        <a:p>
          <a:r>
            <a:rPr lang="en-AU" sz="1400"/>
            <a:t>Culturally Aware &amp; Informed </a:t>
          </a:r>
        </a:p>
      </dgm:t>
    </dgm:pt>
    <dgm:pt modelId="{FC3EFDC9-1E51-40FC-AF67-0E9F73F18C91}" type="parTrans" cxnId="{7B306AEB-4606-4C97-B633-E2EE3F580999}">
      <dgm:prSet/>
      <dgm:spPr/>
      <dgm:t>
        <a:bodyPr/>
        <a:lstStyle/>
        <a:p>
          <a:endParaRPr lang="en-AU"/>
        </a:p>
      </dgm:t>
    </dgm:pt>
    <dgm:pt modelId="{68911265-09C5-4D9F-B604-0A44EEFF2C1B}" type="sibTrans" cxnId="{7B306AEB-4606-4C97-B633-E2EE3F580999}">
      <dgm:prSet/>
      <dgm:spPr/>
      <dgm:t>
        <a:bodyPr/>
        <a:lstStyle/>
        <a:p>
          <a:endParaRPr lang="en-AU"/>
        </a:p>
      </dgm:t>
    </dgm:pt>
    <dgm:pt modelId="{411040DF-C4F3-45CF-B543-9FBE6C1EFCFF}">
      <dgm:prSet phldrT="[Text]" custT="1"/>
      <dgm:spPr>
        <a:ln>
          <a:solidFill>
            <a:schemeClr val="tx1"/>
          </a:solidFill>
        </a:ln>
      </dgm:spPr>
      <dgm:t>
        <a:bodyPr/>
        <a:lstStyle/>
        <a:p>
          <a:r>
            <a:rPr lang="en-AU" sz="1400"/>
            <a:t>Continuing, Open &amp; Transparent</a:t>
          </a:r>
        </a:p>
      </dgm:t>
    </dgm:pt>
    <dgm:pt modelId="{381F1B99-9B66-4A7D-B9D6-65A2DEA3F2D4}" type="parTrans" cxnId="{FBD1EF7D-59EC-4CBB-A4D8-0DBE71FC138C}">
      <dgm:prSet/>
      <dgm:spPr/>
      <dgm:t>
        <a:bodyPr/>
        <a:lstStyle/>
        <a:p>
          <a:endParaRPr lang="en-AU"/>
        </a:p>
      </dgm:t>
    </dgm:pt>
    <dgm:pt modelId="{9739609B-D9E6-4F29-8484-04C74C292920}" type="sibTrans" cxnId="{FBD1EF7D-59EC-4CBB-A4D8-0DBE71FC138C}">
      <dgm:prSet/>
      <dgm:spPr/>
      <dgm:t>
        <a:bodyPr/>
        <a:lstStyle/>
        <a:p>
          <a:endParaRPr lang="en-AU"/>
        </a:p>
      </dgm:t>
    </dgm:pt>
    <dgm:pt modelId="{5572A7FA-0E1B-4C62-8145-EBDE5F7FB0F2}">
      <dgm:prSet phldrT="[Text]" custT="1"/>
      <dgm:spPr>
        <a:ln>
          <a:solidFill>
            <a:schemeClr val="tx1"/>
          </a:solidFill>
        </a:ln>
      </dgm:spPr>
      <dgm:t>
        <a:bodyPr/>
        <a:lstStyle/>
        <a:p>
          <a:r>
            <a:rPr lang="en-AU" sz="1400"/>
            <a:t>Understand what Success looks like for all </a:t>
          </a:r>
        </a:p>
      </dgm:t>
    </dgm:pt>
    <dgm:pt modelId="{E1A0C773-79C9-44F0-9832-3F3ECC016F7D}" type="parTrans" cxnId="{4D046AAC-119B-480A-BC78-F5F99DB5318C}">
      <dgm:prSet/>
      <dgm:spPr/>
      <dgm:t>
        <a:bodyPr/>
        <a:lstStyle/>
        <a:p>
          <a:endParaRPr lang="en-AU"/>
        </a:p>
      </dgm:t>
    </dgm:pt>
    <dgm:pt modelId="{CCA0269C-9C13-4BBE-A10E-55D29C26235D}" type="sibTrans" cxnId="{4D046AAC-119B-480A-BC78-F5F99DB5318C}">
      <dgm:prSet/>
      <dgm:spPr/>
      <dgm:t>
        <a:bodyPr/>
        <a:lstStyle/>
        <a:p>
          <a:endParaRPr lang="en-AU"/>
        </a:p>
      </dgm:t>
    </dgm:pt>
    <dgm:pt modelId="{DEFD6D3C-1EAE-49F1-9539-6B1955FA2B98}">
      <dgm:prSet phldrT="[Text]" custT="1"/>
      <dgm:spPr>
        <a:ln>
          <a:solidFill>
            <a:schemeClr val="tx1"/>
          </a:solidFill>
        </a:ln>
      </dgm:spPr>
      <dgm:t>
        <a:bodyPr/>
        <a:lstStyle/>
        <a:p>
          <a:r>
            <a:rPr lang="en-AU" sz="1400"/>
            <a:t>Legacy Outcomes that meet Goals  </a:t>
          </a:r>
        </a:p>
      </dgm:t>
    </dgm:pt>
    <dgm:pt modelId="{B74E16F7-5A4C-4488-9397-B4BE80ABAC10}" type="parTrans" cxnId="{ACFB02A4-3DE5-4FE3-A12E-89A7E9D42430}">
      <dgm:prSet/>
      <dgm:spPr/>
      <dgm:t>
        <a:bodyPr/>
        <a:lstStyle/>
        <a:p>
          <a:endParaRPr lang="en-AU"/>
        </a:p>
      </dgm:t>
    </dgm:pt>
    <dgm:pt modelId="{2EDDB903-A3C0-4798-BD0A-7A54A1F89E52}" type="sibTrans" cxnId="{ACFB02A4-3DE5-4FE3-A12E-89A7E9D42430}">
      <dgm:prSet/>
      <dgm:spPr/>
      <dgm:t>
        <a:bodyPr/>
        <a:lstStyle/>
        <a:p>
          <a:endParaRPr lang="en-AU"/>
        </a:p>
      </dgm:t>
    </dgm:pt>
    <dgm:pt modelId="{9D33A665-6B03-4AF9-AA26-6C5264EE0BFF}">
      <dgm:prSet phldrT="[Text]" custT="1"/>
      <dgm:spPr>
        <a:ln>
          <a:solidFill>
            <a:schemeClr val="tx1"/>
          </a:solidFill>
        </a:ln>
      </dgm:spPr>
      <dgm:t>
        <a:bodyPr/>
        <a:lstStyle/>
        <a:p>
          <a:r>
            <a:rPr lang="en-AU" sz="1300"/>
            <a:t>Agree</a:t>
          </a:r>
          <a:br>
            <a:rPr lang="en-AU" sz="1300"/>
          </a:br>
          <a:r>
            <a:rPr lang="en-AU" sz="1300"/>
            <a:t>Engagement  Framework </a:t>
          </a:r>
        </a:p>
      </dgm:t>
    </dgm:pt>
    <dgm:pt modelId="{202B88A9-EBCE-4810-BCC3-7F20126CEB58}" type="parTrans" cxnId="{821B0A9C-179F-4EE0-BE2C-7D6A6E0F8C97}">
      <dgm:prSet/>
      <dgm:spPr/>
      <dgm:t>
        <a:bodyPr/>
        <a:lstStyle/>
        <a:p>
          <a:endParaRPr lang="en-AU"/>
        </a:p>
      </dgm:t>
    </dgm:pt>
    <dgm:pt modelId="{019BFC27-F748-4A5A-8FF0-71FABB6EA2CC}" type="sibTrans" cxnId="{821B0A9C-179F-4EE0-BE2C-7D6A6E0F8C97}">
      <dgm:prSet/>
      <dgm:spPr/>
      <dgm:t>
        <a:bodyPr/>
        <a:lstStyle/>
        <a:p>
          <a:endParaRPr lang="en-AU"/>
        </a:p>
      </dgm:t>
    </dgm:pt>
    <dgm:pt modelId="{16FE7F8C-6BEA-4E31-B08F-AF12785F0E6F}">
      <dgm:prSet phldrT="[Text]" custT="1"/>
      <dgm:spPr>
        <a:ln>
          <a:solidFill>
            <a:schemeClr val="tx1"/>
          </a:solidFill>
        </a:ln>
      </dgm:spPr>
      <dgm:t>
        <a:bodyPr/>
        <a:lstStyle/>
        <a:p>
          <a:r>
            <a:rPr lang="en-AU" sz="1400"/>
            <a:t>Listen, Listen, Listen </a:t>
          </a:r>
        </a:p>
      </dgm:t>
    </dgm:pt>
    <dgm:pt modelId="{9EBE172C-77E9-44CF-98FF-DF86AE86B3C9}" type="parTrans" cxnId="{D51DFAE4-EC71-4E1D-8D06-83C547A95811}">
      <dgm:prSet/>
      <dgm:spPr/>
      <dgm:t>
        <a:bodyPr/>
        <a:lstStyle/>
        <a:p>
          <a:endParaRPr lang="en-AU"/>
        </a:p>
      </dgm:t>
    </dgm:pt>
    <dgm:pt modelId="{BFB40334-3A34-47B0-B07A-D4B07AB36E05}" type="sibTrans" cxnId="{D51DFAE4-EC71-4E1D-8D06-83C547A95811}">
      <dgm:prSet/>
      <dgm:spPr/>
      <dgm:t>
        <a:bodyPr/>
        <a:lstStyle/>
        <a:p>
          <a:endParaRPr lang="en-AU"/>
        </a:p>
      </dgm:t>
    </dgm:pt>
    <dgm:pt modelId="{3C171D7D-A98A-4A0A-B05B-87D2A8E76874}">
      <dgm:prSet phldrT="[Text]" custT="1"/>
      <dgm:spPr>
        <a:ln>
          <a:solidFill>
            <a:schemeClr val="tx1"/>
          </a:solidFill>
        </a:ln>
      </dgm:spPr>
      <dgm:t>
        <a:bodyPr/>
        <a:lstStyle/>
        <a:p>
          <a:r>
            <a:rPr lang="en-AU" sz="1400"/>
            <a:t>Build Mutual Trust </a:t>
          </a:r>
        </a:p>
      </dgm:t>
    </dgm:pt>
    <dgm:pt modelId="{E18605ED-F629-490C-AF5D-7829E12669E2}" type="parTrans" cxnId="{304EBC71-3A32-4484-B0B9-80D4DFD7C4EE}">
      <dgm:prSet/>
      <dgm:spPr/>
      <dgm:t>
        <a:bodyPr/>
        <a:lstStyle/>
        <a:p>
          <a:endParaRPr lang="en-AU"/>
        </a:p>
      </dgm:t>
    </dgm:pt>
    <dgm:pt modelId="{E8C5073C-C9D0-4284-ADA7-4529EB2C6E61}" type="sibTrans" cxnId="{304EBC71-3A32-4484-B0B9-80D4DFD7C4EE}">
      <dgm:prSet/>
      <dgm:spPr/>
      <dgm:t>
        <a:bodyPr/>
        <a:lstStyle/>
        <a:p>
          <a:endParaRPr lang="en-AU"/>
        </a:p>
      </dgm:t>
    </dgm:pt>
    <dgm:pt modelId="{DA61BF93-FA61-4E57-9B91-0827FEBE4BD4}" type="pres">
      <dgm:prSet presAssocID="{9A368E25-7A10-4EB5-B1C2-32565AD0C496}" presName="CompostProcess" presStyleCnt="0">
        <dgm:presLayoutVars>
          <dgm:dir/>
          <dgm:resizeHandles val="exact"/>
        </dgm:presLayoutVars>
      </dgm:prSet>
      <dgm:spPr/>
    </dgm:pt>
    <dgm:pt modelId="{869D052F-3363-44DB-AA9C-A2C6FB9E4372}" type="pres">
      <dgm:prSet presAssocID="{9A368E25-7A10-4EB5-B1C2-32565AD0C496}" presName="arrow" presStyleLbl="bgShp" presStyleIdx="0" presStyleCnt="1"/>
      <dgm:spPr>
        <a:solidFill>
          <a:srgbClr val="000033"/>
        </a:solidFill>
        <a:ln>
          <a:solidFill>
            <a:schemeClr val="tx1"/>
          </a:solidFill>
        </a:ln>
      </dgm:spPr>
    </dgm:pt>
    <dgm:pt modelId="{9E8BCDCD-FED6-4EE5-B650-D74B9C3FFA11}" type="pres">
      <dgm:prSet presAssocID="{9A368E25-7A10-4EB5-B1C2-32565AD0C496}" presName="linearProcess" presStyleCnt="0"/>
      <dgm:spPr/>
    </dgm:pt>
    <dgm:pt modelId="{7AB98219-DBFF-4E56-BB40-83EF3D9B8224}" type="pres">
      <dgm:prSet presAssocID="{A22B1687-8AAF-4601-A459-055699366B14}" presName="textNode" presStyleLbl="node1" presStyleIdx="0" presStyleCnt="8">
        <dgm:presLayoutVars>
          <dgm:bulletEnabled val="1"/>
        </dgm:presLayoutVars>
      </dgm:prSet>
      <dgm:spPr/>
    </dgm:pt>
    <dgm:pt modelId="{0CF08A21-F848-4BBE-93A6-52C90A203C6D}" type="pres">
      <dgm:prSet presAssocID="{70C073A5-066E-4FB1-BE72-D38D5904A699}" presName="sibTrans" presStyleCnt="0"/>
      <dgm:spPr/>
    </dgm:pt>
    <dgm:pt modelId="{A0CEE317-60FA-4368-9E61-52533193E438}" type="pres">
      <dgm:prSet presAssocID="{697C2B44-65CD-4094-847D-5D7BD89F92DB}" presName="textNode" presStyleLbl="node1" presStyleIdx="1" presStyleCnt="8">
        <dgm:presLayoutVars>
          <dgm:bulletEnabled val="1"/>
        </dgm:presLayoutVars>
      </dgm:prSet>
      <dgm:spPr/>
    </dgm:pt>
    <dgm:pt modelId="{B89958BA-502A-43A9-B68F-C4CFD24FE31C}" type="pres">
      <dgm:prSet presAssocID="{68911265-09C5-4D9F-B604-0A44EEFF2C1B}" presName="sibTrans" presStyleCnt="0"/>
      <dgm:spPr/>
    </dgm:pt>
    <dgm:pt modelId="{C0004F94-1372-448D-83DB-DF2FBD06DB47}" type="pres">
      <dgm:prSet presAssocID="{411040DF-C4F3-45CF-B543-9FBE6C1EFCFF}" presName="textNode" presStyleLbl="node1" presStyleIdx="2" presStyleCnt="8">
        <dgm:presLayoutVars>
          <dgm:bulletEnabled val="1"/>
        </dgm:presLayoutVars>
      </dgm:prSet>
      <dgm:spPr/>
    </dgm:pt>
    <dgm:pt modelId="{5F65D4FA-1730-424A-9211-1D06F0EB66FA}" type="pres">
      <dgm:prSet presAssocID="{9739609B-D9E6-4F29-8484-04C74C292920}" presName="sibTrans" presStyleCnt="0"/>
      <dgm:spPr/>
    </dgm:pt>
    <dgm:pt modelId="{B44BB78F-750A-4154-8C2B-46EBDCCE7BC7}" type="pres">
      <dgm:prSet presAssocID="{16FE7F8C-6BEA-4E31-B08F-AF12785F0E6F}" presName="textNode" presStyleLbl="node1" presStyleIdx="3" presStyleCnt="8">
        <dgm:presLayoutVars>
          <dgm:bulletEnabled val="1"/>
        </dgm:presLayoutVars>
      </dgm:prSet>
      <dgm:spPr/>
    </dgm:pt>
    <dgm:pt modelId="{C073A7A0-A130-478F-AC05-C563814C6D4F}" type="pres">
      <dgm:prSet presAssocID="{BFB40334-3A34-47B0-B07A-D4B07AB36E05}" presName="sibTrans" presStyleCnt="0"/>
      <dgm:spPr/>
    </dgm:pt>
    <dgm:pt modelId="{8C7A5EA2-43A3-40CC-AAEC-D31C863C5AA3}" type="pres">
      <dgm:prSet presAssocID="{3C171D7D-A98A-4A0A-B05B-87D2A8E76874}" presName="textNode" presStyleLbl="node1" presStyleIdx="4" presStyleCnt="8">
        <dgm:presLayoutVars>
          <dgm:bulletEnabled val="1"/>
        </dgm:presLayoutVars>
      </dgm:prSet>
      <dgm:spPr/>
    </dgm:pt>
    <dgm:pt modelId="{F484EB46-F7D0-4D5B-A642-32D274812741}" type="pres">
      <dgm:prSet presAssocID="{E8C5073C-C9D0-4284-ADA7-4529EB2C6E61}" presName="sibTrans" presStyleCnt="0"/>
      <dgm:spPr/>
    </dgm:pt>
    <dgm:pt modelId="{6D40ED65-B4F6-4EF3-981B-7F75F356E83D}" type="pres">
      <dgm:prSet presAssocID="{9D33A665-6B03-4AF9-AA26-6C5264EE0BFF}" presName="textNode" presStyleLbl="node1" presStyleIdx="5" presStyleCnt="8">
        <dgm:presLayoutVars>
          <dgm:bulletEnabled val="1"/>
        </dgm:presLayoutVars>
      </dgm:prSet>
      <dgm:spPr/>
    </dgm:pt>
    <dgm:pt modelId="{B4EAD372-94A7-4CE2-8FF8-3D2F722A60C2}" type="pres">
      <dgm:prSet presAssocID="{019BFC27-F748-4A5A-8FF0-71FABB6EA2CC}" presName="sibTrans" presStyleCnt="0"/>
      <dgm:spPr/>
    </dgm:pt>
    <dgm:pt modelId="{4E71196D-74C3-4A6C-B231-F248BB6599DD}" type="pres">
      <dgm:prSet presAssocID="{5572A7FA-0E1B-4C62-8145-EBDE5F7FB0F2}" presName="textNode" presStyleLbl="node1" presStyleIdx="6" presStyleCnt="8">
        <dgm:presLayoutVars>
          <dgm:bulletEnabled val="1"/>
        </dgm:presLayoutVars>
      </dgm:prSet>
      <dgm:spPr/>
    </dgm:pt>
    <dgm:pt modelId="{DEC3F314-C1DD-4BE7-A924-A06A19478CBE}" type="pres">
      <dgm:prSet presAssocID="{CCA0269C-9C13-4BBE-A10E-55D29C26235D}" presName="sibTrans" presStyleCnt="0"/>
      <dgm:spPr/>
    </dgm:pt>
    <dgm:pt modelId="{DF0C6F3B-19F6-4CCA-91D5-0D668748CAB2}" type="pres">
      <dgm:prSet presAssocID="{DEFD6D3C-1EAE-49F1-9539-6B1955FA2B98}" presName="textNode" presStyleLbl="node1" presStyleIdx="7" presStyleCnt="8">
        <dgm:presLayoutVars>
          <dgm:bulletEnabled val="1"/>
        </dgm:presLayoutVars>
      </dgm:prSet>
      <dgm:spPr/>
    </dgm:pt>
  </dgm:ptLst>
  <dgm:cxnLst>
    <dgm:cxn modelId="{DFEA860E-F76B-4A2B-945D-382DD97E8FDE}" type="presOf" srcId="{DEFD6D3C-1EAE-49F1-9539-6B1955FA2B98}" destId="{DF0C6F3B-19F6-4CCA-91D5-0D668748CAB2}" srcOrd="0" destOrd="0" presId="urn:microsoft.com/office/officeart/2005/8/layout/hProcess9"/>
    <dgm:cxn modelId="{7F520616-669C-444E-B425-ED3BCB7A0653}" type="presOf" srcId="{3C171D7D-A98A-4A0A-B05B-87D2A8E76874}" destId="{8C7A5EA2-43A3-40CC-AAEC-D31C863C5AA3}" srcOrd="0" destOrd="0" presId="urn:microsoft.com/office/officeart/2005/8/layout/hProcess9"/>
    <dgm:cxn modelId="{BA9C5F29-77DE-4979-ACE8-FF90533B7D30}" type="presOf" srcId="{16FE7F8C-6BEA-4E31-B08F-AF12785F0E6F}" destId="{B44BB78F-750A-4154-8C2B-46EBDCCE7BC7}" srcOrd="0" destOrd="0" presId="urn:microsoft.com/office/officeart/2005/8/layout/hProcess9"/>
    <dgm:cxn modelId="{C84A053F-8210-40C9-BFC1-E0128D24BC50}" type="presOf" srcId="{5572A7FA-0E1B-4C62-8145-EBDE5F7FB0F2}" destId="{4E71196D-74C3-4A6C-B231-F248BB6599DD}" srcOrd="0" destOrd="0" presId="urn:microsoft.com/office/officeart/2005/8/layout/hProcess9"/>
    <dgm:cxn modelId="{304EBC71-3A32-4484-B0B9-80D4DFD7C4EE}" srcId="{9A368E25-7A10-4EB5-B1C2-32565AD0C496}" destId="{3C171D7D-A98A-4A0A-B05B-87D2A8E76874}" srcOrd="4" destOrd="0" parTransId="{E18605ED-F629-490C-AF5D-7829E12669E2}" sibTransId="{E8C5073C-C9D0-4284-ADA7-4529EB2C6E61}"/>
    <dgm:cxn modelId="{592B7754-3B0D-4058-9342-E8FC58A509BE}" type="presOf" srcId="{A22B1687-8AAF-4601-A459-055699366B14}" destId="{7AB98219-DBFF-4E56-BB40-83EF3D9B8224}" srcOrd="0" destOrd="0" presId="urn:microsoft.com/office/officeart/2005/8/layout/hProcess9"/>
    <dgm:cxn modelId="{FBD1EF7D-59EC-4CBB-A4D8-0DBE71FC138C}" srcId="{9A368E25-7A10-4EB5-B1C2-32565AD0C496}" destId="{411040DF-C4F3-45CF-B543-9FBE6C1EFCFF}" srcOrd="2" destOrd="0" parTransId="{381F1B99-9B66-4A7D-B9D6-65A2DEA3F2D4}" sibTransId="{9739609B-D9E6-4F29-8484-04C74C292920}"/>
    <dgm:cxn modelId="{821B0A9C-179F-4EE0-BE2C-7D6A6E0F8C97}" srcId="{9A368E25-7A10-4EB5-B1C2-32565AD0C496}" destId="{9D33A665-6B03-4AF9-AA26-6C5264EE0BFF}" srcOrd="5" destOrd="0" parTransId="{202B88A9-EBCE-4810-BCC3-7F20126CEB58}" sibTransId="{019BFC27-F748-4A5A-8FF0-71FABB6EA2CC}"/>
    <dgm:cxn modelId="{ACFB02A4-3DE5-4FE3-A12E-89A7E9D42430}" srcId="{9A368E25-7A10-4EB5-B1C2-32565AD0C496}" destId="{DEFD6D3C-1EAE-49F1-9539-6B1955FA2B98}" srcOrd="7" destOrd="0" parTransId="{B74E16F7-5A4C-4488-9397-B4BE80ABAC10}" sibTransId="{2EDDB903-A3C0-4798-BD0A-7A54A1F89E52}"/>
    <dgm:cxn modelId="{4AB402AA-C60B-491A-B7E9-AC239AD99771}" type="presOf" srcId="{411040DF-C4F3-45CF-B543-9FBE6C1EFCFF}" destId="{C0004F94-1372-448D-83DB-DF2FBD06DB47}" srcOrd="0" destOrd="0" presId="urn:microsoft.com/office/officeart/2005/8/layout/hProcess9"/>
    <dgm:cxn modelId="{4D046AAC-119B-480A-BC78-F5F99DB5318C}" srcId="{9A368E25-7A10-4EB5-B1C2-32565AD0C496}" destId="{5572A7FA-0E1B-4C62-8145-EBDE5F7FB0F2}" srcOrd="6" destOrd="0" parTransId="{E1A0C773-79C9-44F0-9832-3F3ECC016F7D}" sibTransId="{CCA0269C-9C13-4BBE-A10E-55D29C26235D}"/>
    <dgm:cxn modelId="{950BD5C0-2C21-4CC5-8FC4-CC1695C19434}" type="presOf" srcId="{697C2B44-65CD-4094-847D-5D7BD89F92DB}" destId="{A0CEE317-60FA-4368-9E61-52533193E438}" srcOrd="0" destOrd="0" presId="urn:microsoft.com/office/officeart/2005/8/layout/hProcess9"/>
    <dgm:cxn modelId="{0AEA6AC9-B211-4BD2-89F3-683AB69BD822}" type="presOf" srcId="{9A368E25-7A10-4EB5-B1C2-32565AD0C496}" destId="{DA61BF93-FA61-4E57-9B91-0827FEBE4BD4}" srcOrd="0" destOrd="0" presId="urn:microsoft.com/office/officeart/2005/8/layout/hProcess9"/>
    <dgm:cxn modelId="{D51DFAE4-EC71-4E1D-8D06-83C547A95811}" srcId="{9A368E25-7A10-4EB5-B1C2-32565AD0C496}" destId="{16FE7F8C-6BEA-4E31-B08F-AF12785F0E6F}" srcOrd="3" destOrd="0" parTransId="{9EBE172C-77E9-44CF-98FF-DF86AE86B3C9}" sibTransId="{BFB40334-3A34-47B0-B07A-D4B07AB36E05}"/>
    <dgm:cxn modelId="{BF3F91EA-A8FC-45E5-B355-8B60C26E2F87}" srcId="{9A368E25-7A10-4EB5-B1C2-32565AD0C496}" destId="{A22B1687-8AAF-4601-A459-055699366B14}" srcOrd="0" destOrd="0" parTransId="{26A7EFB2-6133-4BF2-B0C9-877AEE7F4769}" sibTransId="{70C073A5-066E-4FB1-BE72-D38D5904A699}"/>
    <dgm:cxn modelId="{7B306AEB-4606-4C97-B633-E2EE3F580999}" srcId="{9A368E25-7A10-4EB5-B1C2-32565AD0C496}" destId="{697C2B44-65CD-4094-847D-5D7BD89F92DB}" srcOrd="1" destOrd="0" parTransId="{FC3EFDC9-1E51-40FC-AF67-0E9F73F18C91}" sibTransId="{68911265-09C5-4D9F-B604-0A44EEFF2C1B}"/>
    <dgm:cxn modelId="{38843DF3-FF08-4C46-BB55-EA85FF1FC224}" type="presOf" srcId="{9D33A665-6B03-4AF9-AA26-6C5264EE0BFF}" destId="{6D40ED65-B4F6-4EF3-981B-7F75F356E83D}" srcOrd="0" destOrd="0" presId="urn:microsoft.com/office/officeart/2005/8/layout/hProcess9"/>
    <dgm:cxn modelId="{D36FC9E9-FD99-484D-8DEC-DA5061C0BEBA}" type="presParOf" srcId="{DA61BF93-FA61-4E57-9B91-0827FEBE4BD4}" destId="{869D052F-3363-44DB-AA9C-A2C6FB9E4372}" srcOrd="0" destOrd="0" presId="urn:microsoft.com/office/officeart/2005/8/layout/hProcess9"/>
    <dgm:cxn modelId="{D37DABFC-4E31-4080-BE2C-0E66A1B5C225}" type="presParOf" srcId="{DA61BF93-FA61-4E57-9B91-0827FEBE4BD4}" destId="{9E8BCDCD-FED6-4EE5-B650-D74B9C3FFA11}" srcOrd="1" destOrd="0" presId="urn:microsoft.com/office/officeart/2005/8/layout/hProcess9"/>
    <dgm:cxn modelId="{B492ABC6-6843-452F-9587-824C496C2B92}" type="presParOf" srcId="{9E8BCDCD-FED6-4EE5-B650-D74B9C3FFA11}" destId="{7AB98219-DBFF-4E56-BB40-83EF3D9B8224}" srcOrd="0" destOrd="0" presId="urn:microsoft.com/office/officeart/2005/8/layout/hProcess9"/>
    <dgm:cxn modelId="{932FCD28-3B6C-4764-92EA-174BDDA561FD}" type="presParOf" srcId="{9E8BCDCD-FED6-4EE5-B650-D74B9C3FFA11}" destId="{0CF08A21-F848-4BBE-93A6-52C90A203C6D}" srcOrd="1" destOrd="0" presId="urn:microsoft.com/office/officeart/2005/8/layout/hProcess9"/>
    <dgm:cxn modelId="{6909236E-10D8-42E7-B3D4-843F59DC0491}" type="presParOf" srcId="{9E8BCDCD-FED6-4EE5-B650-D74B9C3FFA11}" destId="{A0CEE317-60FA-4368-9E61-52533193E438}" srcOrd="2" destOrd="0" presId="urn:microsoft.com/office/officeart/2005/8/layout/hProcess9"/>
    <dgm:cxn modelId="{B76D586A-F36D-476E-8E0A-CBDD15A876FC}" type="presParOf" srcId="{9E8BCDCD-FED6-4EE5-B650-D74B9C3FFA11}" destId="{B89958BA-502A-43A9-B68F-C4CFD24FE31C}" srcOrd="3" destOrd="0" presId="urn:microsoft.com/office/officeart/2005/8/layout/hProcess9"/>
    <dgm:cxn modelId="{EF5C46E1-2811-4AA8-8390-016B2700042B}" type="presParOf" srcId="{9E8BCDCD-FED6-4EE5-B650-D74B9C3FFA11}" destId="{C0004F94-1372-448D-83DB-DF2FBD06DB47}" srcOrd="4" destOrd="0" presId="urn:microsoft.com/office/officeart/2005/8/layout/hProcess9"/>
    <dgm:cxn modelId="{045C4409-4534-4154-9969-ED61B47765E8}" type="presParOf" srcId="{9E8BCDCD-FED6-4EE5-B650-D74B9C3FFA11}" destId="{5F65D4FA-1730-424A-9211-1D06F0EB66FA}" srcOrd="5" destOrd="0" presId="urn:microsoft.com/office/officeart/2005/8/layout/hProcess9"/>
    <dgm:cxn modelId="{4B4C51C8-F010-409B-8A8E-8064CF449F1C}" type="presParOf" srcId="{9E8BCDCD-FED6-4EE5-B650-D74B9C3FFA11}" destId="{B44BB78F-750A-4154-8C2B-46EBDCCE7BC7}" srcOrd="6" destOrd="0" presId="urn:microsoft.com/office/officeart/2005/8/layout/hProcess9"/>
    <dgm:cxn modelId="{77EB5F5C-1DAD-4045-9BAD-546FF25F9C87}" type="presParOf" srcId="{9E8BCDCD-FED6-4EE5-B650-D74B9C3FFA11}" destId="{C073A7A0-A130-478F-AC05-C563814C6D4F}" srcOrd="7" destOrd="0" presId="urn:microsoft.com/office/officeart/2005/8/layout/hProcess9"/>
    <dgm:cxn modelId="{B1085CEF-9D60-40B7-810E-8204CFDF0E9E}" type="presParOf" srcId="{9E8BCDCD-FED6-4EE5-B650-D74B9C3FFA11}" destId="{8C7A5EA2-43A3-40CC-AAEC-D31C863C5AA3}" srcOrd="8" destOrd="0" presId="urn:microsoft.com/office/officeart/2005/8/layout/hProcess9"/>
    <dgm:cxn modelId="{3090AAD0-3F3E-4D40-ABE5-844E418ECC84}" type="presParOf" srcId="{9E8BCDCD-FED6-4EE5-B650-D74B9C3FFA11}" destId="{F484EB46-F7D0-4D5B-A642-32D274812741}" srcOrd="9" destOrd="0" presId="urn:microsoft.com/office/officeart/2005/8/layout/hProcess9"/>
    <dgm:cxn modelId="{48F12BD6-7C0F-4114-B8EE-7AA5DFA9EFD3}" type="presParOf" srcId="{9E8BCDCD-FED6-4EE5-B650-D74B9C3FFA11}" destId="{6D40ED65-B4F6-4EF3-981B-7F75F356E83D}" srcOrd="10" destOrd="0" presId="urn:microsoft.com/office/officeart/2005/8/layout/hProcess9"/>
    <dgm:cxn modelId="{A0355B86-8448-419D-8A7E-4D1500842DE9}" type="presParOf" srcId="{9E8BCDCD-FED6-4EE5-B650-D74B9C3FFA11}" destId="{B4EAD372-94A7-4CE2-8FF8-3D2F722A60C2}" srcOrd="11" destOrd="0" presId="urn:microsoft.com/office/officeart/2005/8/layout/hProcess9"/>
    <dgm:cxn modelId="{5517C84D-CAF0-4C9E-B50A-4B1AC4E031D9}" type="presParOf" srcId="{9E8BCDCD-FED6-4EE5-B650-D74B9C3FFA11}" destId="{4E71196D-74C3-4A6C-B231-F248BB6599DD}" srcOrd="12" destOrd="0" presId="urn:microsoft.com/office/officeart/2005/8/layout/hProcess9"/>
    <dgm:cxn modelId="{19CB34B6-95E9-432A-BCC3-8D366D499808}" type="presParOf" srcId="{9E8BCDCD-FED6-4EE5-B650-D74B9C3FFA11}" destId="{DEC3F314-C1DD-4BE7-A924-A06A19478CBE}" srcOrd="13" destOrd="0" presId="urn:microsoft.com/office/officeart/2005/8/layout/hProcess9"/>
    <dgm:cxn modelId="{304D7D99-F92C-4337-93DB-EF46F232C6A1}" type="presParOf" srcId="{9E8BCDCD-FED6-4EE5-B650-D74B9C3FFA11}" destId="{DF0C6F3B-19F6-4CCA-91D5-0D668748CAB2}" srcOrd="1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E0BE3D-BEBD-4974-B82F-99A4F05EE294}">
      <dsp:nvSpPr>
        <dsp:cNvPr id="0" name=""/>
        <dsp:cNvSpPr/>
      </dsp:nvSpPr>
      <dsp:spPr>
        <a:xfrm>
          <a:off x="2299277" y="401779"/>
          <a:ext cx="4912932" cy="4912932"/>
        </a:xfrm>
        <a:prstGeom prst="blockArc">
          <a:avLst>
            <a:gd name="adj1" fmla="val 14236364"/>
            <a:gd name="adj2" fmla="val 16200000"/>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621C08-BBBA-4A28-8022-E4727CCC4D59}">
      <dsp:nvSpPr>
        <dsp:cNvPr id="0" name=""/>
        <dsp:cNvSpPr/>
      </dsp:nvSpPr>
      <dsp:spPr>
        <a:xfrm>
          <a:off x="2299277" y="401779"/>
          <a:ext cx="4912932" cy="4912932"/>
        </a:xfrm>
        <a:prstGeom prst="blockArc">
          <a:avLst>
            <a:gd name="adj1" fmla="val 12272727"/>
            <a:gd name="adj2" fmla="val 14236364"/>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AA7009-5F78-4E09-9D17-418525080B68}">
      <dsp:nvSpPr>
        <dsp:cNvPr id="0" name=""/>
        <dsp:cNvSpPr/>
      </dsp:nvSpPr>
      <dsp:spPr>
        <a:xfrm>
          <a:off x="2299277" y="401779"/>
          <a:ext cx="4912932" cy="4912932"/>
        </a:xfrm>
        <a:prstGeom prst="blockArc">
          <a:avLst>
            <a:gd name="adj1" fmla="val 10309091"/>
            <a:gd name="adj2" fmla="val 12272727"/>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C6987E-ED5A-47DE-938A-FA3139947499}">
      <dsp:nvSpPr>
        <dsp:cNvPr id="0" name=""/>
        <dsp:cNvSpPr/>
      </dsp:nvSpPr>
      <dsp:spPr>
        <a:xfrm>
          <a:off x="2299277" y="401779"/>
          <a:ext cx="4912932" cy="4912932"/>
        </a:xfrm>
        <a:prstGeom prst="blockArc">
          <a:avLst>
            <a:gd name="adj1" fmla="val 8345455"/>
            <a:gd name="adj2" fmla="val 10309091"/>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756536-4368-4E47-BDBB-57F05D6E7E43}">
      <dsp:nvSpPr>
        <dsp:cNvPr id="0" name=""/>
        <dsp:cNvSpPr/>
      </dsp:nvSpPr>
      <dsp:spPr>
        <a:xfrm>
          <a:off x="2299277" y="401779"/>
          <a:ext cx="4912932" cy="4912932"/>
        </a:xfrm>
        <a:prstGeom prst="blockArc">
          <a:avLst>
            <a:gd name="adj1" fmla="val 6381818"/>
            <a:gd name="adj2" fmla="val 8345455"/>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A911165-3ABD-44C7-861C-5A6C6584E960}">
      <dsp:nvSpPr>
        <dsp:cNvPr id="0" name=""/>
        <dsp:cNvSpPr/>
      </dsp:nvSpPr>
      <dsp:spPr>
        <a:xfrm>
          <a:off x="2299277" y="401779"/>
          <a:ext cx="4912932" cy="4912932"/>
        </a:xfrm>
        <a:prstGeom prst="blockArc">
          <a:avLst>
            <a:gd name="adj1" fmla="val 4418182"/>
            <a:gd name="adj2" fmla="val 6381818"/>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C342DFB-C242-448F-B69B-1BD712E8E20B}">
      <dsp:nvSpPr>
        <dsp:cNvPr id="0" name=""/>
        <dsp:cNvSpPr/>
      </dsp:nvSpPr>
      <dsp:spPr>
        <a:xfrm>
          <a:off x="2299277" y="401779"/>
          <a:ext cx="4912932" cy="4912932"/>
        </a:xfrm>
        <a:prstGeom prst="blockArc">
          <a:avLst>
            <a:gd name="adj1" fmla="val 2454545"/>
            <a:gd name="adj2" fmla="val 4418182"/>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79F475B-63E8-49EA-8FA2-B6B0349BBF4E}">
      <dsp:nvSpPr>
        <dsp:cNvPr id="0" name=""/>
        <dsp:cNvSpPr/>
      </dsp:nvSpPr>
      <dsp:spPr>
        <a:xfrm>
          <a:off x="2299277" y="401779"/>
          <a:ext cx="4912932" cy="4912932"/>
        </a:xfrm>
        <a:prstGeom prst="blockArc">
          <a:avLst>
            <a:gd name="adj1" fmla="val 490909"/>
            <a:gd name="adj2" fmla="val 2454545"/>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86248ED-1D1D-4735-AE79-B820876DB24D}">
      <dsp:nvSpPr>
        <dsp:cNvPr id="0" name=""/>
        <dsp:cNvSpPr/>
      </dsp:nvSpPr>
      <dsp:spPr>
        <a:xfrm>
          <a:off x="2299277" y="401779"/>
          <a:ext cx="4912932" cy="4912932"/>
        </a:xfrm>
        <a:prstGeom prst="blockArc">
          <a:avLst>
            <a:gd name="adj1" fmla="val 20127273"/>
            <a:gd name="adj2" fmla="val 490909"/>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176FC8-92D3-4696-9D43-93B088A3FC50}">
      <dsp:nvSpPr>
        <dsp:cNvPr id="0" name=""/>
        <dsp:cNvSpPr/>
      </dsp:nvSpPr>
      <dsp:spPr>
        <a:xfrm>
          <a:off x="2299277" y="401779"/>
          <a:ext cx="4912932" cy="4912932"/>
        </a:xfrm>
        <a:prstGeom prst="blockArc">
          <a:avLst>
            <a:gd name="adj1" fmla="val 18163636"/>
            <a:gd name="adj2" fmla="val 20127273"/>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D67FBC-64F7-4403-9A4A-48BF916B5291}">
      <dsp:nvSpPr>
        <dsp:cNvPr id="0" name=""/>
        <dsp:cNvSpPr/>
      </dsp:nvSpPr>
      <dsp:spPr>
        <a:xfrm>
          <a:off x="2299277" y="401779"/>
          <a:ext cx="4912932" cy="4912932"/>
        </a:xfrm>
        <a:prstGeom prst="blockArc">
          <a:avLst>
            <a:gd name="adj1" fmla="val 16200000"/>
            <a:gd name="adj2" fmla="val 18163636"/>
            <a:gd name="adj3" fmla="val 251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122EFB-8997-402F-B51C-754D52419D38}">
      <dsp:nvSpPr>
        <dsp:cNvPr id="0" name=""/>
        <dsp:cNvSpPr/>
      </dsp:nvSpPr>
      <dsp:spPr>
        <a:xfrm>
          <a:off x="3798399" y="1949445"/>
          <a:ext cx="2031599" cy="1823130"/>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AU" sz="2500" kern="1200"/>
            <a:t>ODIN360 Project Ecosystem</a:t>
          </a:r>
        </a:p>
      </dsp:txBody>
      <dsp:txXfrm>
        <a:off x="4095920" y="2216436"/>
        <a:ext cx="1436557" cy="1289148"/>
      </dsp:txXfrm>
    </dsp:sp>
    <dsp:sp modelId="{65F69FAF-8330-4875-A925-337FD536D158}">
      <dsp:nvSpPr>
        <dsp:cNvPr id="0" name=""/>
        <dsp:cNvSpPr/>
      </dsp:nvSpPr>
      <dsp:spPr>
        <a:xfrm>
          <a:off x="4189577" y="3292"/>
          <a:ext cx="1132331"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Visitor Economy</a:t>
          </a:r>
        </a:p>
      </dsp:txBody>
      <dsp:txXfrm>
        <a:off x="4355403" y="129062"/>
        <a:ext cx="800679" cy="607269"/>
      </dsp:txXfrm>
    </dsp:sp>
    <dsp:sp modelId="{FED3EC28-345D-47DC-A3C3-BEA1D0F86B56}">
      <dsp:nvSpPr>
        <dsp:cNvPr id="0" name=""/>
        <dsp:cNvSpPr/>
      </dsp:nvSpPr>
      <dsp:spPr>
        <a:xfrm>
          <a:off x="5383507" y="388339"/>
          <a:ext cx="1367173"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Regenerative Tourism</a:t>
          </a:r>
        </a:p>
      </dsp:txBody>
      <dsp:txXfrm>
        <a:off x="5583725" y="514109"/>
        <a:ext cx="966737" cy="607269"/>
      </dsp:txXfrm>
    </dsp:sp>
    <dsp:sp modelId="{18E2F3F7-3B40-41ED-B31F-8AC25D54936D}">
      <dsp:nvSpPr>
        <dsp:cNvPr id="0" name=""/>
        <dsp:cNvSpPr/>
      </dsp:nvSpPr>
      <dsp:spPr>
        <a:xfrm>
          <a:off x="6313776" y="1421231"/>
          <a:ext cx="1296647"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Major &amp; Community Events </a:t>
          </a:r>
        </a:p>
      </dsp:txBody>
      <dsp:txXfrm>
        <a:off x="6503666" y="1547001"/>
        <a:ext cx="916867" cy="607269"/>
      </dsp:txXfrm>
    </dsp:sp>
    <dsp:sp modelId="{77255531-806D-4D67-8D9D-7B290AF532EA}">
      <dsp:nvSpPr>
        <dsp:cNvPr id="0" name=""/>
        <dsp:cNvSpPr/>
      </dsp:nvSpPr>
      <dsp:spPr>
        <a:xfrm>
          <a:off x="6559542" y="2774032"/>
          <a:ext cx="1194123"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Stakeholder Engagement</a:t>
          </a:r>
        </a:p>
      </dsp:txBody>
      <dsp:txXfrm>
        <a:off x="6734417" y="2899802"/>
        <a:ext cx="844373" cy="607269"/>
      </dsp:txXfrm>
    </dsp:sp>
    <dsp:sp modelId="{A357C46F-B0AB-4269-A721-579EFFBF1B3A}">
      <dsp:nvSpPr>
        <dsp:cNvPr id="0" name=""/>
        <dsp:cNvSpPr/>
      </dsp:nvSpPr>
      <dsp:spPr>
        <a:xfrm>
          <a:off x="5936585" y="4017237"/>
          <a:ext cx="1304531"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Community &amp; Traditional Owner  Consultation</a:t>
          </a:r>
        </a:p>
      </dsp:txBody>
      <dsp:txXfrm>
        <a:off x="6127629" y="4143007"/>
        <a:ext cx="922443" cy="607269"/>
      </dsp:txXfrm>
    </dsp:sp>
    <dsp:sp modelId="{69323EF5-674B-4A90-86A3-AD0B98E15F0A}">
      <dsp:nvSpPr>
        <dsp:cNvPr id="0" name=""/>
        <dsp:cNvSpPr/>
      </dsp:nvSpPr>
      <dsp:spPr>
        <a:xfrm>
          <a:off x="4867914" y="4756138"/>
          <a:ext cx="1142371"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Economic Analysis</a:t>
          </a:r>
        </a:p>
      </dsp:txBody>
      <dsp:txXfrm>
        <a:off x="5035210" y="4881908"/>
        <a:ext cx="807779" cy="607269"/>
      </dsp:txXfrm>
    </dsp:sp>
    <dsp:sp modelId="{3C68C09C-EF66-4D6F-9545-E1869F2C5E10}">
      <dsp:nvSpPr>
        <dsp:cNvPr id="0" name=""/>
        <dsp:cNvSpPr/>
      </dsp:nvSpPr>
      <dsp:spPr>
        <a:xfrm>
          <a:off x="3384043" y="4756138"/>
          <a:ext cx="1376688"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Major Event Attraction</a:t>
          </a:r>
        </a:p>
      </dsp:txBody>
      <dsp:txXfrm>
        <a:off x="3585654" y="4881908"/>
        <a:ext cx="973466" cy="607269"/>
      </dsp:txXfrm>
    </dsp:sp>
    <dsp:sp modelId="{09AB966C-E637-46DD-9D6F-B43F477E86CC}">
      <dsp:nvSpPr>
        <dsp:cNvPr id="0" name=""/>
        <dsp:cNvSpPr/>
      </dsp:nvSpPr>
      <dsp:spPr>
        <a:xfrm>
          <a:off x="2252962" y="4017237"/>
          <a:ext cx="1339347"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Event Planning &amp; Management </a:t>
          </a:r>
        </a:p>
      </dsp:txBody>
      <dsp:txXfrm>
        <a:off x="2449105" y="4143007"/>
        <a:ext cx="947061" cy="607269"/>
      </dsp:txXfrm>
    </dsp:sp>
    <dsp:sp modelId="{D5DC80C6-C8C6-4682-A91A-95F202BFAA84}">
      <dsp:nvSpPr>
        <dsp:cNvPr id="0" name=""/>
        <dsp:cNvSpPr/>
      </dsp:nvSpPr>
      <dsp:spPr>
        <a:xfrm>
          <a:off x="1639349" y="2774032"/>
          <a:ext cx="1431068"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Tourism Product Development </a:t>
          </a:r>
        </a:p>
      </dsp:txBody>
      <dsp:txXfrm>
        <a:off x="1848924" y="2899802"/>
        <a:ext cx="1011918" cy="607269"/>
      </dsp:txXfrm>
    </dsp:sp>
    <dsp:sp modelId="{6429EDD5-8F80-41A4-B720-1FB0FC4F6869}">
      <dsp:nvSpPr>
        <dsp:cNvPr id="0" name=""/>
        <dsp:cNvSpPr/>
      </dsp:nvSpPr>
      <dsp:spPr>
        <a:xfrm>
          <a:off x="1950448" y="1421231"/>
          <a:ext cx="1197876"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Statutory Planning </a:t>
          </a:r>
        </a:p>
      </dsp:txBody>
      <dsp:txXfrm>
        <a:off x="2125873" y="1547001"/>
        <a:ext cx="847026" cy="607269"/>
      </dsp:txXfrm>
    </dsp:sp>
    <dsp:sp modelId="{545A416A-2F76-4DFA-92BE-F3674F2497E6}">
      <dsp:nvSpPr>
        <dsp:cNvPr id="0" name=""/>
        <dsp:cNvSpPr/>
      </dsp:nvSpPr>
      <dsp:spPr>
        <a:xfrm>
          <a:off x="2809419" y="388339"/>
          <a:ext cx="1269947" cy="858809"/>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Local Knowledge</a:t>
          </a:r>
        </a:p>
      </dsp:txBody>
      <dsp:txXfrm>
        <a:off x="2995398" y="514109"/>
        <a:ext cx="897989" cy="60726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288EB-91B4-4257-9172-023002CBA54D}">
      <dsp:nvSpPr>
        <dsp:cNvPr id="0" name=""/>
        <dsp:cNvSpPr/>
      </dsp:nvSpPr>
      <dsp:spPr>
        <a:xfrm>
          <a:off x="1277078" y="230965"/>
          <a:ext cx="3173459" cy="3173459"/>
        </a:xfrm>
        <a:prstGeom prst="pie">
          <a:avLst>
            <a:gd name="adj1" fmla="val 16200000"/>
            <a:gd name="adj2" fmla="val 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 </a:t>
          </a:r>
          <a:r>
            <a:rPr lang="en-AU" sz="1100" b="1" kern="1200"/>
            <a:t>Task1 : </a:t>
          </a:r>
          <a:r>
            <a:rPr lang="en-AU" sz="1100" kern="1200"/>
            <a:t>Inception &amp; Situation Analysis</a:t>
          </a:r>
        </a:p>
      </dsp:txBody>
      <dsp:txXfrm>
        <a:off x="2961656" y="888702"/>
        <a:ext cx="1171157" cy="868923"/>
      </dsp:txXfrm>
    </dsp:sp>
    <dsp:sp modelId="{4A62A968-D4EF-4093-B408-4CCF625A2EC3}">
      <dsp:nvSpPr>
        <dsp:cNvPr id="0" name=""/>
        <dsp:cNvSpPr/>
      </dsp:nvSpPr>
      <dsp:spPr>
        <a:xfrm>
          <a:off x="1277078" y="337503"/>
          <a:ext cx="3173459" cy="3173459"/>
        </a:xfrm>
        <a:prstGeom prst="pie">
          <a:avLst>
            <a:gd name="adj1" fmla="val 0"/>
            <a:gd name="adj2" fmla="val 54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b="1" kern="1200"/>
            <a:t>Task 2 :</a:t>
          </a:r>
        </a:p>
        <a:p>
          <a:pPr marL="0" lvl="0" indent="0" algn="ctr" defTabSz="488950">
            <a:lnSpc>
              <a:spcPct val="90000"/>
            </a:lnSpc>
            <a:spcBef>
              <a:spcPct val="0"/>
            </a:spcBef>
            <a:spcAft>
              <a:spcPct val="35000"/>
            </a:spcAft>
            <a:buNone/>
          </a:pPr>
          <a:r>
            <a:rPr lang="en-AU" sz="1100" b="0" kern="1200"/>
            <a:t>Traditional Owner &amp; Stakeholder Consultation</a:t>
          </a:r>
        </a:p>
      </dsp:txBody>
      <dsp:txXfrm>
        <a:off x="2961656" y="1984301"/>
        <a:ext cx="1171157" cy="868923"/>
      </dsp:txXfrm>
    </dsp:sp>
    <dsp:sp modelId="{0D219415-66FF-47EA-B33E-11C1187B4843}">
      <dsp:nvSpPr>
        <dsp:cNvPr id="0" name=""/>
        <dsp:cNvSpPr/>
      </dsp:nvSpPr>
      <dsp:spPr>
        <a:xfrm>
          <a:off x="1170540" y="337503"/>
          <a:ext cx="3173459" cy="3173459"/>
        </a:xfrm>
        <a:prstGeom prst="pie">
          <a:avLst>
            <a:gd name="adj1" fmla="val 5400000"/>
            <a:gd name="adj2" fmla="val 1080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b="1" kern="1200"/>
            <a:t>Task 3: </a:t>
          </a:r>
          <a:endParaRPr lang="en-AU" sz="1100" kern="1200"/>
        </a:p>
        <a:p>
          <a:pPr marL="0" lvl="0" indent="0" algn="ctr" defTabSz="488950">
            <a:lnSpc>
              <a:spcPct val="90000"/>
            </a:lnSpc>
            <a:spcBef>
              <a:spcPct val="0"/>
            </a:spcBef>
            <a:spcAft>
              <a:spcPct val="35000"/>
            </a:spcAft>
            <a:buNone/>
          </a:pPr>
          <a:r>
            <a:rPr lang="en-AU" sz="1100" kern="1200"/>
            <a:t>Utilisation Strategy Development &amp; Draft Plan</a:t>
          </a:r>
        </a:p>
      </dsp:txBody>
      <dsp:txXfrm>
        <a:off x="1488264" y="1984301"/>
        <a:ext cx="1171157" cy="868923"/>
      </dsp:txXfrm>
    </dsp:sp>
    <dsp:sp modelId="{2D4A4A86-94A6-44C0-A8D4-C473398C7513}">
      <dsp:nvSpPr>
        <dsp:cNvPr id="0" name=""/>
        <dsp:cNvSpPr/>
      </dsp:nvSpPr>
      <dsp:spPr>
        <a:xfrm>
          <a:off x="1170540" y="230965"/>
          <a:ext cx="3173459" cy="3173459"/>
        </a:xfrm>
        <a:prstGeom prst="pie">
          <a:avLst>
            <a:gd name="adj1" fmla="val 10800000"/>
            <a:gd name="adj2" fmla="val 162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b="1" kern="1200"/>
            <a:t>Task 4</a:t>
          </a:r>
          <a:r>
            <a:rPr lang="en-AU" sz="1100" kern="1200"/>
            <a:t>: </a:t>
          </a:r>
          <a:br>
            <a:rPr lang="en-AU" sz="1100" kern="1200"/>
          </a:br>
          <a:r>
            <a:rPr lang="en-AU" sz="1100" kern="1200"/>
            <a:t>Reporting</a:t>
          </a:r>
        </a:p>
      </dsp:txBody>
      <dsp:txXfrm>
        <a:off x="1488264" y="888702"/>
        <a:ext cx="1171157" cy="868923"/>
      </dsp:txXfrm>
    </dsp:sp>
    <dsp:sp modelId="{01611BC8-D4ED-4660-A93E-78202F273503}">
      <dsp:nvSpPr>
        <dsp:cNvPr id="0" name=""/>
        <dsp:cNvSpPr/>
      </dsp:nvSpPr>
      <dsp:spPr>
        <a:xfrm>
          <a:off x="1080626" y="34513"/>
          <a:ext cx="3566364" cy="3566364"/>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02DF1A-0065-4798-B82A-4CD2F8170E8B}">
      <dsp:nvSpPr>
        <dsp:cNvPr id="0" name=""/>
        <dsp:cNvSpPr/>
      </dsp:nvSpPr>
      <dsp:spPr>
        <a:xfrm>
          <a:off x="1080626" y="141050"/>
          <a:ext cx="3566364" cy="3566364"/>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B73983-8A28-4DFE-BBC6-EC6C7ACDBA93}">
      <dsp:nvSpPr>
        <dsp:cNvPr id="0" name=""/>
        <dsp:cNvSpPr/>
      </dsp:nvSpPr>
      <dsp:spPr>
        <a:xfrm>
          <a:off x="974088" y="141050"/>
          <a:ext cx="3566364" cy="3566364"/>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71FB16E-7E5A-4410-9A1C-B54A4D046A7F}">
      <dsp:nvSpPr>
        <dsp:cNvPr id="0" name=""/>
        <dsp:cNvSpPr/>
      </dsp:nvSpPr>
      <dsp:spPr>
        <a:xfrm>
          <a:off x="974088" y="34513"/>
          <a:ext cx="3566364" cy="3566364"/>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FC425-5D66-468F-9FD2-316C416B8992}">
      <dsp:nvSpPr>
        <dsp:cNvPr id="0" name=""/>
        <dsp:cNvSpPr/>
      </dsp:nvSpPr>
      <dsp:spPr>
        <a:xfrm>
          <a:off x="0" y="53814"/>
          <a:ext cx="11284667" cy="407745"/>
        </a:xfrm>
        <a:prstGeom prst="round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AU" sz="1700" kern="1200" dirty="0"/>
            <a:t>Fee Framework</a:t>
          </a:r>
        </a:p>
      </dsp:txBody>
      <dsp:txXfrm>
        <a:off x="19904" y="73718"/>
        <a:ext cx="11244859" cy="367937"/>
      </dsp:txXfrm>
    </dsp:sp>
    <dsp:sp modelId="{0428E426-FB25-4E7E-B669-9A53192902A7}">
      <dsp:nvSpPr>
        <dsp:cNvPr id="0" name=""/>
        <dsp:cNvSpPr/>
      </dsp:nvSpPr>
      <dsp:spPr>
        <a:xfrm>
          <a:off x="0" y="487951"/>
          <a:ext cx="11284667" cy="281520"/>
        </a:xfrm>
        <a:prstGeom prst="rect">
          <a:avLst/>
        </a:prstGeom>
        <a:solidFill>
          <a:schemeClr val="tx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58288" tIns="21590" rIns="120904" bIns="21590" numCol="1" spcCol="1270" anchor="t" anchorCtr="0">
          <a:noAutofit/>
        </a:bodyPr>
        <a:lstStyle/>
        <a:p>
          <a:pPr marL="114300" lvl="1" indent="-114300" algn="l" defTabSz="577850" rtl="0">
            <a:lnSpc>
              <a:spcPct val="90000"/>
            </a:lnSpc>
            <a:spcBef>
              <a:spcPct val="0"/>
            </a:spcBef>
            <a:spcAft>
              <a:spcPct val="20000"/>
            </a:spcAft>
            <a:buChar char="•"/>
          </a:pPr>
          <a:r>
            <a:rPr lang="en-AU" sz="1300" b="0" i="0" u="none" strike="noStrike" kern="1200" cap="none" spc="0" normalizeH="0" baseline="0" noProof="0" dirty="0">
              <a:ln>
                <a:noFill/>
              </a:ln>
              <a:solidFill>
                <a:schemeClr val="tx1"/>
              </a:solidFill>
              <a:effectLst/>
              <a:uLnTx/>
              <a:uFillTx/>
              <a:latin typeface="+mn-lt"/>
              <a:ea typeface="+mn-ea"/>
              <a:cs typeface="+mn-cs"/>
            </a:rPr>
            <a:t>Development of  a fair and consistent fee structure for a range of events and other uses of Crown land for both not-for-profit and for profit activities.</a:t>
          </a:r>
          <a:endParaRPr lang="en-AU" sz="1300" kern="1200" dirty="0"/>
        </a:p>
      </dsp:txBody>
      <dsp:txXfrm>
        <a:off x="0" y="487951"/>
        <a:ext cx="11284667" cy="281520"/>
      </dsp:txXfrm>
    </dsp:sp>
    <dsp:sp modelId="{6C97AFAC-D927-4436-99EF-F76644DC4AD1}">
      <dsp:nvSpPr>
        <dsp:cNvPr id="0" name=""/>
        <dsp:cNvSpPr/>
      </dsp:nvSpPr>
      <dsp:spPr>
        <a:xfrm>
          <a:off x="0" y="769471"/>
          <a:ext cx="11284667" cy="407745"/>
        </a:xfrm>
        <a:prstGeom prst="round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AU" sz="1700" kern="1200" dirty="0"/>
            <a:t>Prioritised List of Options</a:t>
          </a:r>
        </a:p>
      </dsp:txBody>
      <dsp:txXfrm>
        <a:off x="19904" y="789375"/>
        <a:ext cx="11244859" cy="367937"/>
      </dsp:txXfrm>
    </dsp:sp>
    <dsp:sp modelId="{AD7CD8C6-4D24-4794-8293-689D0A621F72}">
      <dsp:nvSpPr>
        <dsp:cNvPr id="0" name=""/>
        <dsp:cNvSpPr/>
      </dsp:nvSpPr>
      <dsp:spPr>
        <a:xfrm>
          <a:off x="0" y="1177216"/>
          <a:ext cx="11284667" cy="281520"/>
        </a:xfrm>
        <a:prstGeom prst="rect">
          <a:avLst/>
        </a:prstGeom>
        <a:solidFill>
          <a:schemeClr val="tx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5828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AU" sz="1300" kern="1200" dirty="0"/>
            <a:t>A detailed list of evidence-based, prioritised Options &amp; Opportunities for Crown land activities and activations for GORCAPA to consider.</a:t>
          </a:r>
        </a:p>
      </dsp:txBody>
      <dsp:txXfrm>
        <a:off x="0" y="1177216"/>
        <a:ext cx="11284667" cy="281520"/>
      </dsp:txXfrm>
    </dsp:sp>
    <dsp:sp modelId="{24AEE4C4-F64F-4F2C-B93F-45C8E32FD761}">
      <dsp:nvSpPr>
        <dsp:cNvPr id="0" name=""/>
        <dsp:cNvSpPr/>
      </dsp:nvSpPr>
      <dsp:spPr>
        <a:xfrm>
          <a:off x="0" y="1458736"/>
          <a:ext cx="11284667" cy="407745"/>
        </a:xfrm>
        <a:prstGeom prst="round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AU" sz="1700" kern="1200" dirty="0"/>
            <a:t>Prioritised List of Land Parcels</a:t>
          </a:r>
        </a:p>
      </dsp:txBody>
      <dsp:txXfrm>
        <a:off x="19904" y="1478640"/>
        <a:ext cx="11244859" cy="367937"/>
      </dsp:txXfrm>
    </dsp:sp>
    <dsp:sp modelId="{D608B2BF-6F02-4E72-B64A-20A893EECEE2}">
      <dsp:nvSpPr>
        <dsp:cNvPr id="0" name=""/>
        <dsp:cNvSpPr/>
      </dsp:nvSpPr>
      <dsp:spPr>
        <a:xfrm>
          <a:off x="0" y="1866481"/>
          <a:ext cx="11284667" cy="281520"/>
        </a:xfrm>
        <a:prstGeom prst="rect">
          <a:avLst/>
        </a:prstGeom>
        <a:solidFill>
          <a:schemeClr val="tx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5828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AU" sz="1300" kern="1200" dirty="0"/>
            <a:t>Identification of key parcels of Crown land to be utilised for activities and/or activations to deliver GORCAPA’s key economic and social outcomes.</a:t>
          </a:r>
        </a:p>
      </dsp:txBody>
      <dsp:txXfrm>
        <a:off x="0" y="1866481"/>
        <a:ext cx="11284667" cy="281520"/>
      </dsp:txXfrm>
    </dsp:sp>
    <dsp:sp modelId="{7E1EA075-832A-4014-9E6C-018494D282A1}">
      <dsp:nvSpPr>
        <dsp:cNvPr id="0" name=""/>
        <dsp:cNvSpPr/>
      </dsp:nvSpPr>
      <dsp:spPr>
        <a:xfrm>
          <a:off x="0" y="2148001"/>
          <a:ext cx="11284667" cy="407745"/>
        </a:xfrm>
        <a:prstGeom prst="round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AU" sz="1700" kern="1200" dirty="0"/>
            <a:t>Prioritised Infrastructure Costs</a:t>
          </a:r>
        </a:p>
      </dsp:txBody>
      <dsp:txXfrm>
        <a:off x="19904" y="2167905"/>
        <a:ext cx="11244859" cy="367937"/>
      </dsp:txXfrm>
    </dsp:sp>
    <dsp:sp modelId="{A53229AC-04FB-483A-AA35-0227AE5150A0}">
      <dsp:nvSpPr>
        <dsp:cNvPr id="0" name=""/>
        <dsp:cNvSpPr/>
      </dsp:nvSpPr>
      <dsp:spPr>
        <a:xfrm>
          <a:off x="0" y="2555747"/>
          <a:ext cx="11284667" cy="281520"/>
        </a:xfrm>
        <a:prstGeom prst="rect">
          <a:avLst/>
        </a:prstGeom>
        <a:solidFill>
          <a:schemeClr val="tx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5828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AU" sz="1300" kern="1200" dirty="0"/>
            <a:t>A summary of proposed Crown land infrastructure costs prioritised by key parcels of land.</a:t>
          </a:r>
        </a:p>
      </dsp:txBody>
      <dsp:txXfrm>
        <a:off x="0" y="2555747"/>
        <a:ext cx="11284667" cy="281520"/>
      </dsp:txXfrm>
    </dsp:sp>
    <dsp:sp modelId="{DE1665A7-A2B5-4B35-81CB-EFD6B7B2DDF8}">
      <dsp:nvSpPr>
        <dsp:cNvPr id="0" name=""/>
        <dsp:cNvSpPr/>
      </dsp:nvSpPr>
      <dsp:spPr>
        <a:xfrm>
          <a:off x="0" y="2837266"/>
          <a:ext cx="11284667" cy="407745"/>
        </a:xfrm>
        <a:prstGeom prst="round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AU" sz="1700" kern="1200" dirty="0"/>
            <a:t>High Level Economic Analysis</a:t>
          </a:r>
          <a:r>
            <a:rPr lang="en-AU" sz="1700" kern="1200" dirty="0">
              <a:latin typeface="Calibri Light" panose="020F0302020204030204"/>
            </a:rPr>
            <a:t> </a:t>
          </a:r>
          <a:endParaRPr lang="en-AU" sz="1700" kern="1200" dirty="0"/>
        </a:p>
      </dsp:txBody>
      <dsp:txXfrm>
        <a:off x="19904" y="2857170"/>
        <a:ext cx="11244859" cy="367937"/>
      </dsp:txXfrm>
    </dsp:sp>
    <dsp:sp modelId="{04796F0D-3B1F-4CBF-BC25-5DEB3123C765}">
      <dsp:nvSpPr>
        <dsp:cNvPr id="0" name=""/>
        <dsp:cNvSpPr/>
      </dsp:nvSpPr>
      <dsp:spPr>
        <a:xfrm>
          <a:off x="0" y="3245011"/>
          <a:ext cx="11284667" cy="281520"/>
        </a:xfrm>
        <a:prstGeom prst="rect">
          <a:avLst/>
        </a:prstGeom>
        <a:solidFill>
          <a:schemeClr val="tx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5828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AU" sz="1300" kern="1200" dirty="0"/>
            <a:t>A summary of direct economic impacts as a result of each proposed activity or activation recommendation.</a:t>
          </a:r>
        </a:p>
      </dsp:txBody>
      <dsp:txXfrm>
        <a:off x="0" y="3245011"/>
        <a:ext cx="11284667" cy="281520"/>
      </dsp:txXfrm>
    </dsp:sp>
    <dsp:sp modelId="{2F3A49BC-A7F1-46CB-A97D-3530C8F9570B}">
      <dsp:nvSpPr>
        <dsp:cNvPr id="0" name=""/>
        <dsp:cNvSpPr/>
      </dsp:nvSpPr>
      <dsp:spPr>
        <a:xfrm>
          <a:off x="0" y="3526532"/>
          <a:ext cx="11284667" cy="407745"/>
        </a:xfrm>
        <a:prstGeom prst="round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AU" sz="1700" kern="1200" dirty="0"/>
            <a:t>Detailed Assessment Criteria</a:t>
          </a:r>
        </a:p>
      </dsp:txBody>
      <dsp:txXfrm>
        <a:off x="19904" y="3546436"/>
        <a:ext cx="11244859" cy="367937"/>
      </dsp:txXfrm>
    </dsp:sp>
    <dsp:sp modelId="{E04C7394-3492-446E-BA1C-0E4FD523D487}">
      <dsp:nvSpPr>
        <dsp:cNvPr id="0" name=""/>
        <dsp:cNvSpPr/>
      </dsp:nvSpPr>
      <dsp:spPr>
        <a:xfrm>
          <a:off x="0" y="3934277"/>
          <a:ext cx="11284667" cy="281520"/>
        </a:xfrm>
        <a:prstGeom prst="rect">
          <a:avLst/>
        </a:prstGeom>
        <a:solidFill>
          <a:schemeClr val="tx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58288" tIns="21590" rIns="120904" bIns="21590" numCol="1" spcCol="1270" anchor="t" anchorCtr="0">
          <a:noAutofit/>
        </a:bodyPr>
        <a:lstStyle/>
        <a:p>
          <a:pPr marL="114300" lvl="1" indent="-114300" algn="l" defTabSz="577850" rtl="0">
            <a:lnSpc>
              <a:spcPct val="90000"/>
            </a:lnSpc>
            <a:spcBef>
              <a:spcPct val="0"/>
            </a:spcBef>
            <a:spcAft>
              <a:spcPct val="20000"/>
            </a:spcAft>
            <a:buChar char="•"/>
          </a:pPr>
          <a:r>
            <a:rPr lang="en-AU" sz="1300" kern="1200" dirty="0"/>
            <a:t>A comprehensive and objective assessment criteria whereby competing activities/activations can be scored, weighted and ranked for decision making.</a:t>
          </a:r>
          <a:r>
            <a:rPr lang="en-AU" sz="1300" kern="1200" dirty="0">
              <a:latin typeface="Calibri Light" panose="020F0302020204030204"/>
            </a:rPr>
            <a:t> </a:t>
          </a:r>
          <a:endParaRPr lang="en-AU" sz="1300" kern="1200" dirty="0"/>
        </a:p>
      </dsp:txBody>
      <dsp:txXfrm>
        <a:off x="0" y="3934277"/>
        <a:ext cx="11284667" cy="281520"/>
      </dsp:txXfrm>
    </dsp:sp>
    <dsp:sp modelId="{D5DF16F9-5778-4021-B86C-C698DF07B572}">
      <dsp:nvSpPr>
        <dsp:cNvPr id="0" name=""/>
        <dsp:cNvSpPr/>
      </dsp:nvSpPr>
      <dsp:spPr>
        <a:xfrm>
          <a:off x="0" y="4215797"/>
          <a:ext cx="11284667" cy="407745"/>
        </a:xfrm>
        <a:prstGeom prst="round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AU" sz="1700" kern="1200" dirty="0"/>
            <a:t>Event Attraction Plan</a:t>
          </a:r>
          <a:r>
            <a:rPr lang="en-AU" sz="1700" kern="1200" dirty="0">
              <a:latin typeface="Calibri Light" panose="020F0302020204030204"/>
            </a:rPr>
            <a:t> </a:t>
          </a:r>
          <a:endParaRPr lang="en-AU" sz="1700" kern="1200" dirty="0"/>
        </a:p>
      </dsp:txBody>
      <dsp:txXfrm>
        <a:off x="19904" y="4235701"/>
        <a:ext cx="11244859" cy="367937"/>
      </dsp:txXfrm>
    </dsp:sp>
    <dsp:sp modelId="{2142276E-339A-45FF-88E6-CD64C228662E}">
      <dsp:nvSpPr>
        <dsp:cNvPr id="0" name=""/>
        <dsp:cNvSpPr/>
      </dsp:nvSpPr>
      <dsp:spPr>
        <a:xfrm>
          <a:off x="0" y="4623542"/>
          <a:ext cx="11284667" cy="1196460"/>
        </a:xfrm>
        <a:prstGeom prst="rect">
          <a:avLst/>
        </a:prstGeom>
        <a:solidFill>
          <a:schemeClr val="tx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58288" tIns="21590" rIns="120904" bIns="21590" numCol="1" spcCol="1270" anchor="t" anchorCtr="0">
          <a:noAutofit/>
        </a:bodyPr>
        <a:lstStyle/>
        <a:p>
          <a:pPr marL="114300" lvl="1" indent="-114300" algn="l" defTabSz="577850" rtl="0">
            <a:lnSpc>
              <a:spcPct val="90000"/>
            </a:lnSpc>
            <a:spcBef>
              <a:spcPct val="0"/>
            </a:spcBef>
            <a:spcAft>
              <a:spcPct val="20000"/>
            </a:spcAft>
            <a:buChar char="•"/>
          </a:pPr>
          <a:r>
            <a:rPr lang="en-AU" sz="1300" kern="1200" dirty="0"/>
            <a:t>A detailed Plan outlining the process by which GORCAPA can attract the key identified events outlined through this process, and how each can positively impact the region from an economic, social</a:t>
          </a:r>
          <a:r>
            <a:rPr lang="en-AU" sz="1300" kern="1200" dirty="0">
              <a:latin typeface="Calibri Light" panose="020F0302020204030204"/>
            </a:rPr>
            <a:t>/ cultural and</a:t>
          </a:r>
          <a:r>
            <a:rPr lang="en-AU" sz="1300" kern="1200" dirty="0"/>
            <a:t>/or </a:t>
          </a:r>
          <a:r>
            <a:rPr lang="en-AU" sz="1300" kern="1200" dirty="0">
              <a:latin typeface="Calibri Light" panose="020F0302020204030204"/>
            </a:rPr>
            <a:t>environmental</a:t>
          </a:r>
          <a:r>
            <a:rPr lang="en-AU" sz="1300" kern="1200" dirty="0"/>
            <a:t> perspective.</a:t>
          </a:r>
        </a:p>
        <a:p>
          <a:pPr marL="114300" lvl="1" indent="-114300" algn="l" defTabSz="577850" rtl="0">
            <a:lnSpc>
              <a:spcPct val="90000"/>
            </a:lnSpc>
            <a:spcBef>
              <a:spcPct val="0"/>
            </a:spcBef>
            <a:spcAft>
              <a:spcPct val="20000"/>
            </a:spcAft>
            <a:buChar char="•"/>
          </a:pPr>
          <a:r>
            <a:rPr lang="en-AU" sz="1300" kern="1200" dirty="0"/>
            <a:t>The Event Attraction Plan will assist current event holders, but also future event owners understand the type of event that will be eligible for licensing on GORCAPA land and the range of operating requirements. For instance, there may be continuous improvement requirements around waste management and minimal impact, plus reporting templates to gain next year approvals etc. Simple but meaningful online application forms can be used to show event managers the range of factors they must meet (such as council approvals, vehicle management plans, environmental plans etc).</a:t>
          </a:r>
          <a:r>
            <a:rPr lang="en-AU" sz="1300" kern="1200" dirty="0">
              <a:latin typeface="Calibri Light" panose="020F0302020204030204"/>
            </a:rPr>
            <a:t> </a:t>
          </a:r>
          <a:endParaRPr lang="en-AU" sz="1300" kern="1200" dirty="0"/>
        </a:p>
      </dsp:txBody>
      <dsp:txXfrm>
        <a:off x="0" y="4623542"/>
        <a:ext cx="11284667" cy="11964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288EB-91B4-4257-9172-023002CBA54D}">
      <dsp:nvSpPr>
        <dsp:cNvPr id="0" name=""/>
        <dsp:cNvSpPr/>
      </dsp:nvSpPr>
      <dsp:spPr>
        <a:xfrm>
          <a:off x="1277078" y="230965"/>
          <a:ext cx="3173459" cy="3173459"/>
        </a:xfrm>
        <a:prstGeom prst="pie">
          <a:avLst>
            <a:gd name="adj1" fmla="val 16200000"/>
            <a:gd name="adj2" fmla="val 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 </a:t>
          </a:r>
          <a:r>
            <a:rPr lang="en-AU" sz="1100" b="1" kern="1200"/>
            <a:t>Task1 : </a:t>
          </a:r>
          <a:r>
            <a:rPr lang="en-AU" sz="1100" kern="1200"/>
            <a:t>Inception &amp; Situation Analysis</a:t>
          </a:r>
        </a:p>
      </dsp:txBody>
      <dsp:txXfrm>
        <a:off x="2961656" y="888702"/>
        <a:ext cx="1171157" cy="868923"/>
      </dsp:txXfrm>
    </dsp:sp>
    <dsp:sp modelId="{4A62A968-D4EF-4093-B408-4CCF625A2EC3}">
      <dsp:nvSpPr>
        <dsp:cNvPr id="0" name=""/>
        <dsp:cNvSpPr/>
      </dsp:nvSpPr>
      <dsp:spPr>
        <a:xfrm>
          <a:off x="1277078" y="337503"/>
          <a:ext cx="3173459" cy="3173459"/>
        </a:xfrm>
        <a:prstGeom prst="pie">
          <a:avLst>
            <a:gd name="adj1" fmla="val 0"/>
            <a:gd name="adj2" fmla="val 54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b="1" kern="1200"/>
            <a:t>Task 2 :</a:t>
          </a:r>
        </a:p>
        <a:p>
          <a:pPr marL="0" lvl="0" indent="0" algn="ctr" defTabSz="488950">
            <a:lnSpc>
              <a:spcPct val="90000"/>
            </a:lnSpc>
            <a:spcBef>
              <a:spcPct val="0"/>
            </a:spcBef>
            <a:spcAft>
              <a:spcPct val="35000"/>
            </a:spcAft>
            <a:buNone/>
          </a:pPr>
          <a:r>
            <a:rPr lang="en-AU" sz="1100" b="0" kern="1200"/>
            <a:t>Traditional Owner &amp; Stakeholder Consultation</a:t>
          </a:r>
        </a:p>
      </dsp:txBody>
      <dsp:txXfrm>
        <a:off x="2961656" y="1984301"/>
        <a:ext cx="1171157" cy="868923"/>
      </dsp:txXfrm>
    </dsp:sp>
    <dsp:sp modelId="{0D219415-66FF-47EA-B33E-11C1187B4843}">
      <dsp:nvSpPr>
        <dsp:cNvPr id="0" name=""/>
        <dsp:cNvSpPr/>
      </dsp:nvSpPr>
      <dsp:spPr>
        <a:xfrm>
          <a:off x="1170540" y="337503"/>
          <a:ext cx="3173459" cy="3173459"/>
        </a:xfrm>
        <a:prstGeom prst="pie">
          <a:avLst>
            <a:gd name="adj1" fmla="val 5400000"/>
            <a:gd name="adj2" fmla="val 108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b="1" kern="1200"/>
            <a:t>Task 3: </a:t>
          </a:r>
          <a:endParaRPr lang="en-AU" sz="1100" kern="1200"/>
        </a:p>
        <a:p>
          <a:pPr marL="0" lvl="0" indent="0" algn="ctr" defTabSz="488950">
            <a:lnSpc>
              <a:spcPct val="90000"/>
            </a:lnSpc>
            <a:spcBef>
              <a:spcPct val="0"/>
            </a:spcBef>
            <a:spcAft>
              <a:spcPct val="35000"/>
            </a:spcAft>
            <a:buNone/>
          </a:pPr>
          <a:r>
            <a:rPr lang="en-AU" sz="1100" kern="1200"/>
            <a:t>Utilisation Strategy Development &amp; Draft Plan</a:t>
          </a:r>
        </a:p>
      </dsp:txBody>
      <dsp:txXfrm>
        <a:off x="1488264" y="1984301"/>
        <a:ext cx="1171157" cy="868923"/>
      </dsp:txXfrm>
    </dsp:sp>
    <dsp:sp modelId="{2D4A4A86-94A6-44C0-A8D4-C473398C7513}">
      <dsp:nvSpPr>
        <dsp:cNvPr id="0" name=""/>
        <dsp:cNvSpPr/>
      </dsp:nvSpPr>
      <dsp:spPr>
        <a:xfrm>
          <a:off x="1170540" y="230965"/>
          <a:ext cx="3173459" cy="3173459"/>
        </a:xfrm>
        <a:prstGeom prst="pie">
          <a:avLst>
            <a:gd name="adj1" fmla="val 10800000"/>
            <a:gd name="adj2" fmla="val 1620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b="1" kern="1200"/>
            <a:t>Task 4</a:t>
          </a:r>
          <a:r>
            <a:rPr lang="en-AU" sz="1100" kern="1200"/>
            <a:t>: </a:t>
          </a:r>
          <a:br>
            <a:rPr lang="en-AU" sz="1100" kern="1200"/>
          </a:br>
          <a:r>
            <a:rPr lang="en-AU" sz="1100" kern="1200"/>
            <a:t>Reporting</a:t>
          </a:r>
        </a:p>
      </dsp:txBody>
      <dsp:txXfrm>
        <a:off x="1488264" y="888702"/>
        <a:ext cx="1171157" cy="868923"/>
      </dsp:txXfrm>
    </dsp:sp>
    <dsp:sp modelId="{01611BC8-D4ED-4660-A93E-78202F273503}">
      <dsp:nvSpPr>
        <dsp:cNvPr id="0" name=""/>
        <dsp:cNvSpPr/>
      </dsp:nvSpPr>
      <dsp:spPr>
        <a:xfrm>
          <a:off x="1080626" y="34513"/>
          <a:ext cx="3566364" cy="3566364"/>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02DF1A-0065-4798-B82A-4CD2F8170E8B}">
      <dsp:nvSpPr>
        <dsp:cNvPr id="0" name=""/>
        <dsp:cNvSpPr/>
      </dsp:nvSpPr>
      <dsp:spPr>
        <a:xfrm>
          <a:off x="1080626" y="141050"/>
          <a:ext cx="3566364" cy="3566364"/>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B73983-8A28-4DFE-BBC6-EC6C7ACDBA93}">
      <dsp:nvSpPr>
        <dsp:cNvPr id="0" name=""/>
        <dsp:cNvSpPr/>
      </dsp:nvSpPr>
      <dsp:spPr>
        <a:xfrm>
          <a:off x="974088" y="141050"/>
          <a:ext cx="3566364" cy="3566364"/>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71FB16E-7E5A-4410-9A1C-B54A4D046A7F}">
      <dsp:nvSpPr>
        <dsp:cNvPr id="0" name=""/>
        <dsp:cNvSpPr/>
      </dsp:nvSpPr>
      <dsp:spPr>
        <a:xfrm>
          <a:off x="974088" y="34513"/>
          <a:ext cx="3566364" cy="3566364"/>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FA9772-4B1C-4553-926C-A7443AEAB873}">
      <dsp:nvSpPr>
        <dsp:cNvPr id="0" name=""/>
        <dsp:cNvSpPr/>
      </dsp:nvSpPr>
      <dsp:spPr>
        <a:xfrm>
          <a:off x="2555247" y="1053587"/>
          <a:ext cx="1339154" cy="1158423"/>
        </a:xfrm>
        <a:prstGeom prst="hexagon">
          <a:avLst>
            <a:gd name="adj" fmla="val 28570"/>
            <a:gd name="vf" fmla="val 115470"/>
          </a:avLst>
        </a:prstGeom>
        <a:solidFill>
          <a:srgbClr val="00B050"/>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AU" sz="1200" kern="1200"/>
            <a:t>GORCAPA PARKS </a:t>
          </a:r>
        </a:p>
      </dsp:txBody>
      <dsp:txXfrm>
        <a:off x="2777164" y="1245554"/>
        <a:ext cx="895320" cy="774489"/>
      </dsp:txXfrm>
    </dsp:sp>
    <dsp:sp modelId="{9FFC3E95-1767-4B17-B57F-571ACA361210}">
      <dsp:nvSpPr>
        <dsp:cNvPr id="0" name=""/>
        <dsp:cNvSpPr/>
      </dsp:nvSpPr>
      <dsp:spPr>
        <a:xfrm>
          <a:off x="3393815" y="499359"/>
          <a:ext cx="505259" cy="435347"/>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3D4BD2-F5D4-4E07-B035-82D7CDC938D8}">
      <dsp:nvSpPr>
        <dsp:cNvPr id="0" name=""/>
        <dsp:cNvSpPr/>
      </dsp:nvSpPr>
      <dsp:spPr>
        <a:xfrm>
          <a:off x="2678602" y="0"/>
          <a:ext cx="1097427" cy="949404"/>
        </a:xfrm>
        <a:prstGeom prst="hexagon">
          <a:avLst>
            <a:gd name="adj" fmla="val 28570"/>
            <a:gd name="vf" fmla="val 11547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AU" sz="1200" kern="1200"/>
            <a:t>Premium Holiday </a:t>
          </a:r>
        </a:p>
      </dsp:txBody>
      <dsp:txXfrm>
        <a:off x="2860469" y="157337"/>
        <a:ext cx="733693" cy="634730"/>
      </dsp:txXfrm>
    </dsp:sp>
    <dsp:sp modelId="{8B15F7E3-7389-4D34-A2D7-EEE1E2A80480}">
      <dsp:nvSpPr>
        <dsp:cNvPr id="0" name=""/>
        <dsp:cNvSpPr/>
      </dsp:nvSpPr>
      <dsp:spPr>
        <a:xfrm>
          <a:off x="3983492" y="1313228"/>
          <a:ext cx="505259" cy="435347"/>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D52462-EB46-49F7-97CC-8F5F1DD91B98}">
      <dsp:nvSpPr>
        <dsp:cNvPr id="0" name=""/>
        <dsp:cNvSpPr/>
      </dsp:nvSpPr>
      <dsp:spPr>
        <a:xfrm>
          <a:off x="3685071" y="583947"/>
          <a:ext cx="1097427" cy="949404"/>
        </a:xfrm>
        <a:prstGeom prst="hexagon">
          <a:avLst>
            <a:gd name="adj" fmla="val 28570"/>
            <a:gd name="vf" fmla="val 11547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AU" sz="1200" kern="1200"/>
            <a:t>Traditional Caravan</a:t>
          </a:r>
        </a:p>
      </dsp:txBody>
      <dsp:txXfrm>
        <a:off x="3866938" y="741284"/>
        <a:ext cx="733693" cy="634730"/>
      </dsp:txXfrm>
    </dsp:sp>
    <dsp:sp modelId="{DE4D64EF-CD8D-450F-938E-5B8B7D9090D1}">
      <dsp:nvSpPr>
        <dsp:cNvPr id="0" name=""/>
        <dsp:cNvSpPr/>
      </dsp:nvSpPr>
      <dsp:spPr>
        <a:xfrm>
          <a:off x="3573864" y="2231932"/>
          <a:ext cx="505259" cy="435347"/>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63F222-803E-4A0B-A412-8116C87E8972}">
      <dsp:nvSpPr>
        <dsp:cNvPr id="0" name=""/>
        <dsp:cNvSpPr/>
      </dsp:nvSpPr>
      <dsp:spPr>
        <a:xfrm>
          <a:off x="3685071" y="1731919"/>
          <a:ext cx="1097427" cy="949404"/>
        </a:xfrm>
        <a:prstGeom prst="hexagon">
          <a:avLst>
            <a:gd name="adj" fmla="val 28570"/>
            <a:gd name="vf" fmla="val 1154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AU" sz="1200" kern="1200"/>
            <a:t>Beachside Foreshore</a:t>
          </a:r>
        </a:p>
      </dsp:txBody>
      <dsp:txXfrm>
        <a:off x="3866938" y="1889256"/>
        <a:ext cx="733693" cy="634730"/>
      </dsp:txXfrm>
    </dsp:sp>
    <dsp:sp modelId="{9CF0974F-D63C-48B6-99CB-1DB5864EB6B1}">
      <dsp:nvSpPr>
        <dsp:cNvPr id="0" name=""/>
        <dsp:cNvSpPr/>
      </dsp:nvSpPr>
      <dsp:spPr>
        <a:xfrm>
          <a:off x="2557739" y="2327297"/>
          <a:ext cx="505259" cy="435347"/>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40FBF8-79A5-4C20-9363-C5256D64052F}">
      <dsp:nvSpPr>
        <dsp:cNvPr id="0" name=""/>
        <dsp:cNvSpPr/>
      </dsp:nvSpPr>
      <dsp:spPr>
        <a:xfrm>
          <a:off x="2678602" y="2316519"/>
          <a:ext cx="1097427" cy="949404"/>
        </a:xfrm>
        <a:prstGeom prst="hexagon">
          <a:avLst>
            <a:gd name="adj" fmla="val 28570"/>
            <a:gd name="vf" fmla="val 115470"/>
          </a:avLst>
        </a:prstGeom>
        <a:solidFill>
          <a:srgbClr val="92D050"/>
        </a:solidFill>
        <a:ln w="12700" cap="flat" cmpd="sng" algn="ctr">
          <a:solidFill>
            <a:srgbClr val="92D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AU" sz="1200" kern="1200"/>
            <a:t>Recreation Reserve</a:t>
          </a:r>
        </a:p>
      </dsp:txBody>
      <dsp:txXfrm>
        <a:off x="2860469" y="2473856"/>
        <a:ext cx="733693" cy="634730"/>
      </dsp:txXfrm>
    </dsp:sp>
    <dsp:sp modelId="{B5CDFA2F-9DBF-4736-B359-5E2F61005BFE}">
      <dsp:nvSpPr>
        <dsp:cNvPr id="0" name=""/>
        <dsp:cNvSpPr/>
      </dsp:nvSpPr>
      <dsp:spPr>
        <a:xfrm>
          <a:off x="1958405" y="1513755"/>
          <a:ext cx="505259" cy="435347"/>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F690CB7-3F43-4400-9C7A-42BD915BCC68}">
      <dsp:nvSpPr>
        <dsp:cNvPr id="0" name=""/>
        <dsp:cNvSpPr/>
      </dsp:nvSpPr>
      <dsp:spPr>
        <a:xfrm>
          <a:off x="1667461" y="1732572"/>
          <a:ext cx="1097427" cy="949404"/>
        </a:xfrm>
        <a:prstGeom prst="hexagon">
          <a:avLst>
            <a:gd name="adj" fmla="val 28570"/>
            <a:gd name="vf" fmla="val 115470"/>
          </a:avLst>
        </a:prstGeom>
        <a:solidFill>
          <a:schemeClr val="accent2">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AU" sz="1200" kern="1200"/>
            <a:t>Bush Camps</a:t>
          </a:r>
        </a:p>
      </dsp:txBody>
      <dsp:txXfrm>
        <a:off x="1849328" y="1889909"/>
        <a:ext cx="733693" cy="634730"/>
      </dsp:txXfrm>
    </dsp:sp>
    <dsp:sp modelId="{E359E1DF-521F-4CCF-B340-FB0BBBAA0805}">
      <dsp:nvSpPr>
        <dsp:cNvPr id="0" name=""/>
        <dsp:cNvSpPr/>
      </dsp:nvSpPr>
      <dsp:spPr>
        <a:xfrm>
          <a:off x="1667461" y="582640"/>
          <a:ext cx="1097427" cy="949404"/>
        </a:xfrm>
        <a:prstGeom prst="hexagon">
          <a:avLst>
            <a:gd name="adj" fmla="val 2857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AU" sz="1200" kern="1200"/>
            <a:t>Boutique</a:t>
          </a:r>
        </a:p>
      </dsp:txBody>
      <dsp:txXfrm>
        <a:off x="1849328" y="739977"/>
        <a:ext cx="733693" cy="6347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FAB6A9-C36B-419F-B7B8-494E1D1B52A1}">
      <dsp:nvSpPr>
        <dsp:cNvPr id="0" name=""/>
        <dsp:cNvSpPr/>
      </dsp:nvSpPr>
      <dsp:spPr>
        <a:xfrm>
          <a:off x="105295" y="352877"/>
          <a:ext cx="2597281" cy="2597281"/>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AU" sz="1800" kern="1200"/>
            <a:t>Caravan &amp; Camping Plan</a:t>
          </a:r>
        </a:p>
      </dsp:txBody>
      <dsp:txXfrm>
        <a:off x="467978" y="659153"/>
        <a:ext cx="1497531" cy="1984730"/>
      </dsp:txXfrm>
    </dsp:sp>
    <dsp:sp modelId="{00E71E36-C988-4C77-B7C8-FB33E29C3DBE}">
      <dsp:nvSpPr>
        <dsp:cNvPr id="0" name=""/>
        <dsp:cNvSpPr/>
      </dsp:nvSpPr>
      <dsp:spPr>
        <a:xfrm>
          <a:off x="1977209" y="352877"/>
          <a:ext cx="2597281" cy="2597281"/>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AU" sz="1800" kern="1200" dirty="0"/>
            <a:t>Crown Land Utilisation Strategy  </a:t>
          </a:r>
        </a:p>
      </dsp:txBody>
      <dsp:txXfrm>
        <a:off x="2714275" y="659153"/>
        <a:ext cx="1497531" cy="19847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8D524C-72C1-453D-8A7A-B51E1AF2E340}">
      <dsp:nvSpPr>
        <dsp:cNvPr id="0" name=""/>
        <dsp:cNvSpPr/>
      </dsp:nvSpPr>
      <dsp:spPr>
        <a:xfrm>
          <a:off x="1977591" y="987030"/>
          <a:ext cx="1264454" cy="1264609"/>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F985F5AC-0E2B-4D9B-81F0-FFB2C96DF1F6}">
      <dsp:nvSpPr>
        <dsp:cNvPr id="0" name=""/>
        <dsp:cNvSpPr/>
      </dsp:nvSpPr>
      <dsp:spPr>
        <a:xfrm>
          <a:off x="1885391" y="0"/>
          <a:ext cx="1448853" cy="77535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AU" sz="1600" b="0" kern="1200">
              <a:solidFill>
                <a:schemeClr val="tx1"/>
              </a:solidFill>
              <a:latin typeface="Calibri" panose="020F0502020204030204"/>
              <a:ea typeface="+mn-ea"/>
              <a:cs typeface="+mn-cs"/>
            </a:rPr>
            <a:t>Community Consultation</a:t>
          </a:r>
        </a:p>
      </dsp:txBody>
      <dsp:txXfrm>
        <a:off x="1885391" y="0"/>
        <a:ext cx="1448853" cy="775358"/>
      </dsp:txXfrm>
    </dsp:sp>
    <dsp:sp modelId="{2CE8DDA6-3849-4F2A-BEEB-95FB0FFD489A}">
      <dsp:nvSpPr>
        <dsp:cNvPr id="0" name=""/>
        <dsp:cNvSpPr/>
      </dsp:nvSpPr>
      <dsp:spPr>
        <a:xfrm>
          <a:off x="2348498" y="1165363"/>
          <a:ext cx="1264454" cy="1264609"/>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808C553B-5D26-4069-8E76-A0B524406DA9}">
      <dsp:nvSpPr>
        <dsp:cNvPr id="0" name=""/>
        <dsp:cNvSpPr/>
      </dsp:nvSpPr>
      <dsp:spPr>
        <a:xfrm>
          <a:off x="3768901" y="736590"/>
          <a:ext cx="1369825" cy="852894"/>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AU" sz="1600" kern="1200">
              <a:solidFill>
                <a:schemeClr val="tx1"/>
              </a:solidFill>
              <a:latin typeface="Calibri" panose="020F0502020204030204"/>
              <a:ea typeface="+mn-ea"/>
              <a:cs typeface="+mn-cs"/>
            </a:rPr>
            <a:t>Stakeholder  &amp; EMAC Consultation</a:t>
          </a:r>
        </a:p>
      </dsp:txBody>
      <dsp:txXfrm>
        <a:off x="3768901" y="736590"/>
        <a:ext cx="1369825" cy="852894"/>
      </dsp:txXfrm>
    </dsp:sp>
    <dsp:sp modelId="{F14A37E6-CD9F-4243-9063-A8EC9AAB0018}">
      <dsp:nvSpPr>
        <dsp:cNvPr id="0" name=""/>
        <dsp:cNvSpPr/>
      </dsp:nvSpPr>
      <dsp:spPr>
        <a:xfrm>
          <a:off x="2439644" y="1566611"/>
          <a:ext cx="1264454" cy="1264609"/>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495D3288-D075-4C0F-AD87-5F08F4616411}">
      <dsp:nvSpPr>
        <dsp:cNvPr id="0" name=""/>
        <dsp:cNvSpPr/>
      </dsp:nvSpPr>
      <dsp:spPr>
        <a:xfrm>
          <a:off x="3685168" y="1751339"/>
          <a:ext cx="1774377" cy="91104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AU" sz="1600" kern="1200">
              <a:solidFill>
                <a:schemeClr val="tx1"/>
              </a:solidFill>
              <a:latin typeface="Calibri" panose="020F0502020204030204"/>
              <a:ea typeface="+mn-ea"/>
              <a:cs typeface="+mn-cs"/>
            </a:rPr>
            <a:t>Economic </a:t>
          </a:r>
          <a:br>
            <a:rPr lang="en-AU" sz="1600" kern="1200">
              <a:solidFill>
                <a:schemeClr val="tx1"/>
              </a:solidFill>
              <a:latin typeface="Calibri" panose="020F0502020204030204"/>
              <a:ea typeface="+mn-ea"/>
              <a:cs typeface="+mn-cs"/>
            </a:rPr>
          </a:br>
          <a:r>
            <a:rPr lang="en-AU" sz="1600" kern="1200">
              <a:solidFill>
                <a:schemeClr val="tx1"/>
              </a:solidFill>
              <a:latin typeface="Calibri" panose="020F0502020204030204"/>
              <a:ea typeface="+mn-ea"/>
              <a:cs typeface="+mn-cs"/>
            </a:rPr>
            <a:t>Overview </a:t>
          </a:r>
        </a:p>
      </dsp:txBody>
      <dsp:txXfrm>
        <a:off x="3685168" y="1751339"/>
        <a:ext cx="1774377" cy="911045"/>
      </dsp:txXfrm>
    </dsp:sp>
    <dsp:sp modelId="{8A9D2732-8009-404E-BF3E-A89A9C8A3AFB}">
      <dsp:nvSpPr>
        <dsp:cNvPr id="0" name=""/>
        <dsp:cNvSpPr/>
      </dsp:nvSpPr>
      <dsp:spPr>
        <a:xfrm>
          <a:off x="2183065" y="1888384"/>
          <a:ext cx="1264454" cy="1264609"/>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6DF85B44-2E5E-40DC-A94C-CAD978D18D44}">
      <dsp:nvSpPr>
        <dsp:cNvPr id="0" name=""/>
        <dsp:cNvSpPr/>
      </dsp:nvSpPr>
      <dsp:spPr>
        <a:xfrm>
          <a:off x="2956470" y="3043280"/>
          <a:ext cx="2178061" cy="833510"/>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AU" sz="1600" kern="1200">
              <a:solidFill>
                <a:schemeClr val="tx1"/>
              </a:solidFill>
              <a:latin typeface="Calibri" panose="020F0502020204030204"/>
              <a:ea typeface="+mn-ea"/>
              <a:cs typeface="+mn-cs"/>
            </a:rPr>
            <a:t>Use of caravan parks to support events</a:t>
          </a:r>
        </a:p>
      </dsp:txBody>
      <dsp:txXfrm>
        <a:off x="2956470" y="3043280"/>
        <a:ext cx="2178061" cy="833510"/>
      </dsp:txXfrm>
    </dsp:sp>
    <dsp:sp modelId="{C5D6C229-FAE0-429D-92A6-F9D3AC014FC1}">
      <dsp:nvSpPr>
        <dsp:cNvPr id="0" name=""/>
        <dsp:cNvSpPr/>
      </dsp:nvSpPr>
      <dsp:spPr>
        <a:xfrm>
          <a:off x="1772117" y="1888384"/>
          <a:ext cx="1264454" cy="1264609"/>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3B9D40BE-FC6B-4E2D-ACBF-582121CE9840}">
      <dsp:nvSpPr>
        <dsp:cNvPr id="0" name=""/>
        <dsp:cNvSpPr/>
      </dsp:nvSpPr>
      <dsp:spPr>
        <a:xfrm>
          <a:off x="242661" y="3043280"/>
          <a:ext cx="1862950" cy="833510"/>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AU" sz="1600" kern="1200">
              <a:solidFill>
                <a:schemeClr val="tx1"/>
              </a:solidFill>
              <a:latin typeface="Calibri" panose="020F0502020204030204"/>
              <a:ea typeface="+mn-ea"/>
              <a:cs typeface="+mn-cs"/>
            </a:rPr>
            <a:t>Use of Caravan Parks </a:t>
          </a:r>
          <a:r>
            <a:rPr lang="en-AU" sz="1600" kern="1200">
              <a:solidFill>
                <a:schemeClr val="tx1"/>
              </a:solidFill>
              <a:latin typeface="+mn-lt"/>
              <a:ea typeface="+mn-ea"/>
              <a:cs typeface="+mn-cs"/>
            </a:rPr>
            <a:t>for work force short term accommodation  </a:t>
          </a:r>
          <a:endParaRPr lang="en-AU" sz="1600" kern="1200">
            <a:solidFill>
              <a:schemeClr val="tx1"/>
            </a:solidFill>
            <a:latin typeface="Calibri" panose="020F0502020204030204"/>
            <a:ea typeface="+mn-ea"/>
            <a:cs typeface="+mn-cs"/>
          </a:endParaRPr>
        </a:p>
      </dsp:txBody>
      <dsp:txXfrm>
        <a:off x="242661" y="3043280"/>
        <a:ext cx="1862950" cy="833510"/>
      </dsp:txXfrm>
    </dsp:sp>
    <dsp:sp modelId="{1BE02371-B55F-486C-AAC1-D228DC901721}">
      <dsp:nvSpPr>
        <dsp:cNvPr id="0" name=""/>
        <dsp:cNvSpPr/>
      </dsp:nvSpPr>
      <dsp:spPr>
        <a:xfrm>
          <a:off x="1515539" y="1566611"/>
          <a:ext cx="1264454" cy="1264609"/>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9AEF6FE8-EC02-4200-A393-C102E5761208}">
      <dsp:nvSpPr>
        <dsp:cNvPr id="0" name=""/>
        <dsp:cNvSpPr/>
      </dsp:nvSpPr>
      <dsp:spPr>
        <a:xfrm>
          <a:off x="-24460" y="1822091"/>
          <a:ext cx="1343482" cy="91104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AU" sz="1600" kern="1200">
              <a:solidFill>
                <a:schemeClr val="tx1"/>
              </a:solidFill>
              <a:latin typeface="Calibri" panose="020F0502020204030204"/>
              <a:ea typeface="+mn-ea"/>
              <a:cs typeface="+mn-cs"/>
            </a:rPr>
            <a:t>Relevant Knowledge Sharing</a:t>
          </a:r>
        </a:p>
      </dsp:txBody>
      <dsp:txXfrm>
        <a:off x="-24460" y="1822091"/>
        <a:ext cx="1343482" cy="911045"/>
      </dsp:txXfrm>
    </dsp:sp>
    <dsp:sp modelId="{9C328D2A-642A-4B8E-9C5E-1A77BCF66154}">
      <dsp:nvSpPr>
        <dsp:cNvPr id="0" name=""/>
        <dsp:cNvSpPr/>
      </dsp:nvSpPr>
      <dsp:spPr>
        <a:xfrm>
          <a:off x="1606685" y="1165363"/>
          <a:ext cx="1264454" cy="1264609"/>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EE009457-95AB-48FF-9178-B35B1F5A4A4B}">
      <dsp:nvSpPr>
        <dsp:cNvPr id="0" name=""/>
        <dsp:cNvSpPr/>
      </dsp:nvSpPr>
      <dsp:spPr>
        <a:xfrm>
          <a:off x="80910" y="736590"/>
          <a:ext cx="1369825" cy="852894"/>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AU" sz="1600" kern="1200">
              <a:solidFill>
                <a:schemeClr val="tx1"/>
              </a:solidFill>
              <a:latin typeface="Calibri" panose="020F0502020204030204"/>
              <a:ea typeface="+mn-ea"/>
              <a:cs typeface="+mn-cs"/>
            </a:rPr>
            <a:t>Sustainability Principles </a:t>
          </a:r>
        </a:p>
      </dsp:txBody>
      <dsp:txXfrm>
        <a:off x="80910" y="736590"/>
        <a:ext cx="1369825" cy="8528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288EB-91B4-4257-9172-023002CBA54D}">
      <dsp:nvSpPr>
        <dsp:cNvPr id="0" name=""/>
        <dsp:cNvSpPr/>
      </dsp:nvSpPr>
      <dsp:spPr>
        <a:xfrm>
          <a:off x="1846563" y="339090"/>
          <a:ext cx="4551680" cy="4551680"/>
        </a:xfrm>
        <a:prstGeom prst="pie">
          <a:avLst>
            <a:gd name="adj1" fmla="val 16200000"/>
            <a:gd name="adj2" fmla="val 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AU" sz="1600" kern="1200"/>
            <a:t> </a:t>
          </a:r>
          <a:r>
            <a:rPr lang="en-AU" sz="1600" b="1" kern="1200"/>
            <a:t>Task 1 : </a:t>
          </a:r>
          <a:r>
            <a:rPr lang="en-AU" sz="1600" b="0" kern="1200"/>
            <a:t>Inception &amp; </a:t>
          </a:r>
          <a:r>
            <a:rPr lang="en-AU" sz="1600" kern="1200"/>
            <a:t>Situation Analysis </a:t>
          </a:r>
        </a:p>
      </dsp:txBody>
      <dsp:txXfrm>
        <a:off x="4262746" y="1282480"/>
        <a:ext cx="1679786" cy="1246293"/>
      </dsp:txXfrm>
    </dsp:sp>
    <dsp:sp modelId="{4A62A968-D4EF-4093-B408-4CCF625A2EC3}">
      <dsp:nvSpPr>
        <dsp:cNvPr id="0" name=""/>
        <dsp:cNvSpPr/>
      </dsp:nvSpPr>
      <dsp:spPr>
        <a:xfrm>
          <a:off x="1846563" y="491896"/>
          <a:ext cx="4551680" cy="4551680"/>
        </a:xfrm>
        <a:prstGeom prst="pie">
          <a:avLst>
            <a:gd name="adj1" fmla="val 0"/>
            <a:gd name="adj2" fmla="val 54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AU" sz="1600" b="1" kern="1200"/>
            <a:t>Task 2 :</a:t>
          </a:r>
        </a:p>
        <a:p>
          <a:pPr marL="0" lvl="0" indent="0" algn="ctr" defTabSz="711200">
            <a:lnSpc>
              <a:spcPct val="90000"/>
            </a:lnSpc>
            <a:spcBef>
              <a:spcPct val="0"/>
            </a:spcBef>
            <a:spcAft>
              <a:spcPct val="35000"/>
            </a:spcAft>
            <a:buNone/>
          </a:pPr>
          <a:r>
            <a:rPr lang="en-AU" sz="1600" b="0" kern="1200"/>
            <a:t>Traditional Owner and Stakeholder Consultation</a:t>
          </a:r>
        </a:p>
      </dsp:txBody>
      <dsp:txXfrm>
        <a:off x="4262746" y="2853893"/>
        <a:ext cx="1679786" cy="1246293"/>
      </dsp:txXfrm>
    </dsp:sp>
    <dsp:sp modelId="{0D219415-66FF-47EA-B33E-11C1187B4843}">
      <dsp:nvSpPr>
        <dsp:cNvPr id="0" name=""/>
        <dsp:cNvSpPr/>
      </dsp:nvSpPr>
      <dsp:spPr>
        <a:xfrm>
          <a:off x="1693756" y="491896"/>
          <a:ext cx="4551680" cy="4551680"/>
        </a:xfrm>
        <a:prstGeom prst="pie">
          <a:avLst>
            <a:gd name="adj1" fmla="val 5400000"/>
            <a:gd name="adj2" fmla="val 108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AU" sz="1600" b="1" kern="1200"/>
            <a:t>Task 3: </a:t>
          </a:r>
        </a:p>
        <a:p>
          <a:pPr marL="0" lvl="0" indent="0" algn="ctr" defTabSz="711200">
            <a:lnSpc>
              <a:spcPct val="90000"/>
            </a:lnSpc>
            <a:spcBef>
              <a:spcPct val="0"/>
            </a:spcBef>
            <a:spcAft>
              <a:spcPct val="35000"/>
            </a:spcAft>
            <a:buNone/>
          </a:pPr>
          <a:r>
            <a:rPr lang="en-AU" sz="1600" kern="1200"/>
            <a:t>Utilisation Strategy Development &amp; Draft Plan </a:t>
          </a:r>
        </a:p>
      </dsp:txBody>
      <dsp:txXfrm>
        <a:off x="2149466" y="2853893"/>
        <a:ext cx="1679786" cy="1246293"/>
      </dsp:txXfrm>
    </dsp:sp>
    <dsp:sp modelId="{2D4A4A86-94A6-44C0-A8D4-C473398C7513}">
      <dsp:nvSpPr>
        <dsp:cNvPr id="0" name=""/>
        <dsp:cNvSpPr/>
      </dsp:nvSpPr>
      <dsp:spPr>
        <a:xfrm>
          <a:off x="1693756" y="339090"/>
          <a:ext cx="4551680" cy="4551680"/>
        </a:xfrm>
        <a:prstGeom prst="pie">
          <a:avLst>
            <a:gd name="adj1" fmla="val 10800000"/>
            <a:gd name="adj2" fmla="val 162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AU" sz="1600" b="1" kern="1200"/>
            <a:t>Task 4</a:t>
          </a:r>
          <a:r>
            <a:rPr lang="en-AU" sz="1600" kern="1200"/>
            <a:t>: </a:t>
          </a:r>
          <a:br>
            <a:rPr lang="en-AU" sz="1600" kern="1200"/>
          </a:br>
          <a:r>
            <a:rPr lang="en-AU" sz="1600" kern="1200"/>
            <a:t>Reporting</a:t>
          </a:r>
        </a:p>
      </dsp:txBody>
      <dsp:txXfrm>
        <a:off x="2149466" y="1282480"/>
        <a:ext cx="1679786" cy="1246293"/>
      </dsp:txXfrm>
    </dsp:sp>
    <dsp:sp modelId="{01611BC8-D4ED-4660-A93E-78202F273503}">
      <dsp:nvSpPr>
        <dsp:cNvPr id="0" name=""/>
        <dsp:cNvSpPr/>
      </dsp:nvSpPr>
      <dsp:spPr>
        <a:xfrm>
          <a:off x="1564792" y="57319"/>
          <a:ext cx="5115221" cy="5115221"/>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02DF1A-0065-4798-B82A-4CD2F8170E8B}">
      <dsp:nvSpPr>
        <dsp:cNvPr id="0" name=""/>
        <dsp:cNvSpPr/>
      </dsp:nvSpPr>
      <dsp:spPr>
        <a:xfrm>
          <a:off x="1564792" y="210125"/>
          <a:ext cx="5115221" cy="5115221"/>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B73983-8A28-4DFE-BBC6-EC6C7ACDBA93}">
      <dsp:nvSpPr>
        <dsp:cNvPr id="0" name=""/>
        <dsp:cNvSpPr/>
      </dsp:nvSpPr>
      <dsp:spPr>
        <a:xfrm>
          <a:off x="1411985" y="210125"/>
          <a:ext cx="5115221" cy="5115221"/>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71FB16E-7E5A-4410-9A1C-B54A4D046A7F}">
      <dsp:nvSpPr>
        <dsp:cNvPr id="0" name=""/>
        <dsp:cNvSpPr/>
      </dsp:nvSpPr>
      <dsp:spPr>
        <a:xfrm>
          <a:off x="1411985" y="57319"/>
          <a:ext cx="5115221" cy="5115221"/>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7D1251-E753-44B7-92A3-82D3F940373D}">
      <dsp:nvSpPr>
        <dsp:cNvPr id="0" name=""/>
        <dsp:cNvSpPr/>
      </dsp:nvSpPr>
      <dsp:spPr>
        <a:xfrm>
          <a:off x="3056212" y="795255"/>
          <a:ext cx="2084844" cy="170401"/>
        </a:xfrm>
        <a:custGeom>
          <a:avLst/>
          <a:gdLst/>
          <a:ahLst/>
          <a:cxnLst/>
          <a:rect l="0" t="0" r="0" b="0"/>
          <a:pathLst>
            <a:path>
              <a:moveTo>
                <a:pt x="0" y="0"/>
              </a:moveTo>
              <a:lnTo>
                <a:pt x="0" y="85200"/>
              </a:lnTo>
              <a:lnTo>
                <a:pt x="2084844" y="85200"/>
              </a:lnTo>
              <a:lnTo>
                <a:pt x="2084844" y="170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F460D4-BAB4-4789-89BE-91BD935DD31E}">
      <dsp:nvSpPr>
        <dsp:cNvPr id="0" name=""/>
        <dsp:cNvSpPr/>
      </dsp:nvSpPr>
      <dsp:spPr>
        <a:xfrm>
          <a:off x="3056212" y="795255"/>
          <a:ext cx="1103009" cy="170401"/>
        </a:xfrm>
        <a:custGeom>
          <a:avLst/>
          <a:gdLst/>
          <a:ahLst/>
          <a:cxnLst/>
          <a:rect l="0" t="0" r="0" b="0"/>
          <a:pathLst>
            <a:path>
              <a:moveTo>
                <a:pt x="0" y="0"/>
              </a:moveTo>
              <a:lnTo>
                <a:pt x="0" y="85200"/>
              </a:lnTo>
              <a:lnTo>
                <a:pt x="1103009" y="85200"/>
              </a:lnTo>
              <a:lnTo>
                <a:pt x="1103009" y="170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08D393-1507-43B6-8430-05ECFD1CF8C4}">
      <dsp:nvSpPr>
        <dsp:cNvPr id="0" name=""/>
        <dsp:cNvSpPr/>
      </dsp:nvSpPr>
      <dsp:spPr>
        <a:xfrm>
          <a:off x="3010493" y="795255"/>
          <a:ext cx="91440" cy="170401"/>
        </a:xfrm>
        <a:custGeom>
          <a:avLst/>
          <a:gdLst/>
          <a:ahLst/>
          <a:cxnLst/>
          <a:rect l="0" t="0" r="0" b="0"/>
          <a:pathLst>
            <a:path>
              <a:moveTo>
                <a:pt x="45720" y="0"/>
              </a:moveTo>
              <a:lnTo>
                <a:pt x="45720" y="85200"/>
              </a:lnTo>
              <a:lnTo>
                <a:pt x="119730" y="85200"/>
              </a:lnTo>
              <a:lnTo>
                <a:pt x="119730" y="170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99FBDF7-8D4D-4D85-AE62-3EF62DEBAB97}">
      <dsp:nvSpPr>
        <dsp:cNvPr id="0" name=""/>
        <dsp:cNvSpPr/>
      </dsp:nvSpPr>
      <dsp:spPr>
        <a:xfrm>
          <a:off x="2101224" y="795255"/>
          <a:ext cx="954988" cy="170401"/>
        </a:xfrm>
        <a:custGeom>
          <a:avLst/>
          <a:gdLst/>
          <a:ahLst/>
          <a:cxnLst/>
          <a:rect l="0" t="0" r="0" b="0"/>
          <a:pathLst>
            <a:path>
              <a:moveTo>
                <a:pt x="954988" y="0"/>
              </a:moveTo>
              <a:lnTo>
                <a:pt x="954988" y="85200"/>
              </a:lnTo>
              <a:lnTo>
                <a:pt x="0" y="85200"/>
              </a:lnTo>
              <a:lnTo>
                <a:pt x="0" y="170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2CA79EC-B351-490A-AC01-B285FE9966C3}">
      <dsp:nvSpPr>
        <dsp:cNvPr id="0" name=""/>
        <dsp:cNvSpPr/>
      </dsp:nvSpPr>
      <dsp:spPr>
        <a:xfrm>
          <a:off x="1045379" y="795255"/>
          <a:ext cx="2010833" cy="170401"/>
        </a:xfrm>
        <a:custGeom>
          <a:avLst/>
          <a:gdLst/>
          <a:ahLst/>
          <a:cxnLst/>
          <a:rect l="0" t="0" r="0" b="0"/>
          <a:pathLst>
            <a:path>
              <a:moveTo>
                <a:pt x="2010833" y="0"/>
              </a:moveTo>
              <a:lnTo>
                <a:pt x="2010833" y="85200"/>
              </a:lnTo>
              <a:lnTo>
                <a:pt x="0" y="85200"/>
              </a:lnTo>
              <a:lnTo>
                <a:pt x="0" y="170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DA56B2-9DD3-416F-B77E-06F0470E29A1}">
      <dsp:nvSpPr>
        <dsp:cNvPr id="0" name=""/>
        <dsp:cNvSpPr/>
      </dsp:nvSpPr>
      <dsp:spPr>
        <a:xfrm>
          <a:off x="1854122" y="553"/>
          <a:ext cx="2404180" cy="794701"/>
        </a:xfrm>
        <a:prstGeom prst="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AU" sz="1400" kern="1200"/>
            <a:t>Situation Analysis </a:t>
          </a:r>
        </a:p>
      </dsp:txBody>
      <dsp:txXfrm>
        <a:off x="1854122" y="553"/>
        <a:ext cx="2404180" cy="794701"/>
      </dsp:txXfrm>
    </dsp:sp>
    <dsp:sp modelId="{BA36E76D-8A88-43BF-AF5F-D0242C1C01C5}">
      <dsp:nvSpPr>
        <dsp:cNvPr id="0" name=""/>
        <dsp:cNvSpPr/>
      </dsp:nvSpPr>
      <dsp:spPr>
        <a:xfrm>
          <a:off x="565651" y="965656"/>
          <a:ext cx="959455" cy="1336179"/>
        </a:xfrm>
        <a:prstGeom prst="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Environmental Audit</a:t>
          </a:r>
        </a:p>
      </dsp:txBody>
      <dsp:txXfrm>
        <a:off x="565651" y="965656"/>
        <a:ext cx="959455" cy="1336179"/>
      </dsp:txXfrm>
    </dsp:sp>
    <dsp:sp modelId="{D98EB70E-5A4B-45CF-B239-1F2F59617BEB}">
      <dsp:nvSpPr>
        <dsp:cNvPr id="0" name=""/>
        <dsp:cNvSpPr/>
      </dsp:nvSpPr>
      <dsp:spPr>
        <a:xfrm>
          <a:off x="1695507" y="965656"/>
          <a:ext cx="811433" cy="1352639"/>
        </a:xfrm>
        <a:prstGeom prst="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Desktop Analysis of Site Options</a:t>
          </a:r>
        </a:p>
      </dsp:txBody>
      <dsp:txXfrm>
        <a:off x="1695507" y="965656"/>
        <a:ext cx="811433" cy="1352639"/>
      </dsp:txXfrm>
    </dsp:sp>
    <dsp:sp modelId="{139E87FC-007E-4C61-AD5D-610AECEF33FF}">
      <dsp:nvSpPr>
        <dsp:cNvPr id="0" name=""/>
        <dsp:cNvSpPr/>
      </dsp:nvSpPr>
      <dsp:spPr>
        <a:xfrm>
          <a:off x="2677342" y="965656"/>
          <a:ext cx="905762" cy="1352639"/>
        </a:xfrm>
        <a:prstGeom prst="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 Preliminary Event Option Analysis</a:t>
          </a:r>
        </a:p>
      </dsp:txBody>
      <dsp:txXfrm>
        <a:off x="2677342" y="965656"/>
        <a:ext cx="905762" cy="1352639"/>
      </dsp:txXfrm>
    </dsp:sp>
    <dsp:sp modelId="{3683D4E1-CEAE-47C4-B866-3439AE7A9B24}">
      <dsp:nvSpPr>
        <dsp:cNvPr id="0" name=""/>
        <dsp:cNvSpPr/>
      </dsp:nvSpPr>
      <dsp:spPr>
        <a:xfrm>
          <a:off x="3753506" y="965656"/>
          <a:ext cx="811433" cy="1361167"/>
        </a:xfrm>
        <a:prstGeom prst="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 Seasonal Worker Needs Analysis</a:t>
          </a:r>
        </a:p>
      </dsp:txBody>
      <dsp:txXfrm>
        <a:off x="3753506" y="965656"/>
        <a:ext cx="811433" cy="1361167"/>
      </dsp:txXfrm>
    </dsp:sp>
    <dsp:sp modelId="{AB7C794E-B89A-4FD2-AFA6-BD252D0FF712}">
      <dsp:nvSpPr>
        <dsp:cNvPr id="0" name=""/>
        <dsp:cNvSpPr/>
      </dsp:nvSpPr>
      <dsp:spPr>
        <a:xfrm>
          <a:off x="4735340" y="965656"/>
          <a:ext cx="811433" cy="1375773"/>
        </a:xfrm>
        <a:prstGeom prst="rect">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Competitor Product &amp; Fee Analysis</a:t>
          </a:r>
        </a:p>
      </dsp:txBody>
      <dsp:txXfrm>
        <a:off x="4735340" y="965656"/>
        <a:ext cx="811433" cy="137577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288EB-91B4-4257-9172-023002CBA54D}">
      <dsp:nvSpPr>
        <dsp:cNvPr id="0" name=""/>
        <dsp:cNvSpPr/>
      </dsp:nvSpPr>
      <dsp:spPr>
        <a:xfrm>
          <a:off x="1277078" y="230965"/>
          <a:ext cx="3173459" cy="3173459"/>
        </a:xfrm>
        <a:prstGeom prst="pie">
          <a:avLst>
            <a:gd name="adj1" fmla="val 16200000"/>
            <a:gd name="adj2" fmla="val 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AU" sz="1000" kern="1200"/>
            <a:t> </a:t>
          </a:r>
          <a:r>
            <a:rPr lang="en-AU" sz="1000" b="1" kern="1200"/>
            <a:t>Task1 : </a:t>
          </a:r>
          <a:r>
            <a:rPr lang="en-AU" sz="1000" kern="1200"/>
            <a:t>Inception &amp; Situation Analysis</a:t>
          </a:r>
        </a:p>
      </dsp:txBody>
      <dsp:txXfrm>
        <a:off x="2961656" y="888702"/>
        <a:ext cx="1171157" cy="868923"/>
      </dsp:txXfrm>
    </dsp:sp>
    <dsp:sp modelId="{4A62A968-D4EF-4093-B408-4CCF625A2EC3}">
      <dsp:nvSpPr>
        <dsp:cNvPr id="0" name=""/>
        <dsp:cNvSpPr/>
      </dsp:nvSpPr>
      <dsp:spPr>
        <a:xfrm>
          <a:off x="1277078" y="337503"/>
          <a:ext cx="3173459" cy="3173459"/>
        </a:xfrm>
        <a:prstGeom prst="pie">
          <a:avLst>
            <a:gd name="adj1" fmla="val 0"/>
            <a:gd name="adj2" fmla="val 54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AU" sz="1000" b="1" kern="1200"/>
            <a:t>Task 2 :</a:t>
          </a:r>
        </a:p>
        <a:p>
          <a:pPr marL="0" lvl="0" indent="0" algn="ctr" defTabSz="444500">
            <a:lnSpc>
              <a:spcPct val="90000"/>
            </a:lnSpc>
            <a:spcBef>
              <a:spcPct val="0"/>
            </a:spcBef>
            <a:spcAft>
              <a:spcPct val="35000"/>
            </a:spcAft>
            <a:buNone/>
          </a:pPr>
          <a:r>
            <a:rPr lang="en-AU" sz="1000" b="0" kern="1200"/>
            <a:t>Traditional Owner &amp; Stakeholder Consultation</a:t>
          </a:r>
        </a:p>
      </dsp:txBody>
      <dsp:txXfrm>
        <a:off x="2961656" y="1984301"/>
        <a:ext cx="1171157" cy="868923"/>
      </dsp:txXfrm>
    </dsp:sp>
    <dsp:sp modelId="{0D219415-66FF-47EA-B33E-11C1187B4843}">
      <dsp:nvSpPr>
        <dsp:cNvPr id="0" name=""/>
        <dsp:cNvSpPr/>
      </dsp:nvSpPr>
      <dsp:spPr>
        <a:xfrm>
          <a:off x="1170540" y="337503"/>
          <a:ext cx="3173459" cy="3173459"/>
        </a:xfrm>
        <a:prstGeom prst="pie">
          <a:avLst>
            <a:gd name="adj1" fmla="val 5400000"/>
            <a:gd name="adj2" fmla="val 108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AU" sz="1000" b="1" kern="1200"/>
            <a:t>Task 3: </a:t>
          </a:r>
          <a:endParaRPr lang="en-AU" sz="1000" kern="1200"/>
        </a:p>
        <a:p>
          <a:pPr marL="0" lvl="0" indent="0" algn="ctr" defTabSz="444500">
            <a:lnSpc>
              <a:spcPct val="90000"/>
            </a:lnSpc>
            <a:spcBef>
              <a:spcPct val="0"/>
            </a:spcBef>
            <a:spcAft>
              <a:spcPct val="35000"/>
            </a:spcAft>
            <a:buNone/>
          </a:pPr>
          <a:r>
            <a:rPr lang="en-AU" sz="1000" kern="1200"/>
            <a:t>Utilisation Strategy Development &amp; Draft Plan </a:t>
          </a:r>
        </a:p>
        <a:p>
          <a:pPr marL="0" lvl="0" indent="0" algn="ctr" defTabSz="444500">
            <a:lnSpc>
              <a:spcPct val="90000"/>
            </a:lnSpc>
            <a:spcBef>
              <a:spcPct val="0"/>
            </a:spcBef>
            <a:spcAft>
              <a:spcPct val="35000"/>
            </a:spcAft>
            <a:buNone/>
          </a:pPr>
          <a:endParaRPr lang="en-AU" sz="1000" kern="1200"/>
        </a:p>
      </dsp:txBody>
      <dsp:txXfrm>
        <a:off x="1488264" y="1984301"/>
        <a:ext cx="1171157" cy="868923"/>
      </dsp:txXfrm>
    </dsp:sp>
    <dsp:sp modelId="{2D4A4A86-94A6-44C0-A8D4-C473398C7513}">
      <dsp:nvSpPr>
        <dsp:cNvPr id="0" name=""/>
        <dsp:cNvSpPr/>
      </dsp:nvSpPr>
      <dsp:spPr>
        <a:xfrm>
          <a:off x="1170540" y="230965"/>
          <a:ext cx="3173459" cy="3173459"/>
        </a:xfrm>
        <a:prstGeom prst="pie">
          <a:avLst>
            <a:gd name="adj1" fmla="val 10800000"/>
            <a:gd name="adj2" fmla="val 162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AU" sz="1000" b="1" kern="1200"/>
            <a:t>Task 4</a:t>
          </a:r>
          <a:r>
            <a:rPr lang="en-AU" sz="1000" kern="1200"/>
            <a:t>: </a:t>
          </a:r>
          <a:br>
            <a:rPr lang="en-AU" sz="1000" kern="1200"/>
          </a:br>
          <a:r>
            <a:rPr lang="en-AU" sz="1000" kern="1200"/>
            <a:t>Reporting</a:t>
          </a:r>
        </a:p>
      </dsp:txBody>
      <dsp:txXfrm>
        <a:off x="1488264" y="888702"/>
        <a:ext cx="1171157" cy="868923"/>
      </dsp:txXfrm>
    </dsp:sp>
    <dsp:sp modelId="{01611BC8-D4ED-4660-A93E-78202F273503}">
      <dsp:nvSpPr>
        <dsp:cNvPr id="0" name=""/>
        <dsp:cNvSpPr/>
      </dsp:nvSpPr>
      <dsp:spPr>
        <a:xfrm>
          <a:off x="1080626" y="34513"/>
          <a:ext cx="3566364" cy="3566364"/>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02DF1A-0065-4798-B82A-4CD2F8170E8B}">
      <dsp:nvSpPr>
        <dsp:cNvPr id="0" name=""/>
        <dsp:cNvSpPr/>
      </dsp:nvSpPr>
      <dsp:spPr>
        <a:xfrm>
          <a:off x="1080626" y="141050"/>
          <a:ext cx="3566364" cy="3566364"/>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B73983-8A28-4DFE-BBC6-EC6C7ACDBA93}">
      <dsp:nvSpPr>
        <dsp:cNvPr id="0" name=""/>
        <dsp:cNvSpPr/>
      </dsp:nvSpPr>
      <dsp:spPr>
        <a:xfrm>
          <a:off x="974088" y="141050"/>
          <a:ext cx="3566364" cy="3566364"/>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71FB16E-7E5A-4410-9A1C-B54A4D046A7F}">
      <dsp:nvSpPr>
        <dsp:cNvPr id="0" name=""/>
        <dsp:cNvSpPr/>
      </dsp:nvSpPr>
      <dsp:spPr>
        <a:xfrm>
          <a:off x="974088" y="34513"/>
          <a:ext cx="3566364" cy="3566364"/>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34FDAD-BF5A-403E-83EF-F078FD2EC708}">
      <dsp:nvSpPr>
        <dsp:cNvPr id="0" name=""/>
        <dsp:cNvSpPr/>
      </dsp:nvSpPr>
      <dsp:spPr>
        <a:xfrm>
          <a:off x="2993" y="1968351"/>
          <a:ext cx="928051" cy="556831"/>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AU" sz="1200" kern="1200"/>
            <a:t>Outcomes Focussed</a:t>
          </a:r>
        </a:p>
      </dsp:txBody>
      <dsp:txXfrm>
        <a:off x="19302" y="1984660"/>
        <a:ext cx="895433" cy="524213"/>
      </dsp:txXfrm>
    </dsp:sp>
    <dsp:sp modelId="{0C2C3A08-DEF2-426C-96EF-169E0CBD959F}">
      <dsp:nvSpPr>
        <dsp:cNvPr id="0" name=""/>
        <dsp:cNvSpPr/>
      </dsp:nvSpPr>
      <dsp:spPr>
        <a:xfrm>
          <a:off x="1023850" y="2131689"/>
          <a:ext cx="196746" cy="23015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AU" sz="900" kern="1200"/>
        </a:p>
      </dsp:txBody>
      <dsp:txXfrm>
        <a:off x="1023850" y="2177720"/>
        <a:ext cx="137722" cy="138094"/>
      </dsp:txXfrm>
    </dsp:sp>
    <dsp:sp modelId="{1901D967-0722-4032-8580-6245F2BE8D74}">
      <dsp:nvSpPr>
        <dsp:cNvPr id="0" name=""/>
        <dsp:cNvSpPr/>
      </dsp:nvSpPr>
      <dsp:spPr>
        <a:xfrm>
          <a:off x="1302266" y="1968351"/>
          <a:ext cx="928051" cy="556831"/>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AU" sz="1200" kern="1200"/>
            <a:t>Inclusive</a:t>
          </a:r>
        </a:p>
      </dsp:txBody>
      <dsp:txXfrm>
        <a:off x="1318575" y="1984660"/>
        <a:ext cx="895433" cy="524213"/>
      </dsp:txXfrm>
    </dsp:sp>
    <dsp:sp modelId="{DEA1A5AD-EEF6-4B4E-B452-47BA5E224FA7}">
      <dsp:nvSpPr>
        <dsp:cNvPr id="0" name=""/>
        <dsp:cNvSpPr/>
      </dsp:nvSpPr>
      <dsp:spPr>
        <a:xfrm>
          <a:off x="2323123" y="2131689"/>
          <a:ext cx="196746" cy="23015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AU" sz="900" kern="1200"/>
        </a:p>
      </dsp:txBody>
      <dsp:txXfrm>
        <a:off x="2323123" y="2177720"/>
        <a:ext cx="137722" cy="138094"/>
      </dsp:txXfrm>
    </dsp:sp>
    <dsp:sp modelId="{4AFE3E02-5AED-4490-8E19-4ADB754FBC52}">
      <dsp:nvSpPr>
        <dsp:cNvPr id="0" name=""/>
        <dsp:cNvSpPr/>
      </dsp:nvSpPr>
      <dsp:spPr>
        <a:xfrm>
          <a:off x="2601538" y="1968351"/>
          <a:ext cx="928051" cy="556831"/>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AU" sz="1200" kern="1200"/>
            <a:t>Participative </a:t>
          </a:r>
        </a:p>
      </dsp:txBody>
      <dsp:txXfrm>
        <a:off x="2617847" y="1984660"/>
        <a:ext cx="895433" cy="524213"/>
      </dsp:txXfrm>
    </dsp:sp>
    <dsp:sp modelId="{854A3F32-DD5A-4976-B689-A01336298348}">
      <dsp:nvSpPr>
        <dsp:cNvPr id="0" name=""/>
        <dsp:cNvSpPr/>
      </dsp:nvSpPr>
      <dsp:spPr>
        <a:xfrm>
          <a:off x="3622395" y="2131689"/>
          <a:ext cx="196746" cy="23015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AU" sz="900" kern="1200"/>
        </a:p>
      </dsp:txBody>
      <dsp:txXfrm>
        <a:off x="3622395" y="2177720"/>
        <a:ext cx="137722" cy="138094"/>
      </dsp:txXfrm>
    </dsp:sp>
    <dsp:sp modelId="{86C2AD24-FF69-42B4-BF05-EABCC12D58AD}">
      <dsp:nvSpPr>
        <dsp:cNvPr id="0" name=""/>
        <dsp:cNvSpPr/>
      </dsp:nvSpPr>
      <dsp:spPr>
        <a:xfrm>
          <a:off x="3900811" y="1968351"/>
          <a:ext cx="928051" cy="556831"/>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AU" sz="1200" kern="1200"/>
            <a:t>Respectful </a:t>
          </a:r>
        </a:p>
      </dsp:txBody>
      <dsp:txXfrm>
        <a:off x="3917120" y="1984660"/>
        <a:ext cx="895433" cy="524213"/>
      </dsp:txXfrm>
    </dsp:sp>
    <dsp:sp modelId="{56146068-82C7-46BD-B301-767F1E40CEA3}">
      <dsp:nvSpPr>
        <dsp:cNvPr id="0" name=""/>
        <dsp:cNvSpPr/>
      </dsp:nvSpPr>
      <dsp:spPr>
        <a:xfrm>
          <a:off x="4921668" y="2131689"/>
          <a:ext cx="196746" cy="23015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AU" sz="900" kern="1200"/>
        </a:p>
      </dsp:txBody>
      <dsp:txXfrm>
        <a:off x="4921668" y="2177720"/>
        <a:ext cx="137722" cy="138094"/>
      </dsp:txXfrm>
    </dsp:sp>
    <dsp:sp modelId="{340AC500-B9F4-4606-A439-B20F04BB2498}">
      <dsp:nvSpPr>
        <dsp:cNvPr id="0" name=""/>
        <dsp:cNvSpPr/>
      </dsp:nvSpPr>
      <dsp:spPr>
        <a:xfrm>
          <a:off x="5200083" y="1968351"/>
          <a:ext cx="928051" cy="556831"/>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AU" sz="1200" kern="1200"/>
            <a:t>Adaptive </a:t>
          </a:r>
        </a:p>
      </dsp:txBody>
      <dsp:txXfrm>
        <a:off x="5216392" y="1984660"/>
        <a:ext cx="895433" cy="52421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288EB-91B4-4257-9172-023002CBA54D}">
      <dsp:nvSpPr>
        <dsp:cNvPr id="0" name=""/>
        <dsp:cNvSpPr/>
      </dsp:nvSpPr>
      <dsp:spPr>
        <a:xfrm>
          <a:off x="1206664" y="214237"/>
          <a:ext cx="2960232" cy="2960232"/>
        </a:xfrm>
        <a:prstGeom prst="pie">
          <a:avLst>
            <a:gd name="adj1" fmla="val 16200000"/>
            <a:gd name="adj2" fmla="val 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AU" sz="1000" kern="1200"/>
            <a:t> </a:t>
          </a:r>
          <a:r>
            <a:rPr lang="en-AU" sz="1000" b="1" kern="1200"/>
            <a:t>Task1 : </a:t>
          </a:r>
          <a:r>
            <a:rPr lang="en-AU" sz="1000" kern="1200"/>
            <a:t>Inception &amp; Situation Analysis</a:t>
          </a:r>
        </a:p>
      </dsp:txBody>
      <dsp:txXfrm>
        <a:off x="2778054" y="827780"/>
        <a:ext cx="1092466" cy="810539"/>
      </dsp:txXfrm>
    </dsp:sp>
    <dsp:sp modelId="{4A62A968-D4EF-4093-B408-4CCF625A2EC3}">
      <dsp:nvSpPr>
        <dsp:cNvPr id="0" name=""/>
        <dsp:cNvSpPr/>
      </dsp:nvSpPr>
      <dsp:spPr>
        <a:xfrm>
          <a:off x="1206664" y="313616"/>
          <a:ext cx="2960232" cy="2960232"/>
        </a:xfrm>
        <a:prstGeom prst="pie">
          <a:avLst>
            <a:gd name="adj1" fmla="val 0"/>
            <a:gd name="adj2" fmla="val 540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AU" sz="1000" b="1" kern="1200"/>
            <a:t>Task 2 :</a:t>
          </a:r>
        </a:p>
        <a:p>
          <a:pPr marL="0" lvl="0" indent="0" algn="ctr" defTabSz="444500">
            <a:lnSpc>
              <a:spcPct val="90000"/>
            </a:lnSpc>
            <a:spcBef>
              <a:spcPct val="0"/>
            </a:spcBef>
            <a:spcAft>
              <a:spcPct val="35000"/>
            </a:spcAft>
            <a:buNone/>
          </a:pPr>
          <a:r>
            <a:rPr lang="en-AU" sz="1000" b="0" kern="1200"/>
            <a:t>Traditional Owner &amp; Stakeholder Consultation</a:t>
          </a:r>
        </a:p>
      </dsp:txBody>
      <dsp:txXfrm>
        <a:off x="2778054" y="1849765"/>
        <a:ext cx="1092466" cy="810539"/>
      </dsp:txXfrm>
    </dsp:sp>
    <dsp:sp modelId="{0D219415-66FF-47EA-B33E-11C1187B4843}">
      <dsp:nvSpPr>
        <dsp:cNvPr id="0" name=""/>
        <dsp:cNvSpPr/>
      </dsp:nvSpPr>
      <dsp:spPr>
        <a:xfrm>
          <a:off x="1107285" y="313616"/>
          <a:ext cx="2960232" cy="2960232"/>
        </a:xfrm>
        <a:prstGeom prst="pie">
          <a:avLst>
            <a:gd name="adj1" fmla="val 5400000"/>
            <a:gd name="adj2" fmla="val 108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AU" sz="1000" b="1" kern="1200"/>
            <a:t>Task 3: </a:t>
          </a:r>
        </a:p>
        <a:p>
          <a:pPr marL="0" lvl="0" indent="0" algn="ctr" defTabSz="444500">
            <a:lnSpc>
              <a:spcPct val="90000"/>
            </a:lnSpc>
            <a:spcBef>
              <a:spcPct val="0"/>
            </a:spcBef>
            <a:spcAft>
              <a:spcPct val="35000"/>
            </a:spcAft>
            <a:buNone/>
          </a:pPr>
          <a:r>
            <a:rPr lang="en-AU" sz="1000" kern="1200"/>
            <a:t>Utilisation Strategy Development &amp; Draft Plan</a:t>
          </a:r>
        </a:p>
      </dsp:txBody>
      <dsp:txXfrm>
        <a:off x="1403660" y="1849765"/>
        <a:ext cx="1092466" cy="810539"/>
      </dsp:txXfrm>
    </dsp:sp>
    <dsp:sp modelId="{2D4A4A86-94A6-44C0-A8D4-C473398C7513}">
      <dsp:nvSpPr>
        <dsp:cNvPr id="0" name=""/>
        <dsp:cNvSpPr/>
      </dsp:nvSpPr>
      <dsp:spPr>
        <a:xfrm>
          <a:off x="1107285" y="214237"/>
          <a:ext cx="2960232" cy="2960232"/>
        </a:xfrm>
        <a:prstGeom prst="pie">
          <a:avLst>
            <a:gd name="adj1" fmla="val 10800000"/>
            <a:gd name="adj2" fmla="val 162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AU" sz="1000" b="1" kern="1200"/>
            <a:t>Task 4</a:t>
          </a:r>
          <a:r>
            <a:rPr lang="en-AU" sz="1000" kern="1200"/>
            <a:t>: </a:t>
          </a:r>
          <a:br>
            <a:rPr lang="en-AU" sz="1000" kern="1200"/>
          </a:br>
          <a:r>
            <a:rPr lang="en-AU" sz="1000" kern="1200"/>
            <a:t>Reporting</a:t>
          </a:r>
        </a:p>
      </dsp:txBody>
      <dsp:txXfrm>
        <a:off x="1403660" y="827780"/>
        <a:ext cx="1092466" cy="810539"/>
      </dsp:txXfrm>
    </dsp:sp>
    <dsp:sp modelId="{01611BC8-D4ED-4660-A93E-78202F273503}">
      <dsp:nvSpPr>
        <dsp:cNvPr id="0" name=""/>
        <dsp:cNvSpPr/>
      </dsp:nvSpPr>
      <dsp:spPr>
        <a:xfrm>
          <a:off x="1023412" y="30984"/>
          <a:ext cx="3326737" cy="3326737"/>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02DF1A-0065-4798-B82A-4CD2F8170E8B}">
      <dsp:nvSpPr>
        <dsp:cNvPr id="0" name=""/>
        <dsp:cNvSpPr/>
      </dsp:nvSpPr>
      <dsp:spPr>
        <a:xfrm>
          <a:off x="1023412" y="130364"/>
          <a:ext cx="3326737" cy="3326737"/>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B73983-8A28-4DFE-BBC6-EC6C7ACDBA93}">
      <dsp:nvSpPr>
        <dsp:cNvPr id="0" name=""/>
        <dsp:cNvSpPr/>
      </dsp:nvSpPr>
      <dsp:spPr>
        <a:xfrm>
          <a:off x="924032" y="130364"/>
          <a:ext cx="3326737" cy="3326737"/>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71FB16E-7E5A-4410-9A1C-B54A4D046A7F}">
      <dsp:nvSpPr>
        <dsp:cNvPr id="0" name=""/>
        <dsp:cNvSpPr/>
      </dsp:nvSpPr>
      <dsp:spPr>
        <a:xfrm>
          <a:off x="924032" y="30984"/>
          <a:ext cx="3326737" cy="3326737"/>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9D052F-3363-44DB-AA9C-A2C6FB9E4372}">
      <dsp:nvSpPr>
        <dsp:cNvPr id="0" name=""/>
        <dsp:cNvSpPr/>
      </dsp:nvSpPr>
      <dsp:spPr>
        <a:xfrm>
          <a:off x="746964" y="0"/>
          <a:ext cx="8465594" cy="5196548"/>
        </a:xfrm>
        <a:prstGeom prst="rightArrow">
          <a:avLst/>
        </a:prstGeom>
        <a:solidFill>
          <a:srgbClr val="000033"/>
        </a:solidFill>
        <a:ln>
          <a:solidFill>
            <a:schemeClr val="tx1"/>
          </a:solidFill>
        </a:ln>
        <a:effectLst/>
      </dsp:spPr>
      <dsp:style>
        <a:lnRef idx="0">
          <a:scrgbClr r="0" g="0" b="0"/>
        </a:lnRef>
        <a:fillRef idx="1">
          <a:scrgbClr r="0" g="0" b="0"/>
        </a:fillRef>
        <a:effectRef idx="0">
          <a:scrgbClr r="0" g="0" b="0"/>
        </a:effectRef>
        <a:fontRef idx="minor"/>
      </dsp:style>
    </dsp:sp>
    <dsp:sp modelId="{7AB98219-DBFF-4E56-BB40-83EF3D9B8224}">
      <dsp:nvSpPr>
        <dsp:cNvPr id="0" name=""/>
        <dsp:cNvSpPr/>
      </dsp:nvSpPr>
      <dsp:spPr>
        <a:xfrm>
          <a:off x="4863" y="1558964"/>
          <a:ext cx="1085432" cy="2078619"/>
        </a:xfrm>
        <a:prstGeom prst="roundRect">
          <a:avLst/>
        </a:prstGeom>
        <a:solidFill>
          <a:schemeClr val="accent3">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a:t>Respectful</a:t>
          </a:r>
        </a:p>
      </dsp:txBody>
      <dsp:txXfrm>
        <a:off x="57849" y="1611950"/>
        <a:ext cx="979460" cy="1972647"/>
      </dsp:txXfrm>
    </dsp:sp>
    <dsp:sp modelId="{A0CEE317-60FA-4368-9E61-52533193E438}">
      <dsp:nvSpPr>
        <dsp:cNvPr id="0" name=""/>
        <dsp:cNvSpPr/>
      </dsp:nvSpPr>
      <dsp:spPr>
        <a:xfrm>
          <a:off x="1271200" y="1558964"/>
          <a:ext cx="1085432" cy="2078619"/>
        </a:xfrm>
        <a:prstGeom prst="roundRect">
          <a:avLst/>
        </a:prstGeom>
        <a:solidFill>
          <a:schemeClr val="accent3">
            <a:hueOff val="387228"/>
            <a:satOff val="14286"/>
            <a:lumOff val="-2101"/>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a:t>Culturally Aware &amp; Informed </a:t>
          </a:r>
        </a:p>
      </dsp:txBody>
      <dsp:txXfrm>
        <a:off x="1324186" y="1611950"/>
        <a:ext cx="979460" cy="1972647"/>
      </dsp:txXfrm>
    </dsp:sp>
    <dsp:sp modelId="{C0004F94-1372-448D-83DB-DF2FBD06DB47}">
      <dsp:nvSpPr>
        <dsp:cNvPr id="0" name=""/>
        <dsp:cNvSpPr/>
      </dsp:nvSpPr>
      <dsp:spPr>
        <a:xfrm>
          <a:off x="2537538" y="1558964"/>
          <a:ext cx="1085432" cy="2078619"/>
        </a:xfrm>
        <a:prstGeom prst="roundRect">
          <a:avLst/>
        </a:prstGeom>
        <a:solidFill>
          <a:schemeClr val="accent3">
            <a:hueOff val="774457"/>
            <a:satOff val="28571"/>
            <a:lumOff val="-4202"/>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a:t>Continuing, Open &amp; Transparent</a:t>
          </a:r>
        </a:p>
      </dsp:txBody>
      <dsp:txXfrm>
        <a:off x="2590524" y="1611950"/>
        <a:ext cx="979460" cy="1972647"/>
      </dsp:txXfrm>
    </dsp:sp>
    <dsp:sp modelId="{B44BB78F-750A-4154-8C2B-46EBDCCE7BC7}">
      <dsp:nvSpPr>
        <dsp:cNvPr id="0" name=""/>
        <dsp:cNvSpPr/>
      </dsp:nvSpPr>
      <dsp:spPr>
        <a:xfrm>
          <a:off x="3803876" y="1558964"/>
          <a:ext cx="1085432" cy="2078619"/>
        </a:xfrm>
        <a:prstGeom prst="roundRect">
          <a:avLst/>
        </a:prstGeom>
        <a:solidFill>
          <a:schemeClr val="accent3">
            <a:hueOff val="1161685"/>
            <a:satOff val="42857"/>
            <a:lumOff val="-6303"/>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a:t>Listen, Listen, Listen </a:t>
          </a:r>
        </a:p>
      </dsp:txBody>
      <dsp:txXfrm>
        <a:off x="3856862" y="1611950"/>
        <a:ext cx="979460" cy="1972647"/>
      </dsp:txXfrm>
    </dsp:sp>
    <dsp:sp modelId="{8C7A5EA2-43A3-40CC-AAEC-D31C863C5AA3}">
      <dsp:nvSpPr>
        <dsp:cNvPr id="0" name=""/>
        <dsp:cNvSpPr/>
      </dsp:nvSpPr>
      <dsp:spPr>
        <a:xfrm>
          <a:off x="5070214" y="1558964"/>
          <a:ext cx="1085432" cy="2078619"/>
        </a:xfrm>
        <a:prstGeom prst="roundRect">
          <a:avLst/>
        </a:prstGeom>
        <a:solidFill>
          <a:schemeClr val="accent3">
            <a:hueOff val="1548914"/>
            <a:satOff val="57143"/>
            <a:lumOff val="-8403"/>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a:t>Build Mutual Trust </a:t>
          </a:r>
        </a:p>
      </dsp:txBody>
      <dsp:txXfrm>
        <a:off x="5123200" y="1611950"/>
        <a:ext cx="979460" cy="1972647"/>
      </dsp:txXfrm>
    </dsp:sp>
    <dsp:sp modelId="{6D40ED65-B4F6-4EF3-981B-7F75F356E83D}">
      <dsp:nvSpPr>
        <dsp:cNvPr id="0" name=""/>
        <dsp:cNvSpPr/>
      </dsp:nvSpPr>
      <dsp:spPr>
        <a:xfrm>
          <a:off x="6336551" y="1558964"/>
          <a:ext cx="1085432" cy="2078619"/>
        </a:xfrm>
        <a:prstGeom prst="roundRect">
          <a:avLst/>
        </a:prstGeom>
        <a:solidFill>
          <a:schemeClr val="accent3">
            <a:hueOff val="1936142"/>
            <a:satOff val="71429"/>
            <a:lumOff val="-10504"/>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AU" sz="1300" kern="1200"/>
            <a:t>Agree</a:t>
          </a:r>
          <a:br>
            <a:rPr lang="en-AU" sz="1300" kern="1200"/>
          </a:br>
          <a:r>
            <a:rPr lang="en-AU" sz="1300" kern="1200"/>
            <a:t>Engagement  Framework </a:t>
          </a:r>
        </a:p>
      </dsp:txBody>
      <dsp:txXfrm>
        <a:off x="6389537" y="1611950"/>
        <a:ext cx="979460" cy="1972647"/>
      </dsp:txXfrm>
    </dsp:sp>
    <dsp:sp modelId="{4E71196D-74C3-4A6C-B231-F248BB6599DD}">
      <dsp:nvSpPr>
        <dsp:cNvPr id="0" name=""/>
        <dsp:cNvSpPr/>
      </dsp:nvSpPr>
      <dsp:spPr>
        <a:xfrm>
          <a:off x="7602889" y="1558964"/>
          <a:ext cx="1085432" cy="2078619"/>
        </a:xfrm>
        <a:prstGeom prst="roundRect">
          <a:avLst/>
        </a:prstGeom>
        <a:solidFill>
          <a:schemeClr val="accent3">
            <a:hueOff val="2323371"/>
            <a:satOff val="85714"/>
            <a:lumOff val="-12605"/>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a:t>Understand what Success looks like for all </a:t>
          </a:r>
        </a:p>
      </dsp:txBody>
      <dsp:txXfrm>
        <a:off x="7655875" y="1611950"/>
        <a:ext cx="979460" cy="1972647"/>
      </dsp:txXfrm>
    </dsp:sp>
    <dsp:sp modelId="{DF0C6F3B-19F6-4CCA-91D5-0D668748CAB2}">
      <dsp:nvSpPr>
        <dsp:cNvPr id="0" name=""/>
        <dsp:cNvSpPr/>
      </dsp:nvSpPr>
      <dsp:spPr>
        <a:xfrm>
          <a:off x="8869227" y="1558964"/>
          <a:ext cx="1085432" cy="2078619"/>
        </a:xfrm>
        <a:prstGeom prst="roundRect">
          <a:avLst/>
        </a:prstGeom>
        <a:solidFill>
          <a:schemeClr val="accent3">
            <a:hueOff val="2710599"/>
            <a:satOff val="100000"/>
            <a:lumOff val="-14706"/>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AU" sz="1400" kern="1200"/>
            <a:t>Legacy Outcomes that meet Goals  </a:t>
          </a:r>
        </a:p>
      </dsp:txBody>
      <dsp:txXfrm>
        <a:off x="8922213" y="1611950"/>
        <a:ext cx="979460" cy="1972647"/>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B31780-277A-44DB-959F-7CD5752BDE52}" type="datetimeFigureOut">
              <a:rPr lang="en-AU" smtClean="0"/>
              <a:t>29/01/2023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A7F7D-9FCF-40F3-90AB-3B94B0208405}" type="slidenum">
              <a:rPr lang="en-AU" smtClean="0"/>
              <a:t>‹#›</a:t>
            </a:fld>
            <a:endParaRPr lang="en-AU"/>
          </a:p>
        </p:txBody>
      </p:sp>
    </p:spTree>
    <p:extLst>
      <p:ext uri="{BB962C8B-B14F-4D97-AF65-F5344CB8AC3E}">
        <p14:creationId xmlns:p14="http://schemas.microsoft.com/office/powerpoint/2010/main" val="700511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12</a:t>
            </a:fld>
            <a:endParaRPr lang="en-AU"/>
          </a:p>
        </p:txBody>
      </p:sp>
    </p:spTree>
    <p:extLst>
      <p:ext uri="{BB962C8B-B14F-4D97-AF65-F5344CB8AC3E}">
        <p14:creationId xmlns:p14="http://schemas.microsoft.com/office/powerpoint/2010/main" val="1206986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2802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3674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9044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4592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315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6876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8451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6758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21</a:t>
            </a:fld>
            <a:endParaRPr lang="en-AU"/>
          </a:p>
        </p:txBody>
      </p:sp>
    </p:spTree>
    <p:extLst>
      <p:ext uri="{BB962C8B-B14F-4D97-AF65-F5344CB8AC3E}">
        <p14:creationId xmlns:p14="http://schemas.microsoft.com/office/powerpoint/2010/main" val="1088083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2</a:t>
            </a:fld>
            <a:endParaRPr lang="en-AU"/>
          </a:p>
        </p:txBody>
      </p:sp>
    </p:spTree>
    <p:extLst>
      <p:ext uri="{BB962C8B-B14F-4D97-AF65-F5344CB8AC3E}">
        <p14:creationId xmlns:p14="http://schemas.microsoft.com/office/powerpoint/2010/main" val="2297815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6876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4174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5364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6551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2214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27</a:t>
            </a:fld>
            <a:endParaRPr lang="en-AU"/>
          </a:p>
        </p:txBody>
      </p:sp>
    </p:spTree>
    <p:extLst>
      <p:ext uri="{BB962C8B-B14F-4D97-AF65-F5344CB8AC3E}">
        <p14:creationId xmlns:p14="http://schemas.microsoft.com/office/powerpoint/2010/main" val="2852527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28</a:t>
            </a:fld>
            <a:endParaRPr lang="en-AU"/>
          </a:p>
        </p:txBody>
      </p:sp>
    </p:spTree>
    <p:extLst>
      <p:ext uri="{BB962C8B-B14F-4D97-AF65-F5344CB8AC3E}">
        <p14:creationId xmlns:p14="http://schemas.microsoft.com/office/powerpoint/2010/main" val="1088083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80276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30</a:t>
            </a:fld>
            <a:endParaRPr lang="en-AU"/>
          </a:p>
        </p:txBody>
      </p:sp>
    </p:spTree>
    <p:extLst>
      <p:ext uri="{BB962C8B-B14F-4D97-AF65-F5344CB8AC3E}">
        <p14:creationId xmlns:p14="http://schemas.microsoft.com/office/powerpoint/2010/main" val="18109014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1831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4</a:t>
            </a:fld>
            <a:endParaRPr lang="en-AU"/>
          </a:p>
        </p:txBody>
      </p:sp>
    </p:spTree>
    <p:extLst>
      <p:ext uri="{BB962C8B-B14F-4D97-AF65-F5344CB8AC3E}">
        <p14:creationId xmlns:p14="http://schemas.microsoft.com/office/powerpoint/2010/main" val="21029383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49076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32484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02538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64994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1D1D1B"/>
                </a:solidFill>
                <a:effectLst/>
                <a:latin typeface="NeutrifPro-Medium"/>
              </a:rPr>
              <a:t>The Gordon Culinary School will undergo a complete transformation, upgrading their existing training facilities and campus environs to provide a more connected, activated and immersive hospitality training precinct.</a:t>
            </a:r>
          </a:p>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42</a:t>
            </a:fld>
            <a:endParaRPr lang="en-AU"/>
          </a:p>
        </p:txBody>
      </p:sp>
    </p:spTree>
    <p:extLst>
      <p:ext uri="{BB962C8B-B14F-4D97-AF65-F5344CB8AC3E}">
        <p14:creationId xmlns:p14="http://schemas.microsoft.com/office/powerpoint/2010/main" val="41659261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2324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52</a:t>
            </a:fld>
            <a:endParaRPr lang="en-AU"/>
          </a:p>
        </p:txBody>
      </p:sp>
    </p:spTree>
    <p:extLst>
      <p:ext uri="{BB962C8B-B14F-4D97-AF65-F5344CB8AC3E}">
        <p14:creationId xmlns:p14="http://schemas.microsoft.com/office/powerpoint/2010/main" val="20860404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6813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88327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56</a:t>
            </a:fld>
            <a:endParaRPr lang="en-AU"/>
          </a:p>
        </p:txBody>
      </p:sp>
    </p:spTree>
    <p:extLst>
      <p:ext uri="{BB962C8B-B14F-4D97-AF65-F5344CB8AC3E}">
        <p14:creationId xmlns:p14="http://schemas.microsoft.com/office/powerpoint/2010/main" val="2664560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5</a:t>
            </a:fld>
            <a:endParaRPr lang="en-AU"/>
          </a:p>
        </p:txBody>
      </p:sp>
    </p:spTree>
    <p:extLst>
      <p:ext uri="{BB962C8B-B14F-4D97-AF65-F5344CB8AC3E}">
        <p14:creationId xmlns:p14="http://schemas.microsoft.com/office/powerpoint/2010/main" val="19025546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57</a:t>
            </a:fld>
            <a:endParaRPr lang="en-AU"/>
          </a:p>
        </p:txBody>
      </p:sp>
    </p:spTree>
    <p:extLst>
      <p:ext uri="{BB962C8B-B14F-4D97-AF65-F5344CB8AC3E}">
        <p14:creationId xmlns:p14="http://schemas.microsoft.com/office/powerpoint/2010/main" val="35893057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58</a:t>
            </a:fld>
            <a:endParaRPr lang="en-AU"/>
          </a:p>
        </p:txBody>
      </p:sp>
    </p:spTree>
    <p:extLst>
      <p:ext uri="{BB962C8B-B14F-4D97-AF65-F5344CB8AC3E}">
        <p14:creationId xmlns:p14="http://schemas.microsoft.com/office/powerpoint/2010/main" val="14849703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59</a:t>
            </a:fld>
            <a:endParaRPr lang="en-AU"/>
          </a:p>
        </p:txBody>
      </p:sp>
    </p:spTree>
    <p:extLst>
      <p:ext uri="{BB962C8B-B14F-4D97-AF65-F5344CB8AC3E}">
        <p14:creationId xmlns:p14="http://schemas.microsoft.com/office/powerpoint/2010/main" val="39958662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60</a:t>
            </a:fld>
            <a:endParaRPr lang="en-AU"/>
          </a:p>
        </p:txBody>
      </p:sp>
    </p:spTree>
    <p:extLst>
      <p:ext uri="{BB962C8B-B14F-4D97-AF65-F5344CB8AC3E}">
        <p14:creationId xmlns:p14="http://schemas.microsoft.com/office/powerpoint/2010/main" val="26027798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00868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20167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89272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23931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7496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6</a:t>
            </a:fld>
            <a:endParaRPr lang="en-AU"/>
          </a:p>
        </p:txBody>
      </p:sp>
    </p:spTree>
    <p:extLst>
      <p:ext uri="{BB962C8B-B14F-4D97-AF65-F5344CB8AC3E}">
        <p14:creationId xmlns:p14="http://schemas.microsoft.com/office/powerpoint/2010/main" val="2943435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8</a:t>
            </a:fld>
            <a:endParaRPr lang="en-AU"/>
          </a:p>
        </p:txBody>
      </p:sp>
    </p:spTree>
    <p:extLst>
      <p:ext uri="{BB962C8B-B14F-4D97-AF65-F5344CB8AC3E}">
        <p14:creationId xmlns:p14="http://schemas.microsoft.com/office/powerpoint/2010/main" val="1088083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9</a:t>
            </a:fld>
            <a:endParaRPr lang="en-AU"/>
          </a:p>
        </p:txBody>
      </p:sp>
    </p:spTree>
    <p:extLst>
      <p:ext uri="{BB962C8B-B14F-4D97-AF65-F5344CB8AC3E}">
        <p14:creationId xmlns:p14="http://schemas.microsoft.com/office/powerpoint/2010/main" val="1796994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10</a:t>
            </a:fld>
            <a:endParaRPr lang="en-AU"/>
          </a:p>
        </p:txBody>
      </p:sp>
    </p:spTree>
    <p:extLst>
      <p:ext uri="{BB962C8B-B14F-4D97-AF65-F5344CB8AC3E}">
        <p14:creationId xmlns:p14="http://schemas.microsoft.com/office/powerpoint/2010/main" val="2376970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5624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0A989-DB1F-41A5-9CA5-71161445A03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A654BB56-8975-4F14-8680-2EED38E662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43E13C23-4A37-4481-B3A4-F76217EA2F3A}"/>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868D8BAE-C64D-479A-8374-0157FEBAC9E1}"/>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87AAFB32-4C73-4895-A814-F6F535901979}"/>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34704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EFE59-59E4-4D42-AB27-314AF0FEE7EE}"/>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DAAB312-6340-4993-ADC0-05740B27FE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7FE0B80-F21D-445A-92F2-EAA0C2FBBA3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188A9BE2-4869-43BF-825C-A55371A9FA90}"/>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AD882D11-8553-48FB-88B0-2377A2203355}"/>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2828766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EF66B6-80C5-42E3-AE6B-5BAD2C4F97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426E1291-8B35-49C6-9F72-C3021D1FC20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09E15F8-7ECC-4E4D-AD03-E6816A98BAD9}"/>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9AC8F724-ED64-4A18-8B04-5B984A3681D2}"/>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E843C938-216F-41B8-8CE8-119BFDDF7039}"/>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3276183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_AND_BODY" type="tx">
  <p:cSld name="TITLE_AND_BODY">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FFFFFF"/>
              </a:buClr>
              <a:buSzPts val="1800"/>
              <a:buNone/>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11" name="Google Shape;11;p16"/>
          <p:cNvSpPr txBox="1">
            <a:spLocks noGrp="1"/>
          </p:cNvSpPr>
          <p:nvPr>
            <p:ph type="body" idx="1"/>
          </p:nvPr>
        </p:nvSpPr>
        <p:spPr>
          <a:xfrm>
            <a:off x="838200" y="1825625"/>
            <a:ext cx="10515600" cy="4351338"/>
          </a:xfrm>
          <a:prstGeom prst="rect">
            <a:avLst/>
          </a:prstGeom>
          <a:noFill/>
          <a:ln>
            <a:noFill/>
          </a:ln>
        </p:spPr>
        <p:txBody>
          <a:bodyPr spcFirstLastPara="1" wrap="square" lIns="45675" tIns="45675" rIns="45675" bIns="45675" anchor="t" anchorCtr="0">
            <a:normAutofit/>
          </a:bodyPr>
          <a:lstStyle>
            <a:lvl1pPr marL="457200" lvl="0" indent="-406400" algn="l">
              <a:lnSpc>
                <a:spcPct val="90000"/>
              </a:lnSpc>
              <a:spcBef>
                <a:spcPts val="1000"/>
              </a:spcBef>
              <a:spcAft>
                <a:spcPts val="0"/>
              </a:spcAft>
              <a:buSzPts val="2800"/>
              <a:buChar char="•"/>
              <a:defRPr/>
            </a:lvl1pPr>
            <a:lvl2pPr marL="914400" lvl="1" indent="-406400" algn="l">
              <a:lnSpc>
                <a:spcPct val="90000"/>
              </a:lnSpc>
              <a:spcBef>
                <a:spcPts val="1000"/>
              </a:spcBef>
              <a:spcAft>
                <a:spcPts val="0"/>
              </a:spcAft>
              <a:buSzPts val="2800"/>
              <a:buChar char="•"/>
              <a:defRPr/>
            </a:lvl2pPr>
            <a:lvl3pPr marL="1371600" lvl="2" indent="-406400" algn="l">
              <a:lnSpc>
                <a:spcPct val="90000"/>
              </a:lnSpc>
              <a:spcBef>
                <a:spcPts val="1000"/>
              </a:spcBef>
              <a:spcAft>
                <a:spcPts val="0"/>
              </a:spcAft>
              <a:buSzPts val="2800"/>
              <a:buChar char="•"/>
              <a:defRPr/>
            </a:lvl3pPr>
            <a:lvl4pPr marL="1828800" lvl="3" indent="-406400" algn="l">
              <a:lnSpc>
                <a:spcPct val="90000"/>
              </a:lnSpc>
              <a:spcBef>
                <a:spcPts val="1000"/>
              </a:spcBef>
              <a:spcAft>
                <a:spcPts val="0"/>
              </a:spcAft>
              <a:buSzPts val="2800"/>
              <a:buChar char="•"/>
              <a:defRPr/>
            </a:lvl4pPr>
            <a:lvl5pPr marL="2286000" lvl="4" indent="-406400" algn="l">
              <a:lnSpc>
                <a:spcPct val="90000"/>
              </a:lnSpc>
              <a:spcBef>
                <a:spcPts val="1000"/>
              </a:spcBef>
              <a:spcAft>
                <a:spcPts val="0"/>
              </a:spcAft>
              <a:buSzPts val="2800"/>
              <a:buChar char="•"/>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12" name="Google Shape;12;p16"/>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lvl="0"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1pPr>
            <a:lvl2pPr marL="0" lvl="1"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2pPr>
            <a:lvl3pPr marL="0" lvl="2"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3pPr>
            <a:lvl4pPr marL="0" lvl="3"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4pPr>
            <a:lvl5pPr marL="0" lvl="4"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5pPr>
            <a:lvl6pPr marL="0" lvl="5"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6pPr>
            <a:lvl7pPr marL="0" lvl="6"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7pPr>
            <a:lvl8pPr marL="0" lvl="7"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8pPr>
            <a:lvl9pPr marL="0" lvl="8"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22726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p:cSld name="Title and Content">
    <p:bg>
      <p:bgPr>
        <a:solidFill>
          <a:srgbClr val="FFFFFF"/>
        </a:solidFill>
        <a:effectLst/>
      </p:bgPr>
    </p:bg>
    <p:spTree>
      <p:nvGrpSpPr>
        <p:cNvPr id="1" name="Shape 13"/>
        <p:cNvGrpSpPr/>
        <p:nvPr/>
      </p:nvGrpSpPr>
      <p:grpSpPr>
        <a:xfrm>
          <a:off x="0" y="0"/>
          <a:ext cx="0" cy="0"/>
          <a:chOff x="0" y="0"/>
          <a:chExt cx="0" cy="0"/>
        </a:xfrm>
      </p:grpSpPr>
      <p:sp>
        <p:nvSpPr>
          <p:cNvPr id="14" name="Google Shape;14;p17"/>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000000"/>
              </a:buClr>
              <a:buSzPts val="4400"/>
              <a:buFont typeface="Calibri"/>
              <a:buNone/>
              <a:defRPr>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15" name="Google Shape;15;p17"/>
          <p:cNvSpPr txBox="1">
            <a:spLocks noGrp="1"/>
          </p:cNvSpPr>
          <p:nvPr>
            <p:ph type="body" idx="1"/>
          </p:nvPr>
        </p:nvSpPr>
        <p:spPr>
          <a:xfrm>
            <a:off x="838200" y="1825625"/>
            <a:ext cx="10515600" cy="4351338"/>
          </a:xfrm>
          <a:prstGeom prst="rect">
            <a:avLst/>
          </a:prstGeom>
          <a:noFill/>
          <a:ln>
            <a:noFill/>
          </a:ln>
        </p:spPr>
        <p:txBody>
          <a:bodyPr spcFirstLastPara="1" wrap="square" lIns="45675" tIns="45675" rIns="45675" bIns="45675" anchor="t" anchorCtr="0">
            <a:normAutofit/>
          </a:bodyPr>
          <a:lstStyle>
            <a:lvl1pPr marL="457200" lvl="0" indent="-406400" algn="l">
              <a:lnSpc>
                <a:spcPct val="90000"/>
              </a:lnSpc>
              <a:spcBef>
                <a:spcPts val="1000"/>
              </a:spcBef>
              <a:spcAft>
                <a:spcPts val="0"/>
              </a:spcAft>
              <a:buClr>
                <a:srgbClr val="000000"/>
              </a:buClr>
              <a:buSzPts val="2800"/>
              <a:buChar char="•"/>
              <a:defRPr>
                <a:solidFill>
                  <a:srgbClr val="000000"/>
                </a:solidFill>
              </a:defRPr>
            </a:lvl1pPr>
            <a:lvl2pPr marL="914400" lvl="1" indent="-406400" algn="l">
              <a:lnSpc>
                <a:spcPct val="90000"/>
              </a:lnSpc>
              <a:spcBef>
                <a:spcPts val="1000"/>
              </a:spcBef>
              <a:spcAft>
                <a:spcPts val="0"/>
              </a:spcAft>
              <a:buClr>
                <a:srgbClr val="000000"/>
              </a:buClr>
              <a:buSzPts val="2800"/>
              <a:buChar char="•"/>
              <a:defRPr>
                <a:solidFill>
                  <a:srgbClr val="000000"/>
                </a:solidFill>
              </a:defRPr>
            </a:lvl2pPr>
            <a:lvl3pPr marL="1371600" lvl="2" indent="-406400" algn="l">
              <a:lnSpc>
                <a:spcPct val="90000"/>
              </a:lnSpc>
              <a:spcBef>
                <a:spcPts val="1000"/>
              </a:spcBef>
              <a:spcAft>
                <a:spcPts val="0"/>
              </a:spcAft>
              <a:buClr>
                <a:srgbClr val="000000"/>
              </a:buClr>
              <a:buSzPts val="2800"/>
              <a:buChar char="•"/>
              <a:defRPr>
                <a:solidFill>
                  <a:srgbClr val="000000"/>
                </a:solidFill>
              </a:defRPr>
            </a:lvl3pPr>
            <a:lvl4pPr marL="1828800" lvl="3" indent="-406400" algn="l">
              <a:lnSpc>
                <a:spcPct val="90000"/>
              </a:lnSpc>
              <a:spcBef>
                <a:spcPts val="1000"/>
              </a:spcBef>
              <a:spcAft>
                <a:spcPts val="0"/>
              </a:spcAft>
              <a:buClr>
                <a:srgbClr val="000000"/>
              </a:buClr>
              <a:buSzPts val="2800"/>
              <a:buChar char="•"/>
              <a:defRPr>
                <a:solidFill>
                  <a:srgbClr val="000000"/>
                </a:solidFill>
              </a:defRPr>
            </a:lvl4pPr>
            <a:lvl5pPr marL="2286000" lvl="4" indent="-406400" algn="l">
              <a:lnSpc>
                <a:spcPct val="90000"/>
              </a:lnSpc>
              <a:spcBef>
                <a:spcPts val="1000"/>
              </a:spcBef>
              <a:spcAft>
                <a:spcPts val="0"/>
              </a:spcAft>
              <a:buClr>
                <a:srgbClr val="000000"/>
              </a:buClr>
              <a:buSzPts val="2800"/>
              <a:buChar char="•"/>
              <a:defRPr>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16" name="Google Shape;16;p17"/>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1327913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FFFFFF"/>
        </a:solidFill>
        <a:effectLst/>
      </p:bgPr>
    </p:bg>
    <p:spTree>
      <p:nvGrpSpPr>
        <p:cNvPr id="1" name="Shape 17"/>
        <p:cNvGrpSpPr/>
        <p:nvPr/>
      </p:nvGrpSpPr>
      <p:grpSpPr>
        <a:xfrm>
          <a:off x="0" y="0"/>
          <a:ext cx="0" cy="0"/>
          <a:chOff x="0" y="0"/>
          <a:chExt cx="0" cy="0"/>
        </a:xfrm>
      </p:grpSpPr>
      <p:sp>
        <p:nvSpPr>
          <p:cNvPr id="18" name="Google Shape;18;p18"/>
          <p:cNvSpPr txBox="1">
            <a:spLocks noGrp="1"/>
          </p:cNvSpPr>
          <p:nvPr>
            <p:ph type="title"/>
          </p:nvPr>
        </p:nvSpPr>
        <p:spPr>
          <a:xfrm>
            <a:off x="1524000" y="1122362"/>
            <a:ext cx="9144000" cy="2387601"/>
          </a:xfrm>
          <a:prstGeom prst="rect">
            <a:avLst/>
          </a:prstGeom>
          <a:noFill/>
          <a:ln>
            <a:noFill/>
          </a:ln>
        </p:spPr>
        <p:txBody>
          <a:bodyPr spcFirstLastPara="1" wrap="square" lIns="45675" tIns="45675" rIns="45675" bIns="45675" anchor="b" anchorCtr="0">
            <a:normAutofit/>
          </a:bodyPr>
          <a:lstStyle>
            <a:lvl1pPr lvl="0" algn="ctr">
              <a:lnSpc>
                <a:spcPct val="90000"/>
              </a:lnSpc>
              <a:spcBef>
                <a:spcPts val="0"/>
              </a:spcBef>
              <a:spcAft>
                <a:spcPts val="0"/>
              </a:spcAft>
              <a:buClr>
                <a:srgbClr val="000000"/>
              </a:buClr>
              <a:buSzPts val="6000"/>
              <a:buFont typeface="Calibri"/>
              <a:buNone/>
              <a:defRPr sz="6000">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19" name="Google Shape;19;p18"/>
          <p:cNvSpPr txBox="1">
            <a:spLocks noGrp="1"/>
          </p:cNvSpPr>
          <p:nvPr>
            <p:ph type="body" idx="1"/>
          </p:nvPr>
        </p:nvSpPr>
        <p:spPr>
          <a:xfrm>
            <a:off x="1524000" y="3602037"/>
            <a:ext cx="9144000" cy="1655765"/>
          </a:xfrm>
          <a:prstGeom prst="rect">
            <a:avLst/>
          </a:prstGeom>
          <a:noFill/>
          <a:ln>
            <a:noFill/>
          </a:ln>
        </p:spPr>
        <p:txBody>
          <a:bodyPr spcFirstLastPara="1" wrap="square" lIns="45675" tIns="45675" rIns="45675" bIns="45675"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solidFill>
                  <a:srgbClr val="000000"/>
                </a:solidFill>
              </a:defRPr>
            </a:lvl1pPr>
            <a:lvl2pPr marL="914400" lvl="1" indent="-228600" algn="ctr">
              <a:lnSpc>
                <a:spcPct val="90000"/>
              </a:lnSpc>
              <a:spcBef>
                <a:spcPts val="1000"/>
              </a:spcBef>
              <a:spcAft>
                <a:spcPts val="0"/>
              </a:spcAft>
              <a:buClr>
                <a:srgbClr val="000000"/>
              </a:buClr>
              <a:buSzPts val="2400"/>
              <a:buFont typeface="Calibri"/>
              <a:buNone/>
              <a:defRPr sz="2400">
                <a:solidFill>
                  <a:srgbClr val="000000"/>
                </a:solidFill>
              </a:defRPr>
            </a:lvl2pPr>
            <a:lvl3pPr marL="1371600" lvl="2" indent="-228600" algn="ctr">
              <a:lnSpc>
                <a:spcPct val="90000"/>
              </a:lnSpc>
              <a:spcBef>
                <a:spcPts val="1000"/>
              </a:spcBef>
              <a:spcAft>
                <a:spcPts val="0"/>
              </a:spcAft>
              <a:buClr>
                <a:srgbClr val="000000"/>
              </a:buClr>
              <a:buSzPts val="2400"/>
              <a:buFont typeface="Calibri"/>
              <a:buNone/>
              <a:defRPr sz="2400">
                <a:solidFill>
                  <a:srgbClr val="000000"/>
                </a:solidFill>
              </a:defRPr>
            </a:lvl3pPr>
            <a:lvl4pPr marL="1828800" lvl="3" indent="-228600" algn="ctr">
              <a:lnSpc>
                <a:spcPct val="90000"/>
              </a:lnSpc>
              <a:spcBef>
                <a:spcPts val="1000"/>
              </a:spcBef>
              <a:spcAft>
                <a:spcPts val="0"/>
              </a:spcAft>
              <a:buClr>
                <a:srgbClr val="000000"/>
              </a:buClr>
              <a:buSzPts val="2400"/>
              <a:buFont typeface="Calibri"/>
              <a:buNone/>
              <a:defRPr sz="2400">
                <a:solidFill>
                  <a:srgbClr val="000000"/>
                </a:solidFill>
              </a:defRPr>
            </a:lvl4pPr>
            <a:lvl5pPr marL="2286000" lvl="4" indent="-228600" algn="ctr">
              <a:lnSpc>
                <a:spcPct val="90000"/>
              </a:lnSpc>
              <a:spcBef>
                <a:spcPts val="1000"/>
              </a:spcBef>
              <a:spcAft>
                <a:spcPts val="0"/>
              </a:spcAft>
              <a:buClr>
                <a:srgbClr val="000000"/>
              </a:buClr>
              <a:buSzPts val="2400"/>
              <a:buFont typeface="Calibri"/>
              <a:buNone/>
              <a:defRPr sz="2400">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20" name="Google Shape;20;p18"/>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2024478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p:cSld name="Section Header">
    <p:bg>
      <p:bgPr>
        <a:solidFill>
          <a:srgbClr val="FFFFFF"/>
        </a:solidFill>
        <a:effectLst/>
      </p:bgPr>
    </p:bg>
    <p:spTree>
      <p:nvGrpSpPr>
        <p:cNvPr id="1" name="Shape 21"/>
        <p:cNvGrpSpPr/>
        <p:nvPr/>
      </p:nvGrpSpPr>
      <p:grpSpPr>
        <a:xfrm>
          <a:off x="0" y="0"/>
          <a:ext cx="0" cy="0"/>
          <a:chOff x="0" y="0"/>
          <a:chExt cx="0" cy="0"/>
        </a:xfrm>
      </p:grpSpPr>
      <p:sp>
        <p:nvSpPr>
          <p:cNvPr id="22" name="Google Shape;22;p19"/>
          <p:cNvSpPr txBox="1">
            <a:spLocks noGrp="1"/>
          </p:cNvSpPr>
          <p:nvPr>
            <p:ph type="title"/>
          </p:nvPr>
        </p:nvSpPr>
        <p:spPr>
          <a:xfrm>
            <a:off x="831850" y="1709738"/>
            <a:ext cx="10515600" cy="2852737"/>
          </a:xfrm>
          <a:prstGeom prst="rect">
            <a:avLst/>
          </a:prstGeom>
          <a:noFill/>
          <a:ln>
            <a:noFill/>
          </a:ln>
        </p:spPr>
        <p:txBody>
          <a:bodyPr spcFirstLastPara="1" wrap="square" lIns="45675" tIns="45675" rIns="45675" bIns="45675" anchor="b" anchorCtr="0">
            <a:normAutofit/>
          </a:bodyPr>
          <a:lstStyle>
            <a:lvl1pPr lvl="0" algn="l">
              <a:lnSpc>
                <a:spcPct val="90000"/>
              </a:lnSpc>
              <a:spcBef>
                <a:spcPts val="0"/>
              </a:spcBef>
              <a:spcAft>
                <a:spcPts val="0"/>
              </a:spcAft>
              <a:buClr>
                <a:srgbClr val="000000"/>
              </a:buClr>
              <a:buSzPts val="6000"/>
              <a:buFont typeface="Calibri"/>
              <a:buNone/>
              <a:defRPr sz="6000">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23" name="Google Shape;23;p19"/>
          <p:cNvSpPr txBox="1">
            <a:spLocks noGrp="1"/>
          </p:cNvSpPr>
          <p:nvPr>
            <p:ph type="body" idx="1"/>
          </p:nvPr>
        </p:nvSpPr>
        <p:spPr>
          <a:xfrm>
            <a:off x="831850" y="4589462"/>
            <a:ext cx="10515600" cy="1500190"/>
          </a:xfrm>
          <a:prstGeom prst="rect">
            <a:avLst/>
          </a:prstGeom>
          <a:noFill/>
          <a:ln>
            <a:noFill/>
          </a:ln>
        </p:spPr>
        <p:txBody>
          <a:bodyPr spcFirstLastPara="1" wrap="square" lIns="45675" tIns="45675" rIns="45675" bIns="45675"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24" name="Google Shape;24;p19"/>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757834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25"/>
        <p:cNvGrpSpPr/>
        <p:nvPr/>
      </p:nvGrpSpPr>
      <p:grpSpPr>
        <a:xfrm>
          <a:off x="0" y="0"/>
          <a:ext cx="0" cy="0"/>
          <a:chOff x="0" y="0"/>
          <a:chExt cx="0" cy="0"/>
        </a:xfrm>
      </p:grpSpPr>
      <p:sp>
        <p:nvSpPr>
          <p:cNvPr id="26" name="Google Shape;26;p20"/>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000000"/>
              </a:buClr>
              <a:buSzPts val="4400"/>
              <a:buFont typeface="Calibri"/>
              <a:buNone/>
              <a:defRPr>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27" name="Google Shape;27;p20"/>
          <p:cNvSpPr txBox="1">
            <a:spLocks noGrp="1"/>
          </p:cNvSpPr>
          <p:nvPr>
            <p:ph type="body" idx="1"/>
          </p:nvPr>
        </p:nvSpPr>
        <p:spPr>
          <a:xfrm>
            <a:off x="838200" y="1825625"/>
            <a:ext cx="5181600" cy="4351338"/>
          </a:xfrm>
          <a:prstGeom prst="rect">
            <a:avLst/>
          </a:prstGeom>
          <a:noFill/>
          <a:ln>
            <a:noFill/>
          </a:ln>
        </p:spPr>
        <p:txBody>
          <a:bodyPr spcFirstLastPara="1" wrap="square" lIns="45675" tIns="45675" rIns="45675" bIns="45675" anchor="t" anchorCtr="0">
            <a:normAutofit/>
          </a:bodyPr>
          <a:lstStyle>
            <a:lvl1pPr marL="457200" lvl="0" indent="-406400" algn="l">
              <a:lnSpc>
                <a:spcPct val="90000"/>
              </a:lnSpc>
              <a:spcBef>
                <a:spcPts val="1000"/>
              </a:spcBef>
              <a:spcAft>
                <a:spcPts val="0"/>
              </a:spcAft>
              <a:buClr>
                <a:srgbClr val="000000"/>
              </a:buClr>
              <a:buSzPts val="2800"/>
              <a:buChar char="•"/>
              <a:defRPr>
                <a:solidFill>
                  <a:srgbClr val="000000"/>
                </a:solidFill>
              </a:defRPr>
            </a:lvl1pPr>
            <a:lvl2pPr marL="914400" lvl="1" indent="-406400" algn="l">
              <a:lnSpc>
                <a:spcPct val="90000"/>
              </a:lnSpc>
              <a:spcBef>
                <a:spcPts val="1000"/>
              </a:spcBef>
              <a:spcAft>
                <a:spcPts val="0"/>
              </a:spcAft>
              <a:buClr>
                <a:srgbClr val="000000"/>
              </a:buClr>
              <a:buSzPts val="2800"/>
              <a:buChar char="•"/>
              <a:defRPr>
                <a:solidFill>
                  <a:srgbClr val="000000"/>
                </a:solidFill>
              </a:defRPr>
            </a:lvl2pPr>
            <a:lvl3pPr marL="1371600" lvl="2" indent="-406400" algn="l">
              <a:lnSpc>
                <a:spcPct val="90000"/>
              </a:lnSpc>
              <a:spcBef>
                <a:spcPts val="1000"/>
              </a:spcBef>
              <a:spcAft>
                <a:spcPts val="0"/>
              </a:spcAft>
              <a:buClr>
                <a:srgbClr val="000000"/>
              </a:buClr>
              <a:buSzPts val="2800"/>
              <a:buChar char="•"/>
              <a:defRPr>
                <a:solidFill>
                  <a:srgbClr val="000000"/>
                </a:solidFill>
              </a:defRPr>
            </a:lvl3pPr>
            <a:lvl4pPr marL="1828800" lvl="3" indent="-406400" algn="l">
              <a:lnSpc>
                <a:spcPct val="90000"/>
              </a:lnSpc>
              <a:spcBef>
                <a:spcPts val="1000"/>
              </a:spcBef>
              <a:spcAft>
                <a:spcPts val="0"/>
              </a:spcAft>
              <a:buClr>
                <a:srgbClr val="000000"/>
              </a:buClr>
              <a:buSzPts val="2800"/>
              <a:buChar char="•"/>
              <a:defRPr>
                <a:solidFill>
                  <a:srgbClr val="000000"/>
                </a:solidFill>
              </a:defRPr>
            </a:lvl4pPr>
            <a:lvl5pPr marL="2286000" lvl="4" indent="-406400" algn="l">
              <a:lnSpc>
                <a:spcPct val="90000"/>
              </a:lnSpc>
              <a:spcBef>
                <a:spcPts val="1000"/>
              </a:spcBef>
              <a:spcAft>
                <a:spcPts val="0"/>
              </a:spcAft>
              <a:buClr>
                <a:srgbClr val="000000"/>
              </a:buClr>
              <a:buSzPts val="2800"/>
              <a:buChar char="•"/>
              <a:defRPr>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28" name="Google Shape;28;p20"/>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37067552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p:cSld name="Comparison">
    <p:bg>
      <p:bgPr>
        <a:solidFill>
          <a:srgbClr val="FFFFFF"/>
        </a:solidFill>
        <a:effectLst/>
      </p:bgPr>
    </p:bg>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839787" y="365125"/>
            <a:ext cx="10515601"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000000"/>
              </a:buClr>
              <a:buSzPts val="4400"/>
              <a:buFont typeface="Calibri"/>
              <a:buNone/>
              <a:defRPr>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31" name="Google Shape;31;p21"/>
          <p:cNvSpPr txBox="1">
            <a:spLocks noGrp="1"/>
          </p:cNvSpPr>
          <p:nvPr>
            <p:ph type="body" idx="1"/>
          </p:nvPr>
        </p:nvSpPr>
        <p:spPr>
          <a:xfrm>
            <a:off x="839787" y="1681163"/>
            <a:ext cx="5157790" cy="823915"/>
          </a:xfrm>
          <a:prstGeom prst="rect">
            <a:avLst/>
          </a:prstGeom>
          <a:noFill/>
          <a:ln>
            <a:noFill/>
          </a:ln>
        </p:spPr>
        <p:txBody>
          <a:bodyPr spcFirstLastPara="1" wrap="square" lIns="45675" tIns="45675" rIns="45675" bIns="45675"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solidFill>
                  <a:srgbClr val="000000"/>
                </a:solidFill>
              </a:defRPr>
            </a:lvl1pPr>
            <a:lvl2pPr marL="914400" lvl="1" indent="-228600" algn="l">
              <a:lnSpc>
                <a:spcPct val="90000"/>
              </a:lnSpc>
              <a:spcBef>
                <a:spcPts val="1000"/>
              </a:spcBef>
              <a:spcAft>
                <a:spcPts val="0"/>
              </a:spcAft>
              <a:buClr>
                <a:srgbClr val="000000"/>
              </a:buClr>
              <a:buSzPts val="2400"/>
              <a:buFont typeface="Calibri"/>
              <a:buNone/>
              <a:defRPr sz="2400" b="1">
                <a:solidFill>
                  <a:srgbClr val="000000"/>
                </a:solidFill>
              </a:defRPr>
            </a:lvl2pPr>
            <a:lvl3pPr marL="1371600" lvl="2" indent="-228600" algn="l">
              <a:lnSpc>
                <a:spcPct val="90000"/>
              </a:lnSpc>
              <a:spcBef>
                <a:spcPts val="1000"/>
              </a:spcBef>
              <a:spcAft>
                <a:spcPts val="0"/>
              </a:spcAft>
              <a:buClr>
                <a:srgbClr val="000000"/>
              </a:buClr>
              <a:buSzPts val="2400"/>
              <a:buFont typeface="Calibri"/>
              <a:buNone/>
              <a:defRPr sz="2400" b="1">
                <a:solidFill>
                  <a:srgbClr val="000000"/>
                </a:solidFill>
              </a:defRPr>
            </a:lvl3pPr>
            <a:lvl4pPr marL="1828800" lvl="3" indent="-228600" algn="l">
              <a:lnSpc>
                <a:spcPct val="90000"/>
              </a:lnSpc>
              <a:spcBef>
                <a:spcPts val="1000"/>
              </a:spcBef>
              <a:spcAft>
                <a:spcPts val="0"/>
              </a:spcAft>
              <a:buClr>
                <a:srgbClr val="000000"/>
              </a:buClr>
              <a:buSzPts val="2400"/>
              <a:buFont typeface="Calibri"/>
              <a:buNone/>
              <a:defRPr sz="2400" b="1">
                <a:solidFill>
                  <a:srgbClr val="000000"/>
                </a:solidFill>
              </a:defRPr>
            </a:lvl4pPr>
            <a:lvl5pPr marL="2286000" lvl="4" indent="-228600" algn="l">
              <a:lnSpc>
                <a:spcPct val="90000"/>
              </a:lnSpc>
              <a:spcBef>
                <a:spcPts val="1000"/>
              </a:spcBef>
              <a:spcAft>
                <a:spcPts val="0"/>
              </a:spcAft>
              <a:buClr>
                <a:srgbClr val="000000"/>
              </a:buClr>
              <a:buSzPts val="2400"/>
              <a:buFont typeface="Calibri"/>
              <a:buNone/>
              <a:defRPr sz="2400" b="1">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32" name="Google Shape;32;p21"/>
          <p:cNvSpPr txBox="1">
            <a:spLocks noGrp="1"/>
          </p:cNvSpPr>
          <p:nvPr>
            <p:ph type="body" idx="2"/>
          </p:nvPr>
        </p:nvSpPr>
        <p:spPr>
          <a:xfrm>
            <a:off x="6172200" y="1681163"/>
            <a:ext cx="5183188" cy="823914"/>
          </a:xfrm>
          <a:prstGeom prst="rect">
            <a:avLst/>
          </a:prstGeom>
          <a:noFill/>
          <a:ln>
            <a:noFill/>
          </a:ln>
        </p:spPr>
        <p:txBody>
          <a:bodyPr spcFirstLastPara="1" wrap="square" lIns="45675" tIns="45675" rIns="45675" bIns="45675" anchor="b" anchorCtr="0">
            <a:normAutofit/>
          </a:bodyPr>
          <a:lstStyle>
            <a:lvl1pPr marL="457200" lvl="0" indent="-406400" algn="l">
              <a:lnSpc>
                <a:spcPct val="90000"/>
              </a:lnSpc>
              <a:spcBef>
                <a:spcPts val="1000"/>
              </a:spcBef>
              <a:spcAft>
                <a:spcPts val="0"/>
              </a:spcAft>
              <a:buSzPts val="2800"/>
              <a:buChar char="•"/>
              <a:defRPr/>
            </a:lvl1pPr>
            <a:lvl2pPr marL="914400" lvl="1" indent="-406400" algn="l">
              <a:lnSpc>
                <a:spcPct val="90000"/>
              </a:lnSpc>
              <a:spcBef>
                <a:spcPts val="1000"/>
              </a:spcBef>
              <a:spcAft>
                <a:spcPts val="0"/>
              </a:spcAft>
              <a:buSzPts val="2800"/>
              <a:buChar char="•"/>
              <a:defRPr/>
            </a:lvl2pPr>
            <a:lvl3pPr marL="1371600" lvl="2" indent="-406400" algn="l">
              <a:lnSpc>
                <a:spcPct val="90000"/>
              </a:lnSpc>
              <a:spcBef>
                <a:spcPts val="1000"/>
              </a:spcBef>
              <a:spcAft>
                <a:spcPts val="0"/>
              </a:spcAft>
              <a:buSzPts val="2800"/>
              <a:buChar char="•"/>
              <a:defRPr/>
            </a:lvl3pPr>
            <a:lvl4pPr marL="1828800" lvl="3" indent="-406400" algn="l">
              <a:lnSpc>
                <a:spcPct val="90000"/>
              </a:lnSpc>
              <a:spcBef>
                <a:spcPts val="1000"/>
              </a:spcBef>
              <a:spcAft>
                <a:spcPts val="0"/>
              </a:spcAft>
              <a:buSzPts val="2800"/>
              <a:buChar char="•"/>
              <a:defRPr/>
            </a:lvl4pPr>
            <a:lvl5pPr marL="2286000" lvl="4" indent="-406400" algn="l">
              <a:lnSpc>
                <a:spcPct val="90000"/>
              </a:lnSpc>
              <a:spcBef>
                <a:spcPts val="1000"/>
              </a:spcBef>
              <a:spcAft>
                <a:spcPts val="0"/>
              </a:spcAft>
              <a:buSzPts val="2800"/>
              <a:buChar char="•"/>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33" name="Google Shape;33;p21"/>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33438285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p:cSld name="Title Only">
    <p:bg>
      <p:bgPr>
        <a:solidFill>
          <a:srgbClr val="FFFFFF"/>
        </a:solidFill>
        <a:effectLst/>
      </p:bgPr>
    </p:bg>
    <p:spTree>
      <p:nvGrpSpPr>
        <p:cNvPr id="1" name="Shape 34"/>
        <p:cNvGrpSpPr/>
        <p:nvPr/>
      </p:nvGrpSpPr>
      <p:grpSpPr>
        <a:xfrm>
          <a:off x="0" y="0"/>
          <a:ext cx="0" cy="0"/>
          <a:chOff x="0" y="0"/>
          <a:chExt cx="0" cy="0"/>
        </a:xfrm>
      </p:grpSpPr>
      <p:sp>
        <p:nvSpPr>
          <p:cNvPr id="35" name="Google Shape;35;p22"/>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000000"/>
              </a:buClr>
              <a:buSzPts val="4400"/>
              <a:buFont typeface="Calibri"/>
              <a:buNone/>
              <a:defRPr>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36" name="Google Shape;36;p22"/>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1118877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p:cSld name="Blank">
    <p:bg>
      <p:bgPr>
        <a:solidFill>
          <a:srgbClr val="FFFFFF"/>
        </a:solidFill>
        <a:effectLst/>
      </p:bgPr>
    </p:bg>
    <p:spTree>
      <p:nvGrpSpPr>
        <p:cNvPr id="1" name="Shape 37"/>
        <p:cNvGrpSpPr/>
        <p:nvPr/>
      </p:nvGrpSpPr>
      <p:grpSpPr>
        <a:xfrm>
          <a:off x="0" y="0"/>
          <a:ext cx="0" cy="0"/>
          <a:chOff x="0" y="0"/>
          <a:chExt cx="0" cy="0"/>
        </a:xfrm>
      </p:grpSpPr>
      <p:sp>
        <p:nvSpPr>
          <p:cNvPr id="38" name="Google Shape;38;p23"/>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1676209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D8510-60C6-4857-ADE5-F6D6A91962CB}"/>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BD2FC9C-FFD6-4B2D-B46B-664CD77B61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741287F-B760-4F1E-8A16-8DAAA1F3D0BB}"/>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491A25CA-6E5F-4627-A219-4AA98B8B3F26}"/>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16389889-E9C3-46CF-BCC6-52327AA678E0}"/>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16161017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bg>
      <p:bgPr>
        <a:solidFill>
          <a:srgbClr val="FFFFFF"/>
        </a:solidFill>
        <a:effectLst/>
      </p:bgPr>
    </p:bg>
    <p:spTree>
      <p:nvGrpSpPr>
        <p:cNvPr id="1" name="Shape 39"/>
        <p:cNvGrpSpPr/>
        <p:nvPr/>
      </p:nvGrpSpPr>
      <p:grpSpPr>
        <a:xfrm>
          <a:off x="0" y="0"/>
          <a:ext cx="0" cy="0"/>
          <a:chOff x="0" y="0"/>
          <a:chExt cx="0" cy="0"/>
        </a:xfrm>
      </p:grpSpPr>
      <p:sp>
        <p:nvSpPr>
          <p:cNvPr id="40" name="Google Shape;40;p24"/>
          <p:cNvSpPr txBox="1">
            <a:spLocks noGrp="1"/>
          </p:cNvSpPr>
          <p:nvPr>
            <p:ph type="title"/>
          </p:nvPr>
        </p:nvSpPr>
        <p:spPr>
          <a:xfrm>
            <a:off x="839787" y="457200"/>
            <a:ext cx="3932240" cy="1600200"/>
          </a:xfrm>
          <a:prstGeom prst="rect">
            <a:avLst/>
          </a:prstGeom>
          <a:noFill/>
          <a:ln>
            <a:noFill/>
          </a:ln>
        </p:spPr>
        <p:txBody>
          <a:bodyPr spcFirstLastPara="1" wrap="square" lIns="45675" tIns="45675" rIns="45675" bIns="45675" anchor="b" anchorCtr="0">
            <a:normAutofit/>
          </a:bodyPr>
          <a:lstStyle>
            <a:lvl1pPr lvl="0" algn="l">
              <a:lnSpc>
                <a:spcPct val="90000"/>
              </a:lnSpc>
              <a:spcBef>
                <a:spcPts val="0"/>
              </a:spcBef>
              <a:spcAft>
                <a:spcPts val="0"/>
              </a:spcAft>
              <a:buClr>
                <a:srgbClr val="000000"/>
              </a:buClr>
              <a:buSzPts val="3200"/>
              <a:buFont typeface="Calibri"/>
              <a:buNone/>
              <a:defRPr sz="3200">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41" name="Google Shape;41;p24"/>
          <p:cNvSpPr txBox="1">
            <a:spLocks noGrp="1"/>
          </p:cNvSpPr>
          <p:nvPr>
            <p:ph type="body" idx="1"/>
          </p:nvPr>
        </p:nvSpPr>
        <p:spPr>
          <a:xfrm>
            <a:off x="5183187" y="987425"/>
            <a:ext cx="6172203" cy="4873625"/>
          </a:xfrm>
          <a:prstGeom prst="rect">
            <a:avLst/>
          </a:prstGeom>
          <a:noFill/>
          <a:ln>
            <a:noFill/>
          </a:ln>
        </p:spPr>
        <p:txBody>
          <a:bodyPr spcFirstLastPara="1" wrap="square" lIns="45675" tIns="45675" rIns="45675" bIns="45675" anchor="t" anchorCtr="0">
            <a:normAutofit/>
          </a:bodyPr>
          <a:lstStyle>
            <a:lvl1pPr marL="457200" lvl="0" indent="-431800" algn="l">
              <a:lnSpc>
                <a:spcPct val="90000"/>
              </a:lnSpc>
              <a:spcBef>
                <a:spcPts val="1000"/>
              </a:spcBef>
              <a:spcAft>
                <a:spcPts val="0"/>
              </a:spcAft>
              <a:buClr>
                <a:srgbClr val="000000"/>
              </a:buClr>
              <a:buSzPts val="3200"/>
              <a:buChar char="•"/>
              <a:defRPr sz="3200">
                <a:solidFill>
                  <a:srgbClr val="000000"/>
                </a:solidFill>
              </a:defRPr>
            </a:lvl1pPr>
            <a:lvl2pPr marL="914400" lvl="1" indent="-431800" algn="l">
              <a:lnSpc>
                <a:spcPct val="90000"/>
              </a:lnSpc>
              <a:spcBef>
                <a:spcPts val="1000"/>
              </a:spcBef>
              <a:spcAft>
                <a:spcPts val="0"/>
              </a:spcAft>
              <a:buClr>
                <a:srgbClr val="000000"/>
              </a:buClr>
              <a:buSzPts val="3200"/>
              <a:buChar char="•"/>
              <a:defRPr sz="3200">
                <a:solidFill>
                  <a:srgbClr val="000000"/>
                </a:solidFill>
              </a:defRPr>
            </a:lvl2pPr>
            <a:lvl3pPr marL="1371600" lvl="2" indent="-431800" algn="l">
              <a:lnSpc>
                <a:spcPct val="90000"/>
              </a:lnSpc>
              <a:spcBef>
                <a:spcPts val="1000"/>
              </a:spcBef>
              <a:spcAft>
                <a:spcPts val="0"/>
              </a:spcAft>
              <a:buClr>
                <a:srgbClr val="000000"/>
              </a:buClr>
              <a:buSzPts val="3200"/>
              <a:buChar char="•"/>
              <a:defRPr sz="3200">
                <a:solidFill>
                  <a:srgbClr val="000000"/>
                </a:solidFill>
              </a:defRPr>
            </a:lvl3pPr>
            <a:lvl4pPr marL="1828800" lvl="3" indent="-431800" algn="l">
              <a:lnSpc>
                <a:spcPct val="90000"/>
              </a:lnSpc>
              <a:spcBef>
                <a:spcPts val="1000"/>
              </a:spcBef>
              <a:spcAft>
                <a:spcPts val="0"/>
              </a:spcAft>
              <a:buClr>
                <a:srgbClr val="000000"/>
              </a:buClr>
              <a:buSzPts val="3200"/>
              <a:buChar char="•"/>
              <a:defRPr sz="3200">
                <a:solidFill>
                  <a:srgbClr val="000000"/>
                </a:solidFill>
              </a:defRPr>
            </a:lvl4pPr>
            <a:lvl5pPr marL="2286000" lvl="4" indent="-431800" algn="l">
              <a:lnSpc>
                <a:spcPct val="90000"/>
              </a:lnSpc>
              <a:spcBef>
                <a:spcPts val="1000"/>
              </a:spcBef>
              <a:spcAft>
                <a:spcPts val="0"/>
              </a:spcAft>
              <a:buClr>
                <a:srgbClr val="000000"/>
              </a:buClr>
              <a:buSzPts val="3200"/>
              <a:buChar char="•"/>
              <a:defRPr sz="3200">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42" name="Google Shape;42;p24"/>
          <p:cNvSpPr txBox="1">
            <a:spLocks noGrp="1"/>
          </p:cNvSpPr>
          <p:nvPr>
            <p:ph type="body" idx="2"/>
          </p:nvPr>
        </p:nvSpPr>
        <p:spPr>
          <a:xfrm>
            <a:off x="839786" y="2057400"/>
            <a:ext cx="3932242" cy="3811588"/>
          </a:xfrm>
          <a:prstGeom prst="rect">
            <a:avLst/>
          </a:prstGeom>
          <a:noFill/>
          <a:ln>
            <a:noFill/>
          </a:ln>
        </p:spPr>
        <p:txBody>
          <a:bodyPr spcFirstLastPara="1" wrap="square" lIns="45675" tIns="45675" rIns="45675" bIns="45675" anchor="t" anchorCtr="0">
            <a:normAutofit/>
          </a:bodyPr>
          <a:lstStyle>
            <a:lvl1pPr marL="457200" lvl="0" indent="-406400" algn="l">
              <a:lnSpc>
                <a:spcPct val="90000"/>
              </a:lnSpc>
              <a:spcBef>
                <a:spcPts val="1000"/>
              </a:spcBef>
              <a:spcAft>
                <a:spcPts val="0"/>
              </a:spcAft>
              <a:buSzPts val="2800"/>
              <a:buChar char="•"/>
              <a:defRPr/>
            </a:lvl1pPr>
            <a:lvl2pPr marL="914400" lvl="1" indent="-406400" algn="l">
              <a:lnSpc>
                <a:spcPct val="90000"/>
              </a:lnSpc>
              <a:spcBef>
                <a:spcPts val="1000"/>
              </a:spcBef>
              <a:spcAft>
                <a:spcPts val="0"/>
              </a:spcAft>
              <a:buSzPts val="2800"/>
              <a:buChar char="•"/>
              <a:defRPr/>
            </a:lvl2pPr>
            <a:lvl3pPr marL="1371600" lvl="2" indent="-406400" algn="l">
              <a:lnSpc>
                <a:spcPct val="90000"/>
              </a:lnSpc>
              <a:spcBef>
                <a:spcPts val="1000"/>
              </a:spcBef>
              <a:spcAft>
                <a:spcPts val="0"/>
              </a:spcAft>
              <a:buSzPts val="2800"/>
              <a:buChar char="•"/>
              <a:defRPr/>
            </a:lvl3pPr>
            <a:lvl4pPr marL="1828800" lvl="3" indent="-406400" algn="l">
              <a:lnSpc>
                <a:spcPct val="90000"/>
              </a:lnSpc>
              <a:spcBef>
                <a:spcPts val="1000"/>
              </a:spcBef>
              <a:spcAft>
                <a:spcPts val="0"/>
              </a:spcAft>
              <a:buSzPts val="2800"/>
              <a:buChar char="•"/>
              <a:defRPr/>
            </a:lvl4pPr>
            <a:lvl5pPr marL="2286000" lvl="4" indent="-406400" algn="l">
              <a:lnSpc>
                <a:spcPct val="90000"/>
              </a:lnSpc>
              <a:spcBef>
                <a:spcPts val="1000"/>
              </a:spcBef>
              <a:spcAft>
                <a:spcPts val="0"/>
              </a:spcAft>
              <a:buSzPts val="2800"/>
              <a:buChar char="•"/>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43" name="Google Shape;43;p24"/>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32801093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bg>
      <p:bgPr>
        <a:solidFill>
          <a:srgbClr val="FFFFFF"/>
        </a:solidFill>
        <a:effectLst/>
      </p:bgPr>
    </p:bg>
    <p:spTree>
      <p:nvGrpSpPr>
        <p:cNvPr id="1" name="Shape 44"/>
        <p:cNvGrpSpPr/>
        <p:nvPr/>
      </p:nvGrpSpPr>
      <p:grpSpPr>
        <a:xfrm>
          <a:off x="0" y="0"/>
          <a:ext cx="0" cy="0"/>
          <a:chOff x="0" y="0"/>
          <a:chExt cx="0" cy="0"/>
        </a:xfrm>
      </p:grpSpPr>
      <p:sp>
        <p:nvSpPr>
          <p:cNvPr id="45" name="Google Shape;45;p25"/>
          <p:cNvSpPr txBox="1">
            <a:spLocks noGrp="1"/>
          </p:cNvSpPr>
          <p:nvPr>
            <p:ph type="title"/>
          </p:nvPr>
        </p:nvSpPr>
        <p:spPr>
          <a:xfrm>
            <a:off x="839787" y="457200"/>
            <a:ext cx="3932240" cy="1600200"/>
          </a:xfrm>
          <a:prstGeom prst="rect">
            <a:avLst/>
          </a:prstGeom>
          <a:noFill/>
          <a:ln>
            <a:noFill/>
          </a:ln>
        </p:spPr>
        <p:txBody>
          <a:bodyPr spcFirstLastPara="1" wrap="square" lIns="45675" tIns="45675" rIns="45675" bIns="45675" anchor="b" anchorCtr="0">
            <a:normAutofit/>
          </a:bodyPr>
          <a:lstStyle>
            <a:lvl1pPr lvl="0" algn="l">
              <a:lnSpc>
                <a:spcPct val="90000"/>
              </a:lnSpc>
              <a:spcBef>
                <a:spcPts val="0"/>
              </a:spcBef>
              <a:spcAft>
                <a:spcPts val="0"/>
              </a:spcAft>
              <a:buClr>
                <a:srgbClr val="000000"/>
              </a:buClr>
              <a:buSzPts val="3200"/>
              <a:buFont typeface="Calibri"/>
              <a:buNone/>
              <a:defRPr sz="3200">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46" name="Google Shape;46;p25"/>
          <p:cNvSpPr>
            <a:spLocks noGrp="1"/>
          </p:cNvSpPr>
          <p:nvPr>
            <p:ph type="pic" idx="2"/>
          </p:nvPr>
        </p:nvSpPr>
        <p:spPr>
          <a:xfrm>
            <a:off x="5183187" y="987425"/>
            <a:ext cx="6172203"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1pPr>
            <a:lvl2pPr marR="0" lvl="1"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2pPr>
            <a:lvl3pPr marR="0" lvl="2"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3pPr>
            <a:lvl4pPr marR="0" lvl="3"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4pPr>
            <a:lvl5pPr marR="0" lvl="4"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5pPr>
            <a:lvl6pPr marR="0" lvl="5"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6pPr>
            <a:lvl7pPr marR="0" lvl="6"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7pPr>
            <a:lvl8pPr marR="0" lvl="7"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8pPr>
            <a:lvl9pPr marR="0" lvl="8"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9pPr>
          </a:lstStyle>
          <a:p>
            <a:endParaRPr/>
          </a:p>
        </p:txBody>
      </p:sp>
      <p:sp>
        <p:nvSpPr>
          <p:cNvPr id="47" name="Google Shape;47;p25"/>
          <p:cNvSpPr txBox="1">
            <a:spLocks noGrp="1"/>
          </p:cNvSpPr>
          <p:nvPr>
            <p:ph type="body" idx="1"/>
          </p:nvPr>
        </p:nvSpPr>
        <p:spPr>
          <a:xfrm>
            <a:off x="839787" y="2057400"/>
            <a:ext cx="3932240" cy="3811588"/>
          </a:xfrm>
          <a:prstGeom prst="rect">
            <a:avLst/>
          </a:prstGeom>
          <a:noFill/>
          <a:ln>
            <a:noFill/>
          </a:ln>
        </p:spPr>
        <p:txBody>
          <a:bodyPr spcFirstLastPara="1" wrap="square" lIns="45675" tIns="45675" rIns="45675" bIns="45675"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solidFill>
                  <a:srgbClr val="000000"/>
                </a:solidFill>
              </a:defRPr>
            </a:lvl1pPr>
            <a:lvl2pPr marL="914400" lvl="1" indent="-228600" algn="l">
              <a:lnSpc>
                <a:spcPct val="90000"/>
              </a:lnSpc>
              <a:spcBef>
                <a:spcPts val="1000"/>
              </a:spcBef>
              <a:spcAft>
                <a:spcPts val="0"/>
              </a:spcAft>
              <a:buClr>
                <a:srgbClr val="000000"/>
              </a:buClr>
              <a:buSzPts val="1600"/>
              <a:buFont typeface="Calibri"/>
              <a:buNone/>
              <a:defRPr sz="1600">
                <a:solidFill>
                  <a:srgbClr val="000000"/>
                </a:solidFill>
              </a:defRPr>
            </a:lvl2pPr>
            <a:lvl3pPr marL="1371600" lvl="2" indent="-228600" algn="l">
              <a:lnSpc>
                <a:spcPct val="90000"/>
              </a:lnSpc>
              <a:spcBef>
                <a:spcPts val="1000"/>
              </a:spcBef>
              <a:spcAft>
                <a:spcPts val="0"/>
              </a:spcAft>
              <a:buClr>
                <a:srgbClr val="000000"/>
              </a:buClr>
              <a:buSzPts val="1600"/>
              <a:buFont typeface="Calibri"/>
              <a:buNone/>
              <a:defRPr sz="1600">
                <a:solidFill>
                  <a:srgbClr val="000000"/>
                </a:solidFill>
              </a:defRPr>
            </a:lvl3pPr>
            <a:lvl4pPr marL="1828800" lvl="3" indent="-228600" algn="l">
              <a:lnSpc>
                <a:spcPct val="90000"/>
              </a:lnSpc>
              <a:spcBef>
                <a:spcPts val="1000"/>
              </a:spcBef>
              <a:spcAft>
                <a:spcPts val="0"/>
              </a:spcAft>
              <a:buClr>
                <a:srgbClr val="000000"/>
              </a:buClr>
              <a:buSzPts val="1600"/>
              <a:buFont typeface="Calibri"/>
              <a:buNone/>
              <a:defRPr sz="1600">
                <a:solidFill>
                  <a:srgbClr val="000000"/>
                </a:solidFill>
              </a:defRPr>
            </a:lvl4pPr>
            <a:lvl5pPr marL="2286000" lvl="4" indent="-228600" algn="l">
              <a:lnSpc>
                <a:spcPct val="90000"/>
              </a:lnSpc>
              <a:spcBef>
                <a:spcPts val="1000"/>
              </a:spcBef>
              <a:spcAft>
                <a:spcPts val="0"/>
              </a:spcAft>
              <a:buClr>
                <a:srgbClr val="000000"/>
              </a:buClr>
              <a:buSzPts val="1600"/>
              <a:buFont typeface="Calibri"/>
              <a:buNone/>
              <a:defRPr sz="1600">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48" name="Google Shape;48;p25"/>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416755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6497-0F91-431B-B088-0FD9386C01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C03BCB0-86AB-4C7E-9D19-C8244323F0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7F48DD4-1537-4331-9004-093CA1EBB455}"/>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347BFEF7-7EC8-4AC4-A138-5717887E7089}"/>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E68BBDF7-159D-4A2D-9C6E-05AF98D9B701}"/>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24579354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88599-ED38-4FCF-83C2-BDD19135AFAE}"/>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42E776D-4CBA-4952-B75B-790D188BB8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022A813-740D-47C8-AE4D-4E97862413B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E06778E0-3D02-4B03-AF74-CB827D04ABDD}"/>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ADF4C272-6A58-4311-8E8B-E2E10E311659}"/>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2808864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1FAAD-1F9E-48F8-ADE3-17DF128079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66D1BB93-E88F-4CE5-AC19-D6973686E5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0FDDC-141B-4875-A57F-38418A60014A}"/>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3D461F9F-20D9-41A1-B209-D53DFCD7F43B}"/>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08DCD9A4-2275-48BE-97A1-97A0F0DC9227}"/>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22130714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C8731-0131-4DBC-8C66-8514EF818F80}"/>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94CBD9F-056D-4842-AD12-E8F17E51F5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0909977-A7B3-4E7B-8C9F-AEB29F3FDED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365C4951-3CF4-4EFA-AE40-EC5112275781}"/>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A24656A5-9A27-4228-917B-20F462D71645}"/>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FE5A501B-5EEE-45DF-8C01-4CB4F45D67C7}"/>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34338100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36854-8D23-482A-9660-783BBB37B0FE}"/>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3586879-7037-4B01-81DD-5C5A414EFA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0071E4-573F-4A2C-9589-9C2A18547A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EE8D519-302F-4B51-8A6E-DECD12FD60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D1F72E-1151-440F-B8EA-834742D3D3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D519855F-8450-4E3C-B2C1-E7DD396D9FB2}"/>
              </a:ext>
            </a:extLst>
          </p:cNvPr>
          <p:cNvSpPr>
            <a:spLocks noGrp="1"/>
          </p:cNvSpPr>
          <p:nvPr>
            <p:ph type="dt" sz="half" idx="10"/>
          </p:nvPr>
        </p:nvSpPr>
        <p:spPr/>
        <p:txBody>
          <a:bodyPr/>
          <a:lstStyle/>
          <a:p>
            <a:endParaRPr lang="en-AU"/>
          </a:p>
        </p:txBody>
      </p:sp>
      <p:sp>
        <p:nvSpPr>
          <p:cNvPr id="8" name="Footer Placeholder 7">
            <a:extLst>
              <a:ext uri="{FF2B5EF4-FFF2-40B4-BE49-F238E27FC236}">
                <a16:creationId xmlns:a16="http://schemas.microsoft.com/office/drawing/2014/main" id="{F5E6570C-A7D7-4A9E-B95C-98C514FD2E62}"/>
              </a:ext>
            </a:extLst>
          </p:cNvPr>
          <p:cNvSpPr>
            <a:spLocks noGrp="1"/>
          </p:cNvSpPr>
          <p:nvPr>
            <p:ph type="ftr" sz="quarter" idx="11"/>
          </p:nvPr>
        </p:nvSpPr>
        <p:spPr/>
        <p:txBody>
          <a:bodyPr/>
          <a:lstStyle/>
          <a:p>
            <a:r>
              <a:rPr lang="en-AU"/>
              <a:t>Strictly Confidential</a:t>
            </a:r>
          </a:p>
        </p:txBody>
      </p:sp>
      <p:sp>
        <p:nvSpPr>
          <p:cNvPr id="9" name="Slide Number Placeholder 8">
            <a:extLst>
              <a:ext uri="{FF2B5EF4-FFF2-40B4-BE49-F238E27FC236}">
                <a16:creationId xmlns:a16="http://schemas.microsoft.com/office/drawing/2014/main" id="{02C827A3-F92A-4BF4-8FDD-507BC5A8BE19}"/>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3882508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65508-32CE-45C6-88B2-6FDB21EDA3EF}"/>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1761A214-0CB0-4281-9ECB-2531311ECA65}"/>
              </a:ext>
            </a:extLst>
          </p:cNvPr>
          <p:cNvSpPr>
            <a:spLocks noGrp="1"/>
          </p:cNvSpPr>
          <p:nvPr>
            <p:ph type="dt" sz="half" idx="10"/>
          </p:nvPr>
        </p:nvSpPr>
        <p:spPr/>
        <p:txBody>
          <a:bodyPr/>
          <a:lstStyle/>
          <a:p>
            <a:endParaRPr lang="en-AU"/>
          </a:p>
        </p:txBody>
      </p:sp>
      <p:sp>
        <p:nvSpPr>
          <p:cNvPr id="4" name="Footer Placeholder 3">
            <a:extLst>
              <a:ext uri="{FF2B5EF4-FFF2-40B4-BE49-F238E27FC236}">
                <a16:creationId xmlns:a16="http://schemas.microsoft.com/office/drawing/2014/main" id="{093857FA-1542-4174-8F55-2BDE7D81417E}"/>
              </a:ext>
            </a:extLst>
          </p:cNvPr>
          <p:cNvSpPr>
            <a:spLocks noGrp="1"/>
          </p:cNvSpPr>
          <p:nvPr>
            <p:ph type="ftr" sz="quarter" idx="11"/>
          </p:nvPr>
        </p:nvSpPr>
        <p:spPr/>
        <p:txBody>
          <a:bodyPr/>
          <a:lstStyle/>
          <a:p>
            <a:r>
              <a:rPr lang="en-AU"/>
              <a:t>Strictly Confidential</a:t>
            </a:r>
          </a:p>
        </p:txBody>
      </p:sp>
      <p:sp>
        <p:nvSpPr>
          <p:cNvPr id="5" name="Slide Number Placeholder 4">
            <a:extLst>
              <a:ext uri="{FF2B5EF4-FFF2-40B4-BE49-F238E27FC236}">
                <a16:creationId xmlns:a16="http://schemas.microsoft.com/office/drawing/2014/main" id="{0C934B8A-DC6E-45A5-8A82-55F63F936D27}"/>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15025572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A872A3-D8CD-47A6-8339-7C2851E7CCA4}"/>
              </a:ext>
            </a:extLst>
          </p:cNvPr>
          <p:cNvSpPr>
            <a:spLocks noGrp="1"/>
          </p:cNvSpPr>
          <p:nvPr>
            <p:ph type="dt" sz="half" idx="10"/>
          </p:nvPr>
        </p:nvSpPr>
        <p:spPr/>
        <p:txBody>
          <a:bodyPr/>
          <a:lstStyle/>
          <a:p>
            <a:endParaRPr lang="en-AU"/>
          </a:p>
        </p:txBody>
      </p:sp>
      <p:sp>
        <p:nvSpPr>
          <p:cNvPr id="3" name="Footer Placeholder 2">
            <a:extLst>
              <a:ext uri="{FF2B5EF4-FFF2-40B4-BE49-F238E27FC236}">
                <a16:creationId xmlns:a16="http://schemas.microsoft.com/office/drawing/2014/main" id="{895D05A4-41D1-43B1-8B43-16885B972BAB}"/>
              </a:ext>
            </a:extLst>
          </p:cNvPr>
          <p:cNvSpPr>
            <a:spLocks noGrp="1"/>
          </p:cNvSpPr>
          <p:nvPr>
            <p:ph type="ftr" sz="quarter" idx="11"/>
          </p:nvPr>
        </p:nvSpPr>
        <p:spPr/>
        <p:txBody>
          <a:bodyPr/>
          <a:lstStyle/>
          <a:p>
            <a:r>
              <a:rPr lang="en-AU"/>
              <a:t>Strictly Confidential</a:t>
            </a:r>
          </a:p>
        </p:txBody>
      </p:sp>
      <p:sp>
        <p:nvSpPr>
          <p:cNvPr id="4" name="Slide Number Placeholder 3">
            <a:extLst>
              <a:ext uri="{FF2B5EF4-FFF2-40B4-BE49-F238E27FC236}">
                <a16:creationId xmlns:a16="http://schemas.microsoft.com/office/drawing/2014/main" id="{FE525B9B-7D1A-4088-805E-77F498B7DCCC}"/>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25247196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84E54-285B-4057-BA9F-BEEA329259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14A6AD5E-EBFD-44C1-9F49-C447D42A46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06AD89CF-6184-4648-BFBB-E0244BDB70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662295-ED73-4BDA-A7D6-B8807A0D31E1}"/>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23E5E09E-FD6F-4BD6-B05E-72AFC3ABDB57}"/>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2DB49DD5-76D3-49EC-8A83-0D880C3BDBE2}"/>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3620170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FC2E2-384E-4D98-B61C-88BD47FC43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242D5C9-9D0A-406D-83AD-DD6CF39756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C5B7AF6-5BFD-42B1-8B5F-367316225E15}"/>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77C06EC3-DA62-4531-9CE0-3505460CC6B1}"/>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8314FB48-A8BC-43E0-AB72-1919D7345876}"/>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22476195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D0FA3-E2C1-4AB6-BB07-1E76B8FFA6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0B111179-E68C-4EA2-8539-4922836BE9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1218825-A54D-4EFC-9308-FF78E2DCEB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5C82A7-4E49-4F9E-A7E4-947836F5E3D2}"/>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9CB9DB41-1E0D-4F31-A169-A119D3C845CC}"/>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FC1C11C3-F06C-4FFB-8A54-4A1994DA79A1}"/>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31713014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D5551-F404-4A9C-A418-D4F6E4AE5152}"/>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FE3B3AAB-41AE-4729-B568-12D6C98028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91DD7BB-CE54-4404-99B8-41DEF8BB1A5B}"/>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69821F36-24B3-43B5-854F-BE48B487E78C}"/>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B3FE41AE-FA69-477C-B1DB-9896F8DAFDC1}"/>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13131149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66B0F7-80F6-40EC-A399-6C65FEE20E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E4843C6-EECA-41B6-8BDB-533104AA134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1633A41-DD9F-4F42-92AF-0DED4DD5AB2B}"/>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C53D189E-C5D8-4BFF-9773-675E1608A92B}"/>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ECE236FC-2A91-4B4E-8D42-25777C734123}"/>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13789412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ine_DEFAULT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98B48-F9D8-4FFF-8FD2-E8363C1F23F8}"/>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pic>
        <p:nvPicPr>
          <p:cNvPr id="6" name="Picture 5" descr="A close up of a logo&#10;&#10;Description automatically generated">
            <a:extLst>
              <a:ext uri="{FF2B5EF4-FFF2-40B4-BE49-F238E27FC236}">
                <a16:creationId xmlns:a16="http://schemas.microsoft.com/office/drawing/2014/main" id="{D17365EE-BE8A-46AF-8205-18751A5E4F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5478"/>
          <a:stretch/>
        </p:blipFill>
        <p:spPr>
          <a:xfrm>
            <a:off x="11501155" y="110856"/>
            <a:ext cx="576852" cy="740044"/>
          </a:xfrm>
          <a:prstGeom prst="rect">
            <a:avLst/>
          </a:prstGeom>
        </p:spPr>
      </p:pic>
      <p:cxnSp>
        <p:nvCxnSpPr>
          <p:cNvPr id="7" name="Straight Connector 5">
            <a:extLst>
              <a:ext uri="{FF2B5EF4-FFF2-40B4-BE49-F238E27FC236}">
                <a16:creationId xmlns:a16="http://schemas.microsoft.com/office/drawing/2014/main" id="{6BA5E802-981C-49CA-BE10-F4AD1CA9BC66}"/>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2222057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ine_content box_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98B48-F9D8-4FFF-8FD2-E8363C1F23F8}"/>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pic>
        <p:nvPicPr>
          <p:cNvPr id="6" name="Picture 5" descr="A close up of a logo&#10;&#10;Description automatically generated">
            <a:extLst>
              <a:ext uri="{FF2B5EF4-FFF2-40B4-BE49-F238E27FC236}">
                <a16:creationId xmlns:a16="http://schemas.microsoft.com/office/drawing/2014/main" id="{D17365EE-BE8A-46AF-8205-18751A5E4F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5478"/>
          <a:stretch/>
        </p:blipFill>
        <p:spPr>
          <a:xfrm>
            <a:off x="11501155" y="110856"/>
            <a:ext cx="576852" cy="740044"/>
          </a:xfrm>
          <a:prstGeom prst="rect">
            <a:avLst/>
          </a:prstGeom>
        </p:spPr>
      </p:pic>
      <p:sp>
        <p:nvSpPr>
          <p:cNvPr id="7" name="Content Placeholder 2">
            <a:extLst>
              <a:ext uri="{FF2B5EF4-FFF2-40B4-BE49-F238E27FC236}">
                <a16:creationId xmlns:a16="http://schemas.microsoft.com/office/drawing/2014/main" id="{922A5DC4-0AA0-400A-AA0F-F09CAAA96721}"/>
              </a:ext>
            </a:extLst>
          </p:cNvPr>
          <p:cNvSpPr>
            <a:spLocks noGrp="1"/>
          </p:cNvSpPr>
          <p:nvPr>
            <p:ph idx="1"/>
          </p:nvPr>
        </p:nvSpPr>
        <p:spPr>
          <a:xfrm>
            <a:off x="538151" y="1648662"/>
            <a:ext cx="11115693" cy="435133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5">
            <a:extLst>
              <a:ext uri="{FF2B5EF4-FFF2-40B4-BE49-F238E27FC236}">
                <a16:creationId xmlns:a16="http://schemas.microsoft.com/office/drawing/2014/main" id="{E00E4372-663D-45D6-8530-EAABC7FE91B0}"/>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30957071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ine_greybase_DEFAULT">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C0E05B5-A645-46F1-92B9-5FA2D497F584}"/>
              </a:ext>
            </a:extLst>
          </p:cNvPr>
          <p:cNvSpPr txBox="1"/>
          <p:nvPr userDrawn="1"/>
        </p:nvSpPr>
        <p:spPr>
          <a:xfrm>
            <a:off x="0" y="6282340"/>
            <a:ext cx="12191996" cy="575660"/>
          </a:xfrm>
          <a:prstGeom prst="rect">
            <a:avLst/>
          </a:prstGeom>
          <a:solidFill>
            <a:schemeClr val="tx2"/>
          </a:solidFill>
          <a:ln cap="flat">
            <a:noFill/>
          </a:ln>
        </p:spPr>
        <p:txBody>
          <a:bodyPr vert="horz" wrap="square" lIns="91440" tIns="45720" rIns="91440" bIns="45720" anchor="t" anchorCtr="0" compatLnSpc="1">
            <a:noAutofit/>
          </a:bodyPr>
          <a:lstStyle/>
          <a:p>
            <a:pPr marL="0" marR="0" lvl="0" indent="0" algn="l"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endParaRPr lang="en-AU" sz="1400" b="0" i="0" u="none" strike="noStrike" kern="1200" cap="none" spc="0" baseline="0">
              <a:solidFill>
                <a:srgbClr val="008092"/>
              </a:solidFill>
              <a:uFillTx/>
              <a:latin typeface="Avenir Next LT Pro"/>
            </a:endParaRPr>
          </a:p>
        </p:txBody>
      </p:sp>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cxnSp>
        <p:nvCxnSpPr>
          <p:cNvPr id="5" name="Straight Connector 5">
            <a:extLst>
              <a:ext uri="{FF2B5EF4-FFF2-40B4-BE49-F238E27FC236}">
                <a16:creationId xmlns:a16="http://schemas.microsoft.com/office/drawing/2014/main" id="{803C8597-CBCC-4EE3-B37C-3FD8738FEFFF}"/>
              </a:ext>
            </a:extLst>
          </p:cNvPr>
          <p:cNvCxnSpPr/>
          <p:nvPr/>
        </p:nvCxnSpPr>
        <p:spPr>
          <a:xfrm>
            <a:off x="629911" y="993916"/>
            <a:ext cx="10904037" cy="0"/>
          </a:xfrm>
          <a:prstGeom prst="straightConnector1">
            <a:avLst/>
          </a:prstGeom>
          <a:noFill/>
          <a:ln w="9528" cap="flat">
            <a:solidFill>
              <a:srgbClr val="007987"/>
            </a:solidFill>
            <a:prstDash val="solid"/>
          </a:ln>
        </p:spPr>
      </p:cxnSp>
      <p:sp>
        <p:nvSpPr>
          <p:cNvPr id="6" name="Title 1">
            <a:extLst>
              <a:ext uri="{FF2B5EF4-FFF2-40B4-BE49-F238E27FC236}">
                <a16:creationId xmlns:a16="http://schemas.microsoft.com/office/drawing/2014/main" id="{DC2CD037-AE92-400B-A5C2-03E17280FDB0}"/>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pic>
        <p:nvPicPr>
          <p:cNvPr id="9" name="Picture 8" descr="A close up of a logo&#10;&#10;Description automatically generated">
            <a:extLst>
              <a:ext uri="{FF2B5EF4-FFF2-40B4-BE49-F238E27FC236}">
                <a16:creationId xmlns:a16="http://schemas.microsoft.com/office/drawing/2014/main" id="{834E4740-58D5-4464-8F4F-D8C91E1C59C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5478"/>
          <a:stretch/>
        </p:blipFill>
        <p:spPr>
          <a:xfrm>
            <a:off x="11501155" y="110856"/>
            <a:ext cx="576852" cy="740044"/>
          </a:xfrm>
          <a:prstGeom prst="rect">
            <a:avLst/>
          </a:prstGeom>
        </p:spPr>
      </p:pic>
    </p:spTree>
    <p:extLst>
      <p:ext uri="{BB962C8B-B14F-4D97-AF65-F5344CB8AC3E}">
        <p14:creationId xmlns:p14="http://schemas.microsoft.com/office/powerpoint/2010/main" val="17761862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ine_subtitl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540676D-88BD-4E4E-9F7D-10CCE2CBEE33}"/>
              </a:ext>
            </a:extLst>
          </p:cNvPr>
          <p:cNvSpPr>
            <a:spLocks noGrp="1"/>
          </p:cNvSpPr>
          <p:nvPr>
            <p:ph type="sldNum" sz="quarter" idx="11"/>
          </p:nvPr>
        </p:nvSpPr>
        <p:spPr>
          <a:xfrm>
            <a:off x="11198830" y="6477545"/>
            <a:ext cx="993166" cy="380454"/>
          </a:xfrm>
          <a:prstGeom prst="rect">
            <a:avLst/>
          </a:prstGeom>
        </p:spPr>
        <p:txBody>
          <a:bodyPr/>
          <a:lstStyle/>
          <a:p>
            <a:fld id="{B10F4188-A3A8-46A5-902F-267BA5EF62AC}" type="slidenum">
              <a:rPr lang="en-AU" smtClean="0"/>
              <a:t>‹#›</a:t>
            </a:fld>
            <a:endParaRPr lang="en-AU"/>
          </a:p>
        </p:txBody>
      </p:sp>
      <p:sp>
        <p:nvSpPr>
          <p:cNvPr id="8" name="Title 1">
            <a:extLst>
              <a:ext uri="{FF2B5EF4-FFF2-40B4-BE49-F238E27FC236}">
                <a16:creationId xmlns:a16="http://schemas.microsoft.com/office/drawing/2014/main" id="{F26352BD-FE11-48B2-8607-BB9F1D04FE7F}"/>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sp>
        <p:nvSpPr>
          <p:cNvPr id="9" name="Subtitle 2">
            <a:extLst>
              <a:ext uri="{FF2B5EF4-FFF2-40B4-BE49-F238E27FC236}">
                <a16:creationId xmlns:a16="http://schemas.microsoft.com/office/drawing/2014/main" id="{25E81A69-FC6E-4EAE-ADB4-BC7E9CBAE86C}"/>
              </a:ext>
            </a:extLst>
          </p:cNvPr>
          <p:cNvSpPr>
            <a:spLocks noGrp="1"/>
          </p:cNvSpPr>
          <p:nvPr>
            <p:ph type="subTitle" idx="1" hasCustomPrompt="1"/>
          </p:nvPr>
        </p:nvSpPr>
        <p:spPr>
          <a:xfrm>
            <a:off x="538151" y="972217"/>
            <a:ext cx="11115692" cy="305210"/>
          </a:xfrm>
        </p:spPr>
        <p:txBody>
          <a:bodyPr anchor="t"/>
          <a:lstStyle>
            <a:lvl1pPr marL="0" indent="0" algn="l">
              <a:lnSpc>
                <a:spcPct val="100000"/>
              </a:lnSpc>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endParaRPr lang="en-AU"/>
          </a:p>
        </p:txBody>
      </p:sp>
      <p:pic>
        <p:nvPicPr>
          <p:cNvPr id="10" name="Picture 9" descr="A close up of a logo&#10;&#10;Description automatically generated">
            <a:extLst>
              <a:ext uri="{FF2B5EF4-FFF2-40B4-BE49-F238E27FC236}">
                <a16:creationId xmlns:a16="http://schemas.microsoft.com/office/drawing/2014/main" id="{DF258874-1B8A-42A5-B47C-4D02FCD815E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5478"/>
          <a:stretch/>
        </p:blipFill>
        <p:spPr>
          <a:xfrm>
            <a:off x="11501155" y="110856"/>
            <a:ext cx="576852" cy="740044"/>
          </a:xfrm>
          <a:prstGeom prst="rect">
            <a:avLst/>
          </a:prstGeom>
        </p:spPr>
      </p:pic>
      <p:cxnSp>
        <p:nvCxnSpPr>
          <p:cNvPr id="11" name="Straight Connector 5">
            <a:extLst>
              <a:ext uri="{FF2B5EF4-FFF2-40B4-BE49-F238E27FC236}">
                <a16:creationId xmlns:a16="http://schemas.microsoft.com/office/drawing/2014/main" id="{4AF50478-E33D-45AA-8E40-D36743F3C56A}"/>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5740368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ine_subtitle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98B48-F9D8-4FFF-8FD2-E8363C1F23F8}"/>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pic>
        <p:nvPicPr>
          <p:cNvPr id="6" name="Picture 5" descr="A close up of a logo&#10;&#10;Description automatically generated">
            <a:extLst>
              <a:ext uri="{FF2B5EF4-FFF2-40B4-BE49-F238E27FC236}">
                <a16:creationId xmlns:a16="http://schemas.microsoft.com/office/drawing/2014/main" id="{D17365EE-BE8A-46AF-8205-18751A5E4F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5478"/>
          <a:stretch/>
        </p:blipFill>
        <p:spPr>
          <a:xfrm>
            <a:off x="11501155" y="110856"/>
            <a:ext cx="576852" cy="740044"/>
          </a:xfrm>
          <a:prstGeom prst="rect">
            <a:avLst/>
          </a:prstGeom>
        </p:spPr>
      </p:pic>
      <p:sp>
        <p:nvSpPr>
          <p:cNvPr id="7" name="Content Placeholder 2">
            <a:extLst>
              <a:ext uri="{FF2B5EF4-FFF2-40B4-BE49-F238E27FC236}">
                <a16:creationId xmlns:a16="http://schemas.microsoft.com/office/drawing/2014/main" id="{922A5DC4-0AA0-400A-AA0F-F09CAAA96721}"/>
              </a:ext>
            </a:extLst>
          </p:cNvPr>
          <p:cNvSpPr>
            <a:spLocks noGrp="1"/>
          </p:cNvSpPr>
          <p:nvPr>
            <p:ph idx="1"/>
          </p:nvPr>
        </p:nvSpPr>
        <p:spPr>
          <a:xfrm>
            <a:off x="538151" y="1648662"/>
            <a:ext cx="11115693" cy="435133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a:extLst>
              <a:ext uri="{FF2B5EF4-FFF2-40B4-BE49-F238E27FC236}">
                <a16:creationId xmlns:a16="http://schemas.microsoft.com/office/drawing/2014/main" id="{8EF1A4C4-2E6E-4367-9838-04FEF4DD807F}"/>
              </a:ext>
            </a:extLst>
          </p:cNvPr>
          <p:cNvSpPr>
            <a:spLocks noGrp="1"/>
          </p:cNvSpPr>
          <p:nvPr>
            <p:ph type="subTitle" idx="10" hasCustomPrompt="1"/>
          </p:nvPr>
        </p:nvSpPr>
        <p:spPr>
          <a:xfrm>
            <a:off x="538151" y="972217"/>
            <a:ext cx="11115692" cy="305210"/>
          </a:xfrm>
        </p:spPr>
        <p:txBody>
          <a:bodyPr anchor="t"/>
          <a:lstStyle>
            <a:lvl1pPr marL="0" indent="0" algn="l">
              <a:lnSpc>
                <a:spcPct val="100000"/>
              </a:lnSpc>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endParaRPr lang="en-AU"/>
          </a:p>
        </p:txBody>
      </p:sp>
      <p:cxnSp>
        <p:nvCxnSpPr>
          <p:cNvPr id="10" name="Straight Connector 5">
            <a:extLst>
              <a:ext uri="{FF2B5EF4-FFF2-40B4-BE49-F238E27FC236}">
                <a16:creationId xmlns:a16="http://schemas.microsoft.com/office/drawing/2014/main" id="{BB3EBE84-AC69-43E2-9B3E-E59946EE795A}"/>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6937211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ine_verylong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EC93D32-F086-463F-81D9-72ECC1D84390}"/>
              </a:ext>
            </a:extLst>
          </p:cNvPr>
          <p:cNvSpPr>
            <a:spLocks noGrp="1"/>
          </p:cNvSpPr>
          <p:nvPr>
            <p:ph type="ftr" sz="quarter" idx="10"/>
          </p:nvPr>
        </p:nvSpPr>
        <p:spPr/>
        <p:txBody>
          <a:bodyPr/>
          <a:lstStyle/>
          <a:p>
            <a:endParaRPr lang="en-AU"/>
          </a:p>
        </p:txBody>
      </p:sp>
      <p:sp>
        <p:nvSpPr>
          <p:cNvPr id="4" name="Slide Number Placeholder 3">
            <a:extLst>
              <a:ext uri="{FF2B5EF4-FFF2-40B4-BE49-F238E27FC236}">
                <a16:creationId xmlns:a16="http://schemas.microsoft.com/office/drawing/2014/main" id="{1540676D-88BD-4E4E-9F7D-10CCE2CBEE33}"/>
              </a:ext>
            </a:extLst>
          </p:cNvPr>
          <p:cNvSpPr>
            <a:spLocks noGrp="1"/>
          </p:cNvSpPr>
          <p:nvPr>
            <p:ph type="sldNum" sz="quarter" idx="11"/>
          </p:nvPr>
        </p:nvSpPr>
        <p:spPr>
          <a:xfrm>
            <a:off x="11198830" y="6477545"/>
            <a:ext cx="993166" cy="380454"/>
          </a:xfrm>
          <a:prstGeom prst="rect">
            <a:avLst/>
          </a:prstGeom>
        </p:spPr>
        <p:txBody>
          <a:bodyPr/>
          <a:lstStyle/>
          <a:p>
            <a:fld id="{B10F4188-A3A8-46A5-902F-267BA5EF62AC}" type="slidenum">
              <a:rPr lang="en-AU" smtClean="0"/>
              <a:t>‹#›</a:t>
            </a:fld>
            <a:endParaRPr lang="en-AU"/>
          </a:p>
        </p:txBody>
      </p:sp>
      <p:sp>
        <p:nvSpPr>
          <p:cNvPr id="7" name="Title 1">
            <a:extLst>
              <a:ext uri="{FF2B5EF4-FFF2-40B4-BE49-F238E27FC236}">
                <a16:creationId xmlns:a16="http://schemas.microsoft.com/office/drawing/2014/main" id="{C2582B3F-1FE1-4199-A139-49BBB47AE172}"/>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sp>
        <p:nvSpPr>
          <p:cNvPr id="8" name="Subtitle 2">
            <a:extLst>
              <a:ext uri="{FF2B5EF4-FFF2-40B4-BE49-F238E27FC236}">
                <a16:creationId xmlns:a16="http://schemas.microsoft.com/office/drawing/2014/main" id="{C5CF5E81-EA1F-4297-B638-0DDB31E9CB6E}"/>
              </a:ext>
            </a:extLst>
          </p:cNvPr>
          <p:cNvSpPr>
            <a:spLocks noGrp="1"/>
          </p:cNvSpPr>
          <p:nvPr>
            <p:ph type="subTitle" idx="1" hasCustomPrompt="1"/>
          </p:nvPr>
        </p:nvSpPr>
        <p:spPr>
          <a:xfrm>
            <a:off x="538151" y="972217"/>
            <a:ext cx="11115692" cy="305210"/>
          </a:xfrm>
        </p:spPr>
        <p:txBody>
          <a:bodyPr anchor="t"/>
          <a:lstStyle>
            <a:lvl1pPr marL="0" indent="0" algn="l">
              <a:lnSpc>
                <a:spcPct val="130000"/>
              </a:lnSpc>
              <a:buNone/>
              <a:defRPr sz="1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endParaRPr lang="en-AU"/>
          </a:p>
        </p:txBody>
      </p:sp>
      <p:pic>
        <p:nvPicPr>
          <p:cNvPr id="9" name="Picture 8" descr="A close up of a logo&#10;&#10;Description automatically generated">
            <a:extLst>
              <a:ext uri="{FF2B5EF4-FFF2-40B4-BE49-F238E27FC236}">
                <a16:creationId xmlns:a16="http://schemas.microsoft.com/office/drawing/2014/main" id="{A763DF01-8392-408F-BDD0-38FAEE89329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5478"/>
          <a:stretch/>
        </p:blipFill>
        <p:spPr>
          <a:xfrm>
            <a:off x="11501155" y="110856"/>
            <a:ext cx="576852" cy="740044"/>
          </a:xfrm>
          <a:prstGeom prst="rect">
            <a:avLst/>
          </a:prstGeom>
        </p:spPr>
      </p:pic>
      <p:cxnSp>
        <p:nvCxnSpPr>
          <p:cNvPr id="10" name="Straight Connector 5">
            <a:extLst>
              <a:ext uri="{FF2B5EF4-FFF2-40B4-BE49-F238E27FC236}">
                <a16:creationId xmlns:a16="http://schemas.microsoft.com/office/drawing/2014/main" id="{EA8FDF6E-5A39-40B8-88FC-158CD701035D}"/>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33643592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ine_subtitle_greybas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C0E05B5-A645-46F1-92B9-5FA2D497F584}"/>
              </a:ext>
            </a:extLst>
          </p:cNvPr>
          <p:cNvSpPr txBox="1"/>
          <p:nvPr userDrawn="1"/>
        </p:nvSpPr>
        <p:spPr>
          <a:xfrm>
            <a:off x="0" y="6282340"/>
            <a:ext cx="12191996" cy="575660"/>
          </a:xfrm>
          <a:prstGeom prst="rect">
            <a:avLst/>
          </a:prstGeom>
          <a:solidFill>
            <a:schemeClr val="tx2"/>
          </a:solidFill>
          <a:ln cap="flat">
            <a:noFill/>
          </a:ln>
        </p:spPr>
        <p:txBody>
          <a:bodyPr vert="horz" wrap="square" lIns="91440" tIns="45720" rIns="91440" bIns="45720" anchor="t" anchorCtr="0" compatLnSpc="1">
            <a:noAutofit/>
          </a:bodyPr>
          <a:lstStyle/>
          <a:p>
            <a:pPr marL="0" marR="0" lvl="0" indent="0" algn="l"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endParaRPr lang="en-AU" sz="1400" b="0" i="0" u="none" strike="noStrike" kern="1200" cap="none" spc="0" baseline="0">
              <a:solidFill>
                <a:srgbClr val="008092"/>
              </a:solidFill>
              <a:uFillTx/>
              <a:latin typeface="Avenir Next LT Pro"/>
            </a:endParaRPr>
          </a:p>
        </p:txBody>
      </p:sp>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sp>
        <p:nvSpPr>
          <p:cNvPr id="6" name="Title 1">
            <a:extLst>
              <a:ext uri="{FF2B5EF4-FFF2-40B4-BE49-F238E27FC236}">
                <a16:creationId xmlns:a16="http://schemas.microsoft.com/office/drawing/2014/main" id="{DC2CD037-AE92-400B-A5C2-03E17280FDB0}"/>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sp>
        <p:nvSpPr>
          <p:cNvPr id="10" name="Subtitle 2">
            <a:extLst>
              <a:ext uri="{FF2B5EF4-FFF2-40B4-BE49-F238E27FC236}">
                <a16:creationId xmlns:a16="http://schemas.microsoft.com/office/drawing/2014/main" id="{8530A6D5-C793-4453-9517-DE8A86BEF5A6}"/>
              </a:ext>
            </a:extLst>
          </p:cNvPr>
          <p:cNvSpPr>
            <a:spLocks noGrp="1"/>
          </p:cNvSpPr>
          <p:nvPr>
            <p:ph type="subTitle" idx="1" hasCustomPrompt="1"/>
          </p:nvPr>
        </p:nvSpPr>
        <p:spPr>
          <a:xfrm>
            <a:off x="538151" y="972217"/>
            <a:ext cx="11115692" cy="305210"/>
          </a:xfrm>
        </p:spPr>
        <p:txBody>
          <a:bodyPr anchor="t"/>
          <a:lstStyle>
            <a:lvl1pPr marL="0" indent="0" algn="l">
              <a:lnSpc>
                <a:spcPct val="100000"/>
              </a:lnSpc>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endParaRPr lang="en-AU"/>
          </a:p>
        </p:txBody>
      </p:sp>
      <p:pic>
        <p:nvPicPr>
          <p:cNvPr id="8" name="Picture 7" descr="A close up of a logo&#10;&#10;Description automatically generated">
            <a:extLst>
              <a:ext uri="{FF2B5EF4-FFF2-40B4-BE49-F238E27FC236}">
                <a16:creationId xmlns:a16="http://schemas.microsoft.com/office/drawing/2014/main" id="{D1E0809B-11E4-4AE4-9645-B703DA57D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5478"/>
          <a:stretch/>
        </p:blipFill>
        <p:spPr>
          <a:xfrm>
            <a:off x="11501155" y="110856"/>
            <a:ext cx="576852" cy="740044"/>
          </a:xfrm>
          <a:prstGeom prst="rect">
            <a:avLst/>
          </a:prstGeom>
        </p:spPr>
      </p:pic>
      <p:cxnSp>
        <p:nvCxnSpPr>
          <p:cNvPr id="9" name="Straight Connector 5">
            <a:extLst>
              <a:ext uri="{FF2B5EF4-FFF2-40B4-BE49-F238E27FC236}">
                <a16:creationId xmlns:a16="http://schemas.microsoft.com/office/drawing/2014/main" id="{3FA3075F-5F3A-49F8-BC5A-D5895B16F5AC}"/>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1172961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6FC3D-B23C-4F63-84A5-22EAB3C32BD2}"/>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72360F4-A081-47DD-B089-687DA92F0C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F8AECBEC-0A2A-4158-AD30-6A5CA6319A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92597A05-46C2-4342-AE23-72629369D3D3}"/>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A5608A61-570E-4A3A-8B3C-09279EE370C3}"/>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C904EABF-3E12-4896-B272-EF6BEFA7C737}"/>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12754516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ine_greybase_smlwatermark">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C5ED165-5ABE-4036-8C0B-EACEB34F364C}"/>
              </a:ext>
            </a:extLst>
          </p:cNvPr>
          <p:cNvGrpSpPr/>
          <p:nvPr userDrawn="1"/>
        </p:nvGrpSpPr>
        <p:grpSpPr>
          <a:xfrm>
            <a:off x="10566361" y="1"/>
            <a:ext cx="1518162" cy="1633720"/>
            <a:chOff x="5721713" y="1785206"/>
            <a:chExt cx="2763940" cy="2974323"/>
          </a:xfrm>
        </p:grpSpPr>
        <p:sp>
          <p:nvSpPr>
            <p:cNvPr id="9" name="Freeform: Shape 8">
              <a:extLst>
                <a:ext uri="{FF2B5EF4-FFF2-40B4-BE49-F238E27FC236}">
                  <a16:creationId xmlns:a16="http://schemas.microsoft.com/office/drawing/2014/main" id="{997BC7BE-00A4-4246-8757-39C738725A86}"/>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Freeform: Shape 9">
              <a:extLst>
                <a:ext uri="{FF2B5EF4-FFF2-40B4-BE49-F238E27FC236}">
                  <a16:creationId xmlns:a16="http://schemas.microsoft.com/office/drawing/2014/main" id="{AA51A5C6-0D8E-4730-BD39-EB29031D354F}"/>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Freeform: Shape 10">
              <a:extLst>
                <a:ext uri="{FF2B5EF4-FFF2-40B4-BE49-F238E27FC236}">
                  <a16:creationId xmlns:a16="http://schemas.microsoft.com/office/drawing/2014/main" id="{AF5DEA35-FF54-4F34-A6EF-037D642D883B}"/>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7">
              <a:extLst>
                <a:ext uri="{FF2B5EF4-FFF2-40B4-BE49-F238E27FC236}">
                  <a16:creationId xmlns:a16="http://schemas.microsoft.com/office/drawing/2014/main" id="{690764F4-4128-470D-AB62-F27BD4F116DE}"/>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3" name="Oval 8">
              <a:extLst>
                <a:ext uri="{FF2B5EF4-FFF2-40B4-BE49-F238E27FC236}">
                  <a16:creationId xmlns:a16="http://schemas.microsoft.com/office/drawing/2014/main" id="{A7BC25FC-2716-494D-AFC6-B6BDFA6EC3FA}"/>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4" name="Oval 9">
              <a:extLst>
                <a:ext uri="{FF2B5EF4-FFF2-40B4-BE49-F238E27FC236}">
                  <a16:creationId xmlns:a16="http://schemas.microsoft.com/office/drawing/2014/main" id="{A04EAAD7-A86D-4ADA-8D7F-BF53F4FB779E}"/>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5" name="Oval 10">
              <a:extLst>
                <a:ext uri="{FF2B5EF4-FFF2-40B4-BE49-F238E27FC236}">
                  <a16:creationId xmlns:a16="http://schemas.microsoft.com/office/drawing/2014/main" id="{4C60E7E4-75FC-4873-A295-6C5DEC478685}"/>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6" name="Rectangle: Rounded Corners 13">
              <a:extLst>
                <a:ext uri="{FF2B5EF4-FFF2-40B4-BE49-F238E27FC236}">
                  <a16:creationId xmlns:a16="http://schemas.microsoft.com/office/drawing/2014/main" id="{03DC9694-C9BF-41D9-8372-4AFF6AC80F0D}"/>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
        <p:nvSpPr>
          <p:cNvPr id="7" name="TextBox 6">
            <a:extLst>
              <a:ext uri="{FF2B5EF4-FFF2-40B4-BE49-F238E27FC236}">
                <a16:creationId xmlns:a16="http://schemas.microsoft.com/office/drawing/2014/main" id="{7C0E05B5-A645-46F1-92B9-5FA2D497F584}"/>
              </a:ext>
            </a:extLst>
          </p:cNvPr>
          <p:cNvSpPr txBox="1"/>
          <p:nvPr userDrawn="1"/>
        </p:nvSpPr>
        <p:spPr>
          <a:xfrm>
            <a:off x="0" y="6282340"/>
            <a:ext cx="12191996" cy="575660"/>
          </a:xfrm>
          <a:prstGeom prst="rect">
            <a:avLst/>
          </a:prstGeom>
          <a:solidFill>
            <a:schemeClr val="tx2"/>
          </a:solidFill>
          <a:ln cap="flat">
            <a:noFill/>
          </a:ln>
        </p:spPr>
        <p:txBody>
          <a:bodyPr vert="horz" wrap="square" lIns="91440" tIns="45720" rIns="91440" bIns="45720" anchor="t" anchorCtr="0" compatLnSpc="1">
            <a:noAutofit/>
          </a:bodyPr>
          <a:lstStyle/>
          <a:p>
            <a:pPr marL="0" marR="0" lvl="0" indent="0" algn="l"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endParaRPr lang="en-AU" sz="1400" b="0" i="0" u="none" strike="noStrike" kern="1200" cap="none" spc="0" baseline="0">
              <a:solidFill>
                <a:srgbClr val="008092"/>
              </a:solidFill>
              <a:uFillTx/>
              <a:latin typeface="Avenir Next LT Pro"/>
            </a:endParaRPr>
          </a:p>
        </p:txBody>
      </p:sp>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sp>
        <p:nvSpPr>
          <p:cNvPr id="6" name="Title 1">
            <a:extLst>
              <a:ext uri="{FF2B5EF4-FFF2-40B4-BE49-F238E27FC236}">
                <a16:creationId xmlns:a16="http://schemas.microsoft.com/office/drawing/2014/main" id="{DC2CD037-AE92-400B-A5C2-03E17280FDB0}"/>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cxnSp>
        <p:nvCxnSpPr>
          <p:cNvPr id="17" name="Straight Connector 5">
            <a:extLst>
              <a:ext uri="{FF2B5EF4-FFF2-40B4-BE49-F238E27FC236}">
                <a16:creationId xmlns:a16="http://schemas.microsoft.com/office/drawing/2014/main" id="{94ABF0E6-E80A-4D74-8AA8-61F4F9AE7542}"/>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10147198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ine_smlwatermark">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C5ED165-5ABE-4036-8C0B-EACEB34F364C}"/>
              </a:ext>
            </a:extLst>
          </p:cNvPr>
          <p:cNvGrpSpPr/>
          <p:nvPr userDrawn="1"/>
        </p:nvGrpSpPr>
        <p:grpSpPr>
          <a:xfrm>
            <a:off x="10566361" y="1"/>
            <a:ext cx="1518162" cy="1633720"/>
            <a:chOff x="5721713" y="1785206"/>
            <a:chExt cx="2763940" cy="2974323"/>
          </a:xfrm>
        </p:grpSpPr>
        <p:sp>
          <p:nvSpPr>
            <p:cNvPr id="9" name="Freeform: Shape 8">
              <a:extLst>
                <a:ext uri="{FF2B5EF4-FFF2-40B4-BE49-F238E27FC236}">
                  <a16:creationId xmlns:a16="http://schemas.microsoft.com/office/drawing/2014/main" id="{997BC7BE-00A4-4246-8757-39C738725A86}"/>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Freeform: Shape 9">
              <a:extLst>
                <a:ext uri="{FF2B5EF4-FFF2-40B4-BE49-F238E27FC236}">
                  <a16:creationId xmlns:a16="http://schemas.microsoft.com/office/drawing/2014/main" id="{AA51A5C6-0D8E-4730-BD39-EB29031D354F}"/>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Freeform: Shape 10">
              <a:extLst>
                <a:ext uri="{FF2B5EF4-FFF2-40B4-BE49-F238E27FC236}">
                  <a16:creationId xmlns:a16="http://schemas.microsoft.com/office/drawing/2014/main" id="{AF5DEA35-FF54-4F34-A6EF-037D642D883B}"/>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7">
              <a:extLst>
                <a:ext uri="{FF2B5EF4-FFF2-40B4-BE49-F238E27FC236}">
                  <a16:creationId xmlns:a16="http://schemas.microsoft.com/office/drawing/2014/main" id="{690764F4-4128-470D-AB62-F27BD4F116DE}"/>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3" name="Oval 8">
              <a:extLst>
                <a:ext uri="{FF2B5EF4-FFF2-40B4-BE49-F238E27FC236}">
                  <a16:creationId xmlns:a16="http://schemas.microsoft.com/office/drawing/2014/main" id="{A7BC25FC-2716-494D-AFC6-B6BDFA6EC3FA}"/>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4" name="Oval 9">
              <a:extLst>
                <a:ext uri="{FF2B5EF4-FFF2-40B4-BE49-F238E27FC236}">
                  <a16:creationId xmlns:a16="http://schemas.microsoft.com/office/drawing/2014/main" id="{A04EAAD7-A86D-4ADA-8D7F-BF53F4FB779E}"/>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5" name="Oval 10">
              <a:extLst>
                <a:ext uri="{FF2B5EF4-FFF2-40B4-BE49-F238E27FC236}">
                  <a16:creationId xmlns:a16="http://schemas.microsoft.com/office/drawing/2014/main" id="{4C60E7E4-75FC-4873-A295-6C5DEC478685}"/>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6" name="Rectangle: Rounded Corners 13">
              <a:extLst>
                <a:ext uri="{FF2B5EF4-FFF2-40B4-BE49-F238E27FC236}">
                  <a16:creationId xmlns:a16="http://schemas.microsoft.com/office/drawing/2014/main" id="{03DC9694-C9BF-41D9-8372-4AFF6AC80F0D}"/>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sp>
        <p:nvSpPr>
          <p:cNvPr id="6" name="Title 1">
            <a:extLst>
              <a:ext uri="{FF2B5EF4-FFF2-40B4-BE49-F238E27FC236}">
                <a16:creationId xmlns:a16="http://schemas.microsoft.com/office/drawing/2014/main" id="{DC2CD037-AE92-400B-A5C2-03E17280FDB0}"/>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cxnSp>
        <p:nvCxnSpPr>
          <p:cNvPr id="17" name="Straight Connector 5">
            <a:extLst>
              <a:ext uri="{FF2B5EF4-FFF2-40B4-BE49-F238E27FC236}">
                <a16:creationId xmlns:a16="http://schemas.microsoft.com/office/drawing/2014/main" id="{F05806F8-98D4-4C6E-B606-631478B5D3A3}"/>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19482224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ine_smlwatermark_subtitle">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C5ED165-5ABE-4036-8C0B-EACEB34F364C}"/>
              </a:ext>
            </a:extLst>
          </p:cNvPr>
          <p:cNvGrpSpPr/>
          <p:nvPr userDrawn="1"/>
        </p:nvGrpSpPr>
        <p:grpSpPr>
          <a:xfrm>
            <a:off x="10566361" y="1"/>
            <a:ext cx="1518162" cy="1633720"/>
            <a:chOff x="5721713" y="1785206"/>
            <a:chExt cx="2763940" cy="2974323"/>
          </a:xfrm>
        </p:grpSpPr>
        <p:sp>
          <p:nvSpPr>
            <p:cNvPr id="9" name="Freeform: Shape 8">
              <a:extLst>
                <a:ext uri="{FF2B5EF4-FFF2-40B4-BE49-F238E27FC236}">
                  <a16:creationId xmlns:a16="http://schemas.microsoft.com/office/drawing/2014/main" id="{997BC7BE-00A4-4246-8757-39C738725A86}"/>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Freeform: Shape 9">
              <a:extLst>
                <a:ext uri="{FF2B5EF4-FFF2-40B4-BE49-F238E27FC236}">
                  <a16:creationId xmlns:a16="http://schemas.microsoft.com/office/drawing/2014/main" id="{AA51A5C6-0D8E-4730-BD39-EB29031D354F}"/>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Freeform: Shape 10">
              <a:extLst>
                <a:ext uri="{FF2B5EF4-FFF2-40B4-BE49-F238E27FC236}">
                  <a16:creationId xmlns:a16="http://schemas.microsoft.com/office/drawing/2014/main" id="{AF5DEA35-FF54-4F34-A6EF-037D642D883B}"/>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7">
              <a:extLst>
                <a:ext uri="{FF2B5EF4-FFF2-40B4-BE49-F238E27FC236}">
                  <a16:creationId xmlns:a16="http://schemas.microsoft.com/office/drawing/2014/main" id="{690764F4-4128-470D-AB62-F27BD4F116DE}"/>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3" name="Oval 8">
              <a:extLst>
                <a:ext uri="{FF2B5EF4-FFF2-40B4-BE49-F238E27FC236}">
                  <a16:creationId xmlns:a16="http://schemas.microsoft.com/office/drawing/2014/main" id="{A7BC25FC-2716-494D-AFC6-B6BDFA6EC3FA}"/>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4" name="Oval 9">
              <a:extLst>
                <a:ext uri="{FF2B5EF4-FFF2-40B4-BE49-F238E27FC236}">
                  <a16:creationId xmlns:a16="http://schemas.microsoft.com/office/drawing/2014/main" id="{A04EAAD7-A86D-4ADA-8D7F-BF53F4FB779E}"/>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5" name="Oval 10">
              <a:extLst>
                <a:ext uri="{FF2B5EF4-FFF2-40B4-BE49-F238E27FC236}">
                  <a16:creationId xmlns:a16="http://schemas.microsoft.com/office/drawing/2014/main" id="{4C60E7E4-75FC-4873-A295-6C5DEC478685}"/>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6" name="Rectangle: Rounded Corners 13">
              <a:extLst>
                <a:ext uri="{FF2B5EF4-FFF2-40B4-BE49-F238E27FC236}">
                  <a16:creationId xmlns:a16="http://schemas.microsoft.com/office/drawing/2014/main" id="{03DC9694-C9BF-41D9-8372-4AFF6AC80F0D}"/>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sp>
        <p:nvSpPr>
          <p:cNvPr id="6" name="Title 1">
            <a:extLst>
              <a:ext uri="{FF2B5EF4-FFF2-40B4-BE49-F238E27FC236}">
                <a16:creationId xmlns:a16="http://schemas.microsoft.com/office/drawing/2014/main" id="{DC2CD037-AE92-400B-A5C2-03E17280FDB0}"/>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sp>
        <p:nvSpPr>
          <p:cNvPr id="20" name="Subtitle 2">
            <a:extLst>
              <a:ext uri="{FF2B5EF4-FFF2-40B4-BE49-F238E27FC236}">
                <a16:creationId xmlns:a16="http://schemas.microsoft.com/office/drawing/2014/main" id="{DE2B9DBB-6703-41B3-9239-48456C346784}"/>
              </a:ext>
            </a:extLst>
          </p:cNvPr>
          <p:cNvSpPr>
            <a:spLocks noGrp="1"/>
          </p:cNvSpPr>
          <p:nvPr>
            <p:ph type="subTitle" idx="1" hasCustomPrompt="1"/>
          </p:nvPr>
        </p:nvSpPr>
        <p:spPr>
          <a:xfrm>
            <a:off x="538151" y="972217"/>
            <a:ext cx="11115692" cy="305210"/>
          </a:xfrm>
        </p:spPr>
        <p:txBody>
          <a:bodyPr anchor="t"/>
          <a:lstStyle>
            <a:lvl1pPr marL="0" indent="0" algn="l">
              <a:lnSpc>
                <a:spcPct val="100000"/>
              </a:lnSpc>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endParaRPr lang="en-AU"/>
          </a:p>
        </p:txBody>
      </p:sp>
      <p:cxnSp>
        <p:nvCxnSpPr>
          <p:cNvPr id="22" name="Straight Connector 5">
            <a:extLst>
              <a:ext uri="{FF2B5EF4-FFF2-40B4-BE49-F238E27FC236}">
                <a16:creationId xmlns:a16="http://schemas.microsoft.com/office/drawing/2014/main" id="{E64FA2D9-ABE9-4E14-AE63-924B60B29E2F}"/>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26947404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ine_two_heading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8BCB96A-DC5E-4202-A269-6587EBFDFF27}"/>
              </a:ext>
            </a:extLst>
          </p:cNvPr>
          <p:cNvSpPr>
            <a:spLocks noGrp="1"/>
          </p:cNvSpPr>
          <p:nvPr>
            <p:ph type="ftr" sz="quarter" idx="10"/>
          </p:nvPr>
        </p:nvSpPr>
        <p:spPr/>
        <p:txBody>
          <a:bodyPr/>
          <a:lstStyle/>
          <a:p>
            <a:pPr lvl="0"/>
            <a:endParaRPr lang="en-AU"/>
          </a:p>
        </p:txBody>
      </p:sp>
      <p:sp>
        <p:nvSpPr>
          <p:cNvPr id="4" name="Slide Number Placeholder 3">
            <a:extLst>
              <a:ext uri="{FF2B5EF4-FFF2-40B4-BE49-F238E27FC236}">
                <a16:creationId xmlns:a16="http://schemas.microsoft.com/office/drawing/2014/main" id="{6C700908-DCCF-4C0F-8C97-3F1A2EA92059}"/>
              </a:ext>
            </a:extLst>
          </p:cNvPr>
          <p:cNvSpPr>
            <a:spLocks noGrp="1"/>
          </p:cNvSpPr>
          <p:nvPr>
            <p:ph type="sldNum" sz="quarter" idx="11"/>
          </p:nvPr>
        </p:nvSpPr>
        <p:spPr>
          <a:xfrm>
            <a:off x="11198830" y="6477545"/>
            <a:ext cx="993166" cy="380454"/>
          </a:xfrm>
          <a:prstGeom prst="rect">
            <a:avLst/>
          </a:prstGeom>
        </p:spPr>
        <p:txBody>
          <a:bodyPr/>
          <a:lstStyle/>
          <a:p>
            <a:pPr lvl="0"/>
            <a:fld id="{3F26367F-6F3D-482C-BE29-A4A2A497AEC7}" type="slidenum">
              <a:rPr lang="en-AU" smtClean="0"/>
              <a:t>‹#›</a:t>
            </a:fld>
            <a:endParaRPr lang="en-AU"/>
          </a:p>
        </p:txBody>
      </p:sp>
      <p:sp>
        <p:nvSpPr>
          <p:cNvPr id="10" name="Text Placeholder 9">
            <a:extLst>
              <a:ext uri="{FF2B5EF4-FFF2-40B4-BE49-F238E27FC236}">
                <a16:creationId xmlns:a16="http://schemas.microsoft.com/office/drawing/2014/main" id="{FDF1C045-0D57-4500-8949-A037444BB205}"/>
              </a:ext>
            </a:extLst>
          </p:cNvPr>
          <p:cNvSpPr>
            <a:spLocks noGrp="1"/>
          </p:cNvSpPr>
          <p:nvPr>
            <p:ph type="body" sz="quarter" idx="12" hasCustomPrompt="1"/>
          </p:nvPr>
        </p:nvSpPr>
        <p:spPr>
          <a:xfrm>
            <a:off x="961557" y="1714354"/>
            <a:ext cx="4680000" cy="681167"/>
          </a:xfrm>
        </p:spPr>
        <p:txBody>
          <a:bodyPr anchor="b"/>
          <a:lstStyle>
            <a:lvl1pPr marL="0" indent="0" algn="ctr">
              <a:lnSpc>
                <a:spcPct val="100000"/>
              </a:lnSpc>
              <a:buNone/>
              <a:defRPr sz="1400" b="1">
                <a:solidFill>
                  <a:schemeClr val="bg2"/>
                </a:solidFill>
                <a:latin typeface="+mn-lt"/>
              </a:defRPr>
            </a:lvl1pPr>
          </a:lstStyle>
          <a:p>
            <a:pPr lvl="0"/>
            <a:r>
              <a:rPr lang="en-US"/>
              <a:t>LOREM IPSUM DOLOR SIT AMET</a:t>
            </a:r>
            <a:endParaRPr lang="en-AU"/>
          </a:p>
        </p:txBody>
      </p:sp>
      <p:sp>
        <p:nvSpPr>
          <p:cNvPr id="11" name="Text Placeholder 9">
            <a:extLst>
              <a:ext uri="{FF2B5EF4-FFF2-40B4-BE49-F238E27FC236}">
                <a16:creationId xmlns:a16="http://schemas.microsoft.com/office/drawing/2014/main" id="{D0F02F8F-5AD2-4A5F-B214-B016E37DC363}"/>
              </a:ext>
            </a:extLst>
          </p:cNvPr>
          <p:cNvSpPr>
            <a:spLocks noGrp="1"/>
          </p:cNvSpPr>
          <p:nvPr>
            <p:ph type="body" sz="quarter" idx="13" hasCustomPrompt="1"/>
          </p:nvPr>
        </p:nvSpPr>
        <p:spPr>
          <a:xfrm>
            <a:off x="6447701" y="1714354"/>
            <a:ext cx="4680000" cy="681167"/>
          </a:xfrm>
        </p:spPr>
        <p:txBody>
          <a:bodyPr anchor="b"/>
          <a:lstStyle>
            <a:lvl1pPr marL="0" indent="0" algn="ctr">
              <a:lnSpc>
                <a:spcPct val="100000"/>
              </a:lnSpc>
              <a:buNone/>
              <a:defRPr sz="1400" b="1">
                <a:solidFill>
                  <a:schemeClr val="bg2"/>
                </a:solidFill>
                <a:latin typeface="+mn-lt"/>
              </a:defRPr>
            </a:lvl1pPr>
          </a:lstStyle>
          <a:p>
            <a:pPr lvl="0"/>
            <a:r>
              <a:rPr lang="en-US"/>
              <a:t>LOREM IPSUM DOLOR SIT AMET CONSECTETUR</a:t>
            </a:r>
            <a:endParaRPr lang="en-AU"/>
          </a:p>
        </p:txBody>
      </p:sp>
      <p:sp>
        <p:nvSpPr>
          <p:cNvPr id="13" name="Text Placeholder 12">
            <a:extLst>
              <a:ext uri="{FF2B5EF4-FFF2-40B4-BE49-F238E27FC236}">
                <a16:creationId xmlns:a16="http://schemas.microsoft.com/office/drawing/2014/main" id="{7EAF4109-CFA2-4E39-9507-1D75634F331E}"/>
              </a:ext>
            </a:extLst>
          </p:cNvPr>
          <p:cNvSpPr>
            <a:spLocks noGrp="1"/>
          </p:cNvSpPr>
          <p:nvPr>
            <p:ph type="body" sz="quarter" idx="14" hasCustomPrompt="1"/>
          </p:nvPr>
        </p:nvSpPr>
        <p:spPr>
          <a:xfrm>
            <a:off x="961557" y="2589485"/>
            <a:ext cx="4680000" cy="3246236"/>
          </a:xfrm>
        </p:spPr>
        <p:txBody>
          <a:bodyPr/>
          <a:lstStyle>
            <a:lvl1pPr marL="0" marR="0" indent="0" algn="l" defTabSz="914400" rtl="0" eaLnBrk="1" fontAlgn="auto" latinLnBrk="0" hangingPunct="1">
              <a:lnSpc>
                <a:spcPct val="150000"/>
              </a:lnSpc>
              <a:spcBef>
                <a:spcPts val="0"/>
              </a:spcBef>
              <a:spcAft>
                <a:spcPts val="0"/>
              </a:spcAft>
              <a:buClrTx/>
              <a:buSzTx/>
              <a:buFontTx/>
              <a:buNone/>
              <a:tabLst/>
              <a:defRPr kumimoji="0" lang="en-AU" sz="1200" b="0" i="0" u="none" strike="noStrike" kern="1200" cap="none" spc="0" normalizeH="0" baseline="0" noProof="0">
                <a:ln>
                  <a:noFill/>
                </a:ln>
                <a:solidFill>
                  <a:srgbClr val="262626"/>
                </a:solidFill>
                <a:effectLst/>
                <a:uLnTx/>
                <a:uFillTx/>
              </a:defRPr>
            </a:lvl1pPr>
            <a:lvl5pPr marL="1828800" indent="0">
              <a:buNone/>
              <a:defRPr/>
            </a:lvl5p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srgbClr val="262626"/>
                </a:solidFill>
                <a:effectLst/>
                <a:uLnTx/>
                <a:uFillTx/>
                <a:ea typeface="+mn-ea"/>
                <a:cs typeface="+mn-cs"/>
              </a:rPr>
              <a:t>Lorem ipsum </a:t>
            </a:r>
            <a:r>
              <a:rPr kumimoji="0" lang="en-AU" sz="1200" b="0" i="0" u="none" strike="noStrike" kern="1200" cap="none" spc="0" normalizeH="0" baseline="0" noProof="0" err="1">
                <a:ln>
                  <a:noFill/>
                </a:ln>
                <a:solidFill>
                  <a:srgbClr val="262626"/>
                </a:solidFill>
                <a:effectLst/>
                <a:uLnTx/>
                <a:uFillTx/>
                <a:ea typeface="+mn-ea"/>
                <a:cs typeface="+mn-cs"/>
              </a:rPr>
              <a:t>dolor</a:t>
            </a:r>
            <a:r>
              <a:rPr kumimoji="0" lang="en-AU" sz="1200" b="0" i="0" u="none" strike="noStrike" kern="1200" cap="none" spc="0" normalizeH="0" baseline="0" noProof="0">
                <a:ln>
                  <a:noFill/>
                </a:ln>
                <a:solidFill>
                  <a:srgbClr val="262626"/>
                </a:solidFill>
                <a:effectLst/>
                <a:uLnTx/>
                <a:uFillTx/>
                <a:ea typeface="+mn-ea"/>
                <a:cs typeface="+mn-cs"/>
              </a:rPr>
              <a:t> sit </a:t>
            </a:r>
            <a:r>
              <a:rPr kumimoji="0" lang="en-AU" sz="1200" b="0" i="0" u="none" strike="noStrike" kern="1200" cap="none" spc="0" normalizeH="0" baseline="0" noProof="0" err="1">
                <a:ln>
                  <a:noFill/>
                </a:ln>
                <a:solidFill>
                  <a:srgbClr val="262626"/>
                </a:solidFill>
                <a:effectLst/>
                <a:uLnTx/>
                <a:uFillTx/>
                <a:ea typeface="+mn-ea"/>
                <a:cs typeface="+mn-cs"/>
              </a:rPr>
              <a:t>amet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consectetur</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adipiscing</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elit</a:t>
            </a:r>
            <a:r>
              <a:rPr kumimoji="0" lang="en-AU" sz="1200" b="0" i="0" u="none" strike="noStrike" kern="1200" cap="none" spc="0" normalizeH="0" baseline="0" noProof="0">
                <a:ln>
                  <a:noFill/>
                </a:ln>
                <a:solidFill>
                  <a:srgbClr val="262626"/>
                </a:solidFill>
                <a:effectLst/>
                <a:uLnTx/>
                <a:uFillTx/>
                <a:ea typeface="+mn-ea"/>
                <a:cs typeface="+mn-cs"/>
              </a:rPr>
              <a:t>, sed do </a:t>
            </a:r>
            <a:r>
              <a:rPr kumimoji="0" lang="en-AU" sz="1200" b="0" i="0" u="none" strike="noStrike" kern="1200" cap="none" spc="0" normalizeH="0" baseline="0" noProof="0" err="1">
                <a:ln>
                  <a:noFill/>
                </a:ln>
                <a:solidFill>
                  <a:srgbClr val="262626"/>
                </a:solidFill>
                <a:effectLst/>
                <a:uLnTx/>
                <a:uFillTx/>
                <a:ea typeface="+mn-ea"/>
                <a:cs typeface="+mn-cs"/>
              </a:rPr>
              <a:t>eiusmod</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tempor</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incididunt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ut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labore</a:t>
            </a:r>
            <a:r>
              <a:rPr kumimoji="0" lang="en-AU" sz="1200" b="0" i="0" u="none" strike="noStrike" kern="1200" cap="none" spc="0" normalizeH="0" baseline="0" noProof="0">
                <a:ln>
                  <a:noFill/>
                </a:ln>
                <a:solidFill>
                  <a:srgbClr val="262626"/>
                </a:solidFill>
                <a:effectLst/>
                <a:uLnTx/>
                <a:uFillTx/>
                <a:ea typeface="+mn-ea"/>
                <a:cs typeface="+mn-cs"/>
              </a:rPr>
              <a:t> et dolore magna </a:t>
            </a:r>
            <a:r>
              <a:rPr kumimoji="0" lang="en-AU" sz="1200" b="0" i="0" u="none" strike="noStrike" kern="1200" cap="none" spc="0" normalizeH="0" baseline="0" noProof="0" err="1">
                <a:ln>
                  <a:noFill/>
                </a:ln>
                <a:solidFill>
                  <a:srgbClr val="262626"/>
                </a:solidFill>
                <a:effectLst/>
                <a:uLnTx/>
                <a:uFillTx/>
                <a:ea typeface="+mn-ea"/>
                <a:cs typeface="+mn-cs"/>
              </a:rPr>
              <a:t>aliqua</a:t>
            </a:r>
            <a:endParaRPr kumimoji="0" lang="en-AU" sz="1200" b="0" i="0" u="none" strike="noStrike" kern="1200" cap="none" spc="0" normalizeH="0" baseline="0" noProof="0">
              <a:ln>
                <a:noFill/>
              </a:ln>
              <a:solidFill>
                <a:srgbClr val="262626"/>
              </a:solidFill>
              <a:effectLst/>
              <a:uLnTx/>
              <a:uFillTx/>
              <a:ea typeface="+mn-ea"/>
              <a:cs typeface="+mn-cs"/>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srgbClr val="262626"/>
                </a:solidFill>
                <a:effectLst/>
                <a:uLnTx/>
                <a:uFillTx/>
                <a:ea typeface="+mn-ea"/>
                <a:cs typeface="+mn-cs"/>
              </a:rPr>
              <a:t>Ut </a:t>
            </a:r>
            <a:r>
              <a:rPr kumimoji="0" lang="en-AU" sz="1200" b="0" i="0" u="none" strike="noStrike" kern="1200" cap="none" spc="0" normalizeH="0" baseline="0" noProof="0" err="1">
                <a:ln>
                  <a:noFill/>
                </a:ln>
                <a:solidFill>
                  <a:srgbClr val="262626"/>
                </a:solidFill>
                <a:effectLst/>
                <a:uLnTx/>
                <a:uFillTx/>
                <a:ea typeface="+mn-ea"/>
                <a:cs typeface="+mn-cs"/>
              </a:rPr>
              <a:t>enim</a:t>
            </a:r>
            <a:r>
              <a:rPr kumimoji="0" lang="en-AU" sz="1200" b="0" i="0" u="none" strike="noStrike" kern="1200" cap="none" spc="0" normalizeH="0" baseline="0" noProof="0">
                <a:ln>
                  <a:noFill/>
                </a:ln>
                <a:solidFill>
                  <a:srgbClr val="262626"/>
                </a:solidFill>
                <a:effectLst/>
                <a:uLnTx/>
                <a:uFillTx/>
                <a:ea typeface="+mn-ea"/>
                <a:cs typeface="+mn-cs"/>
              </a:rPr>
              <a:t> ad minim </a:t>
            </a:r>
            <a:r>
              <a:rPr kumimoji="0" lang="en-AU" sz="1200" b="0" i="0" u="none" strike="noStrike" kern="1200" cap="none" spc="0" normalizeH="0" baseline="0" noProof="0" err="1">
                <a:ln>
                  <a:noFill/>
                </a:ln>
                <a:solidFill>
                  <a:srgbClr val="262626"/>
                </a:solidFill>
                <a:effectLst/>
                <a:uLnTx/>
                <a:uFillTx/>
                <a:ea typeface="+mn-ea"/>
                <a:cs typeface="+mn-cs"/>
              </a:rPr>
              <a:t>veniam</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quis</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nostrud</a:t>
            </a:r>
            <a:r>
              <a:rPr kumimoji="0" lang="en-AU" sz="1200" b="0" i="0" u="none" strike="noStrike" kern="1200" cap="none" spc="0" normalizeH="0" baseline="0" noProof="0">
                <a:ln>
                  <a:noFill/>
                </a:ln>
                <a:solidFill>
                  <a:srgbClr val="262626"/>
                </a:solidFill>
                <a:effectLst/>
                <a:uLnTx/>
                <a:uFillTx/>
                <a:ea typeface="+mn-ea"/>
                <a:cs typeface="+mn-cs"/>
              </a:rPr>
              <a:t> exercitation </a:t>
            </a:r>
            <a:r>
              <a:rPr kumimoji="0" lang="en-AU" sz="1200" b="0" i="0" u="none" strike="noStrike" kern="1200" cap="none" spc="0" normalizeH="0" baseline="0" noProof="0" err="1">
                <a:ln>
                  <a:noFill/>
                </a:ln>
                <a:solidFill>
                  <a:srgbClr val="262626"/>
                </a:solidFill>
                <a:effectLst/>
                <a:uLnTx/>
                <a:uFillTx/>
                <a:ea typeface="+mn-ea"/>
                <a:cs typeface="+mn-cs"/>
              </a:rPr>
              <a:t>ullamco</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laboris</a:t>
            </a:r>
            <a:r>
              <a:rPr kumimoji="0" lang="en-AU" sz="1200" b="0" i="0" u="none" strike="noStrike" kern="1200" cap="none" spc="0" normalizeH="0" baseline="0" noProof="0">
                <a:ln>
                  <a:noFill/>
                </a:ln>
                <a:solidFill>
                  <a:srgbClr val="262626"/>
                </a:solidFill>
                <a:effectLst/>
                <a:uLnTx/>
                <a:uFillTx/>
                <a:ea typeface="+mn-ea"/>
                <a:cs typeface="+mn-cs"/>
              </a:rPr>
              <a:t> nisi </a:t>
            </a:r>
            <a:r>
              <a:rPr kumimoji="0" lang="en-AU" sz="1200" b="0" i="0" u="none" strike="noStrike" kern="1200" cap="none" spc="0" normalizeH="0" baseline="0" noProof="0" err="1">
                <a:ln>
                  <a:noFill/>
                </a:ln>
                <a:solidFill>
                  <a:srgbClr val="262626"/>
                </a:solidFill>
                <a:effectLst/>
                <a:uLnTx/>
                <a:uFillTx/>
                <a:ea typeface="+mn-ea"/>
                <a:cs typeface="+mn-cs"/>
              </a:rPr>
              <a:t>ut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aliquip</a:t>
            </a:r>
            <a:r>
              <a:rPr kumimoji="0" lang="en-AU" sz="1200" b="0" i="0" u="none" strike="noStrike" kern="1200" cap="none" spc="0" normalizeH="0" baseline="0" noProof="0">
                <a:ln>
                  <a:noFill/>
                </a:ln>
                <a:solidFill>
                  <a:srgbClr val="262626"/>
                </a:solidFill>
                <a:effectLst/>
                <a:uLnTx/>
                <a:uFillTx/>
                <a:ea typeface="+mn-ea"/>
                <a:cs typeface="+mn-cs"/>
              </a:rPr>
              <a:t> ex </a:t>
            </a:r>
            <a:r>
              <a:rPr kumimoji="0" lang="en-AU" sz="1200" b="0" i="0" u="none" strike="noStrike" kern="1200" cap="none" spc="0" normalizeH="0" baseline="0" noProof="0" err="1">
                <a:ln>
                  <a:noFill/>
                </a:ln>
                <a:solidFill>
                  <a:srgbClr val="262626"/>
                </a:solidFill>
                <a:effectLst/>
                <a:uLnTx/>
                <a:uFillTx/>
                <a:ea typeface="+mn-ea"/>
                <a:cs typeface="+mn-cs"/>
              </a:rPr>
              <a:t>ea</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commodo</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consequat</a:t>
            </a:r>
            <a:endParaRPr kumimoji="0" lang="en-AU" sz="1200" b="0" i="0" u="none" strike="noStrike" kern="1200" cap="none" spc="0" normalizeH="0" baseline="0" noProof="0">
              <a:ln>
                <a:noFill/>
              </a:ln>
              <a:solidFill>
                <a:srgbClr val="262626"/>
              </a:solidFill>
              <a:effectLst/>
              <a:uLnTx/>
              <a:uFillTx/>
              <a:ea typeface="+mn-ea"/>
              <a:cs typeface="+mn-cs"/>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srgbClr val="262626"/>
                </a:solidFill>
                <a:effectLst/>
                <a:uLnTx/>
                <a:uFillTx/>
                <a:ea typeface="+mn-ea"/>
                <a:cs typeface="+mn-cs"/>
              </a:rPr>
              <a:t>Duis </a:t>
            </a:r>
            <a:r>
              <a:rPr kumimoji="0" lang="en-AU" sz="1200" b="0" i="0" u="none" strike="noStrike" kern="1200" cap="none" spc="0" normalizeH="0" baseline="0" noProof="0" err="1">
                <a:ln>
                  <a:noFill/>
                </a:ln>
                <a:solidFill>
                  <a:srgbClr val="262626"/>
                </a:solidFill>
                <a:effectLst/>
                <a:uLnTx/>
                <a:uFillTx/>
                <a:ea typeface="+mn-ea"/>
                <a:cs typeface="+mn-cs"/>
              </a:rPr>
              <a:t>aute</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irure</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dolor</a:t>
            </a:r>
            <a:r>
              <a:rPr kumimoji="0" lang="en-AU" sz="1200" b="0" i="0" u="none" strike="noStrike" kern="1200" cap="none" spc="0" normalizeH="0" baseline="0" noProof="0">
                <a:ln>
                  <a:noFill/>
                </a:ln>
                <a:solidFill>
                  <a:srgbClr val="262626"/>
                </a:solidFill>
                <a:effectLst/>
                <a:uLnTx/>
                <a:uFillTx/>
                <a:ea typeface="+mn-ea"/>
                <a:cs typeface="+mn-cs"/>
              </a:rPr>
              <a:t> in </a:t>
            </a:r>
            <a:r>
              <a:rPr kumimoji="0" lang="en-AU" sz="1200" b="0" i="0" u="none" strike="noStrike" kern="1200" cap="none" spc="0" normalizeH="0" baseline="0" noProof="0" err="1">
                <a:ln>
                  <a:noFill/>
                </a:ln>
                <a:solidFill>
                  <a:srgbClr val="262626"/>
                </a:solidFill>
                <a:effectLst/>
                <a:uLnTx/>
                <a:uFillTx/>
                <a:ea typeface="+mn-ea"/>
                <a:cs typeface="+mn-cs"/>
              </a:rPr>
              <a:t>reprehenderit</a:t>
            </a:r>
            <a:r>
              <a:rPr kumimoji="0" lang="en-AU" sz="1200" b="0" i="0" u="none" strike="noStrike" kern="1200" cap="none" spc="0" normalizeH="0" baseline="0" noProof="0">
                <a:ln>
                  <a:noFill/>
                </a:ln>
                <a:solidFill>
                  <a:srgbClr val="262626"/>
                </a:solidFill>
                <a:effectLst/>
                <a:uLnTx/>
                <a:uFillTx/>
                <a:ea typeface="+mn-ea"/>
                <a:cs typeface="+mn-cs"/>
              </a:rPr>
              <a:t> in </a:t>
            </a:r>
            <a:r>
              <a:rPr kumimoji="0" lang="en-AU" sz="1200" b="0" i="0" u="none" strike="noStrike" kern="1200" cap="none" spc="0" normalizeH="0" baseline="0" noProof="0" err="1">
                <a:ln>
                  <a:noFill/>
                </a:ln>
                <a:solidFill>
                  <a:srgbClr val="262626"/>
                </a:solidFill>
                <a:effectLst/>
                <a:uLnTx/>
                <a:uFillTx/>
                <a:ea typeface="+mn-ea"/>
                <a:cs typeface="+mn-cs"/>
              </a:rPr>
              <a:t>voluptate</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velit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esse</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cillum</a:t>
            </a:r>
            <a:r>
              <a:rPr kumimoji="0" lang="en-AU" sz="1200" b="0" i="0" u="none" strike="noStrike" kern="1200" cap="none" spc="0" normalizeH="0" baseline="0" noProof="0">
                <a:ln>
                  <a:noFill/>
                </a:ln>
                <a:solidFill>
                  <a:srgbClr val="262626"/>
                </a:solidFill>
                <a:effectLst/>
                <a:uLnTx/>
                <a:uFillTx/>
                <a:ea typeface="+mn-ea"/>
                <a:cs typeface="+mn-cs"/>
              </a:rPr>
              <a:t> dolore </a:t>
            </a:r>
            <a:r>
              <a:rPr kumimoji="0" lang="en-AU" sz="1200" b="0" i="0" u="none" strike="noStrike" kern="1200" cap="none" spc="0" normalizeH="0" baseline="0" noProof="0" err="1">
                <a:ln>
                  <a:noFill/>
                </a:ln>
                <a:solidFill>
                  <a:srgbClr val="262626"/>
                </a:solidFill>
                <a:effectLst/>
                <a:uLnTx/>
                <a:uFillTx/>
                <a:ea typeface="+mn-ea"/>
                <a:cs typeface="+mn-cs"/>
              </a:rPr>
              <a:t>eu</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fugiat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nulla</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pariatur</a:t>
            </a:r>
            <a:endParaRPr kumimoji="0" lang="en-AU" sz="1200" b="0" i="0" u="none" strike="noStrike" kern="1200" cap="none" spc="0" normalizeH="0" baseline="0" noProof="0">
              <a:ln>
                <a:noFill/>
              </a:ln>
              <a:solidFill>
                <a:srgbClr val="262626"/>
              </a:solidFill>
              <a:effectLst/>
              <a:uLnTx/>
              <a:uFillTx/>
              <a:ea typeface="+mn-ea"/>
              <a:cs typeface="+mn-cs"/>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err="1">
                <a:ln>
                  <a:noFill/>
                </a:ln>
                <a:solidFill>
                  <a:srgbClr val="262626"/>
                </a:solidFill>
                <a:effectLst/>
                <a:uLnTx/>
                <a:uFillTx/>
                <a:ea typeface="+mn-ea"/>
                <a:cs typeface="+mn-cs"/>
              </a:rPr>
              <a:t>Excepteur</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sint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occaecat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cupidatat</a:t>
            </a:r>
            <a:r>
              <a:rPr kumimoji="0" lang="en-AU" sz="1200" b="0" i="0" u="none" strike="noStrike" kern="1200" cap="none" spc="0" normalizeH="0" baseline="0" noProof="0">
                <a:ln>
                  <a:noFill/>
                </a:ln>
                <a:solidFill>
                  <a:srgbClr val="262626"/>
                </a:solidFill>
                <a:effectLst/>
                <a:uLnTx/>
                <a:uFillTx/>
                <a:ea typeface="+mn-ea"/>
                <a:cs typeface="+mn-cs"/>
              </a:rPr>
              <a:t> non </a:t>
            </a:r>
            <a:r>
              <a:rPr kumimoji="0" lang="en-AU" sz="1200" b="0" i="0" u="none" strike="noStrike" kern="1200" cap="none" spc="0" normalizeH="0" baseline="0" noProof="0" err="1">
                <a:ln>
                  <a:noFill/>
                </a:ln>
                <a:solidFill>
                  <a:srgbClr val="262626"/>
                </a:solidFill>
                <a:effectLst/>
                <a:uLnTx/>
                <a:uFillTx/>
                <a:ea typeface="+mn-ea"/>
                <a:cs typeface="+mn-cs"/>
              </a:rPr>
              <a:t>proident</a:t>
            </a:r>
            <a:r>
              <a:rPr kumimoji="0" lang="en-AU" sz="1200" b="0" i="0" u="none" strike="noStrike" kern="1200" cap="none" spc="0" normalizeH="0" baseline="0" noProof="0">
                <a:ln>
                  <a:noFill/>
                </a:ln>
                <a:solidFill>
                  <a:srgbClr val="262626"/>
                </a:solidFill>
                <a:effectLst/>
                <a:uLnTx/>
                <a:uFillTx/>
                <a:ea typeface="+mn-ea"/>
                <a:cs typeface="+mn-cs"/>
              </a:rPr>
              <a:t>, sunt in culpa qui </a:t>
            </a:r>
            <a:r>
              <a:rPr kumimoji="0" lang="en-AU" sz="1200" b="0" i="0" u="none" strike="noStrike" kern="1200" cap="none" spc="0" normalizeH="0" baseline="0" noProof="0" err="1">
                <a:ln>
                  <a:noFill/>
                </a:ln>
                <a:solidFill>
                  <a:srgbClr val="262626"/>
                </a:solidFill>
                <a:effectLst/>
                <a:uLnTx/>
                <a:uFillTx/>
                <a:ea typeface="+mn-ea"/>
                <a:cs typeface="+mn-cs"/>
              </a:rPr>
              <a:t>officia</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deserunt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mollit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anim</a:t>
            </a:r>
            <a:r>
              <a:rPr kumimoji="0" lang="en-AU" sz="1200" b="0" i="0" u="none" strike="noStrike" kern="1200" cap="none" spc="0" normalizeH="0" baseline="0" noProof="0">
                <a:ln>
                  <a:noFill/>
                </a:ln>
                <a:solidFill>
                  <a:srgbClr val="262626"/>
                </a:solidFill>
                <a:effectLst/>
                <a:uLnTx/>
                <a:uFillTx/>
                <a:ea typeface="+mn-ea"/>
                <a:cs typeface="+mn-cs"/>
              </a:rPr>
              <a:t> id </a:t>
            </a:r>
            <a:r>
              <a:rPr kumimoji="0" lang="en-AU" sz="1200" b="0" i="0" u="none" strike="noStrike" kern="1200" cap="none" spc="0" normalizeH="0" baseline="0" noProof="0" err="1">
                <a:ln>
                  <a:noFill/>
                </a:ln>
                <a:solidFill>
                  <a:srgbClr val="262626"/>
                </a:solidFill>
                <a:effectLst/>
                <a:uLnTx/>
                <a:uFillTx/>
                <a:ea typeface="+mn-ea"/>
                <a:cs typeface="+mn-cs"/>
              </a:rPr>
              <a:t>est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laborum</a:t>
            </a:r>
            <a:endParaRPr kumimoji="0" lang="en-AU" sz="1200" b="0" i="0" u="none" strike="noStrike" kern="1200" cap="none" spc="0" normalizeH="0" baseline="0" noProof="0">
              <a:ln>
                <a:noFill/>
              </a:ln>
              <a:solidFill>
                <a:srgbClr val="262626"/>
              </a:solidFill>
              <a:effectLst/>
              <a:uLnTx/>
              <a:uFillTx/>
              <a:ea typeface="+mn-ea"/>
              <a:cs typeface="+mn-cs"/>
            </a:endParaRPr>
          </a:p>
        </p:txBody>
      </p:sp>
      <p:sp>
        <p:nvSpPr>
          <p:cNvPr id="14" name="Text Placeholder 12">
            <a:extLst>
              <a:ext uri="{FF2B5EF4-FFF2-40B4-BE49-F238E27FC236}">
                <a16:creationId xmlns:a16="http://schemas.microsoft.com/office/drawing/2014/main" id="{A879E6ED-548C-4A2F-B66B-D418C317B29A}"/>
              </a:ext>
            </a:extLst>
          </p:cNvPr>
          <p:cNvSpPr>
            <a:spLocks noGrp="1"/>
          </p:cNvSpPr>
          <p:nvPr>
            <p:ph type="body" sz="quarter" idx="15" hasCustomPrompt="1"/>
          </p:nvPr>
        </p:nvSpPr>
        <p:spPr>
          <a:xfrm>
            <a:off x="6447701" y="2589484"/>
            <a:ext cx="4680000" cy="3246236"/>
          </a:xfrm>
        </p:spPr>
        <p:txBody>
          <a:bodyPr/>
          <a:lstStyle>
            <a:lvl1pPr marL="0" marR="0" indent="0" algn="l" defTabSz="914400" rtl="0" eaLnBrk="1" fontAlgn="auto" latinLnBrk="0" hangingPunct="1">
              <a:lnSpc>
                <a:spcPct val="150000"/>
              </a:lnSpc>
              <a:spcBef>
                <a:spcPts val="0"/>
              </a:spcBef>
              <a:spcAft>
                <a:spcPts val="0"/>
              </a:spcAft>
              <a:buClrTx/>
              <a:buSzTx/>
              <a:buFontTx/>
              <a:buNone/>
              <a:tabLst/>
              <a:defRPr kumimoji="0" lang="en-AU" sz="1200" b="0" i="0" u="none" strike="noStrike" kern="1200" cap="none" spc="0" normalizeH="0" baseline="0" noProof="0">
                <a:ln>
                  <a:noFill/>
                </a:ln>
                <a:solidFill>
                  <a:srgbClr val="262626"/>
                </a:solidFill>
                <a:effectLst/>
                <a:uLnTx/>
                <a:uFillTx/>
              </a:defRPr>
            </a:lvl1pPr>
            <a:lvl5pPr marL="1828800" indent="0">
              <a:buNone/>
              <a:defRPr/>
            </a:lvl5p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srgbClr val="262626"/>
                </a:solidFill>
                <a:effectLst/>
                <a:uLnTx/>
                <a:uFillTx/>
                <a:ea typeface="+mn-ea"/>
                <a:cs typeface="+mn-cs"/>
              </a:rPr>
              <a:t>Lorem ipsum </a:t>
            </a:r>
            <a:r>
              <a:rPr kumimoji="0" lang="en-AU" sz="1200" b="0" i="0" u="none" strike="noStrike" kern="1200" cap="none" spc="0" normalizeH="0" baseline="0" noProof="0" err="1">
                <a:ln>
                  <a:noFill/>
                </a:ln>
                <a:solidFill>
                  <a:srgbClr val="262626"/>
                </a:solidFill>
                <a:effectLst/>
                <a:uLnTx/>
                <a:uFillTx/>
                <a:ea typeface="+mn-ea"/>
                <a:cs typeface="+mn-cs"/>
              </a:rPr>
              <a:t>dolor</a:t>
            </a:r>
            <a:r>
              <a:rPr kumimoji="0" lang="en-AU" sz="1200" b="0" i="0" u="none" strike="noStrike" kern="1200" cap="none" spc="0" normalizeH="0" baseline="0" noProof="0">
                <a:ln>
                  <a:noFill/>
                </a:ln>
                <a:solidFill>
                  <a:srgbClr val="262626"/>
                </a:solidFill>
                <a:effectLst/>
                <a:uLnTx/>
                <a:uFillTx/>
                <a:ea typeface="+mn-ea"/>
                <a:cs typeface="+mn-cs"/>
              </a:rPr>
              <a:t> sit </a:t>
            </a:r>
            <a:r>
              <a:rPr kumimoji="0" lang="en-AU" sz="1200" b="0" i="0" u="none" strike="noStrike" kern="1200" cap="none" spc="0" normalizeH="0" baseline="0" noProof="0" err="1">
                <a:ln>
                  <a:noFill/>
                </a:ln>
                <a:solidFill>
                  <a:srgbClr val="262626"/>
                </a:solidFill>
                <a:effectLst/>
                <a:uLnTx/>
                <a:uFillTx/>
                <a:ea typeface="+mn-ea"/>
                <a:cs typeface="+mn-cs"/>
              </a:rPr>
              <a:t>amet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consectetur</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adipiscing</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elit</a:t>
            </a:r>
            <a:r>
              <a:rPr kumimoji="0" lang="en-AU" sz="1200" b="0" i="0" u="none" strike="noStrike" kern="1200" cap="none" spc="0" normalizeH="0" baseline="0" noProof="0">
                <a:ln>
                  <a:noFill/>
                </a:ln>
                <a:solidFill>
                  <a:srgbClr val="262626"/>
                </a:solidFill>
                <a:effectLst/>
                <a:uLnTx/>
                <a:uFillTx/>
                <a:ea typeface="+mn-ea"/>
                <a:cs typeface="+mn-cs"/>
              </a:rPr>
              <a:t>, sed do </a:t>
            </a:r>
            <a:r>
              <a:rPr kumimoji="0" lang="en-AU" sz="1200" b="0" i="0" u="none" strike="noStrike" kern="1200" cap="none" spc="0" normalizeH="0" baseline="0" noProof="0" err="1">
                <a:ln>
                  <a:noFill/>
                </a:ln>
                <a:solidFill>
                  <a:srgbClr val="262626"/>
                </a:solidFill>
                <a:effectLst/>
                <a:uLnTx/>
                <a:uFillTx/>
                <a:ea typeface="+mn-ea"/>
                <a:cs typeface="+mn-cs"/>
              </a:rPr>
              <a:t>eiusmod</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tempor</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incididunt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ut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labore</a:t>
            </a:r>
            <a:r>
              <a:rPr kumimoji="0" lang="en-AU" sz="1200" b="0" i="0" u="none" strike="noStrike" kern="1200" cap="none" spc="0" normalizeH="0" baseline="0" noProof="0">
                <a:ln>
                  <a:noFill/>
                </a:ln>
                <a:solidFill>
                  <a:srgbClr val="262626"/>
                </a:solidFill>
                <a:effectLst/>
                <a:uLnTx/>
                <a:uFillTx/>
                <a:ea typeface="+mn-ea"/>
                <a:cs typeface="+mn-cs"/>
              </a:rPr>
              <a:t> et dolore magna </a:t>
            </a:r>
            <a:r>
              <a:rPr kumimoji="0" lang="en-AU" sz="1200" b="0" i="0" u="none" strike="noStrike" kern="1200" cap="none" spc="0" normalizeH="0" baseline="0" noProof="0" err="1">
                <a:ln>
                  <a:noFill/>
                </a:ln>
                <a:solidFill>
                  <a:srgbClr val="262626"/>
                </a:solidFill>
                <a:effectLst/>
                <a:uLnTx/>
                <a:uFillTx/>
                <a:ea typeface="+mn-ea"/>
                <a:cs typeface="+mn-cs"/>
              </a:rPr>
              <a:t>aliqua</a:t>
            </a:r>
            <a:endParaRPr kumimoji="0" lang="en-AU" sz="1200" b="0" i="0" u="none" strike="noStrike" kern="1200" cap="none" spc="0" normalizeH="0" baseline="0" noProof="0">
              <a:ln>
                <a:noFill/>
              </a:ln>
              <a:solidFill>
                <a:srgbClr val="262626"/>
              </a:solidFill>
              <a:effectLst/>
              <a:uLnTx/>
              <a:uFillTx/>
              <a:ea typeface="+mn-ea"/>
              <a:cs typeface="+mn-cs"/>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srgbClr val="262626"/>
                </a:solidFill>
                <a:effectLst/>
                <a:uLnTx/>
                <a:uFillTx/>
                <a:ea typeface="+mn-ea"/>
                <a:cs typeface="+mn-cs"/>
              </a:rPr>
              <a:t>Ut </a:t>
            </a:r>
            <a:r>
              <a:rPr kumimoji="0" lang="en-AU" sz="1200" b="0" i="0" u="none" strike="noStrike" kern="1200" cap="none" spc="0" normalizeH="0" baseline="0" noProof="0" err="1">
                <a:ln>
                  <a:noFill/>
                </a:ln>
                <a:solidFill>
                  <a:srgbClr val="262626"/>
                </a:solidFill>
                <a:effectLst/>
                <a:uLnTx/>
                <a:uFillTx/>
                <a:ea typeface="+mn-ea"/>
                <a:cs typeface="+mn-cs"/>
              </a:rPr>
              <a:t>enim</a:t>
            </a:r>
            <a:r>
              <a:rPr kumimoji="0" lang="en-AU" sz="1200" b="0" i="0" u="none" strike="noStrike" kern="1200" cap="none" spc="0" normalizeH="0" baseline="0" noProof="0">
                <a:ln>
                  <a:noFill/>
                </a:ln>
                <a:solidFill>
                  <a:srgbClr val="262626"/>
                </a:solidFill>
                <a:effectLst/>
                <a:uLnTx/>
                <a:uFillTx/>
                <a:ea typeface="+mn-ea"/>
                <a:cs typeface="+mn-cs"/>
              </a:rPr>
              <a:t> ad minim </a:t>
            </a:r>
            <a:r>
              <a:rPr kumimoji="0" lang="en-AU" sz="1200" b="0" i="0" u="none" strike="noStrike" kern="1200" cap="none" spc="0" normalizeH="0" baseline="0" noProof="0" err="1">
                <a:ln>
                  <a:noFill/>
                </a:ln>
                <a:solidFill>
                  <a:srgbClr val="262626"/>
                </a:solidFill>
                <a:effectLst/>
                <a:uLnTx/>
                <a:uFillTx/>
                <a:ea typeface="+mn-ea"/>
                <a:cs typeface="+mn-cs"/>
              </a:rPr>
              <a:t>veniam</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quis</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nostrud</a:t>
            </a:r>
            <a:r>
              <a:rPr kumimoji="0" lang="en-AU" sz="1200" b="0" i="0" u="none" strike="noStrike" kern="1200" cap="none" spc="0" normalizeH="0" baseline="0" noProof="0">
                <a:ln>
                  <a:noFill/>
                </a:ln>
                <a:solidFill>
                  <a:srgbClr val="262626"/>
                </a:solidFill>
                <a:effectLst/>
                <a:uLnTx/>
                <a:uFillTx/>
                <a:ea typeface="+mn-ea"/>
                <a:cs typeface="+mn-cs"/>
              </a:rPr>
              <a:t> exercitation </a:t>
            </a:r>
            <a:r>
              <a:rPr kumimoji="0" lang="en-AU" sz="1200" b="0" i="0" u="none" strike="noStrike" kern="1200" cap="none" spc="0" normalizeH="0" baseline="0" noProof="0" err="1">
                <a:ln>
                  <a:noFill/>
                </a:ln>
                <a:solidFill>
                  <a:srgbClr val="262626"/>
                </a:solidFill>
                <a:effectLst/>
                <a:uLnTx/>
                <a:uFillTx/>
                <a:ea typeface="+mn-ea"/>
                <a:cs typeface="+mn-cs"/>
              </a:rPr>
              <a:t>ullamco</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laboris</a:t>
            </a:r>
            <a:r>
              <a:rPr kumimoji="0" lang="en-AU" sz="1200" b="0" i="0" u="none" strike="noStrike" kern="1200" cap="none" spc="0" normalizeH="0" baseline="0" noProof="0">
                <a:ln>
                  <a:noFill/>
                </a:ln>
                <a:solidFill>
                  <a:srgbClr val="262626"/>
                </a:solidFill>
                <a:effectLst/>
                <a:uLnTx/>
                <a:uFillTx/>
                <a:ea typeface="+mn-ea"/>
                <a:cs typeface="+mn-cs"/>
              </a:rPr>
              <a:t> nisi </a:t>
            </a:r>
            <a:r>
              <a:rPr kumimoji="0" lang="en-AU" sz="1200" b="0" i="0" u="none" strike="noStrike" kern="1200" cap="none" spc="0" normalizeH="0" baseline="0" noProof="0" err="1">
                <a:ln>
                  <a:noFill/>
                </a:ln>
                <a:solidFill>
                  <a:srgbClr val="262626"/>
                </a:solidFill>
                <a:effectLst/>
                <a:uLnTx/>
                <a:uFillTx/>
                <a:ea typeface="+mn-ea"/>
                <a:cs typeface="+mn-cs"/>
              </a:rPr>
              <a:t>ut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aliquip</a:t>
            </a:r>
            <a:r>
              <a:rPr kumimoji="0" lang="en-AU" sz="1200" b="0" i="0" u="none" strike="noStrike" kern="1200" cap="none" spc="0" normalizeH="0" baseline="0" noProof="0">
                <a:ln>
                  <a:noFill/>
                </a:ln>
                <a:solidFill>
                  <a:srgbClr val="262626"/>
                </a:solidFill>
                <a:effectLst/>
                <a:uLnTx/>
                <a:uFillTx/>
                <a:ea typeface="+mn-ea"/>
                <a:cs typeface="+mn-cs"/>
              </a:rPr>
              <a:t> ex </a:t>
            </a:r>
            <a:r>
              <a:rPr kumimoji="0" lang="en-AU" sz="1200" b="0" i="0" u="none" strike="noStrike" kern="1200" cap="none" spc="0" normalizeH="0" baseline="0" noProof="0" err="1">
                <a:ln>
                  <a:noFill/>
                </a:ln>
                <a:solidFill>
                  <a:srgbClr val="262626"/>
                </a:solidFill>
                <a:effectLst/>
                <a:uLnTx/>
                <a:uFillTx/>
                <a:ea typeface="+mn-ea"/>
                <a:cs typeface="+mn-cs"/>
              </a:rPr>
              <a:t>ea</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commodo</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consequat</a:t>
            </a:r>
            <a:endParaRPr kumimoji="0" lang="en-AU" sz="1200" b="0" i="0" u="none" strike="noStrike" kern="1200" cap="none" spc="0" normalizeH="0" baseline="0" noProof="0">
              <a:ln>
                <a:noFill/>
              </a:ln>
              <a:solidFill>
                <a:srgbClr val="262626"/>
              </a:solidFill>
              <a:effectLst/>
              <a:uLnTx/>
              <a:uFillTx/>
              <a:ea typeface="+mn-ea"/>
              <a:cs typeface="+mn-cs"/>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srgbClr val="262626"/>
                </a:solidFill>
                <a:effectLst/>
                <a:uLnTx/>
                <a:uFillTx/>
                <a:ea typeface="+mn-ea"/>
                <a:cs typeface="+mn-cs"/>
              </a:rPr>
              <a:t>Duis </a:t>
            </a:r>
            <a:r>
              <a:rPr kumimoji="0" lang="en-AU" sz="1200" b="0" i="0" u="none" strike="noStrike" kern="1200" cap="none" spc="0" normalizeH="0" baseline="0" noProof="0" err="1">
                <a:ln>
                  <a:noFill/>
                </a:ln>
                <a:solidFill>
                  <a:srgbClr val="262626"/>
                </a:solidFill>
                <a:effectLst/>
                <a:uLnTx/>
                <a:uFillTx/>
                <a:ea typeface="+mn-ea"/>
                <a:cs typeface="+mn-cs"/>
              </a:rPr>
              <a:t>aute</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irure</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dolor</a:t>
            </a:r>
            <a:r>
              <a:rPr kumimoji="0" lang="en-AU" sz="1200" b="0" i="0" u="none" strike="noStrike" kern="1200" cap="none" spc="0" normalizeH="0" baseline="0" noProof="0">
                <a:ln>
                  <a:noFill/>
                </a:ln>
                <a:solidFill>
                  <a:srgbClr val="262626"/>
                </a:solidFill>
                <a:effectLst/>
                <a:uLnTx/>
                <a:uFillTx/>
                <a:ea typeface="+mn-ea"/>
                <a:cs typeface="+mn-cs"/>
              </a:rPr>
              <a:t> in </a:t>
            </a:r>
            <a:r>
              <a:rPr kumimoji="0" lang="en-AU" sz="1200" b="0" i="0" u="none" strike="noStrike" kern="1200" cap="none" spc="0" normalizeH="0" baseline="0" noProof="0" err="1">
                <a:ln>
                  <a:noFill/>
                </a:ln>
                <a:solidFill>
                  <a:srgbClr val="262626"/>
                </a:solidFill>
                <a:effectLst/>
                <a:uLnTx/>
                <a:uFillTx/>
                <a:ea typeface="+mn-ea"/>
                <a:cs typeface="+mn-cs"/>
              </a:rPr>
              <a:t>reprehenderit</a:t>
            </a:r>
            <a:r>
              <a:rPr kumimoji="0" lang="en-AU" sz="1200" b="0" i="0" u="none" strike="noStrike" kern="1200" cap="none" spc="0" normalizeH="0" baseline="0" noProof="0">
                <a:ln>
                  <a:noFill/>
                </a:ln>
                <a:solidFill>
                  <a:srgbClr val="262626"/>
                </a:solidFill>
                <a:effectLst/>
                <a:uLnTx/>
                <a:uFillTx/>
                <a:ea typeface="+mn-ea"/>
                <a:cs typeface="+mn-cs"/>
              </a:rPr>
              <a:t> in </a:t>
            </a:r>
            <a:r>
              <a:rPr kumimoji="0" lang="en-AU" sz="1200" b="0" i="0" u="none" strike="noStrike" kern="1200" cap="none" spc="0" normalizeH="0" baseline="0" noProof="0" err="1">
                <a:ln>
                  <a:noFill/>
                </a:ln>
                <a:solidFill>
                  <a:srgbClr val="262626"/>
                </a:solidFill>
                <a:effectLst/>
                <a:uLnTx/>
                <a:uFillTx/>
                <a:ea typeface="+mn-ea"/>
                <a:cs typeface="+mn-cs"/>
              </a:rPr>
              <a:t>voluptate</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velit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esse</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cillum</a:t>
            </a:r>
            <a:r>
              <a:rPr kumimoji="0" lang="en-AU" sz="1200" b="0" i="0" u="none" strike="noStrike" kern="1200" cap="none" spc="0" normalizeH="0" baseline="0" noProof="0">
                <a:ln>
                  <a:noFill/>
                </a:ln>
                <a:solidFill>
                  <a:srgbClr val="262626"/>
                </a:solidFill>
                <a:effectLst/>
                <a:uLnTx/>
                <a:uFillTx/>
                <a:ea typeface="+mn-ea"/>
                <a:cs typeface="+mn-cs"/>
              </a:rPr>
              <a:t> dolore </a:t>
            </a:r>
            <a:r>
              <a:rPr kumimoji="0" lang="en-AU" sz="1200" b="0" i="0" u="none" strike="noStrike" kern="1200" cap="none" spc="0" normalizeH="0" baseline="0" noProof="0" err="1">
                <a:ln>
                  <a:noFill/>
                </a:ln>
                <a:solidFill>
                  <a:srgbClr val="262626"/>
                </a:solidFill>
                <a:effectLst/>
                <a:uLnTx/>
                <a:uFillTx/>
                <a:ea typeface="+mn-ea"/>
                <a:cs typeface="+mn-cs"/>
              </a:rPr>
              <a:t>eu</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fugiat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nulla</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pariatur</a:t>
            </a:r>
            <a:endParaRPr kumimoji="0" lang="en-AU" sz="1200" b="0" i="0" u="none" strike="noStrike" kern="1200" cap="none" spc="0" normalizeH="0" baseline="0" noProof="0">
              <a:ln>
                <a:noFill/>
              </a:ln>
              <a:solidFill>
                <a:srgbClr val="262626"/>
              </a:solidFill>
              <a:effectLst/>
              <a:uLnTx/>
              <a:uFillTx/>
              <a:ea typeface="+mn-ea"/>
              <a:cs typeface="+mn-cs"/>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err="1">
                <a:ln>
                  <a:noFill/>
                </a:ln>
                <a:solidFill>
                  <a:srgbClr val="262626"/>
                </a:solidFill>
                <a:effectLst/>
                <a:uLnTx/>
                <a:uFillTx/>
                <a:ea typeface="+mn-ea"/>
                <a:cs typeface="+mn-cs"/>
              </a:rPr>
              <a:t>Excepteur</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sint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occaecat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cupidatat</a:t>
            </a:r>
            <a:r>
              <a:rPr kumimoji="0" lang="en-AU" sz="1200" b="0" i="0" u="none" strike="noStrike" kern="1200" cap="none" spc="0" normalizeH="0" baseline="0" noProof="0">
                <a:ln>
                  <a:noFill/>
                </a:ln>
                <a:solidFill>
                  <a:srgbClr val="262626"/>
                </a:solidFill>
                <a:effectLst/>
                <a:uLnTx/>
                <a:uFillTx/>
                <a:ea typeface="+mn-ea"/>
                <a:cs typeface="+mn-cs"/>
              </a:rPr>
              <a:t> non </a:t>
            </a:r>
            <a:r>
              <a:rPr kumimoji="0" lang="en-AU" sz="1200" b="0" i="0" u="none" strike="noStrike" kern="1200" cap="none" spc="0" normalizeH="0" baseline="0" noProof="0" err="1">
                <a:ln>
                  <a:noFill/>
                </a:ln>
                <a:solidFill>
                  <a:srgbClr val="262626"/>
                </a:solidFill>
                <a:effectLst/>
                <a:uLnTx/>
                <a:uFillTx/>
                <a:ea typeface="+mn-ea"/>
                <a:cs typeface="+mn-cs"/>
              </a:rPr>
              <a:t>proident</a:t>
            </a:r>
            <a:r>
              <a:rPr kumimoji="0" lang="en-AU" sz="1200" b="0" i="0" u="none" strike="noStrike" kern="1200" cap="none" spc="0" normalizeH="0" baseline="0" noProof="0">
                <a:ln>
                  <a:noFill/>
                </a:ln>
                <a:solidFill>
                  <a:srgbClr val="262626"/>
                </a:solidFill>
                <a:effectLst/>
                <a:uLnTx/>
                <a:uFillTx/>
                <a:ea typeface="+mn-ea"/>
                <a:cs typeface="+mn-cs"/>
              </a:rPr>
              <a:t>, sunt in culpa qui </a:t>
            </a:r>
            <a:r>
              <a:rPr kumimoji="0" lang="en-AU" sz="1200" b="0" i="0" u="none" strike="noStrike" kern="1200" cap="none" spc="0" normalizeH="0" baseline="0" noProof="0" err="1">
                <a:ln>
                  <a:noFill/>
                </a:ln>
                <a:solidFill>
                  <a:srgbClr val="262626"/>
                </a:solidFill>
                <a:effectLst/>
                <a:uLnTx/>
                <a:uFillTx/>
                <a:ea typeface="+mn-ea"/>
                <a:cs typeface="+mn-cs"/>
              </a:rPr>
              <a:t>officia</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deserunt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mollit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anim</a:t>
            </a:r>
            <a:r>
              <a:rPr kumimoji="0" lang="en-AU" sz="1200" b="0" i="0" u="none" strike="noStrike" kern="1200" cap="none" spc="0" normalizeH="0" baseline="0" noProof="0">
                <a:ln>
                  <a:noFill/>
                </a:ln>
                <a:solidFill>
                  <a:srgbClr val="262626"/>
                </a:solidFill>
                <a:effectLst/>
                <a:uLnTx/>
                <a:uFillTx/>
                <a:ea typeface="+mn-ea"/>
                <a:cs typeface="+mn-cs"/>
              </a:rPr>
              <a:t> id </a:t>
            </a:r>
            <a:r>
              <a:rPr kumimoji="0" lang="en-AU" sz="1200" b="0" i="0" u="none" strike="noStrike" kern="1200" cap="none" spc="0" normalizeH="0" baseline="0" noProof="0" err="1">
                <a:ln>
                  <a:noFill/>
                </a:ln>
                <a:solidFill>
                  <a:srgbClr val="262626"/>
                </a:solidFill>
                <a:effectLst/>
                <a:uLnTx/>
                <a:uFillTx/>
                <a:ea typeface="+mn-ea"/>
                <a:cs typeface="+mn-cs"/>
              </a:rPr>
              <a:t>est</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laborum</a:t>
            </a:r>
            <a:endParaRPr kumimoji="0" lang="en-AU" sz="1200" b="0" i="0" u="none" strike="noStrike" kern="1200" cap="none" spc="0" normalizeH="0" baseline="0" noProof="0">
              <a:ln>
                <a:noFill/>
              </a:ln>
              <a:solidFill>
                <a:srgbClr val="262626"/>
              </a:solidFill>
              <a:effectLst/>
              <a:uLnTx/>
              <a:uFillTx/>
              <a:ea typeface="+mn-ea"/>
              <a:cs typeface="+mn-cs"/>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srgbClr val="262626"/>
                </a:solidFill>
                <a:effectLst/>
                <a:uLnTx/>
                <a:uFillTx/>
                <a:ea typeface="+mn-ea"/>
                <a:cs typeface="+mn-cs"/>
              </a:rPr>
              <a:t>Nam </a:t>
            </a:r>
            <a:r>
              <a:rPr kumimoji="0" lang="en-AU" sz="1200" b="0" i="0" u="none" strike="noStrike" kern="1200" cap="none" spc="0" normalizeH="0" baseline="0" noProof="0" err="1">
                <a:ln>
                  <a:noFill/>
                </a:ln>
                <a:solidFill>
                  <a:srgbClr val="262626"/>
                </a:solidFill>
                <a:effectLst/>
                <a:uLnTx/>
                <a:uFillTx/>
                <a:ea typeface="+mn-ea"/>
                <a:cs typeface="+mn-cs"/>
              </a:rPr>
              <a:t>cursu</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morbi</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utmi</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nullam</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enim</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leo</a:t>
            </a:r>
            <a:r>
              <a:rPr kumimoji="0" lang="en-AU" sz="1200" b="0" i="0" u="none" strike="noStrike" kern="1200" cap="none" spc="0" normalizeH="0" baseline="0" noProof="0">
                <a:ln>
                  <a:noFill/>
                </a:ln>
                <a:solidFill>
                  <a:srgbClr val="262626"/>
                </a:solidFill>
                <a:effectLst/>
                <a:uLnTx/>
                <a:uFillTx/>
                <a:ea typeface="+mn-ea"/>
                <a:cs typeface="+mn-cs"/>
              </a:rPr>
              <a:t> </a:t>
            </a:r>
            <a:r>
              <a:rPr kumimoji="0" lang="en-AU" sz="1200" b="0" i="0" u="none" strike="noStrike" kern="1200" cap="none" spc="0" normalizeH="0" baseline="0" noProof="0" err="1">
                <a:ln>
                  <a:noFill/>
                </a:ln>
                <a:solidFill>
                  <a:srgbClr val="262626"/>
                </a:solidFill>
                <a:effectLst/>
                <a:uLnTx/>
                <a:uFillTx/>
                <a:ea typeface="+mn-ea"/>
                <a:cs typeface="+mn-cs"/>
              </a:rPr>
              <a:t>egestats</a:t>
            </a:r>
            <a:r>
              <a:rPr kumimoji="0" lang="en-AU" sz="1200" b="0" i="0" u="none" strike="noStrike" kern="1200" cap="none" spc="0" normalizeH="0" baseline="0" noProof="0">
                <a:ln>
                  <a:noFill/>
                </a:ln>
                <a:solidFill>
                  <a:srgbClr val="262626"/>
                </a:solidFill>
                <a:effectLst/>
                <a:uLnTx/>
                <a:uFillTx/>
                <a:ea typeface="+mn-ea"/>
                <a:cs typeface="+mn-cs"/>
              </a:rPr>
              <a:t> id </a:t>
            </a:r>
            <a:r>
              <a:rPr kumimoji="0" lang="en-AU" sz="1200" b="0" i="0" u="none" strike="noStrike" kern="1200" cap="none" spc="0" normalizeH="0" baseline="0" noProof="0" err="1">
                <a:ln>
                  <a:noFill/>
                </a:ln>
                <a:solidFill>
                  <a:srgbClr val="262626"/>
                </a:solidFill>
                <a:effectLst/>
                <a:uLnTx/>
                <a:uFillTx/>
                <a:ea typeface="+mn-ea"/>
                <a:cs typeface="+mn-cs"/>
              </a:rPr>
              <a:t>condimentum</a:t>
            </a:r>
            <a:r>
              <a:rPr kumimoji="0" lang="en-AU" sz="1200" b="0" i="0" u="none" strike="noStrike" kern="1200" cap="none" spc="0" normalizeH="0" baseline="0" noProof="0">
                <a:ln>
                  <a:noFill/>
                </a:ln>
                <a:solidFill>
                  <a:srgbClr val="262626"/>
                </a:solidFill>
                <a:effectLst/>
                <a:uLnTx/>
                <a:uFillTx/>
                <a:ea typeface="+mn-ea"/>
                <a:cs typeface="+mn-cs"/>
              </a:rPr>
              <a:t> at</a:t>
            </a:r>
          </a:p>
        </p:txBody>
      </p:sp>
      <p:sp>
        <p:nvSpPr>
          <p:cNvPr id="12" name="Title 1">
            <a:extLst>
              <a:ext uri="{FF2B5EF4-FFF2-40B4-BE49-F238E27FC236}">
                <a16:creationId xmlns:a16="http://schemas.microsoft.com/office/drawing/2014/main" id="{7281022F-C8E5-4FB7-A0BF-C62EFEB8FDCA}"/>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pic>
        <p:nvPicPr>
          <p:cNvPr id="9" name="Picture 8" descr="A close up of a logo&#10;&#10;Description automatically generated">
            <a:extLst>
              <a:ext uri="{FF2B5EF4-FFF2-40B4-BE49-F238E27FC236}">
                <a16:creationId xmlns:a16="http://schemas.microsoft.com/office/drawing/2014/main" id="{FF562025-D79D-433D-9D47-1F791CAAB9C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5478"/>
          <a:stretch/>
        </p:blipFill>
        <p:spPr>
          <a:xfrm>
            <a:off x="11501155" y="110856"/>
            <a:ext cx="576852" cy="740044"/>
          </a:xfrm>
          <a:prstGeom prst="rect">
            <a:avLst/>
          </a:prstGeom>
        </p:spPr>
      </p:pic>
      <p:cxnSp>
        <p:nvCxnSpPr>
          <p:cNvPr id="17" name="Straight Connector 5">
            <a:extLst>
              <a:ext uri="{FF2B5EF4-FFF2-40B4-BE49-F238E27FC236}">
                <a16:creationId xmlns:a16="http://schemas.microsoft.com/office/drawing/2014/main" id="{661CCC0F-04E7-42BE-8ED9-224B08A4B752}"/>
              </a:ext>
            </a:extLst>
          </p:cNvPr>
          <p:cNvCxnSpPr>
            <a:cxnSpLocks/>
          </p:cNvCxnSpPr>
          <p:nvPr userDrawn="1"/>
        </p:nvCxnSpPr>
        <p:spPr>
          <a:xfrm>
            <a:off x="631200" y="993916"/>
            <a:ext cx="10929600" cy="0"/>
          </a:xfrm>
          <a:prstGeom prst="straightConnector1">
            <a:avLst/>
          </a:prstGeom>
          <a:noFill/>
          <a:ln w="9528" cap="flat">
            <a:solidFill>
              <a:srgbClr val="007987"/>
            </a:solidFill>
            <a:prstDash val="solid"/>
          </a:ln>
        </p:spPr>
      </p:cxnSp>
    </p:spTree>
    <p:extLst>
      <p:ext uri="{BB962C8B-B14F-4D97-AF65-F5344CB8AC3E}">
        <p14:creationId xmlns:p14="http://schemas.microsoft.com/office/powerpoint/2010/main" val="37395646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heading_DEFAULT">
    <p:bg>
      <p:bgPr>
        <a:solidFill>
          <a:srgbClr val="007987"/>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06A36E-5F2A-4810-9937-1BEC32A6C4B3}"/>
              </a:ext>
            </a:extLst>
          </p:cNvPr>
          <p:cNvGrpSpPr/>
          <p:nvPr userDrawn="1"/>
        </p:nvGrpSpPr>
        <p:grpSpPr>
          <a:xfrm>
            <a:off x="8704109" y="0"/>
            <a:ext cx="2763940" cy="2974323"/>
            <a:chOff x="5721713" y="1785206"/>
            <a:chExt cx="2763940" cy="2974323"/>
          </a:xfrm>
        </p:grpSpPr>
        <p:sp>
          <p:nvSpPr>
            <p:cNvPr id="17" name="Freeform: Shape 16">
              <a:extLst>
                <a:ext uri="{FF2B5EF4-FFF2-40B4-BE49-F238E27FC236}">
                  <a16:creationId xmlns:a16="http://schemas.microsoft.com/office/drawing/2014/main" id="{4FDC0C85-5C8C-4C87-895D-4CEDF3AF0C5D}"/>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Freeform: Shape 17">
              <a:extLst>
                <a:ext uri="{FF2B5EF4-FFF2-40B4-BE49-F238E27FC236}">
                  <a16:creationId xmlns:a16="http://schemas.microsoft.com/office/drawing/2014/main" id="{CD59F9C5-F38D-4E9E-951C-9149368C8282}"/>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Freeform: Shape 18">
              <a:extLst>
                <a:ext uri="{FF2B5EF4-FFF2-40B4-BE49-F238E27FC236}">
                  <a16:creationId xmlns:a16="http://schemas.microsoft.com/office/drawing/2014/main" id="{DBD260A8-290D-4688-A8EC-A4DDED8FC8EE}"/>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Oval 7">
              <a:extLst>
                <a:ext uri="{FF2B5EF4-FFF2-40B4-BE49-F238E27FC236}">
                  <a16:creationId xmlns:a16="http://schemas.microsoft.com/office/drawing/2014/main" id="{A375B1AF-209D-4A69-88B4-9191B6F32F04}"/>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1" name="Oval 8">
              <a:extLst>
                <a:ext uri="{FF2B5EF4-FFF2-40B4-BE49-F238E27FC236}">
                  <a16:creationId xmlns:a16="http://schemas.microsoft.com/office/drawing/2014/main" id="{F75CAE95-EEDB-4A5C-A06D-B03E2219E958}"/>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2" name="Oval 9">
              <a:extLst>
                <a:ext uri="{FF2B5EF4-FFF2-40B4-BE49-F238E27FC236}">
                  <a16:creationId xmlns:a16="http://schemas.microsoft.com/office/drawing/2014/main" id="{1A38986C-9F4F-42E8-AD04-19CE80AC25EE}"/>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3" name="Oval 10">
              <a:extLst>
                <a:ext uri="{FF2B5EF4-FFF2-40B4-BE49-F238E27FC236}">
                  <a16:creationId xmlns:a16="http://schemas.microsoft.com/office/drawing/2014/main" id="{2CF611E5-1EEF-49EB-AF95-12F2BAD6C88D}"/>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4" name="Rectangle: Rounded Corners 13">
              <a:extLst>
                <a:ext uri="{FF2B5EF4-FFF2-40B4-BE49-F238E27FC236}">
                  <a16:creationId xmlns:a16="http://schemas.microsoft.com/office/drawing/2014/main" id="{599CE429-3712-486F-B399-6F731357A6E3}"/>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
        <p:nvSpPr>
          <p:cNvPr id="2" name="Title 1">
            <a:extLst>
              <a:ext uri="{FF2B5EF4-FFF2-40B4-BE49-F238E27FC236}">
                <a16:creationId xmlns:a16="http://schemas.microsoft.com/office/drawing/2014/main" id="{6BC522FD-66FF-4E68-A0EA-89B1BD6571BC}"/>
              </a:ext>
            </a:extLst>
          </p:cNvPr>
          <p:cNvSpPr txBox="1">
            <a:spLocks noGrp="1"/>
          </p:cNvSpPr>
          <p:nvPr>
            <p:ph type="title"/>
          </p:nvPr>
        </p:nvSpPr>
        <p:spPr>
          <a:xfrm>
            <a:off x="1984220" y="4572437"/>
            <a:ext cx="9685001" cy="991091"/>
          </a:xfrm>
        </p:spPr>
        <p:txBody>
          <a:bodyPr>
            <a:normAutofit/>
          </a:bodyPr>
          <a:lstStyle>
            <a:lvl1pPr>
              <a:lnSpc>
                <a:spcPct val="100000"/>
              </a:lnSpc>
              <a:defRPr sz="3200">
                <a:solidFill>
                  <a:srgbClr val="FFFFFF"/>
                </a:solidFill>
              </a:defRPr>
            </a:lvl1pPr>
          </a:lstStyle>
          <a:p>
            <a:pPr lvl="0"/>
            <a:r>
              <a:rPr lang="en-US"/>
              <a:t>click to edit master title style</a:t>
            </a:r>
            <a:endParaRPr lang="en-AU"/>
          </a:p>
        </p:txBody>
      </p:sp>
      <p:sp>
        <p:nvSpPr>
          <p:cNvPr id="3" name="Footer Placeholder 2">
            <a:extLst>
              <a:ext uri="{FF2B5EF4-FFF2-40B4-BE49-F238E27FC236}">
                <a16:creationId xmlns:a16="http://schemas.microsoft.com/office/drawing/2014/main" id="{27FCF344-6336-441B-8678-9BDCF804DA24}"/>
              </a:ext>
            </a:extLst>
          </p:cNvPr>
          <p:cNvSpPr txBox="1">
            <a:spLocks noGrp="1"/>
          </p:cNvSpPr>
          <p:nvPr>
            <p:ph type="ftr" sz="quarter" idx="9"/>
          </p:nvPr>
        </p:nvSpPr>
        <p:spPr/>
        <p:txBody>
          <a:bodyPr/>
          <a:lstStyle>
            <a:lvl1pPr>
              <a:defRPr/>
            </a:lvl1pPr>
          </a:lstStyle>
          <a:p>
            <a:pPr lvl="0"/>
            <a:endParaRPr lang="en-AU"/>
          </a:p>
        </p:txBody>
      </p:sp>
      <p:sp>
        <p:nvSpPr>
          <p:cNvPr id="4" name="Slide Number Placeholder 3">
            <a:extLst>
              <a:ext uri="{FF2B5EF4-FFF2-40B4-BE49-F238E27FC236}">
                <a16:creationId xmlns:a16="http://schemas.microsoft.com/office/drawing/2014/main" id="{07A50D47-E0E4-45F7-B2F6-DB1F99CE900E}"/>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C32E68E8-8FEE-41B8-9B5A-495198ACE030}" type="slidenum">
              <a:t>‹#›</a:t>
            </a:fld>
            <a:endParaRPr lang="en-AU"/>
          </a:p>
        </p:txBody>
      </p:sp>
    </p:spTree>
    <p:extLst>
      <p:ext uri="{BB962C8B-B14F-4D97-AF65-F5344CB8AC3E}">
        <p14:creationId xmlns:p14="http://schemas.microsoft.com/office/powerpoint/2010/main" val="668201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urquoise_subtitle_left">
    <p:bg>
      <p:bgPr>
        <a:solidFill>
          <a:srgbClr val="00798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0D497-D6D0-4B4D-B812-89E366242FCB}"/>
              </a:ext>
            </a:extLst>
          </p:cNvPr>
          <p:cNvSpPr txBox="1">
            <a:spLocks noGrp="1"/>
          </p:cNvSpPr>
          <p:nvPr>
            <p:ph type="title"/>
          </p:nvPr>
        </p:nvSpPr>
        <p:spPr>
          <a:xfrm>
            <a:off x="1984221" y="4283224"/>
            <a:ext cx="9685000" cy="837316"/>
          </a:xfrm>
        </p:spPr>
        <p:txBody>
          <a:bodyPr anchor="b">
            <a:normAutofit/>
          </a:bodyPr>
          <a:lstStyle>
            <a:lvl1pPr>
              <a:lnSpc>
                <a:spcPct val="100000"/>
              </a:lnSpc>
              <a:defRPr sz="3200">
                <a:solidFill>
                  <a:srgbClr val="FFFFFF"/>
                </a:solidFill>
              </a:defRPr>
            </a:lvl1pPr>
          </a:lstStyle>
          <a:p>
            <a:pPr lvl="0"/>
            <a:r>
              <a:rPr lang="en-US"/>
              <a:t>click to edit master title style</a:t>
            </a:r>
            <a:endParaRPr lang="en-AU"/>
          </a:p>
        </p:txBody>
      </p:sp>
      <p:sp>
        <p:nvSpPr>
          <p:cNvPr id="3" name="Footer Placeholder 2">
            <a:extLst>
              <a:ext uri="{FF2B5EF4-FFF2-40B4-BE49-F238E27FC236}">
                <a16:creationId xmlns:a16="http://schemas.microsoft.com/office/drawing/2014/main" id="{F6BB8187-652E-43AE-A134-2371F1DDB1FB}"/>
              </a:ext>
            </a:extLst>
          </p:cNvPr>
          <p:cNvSpPr txBox="1">
            <a:spLocks noGrp="1"/>
          </p:cNvSpPr>
          <p:nvPr>
            <p:ph type="ftr" sz="quarter" idx="9"/>
          </p:nvPr>
        </p:nvSpPr>
        <p:spPr/>
        <p:txBody>
          <a:bodyPr/>
          <a:lstStyle>
            <a:lvl1pPr>
              <a:defRPr/>
            </a:lvl1pPr>
          </a:lstStyle>
          <a:p>
            <a:pPr lvl="0"/>
            <a:endParaRPr lang="en-AU"/>
          </a:p>
        </p:txBody>
      </p:sp>
      <p:sp>
        <p:nvSpPr>
          <p:cNvPr id="4" name="Slide Number Placeholder 3">
            <a:extLst>
              <a:ext uri="{FF2B5EF4-FFF2-40B4-BE49-F238E27FC236}">
                <a16:creationId xmlns:a16="http://schemas.microsoft.com/office/drawing/2014/main" id="{C4953E1B-4065-4A8E-B2F3-191DBFF3408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43FFEB02-A585-4C5D-ADA2-27D36539EE7D}" type="slidenum">
              <a:t>‹#›</a:t>
            </a:fld>
            <a:endParaRPr lang="en-AU"/>
          </a:p>
        </p:txBody>
      </p:sp>
      <p:sp>
        <p:nvSpPr>
          <p:cNvPr id="17" name="Subtitle 2">
            <a:extLst>
              <a:ext uri="{FF2B5EF4-FFF2-40B4-BE49-F238E27FC236}">
                <a16:creationId xmlns:a16="http://schemas.microsoft.com/office/drawing/2014/main" id="{4374D4EC-C412-4D08-B5D2-1D30184FBB56}"/>
              </a:ext>
            </a:extLst>
          </p:cNvPr>
          <p:cNvSpPr>
            <a:spLocks noGrp="1"/>
          </p:cNvSpPr>
          <p:nvPr>
            <p:ph type="subTitle" idx="1" hasCustomPrompt="1"/>
          </p:nvPr>
        </p:nvSpPr>
        <p:spPr>
          <a:xfrm>
            <a:off x="1984222" y="5009552"/>
            <a:ext cx="9684999" cy="741786"/>
          </a:xfrm>
        </p:spPr>
        <p:txBody>
          <a:bodyPr/>
          <a:lstStyle>
            <a:lvl1pPr marL="0" indent="0" algn="l">
              <a:lnSpc>
                <a:spcPct val="100000"/>
              </a:lnSpc>
              <a:buNone/>
              <a:defRPr sz="18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grpSp>
        <p:nvGrpSpPr>
          <p:cNvPr id="16" name="Group 15">
            <a:extLst>
              <a:ext uri="{FF2B5EF4-FFF2-40B4-BE49-F238E27FC236}">
                <a16:creationId xmlns:a16="http://schemas.microsoft.com/office/drawing/2014/main" id="{D65EF4F7-9528-4898-8A7D-307725A72945}"/>
              </a:ext>
            </a:extLst>
          </p:cNvPr>
          <p:cNvGrpSpPr/>
          <p:nvPr userDrawn="1"/>
        </p:nvGrpSpPr>
        <p:grpSpPr>
          <a:xfrm>
            <a:off x="8704109" y="0"/>
            <a:ext cx="2763940" cy="2974323"/>
            <a:chOff x="5721713" y="1785206"/>
            <a:chExt cx="2763940" cy="2974323"/>
          </a:xfrm>
        </p:grpSpPr>
        <p:sp>
          <p:nvSpPr>
            <p:cNvPr id="18" name="Freeform: Shape 17">
              <a:extLst>
                <a:ext uri="{FF2B5EF4-FFF2-40B4-BE49-F238E27FC236}">
                  <a16:creationId xmlns:a16="http://schemas.microsoft.com/office/drawing/2014/main" id="{249119E6-BBB1-4CEF-947B-E0C850A01D7C}"/>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Freeform: Shape 18">
              <a:extLst>
                <a:ext uri="{FF2B5EF4-FFF2-40B4-BE49-F238E27FC236}">
                  <a16:creationId xmlns:a16="http://schemas.microsoft.com/office/drawing/2014/main" id="{AD91FBE8-76C2-4B4E-8654-812B50751440}"/>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Freeform: Shape 19">
              <a:extLst>
                <a:ext uri="{FF2B5EF4-FFF2-40B4-BE49-F238E27FC236}">
                  <a16:creationId xmlns:a16="http://schemas.microsoft.com/office/drawing/2014/main" id="{414ECE36-20EE-4C0F-8DE8-05A1B79A9A0D}"/>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7">
              <a:extLst>
                <a:ext uri="{FF2B5EF4-FFF2-40B4-BE49-F238E27FC236}">
                  <a16:creationId xmlns:a16="http://schemas.microsoft.com/office/drawing/2014/main" id="{4850DAE5-A5C3-444A-A746-11613DBB3F68}"/>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2" name="Oval 8">
              <a:extLst>
                <a:ext uri="{FF2B5EF4-FFF2-40B4-BE49-F238E27FC236}">
                  <a16:creationId xmlns:a16="http://schemas.microsoft.com/office/drawing/2014/main" id="{4AB9189C-B798-4D3F-9CD1-1C51F10C36C2}"/>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3" name="Oval 9">
              <a:extLst>
                <a:ext uri="{FF2B5EF4-FFF2-40B4-BE49-F238E27FC236}">
                  <a16:creationId xmlns:a16="http://schemas.microsoft.com/office/drawing/2014/main" id="{1FCFDE2A-D35F-4C90-84BD-0D28AFB46EA8}"/>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4" name="Oval 10">
              <a:extLst>
                <a:ext uri="{FF2B5EF4-FFF2-40B4-BE49-F238E27FC236}">
                  <a16:creationId xmlns:a16="http://schemas.microsoft.com/office/drawing/2014/main" id="{AC8EC0F3-31DA-4633-90D0-7A10CF2226DC}"/>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5" name="Rectangle: Rounded Corners 13">
              <a:extLst>
                <a:ext uri="{FF2B5EF4-FFF2-40B4-BE49-F238E27FC236}">
                  <a16:creationId xmlns:a16="http://schemas.microsoft.com/office/drawing/2014/main" id="{C93A0DFF-1898-47A7-BCFC-D93DA665838D}"/>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Tree>
    <p:extLst>
      <p:ext uri="{BB962C8B-B14F-4D97-AF65-F5344CB8AC3E}">
        <p14:creationId xmlns:p14="http://schemas.microsoft.com/office/powerpoint/2010/main" val="15378037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urquoise_right">
    <p:bg>
      <p:bgPr>
        <a:solidFill>
          <a:srgbClr val="007987"/>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3C57302E-5ED6-409E-B7A2-A79638215ECE}"/>
              </a:ext>
            </a:extLst>
          </p:cNvPr>
          <p:cNvSpPr txBox="1">
            <a:spLocks noGrp="1"/>
          </p:cNvSpPr>
          <p:nvPr>
            <p:ph type="ftr" sz="quarter" idx="9"/>
          </p:nvPr>
        </p:nvSpPr>
        <p:spPr/>
        <p:txBody>
          <a:bodyPr/>
          <a:lstStyle>
            <a:lvl1pPr>
              <a:defRPr/>
            </a:lvl1pPr>
          </a:lstStyle>
          <a:p>
            <a:pPr lvl="0"/>
            <a:endParaRPr lang="en-AU"/>
          </a:p>
        </p:txBody>
      </p:sp>
      <p:sp>
        <p:nvSpPr>
          <p:cNvPr id="3" name="Slide Number Placeholder 3">
            <a:extLst>
              <a:ext uri="{FF2B5EF4-FFF2-40B4-BE49-F238E27FC236}">
                <a16:creationId xmlns:a16="http://schemas.microsoft.com/office/drawing/2014/main" id="{6D1D4161-4A07-43D5-83BE-1E397EF763EA}"/>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6296D227-BC47-4884-ADD8-BD51A700192B}" type="slidenum">
              <a:t>‹#›</a:t>
            </a:fld>
            <a:endParaRPr lang="en-AU"/>
          </a:p>
        </p:txBody>
      </p:sp>
      <p:sp>
        <p:nvSpPr>
          <p:cNvPr id="14" name="Title 1">
            <a:extLst>
              <a:ext uri="{FF2B5EF4-FFF2-40B4-BE49-F238E27FC236}">
                <a16:creationId xmlns:a16="http://schemas.microsoft.com/office/drawing/2014/main" id="{5461FA55-6576-4A17-A3F4-950483357400}"/>
              </a:ext>
            </a:extLst>
          </p:cNvPr>
          <p:cNvSpPr txBox="1">
            <a:spLocks noGrp="1"/>
          </p:cNvSpPr>
          <p:nvPr>
            <p:ph type="title"/>
          </p:nvPr>
        </p:nvSpPr>
        <p:spPr>
          <a:xfrm>
            <a:off x="755961" y="4572437"/>
            <a:ext cx="9498035" cy="991091"/>
          </a:xfrm>
        </p:spPr>
        <p:txBody>
          <a:bodyPr>
            <a:normAutofit/>
          </a:bodyPr>
          <a:lstStyle>
            <a:lvl1pPr algn="r">
              <a:lnSpc>
                <a:spcPct val="100000"/>
              </a:lnSpc>
              <a:defRPr sz="3200">
                <a:solidFill>
                  <a:srgbClr val="FFFFFF"/>
                </a:solidFill>
              </a:defRPr>
            </a:lvl1pPr>
          </a:lstStyle>
          <a:p>
            <a:pPr lvl="0"/>
            <a:r>
              <a:rPr lang="en-US"/>
              <a:t>click to edit master title style</a:t>
            </a:r>
            <a:endParaRPr lang="en-AU"/>
          </a:p>
        </p:txBody>
      </p:sp>
      <p:grpSp>
        <p:nvGrpSpPr>
          <p:cNvPr id="17" name="Group 16">
            <a:extLst>
              <a:ext uri="{FF2B5EF4-FFF2-40B4-BE49-F238E27FC236}">
                <a16:creationId xmlns:a16="http://schemas.microsoft.com/office/drawing/2014/main" id="{C0EDDD6D-01CC-41FE-A958-BD24F025A80B}"/>
              </a:ext>
            </a:extLst>
          </p:cNvPr>
          <p:cNvGrpSpPr/>
          <p:nvPr userDrawn="1"/>
        </p:nvGrpSpPr>
        <p:grpSpPr>
          <a:xfrm>
            <a:off x="723946" y="0"/>
            <a:ext cx="2763940" cy="2974323"/>
            <a:chOff x="5721713" y="1785206"/>
            <a:chExt cx="2763940" cy="2974323"/>
          </a:xfrm>
        </p:grpSpPr>
        <p:sp>
          <p:nvSpPr>
            <p:cNvPr id="18" name="Freeform: Shape 17">
              <a:extLst>
                <a:ext uri="{FF2B5EF4-FFF2-40B4-BE49-F238E27FC236}">
                  <a16:creationId xmlns:a16="http://schemas.microsoft.com/office/drawing/2014/main" id="{F8B950B1-119B-430A-9BA5-7DA491EEFF64}"/>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Freeform: Shape 18">
              <a:extLst>
                <a:ext uri="{FF2B5EF4-FFF2-40B4-BE49-F238E27FC236}">
                  <a16:creationId xmlns:a16="http://schemas.microsoft.com/office/drawing/2014/main" id="{2E111F24-7024-450E-987C-58DFBFC5CFCD}"/>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Freeform: Shape 19">
              <a:extLst>
                <a:ext uri="{FF2B5EF4-FFF2-40B4-BE49-F238E27FC236}">
                  <a16:creationId xmlns:a16="http://schemas.microsoft.com/office/drawing/2014/main" id="{5344D4B1-B12A-4DE9-9F69-49B1269B5C3B}"/>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7">
              <a:extLst>
                <a:ext uri="{FF2B5EF4-FFF2-40B4-BE49-F238E27FC236}">
                  <a16:creationId xmlns:a16="http://schemas.microsoft.com/office/drawing/2014/main" id="{17AE3B14-8B65-4141-A9D2-57B406A8DB6F}"/>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2" name="Oval 8">
              <a:extLst>
                <a:ext uri="{FF2B5EF4-FFF2-40B4-BE49-F238E27FC236}">
                  <a16:creationId xmlns:a16="http://schemas.microsoft.com/office/drawing/2014/main" id="{EB19AD60-F6D0-464A-86AD-AD272FC2AED0}"/>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3" name="Oval 9">
              <a:extLst>
                <a:ext uri="{FF2B5EF4-FFF2-40B4-BE49-F238E27FC236}">
                  <a16:creationId xmlns:a16="http://schemas.microsoft.com/office/drawing/2014/main" id="{579CCA6E-AE3A-4F47-ADE2-8741BFB3E2BC}"/>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4" name="Oval 10">
              <a:extLst>
                <a:ext uri="{FF2B5EF4-FFF2-40B4-BE49-F238E27FC236}">
                  <a16:creationId xmlns:a16="http://schemas.microsoft.com/office/drawing/2014/main" id="{368CEF1D-3B58-465F-8FCE-C8A50124476C}"/>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5" name="Rectangle: Rounded Corners 13">
              <a:extLst>
                <a:ext uri="{FF2B5EF4-FFF2-40B4-BE49-F238E27FC236}">
                  <a16:creationId xmlns:a16="http://schemas.microsoft.com/office/drawing/2014/main" id="{BC3FDC3C-CF0E-4242-A5D0-578272A3AA09}"/>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Tree>
    <p:extLst>
      <p:ext uri="{BB962C8B-B14F-4D97-AF65-F5344CB8AC3E}">
        <p14:creationId xmlns:p14="http://schemas.microsoft.com/office/powerpoint/2010/main" val="22378197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urquoise_subtitle_right">
    <p:bg>
      <p:bgPr>
        <a:solidFill>
          <a:srgbClr val="007987"/>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55B4F70C-3955-47CB-B5D0-589928AE8FDC}"/>
              </a:ext>
            </a:extLst>
          </p:cNvPr>
          <p:cNvSpPr txBox="1">
            <a:spLocks noGrp="1"/>
          </p:cNvSpPr>
          <p:nvPr>
            <p:ph type="ftr" sz="quarter" idx="9"/>
          </p:nvPr>
        </p:nvSpPr>
        <p:spPr/>
        <p:txBody>
          <a:bodyPr/>
          <a:lstStyle>
            <a:lvl1pPr>
              <a:defRPr/>
            </a:lvl1pPr>
          </a:lstStyle>
          <a:p>
            <a:pPr lvl="0"/>
            <a:endParaRPr lang="en-AU"/>
          </a:p>
        </p:txBody>
      </p:sp>
      <p:sp>
        <p:nvSpPr>
          <p:cNvPr id="3" name="Slide Number Placeholder 3">
            <a:extLst>
              <a:ext uri="{FF2B5EF4-FFF2-40B4-BE49-F238E27FC236}">
                <a16:creationId xmlns:a16="http://schemas.microsoft.com/office/drawing/2014/main" id="{74D977A0-B259-4DD3-8633-92E52160A057}"/>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1BC54D1C-E328-4CB8-93DD-5E7E4F8DDBA6}" type="slidenum">
              <a:t>‹#›</a:t>
            </a:fld>
            <a:endParaRPr lang="en-AU"/>
          </a:p>
        </p:txBody>
      </p:sp>
      <p:sp>
        <p:nvSpPr>
          <p:cNvPr id="14" name="Title 1">
            <a:extLst>
              <a:ext uri="{FF2B5EF4-FFF2-40B4-BE49-F238E27FC236}">
                <a16:creationId xmlns:a16="http://schemas.microsoft.com/office/drawing/2014/main" id="{80C9918A-4CB4-4504-B9AD-B0E0A5A6FDF8}"/>
              </a:ext>
            </a:extLst>
          </p:cNvPr>
          <p:cNvSpPr txBox="1">
            <a:spLocks noGrp="1"/>
          </p:cNvSpPr>
          <p:nvPr>
            <p:ph type="title"/>
          </p:nvPr>
        </p:nvSpPr>
        <p:spPr>
          <a:xfrm>
            <a:off x="755961" y="4283223"/>
            <a:ext cx="9498035" cy="837317"/>
          </a:xfrm>
        </p:spPr>
        <p:txBody>
          <a:bodyPr anchor="b">
            <a:normAutofit/>
          </a:bodyPr>
          <a:lstStyle>
            <a:lvl1pPr algn="r">
              <a:lnSpc>
                <a:spcPct val="100000"/>
              </a:lnSpc>
              <a:defRPr sz="3200">
                <a:solidFill>
                  <a:srgbClr val="FFFFFF"/>
                </a:solidFill>
              </a:defRPr>
            </a:lvl1pPr>
          </a:lstStyle>
          <a:p>
            <a:pPr lvl="0"/>
            <a:r>
              <a:rPr lang="en-US"/>
              <a:t>click to edit master title style</a:t>
            </a:r>
            <a:endParaRPr lang="en-AU"/>
          </a:p>
        </p:txBody>
      </p:sp>
      <p:sp>
        <p:nvSpPr>
          <p:cNvPr id="20" name="Subtitle 2">
            <a:extLst>
              <a:ext uri="{FF2B5EF4-FFF2-40B4-BE49-F238E27FC236}">
                <a16:creationId xmlns:a16="http://schemas.microsoft.com/office/drawing/2014/main" id="{81585660-14D3-4A58-9F88-0E52B3BBBCA2}"/>
              </a:ext>
            </a:extLst>
          </p:cNvPr>
          <p:cNvSpPr>
            <a:spLocks noGrp="1"/>
          </p:cNvSpPr>
          <p:nvPr>
            <p:ph type="subTitle" idx="1"/>
          </p:nvPr>
        </p:nvSpPr>
        <p:spPr>
          <a:xfrm>
            <a:off x="753776" y="5009552"/>
            <a:ext cx="9500220" cy="741786"/>
          </a:xfrm>
        </p:spPr>
        <p:txBody>
          <a:bodyPr/>
          <a:lstStyle>
            <a:lvl1pPr marL="0" indent="0" algn="r">
              <a:lnSpc>
                <a:spcPct val="100000"/>
              </a:lnSpc>
              <a:buNone/>
              <a:defRPr sz="18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grpSp>
        <p:nvGrpSpPr>
          <p:cNvPr id="16" name="Group 15">
            <a:extLst>
              <a:ext uri="{FF2B5EF4-FFF2-40B4-BE49-F238E27FC236}">
                <a16:creationId xmlns:a16="http://schemas.microsoft.com/office/drawing/2014/main" id="{F5A81129-D512-415C-B6EF-A496432F95FA}"/>
              </a:ext>
            </a:extLst>
          </p:cNvPr>
          <p:cNvGrpSpPr/>
          <p:nvPr userDrawn="1"/>
        </p:nvGrpSpPr>
        <p:grpSpPr>
          <a:xfrm>
            <a:off x="723946" y="0"/>
            <a:ext cx="2763940" cy="2974323"/>
            <a:chOff x="5721713" y="1785206"/>
            <a:chExt cx="2763940" cy="2974323"/>
          </a:xfrm>
        </p:grpSpPr>
        <p:sp>
          <p:nvSpPr>
            <p:cNvPr id="17" name="Freeform: Shape 16">
              <a:extLst>
                <a:ext uri="{FF2B5EF4-FFF2-40B4-BE49-F238E27FC236}">
                  <a16:creationId xmlns:a16="http://schemas.microsoft.com/office/drawing/2014/main" id="{15974EA1-7F2C-446D-BB69-6D527193F0BD}"/>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Freeform: Shape 17">
              <a:extLst>
                <a:ext uri="{FF2B5EF4-FFF2-40B4-BE49-F238E27FC236}">
                  <a16:creationId xmlns:a16="http://schemas.microsoft.com/office/drawing/2014/main" id="{EA2E3745-604D-43DC-9B12-FB0CEE645AE3}"/>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Freeform: Shape 18">
              <a:extLst>
                <a:ext uri="{FF2B5EF4-FFF2-40B4-BE49-F238E27FC236}">
                  <a16:creationId xmlns:a16="http://schemas.microsoft.com/office/drawing/2014/main" id="{B6719756-2A42-4822-A051-3B303AA635FC}"/>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7">
              <a:extLst>
                <a:ext uri="{FF2B5EF4-FFF2-40B4-BE49-F238E27FC236}">
                  <a16:creationId xmlns:a16="http://schemas.microsoft.com/office/drawing/2014/main" id="{220234F3-CE7F-40D2-836E-331C61248440}"/>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2" name="Oval 8">
              <a:extLst>
                <a:ext uri="{FF2B5EF4-FFF2-40B4-BE49-F238E27FC236}">
                  <a16:creationId xmlns:a16="http://schemas.microsoft.com/office/drawing/2014/main" id="{EA08E514-3713-474C-8E4E-24BD5A3503BC}"/>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3" name="Oval 9">
              <a:extLst>
                <a:ext uri="{FF2B5EF4-FFF2-40B4-BE49-F238E27FC236}">
                  <a16:creationId xmlns:a16="http://schemas.microsoft.com/office/drawing/2014/main" id="{7FBEF248-BD79-420E-89C8-A3AD0C7B104D}"/>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4" name="Oval 10">
              <a:extLst>
                <a:ext uri="{FF2B5EF4-FFF2-40B4-BE49-F238E27FC236}">
                  <a16:creationId xmlns:a16="http://schemas.microsoft.com/office/drawing/2014/main" id="{B1D5438D-E8FB-4133-AFDF-BDE3951FCD25}"/>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5" name="Rectangle: Rounded Corners 13">
              <a:extLst>
                <a:ext uri="{FF2B5EF4-FFF2-40B4-BE49-F238E27FC236}">
                  <a16:creationId xmlns:a16="http://schemas.microsoft.com/office/drawing/2014/main" id="{FF809B9B-A97A-4768-AD17-7DD656874A8A}"/>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Tree>
    <p:extLst>
      <p:ext uri="{BB962C8B-B14F-4D97-AF65-F5344CB8AC3E}">
        <p14:creationId xmlns:p14="http://schemas.microsoft.com/office/powerpoint/2010/main" val="42723529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urquoise_pull_out_quote">
    <p:bg>
      <p:bgPr>
        <a:solidFill>
          <a:srgbClr val="00798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0D497-D6D0-4B4D-B812-89E366242FCB}"/>
              </a:ext>
            </a:extLst>
          </p:cNvPr>
          <p:cNvSpPr txBox="1">
            <a:spLocks noGrp="1"/>
          </p:cNvSpPr>
          <p:nvPr>
            <p:ph type="title"/>
          </p:nvPr>
        </p:nvSpPr>
        <p:spPr>
          <a:xfrm>
            <a:off x="1984221" y="4283224"/>
            <a:ext cx="9720048" cy="837316"/>
          </a:xfrm>
        </p:spPr>
        <p:txBody>
          <a:bodyPr anchor="b">
            <a:normAutofit/>
          </a:bodyPr>
          <a:lstStyle>
            <a:lvl1pPr>
              <a:lnSpc>
                <a:spcPct val="100000"/>
              </a:lnSpc>
              <a:defRPr sz="3200">
                <a:solidFill>
                  <a:srgbClr val="FFFFFF"/>
                </a:solidFill>
              </a:defRPr>
            </a:lvl1pPr>
          </a:lstStyle>
          <a:p>
            <a:pPr lvl="0"/>
            <a:r>
              <a:rPr lang="en-US"/>
              <a:t>click to edit master title style</a:t>
            </a:r>
            <a:endParaRPr lang="en-AU"/>
          </a:p>
        </p:txBody>
      </p:sp>
      <p:sp>
        <p:nvSpPr>
          <p:cNvPr id="3" name="Footer Placeholder 2">
            <a:extLst>
              <a:ext uri="{FF2B5EF4-FFF2-40B4-BE49-F238E27FC236}">
                <a16:creationId xmlns:a16="http://schemas.microsoft.com/office/drawing/2014/main" id="{F6BB8187-652E-43AE-A134-2371F1DDB1FB}"/>
              </a:ext>
            </a:extLst>
          </p:cNvPr>
          <p:cNvSpPr txBox="1">
            <a:spLocks noGrp="1"/>
          </p:cNvSpPr>
          <p:nvPr>
            <p:ph type="ftr" sz="quarter" idx="9"/>
          </p:nvPr>
        </p:nvSpPr>
        <p:spPr/>
        <p:txBody>
          <a:bodyPr/>
          <a:lstStyle>
            <a:lvl1pPr>
              <a:defRPr/>
            </a:lvl1pPr>
          </a:lstStyle>
          <a:p>
            <a:pPr lvl="0"/>
            <a:endParaRPr lang="en-AU"/>
          </a:p>
        </p:txBody>
      </p:sp>
      <p:sp>
        <p:nvSpPr>
          <p:cNvPr id="4" name="Slide Number Placeholder 3">
            <a:extLst>
              <a:ext uri="{FF2B5EF4-FFF2-40B4-BE49-F238E27FC236}">
                <a16:creationId xmlns:a16="http://schemas.microsoft.com/office/drawing/2014/main" id="{C4953E1B-4065-4A8E-B2F3-191DBFF3408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43FFEB02-A585-4C5D-ADA2-27D36539EE7D}" type="slidenum">
              <a:t>‹#›</a:t>
            </a:fld>
            <a:endParaRPr lang="en-AU"/>
          </a:p>
        </p:txBody>
      </p:sp>
      <p:sp>
        <p:nvSpPr>
          <p:cNvPr id="19" name="Subtitle 2">
            <a:extLst>
              <a:ext uri="{FF2B5EF4-FFF2-40B4-BE49-F238E27FC236}">
                <a16:creationId xmlns:a16="http://schemas.microsoft.com/office/drawing/2014/main" id="{166EA452-4D67-499D-A84B-E1642AF99FB6}"/>
              </a:ext>
            </a:extLst>
          </p:cNvPr>
          <p:cNvSpPr>
            <a:spLocks noGrp="1"/>
          </p:cNvSpPr>
          <p:nvPr>
            <p:ph type="subTitle" idx="1" hasCustomPrompt="1"/>
          </p:nvPr>
        </p:nvSpPr>
        <p:spPr>
          <a:xfrm>
            <a:off x="2633758" y="5195705"/>
            <a:ext cx="9070512" cy="630798"/>
          </a:xfrm>
        </p:spPr>
        <p:txBody>
          <a:bodyPr/>
          <a:lstStyle>
            <a:lvl1pPr marL="0" indent="0" algn="l">
              <a:lnSpc>
                <a:spcPct val="100000"/>
              </a:lnSpc>
              <a:buNone/>
              <a:defRPr sz="1800" i="1">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pull out quote</a:t>
            </a:r>
            <a:endParaRPr lang="en-AU"/>
          </a:p>
        </p:txBody>
      </p:sp>
      <p:grpSp>
        <p:nvGrpSpPr>
          <p:cNvPr id="16" name="Group 15">
            <a:extLst>
              <a:ext uri="{FF2B5EF4-FFF2-40B4-BE49-F238E27FC236}">
                <a16:creationId xmlns:a16="http://schemas.microsoft.com/office/drawing/2014/main" id="{A208D05F-2BCD-44EB-B628-4D53A3C563D3}"/>
              </a:ext>
            </a:extLst>
          </p:cNvPr>
          <p:cNvGrpSpPr/>
          <p:nvPr userDrawn="1"/>
        </p:nvGrpSpPr>
        <p:grpSpPr>
          <a:xfrm>
            <a:off x="8704109" y="0"/>
            <a:ext cx="2763940" cy="2974323"/>
            <a:chOff x="5721713" y="1785206"/>
            <a:chExt cx="2763940" cy="2974323"/>
          </a:xfrm>
        </p:grpSpPr>
        <p:sp>
          <p:nvSpPr>
            <p:cNvPr id="17" name="Freeform: Shape 16">
              <a:extLst>
                <a:ext uri="{FF2B5EF4-FFF2-40B4-BE49-F238E27FC236}">
                  <a16:creationId xmlns:a16="http://schemas.microsoft.com/office/drawing/2014/main" id="{A18A5321-0BF8-4315-BBC9-CBD1ACEEAE89}"/>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Freeform: Shape 17">
              <a:extLst>
                <a:ext uri="{FF2B5EF4-FFF2-40B4-BE49-F238E27FC236}">
                  <a16:creationId xmlns:a16="http://schemas.microsoft.com/office/drawing/2014/main" id="{7039B20E-0098-4901-895D-E5EF874FA2AB}"/>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Freeform: Shape 19">
              <a:extLst>
                <a:ext uri="{FF2B5EF4-FFF2-40B4-BE49-F238E27FC236}">
                  <a16:creationId xmlns:a16="http://schemas.microsoft.com/office/drawing/2014/main" id="{50793DA1-E9D9-40BD-9176-D54E5E45BA69}"/>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7">
              <a:extLst>
                <a:ext uri="{FF2B5EF4-FFF2-40B4-BE49-F238E27FC236}">
                  <a16:creationId xmlns:a16="http://schemas.microsoft.com/office/drawing/2014/main" id="{CDBA3F03-0ED5-48DC-A750-A76A448B0AA7}"/>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2" name="Oval 8">
              <a:extLst>
                <a:ext uri="{FF2B5EF4-FFF2-40B4-BE49-F238E27FC236}">
                  <a16:creationId xmlns:a16="http://schemas.microsoft.com/office/drawing/2014/main" id="{A1635C5F-4CAE-46CB-8B1E-23EA43EBAD5E}"/>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3" name="Oval 9">
              <a:extLst>
                <a:ext uri="{FF2B5EF4-FFF2-40B4-BE49-F238E27FC236}">
                  <a16:creationId xmlns:a16="http://schemas.microsoft.com/office/drawing/2014/main" id="{1440B9CB-9485-44C6-AA14-42892DB77CDC}"/>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4" name="Oval 10">
              <a:extLst>
                <a:ext uri="{FF2B5EF4-FFF2-40B4-BE49-F238E27FC236}">
                  <a16:creationId xmlns:a16="http://schemas.microsoft.com/office/drawing/2014/main" id="{A6F81BD5-ED47-41B3-9182-D127062FB9A1}"/>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5" name="Rectangle: Rounded Corners 13">
              <a:extLst>
                <a:ext uri="{FF2B5EF4-FFF2-40B4-BE49-F238E27FC236}">
                  <a16:creationId xmlns:a16="http://schemas.microsoft.com/office/drawing/2014/main" id="{37C35303-2269-4273-A90D-8BE3F7BFF912}"/>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Tree>
    <p:extLst>
      <p:ext uri="{BB962C8B-B14F-4D97-AF65-F5344CB8AC3E}">
        <p14:creationId xmlns:p14="http://schemas.microsoft.com/office/powerpoint/2010/main" val="11458968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ing_DEFAUL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522FD-66FF-4E68-A0EA-89B1BD6571BC}"/>
              </a:ext>
            </a:extLst>
          </p:cNvPr>
          <p:cNvSpPr txBox="1">
            <a:spLocks noGrp="1"/>
          </p:cNvSpPr>
          <p:nvPr>
            <p:ph type="title"/>
          </p:nvPr>
        </p:nvSpPr>
        <p:spPr>
          <a:xfrm>
            <a:off x="1984220" y="4572437"/>
            <a:ext cx="9685001" cy="991091"/>
          </a:xfrm>
        </p:spPr>
        <p:txBody>
          <a:bodyPr>
            <a:normAutofit/>
          </a:bodyPr>
          <a:lstStyle>
            <a:lvl1pPr>
              <a:lnSpc>
                <a:spcPct val="100000"/>
              </a:lnSpc>
              <a:defRPr sz="3200">
                <a:solidFill>
                  <a:schemeClr val="tx1"/>
                </a:solidFill>
              </a:defRPr>
            </a:lvl1pPr>
          </a:lstStyle>
          <a:p>
            <a:pPr lvl="0"/>
            <a:r>
              <a:rPr lang="en-US"/>
              <a:t>click to edit master title style</a:t>
            </a:r>
            <a:endParaRPr lang="en-AU"/>
          </a:p>
        </p:txBody>
      </p:sp>
      <p:sp>
        <p:nvSpPr>
          <p:cNvPr id="3" name="Footer Placeholder 2">
            <a:extLst>
              <a:ext uri="{FF2B5EF4-FFF2-40B4-BE49-F238E27FC236}">
                <a16:creationId xmlns:a16="http://schemas.microsoft.com/office/drawing/2014/main" id="{27FCF344-6336-441B-8678-9BDCF804DA24}"/>
              </a:ext>
            </a:extLst>
          </p:cNvPr>
          <p:cNvSpPr txBox="1">
            <a:spLocks noGrp="1"/>
          </p:cNvSpPr>
          <p:nvPr>
            <p:ph type="ftr" sz="quarter" idx="9"/>
          </p:nvPr>
        </p:nvSpPr>
        <p:spPr/>
        <p:txBody>
          <a:bodyPr/>
          <a:lstStyle>
            <a:lvl1pPr>
              <a:defRPr/>
            </a:lvl1pPr>
          </a:lstStyle>
          <a:p>
            <a:pPr lvl="0"/>
            <a:endParaRPr lang="en-AU"/>
          </a:p>
        </p:txBody>
      </p:sp>
      <p:sp>
        <p:nvSpPr>
          <p:cNvPr id="4" name="Slide Number Placeholder 3">
            <a:extLst>
              <a:ext uri="{FF2B5EF4-FFF2-40B4-BE49-F238E27FC236}">
                <a16:creationId xmlns:a16="http://schemas.microsoft.com/office/drawing/2014/main" id="{07A50D47-E0E4-45F7-B2F6-DB1F99CE900E}"/>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C32E68E8-8FEE-41B8-9B5A-495198ACE030}" type="slidenum">
              <a:t>‹#›</a:t>
            </a:fld>
            <a:endParaRPr lang="en-AU"/>
          </a:p>
        </p:txBody>
      </p:sp>
      <p:grpSp>
        <p:nvGrpSpPr>
          <p:cNvPr id="24" name="Group 23">
            <a:extLst>
              <a:ext uri="{FF2B5EF4-FFF2-40B4-BE49-F238E27FC236}">
                <a16:creationId xmlns:a16="http://schemas.microsoft.com/office/drawing/2014/main" id="{1374D35C-58CA-4F03-B2DD-EB6B56440840}"/>
              </a:ext>
            </a:extLst>
          </p:cNvPr>
          <p:cNvGrpSpPr/>
          <p:nvPr userDrawn="1"/>
        </p:nvGrpSpPr>
        <p:grpSpPr>
          <a:xfrm>
            <a:off x="8704109" y="0"/>
            <a:ext cx="2763940" cy="2974323"/>
            <a:chOff x="5721713" y="1785206"/>
            <a:chExt cx="2763940" cy="2974323"/>
          </a:xfrm>
        </p:grpSpPr>
        <p:sp>
          <p:nvSpPr>
            <p:cNvPr id="25" name="Freeform: Shape 24">
              <a:extLst>
                <a:ext uri="{FF2B5EF4-FFF2-40B4-BE49-F238E27FC236}">
                  <a16:creationId xmlns:a16="http://schemas.microsoft.com/office/drawing/2014/main" id="{ED3AA254-530F-4DF9-82A8-815BB8317336}"/>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Freeform: Shape 25">
              <a:extLst>
                <a:ext uri="{FF2B5EF4-FFF2-40B4-BE49-F238E27FC236}">
                  <a16:creationId xmlns:a16="http://schemas.microsoft.com/office/drawing/2014/main" id="{1317A047-F814-4AD8-B75D-13738447E0B3}"/>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 name="Freeform: Shape 26">
              <a:extLst>
                <a:ext uri="{FF2B5EF4-FFF2-40B4-BE49-F238E27FC236}">
                  <a16:creationId xmlns:a16="http://schemas.microsoft.com/office/drawing/2014/main" id="{E9D1D813-2B61-43B7-AE8A-F97F60CCC877}"/>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Oval 7">
              <a:extLst>
                <a:ext uri="{FF2B5EF4-FFF2-40B4-BE49-F238E27FC236}">
                  <a16:creationId xmlns:a16="http://schemas.microsoft.com/office/drawing/2014/main" id="{3637ADCA-A8B2-41B0-A5D5-E47C0E9D050F}"/>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50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9" name="Oval 8">
              <a:extLst>
                <a:ext uri="{FF2B5EF4-FFF2-40B4-BE49-F238E27FC236}">
                  <a16:creationId xmlns:a16="http://schemas.microsoft.com/office/drawing/2014/main" id="{1A63C988-5F70-40DC-AB8E-EF9398F3F94D}"/>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50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30" name="Oval 9">
              <a:extLst>
                <a:ext uri="{FF2B5EF4-FFF2-40B4-BE49-F238E27FC236}">
                  <a16:creationId xmlns:a16="http://schemas.microsoft.com/office/drawing/2014/main" id="{BB6FF82A-F259-4CDC-804B-C76995C11BB5}"/>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50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31" name="Oval 10">
              <a:extLst>
                <a:ext uri="{FF2B5EF4-FFF2-40B4-BE49-F238E27FC236}">
                  <a16:creationId xmlns:a16="http://schemas.microsoft.com/office/drawing/2014/main" id="{85CF561F-E556-4522-9936-D67FADF93D3A}"/>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50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32" name="Rectangle: Rounded Corners 13">
              <a:extLst>
                <a:ext uri="{FF2B5EF4-FFF2-40B4-BE49-F238E27FC236}">
                  <a16:creationId xmlns:a16="http://schemas.microsoft.com/office/drawing/2014/main" id="{8D0437C6-D2FC-4D5B-BE93-E9FCAE14C3B7}"/>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lumMod val="50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Tree>
    <p:extLst>
      <p:ext uri="{BB962C8B-B14F-4D97-AF65-F5344CB8AC3E}">
        <p14:creationId xmlns:p14="http://schemas.microsoft.com/office/powerpoint/2010/main" val="193186885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2105C-F1BD-420D-9010-5C9151BDCE85}"/>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85DB174-6B8C-4F58-9CF5-C30964AAA7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616FE9-E5E3-4216-AFFB-B853106E32D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5565501B-6E96-4BF1-BCE2-2F0B0B5595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BD3FE2-7CB0-4212-A41B-302D9F8B62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E1F1982-DB46-4040-84AE-FB1A30082217}"/>
              </a:ext>
            </a:extLst>
          </p:cNvPr>
          <p:cNvSpPr>
            <a:spLocks noGrp="1"/>
          </p:cNvSpPr>
          <p:nvPr>
            <p:ph type="dt" sz="half" idx="10"/>
          </p:nvPr>
        </p:nvSpPr>
        <p:spPr/>
        <p:txBody>
          <a:bodyPr/>
          <a:lstStyle/>
          <a:p>
            <a:endParaRPr lang="en-AU"/>
          </a:p>
        </p:txBody>
      </p:sp>
      <p:sp>
        <p:nvSpPr>
          <p:cNvPr id="8" name="Footer Placeholder 7">
            <a:extLst>
              <a:ext uri="{FF2B5EF4-FFF2-40B4-BE49-F238E27FC236}">
                <a16:creationId xmlns:a16="http://schemas.microsoft.com/office/drawing/2014/main" id="{CF2BC28B-BABE-4990-A430-3BC1185A7CBC}"/>
              </a:ext>
            </a:extLst>
          </p:cNvPr>
          <p:cNvSpPr>
            <a:spLocks noGrp="1"/>
          </p:cNvSpPr>
          <p:nvPr>
            <p:ph type="ftr" sz="quarter" idx="11"/>
          </p:nvPr>
        </p:nvSpPr>
        <p:spPr/>
        <p:txBody>
          <a:bodyPr/>
          <a:lstStyle/>
          <a:p>
            <a:r>
              <a:rPr lang="en-AU"/>
              <a:t>Strictly Confidential</a:t>
            </a:r>
          </a:p>
        </p:txBody>
      </p:sp>
      <p:sp>
        <p:nvSpPr>
          <p:cNvPr id="9" name="Slide Number Placeholder 8">
            <a:extLst>
              <a:ext uri="{FF2B5EF4-FFF2-40B4-BE49-F238E27FC236}">
                <a16:creationId xmlns:a16="http://schemas.microsoft.com/office/drawing/2014/main" id="{039E41A0-0316-46EB-8C53-88304972447D}"/>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4834502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urquoise_line_smlwatermark">
    <p:bg>
      <p:bgPr>
        <a:solidFill>
          <a:schemeClr val="bg2"/>
        </a:solidFill>
        <a:effectLst/>
      </p:bgPr>
    </p:bg>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sp>
        <p:nvSpPr>
          <p:cNvPr id="6" name="Title 1">
            <a:extLst>
              <a:ext uri="{FF2B5EF4-FFF2-40B4-BE49-F238E27FC236}">
                <a16:creationId xmlns:a16="http://schemas.microsoft.com/office/drawing/2014/main" id="{DC2CD037-AE92-400B-A5C2-03E17280FDB0}"/>
              </a:ext>
            </a:extLst>
          </p:cNvPr>
          <p:cNvSpPr txBox="1">
            <a:spLocks noGrp="1"/>
          </p:cNvSpPr>
          <p:nvPr>
            <p:ph type="title" hasCustomPrompt="1"/>
          </p:nvPr>
        </p:nvSpPr>
        <p:spPr>
          <a:xfrm>
            <a:off x="538151" y="1"/>
            <a:ext cx="11115693" cy="1011008"/>
          </a:xfrm>
        </p:spPr>
        <p:txBody>
          <a:bodyPr anchor="b"/>
          <a:lstStyle>
            <a:lvl1pPr>
              <a:lnSpc>
                <a:spcPct val="100000"/>
              </a:lnSpc>
              <a:defRPr>
                <a:solidFill>
                  <a:schemeClr val="bg1"/>
                </a:solidFill>
              </a:defRPr>
            </a:lvl1pPr>
          </a:lstStyle>
          <a:p>
            <a:pPr lvl="0"/>
            <a:r>
              <a:rPr lang="en-US"/>
              <a:t>click to edit master title style</a:t>
            </a:r>
            <a:endParaRPr lang="en-AU"/>
          </a:p>
        </p:txBody>
      </p:sp>
      <p:grpSp>
        <p:nvGrpSpPr>
          <p:cNvPr id="16" name="Group 15">
            <a:extLst>
              <a:ext uri="{FF2B5EF4-FFF2-40B4-BE49-F238E27FC236}">
                <a16:creationId xmlns:a16="http://schemas.microsoft.com/office/drawing/2014/main" id="{0EA7F62B-84F1-4667-B49F-20AB2F483D02}"/>
              </a:ext>
            </a:extLst>
          </p:cNvPr>
          <p:cNvGrpSpPr/>
          <p:nvPr userDrawn="1"/>
        </p:nvGrpSpPr>
        <p:grpSpPr>
          <a:xfrm>
            <a:off x="10566361" y="1"/>
            <a:ext cx="1518162" cy="1633720"/>
            <a:chOff x="5721713" y="1785206"/>
            <a:chExt cx="2763940" cy="2974323"/>
          </a:xfrm>
        </p:grpSpPr>
        <p:sp>
          <p:nvSpPr>
            <p:cNvPr id="17" name="Freeform: Shape 16">
              <a:extLst>
                <a:ext uri="{FF2B5EF4-FFF2-40B4-BE49-F238E27FC236}">
                  <a16:creationId xmlns:a16="http://schemas.microsoft.com/office/drawing/2014/main" id="{4731259E-E26F-4A8F-B34A-D28FFCB411B9}"/>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Freeform: Shape 17">
              <a:extLst>
                <a:ext uri="{FF2B5EF4-FFF2-40B4-BE49-F238E27FC236}">
                  <a16:creationId xmlns:a16="http://schemas.microsoft.com/office/drawing/2014/main" id="{1CA621E0-8D2A-4F73-9A67-8E1DC3E85797}"/>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Freeform: Shape 18">
              <a:extLst>
                <a:ext uri="{FF2B5EF4-FFF2-40B4-BE49-F238E27FC236}">
                  <a16:creationId xmlns:a16="http://schemas.microsoft.com/office/drawing/2014/main" id="{6F9227D6-CC5A-4FEB-B578-C433176F1AF1}"/>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Oval 7">
              <a:extLst>
                <a:ext uri="{FF2B5EF4-FFF2-40B4-BE49-F238E27FC236}">
                  <a16:creationId xmlns:a16="http://schemas.microsoft.com/office/drawing/2014/main" id="{C146B4D1-7F64-4BA1-A0D3-75E21497D49E}"/>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1" name="Oval 8">
              <a:extLst>
                <a:ext uri="{FF2B5EF4-FFF2-40B4-BE49-F238E27FC236}">
                  <a16:creationId xmlns:a16="http://schemas.microsoft.com/office/drawing/2014/main" id="{0E36906D-58C3-4D0B-94B0-D64DDAEABEF5}"/>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2" name="Oval 9">
              <a:extLst>
                <a:ext uri="{FF2B5EF4-FFF2-40B4-BE49-F238E27FC236}">
                  <a16:creationId xmlns:a16="http://schemas.microsoft.com/office/drawing/2014/main" id="{1BC35FCB-E808-4E07-A4D2-A72A722A084F}"/>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3" name="Oval 10">
              <a:extLst>
                <a:ext uri="{FF2B5EF4-FFF2-40B4-BE49-F238E27FC236}">
                  <a16:creationId xmlns:a16="http://schemas.microsoft.com/office/drawing/2014/main" id="{F8E9358F-83C3-4BAA-ACD4-58B19FBEA452}"/>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4" name="Rectangle: Rounded Corners 13">
              <a:extLst>
                <a:ext uri="{FF2B5EF4-FFF2-40B4-BE49-F238E27FC236}">
                  <a16:creationId xmlns:a16="http://schemas.microsoft.com/office/drawing/2014/main" id="{778C2A75-A29E-4C77-AECD-554AE7A505F8}"/>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cxnSp>
        <p:nvCxnSpPr>
          <p:cNvPr id="15" name="Straight Connector 5">
            <a:extLst>
              <a:ext uri="{FF2B5EF4-FFF2-40B4-BE49-F238E27FC236}">
                <a16:creationId xmlns:a16="http://schemas.microsoft.com/office/drawing/2014/main" id="{EAC4149C-D1DD-4650-BBF2-48BFD83D5D52}"/>
              </a:ext>
            </a:extLst>
          </p:cNvPr>
          <p:cNvCxnSpPr>
            <a:cxnSpLocks/>
          </p:cNvCxnSpPr>
          <p:nvPr userDrawn="1"/>
        </p:nvCxnSpPr>
        <p:spPr>
          <a:xfrm>
            <a:off x="631200" y="993916"/>
            <a:ext cx="10929600" cy="0"/>
          </a:xfrm>
          <a:prstGeom prst="straightConnector1">
            <a:avLst/>
          </a:prstGeom>
          <a:noFill/>
          <a:ln w="9528" cap="flat">
            <a:solidFill>
              <a:schemeClr val="bg1"/>
            </a:solidFill>
            <a:prstDash val="solid"/>
          </a:ln>
        </p:spPr>
      </p:cxnSp>
    </p:spTree>
    <p:extLst>
      <p:ext uri="{BB962C8B-B14F-4D97-AF65-F5344CB8AC3E}">
        <p14:creationId xmlns:p14="http://schemas.microsoft.com/office/powerpoint/2010/main" val="10474139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urquoise_line_subtitle_smlwatermark">
    <p:bg>
      <p:bgPr>
        <a:solidFill>
          <a:schemeClr val="bg2"/>
        </a:solidFill>
        <a:effectLst/>
      </p:bgPr>
    </p:bg>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7EEBB19F-9630-498F-B3AA-578E65433318}"/>
              </a:ext>
            </a:extLst>
          </p:cNvPr>
          <p:cNvSpPr txBox="1">
            <a:spLocks noGrp="1"/>
          </p:cNvSpPr>
          <p:nvPr>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sp>
        <p:nvSpPr>
          <p:cNvPr id="6" name="Title 1">
            <a:extLst>
              <a:ext uri="{FF2B5EF4-FFF2-40B4-BE49-F238E27FC236}">
                <a16:creationId xmlns:a16="http://schemas.microsoft.com/office/drawing/2014/main" id="{DC2CD037-AE92-400B-A5C2-03E17280FDB0}"/>
              </a:ext>
            </a:extLst>
          </p:cNvPr>
          <p:cNvSpPr txBox="1">
            <a:spLocks noGrp="1"/>
          </p:cNvSpPr>
          <p:nvPr>
            <p:ph type="title" hasCustomPrompt="1"/>
          </p:nvPr>
        </p:nvSpPr>
        <p:spPr>
          <a:xfrm>
            <a:off x="538151" y="1"/>
            <a:ext cx="11115693" cy="1011008"/>
          </a:xfrm>
        </p:spPr>
        <p:txBody>
          <a:bodyPr anchor="b"/>
          <a:lstStyle>
            <a:lvl1pPr>
              <a:lnSpc>
                <a:spcPct val="100000"/>
              </a:lnSpc>
              <a:defRPr>
                <a:solidFill>
                  <a:schemeClr val="bg1"/>
                </a:solidFill>
              </a:defRPr>
            </a:lvl1pPr>
          </a:lstStyle>
          <a:p>
            <a:pPr lvl="0"/>
            <a:r>
              <a:rPr lang="en-US"/>
              <a:t>click to edit master title style</a:t>
            </a:r>
            <a:endParaRPr lang="en-AU"/>
          </a:p>
        </p:txBody>
      </p:sp>
      <p:sp>
        <p:nvSpPr>
          <p:cNvPr id="7" name="Subtitle 2">
            <a:extLst>
              <a:ext uri="{FF2B5EF4-FFF2-40B4-BE49-F238E27FC236}">
                <a16:creationId xmlns:a16="http://schemas.microsoft.com/office/drawing/2014/main" id="{D8B042EA-36CA-4C43-857D-A43FD46B0232}"/>
              </a:ext>
            </a:extLst>
          </p:cNvPr>
          <p:cNvSpPr>
            <a:spLocks noGrp="1"/>
          </p:cNvSpPr>
          <p:nvPr>
            <p:ph type="subTitle" idx="1" hasCustomPrompt="1"/>
          </p:nvPr>
        </p:nvSpPr>
        <p:spPr>
          <a:xfrm>
            <a:off x="538151" y="972217"/>
            <a:ext cx="11115692" cy="305210"/>
          </a:xfrm>
        </p:spPr>
        <p:txBody>
          <a:bodyPr anchor="t"/>
          <a:lstStyle>
            <a:lvl1pPr marL="0" indent="0" algn="l">
              <a:lnSpc>
                <a:spcPct val="100000"/>
              </a:lnSpc>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endParaRPr lang="en-AU"/>
          </a:p>
        </p:txBody>
      </p:sp>
      <p:grpSp>
        <p:nvGrpSpPr>
          <p:cNvPr id="17" name="Group 16">
            <a:extLst>
              <a:ext uri="{FF2B5EF4-FFF2-40B4-BE49-F238E27FC236}">
                <a16:creationId xmlns:a16="http://schemas.microsoft.com/office/drawing/2014/main" id="{7A17BB9B-013D-4880-A186-D2443180A16B}"/>
              </a:ext>
            </a:extLst>
          </p:cNvPr>
          <p:cNvGrpSpPr/>
          <p:nvPr userDrawn="1"/>
        </p:nvGrpSpPr>
        <p:grpSpPr>
          <a:xfrm>
            <a:off x="10566361" y="1"/>
            <a:ext cx="1518162" cy="1633720"/>
            <a:chOff x="5721713" y="1785206"/>
            <a:chExt cx="2763940" cy="2974323"/>
          </a:xfrm>
        </p:grpSpPr>
        <p:sp>
          <p:nvSpPr>
            <p:cNvPr id="18" name="Freeform: Shape 17">
              <a:extLst>
                <a:ext uri="{FF2B5EF4-FFF2-40B4-BE49-F238E27FC236}">
                  <a16:creationId xmlns:a16="http://schemas.microsoft.com/office/drawing/2014/main" id="{D82E24E8-277A-4960-9BC2-78909A483E83}"/>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Freeform: Shape 18">
              <a:extLst>
                <a:ext uri="{FF2B5EF4-FFF2-40B4-BE49-F238E27FC236}">
                  <a16:creationId xmlns:a16="http://schemas.microsoft.com/office/drawing/2014/main" id="{64A7012E-3213-4D95-8DEF-D9B62EA55D56}"/>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Freeform: Shape 19">
              <a:extLst>
                <a:ext uri="{FF2B5EF4-FFF2-40B4-BE49-F238E27FC236}">
                  <a16:creationId xmlns:a16="http://schemas.microsoft.com/office/drawing/2014/main" id="{BC09056E-DAC5-4E63-99B7-4427E345472A}"/>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7">
              <a:extLst>
                <a:ext uri="{FF2B5EF4-FFF2-40B4-BE49-F238E27FC236}">
                  <a16:creationId xmlns:a16="http://schemas.microsoft.com/office/drawing/2014/main" id="{3AC0E2B5-6129-49D6-8608-709F494038D4}"/>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2" name="Oval 8">
              <a:extLst>
                <a:ext uri="{FF2B5EF4-FFF2-40B4-BE49-F238E27FC236}">
                  <a16:creationId xmlns:a16="http://schemas.microsoft.com/office/drawing/2014/main" id="{4313EABC-E1F8-4F72-B5C9-D33E00B48968}"/>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3" name="Oval 9">
              <a:extLst>
                <a:ext uri="{FF2B5EF4-FFF2-40B4-BE49-F238E27FC236}">
                  <a16:creationId xmlns:a16="http://schemas.microsoft.com/office/drawing/2014/main" id="{2666B9FE-31AF-4989-98CE-B72B52FE29CB}"/>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4" name="Oval 10">
              <a:extLst>
                <a:ext uri="{FF2B5EF4-FFF2-40B4-BE49-F238E27FC236}">
                  <a16:creationId xmlns:a16="http://schemas.microsoft.com/office/drawing/2014/main" id="{189EBD18-79CB-4887-957A-1D7C188E9457}"/>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5" name="Rectangle: Rounded Corners 13">
              <a:extLst>
                <a:ext uri="{FF2B5EF4-FFF2-40B4-BE49-F238E27FC236}">
                  <a16:creationId xmlns:a16="http://schemas.microsoft.com/office/drawing/2014/main" id="{180F3B60-DF16-4F97-8ECE-0872FFFA9960}"/>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cxnSp>
        <p:nvCxnSpPr>
          <p:cNvPr id="16" name="Straight Connector 5">
            <a:extLst>
              <a:ext uri="{FF2B5EF4-FFF2-40B4-BE49-F238E27FC236}">
                <a16:creationId xmlns:a16="http://schemas.microsoft.com/office/drawing/2014/main" id="{6E0A9ACA-C261-4011-9D4D-11DC8F51B49A}"/>
              </a:ext>
            </a:extLst>
          </p:cNvPr>
          <p:cNvCxnSpPr>
            <a:cxnSpLocks/>
          </p:cNvCxnSpPr>
          <p:nvPr userDrawn="1"/>
        </p:nvCxnSpPr>
        <p:spPr>
          <a:xfrm>
            <a:off x="631200" y="993916"/>
            <a:ext cx="10929600" cy="0"/>
          </a:xfrm>
          <a:prstGeom prst="straightConnector1">
            <a:avLst/>
          </a:prstGeom>
          <a:noFill/>
          <a:ln w="9528" cap="flat">
            <a:solidFill>
              <a:schemeClr val="bg1"/>
            </a:solidFill>
            <a:prstDash val="solid"/>
          </a:ln>
        </p:spPr>
      </p:cxnSp>
    </p:spTree>
    <p:extLst>
      <p:ext uri="{BB962C8B-B14F-4D97-AF65-F5344CB8AC3E}">
        <p14:creationId xmlns:p14="http://schemas.microsoft.com/office/powerpoint/2010/main" val="40943836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p:bg>
      <p:bgPr>
        <a:solidFill>
          <a:srgbClr val="55C6D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2EDBE84-3C7A-4961-9EC7-1BF6B02510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932431"/>
          </a:xfrm>
          <a:prstGeom prst="rect">
            <a:avLst/>
          </a:prstGeom>
        </p:spPr>
      </p:pic>
      <p:sp>
        <p:nvSpPr>
          <p:cNvPr id="7" name="Freeform: Shape 6">
            <a:extLst>
              <a:ext uri="{FF2B5EF4-FFF2-40B4-BE49-F238E27FC236}">
                <a16:creationId xmlns:a16="http://schemas.microsoft.com/office/drawing/2014/main" id="{89AFDAED-403C-48DA-B09D-3682EF624023}"/>
              </a:ext>
            </a:extLst>
          </p:cNvPr>
          <p:cNvSpPr/>
          <p:nvPr userDrawn="1"/>
        </p:nvSpPr>
        <p:spPr>
          <a:xfrm>
            <a:off x="-1" y="2845248"/>
            <a:ext cx="12192001" cy="4017068"/>
          </a:xfrm>
          <a:custGeom>
            <a:avLst/>
            <a:gdLst>
              <a:gd name="connsiteX0" fmla="*/ 5130466 w 12192001"/>
              <a:gd name="connsiteY0" fmla="*/ 0 h 4017068"/>
              <a:gd name="connsiteX1" fmla="*/ 6428260 w 12192001"/>
              <a:gd name="connsiteY1" fmla="*/ 98853 h 4017068"/>
              <a:gd name="connsiteX2" fmla="*/ 7317947 w 12192001"/>
              <a:gd name="connsiteY2" fmla="*/ 157080 h 4017068"/>
              <a:gd name="connsiteX3" fmla="*/ 9072606 w 12192001"/>
              <a:gd name="connsiteY3" fmla="*/ 111402 h 4017068"/>
              <a:gd name="connsiteX4" fmla="*/ 9542163 w 12192001"/>
              <a:gd name="connsiteY4" fmla="*/ 160445 h 4017068"/>
              <a:gd name="connsiteX5" fmla="*/ 10730287 w 12192001"/>
              <a:gd name="connsiteY5" fmla="*/ 114768 h 4017068"/>
              <a:gd name="connsiteX6" fmla="*/ 11413082 w 12192001"/>
              <a:gd name="connsiteY6" fmla="*/ 58225 h 4017068"/>
              <a:gd name="connsiteX7" fmla="*/ 12192001 w 12192001"/>
              <a:gd name="connsiteY7" fmla="*/ 187122 h 4017068"/>
              <a:gd name="connsiteX8" fmla="*/ 12192001 w 12192001"/>
              <a:gd name="connsiteY8" fmla="*/ 2344832 h 4017068"/>
              <a:gd name="connsiteX9" fmla="*/ 12192001 w 12192001"/>
              <a:gd name="connsiteY9" fmla="*/ 3900458 h 4017068"/>
              <a:gd name="connsiteX10" fmla="*/ 12192001 w 12192001"/>
              <a:gd name="connsiteY10" fmla="*/ 4017068 h 4017068"/>
              <a:gd name="connsiteX11" fmla="*/ 0 w 12192001"/>
              <a:gd name="connsiteY11" fmla="*/ 4017068 h 4017068"/>
              <a:gd name="connsiteX12" fmla="*/ 0 w 12192001"/>
              <a:gd name="connsiteY12" fmla="*/ 2344832 h 4017068"/>
              <a:gd name="connsiteX13" fmla="*/ 1 w 12192001"/>
              <a:gd name="connsiteY13" fmla="*/ 2344832 h 4017068"/>
              <a:gd name="connsiteX14" fmla="*/ 1 w 12192001"/>
              <a:gd name="connsiteY14" fmla="*/ 150576 h 4017068"/>
              <a:gd name="connsiteX15" fmla="*/ 1009125 w 12192001"/>
              <a:gd name="connsiteY15" fmla="*/ 282714 h 4017068"/>
              <a:gd name="connsiteX16" fmla="*/ 4474020 w 12192001"/>
              <a:gd name="connsiteY16" fmla="*/ 53369 h 401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4017068">
                <a:moveTo>
                  <a:pt x="5130466" y="0"/>
                </a:moveTo>
                <a:lnTo>
                  <a:pt x="6428260" y="98853"/>
                </a:lnTo>
                <a:lnTo>
                  <a:pt x="7317947" y="157080"/>
                </a:lnTo>
                <a:lnTo>
                  <a:pt x="9072606" y="111402"/>
                </a:lnTo>
                <a:lnTo>
                  <a:pt x="9542163" y="160445"/>
                </a:lnTo>
                <a:lnTo>
                  <a:pt x="10730287" y="114768"/>
                </a:lnTo>
                <a:lnTo>
                  <a:pt x="11413082" y="58225"/>
                </a:lnTo>
                <a:lnTo>
                  <a:pt x="12192001" y="187122"/>
                </a:lnTo>
                <a:lnTo>
                  <a:pt x="12192001" y="2344832"/>
                </a:lnTo>
                <a:lnTo>
                  <a:pt x="12192001" y="3900458"/>
                </a:lnTo>
                <a:lnTo>
                  <a:pt x="12192001" y="4017068"/>
                </a:lnTo>
                <a:lnTo>
                  <a:pt x="0" y="4017068"/>
                </a:lnTo>
                <a:lnTo>
                  <a:pt x="0" y="2344832"/>
                </a:lnTo>
                <a:lnTo>
                  <a:pt x="1" y="2344832"/>
                </a:lnTo>
                <a:lnTo>
                  <a:pt x="1" y="150576"/>
                </a:lnTo>
                <a:lnTo>
                  <a:pt x="1009125" y="282714"/>
                </a:lnTo>
                <a:lnTo>
                  <a:pt x="4474020" y="53369"/>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 Placeholder 9">
            <a:extLst>
              <a:ext uri="{FF2B5EF4-FFF2-40B4-BE49-F238E27FC236}">
                <a16:creationId xmlns:a16="http://schemas.microsoft.com/office/drawing/2014/main" id="{BF383F47-814B-41E1-B405-DE240175A088}"/>
              </a:ext>
            </a:extLst>
          </p:cNvPr>
          <p:cNvSpPr>
            <a:spLocks noGrp="1"/>
          </p:cNvSpPr>
          <p:nvPr>
            <p:ph type="body" sz="quarter" idx="13" hasCustomPrompt="1"/>
          </p:nvPr>
        </p:nvSpPr>
        <p:spPr>
          <a:xfrm>
            <a:off x="538151" y="1062916"/>
            <a:ext cx="8312032" cy="477682"/>
          </a:xfrm>
        </p:spPr>
        <p:txBody>
          <a:bodyPr anchor="t"/>
          <a:lstStyle>
            <a:lvl1pPr marL="0" indent="0" algn="l">
              <a:lnSpc>
                <a:spcPct val="120000"/>
              </a:lnSpc>
              <a:spcBef>
                <a:spcPts val="0"/>
              </a:spcBef>
              <a:buNone/>
              <a:defRPr sz="2400" b="0">
                <a:solidFill>
                  <a:schemeClr val="bg2"/>
                </a:solidFill>
                <a:latin typeface="+mn-lt"/>
              </a:defRPr>
            </a:lvl1pPr>
          </a:lstStyle>
          <a:p>
            <a:pPr lvl="0"/>
            <a:r>
              <a:rPr lang="en-US"/>
              <a:t>subtitle goes here</a:t>
            </a:r>
            <a:endParaRPr lang="en-AU"/>
          </a:p>
        </p:txBody>
      </p:sp>
      <p:sp>
        <p:nvSpPr>
          <p:cNvPr id="3" name="Footer Placeholder 2">
            <a:extLst>
              <a:ext uri="{FF2B5EF4-FFF2-40B4-BE49-F238E27FC236}">
                <a16:creationId xmlns:a16="http://schemas.microsoft.com/office/drawing/2014/main" id="{5A991A85-4B70-4729-8853-062636D35D2D}"/>
              </a:ext>
            </a:extLst>
          </p:cNvPr>
          <p:cNvSpPr>
            <a:spLocks noGrp="1"/>
          </p:cNvSpPr>
          <p:nvPr>
            <p:ph type="ftr" sz="quarter" idx="10"/>
          </p:nvPr>
        </p:nvSpPr>
        <p:spPr/>
        <p:txBody>
          <a:bodyPr/>
          <a:lstStyle/>
          <a:p>
            <a:pPr lvl="0"/>
            <a:endParaRPr lang="en-AU"/>
          </a:p>
        </p:txBody>
      </p:sp>
      <p:sp>
        <p:nvSpPr>
          <p:cNvPr id="4" name="Slide Number Placeholder 3">
            <a:extLst>
              <a:ext uri="{FF2B5EF4-FFF2-40B4-BE49-F238E27FC236}">
                <a16:creationId xmlns:a16="http://schemas.microsoft.com/office/drawing/2014/main" id="{A03483D4-14D6-45DB-8A76-410DD31243D1}"/>
              </a:ext>
            </a:extLst>
          </p:cNvPr>
          <p:cNvSpPr>
            <a:spLocks noGrp="1"/>
          </p:cNvSpPr>
          <p:nvPr>
            <p:ph type="sldNum" sz="quarter" idx="11"/>
          </p:nvPr>
        </p:nvSpPr>
        <p:spPr/>
        <p:txBody>
          <a:bodyPr/>
          <a:lstStyle/>
          <a:p>
            <a:fld id="{3F26367F-6F3D-482C-BE29-A4A2A497AEC7}" type="slidenum">
              <a:rPr lang="en-AU" smtClean="0"/>
              <a:pPr/>
              <a:t>‹#›</a:t>
            </a:fld>
            <a:endParaRPr lang="en-AU"/>
          </a:p>
        </p:txBody>
      </p:sp>
      <p:sp>
        <p:nvSpPr>
          <p:cNvPr id="8" name="Freeform: Shape 7">
            <a:extLst>
              <a:ext uri="{FF2B5EF4-FFF2-40B4-BE49-F238E27FC236}">
                <a16:creationId xmlns:a16="http://schemas.microsoft.com/office/drawing/2014/main" id="{C9A3AEF2-1554-442A-9F66-323739CCC29E}"/>
              </a:ext>
            </a:extLst>
          </p:cNvPr>
          <p:cNvSpPr/>
          <p:nvPr userDrawn="1"/>
        </p:nvSpPr>
        <p:spPr>
          <a:xfrm>
            <a:off x="-20446" y="2845896"/>
            <a:ext cx="12211983" cy="263169"/>
          </a:xfrm>
          <a:custGeom>
            <a:avLst/>
            <a:gdLst>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04704 w 12508992"/>
              <a:gd name="connsiteY5" fmla="*/ 237744 h 347472"/>
              <a:gd name="connsiteX6" fmla="*/ 12124944 w 12508992"/>
              <a:gd name="connsiteY6" fmla="*/ 128016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04704 w 12508992"/>
              <a:gd name="connsiteY5" fmla="*/ 237744 h 347472"/>
              <a:gd name="connsiteX6" fmla="*/ 12132230 w 12508992"/>
              <a:gd name="connsiteY6" fmla="*/ 98871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11990 w 12508992"/>
              <a:gd name="connsiteY5" fmla="*/ 194028 h 347472"/>
              <a:gd name="connsiteX6" fmla="*/ 12132230 w 12508992"/>
              <a:gd name="connsiteY6" fmla="*/ 98871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11990 w 12508992"/>
              <a:gd name="connsiteY5" fmla="*/ 197671 h 347472"/>
              <a:gd name="connsiteX6" fmla="*/ 12132230 w 12508992"/>
              <a:gd name="connsiteY6" fmla="*/ 98871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11990 w 12508992"/>
              <a:gd name="connsiteY5" fmla="*/ 197671 h 347472"/>
              <a:gd name="connsiteX6" fmla="*/ 12150445 w 12508992"/>
              <a:gd name="connsiteY6" fmla="*/ 131659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150445 w 12508992"/>
              <a:gd name="connsiteY6" fmla="*/ 131659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157732 w 12508992"/>
              <a:gd name="connsiteY6" fmla="*/ 146231 h 347472"/>
              <a:gd name="connsiteX7" fmla="*/ 12508992 w 12508992"/>
              <a:gd name="connsiteY7" fmla="*/ 347472 h 347472"/>
              <a:gd name="connsiteX0" fmla="*/ 0 w 12508992"/>
              <a:gd name="connsiteY0" fmla="*/ 24992 h 372464"/>
              <a:gd name="connsiteX1" fmla="*/ 1389888 w 12508992"/>
              <a:gd name="connsiteY1" fmla="*/ 335888 h 372464"/>
              <a:gd name="connsiteX2" fmla="*/ 5614416 w 12508992"/>
              <a:gd name="connsiteY2" fmla="*/ 61568 h 372464"/>
              <a:gd name="connsiteX3" fmla="*/ 8010144 w 12508992"/>
              <a:gd name="connsiteY3" fmla="*/ 226160 h 372464"/>
              <a:gd name="connsiteX4" fmla="*/ 9747504 w 12508992"/>
              <a:gd name="connsiteY4" fmla="*/ 153008 h 372464"/>
              <a:gd name="connsiteX5" fmla="*/ 10718371 w 12508992"/>
              <a:gd name="connsiteY5" fmla="*/ 211734 h 372464"/>
              <a:gd name="connsiteX6" fmla="*/ 12179590 w 12508992"/>
              <a:gd name="connsiteY6" fmla="*/ 0 h 372464"/>
              <a:gd name="connsiteX7" fmla="*/ 12508992 w 12508992"/>
              <a:gd name="connsiteY7" fmla="*/ 372464 h 372464"/>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237878 w 12508992"/>
              <a:gd name="connsiteY6" fmla="*/ 66084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237878 w 12508992"/>
              <a:gd name="connsiteY6" fmla="*/ 87942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1085 w 12508992"/>
              <a:gd name="connsiteY5" fmla="*/ 164884 h 347472"/>
              <a:gd name="connsiteX6" fmla="*/ 12237878 w 12508992"/>
              <a:gd name="connsiteY6" fmla="*/ 87942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802160 w 12508992"/>
              <a:gd name="connsiteY5" fmla="*/ 175813 h 347472"/>
              <a:gd name="connsiteX6" fmla="*/ 12237878 w 12508992"/>
              <a:gd name="connsiteY6" fmla="*/ 87942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802160 w 12508992"/>
              <a:gd name="connsiteY5" fmla="*/ 175813 h 347472"/>
              <a:gd name="connsiteX6" fmla="*/ 12110372 w 12508992"/>
              <a:gd name="connsiteY6" fmla="*/ 95228 h 347472"/>
              <a:gd name="connsiteX7" fmla="*/ 12508992 w 12508992"/>
              <a:gd name="connsiteY7" fmla="*/ 347472 h 347472"/>
              <a:gd name="connsiteX0" fmla="*/ 0 w 12541780"/>
              <a:gd name="connsiteY0" fmla="*/ 0 h 321971"/>
              <a:gd name="connsiteX1" fmla="*/ 1389888 w 12541780"/>
              <a:gd name="connsiteY1" fmla="*/ 310896 h 321971"/>
              <a:gd name="connsiteX2" fmla="*/ 5614416 w 12541780"/>
              <a:gd name="connsiteY2" fmla="*/ 36576 h 321971"/>
              <a:gd name="connsiteX3" fmla="*/ 8010144 w 12541780"/>
              <a:gd name="connsiteY3" fmla="*/ 201168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7951855 w 12541780"/>
              <a:gd name="connsiteY3" fmla="*/ 190239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7951855 w 12541780"/>
              <a:gd name="connsiteY3" fmla="*/ 190239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7951855 w 12541780"/>
              <a:gd name="connsiteY3" fmla="*/ 190239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96300 w 12541780"/>
              <a:gd name="connsiteY3" fmla="*/ 61367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96300 w 12541780"/>
              <a:gd name="connsiteY3" fmla="*/ 61367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38120"/>
              <a:gd name="connsiteY0" fmla="*/ 0 h 310896"/>
              <a:gd name="connsiteX1" fmla="*/ 1389888 w 12538120"/>
              <a:gd name="connsiteY1" fmla="*/ 310896 h 310896"/>
              <a:gd name="connsiteX2" fmla="*/ 5614416 w 12538120"/>
              <a:gd name="connsiteY2" fmla="*/ 36576 h 310896"/>
              <a:gd name="connsiteX3" fmla="*/ 6881728 w 12538120"/>
              <a:gd name="connsiteY3" fmla="*/ 119656 h 310896"/>
              <a:gd name="connsiteX4" fmla="*/ 7951855 w 12538120"/>
              <a:gd name="connsiteY4" fmla="*/ 190239 h 310896"/>
              <a:gd name="connsiteX5" fmla="*/ 9747504 w 12538120"/>
              <a:gd name="connsiteY5" fmla="*/ 128016 h 310896"/>
              <a:gd name="connsiteX6" fmla="*/ 10802160 w 12538120"/>
              <a:gd name="connsiteY6" fmla="*/ 175813 h 310896"/>
              <a:gd name="connsiteX7" fmla="*/ 12110372 w 12538120"/>
              <a:gd name="connsiteY7" fmla="*/ 95228 h 310896"/>
              <a:gd name="connsiteX8" fmla="*/ 12538120 w 12538120"/>
              <a:gd name="connsiteY8" fmla="*/ 172536 h 310896"/>
              <a:gd name="connsiteX0" fmla="*/ 0 w 12930051"/>
              <a:gd name="connsiteY0" fmla="*/ 0 h 310896"/>
              <a:gd name="connsiteX1" fmla="*/ 1389888 w 12930051"/>
              <a:gd name="connsiteY1" fmla="*/ 310896 h 310896"/>
              <a:gd name="connsiteX2" fmla="*/ 5614416 w 12930051"/>
              <a:gd name="connsiteY2" fmla="*/ 36576 h 310896"/>
              <a:gd name="connsiteX3" fmla="*/ 6881728 w 12930051"/>
              <a:gd name="connsiteY3" fmla="*/ 119656 h 310896"/>
              <a:gd name="connsiteX4" fmla="*/ 7951855 w 12930051"/>
              <a:gd name="connsiteY4" fmla="*/ 190239 h 310896"/>
              <a:gd name="connsiteX5" fmla="*/ 9747504 w 12930051"/>
              <a:gd name="connsiteY5" fmla="*/ 128016 h 310896"/>
              <a:gd name="connsiteX6" fmla="*/ 10802160 w 12930051"/>
              <a:gd name="connsiteY6" fmla="*/ 175813 h 310896"/>
              <a:gd name="connsiteX7" fmla="*/ 12110372 w 12930051"/>
              <a:gd name="connsiteY7" fmla="*/ 95228 h 310896"/>
              <a:gd name="connsiteX8" fmla="*/ 12930051 w 12930051"/>
              <a:gd name="connsiteY8" fmla="*/ 210636 h 310896"/>
              <a:gd name="connsiteX0" fmla="*/ 0 w 12577313"/>
              <a:gd name="connsiteY0" fmla="*/ 52324 h 274320"/>
              <a:gd name="connsiteX1" fmla="*/ 1037150 w 12577313"/>
              <a:gd name="connsiteY1" fmla="*/ 274320 h 274320"/>
              <a:gd name="connsiteX2" fmla="*/ 5261678 w 12577313"/>
              <a:gd name="connsiteY2" fmla="*/ 0 h 274320"/>
              <a:gd name="connsiteX3" fmla="*/ 6528990 w 12577313"/>
              <a:gd name="connsiteY3" fmla="*/ 83080 h 274320"/>
              <a:gd name="connsiteX4" fmla="*/ 7599117 w 12577313"/>
              <a:gd name="connsiteY4" fmla="*/ 153663 h 274320"/>
              <a:gd name="connsiteX5" fmla="*/ 9394766 w 12577313"/>
              <a:gd name="connsiteY5" fmla="*/ 91440 h 274320"/>
              <a:gd name="connsiteX6" fmla="*/ 10449422 w 12577313"/>
              <a:gd name="connsiteY6" fmla="*/ 139237 h 274320"/>
              <a:gd name="connsiteX7" fmla="*/ 11757634 w 12577313"/>
              <a:gd name="connsiteY7" fmla="*/ 58652 h 274320"/>
              <a:gd name="connsiteX8" fmla="*/ 12577313 w 12577313"/>
              <a:gd name="connsiteY8" fmla="*/ 174060 h 274320"/>
              <a:gd name="connsiteX0" fmla="*/ 0 w 12642635"/>
              <a:gd name="connsiteY0" fmla="*/ 153924 h 274320"/>
              <a:gd name="connsiteX1" fmla="*/ 1102472 w 12642635"/>
              <a:gd name="connsiteY1" fmla="*/ 274320 h 274320"/>
              <a:gd name="connsiteX2" fmla="*/ 5327000 w 12642635"/>
              <a:gd name="connsiteY2" fmla="*/ 0 h 274320"/>
              <a:gd name="connsiteX3" fmla="*/ 6594312 w 12642635"/>
              <a:gd name="connsiteY3" fmla="*/ 83080 h 274320"/>
              <a:gd name="connsiteX4" fmla="*/ 7664439 w 12642635"/>
              <a:gd name="connsiteY4" fmla="*/ 153663 h 274320"/>
              <a:gd name="connsiteX5" fmla="*/ 9460088 w 12642635"/>
              <a:gd name="connsiteY5" fmla="*/ 91440 h 274320"/>
              <a:gd name="connsiteX6" fmla="*/ 10514744 w 12642635"/>
              <a:gd name="connsiteY6" fmla="*/ 139237 h 274320"/>
              <a:gd name="connsiteX7" fmla="*/ 11822956 w 12642635"/>
              <a:gd name="connsiteY7" fmla="*/ 58652 h 274320"/>
              <a:gd name="connsiteX8" fmla="*/ 12642635 w 12642635"/>
              <a:gd name="connsiteY8" fmla="*/ 174060 h 274320"/>
              <a:gd name="connsiteX0" fmla="*/ 0 w 12642635"/>
              <a:gd name="connsiteY0" fmla="*/ 153924 h 274320"/>
              <a:gd name="connsiteX1" fmla="*/ 1102472 w 12642635"/>
              <a:gd name="connsiteY1" fmla="*/ 274320 h 274320"/>
              <a:gd name="connsiteX2" fmla="*/ 5327000 w 12642635"/>
              <a:gd name="connsiteY2" fmla="*/ 0 h 274320"/>
              <a:gd name="connsiteX3" fmla="*/ 6594312 w 12642635"/>
              <a:gd name="connsiteY3" fmla="*/ 83080 h 274320"/>
              <a:gd name="connsiteX4" fmla="*/ 7664439 w 12642635"/>
              <a:gd name="connsiteY4" fmla="*/ 153663 h 274320"/>
              <a:gd name="connsiteX5" fmla="*/ 9460088 w 12642635"/>
              <a:gd name="connsiteY5" fmla="*/ 91440 h 274320"/>
              <a:gd name="connsiteX6" fmla="*/ 10514744 w 12642635"/>
              <a:gd name="connsiteY6" fmla="*/ 139237 h 274320"/>
              <a:gd name="connsiteX7" fmla="*/ 12017965 w 12642635"/>
              <a:gd name="connsiteY7" fmla="*/ 47500 h 274320"/>
              <a:gd name="connsiteX8" fmla="*/ 12642635 w 12642635"/>
              <a:gd name="connsiteY8" fmla="*/ 174060 h 274320"/>
              <a:gd name="connsiteX0" fmla="*/ 0 w 12883529"/>
              <a:gd name="connsiteY0" fmla="*/ 153924 h 274320"/>
              <a:gd name="connsiteX1" fmla="*/ 1102472 w 12883529"/>
              <a:gd name="connsiteY1" fmla="*/ 274320 h 274320"/>
              <a:gd name="connsiteX2" fmla="*/ 5327000 w 12883529"/>
              <a:gd name="connsiteY2" fmla="*/ 0 h 274320"/>
              <a:gd name="connsiteX3" fmla="*/ 6594312 w 12883529"/>
              <a:gd name="connsiteY3" fmla="*/ 83080 h 274320"/>
              <a:gd name="connsiteX4" fmla="*/ 7664439 w 12883529"/>
              <a:gd name="connsiteY4" fmla="*/ 153663 h 274320"/>
              <a:gd name="connsiteX5" fmla="*/ 9460088 w 12883529"/>
              <a:gd name="connsiteY5" fmla="*/ 91440 h 274320"/>
              <a:gd name="connsiteX6" fmla="*/ 10514744 w 12883529"/>
              <a:gd name="connsiteY6" fmla="*/ 139237 h 274320"/>
              <a:gd name="connsiteX7" fmla="*/ 12017965 w 12883529"/>
              <a:gd name="connsiteY7" fmla="*/ 47500 h 274320"/>
              <a:gd name="connsiteX8" fmla="*/ 12883529 w 12883529"/>
              <a:gd name="connsiteY8" fmla="*/ 174060 h 274320"/>
              <a:gd name="connsiteX0" fmla="*/ 0 w 12562337"/>
              <a:gd name="connsiteY0" fmla="*/ 153924 h 274320"/>
              <a:gd name="connsiteX1" fmla="*/ 781280 w 12562337"/>
              <a:gd name="connsiteY1" fmla="*/ 274320 h 274320"/>
              <a:gd name="connsiteX2" fmla="*/ 5005808 w 12562337"/>
              <a:gd name="connsiteY2" fmla="*/ 0 h 274320"/>
              <a:gd name="connsiteX3" fmla="*/ 6273120 w 12562337"/>
              <a:gd name="connsiteY3" fmla="*/ 83080 h 274320"/>
              <a:gd name="connsiteX4" fmla="*/ 7343247 w 12562337"/>
              <a:gd name="connsiteY4" fmla="*/ 153663 h 274320"/>
              <a:gd name="connsiteX5" fmla="*/ 9138896 w 12562337"/>
              <a:gd name="connsiteY5" fmla="*/ 91440 h 274320"/>
              <a:gd name="connsiteX6" fmla="*/ 10193552 w 12562337"/>
              <a:gd name="connsiteY6" fmla="*/ 139237 h 274320"/>
              <a:gd name="connsiteX7" fmla="*/ 11696773 w 12562337"/>
              <a:gd name="connsiteY7" fmla="*/ 47500 h 274320"/>
              <a:gd name="connsiteX8" fmla="*/ 12562337 w 12562337"/>
              <a:gd name="connsiteY8" fmla="*/ 174060 h 274320"/>
              <a:gd name="connsiteX0" fmla="*/ 0 w 12562337"/>
              <a:gd name="connsiteY0" fmla="*/ 153924 h 263169"/>
              <a:gd name="connsiteX1" fmla="*/ 781280 w 12562337"/>
              <a:gd name="connsiteY1" fmla="*/ 263169 h 263169"/>
              <a:gd name="connsiteX2" fmla="*/ 5005808 w 12562337"/>
              <a:gd name="connsiteY2" fmla="*/ 0 h 263169"/>
              <a:gd name="connsiteX3" fmla="*/ 6273120 w 12562337"/>
              <a:gd name="connsiteY3" fmla="*/ 83080 h 263169"/>
              <a:gd name="connsiteX4" fmla="*/ 7343247 w 12562337"/>
              <a:gd name="connsiteY4" fmla="*/ 153663 h 263169"/>
              <a:gd name="connsiteX5" fmla="*/ 9138896 w 12562337"/>
              <a:gd name="connsiteY5" fmla="*/ 91440 h 263169"/>
              <a:gd name="connsiteX6" fmla="*/ 10193552 w 12562337"/>
              <a:gd name="connsiteY6" fmla="*/ 139237 h 263169"/>
              <a:gd name="connsiteX7" fmla="*/ 11696773 w 12562337"/>
              <a:gd name="connsiteY7" fmla="*/ 47500 h 263169"/>
              <a:gd name="connsiteX8" fmla="*/ 12562337 w 12562337"/>
              <a:gd name="connsiteY8" fmla="*/ 174060 h 263169"/>
              <a:gd name="connsiteX0" fmla="*/ 0 w 12562337"/>
              <a:gd name="connsiteY0" fmla="*/ 153924 h 263169"/>
              <a:gd name="connsiteX1" fmla="*/ 965082 w 12562337"/>
              <a:gd name="connsiteY1" fmla="*/ 263169 h 263169"/>
              <a:gd name="connsiteX2" fmla="*/ 5005808 w 12562337"/>
              <a:gd name="connsiteY2" fmla="*/ 0 h 263169"/>
              <a:gd name="connsiteX3" fmla="*/ 6273120 w 12562337"/>
              <a:gd name="connsiteY3" fmla="*/ 83080 h 263169"/>
              <a:gd name="connsiteX4" fmla="*/ 7343247 w 12562337"/>
              <a:gd name="connsiteY4" fmla="*/ 153663 h 263169"/>
              <a:gd name="connsiteX5" fmla="*/ 9138896 w 12562337"/>
              <a:gd name="connsiteY5" fmla="*/ 91440 h 263169"/>
              <a:gd name="connsiteX6" fmla="*/ 10193552 w 12562337"/>
              <a:gd name="connsiteY6" fmla="*/ 139237 h 263169"/>
              <a:gd name="connsiteX7" fmla="*/ 11696773 w 12562337"/>
              <a:gd name="connsiteY7" fmla="*/ 47500 h 263169"/>
              <a:gd name="connsiteX8" fmla="*/ 12562337 w 12562337"/>
              <a:gd name="connsiteY8" fmla="*/ 174060 h 263169"/>
              <a:gd name="connsiteX0" fmla="*/ 0 w 12562337"/>
              <a:gd name="connsiteY0" fmla="*/ 153924 h 263169"/>
              <a:gd name="connsiteX1" fmla="*/ 965082 w 12562337"/>
              <a:gd name="connsiteY1" fmla="*/ 263169 h 263169"/>
              <a:gd name="connsiteX2" fmla="*/ 5005808 w 12562337"/>
              <a:gd name="connsiteY2" fmla="*/ 0 h 263169"/>
              <a:gd name="connsiteX3" fmla="*/ 6273120 w 12562337"/>
              <a:gd name="connsiteY3" fmla="*/ 83080 h 263169"/>
              <a:gd name="connsiteX4" fmla="*/ 7343247 w 12562337"/>
              <a:gd name="connsiteY4" fmla="*/ 153663 h 263169"/>
              <a:gd name="connsiteX5" fmla="*/ 9138896 w 12562337"/>
              <a:gd name="connsiteY5" fmla="*/ 91440 h 263169"/>
              <a:gd name="connsiteX6" fmla="*/ 9869195 w 12562337"/>
              <a:gd name="connsiteY6" fmla="*/ 191789 h 263169"/>
              <a:gd name="connsiteX7" fmla="*/ 11696773 w 12562337"/>
              <a:gd name="connsiteY7" fmla="*/ 47500 h 263169"/>
              <a:gd name="connsiteX8" fmla="*/ 12562337 w 12562337"/>
              <a:gd name="connsiteY8" fmla="*/ 174060 h 26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2337" h="263169">
                <a:moveTo>
                  <a:pt x="0" y="153924"/>
                </a:moveTo>
                <a:lnTo>
                  <a:pt x="965082" y="263169"/>
                </a:lnTo>
                <a:lnTo>
                  <a:pt x="5005808" y="0"/>
                </a:lnTo>
                <a:lnTo>
                  <a:pt x="6273120" y="83080"/>
                </a:lnTo>
                <a:cubicBezTo>
                  <a:pt x="6850840" y="136967"/>
                  <a:pt x="6736383" y="114349"/>
                  <a:pt x="7343247" y="153663"/>
                </a:cubicBezTo>
                <a:lnTo>
                  <a:pt x="9138896" y="91440"/>
                </a:lnTo>
                <a:lnTo>
                  <a:pt x="9869195" y="191789"/>
                </a:lnTo>
                <a:lnTo>
                  <a:pt x="11696773" y="47500"/>
                </a:lnTo>
                <a:lnTo>
                  <a:pt x="12562337" y="17406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1" name="Picture 10" descr="A picture containing umbrella, accessory, rain&#10;&#10;Description automatically generated">
            <a:extLst>
              <a:ext uri="{FF2B5EF4-FFF2-40B4-BE49-F238E27FC236}">
                <a16:creationId xmlns:a16="http://schemas.microsoft.com/office/drawing/2014/main" id="{DE95EACB-6DB3-419B-9EF3-623AE2BBB2A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07897" t="-19668" r="-21935" b="1522"/>
          <a:stretch/>
        </p:blipFill>
        <p:spPr>
          <a:xfrm>
            <a:off x="1" y="1"/>
            <a:ext cx="12191536" cy="6857998"/>
          </a:xfrm>
          <a:prstGeom prst="rect">
            <a:avLst/>
          </a:prstGeom>
        </p:spPr>
      </p:pic>
    </p:spTree>
    <p:extLst>
      <p:ext uri="{BB962C8B-B14F-4D97-AF65-F5344CB8AC3E}">
        <p14:creationId xmlns:p14="http://schemas.microsoft.com/office/powerpoint/2010/main" val="20820541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_longprojecttitle">
    <p:bg>
      <p:bgPr>
        <a:solidFill>
          <a:srgbClr val="55C6D5"/>
        </a:solidFill>
        <a:effectLst/>
      </p:bgPr>
    </p:bg>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B0BB5A47-3F89-47BA-92C1-B695942F7576}"/>
              </a:ext>
            </a:extLst>
          </p:cNvPr>
          <p:cNvSpPr/>
          <p:nvPr userDrawn="1"/>
        </p:nvSpPr>
        <p:spPr>
          <a:xfrm>
            <a:off x="-1" y="2845248"/>
            <a:ext cx="12192001" cy="4017068"/>
          </a:xfrm>
          <a:custGeom>
            <a:avLst/>
            <a:gdLst>
              <a:gd name="connsiteX0" fmla="*/ 5130466 w 12192001"/>
              <a:gd name="connsiteY0" fmla="*/ 0 h 4017068"/>
              <a:gd name="connsiteX1" fmla="*/ 6428260 w 12192001"/>
              <a:gd name="connsiteY1" fmla="*/ 98853 h 4017068"/>
              <a:gd name="connsiteX2" fmla="*/ 7317947 w 12192001"/>
              <a:gd name="connsiteY2" fmla="*/ 157080 h 4017068"/>
              <a:gd name="connsiteX3" fmla="*/ 9072606 w 12192001"/>
              <a:gd name="connsiteY3" fmla="*/ 111402 h 4017068"/>
              <a:gd name="connsiteX4" fmla="*/ 9542163 w 12192001"/>
              <a:gd name="connsiteY4" fmla="*/ 160445 h 4017068"/>
              <a:gd name="connsiteX5" fmla="*/ 10730287 w 12192001"/>
              <a:gd name="connsiteY5" fmla="*/ 114768 h 4017068"/>
              <a:gd name="connsiteX6" fmla="*/ 11413082 w 12192001"/>
              <a:gd name="connsiteY6" fmla="*/ 58225 h 4017068"/>
              <a:gd name="connsiteX7" fmla="*/ 12192001 w 12192001"/>
              <a:gd name="connsiteY7" fmla="*/ 187122 h 4017068"/>
              <a:gd name="connsiteX8" fmla="*/ 12192001 w 12192001"/>
              <a:gd name="connsiteY8" fmla="*/ 2344832 h 4017068"/>
              <a:gd name="connsiteX9" fmla="*/ 12192001 w 12192001"/>
              <a:gd name="connsiteY9" fmla="*/ 3900458 h 4017068"/>
              <a:gd name="connsiteX10" fmla="*/ 12192001 w 12192001"/>
              <a:gd name="connsiteY10" fmla="*/ 4017068 h 4017068"/>
              <a:gd name="connsiteX11" fmla="*/ 0 w 12192001"/>
              <a:gd name="connsiteY11" fmla="*/ 4017068 h 4017068"/>
              <a:gd name="connsiteX12" fmla="*/ 0 w 12192001"/>
              <a:gd name="connsiteY12" fmla="*/ 2344832 h 4017068"/>
              <a:gd name="connsiteX13" fmla="*/ 1 w 12192001"/>
              <a:gd name="connsiteY13" fmla="*/ 2344832 h 4017068"/>
              <a:gd name="connsiteX14" fmla="*/ 1 w 12192001"/>
              <a:gd name="connsiteY14" fmla="*/ 150576 h 4017068"/>
              <a:gd name="connsiteX15" fmla="*/ 1009125 w 12192001"/>
              <a:gd name="connsiteY15" fmla="*/ 282714 h 4017068"/>
              <a:gd name="connsiteX16" fmla="*/ 4474020 w 12192001"/>
              <a:gd name="connsiteY16" fmla="*/ 53369 h 401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4017068">
                <a:moveTo>
                  <a:pt x="5130466" y="0"/>
                </a:moveTo>
                <a:lnTo>
                  <a:pt x="6428260" y="98853"/>
                </a:lnTo>
                <a:lnTo>
                  <a:pt x="7317947" y="157080"/>
                </a:lnTo>
                <a:lnTo>
                  <a:pt x="9072606" y="111402"/>
                </a:lnTo>
                <a:lnTo>
                  <a:pt x="9542163" y="160445"/>
                </a:lnTo>
                <a:lnTo>
                  <a:pt x="10730287" y="114768"/>
                </a:lnTo>
                <a:lnTo>
                  <a:pt x="11413082" y="58225"/>
                </a:lnTo>
                <a:lnTo>
                  <a:pt x="12192001" y="187122"/>
                </a:lnTo>
                <a:lnTo>
                  <a:pt x="12192001" y="2344832"/>
                </a:lnTo>
                <a:lnTo>
                  <a:pt x="12192001" y="3900458"/>
                </a:lnTo>
                <a:lnTo>
                  <a:pt x="12192001" y="4017068"/>
                </a:lnTo>
                <a:lnTo>
                  <a:pt x="0" y="4017068"/>
                </a:lnTo>
                <a:lnTo>
                  <a:pt x="0" y="2344832"/>
                </a:lnTo>
                <a:lnTo>
                  <a:pt x="1" y="2344832"/>
                </a:lnTo>
                <a:lnTo>
                  <a:pt x="1" y="150576"/>
                </a:lnTo>
                <a:lnTo>
                  <a:pt x="1009125" y="282714"/>
                </a:lnTo>
                <a:lnTo>
                  <a:pt x="4474020" y="53369"/>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Freeform: Shape 21">
            <a:extLst>
              <a:ext uri="{FF2B5EF4-FFF2-40B4-BE49-F238E27FC236}">
                <a16:creationId xmlns:a16="http://schemas.microsoft.com/office/drawing/2014/main" id="{2A0D6E22-59A0-4CC5-8BC9-CC282F392B20}"/>
              </a:ext>
            </a:extLst>
          </p:cNvPr>
          <p:cNvSpPr/>
          <p:nvPr userDrawn="1"/>
        </p:nvSpPr>
        <p:spPr>
          <a:xfrm>
            <a:off x="-20446" y="2845896"/>
            <a:ext cx="12211983" cy="263169"/>
          </a:xfrm>
          <a:custGeom>
            <a:avLst/>
            <a:gdLst>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04704 w 12508992"/>
              <a:gd name="connsiteY5" fmla="*/ 237744 h 347472"/>
              <a:gd name="connsiteX6" fmla="*/ 12124944 w 12508992"/>
              <a:gd name="connsiteY6" fmla="*/ 128016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04704 w 12508992"/>
              <a:gd name="connsiteY5" fmla="*/ 237744 h 347472"/>
              <a:gd name="connsiteX6" fmla="*/ 12132230 w 12508992"/>
              <a:gd name="connsiteY6" fmla="*/ 98871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11990 w 12508992"/>
              <a:gd name="connsiteY5" fmla="*/ 194028 h 347472"/>
              <a:gd name="connsiteX6" fmla="*/ 12132230 w 12508992"/>
              <a:gd name="connsiteY6" fmla="*/ 98871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11990 w 12508992"/>
              <a:gd name="connsiteY5" fmla="*/ 197671 h 347472"/>
              <a:gd name="connsiteX6" fmla="*/ 12132230 w 12508992"/>
              <a:gd name="connsiteY6" fmla="*/ 98871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11990 w 12508992"/>
              <a:gd name="connsiteY5" fmla="*/ 197671 h 347472"/>
              <a:gd name="connsiteX6" fmla="*/ 12150445 w 12508992"/>
              <a:gd name="connsiteY6" fmla="*/ 131659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150445 w 12508992"/>
              <a:gd name="connsiteY6" fmla="*/ 131659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157732 w 12508992"/>
              <a:gd name="connsiteY6" fmla="*/ 146231 h 347472"/>
              <a:gd name="connsiteX7" fmla="*/ 12508992 w 12508992"/>
              <a:gd name="connsiteY7" fmla="*/ 347472 h 347472"/>
              <a:gd name="connsiteX0" fmla="*/ 0 w 12508992"/>
              <a:gd name="connsiteY0" fmla="*/ 24992 h 372464"/>
              <a:gd name="connsiteX1" fmla="*/ 1389888 w 12508992"/>
              <a:gd name="connsiteY1" fmla="*/ 335888 h 372464"/>
              <a:gd name="connsiteX2" fmla="*/ 5614416 w 12508992"/>
              <a:gd name="connsiteY2" fmla="*/ 61568 h 372464"/>
              <a:gd name="connsiteX3" fmla="*/ 8010144 w 12508992"/>
              <a:gd name="connsiteY3" fmla="*/ 226160 h 372464"/>
              <a:gd name="connsiteX4" fmla="*/ 9747504 w 12508992"/>
              <a:gd name="connsiteY4" fmla="*/ 153008 h 372464"/>
              <a:gd name="connsiteX5" fmla="*/ 10718371 w 12508992"/>
              <a:gd name="connsiteY5" fmla="*/ 211734 h 372464"/>
              <a:gd name="connsiteX6" fmla="*/ 12179590 w 12508992"/>
              <a:gd name="connsiteY6" fmla="*/ 0 h 372464"/>
              <a:gd name="connsiteX7" fmla="*/ 12508992 w 12508992"/>
              <a:gd name="connsiteY7" fmla="*/ 372464 h 372464"/>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237878 w 12508992"/>
              <a:gd name="connsiteY6" fmla="*/ 66084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237878 w 12508992"/>
              <a:gd name="connsiteY6" fmla="*/ 87942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1085 w 12508992"/>
              <a:gd name="connsiteY5" fmla="*/ 164884 h 347472"/>
              <a:gd name="connsiteX6" fmla="*/ 12237878 w 12508992"/>
              <a:gd name="connsiteY6" fmla="*/ 87942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802160 w 12508992"/>
              <a:gd name="connsiteY5" fmla="*/ 175813 h 347472"/>
              <a:gd name="connsiteX6" fmla="*/ 12237878 w 12508992"/>
              <a:gd name="connsiteY6" fmla="*/ 87942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802160 w 12508992"/>
              <a:gd name="connsiteY5" fmla="*/ 175813 h 347472"/>
              <a:gd name="connsiteX6" fmla="*/ 12110372 w 12508992"/>
              <a:gd name="connsiteY6" fmla="*/ 95228 h 347472"/>
              <a:gd name="connsiteX7" fmla="*/ 12508992 w 12508992"/>
              <a:gd name="connsiteY7" fmla="*/ 347472 h 347472"/>
              <a:gd name="connsiteX0" fmla="*/ 0 w 12541780"/>
              <a:gd name="connsiteY0" fmla="*/ 0 h 321971"/>
              <a:gd name="connsiteX1" fmla="*/ 1389888 w 12541780"/>
              <a:gd name="connsiteY1" fmla="*/ 310896 h 321971"/>
              <a:gd name="connsiteX2" fmla="*/ 5614416 w 12541780"/>
              <a:gd name="connsiteY2" fmla="*/ 36576 h 321971"/>
              <a:gd name="connsiteX3" fmla="*/ 8010144 w 12541780"/>
              <a:gd name="connsiteY3" fmla="*/ 201168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7951855 w 12541780"/>
              <a:gd name="connsiteY3" fmla="*/ 190239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7951855 w 12541780"/>
              <a:gd name="connsiteY3" fmla="*/ 190239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7951855 w 12541780"/>
              <a:gd name="connsiteY3" fmla="*/ 190239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96300 w 12541780"/>
              <a:gd name="connsiteY3" fmla="*/ 61367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96300 w 12541780"/>
              <a:gd name="connsiteY3" fmla="*/ 61367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38120"/>
              <a:gd name="connsiteY0" fmla="*/ 0 h 310896"/>
              <a:gd name="connsiteX1" fmla="*/ 1389888 w 12538120"/>
              <a:gd name="connsiteY1" fmla="*/ 310896 h 310896"/>
              <a:gd name="connsiteX2" fmla="*/ 5614416 w 12538120"/>
              <a:gd name="connsiteY2" fmla="*/ 36576 h 310896"/>
              <a:gd name="connsiteX3" fmla="*/ 6881728 w 12538120"/>
              <a:gd name="connsiteY3" fmla="*/ 119656 h 310896"/>
              <a:gd name="connsiteX4" fmla="*/ 7951855 w 12538120"/>
              <a:gd name="connsiteY4" fmla="*/ 190239 h 310896"/>
              <a:gd name="connsiteX5" fmla="*/ 9747504 w 12538120"/>
              <a:gd name="connsiteY5" fmla="*/ 128016 h 310896"/>
              <a:gd name="connsiteX6" fmla="*/ 10802160 w 12538120"/>
              <a:gd name="connsiteY6" fmla="*/ 175813 h 310896"/>
              <a:gd name="connsiteX7" fmla="*/ 12110372 w 12538120"/>
              <a:gd name="connsiteY7" fmla="*/ 95228 h 310896"/>
              <a:gd name="connsiteX8" fmla="*/ 12538120 w 12538120"/>
              <a:gd name="connsiteY8" fmla="*/ 172536 h 310896"/>
              <a:gd name="connsiteX0" fmla="*/ 0 w 12930051"/>
              <a:gd name="connsiteY0" fmla="*/ 0 h 310896"/>
              <a:gd name="connsiteX1" fmla="*/ 1389888 w 12930051"/>
              <a:gd name="connsiteY1" fmla="*/ 310896 h 310896"/>
              <a:gd name="connsiteX2" fmla="*/ 5614416 w 12930051"/>
              <a:gd name="connsiteY2" fmla="*/ 36576 h 310896"/>
              <a:gd name="connsiteX3" fmla="*/ 6881728 w 12930051"/>
              <a:gd name="connsiteY3" fmla="*/ 119656 h 310896"/>
              <a:gd name="connsiteX4" fmla="*/ 7951855 w 12930051"/>
              <a:gd name="connsiteY4" fmla="*/ 190239 h 310896"/>
              <a:gd name="connsiteX5" fmla="*/ 9747504 w 12930051"/>
              <a:gd name="connsiteY5" fmla="*/ 128016 h 310896"/>
              <a:gd name="connsiteX6" fmla="*/ 10802160 w 12930051"/>
              <a:gd name="connsiteY6" fmla="*/ 175813 h 310896"/>
              <a:gd name="connsiteX7" fmla="*/ 12110372 w 12930051"/>
              <a:gd name="connsiteY7" fmla="*/ 95228 h 310896"/>
              <a:gd name="connsiteX8" fmla="*/ 12930051 w 12930051"/>
              <a:gd name="connsiteY8" fmla="*/ 210636 h 310896"/>
              <a:gd name="connsiteX0" fmla="*/ 0 w 12577313"/>
              <a:gd name="connsiteY0" fmla="*/ 52324 h 274320"/>
              <a:gd name="connsiteX1" fmla="*/ 1037150 w 12577313"/>
              <a:gd name="connsiteY1" fmla="*/ 274320 h 274320"/>
              <a:gd name="connsiteX2" fmla="*/ 5261678 w 12577313"/>
              <a:gd name="connsiteY2" fmla="*/ 0 h 274320"/>
              <a:gd name="connsiteX3" fmla="*/ 6528990 w 12577313"/>
              <a:gd name="connsiteY3" fmla="*/ 83080 h 274320"/>
              <a:gd name="connsiteX4" fmla="*/ 7599117 w 12577313"/>
              <a:gd name="connsiteY4" fmla="*/ 153663 h 274320"/>
              <a:gd name="connsiteX5" fmla="*/ 9394766 w 12577313"/>
              <a:gd name="connsiteY5" fmla="*/ 91440 h 274320"/>
              <a:gd name="connsiteX6" fmla="*/ 10449422 w 12577313"/>
              <a:gd name="connsiteY6" fmla="*/ 139237 h 274320"/>
              <a:gd name="connsiteX7" fmla="*/ 11757634 w 12577313"/>
              <a:gd name="connsiteY7" fmla="*/ 58652 h 274320"/>
              <a:gd name="connsiteX8" fmla="*/ 12577313 w 12577313"/>
              <a:gd name="connsiteY8" fmla="*/ 174060 h 274320"/>
              <a:gd name="connsiteX0" fmla="*/ 0 w 12642635"/>
              <a:gd name="connsiteY0" fmla="*/ 153924 h 274320"/>
              <a:gd name="connsiteX1" fmla="*/ 1102472 w 12642635"/>
              <a:gd name="connsiteY1" fmla="*/ 274320 h 274320"/>
              <a:gd name="connsiteX2" fmla="*/ 5327000 w 12642635"/>
              <a:gd name="connsiteY2" fmla="*/ 0 h 274320"/>
              <a:gd name="connsiteX3" fmla="*/ 6594312 w 12642635"/>
              <a:gd name="connsiteY3" fmla="*/ 83080 h 274320"/>
              <a:gd name="connsiteX4" fmla="*/ 7664439 w 12642635"/>
              <a:gd name="connsiteY4" fmla="*/ 153663 h 274320"/>
              <a:gd name="connsiteX5" fmla="*/ 9460088 w 12642635"/>
              <a:gd name="connsiteY5" fmla="*/ 91440 h 274320"/>
              <a:gd name="connsiteX6" fmla="*/ 10514744 w 12642635"/>
              <a:gd name="connsiteY6" fmla="*/ 139237 h 274320"/>
              <a:gd name="connsiteX7" fmla="*/ 11822956 w 12642635"/>
              <a:gd name="connsiteY7" fmla="*/ 58652 h 274320"/>
              <a:gd name="connsiteX8" fmla="*/ 12642635 w 12642635"/>
              <a:gd name="connsiteY8" fmla="*/ 174060 h 274320"/>
              <a:gd name="connsiteX0" fmla="*/ 0 w 12642635"/>
              <a:gd name="connsiteY0" fmla="*/ 153924 h 274320"/>
              <a:gd name="connsiteX1" fmla="*/ 1102472 w 12642635"/>
              <a:gd name="connsiteY1" fmla="*/ 274320 h 274320"/>
              <a:gd name="connsiteX2" fmla="*/ 5327000 w 12642635"/>
              <a:gd name="connsiteY2" fmla="*/ 0 h 274320"/>
              <a:gd name="connsiteX3" fmla="*/ 6594312 w 12642635"/>
              <a:gd name="connsiteY3" fmla="*/ 83080 h 274320"/>
              <a:gd name="connsiteX4" fmla="*/ 7664439 w 12642635"/>
              <a:gd name="connsiteY4" fmla="*/ 153663 h 274320"/>
              <a:gd name="connsiteX5" fmla="*/ 9460088 w 12642635"/>
              <a:gd name="connsiteY5" fmla="*/ 91440 h 274320"/>
              <a:gd name="connsiteX6" fmla="*/ 10514744 w 12642635"/>
              <a:gd name="connsiteY6" fmla="*/ 139237 h 274320"/>
              <a:gd name="connsiteX7" fmla="*/ 12017965 w 12642635"/>
              <a:gd name="connsiteY7" fmla="*/ 47500 h 274320"/>
              <a:gd name="connsiteX8" fmla="*/ 12642635 w 12642635"/>
              <a:gd name="connsiteY8" fmla="*/ 174060 h 274320"/>
              <a:gd name="connsiteX0" fmla="*/ 0 w 12883529"/>
              <a:gd name="connsiteY0" fmla="*/ 153924 h 274320"/>
              <a:gd name="connsiteX1" fmla="*/ 1102472 w 12883529"/>
              <a:gd name="connsiteY1" fmla="*/ 274320 h 274320"/>
              <a:gd name="connsiteX2" fmla="*/ 5327000 w 12883529"/>
              <a:gd name="connsiteY2" fmla="*/ 0 h 274320"/>
              <a:gd name="connsiteX3" fmla="*/ 6594312 w 12883529"/>
              <a:gd name="connsiteY3" fmla="*/ 83080 h 274320"/>
              <a:gd name="connsiteX4" fmla="*/ 7664439 w 12883529"/>
              <a:gd name="connsiteY4" fmla="*/ 153663 h 274320"/>
              <a:gd name="connsiteX5" fmla="*/ 9460088 w 12883529"/>
              <a:gd name="connsiteY5" fmla="*/ 91440 h 274320"/>
              <a:gd name="connsiteX6" fmla="*/ 10514744 w 12883529"/>
              <a:gd name="connsiteY6" fmla="*/ 139237 h 274320"/>
              <a:gd name="connsiteX7" fmla="*/ 12017965 w 12883529"/>
              <a:gd name="connsiteY7" fmla="*/ 47500 h 274320"/>
              <a:gd name="connsiteX8" fmla="*/ 12883529 w 12883529"/>
              <a:gd name="connsiteY8" fmla="*/ 174060 h 274320"/>
              <a:gd name="connsiteX0" fmla="*/ 0 w 12562337"/>
              <a:gd name="connsiteY0" fmla="*/ 153924 h 274320"/>
              <a:gd name="connsiteX1" fmla="*/ 781280 w 12562337"/>
              <a:gd name="connsiteY1" fmla="*/ 274320 h 274320"/>
              <a:gd name="connsiteX2" fmla="*/ 5005808 w 12562337"/>
              <a:gd name="connsiteY2" fmla="*/ 0 h 274320"/>
              <a:gd name="connsiteX3" fmla="*/ 6273120 w 12562337"/>
              <a:gd name="connsiteY3" fmla="*/ 83080 h 274320"/>
              <a:gd name="connsiteX4" fmla="*/ 7343247 w 12562337"/>
              <a:gd name="connsiteY4" fmla="*/ 153663 h 274320"/>
              <a:gd name="connsiteX5" fmla="*/ 9138896 w 12562337"/>
              <a:gd name="connsiteY5" fmla="*/ 91440 h 274320"/>
              <a:gd name="connsiteX6" fmla="*/ 10193552 w 12562337"/>
              <a:gd name="connsiteY6" fmla="*/ 139237 h 274320"/>
              <a:gd name="connsiteX7" fmla="*/ 11696773 w 12562337"/>
              <a:gd name="connsiteY7" fmla="*/ 47500 h 274320"/>
              <a:gd name="connsiteX8" fmla="*/ 12562337 w 12562337"/>
              <a:gd name="connsiteY8" fmla="*/ 174060 h 274320"/>
              <a:gd name="connsiteX0" fmla="*/ 0 w 12562337"/>
              <a:gd name="connsiteY0" fmla="*/ 153924 h 263169"/>
              <a:gd name="connsiteX1" fmla="*/ 781280 w 12562337"/>
              <a:gd name="connsiteY1" fmla="*/ 263169 h 263169"/>
              <a:gd name="connsiteX2" fmla="*/ 5005808 w 12562337"/>
              <a:gd name="connsiteY2" fmla="*/ 0 h 263169"/>
              <a:gd name="connsiteX3" fmla="*/ 6273120 w 12562337"/>
              <a:gd name="connsiteY3" fmla="*/ 83080 h 263169"/>
              <a:gd name="connsiteX4" fmla="*/ 7343247 w 12562337"/>
              <a:gd name="connsiteY4" fmla="*/ 153663 h 263169"/>
              <a:gd name="connsiteX5" fmla="*/ 9138896 w 12562337"/>
              <a:gd name="connsiteY5" fmla="*/ 91440 h 263169"/>
              <a:gd name="connsiteX6" fmla="*/ 10193552 w 12562337"/>
              <a:gd name="connsiteY6" fmla="*/ 139237 h 263169"/>
              <a:gd name="connsiteX7" fmla="*/ 11696773 w 12562337"/>
              <a:gd name="connsiteY7" fmla="*/ 47500 h 263169"/>
              <a:gd name="connsiteX8" fmla="*/ 12562337 w 12562337"/>
              <a:gd name="connsiteY8" fmla="*/ 174060 h 263169"/>
              <a:gd name="connsiteX0" fmla="*/ 0 w 12562337"/>
              <a:gd name="connsiteY0" fmla="*/ 153924 h 263169"/>
              <a:gd name="connsiteX1" fmla="*/ 965082 w 12562337"/>
              <a:gd name="connsiteY1" fmla="*/ 263169 h 263169"/>
              <a:gd name="connsiteX2" fmla="*/ 5005808 w 12562337"/>
              <a:gd name="connsiteY2" fmla="*/ 0 h 263169"/>
              <a:gd name="connsiteX3" fmla="*/ 6273120 w 12562337"/>
              <a:gd name="connsiteY3" fmla="*/ 83080 h 263169"/>
              <a:gd name="connsiteX4" fmla="*/ 7343247 w 12562337"/>
              <a:gd name="connsiteY4" fmla="*/ 153663 h 263169"/>
              <a:gd name="connsiteX5" fmla="*/ 9138896 w 12562337"/>
              <a:gd name="connsiteY5" fmla="*/ 91440 h 263169"/>
              <a:gd name="connsiteX6" fmla="*/ 10193552 w 12562337"/>
              <a:gd name="connsiteY6" fmla="*/ 139237 h 263169"/>
              <a:gd name="connsiteX7" fmla="*/ 11696773 w 12562337"/>
              <a:gd name="connsiteY7" fmla="*/ 47500 h 263169"/>
              <a:gd name="connsiteX8" fmla="*/ 12562337 w 12562337"/>
              <a:gd name="connsiteY8" fmla="*/ 174060 h 263169"/>
              <a:gd name="connsiteX0" fmla="*/ 0 w 12562337"/>
              <a:gd name="connsiteY0" fmla="*/ 153924 h 263169"/>
              <a:gd name="connsiteX1" fmla="*/ 965082 w 12562337"/>
              <a:gd name="connsiteY1" fmla="*/ 263169 h 263169"/>
              <a:gd name="connsiteX2" fmla="*/ 5005808 w 12562337"/>
              <a:gd name="connsiteY2" fmla="*/ 0 h 263169"/>
              <a:gd name="connsiteX3" fmla="*/ 6273120 w 12562337"/>
              <a:gd name="connsiteY3" fmla="*/ 83080 h 263169"/>
              <a:gd name="connsiteX4" fmla="*/ 7343247 w 12562337"/>
              <a:gd name="connsiteY4" fmla="*/ 153663 h 263169"/>
              <a:gd name="connsiteX5" fmla="*/ 9138896 w 12562337"/>
              <a:gd name="connsiteY5" fmla="*/ 91440 h 263169"/>
              <a:gd name="connsiteX6" fmla="*/ 9869195 w 12562337"/>
              <a:gd name="connsiteY6" fmla="*/ 191789 h 263169"/>
              <a:gd name="connsiteX7" fmla="*/ 11696773 w 12562337"/>
              <a:gd name="connsiteY7" fmla="*/ 47500 h 263169"/>
              <a:gd name="connsiteX8" fmla="*/ 12562337 w 12562337"/>
              <a:gd name="connsiteY8" fmla="*/ 174060 h 26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2337" h="263169">
                <a:moveTo>
                  <a:pt x="0" y="153924"/>
                </a:moveTo>
                <a:lnTo>
                  <a:pt x="965082" y="263169"/>
                </a:lnTo>
                <a:lnTo>
                  <a:pt x="5005808" y="0"/>
                </a:lnTo>
                <a:lnTo>
                  <a:pt x="6273120" y="83080"/>
                </a:lnTo>
                <a:cubicBezTo>
                  <a:pt x="6850840" y="136967"/>
                  <a:pt x="6736383" y="114349"/>
                  <a:pt x="7343247" y="153663"/>
                </a:cubicBezTo>
                <a:lnTo>
                  <a:pt x="9138896" y="91440"/>
                </a:lnTo>
                <a:lnTo>
                  <a:pt x="9869195" y="191789"/>
                </a:lnTo>
                <a:lnTo>
                  <a:pt x="11696773" y="47500"/>
                </a:lnTo>
                <a:lnTo>
                  <a:pt x="12562337" y="17406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Rectangle 22">
            <a:extLst>
              <a:ext uri="{FF2B5EF4-FFF2-40B4-BE49-F238E27FC236}">
                <a16:creationId xmlns:a16="http://schemas.microsoft.com/office/drawing/2014/main" id="{8CE81E53-9D59-4C2A-8AEE-A08E74C9DACF}"/>
              </a:ext>
            </a:extLst>
          </p:cNvPr>
          <p:cNvSpPr/>
          <p:nvPr userDrawn="1"/>
        </p:nvSpPr>
        <p:spPr>
          <a:xfrm>
            <a:off x="-1" y="-9914"/>
            <a:ext cx="12191999" cy="2161444"/>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4" name="Picture 23" descr="A picture containing umbrella, accessory, rain&#10;&#10;Description automatically generated">
            <a:extLst>
              <a:ext uri="{FF2B5EF4-FFF2-40B4-BE49-F238E27FC236}">
                <a16:creationId xmlns:a16="http://schemas.microsoft.com/office/drawing/2014/main" id="{9A8E6A6B-AC9F-4ABB-B89C-653B83C8859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6022" t="-18389" r="-30028" b="2020"/>
          <a:stretch/>
        </p:blipFill>
        <p:spPr>
          <a:xfrm>
            <a:off x="759657" y="-9914"/>
            <a:ext cx="12191536" cy="6867913"/>
          </a:xfrm>
          <a:prstGeom prst="rect">
            <a:avLst/>
          </a:prstGeom>
        </p:spPr>
      </p:pic>
      <p:sp>
        <p:nvSpPr>
          <p:cNvPr id="3" name="Footer Placeholder 2">
            <a:extLst>
              <a:ext uri="{FF2B5EF4-FFF2-40B4-BE49-F238E27FC236}">
                <a16:creationId xmlns:a16="http://schemas.microsoft.com/office/drawing/2014/main" id="{5A991A85-4B70-4729-8853-062636D35D2D}"/>
              </a:ext>
            </a:extLst>
          </p:cNvPr>
          <p:cNvSpPr>
            <a:spLocks noGrp="1"/>
          </p:cNvSpPr>
          <p:nvPr>
            <p:ph type="ftr" sz="quarter" idx="10"/>
          </p:nvPr>
        </p:nvSpPr>
        <p:spPr/>
        <p:txBody>
          <a:bodyPr/>
          <a:lstStyle/>
          <a:p>
            <a:pPr lvl="0"/>
            <a:endParaRPr lang="en-AU"/>
          </a:p>
        </p:txBody>
      </p:sp>
      <p:sp>
        <p:nvSpPr>
          <p:cNvPr id="4" name="Slide Number Placeholder 3">
            <a:extLst>
              <a:ext uri="{FF2B5EF4-FFF2-40B4-BE49-F238E27FC236}">
                <a16:creationId xmlns:a16="http://schemas.microsoft.com/office/drawing/2014/main" id="{A03483D4-14D6-45DB-8A76-410DD31243D1}"/>
              </a:ext>
            </a:extLst>
          </p:cNvPr>
          <p:cNvSpPr>
            <a:spLocks noGrp="1"/>
          </p:cNvSpPr>
          <p:nvPr>
            <p:ph type="sldNum" sz="quarter" idx="11"/>
          </p:nvPr>
        </p:nvSpPr>
        <p:spPr/>
        <p:txBody>
          <a:bodyPr/>
          <a:lstStyle/>
          <a:p>
            <a:fld id="{3F26367F-6F3D-482C-BE29-A4A2A497AEC7}" type="slidenum">
              <a:rPr lang="en-AU" smtClean="0"/>
              <a:pPr/>
              <a:t>‹#›</a:t>
            </a:fld>
            <a:endParaRPr lang="en-AU"/>
          </a:p>
        </p:txBody>
      </p:sp>
      <p:sp>
        <p:nvSpPr>
          <p:cNvPr id="25" name="Text Placeholder 9">
            <a:extLst>
              <a:ext uri="{FF2B5EF4-FFF2-40B4-BE49-F238E27FC236}">
                <a16:creationId xmlns:a16="http://schemas.microsoft.com/office/drawing/2014/main" id="{4187D881-7BC1-44E5-B0C9-0E54BF3510E9}"/>
              </a:ext>
            </a:extLst>
          </p:cNvPr>
          <p:cNvSpPr>
            <a:spLocks noGrp="1"/>
          </p:cNvSpPr>
          <p:nvPr>
            <p:ph type="body" sz="quarter" idx="13" hasCustomPrompt="1"/>
          </p:nvPr>
        </p:nvSpPr>
        <p:spPr>
          <a:xfrm>
            <a:off x="538151" y="1472817"/>
            <a:ext cx="8312032" cy="477682"/>
          </a:xfrm>
        </p:spPr>
        <p:txBody>
          <a:bodyPr anchor="t"/>
          <a:lstStyle>
            <a:lvl1pPr marL="0" indent="0" algn="l">
              <a:lnSpc>
                <a:spcPct val="120000"/>
              </a:lnSpc>
              <a:spcBef>
                <a:spcPts val="0"/>
              </a:spcBef>
              <a:buNone/>
              <a:defRPr sz="2400" b="0">
                <a:solidFill>
                  <a:schemeClr val="bg2"/>
                </a:solidFill>
                <a:latin typeface="+mn-lt"/>
              </a:defRPr>
            </a:lvl1pPr>
          </a:lstStyle>
          <a:p>
            <a:pPr lvl="0"/>
            <a:r>
              <a:rPr lang="en-US"/>
              <a:t>subtitle goes here</a:t>
            </a:r>
            <a:endParaRPr lang="en-AU"/>
          </a:p>
        </p:txBody>
      </p:sp>
      <p:pic>
        <p:nvPicPr>
          <p:cNvPr id="19" name="Picture 2">
            <a:extLst>
              <a:ext uri="{FF2B5EF4-FFF2-40B4-BE49-F238E27FC236}">
                <a16:creationId xmlns:a16="http://schemas.microsoft.com/office/drawing/2014/main" id="{CBED2FAD-5D9E-47D0-A21D-4771B5A88F36}"/>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7606"/>
          <a:stretch/>
        </p:blipFill>
        <p:spPr bwMode="auto">
          <a:xfrm>
            <a:off x="9837518" y="76666"/>
            <a:ext cx="2158999" cy="1733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54351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55C6D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FB55798-3A91-41D4-A9B6-D74980C44229}"/>
              </a:ext>
            </a:extLst>
          </p:cNvPr>
          <p:cNvSpPr>
            <a:spLocks noGrp="1"/>
          </p:cNvSpPr>
          <p:nvPr>
            <p:ph type="ftr" sz="quarter" idx="10"/>
          </p:nvPr>
        </p:nvSpPr>
        <p:spPr/>
        <p:txBody>
          <a:bodyPr/>
          <a:lstStyle/>
          <a:p>
            <a:pPr lvl="0"/>
            <a:endParaRPr lang="en-AU"/>
          </a:p>
        </p:txBody>
      </p:sp>
      <p:sp>
        <p:nvSpPr>
          <p:cNvPr id="4" name="Slide Number Placeholder 3">
            <a:extLst>
              <a:ext uri="{FF2B5EF4-FFF2-40B4-BE49-F238E27FC236}">
                <a16:creationId xmlns:a16="http://schemas.microsoft.com/office/drawing/2014/main" id="{148FA8B1-53B5-4936-9FF0-D1766ABA049A}"/>
              </a:ext>
            </a:extLst>
          </p:cNvPr>
          <p:cNvSpPr>
            <a:spLocks noGrp="1"/>
          </p:cNvSpPr>
          <p:nvPr>
            <p:ph type="sldNum" sz="quarter" idx="11"/>
          </p:nvPr>
        </p:nvSpPr>
        <p:spPr/>
        <p:txBody>
          <a:bodyPr/>
          <a:lstStyle/>
          <a:p>
            <a:fld id="{3F26367F-6F3D-482C-BE29-A4A2A497AEC7}" type="slidenum">
              <a:rPr lang="en-AU" smtClean="0"/>
              <a:pPr/>
              <a:t>‹#›</a:t>
            </a:fld>
            <a:endParaRPr lang="en-AU"/>
          </a:p>
        </p:txBody>
      </p:sp>
      <p:sp>
        <p:nvSpPr>
          <p:cNvPr id="5" name="Freeform: Shape 4">
            <a:extLst>
              <a:ext uri="{FF2B5EF4-FFF2-40B4-BE49-F238E27FC236}">
                <a16:creationId xmlns:a16="http://schemas.microsoft.com/office/drawing/2014/main" id="{34E04C0F-EA6D-4B8B-A2F1-0E80EE280AD5}"/>
              </a:ext>
            </a:extLst>
          </p:cNvPr>
          <p:cNvSpPr/>
          <p:nvPr userDrawn="1"/>
        </p:nvSpPr>
        <p:spPr>
          <a:xfrm>
            <a:off x="0" y="4852724"/>
            <a:ext cx="12192000" cy="2005276"/>
          </a:xfrm>
          <a:custGeom>
            <a:avLst/>
            <a:gdLst>
              <a:gd name="connsiteX0" fmla="*/ 5130465 w 12192000"/>
              <a:gd name="connsiteY0" fmla="*/ 0 h 2005276"/>
              <a:gd name="connsiteX1" fmla="*/ 6428259 w 12192000"/>
              <a:gd name="connsiteY1" fmla="*/ 98853 h 2005276"/>
              <a:gd name="connsiteX2" fmla="*/ 7317946 w 12192000"/>
              <a:gd name="connsiteY2" fmla="*/ 157080 h 2005276"/>
              <a:gd name="connsiteX3" fmla="*/ 9072605 w 12192000"/>
              <a:gd name="connsiteY3" fmla="*/ 111402 h 2005276"/>
              <a:gd name="connsiteX4" fmla="*/ 9542162 w 12192000"/>
              <a:gd name="connsiteY4" fmla="*/ 160445 h 2005276"/>
              <a:gd name="connsiteX5" fmla="*/ 10730286 w 12192000"/>
              <a:gd name="connsiteY5" fmla="*/ 114768 h 2005276"/>
              <a:gd name="connsiteX6" fmla="*/ 11413081 w 12192000"/>
              <a:gd name="connsiteY6" fmla="*/ 58225 h 2005276"/>
              <a:gd name="connsiteX7" fmla="*/ 12192000 w 12192000"/>
              <a:gd name="connsiteY7" fmla="*/ 187122 h 2005276"/>
              <a:gd name="connsiteX8" fmla="*/ 12192000 w 12192000"/>
              <a:gd name="connsiteY8" fmla="*/ 2005276 h 2005276"/>
              <a:gd name="connsiteX9" fmla="*/ 0 w 12192000"/>
              <a:gd name="connsiteY9" fmla="*/ 2005276 h 2005276"/>
              <a:gd name="connsiteX10" fmla="*/ 0 w 12192000"/>
              <a:gd name="connsiteY10" fmla="*/ 150576 h 2005276"/>
              <a:gd name="connsiteX11" fmla="*/ 1009124 w 12192000"/>
              <a:gd name="connsiteY11" fmla="*/ 282714 h 2005276"/>
              <a:gd name="connsiteX12" fmla="*/ 4474019 w 12192000"/>
              <a:gd name="connsiteY12" fmla="*/ 53369 h 2005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2005276">
                <a:moveTo>
                  <a:pt x="5130465" y="0"/>
                </a:moveTo>
                <a:lnTo>
                  <a:pt x="6428259" y="98853"/>
                </a:lnTo>
                <a:lnTo>
                  <a:pt x="7317946" y="157080"/>
                </a:lnTo>
                <a:lnTo>
                  <a:pt x="9072605" y="111402"/>
                </a:lnTo>
                <a:lnTo>
                  <a:pt x="9542162" y="160445"/>
                </a:lnTo>
                <a:lnTo>
                  <a:pt x="10730286" y="114768"/>
                </a:lnTo>
                <a:lnTo>
                  <a:pt x="11413081" y="58225"/>
                </a:lnTo>
                <a:lnTo>
                  <a:pt x="12192000" y="187122"/>
                </a:lnTo>
                <a:lnTo>
                  <a:pt x="12192000" y="2005276"/>
                </a:lnTo>
                <a:lnTo>
                  <a:pt x="0" y="2005276"/>
                </a:lnTo>
                <a:lnTo>
                  <a:pt x="0" y="150576"/>
                </a:lnTo>
                <a:lnTo>
                  <a:pt x="1009124" y="282714"/>
                </a:lnTo>
                <a:lnTo>
                  <a:pt x="4474019" y="53369"/>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a:p>
        </p:txBody>
      </p:sp>
      <p:sp>
        <p:nvSpPr>
          <p:cNvPr id="6" name="Freeform: Shape 5">
            <a:extLst>
              <a:ext uri="{FF2B5EF4-FFF2-40B4-BE49-F238E27FC236}">
                <a16:creationId xmlns:a16="http://schemas.microsoft.com/office/drawing/2014/main" id="{F973EC6D-51AE-428A-B667-13416A1137E5}"/>
              </a:ext>
            </a:extLst>
          </p:cNvPr>
          <p:cNvSpPr/>
          <p:nvPr userDrawn="1"/>
        </p:nvSpPr>
        <p:spPr>
          <a:xfrm>
            <a:off x="-20446" y="4853372"/>
            <a:ext cx="12211983" cy="263169"/>
          </a:xfrm>
          <a:custGeom>
            <a:avLst/>
            <a:gdLst>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04704 w 12508992"/>
              <a:gd name="connsiteY5" fmla="*/ 237744 h 347472"/>
              <a:gd name="connsiteX6" fmla="*/ 12124944 w 12508992"/>
              <a:gd name="connsiteY6" fmla="*/ 128016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04704 w 12508992"/>
              <a:gd name="connsiteY5" fmla="*/ 237744 h 347472"/>
              <a:gd name="connsiteX6" fmla="*/ 12132230 w 12508992"/>
              <a:gd name="connsiteY6" fmla="*/ 98871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11990 w 12508992"/>
              <a:gd name="connsiteY5" fmla="*/ 194028 h 347472"/>
              <a:gd name="connsiteX6" fmla="*/ 12132230 w 12508992"/>
              <a:gd name="connsiteY6" fmla="*/ 98871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11990 w 12508992"/>
              <a:gd name="connsiteY5" fmla="*/ 197671 h 347472"/>
              <a:gd name="connsiteX6" fmla="*/ 12132230 w 12508992"/>
              <a:gd name="connsiteY6" fmla="*/ 98871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211990 w 12508992"/>
              <a:gd name="connsiteY5" fmla="*/ 197671 h 347472"/>
              <a:gd name="connsiteX6" fmla="*/ 12150445 w 12508992"/>
              <a:gd name="connsiteY6" fmla="*/ 131659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150445 w 12508992"/>
              <a:gd name="connsiteY6" fmla="*/ 131659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157732 w 12508992"/>
              <a:gd name="connsiteY6" fmla="*/ 146231 h 347472"/>
              <a:gd name="connsiteX7" fmla="*/ 12508992 w 12508992"/>
              <a:gd name="connsiteY7" fmla="*/ 347472 h 347472"/>
              <a:gd name="connsiteX0" fmla="*/ 0 w 12508992"/>
              <a:gd name="connsiteY0" fmla="*/ 24992 h 372464"/>
              <a:gd name="connsiteX1" fmla="*/ 1389888 w 12508992"/>
              <a:gd name="connsiteY1" fmla="*/ 335888 h 372464"/>
              <a:gd name="connsiteX2" fmla="*/ 5614416 w 12508992"/>
              <a:gd name="connsiteY2" fmla="*/ 61568 h 372464"/>
              <a:gd name="connsiteX3" fmla="*/ 8010144 w 12508992"/>
              <a:gd name="connsiteY3" fmla="*/ 226160 h 372464"/>
              <a:gd name="connsiteX4" fmla="*/ 9747504 w 12508992"/>
              <a:gd name="connsiteY4" fmla="*/ 153008 h 372464"/>
              <a:gd name="connsiteX5" fmla="*/ 10718371 w 12508992"/>
              <a:gd name="connsiteY5" fmla="*/ 211734 h 372464"/>
              <a:gd name="connsiteX6" fmla="*/ 12179590 w 12508992"/>
              <a:gd name="connsiteY6" fmla="*/ 0 h 372464"/>
              <a:gd name="connsiteX7" fmla="*/ 12508992 w 12508992"/>
              <a:gd name="connsiteY7" fmla="*/ 372464 h 372464"/>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237878 w 12508992"/>
              <a:gd name="connsiteY6" fmla="*/ 66084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8371 w 12508992"/>
              <a:gd name="connsiteY5" fmla="*/ 186742 h 347472"/>
              <a:gd name="connsiteX6" fmla="*/ 12237878 w 12508992"/>
              <a:gd name="connsiteY6" fmla="*/ 87942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711085 w 12508992"/>
              <a:gd name="connsiteY5" fmla="*/ 164884 h 347472"/>
              <a:gd name="connsiteX6" fmla="*/ 12237878 w 12508992"/>
              <a:gd name="connsiteY6" fmla="*/ 87942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802160 w 12508992"/>
              <a:gd name="connsiteY5" fmla="*/ 175813 h 347472"/>
              <a:gd name="connsiteX6" fmla="*/ 12237878 w 12508992"/>
              <a:gd name="connsiteY6" fmla="*/ 87942 h 347472"/>
              <a:gd name="connsiteX7" fmla="*/ 12508992 w 12508992"/>
              <a:gd name="connsiteY7" fmla="*/ 347472 h 347472"/>
              <a:gd name="connsiteX0" fmla="*/ 0 w 12508992"/>
              <a:gd name="connsiteY0" fmla="*/ 0 h 347472"/>
              <a:gd name="connsiteX1" fmla="*/ 1389888 w 12508992"/>
              <a:gd name="connsiteY1" fmla="*/ 310896 h 347472"/>
              <a:gd name="connsiteX2" fmla="*/ 5614416 w 12508992"/>
              <a:gd name="connsiteY2" fmla="*/ 36576 h 347472"/>
              <a:gd name="connsiteX3" fmla="*/ 8010144 w 12508992"/>
              <a:gd name="connsiteY3" fmla="*/ 201168 h 347472"/>
              <a:gd name="connsiteX4" fmla="*/ 9747504 w 12508992"/>
              <a:gd name="connsiteY4" fmla="*/ 128016 h 347472"/>
              <a:gd name="connsiteX5" fmla="*/ 10802160 w 12508992"/>
              <a:gd name="connsiteY5" fmla="*/ 175813 h 347472"/>
              <a:gd name="connsiteX6" fmla="*/ 12110372 w 12508992"/>
              <a:gd name="connsiteY6" fmla="*/ 95228 h 347472"/>
              <a:gd name="connsiteX7" fmla="*/ 12508992 w 12508992"/>
              <a:gd name="connsiteY7" fmla="*/ 347472 h 347472"/>
              <a:gd name="connsiteX0" fmla="*/ 0 w 12541780"/>
              <a:gd name="connsiteY0" fmla="*/ 0 h 321971"/>
              <a:gd name="connsiteX1" fmla="*/ 1389888 w 12541780"/>
              <a:gd name="connsiteY1" fmla="*/ 310896 h 321971"/>
              <a:gd name="connsiteX2" fmla="*/ 5614416 w 12541780"/>
              <a:gd name="connsiteY2" fmla="*/ 36576 h 321971"/>
              <a:gd name="connsiteX3" fmla="*/ 8010144 w 12541780"/>
              <a:gd name="connsiteY3" fmla="*/ 201168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7951855 w 12541780"/>
              <a:gd name="connsiteY3" fmla="*/ 190239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7951855 w 12541780"/>
              <a:gd name="connsiteY3" fmla="*/ 190239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7951855 w 12541780"/>
              <a:gd name="connsiteY3" fmla="*/ 190239 h 321971"/>
              <a:gd name="connsiteX4" fmla="*/ 9747504 w 12541780"/>
              <a:gd name="connsiteY4" fmla="*/ 128016 h 321971"/>
              <a:gd name="connsiteX5" fmla="*/ 10802160 w 12541780"/>
              <a:gd name="connsiteY5" fmla="*/ 175813 h 321971"/>
              <a:gd name="connsiteX6" fmla="*/ 12110372 w 12541780"/>
              <a:gd name="connsiteY6" fmla="*/ 95228 h 321971"/>
              <a:gd name="connsiteX7" fmla="*/ 12541780 w 12541780"/>
              <a:gd name="connsiteY7"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96300 w 12541780"/>
              <a:gd name="connsiteY3" fmla="*/ 61367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96300 w 12541780"/>
              <a:gd name="connsiteY3" fmla="*/ 61367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41780"/>
              <a:gd name="connsiteY0" fmla="*/ 0 h 321971"/>
              <a:gd name="connsiteX1" fmla="*/ 1389888 w 12541780"/>
              <a:gd name="connsiteY1" fmla="*/ 310896 h 321971"/>
              <a:gd name="connsiteX2" fmla="*/ 5614416 w 12541780"/>
              <a:gd name="connsiteY2" fmla="*/ 36576 h 321971"/>
              <a:gd name="connsiteX3" fmla="*/ 6881728 w 12541780"/>
              <a:gd name="connsiteY3" fmla="*/ 119656 h 321971"/>
              <a:gd name="connsiteX4" fmla="*/ 7951855 w 12541780"/>
              <a:gd name="connsiteY4" fmla="*/ 190239 h 321971"/>
              <a:gd name="connsiteX5" fmla="*/ 9747504 w 12541780"/>
              <a:gd name="connsiteY5" fmla="*/ 128016 h 321971"/>
              <a:gd name="connsiteX6" fmla="*/ 10802160 w 12541780"/>
              <a:gd name="connsiteY6" fmla="*/ 175813 h 321971"/>
              <a:gd name="connsiteX7" fmla="*/ 12110372 w 12541780"/>
              <a:gd name="connsiteY7" fmla="*/ 95228 h 321971"/>
              <a:gd name="connsiteX8" fmla="*/ 12541780 w 12541780"/>
              <a:gd name="connsiteY8" fmla="*/ 321971 h 321971"/>
              <a:gd name="connsiteX0" fmla="*/ 0 w 12538120"/>
              <a:gd name="connsiteY0" fmla="*/ 0 h 310896"/>
              <a:gd name="connsiteX1" fmla="*/ 1389888 w 12538120"/>
              <a:gd name="connsiteY1" fmla="*/ 310896 h 310896"/>
              <a:gd name="connsiteX2" fmla="*/ 5614416 w 12538120"/>
              <a:gd name="connsiteY2" fmla="*/ 36576 h 310896"/>
              <a:gd name="connsiteX3" fmla="*/ 6881728 w 12538120"/>
              <a:gd name="connsiteY3" fmla="*/ 119656 h 310896"/>
              <a:gd name="connsiteX4" fmla="*/ 7951855 w 12538120"/>
              <a:gd name="connsiteY4" fmla="*/ 190239 h 310896"/>
              <a:gd name="connsiteX5" fmla="*/ 9747504 w 12538120"/>
              <a:gd name="connsiteY5" fmla="*/ 128016 h 310896"/>
              <a:gd name="connsiteX6" fmla="*/ 10802160 w 12538120"/>
              <a:gd name="connsiteY6" fmla="*/ 175813 h 310896"/>
              <a:gd name="connsiteX7" fmla="*/ 12110372 w 12538120"/>
              <a:gd name="connsiteY7" fmla="*/ 95228 h 310896"/>
              <a:gd name="connsiteX8" fmla="*/ 12538120 w 12538120"/>
              <a:gd name="connsiteY8" fmla="*/ 172536 h 310896"/>
              <a:gd name="connsiteX0" fmla="*/ 0 w 12930051"/>
              <a:gd name="connsiteY0" fmla="*/ 0 h 310896"/>
              <a:gd name="connsiteX1" fmla="*/ 1389888 w 12930051"/>
              <a:gd name="connsiteY1" fmla="*/ 310896 h 310896"/>
              <a:gd name="connsiteX2" fmla="*/ 5614416 w 12930051"/>
              <a:gd name="connsiteY2" fmla="*/ 36576 h 310896"/>
              <a:gd name="connsiteX3" fmla="*/ 6881728 w 12930051"/>
              <a:gd name="connsiteY3" fmla="*/ 119656 h 310896"/>
              <a:gd name="connsiteX4" fmla="*/ 7951855 w 12930051"/>
              <a:gd name="connsiteY4" fmla="*/ 190239 h 310896"/>
              <a:gd name="connsiteX5" fmla="*/ 9747504 w 12930051"/>
              <a:gd name="connsiteY5" fmla="*/ 128016 h 310896"/>
              <a:gd name="connsiteX6" fmla="*/ 10802160 w 12930051"/>
              <a:gd name="connsiteY6" fmla="*/ 175813 h 310896"/>
              <a:gd name="connsiteX7" fmla="*/ 12110372 w 12930051"/>
              <a:gd name="connsiteY7" fmla="*/ 95228 h 310896"/>
              <a:gd name="connsiteX8" fmla="*/ 12930051 w 12930051"/>
              <a:gd name="connsiteY8" fmla="*/ 210636 h 310896"/>
              <a:gd name="connsiteX0" fmla="*/ 0 w 12577313"/>
              <a:gd name="connsiteY0" fmla="*/ 52324 h 274320"/>
              <a:gd name="connsiteX1" fmla="*/ 1037150 w 12577313"/>
              <a:gd name="connsiteY1" fmla="*/ 274320 h 274320"/>
              <a:gd name="connsiteX2" fmla="*/ 5261678 w 12577313"/>
              <a:gd name="connsiteY2" fmla="*/ 0 h 274320"/>
              <a:gd name="connsiteX3" fmla="*/ 6528990 w 12577313"/>
              <a:gd name="connsiteY3" fmla="*/ 83080 h 274320"/>
              <a:gd name="connsiteX4" fmla="*/ 7599117 w 12577313"/>
              <a:gd name="connsiteY4" fmla="*/ 153663 h 274320"/>
              <a:gd name="connsiteX5" fmla="*/ 9394766 w 12577313"/>
              <a:gd name="connsiteY5" fmla="*/ 91440 h 274320"/>
              <a:gd name="connsiteX6" fmla="*/ 10449422 w 12577313"/>
              <a:gd name="connsiteY6" fmla="*/ 139237 h 274320"/>
              <a:gd name="connsiteX7" fmla="*/ 11757634 w 12577313"/>
              <a:gd name="connsiteY7" fmla="*/ 58652 h 274320"/>
              <a:gd name="connsiteX8" fmla="*/ 12577313 w 12577313"/>
              <a:gd name="connsiteY8" fmla="*/ 174060 h 274320"/>
              <a:gd name="connsiteX0" fmla="*/ 0 w 12642635"/>
              <a:gd name="connsiteY0" fmla="*/ 153924 h 274320"/>
              <a:gd name="connsiteX1" fmla="*/ 1102472 w 12642635"/>
              <a:gd name="connsiteY1" fmla="*/ 274320 h 274320"/>
              <a:gd name="connsiteX2" fmla="*/ 5327000 w 12642635"/>
              <a:gd name="connsiteY2" fmla="*/ 0 h 274320"/>
              <a:gd name="connsiteX3" fmla="*/ 6594312 w 12642635"/>
              <a:gd name="connsiteY3" fmla="*/ 83080 h 274320"/>
              <a:gd name="connsiteX4" fmla="*/ 7664439 w 12642635"/>
              <a:gd name="connsiteY4" fmla="*/ 153663 h 274320"/>
              <a:gd name="connsiteX5" fmla="*/ 9460088 w 12642635"/>
              <a:gd name="connsiteY5" fmla="*/ 91440 h 274320"/>
              <a:gd name="connsiteX6" fmla="*/ 10514744 w 12642635"/>
              <a:gd name="connsiteY6" fmla="*/ 139237 h 274320"/>
              <a:gd name="connsiteX7" fmla="*/ 11822956 w 12642635"/>
              <a:gd name="connsiteY7" fmla="*/ 58652 h 274320"/>
              <a:gd name="connsiteX8" fmla="*/ 12642635 w 12642635"/>
              <a:gd name="connsiteY8" fmla="*/ 174060 h 274320"/>
              <a:gd name="connsiteX0" fmla="*/ 0 w 12642635"/>
              <a:gd name="connsiteY0" fmla="*/ 153924 h 274320"/>
              <a:gd name="connsiteX1" fmla="*/ 1102472 w 12642635"/>
              <a:gd name="connsiteY1" fmla="*/ 274320 h 274320"/>
              <a:gd name="connsiteX2" fmla="*/ 5327000 w 12642635"/>
              <a:gd name="connsiteY2" fmla="*/ 0 h 274320"/>
              <a:gd name="connsiteX3" fmla="*/ 6594312 w 12642635"/>
              <a:gd name="connsiteY3" fmla="*/ 83080 h 274320"/>
              <a:gd name="connsiteX4" fmla="*/ 7664439 w 12642635"/>
              <a:gd name="connsiteY4" fmla="*/ 153663 h 274320"/>
              <a:gd name="connsiteX5" fmla="*/ 9460088 w 12642635"/>
              <a:gd name="connsiteY5" fmla="*/ 91440 h 274320"/>
              <a:gd name="connsiteX6" fmla="*/ 10514744 w 12642635"/>
              <a:gd name="connsiteY6" fmla="*/ 139237 h 274320"/>
              <a:gd name="connsiteX7" fmla="*/ 12017965 w 12642635"/>
              <a:gd name="connsiteY7" fmla="*/ 47500 h 274320"/>
              <a:gd name="connsiteX8" fmla="*/ 12642635 w 12642635"/>
              <a:gd name="connsiteY8" fmla="*/ 174060 h 274320"/>
              <a:gd name="connsiteX0" fmla="*/ 0 w 12883529"/>
              <a:gd name="connsiteY0" fmla="*/ 153924 h 274320"/>
              <a:gd name="connsiteX1" fmla="*/ 1102472 w 12883529"/>
              <a:gd name="connsiteY1" fmla="*/ 274320 h 274320"/>
              <a:gd name="connsiteX2" fmla="*/ 5327000 w 12883529"/>
              <a:gd name="connsiteY2" fmla="*/ 0 h 274320"/>
              <a:gd name="connsiteX3" fmla="*/ 6594312 w 12883529"/>
              <a:gd name="connsiteY3" fmla="*/ 83080 h 274320"/>
              <a:gd name="connsiteX4" fmla="*/ 7664439 w 12883529"/>
              <a:gd name="connsiteY4" fmla="*/ 153663 h 274320"/>
              <a:gd name="connsiteX5" fmla="*/ 9460088 w 12883529"/>
              <a:gd name="connsiteY5" fmla="*/ 91440 h 274320"/>
              <a:gd name="connsiteX6" fmla="*/ 10514744 w 12883529"/>
              <a:gd name="connsiteY6" fmla="*/ 139237 h 274320"/>
              <a:gd name="connsiteX7" fmla="*/ 12017965 w 12883529"/>
              <a:gd name="connsiteY7" fmla="*/ 47500 h 274320"/>
              <a:gd name="connsiteX8" fmla="*/ 12883529 w 12883529"/>
              <a:gd name="connsiteY8" fmla="*/ 174060 h 274320"/>
              <a:gd name="connsiteX0" fmla="*/ 0 w 12562337"/>
              <a:gd name="connsiteY0" fmla="*/ 153924 h 274320"/>
              <a:gd name="connsiteX1" fmla="*/ 781280 w 12562337"/>
              <a:gd name="connsiteY1" fmla="*/ 274320 h 274320"/>
              <a:gd name="connsiteX2" fmla="*/ 5005808 w 12562337"/>
              <a:gd name="connsiteY2" fmla="*/ 0 h 274320"/>
              <a:gd name="connsiteX3" fmla="*/ 6273120 w 12562337"/>
              <a:gd name="connsiteY3" fmla="*/ 83080 h 274320"/>
              <a:gd name="connsiteX4" fmla="*/ 7343247 w 12562337"/>
              <a:gd name="connsiteY4" fmla="*/ 153663 h 274320"/>
              <a:gd name="connsiteX5" fmla="*/ 9138896 w 12562337"/>
              <a:gd name="connsiteY5" fmla="*/ 91440 h 274320"/>
              <a:gd name="connsiteX6" fmla="*/ 10193552 w 12562337"/>
              <a:gd name="connsiteY6" fmla="*/ 139237 h 274320"/>
              <a:gd name="connsiteX7" fmla="*/ 11696773 w 12562337"/>
              <a:gd name="connsiteY7" fmla="*/ 47500 h 274320"/>
              <a:gd name="connsiteX8" fmla="*/ 12562337 w 12562337"/>
              <a:gd name="connsiteY8" fmla="*/ 174060 h 274320"/>
              <a:gd name="connsiteX0" fmla="*/ 0 w 12562337"/>
              <a:gd name="connsiteY0" fmla="*/ 153924 h 263169"/>
              <a:gd name="connsiteX1" fmla="*/ 781280 w 12562337"/>
              <a:gd name="connsiteY1" fmla="*/ 263169 h 263169"/>
              <a:gd name="connsiteX2" fmla="*/ 5005808 w 12562337"/>
              <a:gd name="connsiteY2" fmla="*/ 0 h 263169"/>
              <a:gd name="connsiteX3" fmla="*/ 6273120 w 12562337"/>
              <a:gd name="connsiteY3" fmla="*/ 83080 h 263169"/>
              <a:gd name="connsiteX4" fmla="*/ 7343247 w 12562337"/>
              <a:gd name="connsiteY4" fmla="*/ 153663 h 263169"/>
              <a:gd name="connsiteX5" fmla="*/ 9138896 w 12562337"/>
              <a:gd name="connsiteY5" fmla="*/ 91440 h 263169"/>
              <a:gd name="connsiteX6" fmla="*/ 10193552 w 12562337"/>
              <a:gd name="connsiteY6" fmla="*/ 139237 h 263169"/>
              <a:gd name="connsiteX7" fmla="*/ 11696773 w 12562337"/>
              <a:gd name="connsiteY7" fmla="*/ 47500 h 263169"/>
              <a:gd name="connsiteX8" fmla="*/ 12562337 w 12562337"/>
              <a:gd name="connsiteY8" fmla="*/ 174060 h 263169"/>
              <a:gd name="connsiteX0" fmla="*/ 0 w 12562337"/>
              <a:gd name="connsiteY0" fmla="*/ 153924 h 263169"/>
              <a:gd name="connsiteX1" fmla="*/ 965082 w 12562337"/>
              <a:gd name="connsiteY1" fmla="*/ 263169 h 263169"/>
              <a:gd name="connsiteX2" fmla="*/ 5005808 w 12562337"/>
              <a:gd name="connsiteY2" fmla="*/ 0 h 263169"/>
              <a:gd name="connsiteX3" fmla="*/ 6273120 w 12562337"/>
              <a:gd name="connsiteY3" fmla="*/ 83080 h 263169"/>
              <a:gd name="connsiteX4" fmla="*/ 7343247 w 12562337"/>
              <a:gd name="connsiteY4" fmla="*/ 153663 h 263169"/>
              <a:gd name="connsiteX5" fmla="*/ 9138896 w 12562337"/>
              <a:gd name="connsiteY5" fmla="*/ 91440 h 263169"/>
              <a:gd name="connsiteX6" fmla="*/ 10193552 w 12562337"/>
              <a:gd name="connsiteY6" fmla="*/ 139237 h 263169"/>
              <a:gd name="connsiteX7" fmla="*/ 11696773 w 12562337"/>
              <a:gd name="connsiteY7" fmla="*/ 47500 h 263169"/>
              <a:gd name="connsiteX8" fmla="*/ 12562337 w 12562337"/>
              <a:gd name="connsiteY8" fmla="*/ 174060 h 263169"/>
              <a:gd name="connsiteX0" fmla="*/ 0 w 12562337"/>
              <a:gd name="connsiteY0" fmla="*/ 153924 h 263169"/>
              <a:gd name="connsiteX1" fmla="*/ 965082 w 12562337"/>
              <a:gd name="connsiteY1" fmla="*/ 263169 h 263169"/>
              <a:gd name="connsiteX2" fmla="*/ 5005808 w 12562337"/>
              <a:gd name="connsiteY2" fmla="*/ 0 h 263169"/>
              <a:gd name="connsiteX3" fmla="*/ 6273120 w 12562337"/>
              <a:gd name="connsiteY3" fmla="*/ 83080 h 263169"/>
              <a:gd name="connsiteX4" fmla="*/ 7343247 w 12562337"/>
              <a:gd name="connsiteY4" fmla="*/ 153663 h 263169"/>
              <a:gd name="connsiteX5" fmla="*/ 9138896 w 12562337"/>
              <a:gd name="connsiteY5" fmla="*/ 91440 h 263169"/>
              <a:gd name="connsiteX6" fmla="*/ 9869195 w 12562337"/>
              <a:gd name="connsiteY6" fmla="*/ 191789 h 263169"/>
              <a:gd name="connsiteX7" fmla="*/ 11696773 w 12562337"/>
              <a:gd name="connsiteY7" fmla="*/ 47500 h 263169"/>
              <a:gd name="connsiteX8" fmla="*/ 12562337 w 12562337"/>
              <a:gd name="connsiteY8" fmla="*/ 174060 h 26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2337" h="263169">
                <a:moveTo>
                  <a:pt x="0" y="153924"/>
                </a:moveTo>
                <a:lnTo>
                  <a:pt x="965082" y="263169"/>
                </a:lnTo>
                <a:lnTo>
                  <a:pt x="5005808" y="0"/>
                </a:lnTo>
                <a:lnTo>
                  <a:pt x="6273120" y="83080"/>
                </a:lnTo>
                <a:cubicBezTo>
                  <a:pt x="6850840" y="136967"/>
                  <a:pt x="6736383" y="114349"/>
                  <a:pt x="7343247" y="153663"/>
                </a:cubicBezTo>
                <a:lnTo>
                  <a:pt x="9138896" y="91440"/>
                </a:lnTo>
                <a:lnTo>
                  <a:pt x="9869195" y="191789"/>
                </a:lnTo>
                <a:lnTo>
                  <a:pt x="11696773" y="47500"/>
                </a:lnTo>
                <a:lnTo>
                  <a:pt x="12562337" y="17406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Graphic 7">
            <a:extLst>
              <a:ext uri="{FF2B5EF4-FFF2-40B4-BE49-F238E27FC236}">
                <a16:creationId xmlns:a16="http://schemas.microsoft.com/office/drawing/2014/main" id="{C76BF3CE-3AFC-4B6E-9D89-4339D78066D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9322" b="9562"/>
          <a:stretch/>
        </p:blipFill>
        <p:spPr>
          <a:xfrm>
            <a:off x="2146451" y="1011009"/>
            <a:ext cx="7899097" cy="6395631"/>
          </a:xfrm>
          <a:prstGeom prst="rect">
            <a:avLst/>
          </a:prstGeom>
        </p:spPr>
      </p:pic>
      <p:grpSp>
        <p:nvGrpSpPr>
          <p:cNvPr id="9" name="Group 8">
            <a:extLst>
              <a:ext uri="{FF2B5EF4-FFF2-40B4-BE49-F238E27FC236}">
                <a16:creationId xmlns:a16="http://schemas.microsoft.com/office/drawing/2014/main" id="{F2B4C720-72BA-4604-A0D3-42AD6BC358E5}"/>
              </a:ext>
            </a:extLst>
          </p:cNvPr>
          <p:cNvGrpSpPr/>
          <p:nvPr userDrawn="1"/>
        </p:nvGrpSpPr>
        <p:grpSpPr>
          <a:xfrm>
            <a:off x="8704109" y="0"/>
            <a:ext cx="2763940" cy="2974323"/>
            <a:chOff x="5721713" y="1785206"/>
            <a:chExt cx="2763940" cy="2974323"/>
          </a:xfrm>
        </p:grpSpPr>
        <p:sp>
          <p:nvSpPr>
            <p:cNvPr id="10" name="Freeform: Shape 9">
              <a:extLst>
                <a:ext uri="{FF2B5EF4-FFF2-40B4-BE49-F238E27FC236}">
                  <a16:creationId xmlns:a16="http://schemas.microsoft.com/office/drawing/2014/main" id="{7411F39C-B5AC-43A5-9ABC-83CE10B692D3}"/>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Freeform: Shape 10">
              <a:extLst>
                <a:ext uri="{FF2B5EF4-FFF2-40B4-BE49-F238E27FC236}">
                  <a16:creationId xmlns:a16="http://schemas.microsoft.com/office/drawing/2014/main" id="{168BF98E-C961-4598-9931-C12F50E484BC}"/>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Freeform: Shape 11">
              <a:extLst>
                <a:ext uri="{FF2B5EF4-FFF2-40B4-BE49-F238E27FC236}">
                  <a16:creationId xmlns:a16="http://schemas.microsoft.com/office/drawing/2014/main" id="{7329CE4C-29A3-4420-AF3D-12D53E266DA5}"/>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7">
              <a:extLst>
                <a:ext uri="{FF2B5EF4-FFF2-40B4-BE49-F238E27FC236}">
                  <a16:creationId xmlns:a16="http://schemas.microsoft.com/office/drawing/2014/main" id="{F22553B7-E80E-4035-9C77-3DD5D187A011}"/>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4" name="Oval 8">
              <a:extLst>
                <a:ext uri="{FF2B5EF4-FFF2-40B4-BE49-F238E27FC236}">
                  <a16:creationId xmlns:a16="http://schemas.microsoft.com/office/drawing/2014/main" id="{2A59E858-82D4-47C9-BE26-20D3975353A3}"/>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5" name="Oval 9">
              <a:extLst>
                <a:ext uri="{FF2B5EF4-FFF2-40B4-BE49-F238E27FC236}">
                  <a16:creationId xmlns:a16="http://schemas.microsoft.com/office/drawing/2014/main" id="{B71EEC11-39CF-4397-8070-F47A4B748B64}"/>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6" name="Oval 10">
              <a:extLst>
                <a:ext uri="{FF2B5EF4-FFF2-40B4-BE49-F238E27FC236}">
                  <a16:creationId xmlns:a16="http://schemas.microsoft.com/office/drawing/2014/main" id="{E288A822-A929-4114-AF49-AEB75C3672DF}"/>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17" name="Rectangle: Rounded Corners 13">
              <a:extLst>
                <a:ext uri="{FF2B5EF4-FFF2-40B4-BE49-F238E27FC236}">
                  <a16:creationId xmlns:a16="http://schemas.microsoft.com/office/drawing/2014/main" id="{6E984553-C0C7-4952-AA02-A167BE2B8524}"/>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
        <p:nvSpPr>
          <p:cNvPr id="19" name="Title 1">
            <a:extLst>
              <a:ext uri="{FF2B5EF4-FFF2-40B4-BE49-F238E27FC236}">
                <a16:creationId xmlns:a16="http://schemas.microsoft.com/office/drawing/2014/main" id="{5DB5FA11-D12B-443C-A3CB-8536BE17266B}"/>
              </a:ext>
            </a:extLst>
          </p:cNvPr>
          <p:cNvSpPr txBox="1">
            <a:spLocks noGrp="1"/>
          </p:cNvSpPr>
          <p:nvPr>
            <p:ph type="title" hasCustomPrompt="1"/>
          </p:nvPr>
        </p:nvSpPr>
        <p:spPr>
          <a:xfrm>
            <a:off x="538152" y="1"/>
            <a:ext cx="10963004" cy="1011008"/>
          </a:xfrm>
        </p:spPr>
        <p:txBody>
          <a:bodyPr anchor="b"/>
          <a:lstStyle>
            <a:lvl1pPr>
              <a:lnSpc>
                <a:spcPct val="100000"/>
              </a:lnSpc>
              <a:defRPr>
                <a:solidFill>
                  <a:schemeClr val="bg1"/>
                </a:solidFill>
              </a:defRPr>
            </a:lvl1pPr>
          </a:lstStyle>
          <a:p>
            <a:pPr lvl="0"/>
            <a:r>
              <a:rPr lang="en-US"/>
              <a:t>our services</a:t>
            </a:r>
            <a:endParaRPr lang="en-AU"/>
          </a:p>
        </p:txBody>
      </p:sp>
    </p:spTree>
    <p:extLst>
      <p:ext uri="{BB962C8B-B14F-4D97-AF65-F5344CB8AC3E}">
        <p14:creationId xmlns:p14="http://schemas.microsoft.com/office/powerpoint/2010/main" val="34661975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watermark">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7EEBB19F-9630-498F-B3AA-578E65433318}"/>
              </a:ext>
            </a:extLst>
          </p:cNvPr>
          <p:cNvSpPr txBox="1">
            <a:spLocks noGrp="1"/>
          </p:cNvSpPr>
          <p:nvPr userDrawn="1">
            <p:ph type="sldNum" sz="quarter" idx="8"/>
          </p:nvPr>
        </p:nvSpPr>
        <p:spPr>
          <a:xfrm>
            <a:off x="11198830" y="6477545"/>
            <a:ext cx="993166" cy="380454"/>
          </a:xfrm>
          <a:prstGeom prst="rect">
            <a:avLst/>
          </a:prstGeom>
        </p:spPr>
        <p:txBody>
          <a:bodyPr/>
          <a:lstStyle>
            <a:lvl1pPr>
              <a:defRPr/>
            </a:lvl1pPr>
          </a:lstStyle>
          <a:p>
            <a:pPr lvl="0"/>
            <a:fld id="{82DB9CD7-B8E6-47F8-BC77-75C3EFAF0594}" type="slidenum">
              <a:t>‹#›</a:t>
            </a:fld>
            <a:endParaRPr lang="en-AU"/>
          </a:p>
        </p:txBody>
      </p:sp>
      <p:sp>
        <p:nvSpPr>
          <p:cNvPr id="14" name="Title 1">
            <a:extLst>
              <a:ext uri="{FF2B5EF4-FFF2-40B4-BE49-F238E27FC236}">
                <a16:creationId xmlns:a16="http://schemas.microsoft.com/office/drawing/2014/main" id="{2DCB57A3-308C-4C55-9C91-1CC5EDBF432C}"/>
              </a:ext>
            </a:extLst>
          </p:cNvPr>
          <p:cNvSpPr txBox="1">
            <a:spLocks noGrp="1"/>
          </p:cNvSpPr>
          <p:nvPr>
            <p:ph type="title" hasCustomPrompt="1"/>
          </p:nvPr>
        </p:nvSpPr>
        <p:spPr>
          <a:xfrm>
            <a:off x="538151" y="1"/>
            <a:ext cx="11115693" cy="1011008"/>
          </a:xfrm>
        </p:spPr>
        <p:txBody>
          <a:bodyPr anchor="b"/>
          <a:lstStyle>
            <a:lvl1pPr>
              <a:lnSpc>
                <a:spcPct val="100000"/>
              </a:lnSpc>
              <a:defRPr/>
            </a:lvl1pPr>
          </a:lstStyle>
          <a:p>
            <a:pPr lvl="0"/>
            <a:r>
              <a:rPr lang="en-US"/>
              <a:t>click to edit master title style</a:t>
            </a:r>
            <a:endParaRPr lang="en-AU"/>
          </a:p>
        </p:txBody>
      </p:sp>
      <p:grpSp>
        <p:nvGrpSpPr>
          <p:cNvPr id="15" name="Group 14">
            <a:extLst>
              <a:ext uri="{FF2B5EF4-FFF2-40B4-BE49-F238E27FC236}">
                <a16:creationId xmlns:a16="http://schemas.microsoft.com/office/drawing/2014/main" id="{ECF965F8-4272-4B0C-8222-ABB3C17122C4}"/>
              </a:ext>
            </a:extLst>
          </p:cNvPr>
          <p:cNvGrpSpPr/>
          <p:nvPr userDrawn="1"/>
        </p:nvGrpSpPr>
        <p:grpSpPr>
          <a:xfrm>
            <a:off x="8704109" y="0"/>
            <a:ext cx="2763940" cy="2974323"/>
            <a:chOff x="5721713" y="1785206"/>
            <a:chExt cx="2763940" cy="2974323"/>
          </a:xfrm>
        </p:grpSpPr>
        <p:sp>
          <p:nvSpPr>
            <p:cNvPr id="16" name="Freeform: Shape 15">
              <a:extLst>
                <a:ext uri="{FF2B5EF4-FFF2-40B4-BE49-F238E27FC236}">
                  <a16:creationId xmlns:a16="http://schemas.microsoft.com/office/drawing/2014/main" id="{02386A02-9DA9-4B30-98A4-0AF4029D4716}"/>
                </a:ext>
              </a:extLst>
            </p:cNvPr>
            <p:cNvSpPr/>
            <p:nvPr/>
          </p:nvSpPr>
          <p:spPr>
            <a:xfrm>
              <a:off x="7796049" y="1785206"/>
              <a:ext cx="689604" cy="1057558"/>
            </a:xfrm>
            <a:custGeom>
              <a:avLst/>
              <a:gdLst>
                <a:gd name="connsiteX0" fmla="*/ 0 w 689604"/>
                <a:gd name="connsiteY0" fmla="*/ 0 h 1057558"/>
                <a:gd name="connsiteX1" fmla="*/ 689604 w 689604"/>
                <a:gd name="connsiteY1" fmla="*/ 0 h 1057558"/>
                <a:gd name="connsiteX2" fmla="*/ 689603 w 689604"/>
                <a:gd name="connsiteY2" fmla="*/ 712756 h 1057558"/>
                <a:gd name="connsiteX3" fmla="*/ 344801 w 689604"/>
                <a:gd name="connsiteY3" fmla="*/ 1057558 h 1057558"/>
                <a:gd name="connsiteX4" fmla="*/ 344802 w 689604"/>
                <a:gd name="connsiteY4" fmla="*/ 1057557 h 1057558"/>
                <a:gd name="connsiteX5" fmla="*/ 0 w 689604"/>
                <a:gd name="connsiteY5" fmla="*/ 712755 h 105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9604" h="1057558">
                  <a:moveTo>
                    <a:pt x="0" y="0"/>
                  </a:moveTo>
                  <a:lnTo>
                    <a:pt x="689604" y="0"/>
                  </a:lnTo>
                  <a:lnTo>
                    <a:pt x="689603" y="712756"/>
                  </a:lnTo>
                  <a:cubicBezTo>
                    <a:pt x="689603" y="903185"/>
                    <a:pt x="535230" y="1057558"/>
                    <a:pt x="344801" y="1057558"/>
                  </a:cubicBezTo>
                  <a:lnTo>
                    <a:pt x="344802" y="1057557"/>
                  </a:lnTo>
                  <a:cubicBezTo>
                    <a:pt x="154373" y="1057557"/>
                    <a:pt x="0" y="903184"/>
                    <a:pt x="0" y="712755"/>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Freeform: Shape 16">
              <a:extLst>
                <a:ext uri="{FF2B5EF4-FFF2-40B4-BE49-F238E27FC236}">
                  <a16:creationId xmlns:a16="http://schemas.microsoft.com/office/drawing/2014/main" id="{4F45A553-02F8-4C34-BD87-0C5016A40100}"/>
                </a:ext>
              </a:extLst>
            </p:cNvPr>
            <p:cNvSpPr/>
            <p:nvPr/>
          </p:nvSpPr>
          <p:spPr>
            <a:xfrm>
              <a:off x="5721713" y="1785206"/>
              <a:ext cx="503708" cy="594146"/>
            </a:xfrm>
            <a:custGeom>
              <a:avLst/>
              <a:gdLst>
                <a:gd name="connsiteX0" fmla="*/ 0 w 503708"/>
                <a:gd name="connsiteY0" fmla="*/ 0 h 594146"/>
                <a:gd name="connsiteX1" fmla="*/ 503708 w 503708"/>
                <a:gd name="connsiteY1" fmla="*/ 0 h 594146"/>
                <a:gd name="connsiteX2" fmla="*/ 503707 w 503708"/>
                <a:gd name="connsiteY2" fmla="*/ 342292 h 594146"/>
                <a:gd name="connsiteX3" fmla="*/ 251853 w 503708"/>
                <a:gd name="connsiteY3" fmla="*/ 594146 h 594146"/>
                <a:gd name="connsiteX4" fmla="*/ 251854 w 503708"/>
                <a:gd name="connsiteY4" fmla="*/ 594145 h 594146"/>
                <a:gd name="connsiteX5" fmla="*/ 0 w 503708"/>
                <a:gd name="connsiteY5" fmla="*/ 342291 h 5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708" h="594146">
                  <a:moveTo>
                    <a:pt x="0" y="0"/>
                  </a:moveTo>
                  <a:lnTo>
                    <a:pt x="503708" y="0"/>
                  </a:lnTo>
                  <a:lnTo>
                    <a:pt x="503707" y="342292"/>
                  </a:lnTo>
                  <a:cubicBezTo>
                    <a:pt x="503707" y="481387"/>
                    <a:pt x="390948" y="594146"/>
                    <a:pt x="251853" y="594146"/>
                  </a:cubicBezTo>
                  <a:lnTo>
                    <a:pt x="251854" y="594145"/>
                  </a:lnTo>
                  <a:cubicBezTo>
                    <a:pt x="112759" y="594145"/>
                    <a:pt x="0" y="481386"/>
                    <a:pt x="0" y="342291"/>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Freeform: Shape 17">
              <a:extLst>
                <a:ext uri="{FF2B5EF4-FFF2-40B4-BE49-F238E27FC236}">
                  <a16:creationId xmlns:a16="http://schemas.microsoft.com/office/drawing/2014/main" id="{EE1CACA4-59EF-4CC7-8F04-9855A92DCB95}"/>
                </a:ext>
              </a:extLst>
            </p:cNvPr>
            <p:cNvSpPr/>
            <p:nvPr/>
          </p:nvSpPr>
          <p:spPr>
            <a:xfrm>
              <a:off x="6905477" y="1785206"/>
              <a:ext cx="1109194" cy="1751716"/>
            </a:xfrm>
            <a:custGeom>
              <a:avLst/>
              <a:gdLst>
                <a:gd name="connsiteX0" fmla="*/ 0 w 1109194"/>
                <a:gd name="connsiteY0" fmla="*/ 0 h 1751716"/>
                <a:gd name="connsiteX1" fmla="*/ 1109194 w 1109194"/>
                <a:gd name="connsiteY1" fmla="*/ 0 h 1751716"/>
                <a:gd name="connsiteX2" fmla="*/ 1109194 w 1109194"/>
                <a:gd name="connsiteY2" fmla="*/ 1197119 h 1751716"/>
                <a:gd name="connsiteX3" fmla="*/ 554597 w 1109194"/>
                <a:gd name="connsiteY3" fmla="*/ 1751716 h 1751716"/>
                <a:gd name="connsiteX4" fmla="*/ 0 w 1109194"/>
                <a:gd name="connsiteY4" fmla="*/ 1197119 h 1751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194" h="1751716">
                  <a:moveTo>
                    <a:pt x="0" y="0"/>
                  </a:moveTo>
                  <a:lnTo>
                    <a:pt x="1109194" y="0"/>
                  </a:lnTo>
                  <a:lnTo>
                    <a:pt x="1109194" y="1197119"/>
                  </a:lnTo>
                  <a:cubicBezTo>
                    <a:pt x="1109194" y="1503414"/>
                    <a:pt x="860892" y="1751716"/>
                    <a:pt x="554597" y="1751716"/>
                  </a:cubicBezTo>
                  <a:cubicBezTo>
                    <a:pt x="248302" y="1751716"/>
                    <a:pt x="0" y="1503414"/>
                    <a:pt x="0" y="1197119"/>
                  </a:cubicBezTo>
                  <a:close/>
                </a:path>
              </a:pathLst>
            </a:cu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Oval 7">
              <a:extLst>
                <a:ext uri="{FF2B5EF4-FFF2-40B4-BE49-F238E27FC236}">
                  <a16:creationId xmlns:a16="http://schemas.microsoft.com/office/drawing/2014/main" id="{D13FA76C-4D5A-4222-A15B-D33548EFC0D8}"/>
                </a:ext>
              </a:extLst>
            </p:cNvPr>
            <p:cNvSpPr/>
            <p:nvPr/>
          </p:nvSpPr>
          <p:spPr>
            <a:xfrm>
              <a:off x="5754480" y="2529518"/>
              <a:ext cx="449601" cy="44960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0" name="Oval 8">
              <a:extLst>
                <a:ext uri="{FF2B5EF4-FFF2-40B4-BE49-F238E27FC236}">
                  <a16:creationId xmlns:a16="http://schemas.microsoft.com/office/drawing/2014/main" id="{68F8ABF0-35E2-4113-B3C5-C2017C2B824E}"/>
                </a:ext>
              </a:extLst>
            </p:cNvPr>
            <p:cNvSpPr/>
            <p:nvPr/>
          </p:nvSpPr>
          <p:spPr>
            <a:xfrm>
              <a:off x="6607066" y="4139236"/>
              <a:ext cx="541928" cy="5431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1" name="Oval 9">
              <a:extLst>
                <a:ext uri="{FF2B5EF4-FFF2-40B4-BE49-F238E27FC236}">
                  <a16:creationId xmlns:a16="http://schemas.microsoft.com/office/drawing/2014/main" id="{0282A339-868E-47C1-BB0B-0940312E858A}"/>
                </a:ext>
              </a:extLst>
            </p:cNvPr>
            <p:cNvSpPr/>
            <p:nvPr/>
          </p:nvSpPr>
          <p:spPr>
            <a:xfrm>
              <a:off x="6984924" y="3857245"/>
              <a:ext cx="902284" cy="90228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2" name="Oval 10">
              <a:extLst>
                <a:ext uri="{FF2B5EF4-FFF2-40B4-BE49-F238E27FC236}">
                  <a16:creationId xmlns:a16="http://schemas.microsoft.com/office/drawing/2014/main" id="{64F89F4D-EF00-4E47-97D0-AEE0CB55EEB9}"/>
                </a:ext>
              </a:extLst>
            </p:cNvPr>
            <p:cNvSpPr/>
            <p:nvPr/>
          </p:nvSpPr>
          <p:spPr>
            <a:xfrm>
              <a:off x="7879902" y="3081239"/>
              <a:ext cx="553605" cy="554885"/>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sp>
          <p:nvSpPr>
            <p:cNvPr id="23" name="Rectangle: Rounded Corners 13">
              <a:extLst>
                <a:ext uri="{FF2B5EF4-FFF2-40B4-BE49-F238E27FC236}">
                  <a16:creationId xmlns:a16="http://schemas.microsoft.com/office/drawing/2014/main" id="{38C54040-B7E8-4A80-AAA0-C8543658FED1}"/>
                </a:ext>
              </a:extLst>
            </p:cNvPr>
            <p:cNvSpPr/>
            <p:nvPr/>
          </p:nvSpPr>
          <p:spPr>
            <a:xfrm>
              <a:off x="6563001" y="1899094"/>
              <a:ext cx="689603" cy="1994050"/>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chemeClr val="bg1">
                <a:lumMod val="75000"/>
                <a:alpha val="30000"/>
              </a:scheme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AU" sz="1800" b="0" i="0" u="none" strike="noStrike" kern="1200" cap="none" spc="0" baseline="0">
                <a:solidFill>
                  <a:srgbClr val="FFFFFF"/>
                </a:solidFill>
                <a:uFillTx/>
                <a:latin typeface="Avenir Next LT Pro"/>
              </a:endParaRPr>
            </a:p>
          </p:txBody>
        </p:sp>
      </p:grpSp>
    </p:spTree>
    <p:extLst>
      <p:ext uri="{BB962C8B-B14F-4D97-AF65-F5344CB8AC3E}">
        <p14:creationId xmlns:p14="http://schemas.microsoft.com/office/powerpoint/2010/main" val="3527351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25119-405D-4F28-9E84-485B7ABAD418}"/>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B2BC69A1-BA80-4BFC-BA16-45BBDAA03960}"/>
              </a:ext>
            </a:extLst>
          </p:cNvPr>
          <p:cNvSpPr>
            <a:spLocks noGrp="1"/>
          </p:cNvSpPr>
          <p:nvPr>
            <p:ph type="dt" sz="half" idx="10"/>
          </p:nvPr>
        </p:nvSpPr>
        <p:spPr/>
        <p:txBody>
          <a:bodyPr/>
          <a:lstStyle/>
          <a:p>
            <a:endParaRPr lang="en-AU"/>
          </a:p>
        </p:txBody>
      </p:sp>
      <p:sp>
        <p:nvSpPr>
          <p:cNvPr id="4" name="Footer Placeholder 3">
            <a:extLst>
              <a:ext uri="{FF2B5EF4-FFF2-40B4-BE49-F238E27FC236}">
                <a16:creationId xmlns:a16="http://schemas.microsoft.com/office/drawing/2014/main" id="{49641502-09E8-4E7A-97AE-B4597344C6D4}"/>
              </a:ext>
            </a:extLst>
          </p:cNvPr>
          <p:cNvSpPr>
            <a:spLocks noGrp="1"/>
          </p:cNvSpPr>
          <p:nvPr>
            <p:ph type="ftr" sz="quarter" idx="11"/>
          </p:nvPr>
        </p:nvSpPr>
        <p:spPr/>
        <p:txBody>
          <a:bodyPr/>
          <a:lstStyle/>
          <a:p>
            <a:r>
              <a:rPr lang="en-AU"/>
              <a:t>Strictly Confidential</a:t>
            </a:r>
          </a:p>
        </p:txBody>
      </p:sp>
      <p:sp>
        <p:nvSpPr>
          <p:cNvPr id="5" name="Slide Number Placeholder 4">
            <a:extLst>
              <a:ext uri="{FF2B5EF4-FFF2-40B4-BE49-F238E27FC236}">
                <a16:creationId xmlns:a16="http://schemas.microsoft.com/office/drawing/2014/main" id="{8F085240-1C80-4FA6-A67C-A4793B00305C}"/>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2658973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2C9380-C867-41C8-997D-3DCE1152B3F6}"/>
              </a:ext>
            </a:extLst>
          </p:cNvPr>
          <p:cNvSpPr>
            <a:spLocks noGrp="1"/>
          </p:cNvSpPr>
          <p:nvPr>
            <p:ph type="dt" sz="half" idx="10"/>
          </p:nvPr>
        </p:nvSpPr>
        <p:spPr/>
        <p:txBody>
          <a:bodyPr/>
          <a:lstStyle/>
          <a:p>
            <a:endParaRPr lang="en-AU"/>
          </a:p>
        </p:txBody>
      </p:sp>
      <p:sp>
        <p:nvSpPr>
          <p:cNvPr id="3" name="Footer Placeholder 2">
            <a:extLst>
              <a:ext uri="{FF2B5EF4-FFF2-40B4-BE49-F238E27FC236}">
                <a16:creationId xmlns:a16="http://schemas.microsoft.com/office/drawing/2014/main" id="{48E1DFEC-8A64-4CD5-AE59-80AD18DA876E}"/>
              </a:ext>
            </a:extLst>
          </p:cNvPr>
          <p:cNvSpPr>
            <a:spLocks noGrp="1"/>
          </p:cNvSpPr>
          <p:nvPr>
            <p:ph type="ftr" sz="quarter" idx="11"/>
          </p:nvPr>
        </p:nvSpPr>
        <p:spPr/>
        <p:txBody>
          <a:bodyPr/>
          <a:lstStyle/>
          <a:p>
            <a:r>
              <a:rPr lang="en-AU"/>
              <a:t>Strictly Confidential</a:t>
            </a:r>
          </a:p>
        </p:txBody>
      </p:sp>
      <p:sp>
        <p:nvSpPr>
          <p:cNvPr id="4" name="Slide Number Placeholder 3">
            <a:extLst>
              <a:ext uri="{FF2B5EF4-FFF2-40B4-BE49-F238E27FC236}">
                <a16:creationId xmlns:a16="http://schemas.microsoft.com/office/drawing/2014/main" id="{67B52C34-6602-48D5-9B08-50B0D65F9E66}"/>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184532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FA480-7125-4AE0-BAFE-8A19388ECB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4F2409F-BD27-48D9-B911-CA161B4E9D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B623578-12CF-427E-8CF6-5DF8ABB038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3D2708-9B9D-4B8F-96EC-AB3DC055A7A4}"/>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DE9B49E0-9EFA-4FF1-915E-76CBDCB89B9C}"/>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E7398DE7-E9B0-45B3-8084-896F572A0B8A}"/>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1736194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C0614-C750-4492-BC52-2F6EF1FBE8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31B6CE9-4691-4F4D-80E0-741101044A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D45FB575-9C41-409A-9696-7167E08CEC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2BDB66-F35D-411E-82B2-933FE58DD76B}"/>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C0AD10DD-A64B-4703-9835-A9FE23A22A15}"/>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9BDFA243-AD46-4284-ACA8-B9016F9274D3}"/>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2000500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theme" Target="../theme/theme4.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4EF5A-C63A-4EA0-88EB-D1032A50CD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6AF771B9-A911-4457-97EC-EC4A5F5EC9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B97F909-478F-4744-8FAA-2DC1C0A801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30CD8D6E-B37F-4683-AA60-636FF48BEC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AU"/>
              <a:t>Strictly Confidential</a:t>
            </a:r>
          </a:p>
        </p:txBody>
      </p:sp>
      <p:sp>
        <p:nvSpPr>
          <p:cNvPr id="6" name="Slide Number Placeholder 5">
            <a:extLst>
              <a:ext uri="{FF2B5EF4-FFF2-40B4-BE49-F238E27FC236}">
                <a16:creationId xmlns:a16="http://schemas.microsoft.com/office/drawing/2014/main" id="{3D1521E6-2B9E-4B0F-91AD-D83CA8885F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FCC7B9-557A-41D4-8A2D-5047258E851C}" type="slidenum">
              <a:rPr lang="en-AU" smtClean="0"/>
              <a:t>‹#›</a:t>
            </a:fld>
            <a:endParaRPr lang="en-AU"/>
          </a:p>
        </p:txBody>
      </p:sp>
    </p:spTree>
    <p:extLst>
      <p:ext uri="{BB962C8B-B14F-4D97-AF65-F5344CB8AC3E}">
        <p14:creationId xmlns:p14="http://schemas.microsoft.com/office/powerpoint/2010/main" val="912246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414141"/>
        </a:solidFill>
        <a:effectLst/>
      </p:bgPr>
    </p:bg>
    <p:spTree>
      <p:nvGrpSpPr>
        <p:cNvPr id="1" name="Shape 5"/>
        <p:cNvGrpSpPr/>
        <p:nvPr/>
      </p:nvGrpSpPr>
      <p:grpSpPr>
        <a:xfrm>
          <a:off x="0" y="0"/>
          <a:ext cx="0" cy="0"/>
          <a:chOff x="0" y="0"/>
          <a:chExt cx="0" cy="0"/>
        </a:xfrm>
      </p:grpSpPr>
      <p:sp>
        <p:nvSpPr>
          <p:cNvPr id="6" name="Google Shape;6;p15"/>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marR="0" lvl="0"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1pPr>
            <a:lvl2pPr marR="0" lvl="1"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2pPr>
            <a:lvl3pPr marR="0" lvl="2"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3pPr>
            <a:lvl4pPr marR="0" lvl="3"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4pPr>
            <a:lvl5pPr marR="0" lvl="4"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5pPr>
            <a:lvl6pPr marR="0" lvl="5"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6pPr>
            <a:lvl7pPr marR="0" lvl="6"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7pPr>
            <a:lvl8pPr marR="0" lvl="7"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8pPr>
            <a:lvl9pPr marR="0" lvl="8"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9pPr>
          </a:lstStyle>
          <a:p>
            <a:endParaRPr/>
          </a:p>
        </p:txBody>
      </p:sp>
      <p:sp>
        <p:nvSpPr>
          <p:cNvPr id="7" name="Google Shape;7;p15"/>
          <p:cNvSpPr txBox="1">
            <a:spLocks noGrp="1"/>
          </p:cNvSpPr>
          <p:nvPr>
            <p:ph type="body" idx="1"/>
          </p:nvPr>
        </p:nvSpPr>
        <p:spPr>
          <a:xfrm>
            <a:off x="838200" y="1825625"/>
            <a:ext cx="10515600" cy="4351338"/>
          </a:xfrm>
          <a:prstGeom prst="rect">
            <a:avLst/>
          </a:prstGeom>
          <a:noFill/>
          <a:ln>
            <a:noFill/>
          </a:ln>
        </p:spPr>
        <p:txBody>
          <a:bodyPr spcFirstLastPara="1" wrap="square" lIns="45675" tIns="45675" rIns="45675" bIns="45675" anchor="t" anchorCtr="0">
            <a:normAutofit/>
          </a:bodyPr>
          <a:lstStyle>
            <a:lvl1pPr marL="457200" marR="0" lvl="0"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1pPr>
            <a:lvl2pPr marL="914400" marR="0" lvl="1"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9pPr>
          </a:lstStyle>
          <a:p>
            <a:endParaRPr/>
          </a:p>
        </p:txBody>
      </p:sp>
      <p:sp>
        <p:nvSpPr>
          <p:cNvPr id="8" name="Google Shape;8;p15"/>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45076569"/>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F2D5-E3BE-4689-933B-60E8A36360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20628E9-1D44-4B6E-9529-5B403C4A88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C92B74E-455D-4296-8826-7F7B5E7D49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228D9057-11A9-4557-8578-1F967A0D5A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AU"/>
              <a:t>Strictly Confidential</a:t>
            </a:r>
          </a:p>
        </p:txBody>
      </p:sp>
      <p:sp>
        <p:nvSpPr>
          <p:cNvPr id="6" name="Slide Number Placeholder 5">
            <a:extLst>
              <a:ext uri="{FF2B5EF4-FFF2-40B4-BE49-F238E27FC236}">
                <a16:creationId xmlns:a16="http://schemas.microsoft.com/office/drawing/2014/main" id="{05882B55-F1EE-45D1-AA10-86372476B4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DCA1C5-0FBF-471E-AA07-FA3A59DF0D1E}" type="slidenum">
              <a:rPr lang="en-AU" smtClean="0"/>
              <a:t>‹#›</a:t>
            </a:fld>
            <a:endParaRPr lang="en-AU"/>
          </a:p>
        </p:txBody>
      </p:sp>
    </p:spTree>
    <p:extLst>
      <p:ext uri="{BB962C8B-B14F-4D97-AF65-F5344CB8AC3E}">
        <p14:creationId xmlns:p14="http://schemas.microsoft.com/office/powerpoint/2010/main" val="71859162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CD7684-CC21-4679-A8B9-E80B9F72FCBE}"/>
              </a:ext>
            </a:extLst>
          </p:cNvPr>
          <p:cNvSpPr txBox="1">
            <a:spLocks noGrp="1"/>
          </p:cNvSpPr>
          <p:nvPr>
            <p:ph type="title"/>
          </p:nvPr>
        </p:nvSpPr>
        <p:spPr>
          <a:xfrm>
            <a:off x="538151" y="331119"/>
            <a:ext cx="11115693" cy="883941"/>
          </a:xfrm>
          <a:prstGeom prst="rect">
            <a:avLst/>
          </a:prstGeom>
          <a:noFill/>
          <a:ln>
            <a:noFill/>
          </a:ln>
        </p:spPr>
        <p:txBody>
          <a:bodyPr vert="horz" wrap="square" lIns="91440" tIns="45720" rIns="91440" bIns="45720" anchor="ctr" anchorCtr="0" compatLnSpc="1">
            <a:noAutofit/>
          </a:bodyPr>
          <a:lstStyle/>
          <a:p>
            <a:pPr lvl="0"/>
            <a:r>
              <a:rPr lang="en-US"/>
              <a:t>click to edit master title style</a:t>
            </a:r>
            <a:endParaRPr lang="en-AU"/>
          </a:p>
        </p:txBody>
      </p:sp>
      <p:sp>
        <p:nvSpPr>
          <p:cNvPr id="3" name="Text Placeholder 2">
            <a:extLst>
              <a:ext uri="{FF2B5EF4-FFF2-40B4-BE49-F238E27FC236}">
                <a16:creationId xmlns:a16="http://schemas.microsoft.com/office/drawing/2014/main" id="{67BA3A82-020B-4478-8D63-5E13E2DF1016}"/>
              </a:ext>
            </a:extLst>
          </p:cNvPr>
          <p:cNvSpPr txBox="1">
            <a:spLocks noGrp="1"/>
          </p:cNvSpPr>
          <p:nvPr>
            <p:ph type="body" idx="1"/>
          </p:nvPr>
        </p:nvSpPr>
        <p:spPr>
          <a:xfrm>
            <a:off x="538151" y="1687369"/>
            <a:ext cx="11115693" cy="4351336"/>
          </a:xfrm>
          <a:prstGeom prst="rect">
            <a:avLst/>
          </a:prstGeom>
          <a:noFill/>
          <a:ln>
            <a:noFill/>
          </a:ln>
        </p:spPr>
        <p:txBody>
          <a:bodyPr vert="horz" wrap="square" lIns="91440" tIns="45720" rIns="91440" bIns="45720"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p:txBody>
      </p:sp>
      <p:sp>
        <p:nvSpPr>
          <p:cNvPr id="4" name="Footer Placeholder 4">
            <a:extLst>
              <a:ext uri="{FF2B5EF4-FFF2-40B4-BE49-F238E27FC236}">
                <a16:creationId xmlns:a16="http://schemas.microsoft.com/office/drawing/2014/main" id="{E6EF49DC-AABC-415D-BB40-4BF8823D6217}"/>
              </a:ext>
            </a:extLst>
          </p:cNvPr>
          <p:cNvSpPr txBox="1">
            <a:spLocks noGrp="1"/>
          </p:cNvSpPr>
          <p:nvPr>
            <p:ph type="ftr" sz="quarter" idx="3"/>
          </p:nvPr>
        </p:nvSpPr>
        <p:spPr>
          <a:xfrm>
            <a:off x="0" y="6477545"/>
            <a:ext cx="11115693" cy="380454"/>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en-AU" sz="1000" b="0" i="0" u="none" strike="noStrike" kern="1200" cap="none" spc="0" baseline="0">
                <a:solidFill>
                  <a:srgbClr val="8D8D8D"/>
                </a:solidFill>
                <a:uFillTx/>
                <a:latin typeface="Avenir Next LT Pro"/>
              </a:defRPr>
            </a:lvl1pPr>
          </a:lstStyle>
          <a:p>
            <a:pPr lvl="0"/>
            <a:endParaRPr lang="en-AU"/>
          </a:p>
        </p:txBody>
      </p:sp>
      <p:sp>
        <p:nvSpPr>
          <p:cNvPr id="5" name="Slide Number Placeholder 5">
            <a:extLst>
              <a:ext uri="{FF2B5EF4-FFF2-40B4-BE49-F238E27FC236}">
                <a16:creationId xmlns:a16="http://schemas.microsoft.com/office/drawing/2014/main" id="{26F2B659-05CB-4718-AA85-216FC241E8A7}"/>
              </a:ext>
            </a:extLst>
          </p:cNvPr>
          <p:cNvSpPr txBox="1">
            <a:spLocks noGrp="1"/>
          </p:cNvSpPr>
          <p:nvPr>
            <p:ph type="sldNum" sz="quarter" idx="4"/>
          </p:nvPr>
        </p:nvSpPr>
        <p:spPr>
          <a:xfrm>
            <a:off x="11198830" y="6477545"/>
            <a:ext cx="993166" cy="380454"/>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n-AU" sz="1600" b="0" i="0" u="none" strike="noStrike" kern="1200" cap="none" spc="0" baseline="0">
                <a:solidFill>
                  <a:schemeClr val="bg1">
                    <a:lumMod val="50000"/>
                  </a:schemeClr>
                </a:solidFill>
                <a:uFillTx/>
                <a:latin typeface="+mj-lt"/>
              </a:defRPr>
            </a:lvl1pPr>
          </a:lstStyle>
          <a:p>
            <a:fld id="{3F26367F-6F3D-482C-BE29-A4A2A497AEC7}" type="slidenum">
              <a:rPr lang="en-AU" smtClean="0"/>
              <a:pPr/>
              <a:t>‹#›</a:t>
            </a:fld>
            <a:endParaRPr lang="en-AU"/>
          </a:p>
        </p:txBody>
      </p:sp>
    </p:spTree>
    <p:extLst>
      <p:ext uri="{BB962C8B-B14F-4D97-AF65-F5344CB8AC3E}">
        <p14:creationId xmlns:p14="http://schemas.microsoft.com/office/powerpoint/2010/main" val="103021896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Lst>
  <p:hf hdr="0" ftr="0" dt="0"/>
  <p:txStyles>
    <p:titleStyle>
      <a:lvl1pPr marL="0" marR="0" lvl="0" indent="0" algn="l" defTabSz="914400" rtl="0" fontAlgn="auto" hangingPunct="1">
        <a:lnSpc>
          <a:spcPct val="90000"/>
        </a:lnSpc>
        <a:spcBef>
          <a:spcPts val="0"/>
        </a:spcBef>
        <a:spcAft>
          <a:spcPts val="0"/>
        </a:spcAft>
        <a:buNone/>
        <a:tabLst/>
        <a:defRPr lang="en-US" sz="2800" b="0" i="0" u="none" strike="noStrike" kern="1200" cap="none" spc="0" baseline="0">
          <a:solidFill>
            <a:srgbClr val="262626"/>
          </a:solidFill>
          <a:uFillTx/>
          <a:latin typeface="Avenir Next LT Pro Light"/>
        </a:defRPr>
      </a:lvl1pPr>
    </p:titleStyle>
    <p:bodyStyle>
      <a:lvl1pPr marL="228600" marR="0" lvl="0" indent="-228600" algn="l" defTabSz="914400" rtl="0" fontAlgn="auto" hangingPunct="1">
        <a:lnSpc>
          <a:spcPct val="150000"/>
        </a:lnSpc>
        <a:spcBef>
          <a:spcPts val="1000"/>
        </a:spcBef>
        <a:spcAft>
          <a:spcPts val="0"/>
        </a:spcAft>
        <a:buSzPct val="100000"/>
        <a:buFont typeface="Arial" pitchFamily="34"/>
        <a:buChar char="•"/>
        <a:tabLst/>
        <a:defRPr lang="en-US" sz="1200" b="0" i="0" u="none" strike="noStrike" kern="1200" cap="none" spc="0" baseline="0">
          <a:solidFill>
            <a:srgbClr val="262626"/>
          </a:solidFill>
          <a:uFillTx/>
          <a:latin typeface="Avenir Next LT Pro"/>
        </a:defRPr>
      </a:lvl1pPr>
      <a:lvl2pPr marL="685800" marR="0" lvl="1" indent="-228600" algn="l" defTabSz="914400" rtl="0" fontAlgn="auto" hangingPunct="1">
        <a:lnSpc>
          <a:spcPct val="150000"/>
        </a:lnSpc>
        <a:spcBef>
          <a:spcPts val="500"/>
        </a:spcBef>
        <a:spcAft>
          <a:spcPts val="0"/>
        </a:spcAft>
        <a:buSzPct val="100000"/>
        <a:buFont typeface="Arial" pitchFamily="34"/>
        <a:buChar char="•"/>
        <a:tabLst/>
        <a:defRPr lang="en-US" sz="1200" b="0" i="0" u="none" strike="noStrike" kern="1200" cap="none" spc="0" baseline="0">
          <a:solidFill>
            <a:srgbClr val="262626"/>
          </a:solidFill>
          <a:uFillTx/>
          <a:latin typeface="Avenir Next LT Pro"/>
        </a:defRPr>
      </a:lvl2pPr>
      <a:lvl3pPr marL="1143000" marR="0" lvl="2" indent="-228600" algn="l" defTabSz="914400" rtl="0" fontAlgn="auto" hangingPunct="1">
        <a:lnSpc>
          <a:spcPct val="150000"/>
        </a:lnSpc>
        <a:spcBef>
          <a:spcPts val="500"/>
        </a:spcBef>
        <a:spcAft>
          <a:spcPts val="0"/>
        </a:spcAft>
        <a:buSzPct val="100000"/>
        <a:buFont typeface="Arial" pitchFamily="34"/>
        <a:buChar char="•"/>
        <a:tabLst/>
        <a:defRPr lang="en-US" sz="1200" b="0" i="0" u="none" strike="noStrike" kern="1200" cap="none" spc="0" baseline="0">
          <a:solidFill>
            <a:srgbClr val="262626"/>
          </a:solidFill>
          <a:uFillTx/>
          <a:latin typeface="Avenir Next LT Pro"/>
        </a:defRPr>
      </a:lvl3pPr>
      <a:lvl4pPr marL="1600200" marR="0" lvl="3" indent="-228600" algn="l" defTabSz="914400" rtl="0" fontAlgn="auto" hangingPunct="1">
        <a:lnSpc>
          <a:spcPct val="150000"/>
        </a:lnSpc>
        <a:spcBef>
          <a:spcPts val="500"/>
        </a:spcBef>
        <a:spcAft>
          <a:spcPts val="0"/>
        </a:spcAft>
        <a:buSzPct val="100000"/>
        <a:buFont typeface="Arial" pitchFamily="34"/>
        <a:buChar char="•"/>
        <a:tabLst/>
        <a:defRPr lang="en-US" sz="1200" b="0" i="0" u="none" strike="noStrike" kern="1200" cap="none" spc="0" baseline="0">
          <a:solidFill>
            <a:srgbClr val="262626"/>
          </a:solidFill>
          <a:uFillTx/>
          <a:latin typeface="Avenir Next LT Pro"/>
        </a:defRPr>
      </a:lvl4pPr>
      <a:lvl5pPr marL="2000250" marR="0" lvl="4" indent="-171450" algn="l" defTabSz="914400" rtl="0" fontAlgn="auto" hangingPunct="1">
        <a:lnSpc>
          <a:spcPct val="150000"/>
        </a:lnSpc>
        <a:spcBef>
          <a:spcPts val="500"/>
        </a:spcBef>
        <a:spcAft>
          <a:spcPts val="0"/>
        </a:spcAft>
        <a:buSzPct val="100000"/>
        <a:buFont typeface="Arial" pitchFamily="34"/>
        <a:buChar char="•"/>
        <a:tabLst/>
        <a:defRPr lang="en-US" sz="1200" b="0" i="0" u="none" strike="noStrike" kern="1200" cap="none" spc="0" baseline="0">
          <a:solidFill>
            <a:srgbClr val="262626"/>
          </a:solidFill>
          <a:uFillTx/>
          <a:latin typeface="Avenir Next LT Pro"/>
        </a:defRPr>
      </a:lvl5pPr>
      <a:lvl6pPr marL="2514600" marR="0" lvl="5" indent="-228600" algn="l" defTabSz="914400" rtl="0" fontAlgn="auto" hangingPunct="1">
        <a:lnSpc>
          <a:spcPct val="90000"/>
        </a:lnSpc>
        <a:spcBef>
          <a:spcPts val="500"/>
        </a:spcBef>
        <a:spcAft>
          <a:spcPts val="0"/>
        </a:spcAft>
        <a:buSzPct val="100000"/>
        <a:buFont typeface="Arial" pitchFamily="34"/>
        <a:buChar char="•"/>
        <a:tabLst/>
        <a:defRPr lang="en-US" sz="1200" b="0" i="0" u="none" strike="noStrike" kern="1200" cap="none" spc="0" baseline="0">
          <a:solidFill>
            <a:srgbClr val="262626"/>
          </a:solidFill>
          <a:uFillTx/>
          <a:latin typeface="Avenir Next LT Pro"/>
        </a:defRPr>
      </a:lvl6pPr>
      <a:lvl7pPr marL="2971800" marR="0" lvl="6" indent="-228600" algn="l" defTabSz="914400" rtl="0" fontAlgn="auto" hangingPunct="1">
        <a:lnSpc>
          <a:spcPct val="90000"/>
        </a:lnSpc>
        <a:spcBef>
          <a:spcPts val="500"/>
        </a:spcBef>
        <a:spcAft>
          <a:spcPts val="0"/>
        </a:spcAft>
        <a:buSzPct val="100000"/>
        <a:buFont typeface="Arial" pitchFamily="34"/>
        <a:buChar char="•"/>
        <a:tabLst/>
        <a:defRPr lang="en-US" sz="1200" b="0" i="0" u="none" strike="noStrike" kern="1200" cap="none" spc="0" baseline="0">
          <a:solidFill>
            <a:srgbClr val="262626"/>
          </a:solidFill>
          <a:uFillTx/>
          <a:latin typeface="Avenir Next LT Pro"/>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png"/><Relationship Id="rId7" Type="http://schemas.openxmlformats.org/officeDocument/2006/relationships/diagramColors" Target="../diagrams/colors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8.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8.png"/><Relationship Id="rId7" Type="http://schemas.openxmlformats.org/officeDocument/2006/relationships/diagramColors" Target="../diagrams/colors4.xml"/><Relationship Id="rId2" Type="http://schemas.openxmlformats.org/officeDocument/2006/relationships/notesSlide" Target="../notesSlides/notesSlide27.xml"/><Relationship Id="rId1" Type="http://schemas.openxmlformats.org/officeDocument/2006/relationships/slideLayout" Target="../slideLayouts/slideLayout23.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29.xml"/><Relationship Id="rId1" Type="http://schemas.openxmlformats.org/officeDocument/2006/relationships/slideLayout" Target="../slideLayouts/slideLayout23.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0.xml"/><Relationship Id="rId1" Type="http://schemas.openxmlformats.org/officeDocument/2006/relationships/slideLayout" Target="../slideLayouts/slideLayout2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2.xml"/><Relationship Id="rId1" Type="http://schemas.openxmlformats.org/officeDocument/2006/relationships/slideLayout" Target="../slideLayouts/slideLayout28.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8.xml"/><Relationship Id="rId6" Type="http://schemas.openxmlformats.org/officeDocument/2006/relationships/image" Target="../media/image33.jpe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jpeg"/></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5.xml"/><Relationship Id="rId1" Type="http://schemas.openxmlformats.org/officeDocument/2006/relationships/slideLayout" Target="../slideLayouts/slideLayout2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8.xml.rels><?xml version="1.0" encoding="UTF-8" standalone="yes"?>
<Relationships xmlns="http://schemas.openxmlformats.org/package/2006/relationships"><Relationship Id="rId2" Type="http://schemas.microsoft.com/office/2018/10/relationships/comments" Target="../comments/modernComment_5C3_D841FAAA.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3.jpe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2.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45.png"/><Relationship Id="rId9" Type="http://schemas.openxmlformats.org/officeDocument/2006/relationships/image" Target="../media/image25.png"/><Relationship Id="rId14" Type="http://schemas.openxmlformats.org/officeDocument/2006/relationships/image" Target="../media/image54.png"/></Relationships>
</file>

<file path=ppt/slides/_rels/slide57.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jpe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58.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68.png"/><Relationship Id="rId7" Type="http://schemas.openxmlformats.org/officeDocument/2006/relationships/diagramColors" Target="../diagrams/colors13.xml"/><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69.png"/></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6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7.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png"/></Relationships>
</file>

<file path=ppt/slides/_rels/slide6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 Id="rId5" Type="http://schemas.openxmlformats.org/officeDocument/2006/relationships/image" Target="../media/image86.jpeg"/><Relationship Id="rId4" Type="http://schemas.openxmlformats.org/officeDocument/2006/relationships/image" Target="../media/image85.jpeg"/></Relationships>
</file>

<file path=ppt/slides/_rels/slide6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pn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2.jpeg"/><Relationship Id="rId4" Type="http://schemas.openxmlformats.org/officeDocument/2006/relationships/image" Target="../media/image91.jpeg"/></Relationships>
</file>

<file path=ppt/slides/_rels/slide67.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svg"/><Relationship Id="rId3" Type="http://schemas.openxmlformats.org/officeDocument/2006/relationships/image" Target="../media/image8.png"/><Relationship Id="rId7" Type="http://schemas.openxmlformats.org/officeDocument/2006/relationships/image" Target="../media/image98.svg"/><Relationship Id="rId12" Type="http://schemas.openxmlformats.org/officeDocument/2006/relationships/image" Target="../media/image103.png"/><Relationship Id="rId2" Type="http://schemas.openxmlformats.org/officeDocument/2006/relationships/notesSlide" Target="../notesSlides/notesSlide44.xml"/><Relationship Id="rId1" Type="http://schemas.openxmlformats.org/officeDocument/2006/relationships/slideLayout" Target="../slideLayouts/slideLayout23.xml"/><Relationship Id="rId6" Type="http://schemas.openxmlformats.org/officeDocument/2006/relationships/image" Target="../media/image97.png"/><Relationship Id="rId11" Type="http://schemas.openxmlformats.org/officeDocument/2006/relationships/image" Target="../media/image102.svg"/><Relationship Id="rId5" Type="http://schemas.openxmlformats.org/officeDocument/2006/relationships/image" Target="../media/image96.sv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svg"/></Relationships>
</file>

<file path=ppt/slides/_rels/slide68.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45.xml"/><Relationship Id="rId1" Type="http://schemas.openxmlformats.org/officeDocument/2006/relationships/slideLayout" Target="../slideLayouts/slideLayout28.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8.xml"/></Relationships>
</file>

<file path=ppt/slides/_rels/slide71.xml.rels><?xml version="1.0" encoding="UTF-8" standalone="yes"?>
<Relationships xmlns="http://schemas.openxmlformats.org/package/2006/relationships"><Relationship Id="rId3" Type="http://schemas.openxmlformats.org/officeDocument/2006/relationships/hyperlink" Target="mailto:CEO@parks.vic.gov.au" TargetMode="External"/><Relationship Id="rId2" Type="http://schemas.openxmlformats.org/officeDocument/2006/relationships/image" Target="../media/image8.png"/><Relationship Id="rId1" Type="http://schemas.openxmlformats.org/officeDocument/2006/relationships/slideLayout" Target="../slideLayouts/slideLayout23.xml"/><Relationship Id="rId6" Type="http://schemas.openxmlformats.org/officeDocument/2006/relationships/hyperlink" Target="mailto:andrew.wagg@parks.tas.gov.au" TargetMode="External"/><Relationship Id="rId5" Type="http://schemas.openxmlformats.org/officeDocument/2006/relationships/hyperlink" Target="mailto:mwstone@bigpond.com" TargetMode="External"/><Relationship Id="rId4" Type="http://schemas.openxmlformats.org/officeDocument/2006/relationships/hyperlink" Target="mailto:GMoses@ttf.org.au"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8.xml"/><Relationship Id="rId1" Type="http://schemas.openxmlformats.org/officeDocument/2006/relationships/slideLayout" Target="../slideLayouts/slideLayout28.xml"/><Relationship Id="rId4" Type="http://schemas.openxmlformats.org/officeDocument/2006/relationships/image" Target="../media/image111.png"/></Relationships>
</file>

<file path=ppt/slides/_rels/slide73.xml.rels><?xml version="1.0" encoding="UTF-8" standalone="yes"?>
<Relationships xmlns="http://schemas.openxmlformats.org/package/2006/relationships"><Relationship Id="rId3" Type="http://schemas.openxmlformats.org/officeDocument/2006/relationships/hyperlink" Target="http://www.odin360.com.au/" TargetMode="External"/><Relationship Id="rId2" Type="http://schemas.openxmlformats.org/officeDocument/2006/relationships/hyperlink" Target="mailto:steven.wright@odin360.com.au" TargetMode="External"/><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Shape 52"/>
        <p:cNvGrpSpPr/>
        <p:nvPr/>
      </p:nvGrpSpPr>
      <p:grpSpPr>
        <a:xfrm>
          <a:off x="0" y="0"/>
          <a:ext cx="0" cy="0"/>
          <a:chOff x="0" y="0"/>
          <a:chExt cx="0" cy="0"/>
        </a:xfrm>
      </p:grpSpPr>
      <p:sp>
        <p:nvSpPr>
          <p:cNvPr id="54" name="Google Shape;54;p1"/>
          <p:cNvSpPr/>
          <p:nvPr/>
        </p:nvSpPr>
        <p:spPr>
          <a:xfrm rot="10800000">
            <a:off x="0" y="-1"/>
            <a:ext cx="7188053" cy="6858001"/>
          </a:xfrm>
          <a:custGeom>
            <a:avLst/>
            <a:gdLst/>
            <a:ahLst/>
            <a:cxnLst/>
            <a:rect l="l" t="t" r="r" b="b"/>
            <a:pathLst>
              <a:path w="21600" h="21600" extrusionOk="0">
                <a:moveTo>
                  <a:pt x="21600" y="21600"/>
                </a:moveTo>
                <a:lnTo>
                  <a:pt x="327" y="21600"/>
                </a:lnTo>
                <a:lnTo>
                  <a:pt x="238" y="21043"/>
                </a:lnTo>
                <a:cubicBezTo>
                  <a:pt x="81" y="19896"/>
                  <a:pt x="0" y="18723"/>
                  <a:pt x="0" y="17530"/>
                </a:cubicBezTo>
                <a:cubicBezTo>
                  <a:pt x="0" y="10897"/>
                  <a:pt x="2507" y="4878"/>
                  <a:pt x="6583" y="458"/>
                </a:cubicBezTo>
                <a:lnTo>
                  <a:pt x="7030" y="0"/>
                </a:lnTo>
                <a:lnTo>
                  <a:pt x="21600" y="0"/>
                </a:lnTo>
                <a:close/>
              </a:path>
            </a:pathLst>
          </a:custGeom>
          <a:solidFill>
            <a:srgbClr val="FFFFFF">
              <a:alpha val="80000"/>
            </a:srgbClr>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800"/>
              <a:buFont typeface="Calibri"/>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55" name="Google Shape;55;p1"/>
          <p:cNvPicPr preferRelativeResize="0"/>
          <p:nvPr/>
        </p:nvPicPr>
        <p:blipFill>
          <a:blip r:embed="rId3">
            <a:extLst>
              <a:ext uri="{28A0092B-C50C-407E-A947-70E740481C1C}">
                <a14:useLocalDpi xmlns:a14="http://schemas.microsoft.com/office/drawing/2010/main" val="0"/>
              </a:ext>
            </a:extLst>
          </a:blip>
          <a:srcRect l="10539" r="10539"/>
          <a:stretch/>
        </p:blipFill>
        <p:spPr>
          <a:xfrm>
            <a:off x="-1" y="0"/>
            <a:ext cx="7028658" cy="6858001"/>
          </a:xfrm>
          <a:custGeom>
            <a:avLst/>
            <a:gdLst/>
            <a:ahLst/>
            <a:cxnLst/>
            <a:rect l="l" t="t" r="r" b="b"/>
            <a:pathLst>
              <a:path w="21600" h="21600" extrusionOk="0">
                <a:moveTo>
                  <a:pt x="0" y="0"/>
                </a:moveTo>
                <a:lnTo>
                  <a:pt x="0" y="21600"/>
                </a:lnTo>
                <a:lnTo>
                  <a:pt x="14002" y="21600"/>
                </a:lnTo>
                <a:lnTo>
                  <a:pt x="14969" y="20650"/>
                </a:lnTo>
                <a:cubicBezTo>
                  <a:pt x="19069" y="16385"/>
                  <a:pt x="21600" y="10531"/>
                  <a:pt x="21600" y="4070"/>
                </a:cubicBezTo>
                <a:cubicBezTo>
                  <a:pt x="21600" y="2923"/>
                  <a:pt x="21520" y="1794"/>
                  <a:pt x="21366" y="691"/>
                </a:cubicBezTo>
                <a:lnTo>
                  <a:pt x="21252" y="0"/>
                </a:lnTo>
                <a:lnTo>
                  <a:pt x="0" y="0"/>
                </a:lnTo>
                <a:close/>
              </a:path>
            </a:pathLst>
          </a:custGeom>
          <a:noFill/>
          <a:ln>
            <a:noFill/>
          </a:ln>
        </p:spPr>
      </p:pic>
      <p:sp>
        <p:nvSpPr>
          <p:cNvPr id="10" name="Title 1">
            <a:extLst>
              <a:ext uri="{FF2B5EF4-FFF2-40B4-BE49-F238E27FC236}">
                <a16:creationId xmlns:a16="http://schemas.microsoft.com/office/drawing/2014/main" id="{9DB44E14-2A0A-402F-8E57-EA9BEEAAD118}"/>
              </a:ext>
            </a:extLst>
          </p:cNvPr>
          <p:cNvSpPr txBox="1">
            <a:spLocks/>
          </p:cNvSpPr>
          <p:nvPr/>
        </p:nvSpPr>
        <p:spPr>
          <a:xfrm>
            <a:off x="7480046" y="2127380"/>
            <a:ext cx="4711954" cy="47306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en-GB" sz="2400" b="1" i="0" u="none" strike="noStrike" baseline="0" dirty="0">
                <a:solidFill>
                  <a:schemeClr val="bg1"/>
                </a:solidFill>
                <a:latin typeface="Calibri" panose="020F0502020204030204" pitchFamily="34" charset="0"/>
              </a:rPr>
              <a:t>Crown land Utilisation Strategy </a:t>
            </a:r>
            <a:endParaRPr lang="en-GB" sz="2400" b="0" i="0" u="none" strike="noStrike" baseline="0" dirty="0">
              <a:solidFill>
                <a:srgbClr val="000000"/>
              </a:solidFill>
              <a:latin typeface="Calibri" panose="020F0502020204030204" pitchFamily="34" charset="0"/>
            </a:endParaRPr>
          </a:p>
          <a:p>
            <a:pPr marR="0" lvl="0" defTabSz="914400" rtl="0" eaLnBrk="1" fontAlgn="auto" latinLnBrk="0" hangingPunct="1">
              <a:lnSpc>
                <a:spcPct val="90000"/>
              </a:lnSpc>
              <a:spcBef>
                <a:spcPct val="0"/>
              </a:spcBef>
              <a:spcAft>
                <a:spcPts val="0"/>
              </a:spcAft>
              <a:buClrTx/>
              <a:buSzTx/>
              <a:buFontTx/>
              <a:buNone/>
              <a:tabLst/>
              <a:defRPr/>
            </a:pPr>
            <a:endParaRPr kumimoji="0" lang="en-AU" sz="2000" u="none" strike="noStrike" kern="1200" cap="none" spc="0" normalizeH="0" baseline="0" noProof="0" dirty="0">
              <a:ln>
                <a:noFill/>
              </a:ln>
              <a:solidFill>
                <a:srgbClr val="FFFFFF"/>
              </a:solidFill>
              <a:effectLst/>
              <a:uLnTx/>
              <a:uFillTx/>
              <a:latin typeface="Calibri"/>
              <a:cs typeface="Calibri"/>
            </a:endParaRPr>
          </a:p>
          <a:p>
            <a:pPr marR="0" lvl="0" defTabSz="914400" rtl="0" eaLnBrk="1" fontAlgn="auto" latinLnBrk="0" hangingPunct="1">
              <a:lnSpc>
                <a:spcPct val="90000"/>
              </a:lnSpc>
              <a:spcBef>
                <a:spcPct val="0"/>
              </a:spcBef>
              <a:spcAft>
                <a:spcPts val="0"/>
              </a:spcAft>
              <a:buClrTx/>
              <a:buSzTx/>
              <a:buFontTx/>
              <a:buNone/>
              <a:tabLst/>
              <a:defRPr/>
            </a:pPr>
            <a:r>
              <a:rPr kumimoji="0" lang="en-AU" sz="2000" u="none" strike="noStrike" kern="1200" cap="none" spc="0" normalizeH="0" baseline="0" noProof="0" dirty="0">
                <a:ln>
                  <a:noFill/>
                </a:ln>
                <a:solidFill>
                  <a:srgbClr val="FFFFFF"/>
                </a:solidFill>
                <a:effectLst/>
                <a:uLnTx/>
                <a:uFillTx/>
                <a:latin typeface="Calibri"/>
                <a:cs typeface="Calibri"/>
              </a:rPr>
              <a:t>Request for Proposal – Q22-070</a:t>
            </a:r>
          </a:p>
          <a:p>
            <a:pPr marR="0" lvl="0" defTabSz="914400" rtl="0" eaLnBrk="1" fontAlgn="auto" latinLnBrk="0" hangingPunct="1">
              <a:lnSpc>
                <a:spcPct val="90000"/>
              </a:lnSpc>
              <a:spcBef>
                <a:spcPct val="0"/>
              </a:spcBef>
              <a:spcAft>
                <a:spcPts val="0"/>
              </a:spcAft>
              <a:buClrTx/>
              <a:buSzTx/>
              <a:buFontTx/>
              <a:buNone/>
              <a:tabLst/>
              <a:defRPr/>
            </a:pPr>
            <a:endParaRPr lang="en-AU" sz="2000" b="1" i="0" u="none" strike="noStrike" kern="1200" cap="none" spc="0" normalizeH="0" baseline="0" noProof="0" dirty="0">
              <a:ln>
                <a:noFill/>
              </a:ln>
              <a:solidFill>
                <a:schemeClr val="bg1"/>
              </a:solidFill>
              <a:effectLst/>
              <a:uLnTx/>
              <a:uFillTx/>
              <a:latin typeface="+mn-lt"/>
              <a:cs typeface="Calibri" panose="020F0502020204030204" pitchFamily="34" charset="0"/>
            </a:endParaRPr>
          </a:p>
          <a:p>
            <a:pPr marR="0" lvl="0" defTabSz="914400" rtl="0" eaLnBrk="1" fontAlgn="auto" latinLnBrk="0" hangingPunct="1">
              <a:lnSpc>
                <a:spcPct val="90000"/>
              </a:lnSpc>
              <a:spcBef>
                <a:spcPct val="0"/>
              </a:spcBef>
              <a:spcAft>
                <a:spcPts val="0"/>
              </a:spcAft>
              <a:buClrTx/>
              <a:buSzTx/>
              <a:buFontTx/>
              <a:buNone/>
              <a:tabLst/>
              <a:defRPr/>
            </a:pPr>
            <a:r>
              <a:rPr lang="en-AU" sz="2000" b="1" i="0" u="none" strike="noStrike" kern="1200" cap="none" spc="0" normalizeH="0" baseline="0" noProof="0" dirty="0">
                <a:ln>
                  <a:noFill/>
                </a:ln>
                <a:solidFill>
                  <a:schemeClr val="bg1"/>
                </a:solidFill>
                <a:effectLst/>
                <a:uLnTx/>
                <a:uFillTx/>
                <a:latin typeface="+mn-lt"/>
                <a:cs typeface="Calibri Light"/>
              </a:rPr>
              <a:t>Attachment 1</a:t>
            </a:r>
          </a:p>
          <a:p>
            <a:pPr marR="0" lvl="0" defTabSz="914400" rtl="0" eaLnBrk="1" fontAlgn="auto" latinLnBrk="0" hangingPunct="1">
              <a:lnSpc>
                <a:spcPct val="90000"/>
              </a:lnSpc>
              <a:spcBef>
                <a:spcPct val="0"/>
              </a:spcBef>
              <a:spcAft>
                <a:spcPts val="0"/>
              </a:spcAft>
              <a:buClrTx/>
              <a:buSzTx/>
              <a:buFontTx/>
              <a:buNone/>
              <a:tabLst/>
              <a:defRPr/>
            </a:pPr>
            <a:endParaRPr lang="en-AU" sz="2000" b="1" dirty="0">
              <a:solidFill>
                <a:schemeClr val="bg1"/>
              </a:solidFill>
              <a:latin typeface="Calibri Light" panose="020F0302020204030204"/>
              <a:cs typeface="Calibri Light"/>
            </a:endParaRPr>
          </a:p>
          <a:p>
            <a:pPr marR="0" lvl="0" defTabSz="914400" rtl="0" eaLnBrk="1" fontAlgn="auto" latinLnBrk="0" hangingPunct="1">
              <a:lnSpc>
                <a:spcPct val="90000"/>
              </a:lnSpc>
              <a:spcBef>
                <a:spcPct val="0"/>
              </a:spcBef>
              <a:spcAft>
                <a:spcPts val="0"/>
              </a:spcAft>
              <a:buClrTx/>
              <a:buSzTx/>
              <a:buFontTx/>
              <a:buNone/>
              <a:tabLst/>
              <a:defRPr/>
            </a:pPr>
            <a:endParaRPr lang="en-AU" sz="2000" b="1" i="0" u="none" strike="noStrike" kern="1200" cap="none" spc="0" normalizeH="0" baseline="0" noProof="0" dirty="0">
              <a:ln>
                <a:noFill/>
              </a:ln>
              <a:solidFill>
                <a:schemeClr val="bg1"/>
              </a:solidFill>
              <a:effectLst/>
              <a:uLnTx/>
              <a:uFillTx/>
              <a:latin typeface="Calibri Light" panose="020F0302020204030204"/>
              <a:cs typeface="Calibri Light"/>
            </a:endParaRPr>
          </a:p>
          <a:p>
            <a:pPr marR="0" lvl="0" defTabSz="914400" rtl="0" eaLnBrk="1" fontAlgn="auto" latinLnBrk="0" hangingPunct="1">
              <a:lnSpc>
                <a:spcPct val="90000"/>
              </a:lnSpc>
              <a:spcBef>
                <a:spcPct val="0"/>
              </a:spcBef>
              <a:spcAft>
                <a:spcPts val="0"/>
              </a:spcAft>
              <a:buClrTx/>
              <a:buSzTx/>
              <a:buFontTx/>
              <a:buNone/>
              <a:tabLst/>
              <a:defRPr/>
            </a:pPr>
            <a:r>
              <a:rPr kumimoji="0" lang="en-AU" sz="2000" b="1" i="0" u="none" strike="noStrike" kern="1200" cap="none" spc="0" normalizeH="0" baseline="0" noProof="0" dirty="0">
                <a:ln>
                  <a:noFill/>
                </a:ln>
                <a:solidFill>
                  <a:schemeClr val="bg1"/>
                </a:solidFill>
                <a:effectLst/>
                <a:uLnTx/>
                <a:uFillTx/>
                <a:latin typeface="Calibri Light" panose="020F0302020204030204"/>
                <a:ea typeface="+mj-ea"/>
                <a:cs typeface="+mj-cs"/>
              </a:rPr>
              <a:t>Response by</a:t>
            </a:r>
          </a:p>
          <a:p>
            <a:pPr marR="0" lvl="0" defTabSz="914400" rtl="0" eaLnBrk="1" fontAlgn="auto" latinLnBrk="0" hangingPunct="1">
              <a:lnSpc>
                <a:spcPct val="90000"/>
              </a:lnSpc>
              <a:spcBef>
                <a:spcPct val="0"/>
              </a:spcBef>
              <a:spcAft>
                <a:spcPts val="0"/>
              </a:spcAft>
              <a:buClrTx/>
              <a:buSzTx/>
              <a:buFontTx/>
              <a:buNone/>
              <a:tabLst/>
              <a:defRPr/>
            </a:pPr>
            <a:endParaRPr lang="en-AU" sz="2000" b="1" i="0" u="none" strike="noStrike" kern="1200" cap="none" spc="0" normalizeH="0" baseline="0" noProof="0" dirty="0">
              <a:ln>
                <a:noFill/>
              </a:ln>
              <a:solidFill>
                <a:schemeClr val="bg1"/>
              </a:solidFill>
              <a:effectLst/>
              <a:uLnTx/>
              <a:uFillTx/>
              <a:latin typeface="Calibri Light" panose="020F0302020204030204"/>
              <a:cs typeface="Calibri Light"/>
            </a:endParaRPr>
          </a:p>
          <a:p>
            <a:pPr marR="0" lvl="0" defTabSz="914400" rtl="0" eaLnBrk="1" fontAlgn="auto" latinLnBrk="0" hangingPunct="1">
              <a:lnSpc>
                <a:spcPct val="90000"/>
              </a:lnSpc>
              <a:spcBef>
                <a:spcPct val="0"/>
              </a:spcBef>
              <a:spcAft>
                <a:spcPts val="0"/>
              </a:spcAft>
              <a:buClrTx/>
              <a:buSzTx/>
              <a:buFontTx/>
              <a:buNone/>
              <a:tabLst/>
              <a:defRPr/>
            </a:pPr>
            <a:endParaRPr lang="en-AU" sz="2000" b="1" dirty="0">
              <a:solidFill>
                <a:schemeClr val="bg1"/>
              </a:solidFill>
              <a:latin typeface="Calibri Light" panose="020F0302020204030204"/>
              <a:cs typeface="Calibri Light"/>
            </a:endParaRPr>
          </a:p>
          <a:p>
            <a:pPr>
              <a:defRPr/>
            </a:pPr>
            <a:endParaRPr kumimoji="0" lang="en-AU" sz="2000" b="1" i="0" u="none" strike="noStrike" kern="120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endParaRPr>
          </a:p>
          <a:p>
            <a:pPr>
              <a:defRPr/>
            </a:pPr>
            <a:r>
              <a:rPr kumimoji="0" lang="en-AU" sz="1600" b="1" i="0" u="none" strike="noStrike" kern="120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November 2022</a:t>
            </a:r>
            <a:endParaRPr lang="en-AU" sz="1600" b="1" i="0" u="none" strike="noStrike" kern="120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endParaRPr>
          </a:p>
          <a:p>
            <a:pPr marR="0" lvl="0" defTabSz="914400" rtl="0" eaLnBrk="1" fontAlgn="auto" latinLnBrk="0" hangingPunct="1">
              <a:lnSpc>
                <a:spcPct val="90000"/>
              </a:lnSpc>
              <a:spcBef>
                <a:spcPct val="0"/>
              </a:spcBef>
              <a:spcAft>
                <a:spcPts val="0"/>
              </a:spcAft>
              <a:buClrTx/>
              <a:buSzTx/>
              <a:buFontTx/>
              <a:buNone/>
              <a:tabLst/>
              <a:defRPr/>
            </a:pPr>
            <a:endParaRPr lang="en-AU" sz="2000" b="1" i="0" u="none" strike="noStrike" kern="1200" cap="none" spc="0" normalizeH="0" baseline="0" noProof="0" dirty="0">
              <a:ln>
                <a:noFill/>
              </a:ln>
              <a:solidFill>
                <a:schemeClr val="bg1"/>
              </a:solidFill>
              <a:effectLst/>
              <a:uLnTx/>
              <a:uFillTx/>
              <a:latin typeface="Calibri Light" panose="020F0302020204030204"/>
              <a:cs typeface="Calibri Light"/>
            </a:endParaRPr>
          </a:p>
          <a:p>
            <a:pPr marR="0" lvl="0" defTabSz="914400" rtl="0" eaLnBrk="1" fontAlgn="auto" latinLnBrk="0" hangingPunct="1">
              <a:lnSpc>
                <a:spcPct val="90000"/>
              </a:lnSpc>
              <a:spcBef>
                <a:spcPct val="0"/>
              </a:spcBef>
              <a:spcAft>
                <a:spcPts val="0"/>
              </a:spcAft>
              <a:buClrTx/>
              <a:buSzTx/>
              <a:buFontTx/>
              <a:buNone/>
              <a:tabLst/>
              <a:defRPr/>
            </a:pPr>
            <a:r>
              <a:rPr kumimoji="0" lang="en-AU" sz="2000" b="1" i="0" u="none" strike="noStrike" kern="1200" cap="none" spc="0" normalizeH="0" baseline="0" noProof="0" dirty="0">
                <a:ln>
                  <a:noFill/>
                </a:ln>
                <a:solidFill>
                  <a:schemeClr val="bg1"/>
                </a:solidFill>
                <a:effectLst/>
                <a:uLnTx/>
                <a:uFillTx/>
                <a:latin typeface="Calibri Light" panose="020F0302020204030204"/>
                <a:ea typeface="+mj-ea"/>
                <a:cs typeface="+mj-cs"/>
              </a:rPr>
              <a:t>STRICTLY CONFIDENTIAL </a:t>
            </a:r>
            <a:br>
              <a:rPr lang="en-AU" sz="2000" b="1" i="0" u="none" strike="noStrike" kern="1200" cap="none" spc="0" normalizeH="0" baseline="0" noProof="0" dirty="0">
                <a:ln>
                  <a:noFill/>
                </a:ln>
                <a:solidFill>
                  <a:schemeClr val="bg1"/>
                </a:solidFill>
                <a:effectLst/>
                <a:uLnTx/>
                <a:uFillTx/>
                <a:latin typeface="Calibri Light" panose="020F0302020204030204"/>
              </a:rPr>
            </a:br>
            <a:endParaRPr kumimoji="0" lang="en-AU" sz="2000" b="1" i="0" u="none" strike="noStrike" kern="1200" cap="none" spc="0" normalizeH="0" baseline="0" noProof="0" dirty="0">
              <a:ln>
                <a:noFill/>
              </a:ln>
              <a:solidFill>
                <a:schemeClr val="bg1"/>
              </a:solidFill>
              <a:effectLst/>
              <a:uLnTx/>
              <a:uFillTx/>
              <a:latin typeface="Calibri Light" panose="020F0302020204030204"/>
              <a:ea typeface="+mj-ea"/>
              <a:cs typeface="+mj-cs"/>
            </a:endParaRPr>
          </a:p>
        </p:txBody>
      </p:sp>
      <p:pic>
        <p:nvPicPr>
          <p:cNvPr id="11" name="Picture 2" descr="Avada Cryptocurrency Logo">
            <a:extLst>
              <a:ext uri="{FF2B5EF4-FFF2-40B4-BE49-F238E27FC236}">
                <a16:creationId xmlns:a16="http://schemas.microsoft.com/office/drawing/2014/main" id="{49610D72-FD84-4FB0-9B48-B331134BA4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3165" y="4982362"/>
            <a:ext cx="1905642" cy="60980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FILMING AND PHOTOGRAPHY – Great Ocean Road Coast &amp; Parks Authority">
            <a:extLst>
              <a:ext uri="{FF2B5EF4-FFF2-40B4-BE49-F238E27FC236}">
                <a16:creationId xmlns:a16="http://schemas.microsoft.com/office/drawing/2014/main" id="{1B60E58A-7D60-93A1-4567-948321BA5943}"/>
              </a:ext>
            </a:extLst>
          </p:cNvPr>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7274261" y="674345"/>
            <a:ext cx="4843450" cy="14530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BB403E8-C345-42B4-9182-7ED1C4F14133}"/>
              </a:ext>
            </a:extLst>
          </p:cNvPr>
          <p:cNvSpPr>
            <a:spLocks noGrp="1"/>
          </p:cNvSpPr>
          <p:nvPr>
            <p:ph type="ftr" sz="quarter" idx="11"/>
          </p:nvPr>
        </p:nvSpPr>
        <p:spPr/>
        <p:txBody>
          <a:bodyPr/>
          <a:lstStyle/>
          <a:p>
            <a:r>
              <a:rPr lang="en-AU"/>
              <a:t>Strictly Confidential</a:t>
            </a:r>
          </a:p>
        </p:txBody>
      </p:sp>
      <p:sp>
        <p:nvSpPr>
          <p:cNvPr id="3" name="Slide Number Placeholder 2">
            <a:extLst>
              <a:ext uri="{FF2B5EF4-FFF2-40B4-BE49-F238E27FC236}">
                <a16:creationId xmlns:a16="http://schemas.microsoft.com/office/drawing/2014/main" id="{3272184E-DBB6-4E75-AD72-CCA179DDEB04}"/>
              </a:ext>
            </a:extLst>
          </p:cNvPr>
          <p:cNvSpPr>
            <a:spLocks noGrp="1"/>
          </p:cNvSpPr>
          <p:nvPr>
            <p:ph type="sldNum" sz="quarter" idx="12"/>
          </p:nvPr>
        </p:nvSpPr>
        <p:spPr/>
        <p:txBody>
          <a:bodyPr/>
          <a:lstStyle/>
          <a:p>
            <a:fld id="{55FCC7B9-557A-41D4-8A2D-5047258E851C}" type="slidenum">
              <a:rPr lang="en-AU" smtClean="0"/>
              <a:t>10</a:t>
            </a:fld>
            <a:endParaRPr lang="en-AU"/>
          </a:p>
        </p:txBody>
      </p:sp>
      <p:pic>
        <p:nvPicPr>
          <p:cNvPr id="4" name="Picture 3">
            <a:extLst>
              <a:ext uri="{FF2B5EF4-FFF2-40B4-BE49-F238E27FC236}">
                <a16:creationId xmlns:a16="http://schemas.microsoft.com/office/drawing/2014/main" id="{071183B7-D5D2-4219-E9E6-8175E27500A3}"/>
              </a:ext>
            </a:extLst>
          </p:cNvPr>
          <p:cNvPicPr>
            <a:picLocks noChangeAspect="1"/>
          </p:cNvPicPr>
          <p:nvPr/>
        </p:nvPicPr>
        <p:blipFill>
          <a:blip r:embed="rId3"/>
          <a:stretch>
            <a:fillRect/>
          </a:stretch>
        </p:blipFill>
        <p:spPr>
          <a:xfrm>
            <a:off x="45098" y="22566"/>
            <a:ext cx="12101804" cy="6812867"/>
          </a:xfrm>
          <a:prstGeom prst="rect">
            <a:avLst/>
          </a:prstGeom>
        </p:spPr>
      </p:pic>
    </p:spTree>
    <p:extLst>
      <p:ext uri="{BB962C8B-B14F-4D97-AF65-F5344CB8AC3E}">
        <p14:creationId xmlns:p14="http://schemas.microsoft.com/office/powerpoint/2010/main" val="2753669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A14B288C-33BF-4299-A007-D8255ED3FB60}"/>
              </a:ext>
            </a:extLst>
          </p:cNvPr>
          <p:cNvSpPr txBox="1"/>
          <p:nvPr/>
        </p:nvSpPr>
        <p:spPr>
          <a:xfrm>
            <a:off x="5674333" y="649548"/>
            <a:ext cx="6517667" cy="6863417"/>
          </a:xfrm>
          <a:prstGeom prst="rect">
            <a:avLst/>
          </a:prstGeom>
          <a:noFill/>
        </p:spPr>
        <p:txBody>
          <a:bodyPr wrap="square" lIns="91440" tIns="45720" rIns="91440" bIns="45720" rtlCol="0" anchor="t">
            <a:spAutoFit/>
          </a:bodyPr>
          <a:lstStyle/>
          <a:p>
            <a:pPr marL="542925" indent="-542925">
              <a:buSzPct val="200000"/>
              <a:buFont typeface="Wingdings" panose="05000000000000000000" pitchFamily="2" charset="2"/>
              <a:buChar char="þ"/>
            </a:pPr>
            <a:r>
              <a:rPr lang="en-AU" sz="1400" dirty="0">
                <a:solidFill>
                  <a:schemeClr val="bg1"/>
                </a:solidFill>
              </a:rPr>
              <a:t>The </a:t>
            </a:r>
            <a:r>
              <a:rPr lang="en-AU" sz="1400" b="1" dirty="0">
                <a:solidFill>
                  <a:schemeClr val="bg1"/>
                </a:solidFill>
              </a:rPr>
              <a:t>most experienced project team in Australia </a:t>
            </a:r>
            <a:r>
              <a:rPr lang="en-AU" sz="1400" dirty="0">
                <a:solidFill>
                  <a:schemeClr val="bg1"/>
                </a:solidFill>
              </a:rPr>
              <a:t>in nature based tourism, events and the visitor economy. We understand the challenges and opportunities presented by utilising Crown land. </a:t>
            </a:r>
          </a:p>
          <a:p>
            <a:pPr marL="542925" indent="-542925">
              <a:buSzPct val="200000"/>
              <a:buFont typeface="Wingdings" panose="05000000000000000000" pitchFamily="2" charset="2"/>
              <a:buChar char="þ"/>
            </a:pPr>
            <a:endParaRPr lang="en-AU" sz="1400" dirty="0">
              <a:solidFill>
                <a:schemeClr val="bg1"/>
              </a:solidFill>
            </a:endParaRPr>
          </a:p>
          <a:p>
            <a:pPr marL="542925" indent="-542925">
              <a:buSzPct val="200000"/>
              <a:buFont typeface="Wingdings" panose="05000000000000000000" pitchFamily="2" charset="2"/>
              <a:buChar char="þ"/>
            </a:pPr>
            <a:r>
              <a:rPr lang="en-AU" sz="1400" b="1" dirty="0">
                <a:solidFill>
                  <a:schemeClr val="bg1"/>
                </a:solidFill>
              </a:rPr>
              <a:t>Each member of the project team and specialist team are experts in their field. </a:t>
            </a:r>
            <a:r>
              <a:rPr lang="en-AU" sz="1400" dirty="0">
                <a:solidFill>
                  <a:schemeClr val="bg1"/>
                </a:solidFill>
              </a:rPr>
              <a:t>They are not generalist consultants. All ODIN360 project </a:t>
            </a:r>
            <a:r>
              <a:rPr lang="en-AU" sz="1400" b="1" dirty="0">
                <a:solidFill>
                  <a:schemeClr val="bg1"/>
                </a:solidFill>
              </a:rPr>
              <a:t>work will be undertaken by these experts </a:t>
            </a:r>
            <a:r>
              <a:rPr lang="en-AU" sz="1400" dirty="0">
                <a:solidFill>
                  <a:schemeClr val="bg1"/>
                </a:solidFill>
              </a:rPr>
              <a:t>and </a:t>
            </a:r>
            <a:r>
              <a:rPr lang="en-AU" sz="1400" b="1" dirty="0">
                <a:solidFill>
                  <a:schemeClr val="bg1"/>
                </a:solidFill>
              </a:rPr>
              <a:t>NOT</a:t>
            </a:r>
            <a:r>
              <a:rPr lang="en-AU" sz="1400" dirty="0">
                <a:solidFill>
                  <a:schemeClr val="bg1"/>
                </a:solidFill>
              </a:rPr>
              <a:t> delegated to an inexperienced junior consultant. </a:t>
            </a:r>
            <a:endParaRPr lang="en-AU" sz="1400" dirty="0">
              <a:solidFill>
                <a:schemeClr val="bg1"/>
              </a:solidFill>
              <a:cs typeface="Calibri"/>
            </a:endParaRPr>
          </a:p>
          <a:p>
            <a:pPr>
              <a:buSzPct val="200000"/>
            </a:pPr>
            <a:endParaRPr lang="en-AU" sz="1400" dirty="0">
              <a:solidFill>
                <a:schemeClr val="bg1"/>
              </a:solidFill>
            </a:endParaRPr>
          </a:p>
          <a:p>
            <a:pPr marL="542925" indent="-542925">
              <a:buSzPct val="200000"/>
              <a:buFont typeface="Wingdings" panose="05000000000000000000" pitchFamily="2" charset="2"/>
              <a:buChar char="þ"/>
            </a:pPr>
            <a:r>
              <a:rPr lang="en-AU" sz="1400" dirty="0">
                <a:solidFill>
                  <a:schemeClr val="bg1"/>
                </a:solidFill>
              </a:rPr>
              <a:t>The project team are all </a:t>
            </a:r>
            <a:r>
              <a:rPr lang="en-AU" sz="1400" b="1" dirty="0">
                <a:solidFill>
                  <a:schemeClr val="bg1"/>
                </a:solidFill>
              </a:rPr>
              <a:t>industry leaders of high standing </a:t>
            </a:r>
            <a:r>
              <a:rPr lang="en-AU" sz="1400" dirty="0">
                <a:solidFill>
                  <a:schemeClr val="bg1"/>
                </a:solidFill>
              </a:rPr>
              <a:t>that will bring insights and outcomes based on over 100 years of collective experience. </a:t>
            </a:r>
            <a:endParaRPr lang="en-AU" sz="1400" dirty="0">
              <a:solidFill>
                <a:schemeClr val="bg1"/>
              </a:solidFill>
              <a:ea typeface="Calibri"/>
              <a:cs typeface="Calibri"/>
            </a:endParaRPr>
          </a:p>
          <a:p>
            <a:pPr marL="542925" indent="-542925">
              <a:buSzPct val="200000"/>
              <a:buFont typeface="Wingdings" panose="05000000000000000000" pitchFamily="2" charset="2"/>
              <a:buChar char="þ"/>
            </a:pPr>
            <a:endParaRPr lang="en-AU" sz="1400" dirty="0">
              <a:solidFill>
                <a:schemeClr val="bg1"/>
              </a:solidFill>
            </a:endParaRPr>
          </a:p>
          <a:p>
            <a:pPr marL="542925" indent="-542925">
              <a:buSzPct val="200000"/>
              <a:buFont typeface="Wingdings" panose="05000000000000000000" pitchFamily="2" charset="2"/>
              <a:buChar char="þ"/>
            </a:pPr>
            <a:r>
              <a:rPr lang="en-AU" sz="1400" dirty="0">
                <a:solidFill>
                  <a:schemeClr val="bg1"/>
                </a:solidFill>
              </a:rPr>
              <a:t>Our team have all </a:t>
            </a:r>
            <a:r>
              <a:rPr lang="en-AU" sz="1400" b="1" dirty="0">
                <a:solidFill>
                  <a:schemeClr val="bg1"/>
                </a:solidFill>
              </a:rPr>
              <a:t>sat on both the client and consultant side</a:t>
            </a:r>
            <a:r>
              <a:rPr lang="en-AU" sz="1400" dirty="0">
                <a:solidFill>
                  <a:schemeClr val="bg1"/>
                </a:solidFill>
              </a:rPr>
              <a:t>. We know exactly what is required to deliver a successful outcome for the client. For that reason, we </a:t>
            </a:r>
            <a:r>
              <a:rPr lang="en-AU" sz="1400" b="1" dirty="0">
                <a:solidFill>
                  <a:schemeClr val="bg1"/>
                </a:solidFill>
              </a:rPr>
              <a:t>operate under a co-design model.</a:t>
            </a:r>
            <a:endParaRPr lang="en-AU" sz="1400" b="1" dirty="0">
              <a:solidFill>
                <a:schemeClr val="bg1"/>
              </a:solidFill>
              <a:ea typeface="Calibri"/>
              <a:cs typeface="Calibri"/>
            </a:endParaRPr>
          </a:p>
          <a:p>
            <a:pPr marL="542925" indent="-542925">
              <a:buSzPct val="200000"/>
              <a:buFont typeface="Wingdings" panose="05000000000000000000" pitchFamily="2" charset="2"/>
              <a:buChar char="þ"/>
            </a:pPr>
            <a:endParaRPr lang="en-AU" sz="1400" dirty="0">
              <a:solidFill>
                <a:schemeClr val="bg1"/>
              </a:solidFill>
            </a:endParaRPr>
          </a:p>
          <a:p>
            <a:pPr marL="542925" indent="-542925">
              <a:buSzPct val="200000"/>
              <a:buFont typeface="Wingdings" panose="05000000000000000000" pitchFamily="2" charset="2"/>
              <a:buChar char="þ"/>
            </a:pPr>
            <a:r>
              <a:rPr lang="en-AU" sz="1400" dirty="0">
                <a:solidFill>
                  <a:schemeClr val="bg1"/>
                </a:solidFill>
              </a:rPr>
              <a:t>We bring </a:t>
            </a:r>
            <a:r>
              <a:rPr lang="en-AU" sz="1400" b="1" dirty="0">
                <a:solidFill>
                  <a:schemeClr val="bg1"/>
                </a:solidFill>
              </a:rPr>
              <a:t>extensive local knowledge </a:t>
            </a:r>
            <a:r>
              <a:rPr lang="en-AU" sz="1400" dirty="0">
                <a:solidFill>
                  <a:schemeClr val="bg1"/>
                </a:solidFill>
              </a:rPr>
              <a:t>of the Great Ocean Road region, its visitor economy, its accommodation offerings and experience working with Aboriginal land custodians. </a:t>
            </a:r>
            <a:endParaRPr lang="en-AU" sz="1400" dirty="0">
              <a:solidFill>
                <a:schemeClr val="bg1"/>
              </a:solidFill>
              <a:ea typeface="Calibri"/>
              <a:cs typeface="Calibri"/>
            </a:endParaRPr>
          </a:p>
          <a:p>
            <a:pPr marL="542925" indent="-542925">
              <a:buSzPct val="200000"/>
              <a:buFont typeface="Wingdings" panose="05000000000000000000" pitchFamily="2" charset="2"/>
              <a:buChar char="þ"/>
            </a:pPr>
            <a:endParaRPr lang="en-AU" sz="1400" dirty="0">
              <a:solidFill>
                <a:schemeClr val="bg1"/>
              </a:solidFill>
            </a:endParaRPr>
          </a:p>
          <a:p>
            <a:pPr marL="542925" indent="-542925">
              <a:buSzPct val="200000"/>
              <a:buFont typeface="Wingdings" panose="05000000000000000000" pitchFamily="2" charset="2"/>
              <a:buChar char="þ"/>
            </a:pPr>
            <a:r>
              <a:rPr lang="en-AU" sz="1400" dirty="0">
                <a:solidFill>
                  <a:schemeClr val="bg1"/>
                </a:solidFill>
              </a:rPr>
              <a:t>We have a </a:t>
            </a:r>
            <a:r>
              <a:rPr lang="en-AU" sz="1400" b="1" dirty="0">
                <a:solidFill>
                  <a:schemeClr val="bg1"/>
                </a:solidFill>
              </a:rPr>
              <a:t>laser like focus on stakeholder &amp; community participation </a:t>
            </a:r>
            <a:r>
              <a:rPr lang="en-AU" sz="1400" dirty="0">
                <a:solidFill>
                  <a:schemeClr val="bg1"/>
                </a:solidFill>
              </a:rPr>
              <a:t>both through direct engagement and by survey.  We understand and have great respect of the need for </a:t>
            </a:r>
            <a:r>
              <a:rPr lang="en-AU" sz="1400" b="1" dirty="0">
                <a:solidFill>
                  <a:schemeClr val="bg1"/>
                </a:solidFill>
              </a:rPr>
              <a:t>Social Licence and Sustainability of outcomes. </a:t>
            </a:r>
            <a:endParaRPr lang="en-AU" sz="1400" b="1" dirty="0">
              <a:solidFill>
                <a:schemeClr val="bg1"/>
              </a:solidFill>
              <a:ea typeface="Calibri"/>
              <a:cs typeface="Calibri"/>
            </a:endParaRPr>
          </a:p>
          <a:p>
            <a:pPr marL="542925" indent="-542925">
              <a:buSzPct val="200000"/>
              <a:buFont typeface="Wingdings" panose="05000000000000000000" pitchFamily="2" charset="2"/>
              <a:buChar char="þ"/>
            </a:pPr>
            <a:endParaRPr lang="en-AU" sz="1400" dirty="0">
              <a:solidFill>
                <a:schemeClr val="bg1"/>
              </a:solidFill>
            </a:endParaRPr>
          </a:p>
          <a:p>
            <a:pPr marL="542925" indent="-542925">
              <a:buSzPct val="200000"/>
              <a:buFont typeface="Wingdings" panose="05000000000000000000" pitchFamily="2" charset="2"/>
              <a:buChar char="þ"/>
            </a:pPr>
            <a:r>
              <a:rPr lang="en-AU" sz="1400" dirty="0">
                <a:solidFill>
                  <a:schemeClr val="bg1"/>
                </a:solidFill>
              </a:rPr>
              <a:t>We bring </a:t>
            </a:r>
            <a:r>
              <a:rPr lang="en-AU" sz="1400" b="1" dirty="0">
                <a:solidFill>
                  <a:schemeClr val="bg1"/>
                </a:solidFill>
              </a:rPr>
              <a:t>passion and energy </a:t>
            </a:r>
            <a:r>
              <a:rPr lang="en-AU" sz="1400" dirty="0">
                <a:solidFill>
                  <a:schemeClr val="bg1"/>
                </a:solidFill>
              </a:rPr>
              <a:t>to our projects. We love our industry and our jobs. We have fun ensuring the best outcomes for our clients.</a:t>
            </a:r>
            <a:endParaRPr lang="en-AU" sz="1400" dirty="0">
              <a:solidFill>
                <a:schemeClr val="bg1"/>
              </a:solidFill>
              <a:ea typeface="Calibri"/>
              <a:cs typeface="Calibri"/>
            </a:endParaRPr>
          </a:p>
          <a:p>
            <a:pPr marL="285750" indent="-285750">
              <a:buFont typeface="Wingdings" panose="05000000000000000000" pitchFamily="2" charset="2"/>
              <a:buChar char="þ"/>
            </a:pPr>
            <a:endParaRPr lang="en-AU" sz="1400" dirty="0">
              <a:solidFill>
                <a:schemeClr val="bg1"/>
              </a:solidFill>
            </a:endParaRPr>
          </a:p>
          <a:p>
            <a:pPr marL="285750" indent="-285750">
              <a:buFont typeface="Wingdings" panose="05000000000000000000" pitchFamily="2" charset="2"/>
              <a:buChar char="ü"/>
            </a:pPr>
            <a:endParaRPr lang="en-AU" sz="1600" dirty="0">
              <a:solidFill>
                <a:schemeClr val="bg1"/>
              </a:solidFill>
            </a:endParaRPr>
          </a:p>
          <a:p>
            <a:pPr marL="285750" indent="-285750">
              <a:buFont typeface="Wingdings" panose="05000000000000000000" pitchFamily="2" charset="2"/>
              <a:buChar char="ü"/>
            </a:pPr>
            <a:endParaRPr lang="en-AU" sz="1600" dirty="0">
              <a:solidFill>
                <a:schemeClr val="bg1"/>
              </a:solidFill>
            </a:endParaRPr>
          </a:p>
          <a:p>
            <a:pPr marL="285750" indent="-285750">
              <a:buFont typeface="Wingdings" panose="05000000000000000000" pitchFamily="2" charset="2"/>
              <a:buChar char="ü"/>
            </a:pPr>
            <a:endParaRPr lang="en-AU" sz="1600" dirty="0">
              <a:solidFill>
                <a:schemeClr val="bg1"/>
              </a:solidFill>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45996" y="3105834"/>
            <a:ext cx="4752976" cy="646331"/>
          </a:xfrm>
          <a:prstGeom prst="rect">
            <a:avLst/>
          </a:prstGeom>
          <a:noFill/>
        </p:spPr>
        <p:txBody>
          <a:bodyPr wrap="square" rtlCol="0">
            <a:spAutoFit/>
          </a:bodyP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lang="en-AU" sz="3600" b="1">
                <a:solidFill>
                  <a:prstClr val="white"/>
                </a:solidFill>
                <a:latin typeface="Calibri" panose="020F0502020204030204"/>
              </a:rPr>
              <a:t>About ODIN360</a:t>
            </a: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4050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4143F2E9-B187-4975-81DD-EE6EB251270C}"/>
              </a:ext>
            </a:extLst>
          </p:cNvPr>
          <p:cNvSpPr>
            <a:spLocks noGrp="1"/>
          </p:cNvSpPr>
          <p:nvPr>
            <p:ph type="ftr" sz="quarter" idx="11"/>
          </p:nvPr>
        </p:nvSpPr>
        <p:spPr>
          <a:xfrm>
            <a:off x="8074152" y="6561137"/>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Strictly Confidential</a:t>
            </a:r>
          </a:p>
        </p:txBody>
      </p:sp>
      <p:sp>
        <p:nvSpPr>
          <p:cNvPr id="8" name="Slide Number Placeholder 7">
            <a:extLst>
              <a:ext uri="{FF2B5EF4-FFF2-40B4-BE49-F238E27FC236}">
                <a16:creationId xmlns:a16="http://schemas.microsoft.com/office/drawing/2014/main" id="{1F20D835-508C-4AAB-8945-7A33BA23DDE4}"/>
              </a:ext>
            </a:extLst>
          </p:cNvPr>
          <p:cNvSpPr>
            <a:spLocks noGrp="1"/>
          </p:cNvSpPr>
          <p:nvPr>
            <p:ph type="sldNum" sz="quarter" idx="12"/>
          </p:nvPr>
        </p:nvSpPr>
        <p:spPr>
          <a:xfrm>
            <a:off x="9291735" y="652682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white">
                    <a:lumMod val="6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06F95A04-0A3D-42AA-A7E5-7944E2AF7B48}"/>
              </a:ext>
            </a:extLst>
          </p:cNvPr>
          <p:cNvSpPr txBox="1"/>
          <p:nvPr/>
        </p:nvSpPr>
        <p:spPr>
          <a:xfrm>
            <a:off x="5518768" y="148612"/>
            <a:ext cx="6670184" cy="646331"/>
          </a:xfrm>
          <a:prstGeom prst="rect">
            <a:avLst/>
          </a:prstGeom>
          <a:noFill/>
        </p:spPr>
        <p:txBody>
          <a:bodyPr wrap="square" rtlCol="0">
            <a:spAutoFit/>
          </a:bodyPr>
          <a:lstStyle/>
          <a:p>
            <a:pPr algn="ctr"/>
            <a:r>
              <a:rPr lang="en-AU" b="1">
                <a:solidFill>
                  <a:schemeClr val="bg1"/>
                </a:solidFill>
              </a:rPr>
              <a:t>We bring to this extremely important project:</a:t>
            </a:r>
          </a:p>
          <a:p>
            <a:endParaRPr lang="en-AU" b="1">
              <a:solidFill>
                <a:schemeClr val="bg1"/>
              </a:solidFill>
            </a:endParaRPr>
          </a:p>
        </p:txBody>
      </p:sp>
    </p:spTree>
    <p:extLst>
      <p:ext uri="{BB962C8B-B14F-4D97-AF65-F5344CB8AC3E}">
        <p14:creationId xmlns:p14="http://schemas.microsoft.com/office/powerpoint/2010/main" val="247640721"/>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
            <a:ext cx="12192000" cy="44783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The ODIN360 Project Ecosystem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00190EEF-0DF0-4A78-8E34-BE94BD679176}"/>
              </a:ext>
            </a:extLst>
          </p:cNvPr>
          <p:cNvSpPr/>
          <p:nvPr/>
        </p:nvSpPr>
        <p:spPr>
          <a:xfrm>
            <a:off x="5663682" y="541631"/>
            <a:ext cx="6458632" cy="6220238"/>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a:extLst>
              <a:ext uri="{FF2B5EF4-FFF2-40B4-BE49-F238E27FC236}">
                <a16:creationId xmlns:a16="http://schemas.microsoft.com/office/drawing/2014/main" id="{620F1E1E-D61E-4AAC-912F-5060F5135BB0}"/>
              </a:ext>
            </a:extLst>
          </p:cNvPr>
          <p:cNvSpPr/>
          <p:nvPr/>
        </p:nvSpPr>
        <p:spPr>
          <a:xfrm>
            <a:off x="5663682" y="527963"/>
            <a:ext cx="6467177" cy="408984"/>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a:t>Relevant Project Team Expertise</a:t>
            </a: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288138" y="6447431"/>
            <a:ext cx="2743200" cy="365125"/>
          </a:xfrm>
        </p:spPr>
        <p:txBody>
          <a:bodyPr/>
          <a:lstStyle/>
          <a:p>
            <a:fld id="{EADCA1C5-0FBF-471E-AA07-FA3A59DF0D1E}" type="slidenum">
              <a:rPr lang="en-AU" smtClean="0"/>
              <a:t>12</a:t>
            </a:fld>
            <a:endParaRPr lang="en-AU"/>
          </a:p>
        </p:txBody>
      </p:sp>
      <p:sp>
        <p:nvSpPr>
          <p:cNvPr id="12" name="TextBox 11">
            <a:extLst>
              <a:ext uri="{FF2B5EF4-FFF2-40B4-BE49-F238E27FC236}">
                <a16:creationId xmlns:a16="http://schemas.microsoft.com/office/drawing/2014/main" id="{FB09ADA8-CD3C-45B8-AAB4-FEAF3070F237}"/>
              </a:ext>
            </a:extLst>
          </p:cNvPr>
          <p:cNvSpPr txBox="1"/>
          <p:nvPr/>
        </p:nvSpPr>
        <p:spPr>
          <a:xfrm>
            <a:off x="160662" y="890531"/>
            <a:ext cx="5477069" cy="5647700"/>
          </a:xfrm>
          <a:prstGeom prst="rect">
            <a:avLst/>
          </a:prstGeom>
          <a:noFill/>
        </p:spPr>
        <p:txBody>
          <a:bodyPr wrap="square" lIns="91440" tIns="45720" rIns="91440" bIns="45720" anchor="t">
            <a:spAutoFit/>
          </a:bodyPr>
          <a:lstStyle/>
          <a:p>
            <a:pPr lvl="0">
              <a:spcAft>
                <a:spcPts val="600"/>
              </a:spcAft>
              <a:defRPr/>
            </a:pPr>
            <a:r>
              <a:rPr kumimoji="0" lang="en-AU" sz="1400" b="0" i="0" u="none" strike="noStrike" kern="1200" cap="none" spc="0" normalizeH="0" baseline="0" noProof="0" dirty="0">
                <a:ln>
                  <a:noFill/>
                </a:ln>
                <a:effectLst/>
                <a:uLnTx/>
                <a:uFillTx/>
                <a:latin typeface="Calibri" panose="020F0502020204030204"/>
                <a:ea typeface="+mn-ea"/>
                <a:cs typeface="+mn-cs"/>
              </a:rPr>
              <a:t>ODIN360 is one of Australia’s most experienced consulting and business advisory firms that focuses on </a:t>
            </a:r>
            <a:r>
              <a:rPr lang="en-AU" sz="1400" dirty="0"/>
              <a:t>tourism strategy, </a:t>
            </a:r>
            <a:r>
              <a:rPr kumimoji="0" lang="en-AU" sz="1400" b="0" i="0" u="none" strike="noStrike" kern="1200" cap="none" spc="0" normalizeH="0" baseline="0" noProof="0" dirty="0">
                <a:ln>
                  <a:noFill/>
                </a:ln>
                <a:effectLst/>
                <a:uLnTx/>
                <a:uFillTx/>
                <a:latin typeface="Calibri" panose="020F0502020204030204"/>
                <a:ea typeface="+mn-ea"/>
                <a:cs typeface="+mn-cs"/>
              </a:rPr>
              <a:t>destination, event &amp; product development, economic analysis, stakeholder engagement and consumer research – all of which are core aspects of this project.</a:t>
            </a:r>
          </a:p>
          <a:p>
            <a:pPr>
              <a:spcAft>
                <a:spcPts val="600"/>
              </a:spcAft>
              <a:defRPr/>
            </a:pPr>
            <a:r>
              <a:rPr kumimoji="0" lang="en-AU" sz="1400" b="0" i="0" u="none" strike="noStrike" kern="1200" cap="none" spc="0" normalizeH="0" baseline="0" noProof="0" dirty="0">
                <a:ln>
                  <a:noFill/>
                </a:ln>
                <a:effectLst/>
                <a:uLnTx/>
                <a:uFillTx/>
                <a:latin typeface="Calibri" panose="020F0502020204030204"/>
                <a:ea typeface="+mn-ea"/>
                <a:cs typeface="+mn-cs"/>
              </a:rPr>
              <a:t>Our innovative model allows ODIN360 to create specialist and bespoke “project eco-systems”. </a:t>
            </a:r>
            <a:r>
              <a:rPr lang="en-AU" sz="1400" dirty="0"/>
              <a:t>We create teams of senior specialists who are experts in their field who undertake the work themselves. They do not hand it off to juniors with limited knowledge, experience or understanding of the issues at hand. This guarantees that we provide the best possible advice and service to our clients.</a:t>
            </a:r>
            <a:endParaRPr lang="en-AU" sz="1400" dirty="0">
              <a:cs typeface="Calibri"/>
            </a:endParaRPr>
          </a:p>
          <a:p>
            <a:pPr>
              <a:spcAft>
                <a:spcPts val="600"/>
              </a:spcAft>
              <a:defRPr/>
            </a:pPr>
            <a:r>
              <a:rPr lang="en-AU" sz="1400" dirty="0">
                <a:latin typeface="Calibri" panose="020F0502020204030204"/>
              </a:rPr>
              <a:t>In this project, we have identified 11 key areas that are critical to the project's success.</a:t>
            </a:r>
            <a:endParaRPr lang="en-AU" sz="1400" dirty="0">
              <a:latin typeface="Calibri" panose="020F0502020204030204"/>
              <a:cs typeface="Calibri"/>
            </a:endParaRPr>
          </a:p>
          <a:p>
            <a:pPr>
              <a:spcAft>
                <a:spcPts val="600"/>
              </a:spcAft>
              <a:defRPr/>
            </a:pPr>
            <a:r>
              <a:rPr lang="en-AU" sz="1400" dirty="0">
                <a:latin typeface="Calibri" panose="020F0502020204030204"/>
              </a:rPr>
              <a:t>As ODIN360 only bring true experts to projects, collectively the team has extensive expertise in each of these 11 areas. We will also work closely with the relevant councils and stakeholders in respect of their own planning and local sustainability issues and policies. </a:t>
            </a:r>
            <a:endParaRPr lang="en-AU" sz="1400" b="0" i="0" u="none" strike="noStrike" kern="1200" cap="none" spc="0" normalizeH="0" baseline="0" noProof="0" dirty="0">
              <a:ln>
                <a:noFill/>
              </a:ln>
              <a:effectLst/>
              <a:uLnTx/>
              <a:uFillTx/>
              <a:latin typeface="Calibri" panose="020F0502020204030204"/>
              <a:cs typeface="Calibri"/>
            </a:endParaRPr>
          </a:p>
          <a:p>
            <a:pPr>
              <a:spcAft>
                <a:spcPts val="600"/>
              </a:spcAft>
              <a:defRPr/>
            </a:pPr>
            <a:r>
              <a:rPr lang="en-AU" sz="1400" dirty="0"/>
              <a:t>Our project team are also not just “consultants”. </a:t>
            </a:r>
            <a:r>
              <a:rPr kumimoji="0" lang="en-AU" sz="1400" b="0" i="0" u="none" strike="noStrike" kern="1200" cap="none" spc="0" normalizeH="0" baseline="0" noProof="0" dirty="0">
                <a:ln>
                  <a:noFill/>
                </a:ln>
                <a:effectLst/>
                <a:uLnTx/>
                <a:uFillTx/>
                <a:latin typeface="Calibri" panose="020F0502020204030204"/>
                <a:ea typeface="+mn-ea"/>
                <a:cs typeface="+mn-cs"/>
              </a:rPr>
              <a:t>They have all actually lived and breathed the key project issues</a:t>
            </a:r>
            <a:r>
              <a:rPr lang="en-AU" sz="1400" dirty="0"/>
              <a:t> and challenges as senior </a:t>
            </a:r>
            <a:r>
              <a:rPr kumimoji="0" lang="en-AU" sz="1400" b="0" i="0" u="none" strike="noStrike" kern="1200" cap="none" spc="0" normalizeH="0" baseline="0" noProof="0" dirty="0">
                <a:ln>
                  <a:noFill/>
                </a:ln>
                <a:effectLst/>
                <a:uLnTx/>
                <a:uFillTx/>
                <a:latin typeface="Calibri" panose="020F0502020204030204"/>
                <a:ea typeface="+mn-ea"/>
                <a:cs typeface="+mn-cs"/>
              </a:rPr>
              <a:t>executives and directors of organisations such as </a:t>
            </a:r>
            <a:r>
              <a:rPr lang="en-AU" sz="1400" dirty="0"/>
              <a:t>Tourism &amp; Events Qld</a:t>
            </a:r>
            <a:r>
              <a:rPr kumimoji="0" lang="en-AU" sz="1400" b="0" i="0" u="none" strike="noStrike" kern="1200" cap="none" spc="0" normalizeH="0" baseline="0" noProof="0" dirty="0">
                <a:ln>
                  <a:noFill/>
                </a:ln>
                <a:effectLst/>
                <a:uLnTx/>
                <a:uFillTx/>
                <a:latin typeface="Calibri" panose="020F0502020204030204"/>
                <a:ea typeface="+mn-ea"/>
                <a:cs typeface="+mn-cs"/>
              </a:rPr>
              <a:t>, </a:t>
            </a:r>
            <a:r>
              <a:rPr lang="en-AU" sz="1400" dirty="0"/>
              <a:t>Visit Victoria, Destination NSW, Tourism Tasmania, BIG4 Holiday Parks, Nielsen</a:t>
            </a:r>
            <a:r>
              <a:rPr kumimoji="0" lang="en-AU" sz="1400" b="0" i="0" u="none" strike="noStrike" kern="1200" cap="none" spc="0" normalizeH="0" baseline="0" noProof="0" dirty="0">
                <a:ln>
                  <a:noFill/>
                </a:ln>
                <a:effectLst/>
                <a:uLnTx/>
                <a:uFillTx/>
                <a:latin typeface="Calibri" panose="020F0502020204030204"/>
                <a:ea typeface="+mn-ea"/>
                <a:cs typeface="+mn-cs"/>
              </a:rPr>
              <a:t>, </a:t>
            </a:r>
            <a:r>
              <a:rPr kumimoji="0" lang="en-AU" sz="1400" b="0" i="0" u="none" strike="noStrike" kern="1200" cap="none" spc="0" normalizeH="0" baseline="0" noProof="0" dirty="0" err="1">
                <a:ln>
                  <a:noFill/>
                </a:ln>
                <a:effectLst/>
                <a:uLnTx/>
                <a:uFillTx/>
                <a:latin typeface="Calibri" panose="020F0502020204030204"/>
                <a:ea typeface="+mn-ea"/>
                <a:cs typeface="+mn-cs"/>
              </a:rPr>
              <a:t>Repucom</a:t>
            </a:r>
            <a:r>
              <a:rPr kumimoji="0" lang="en-AU" sz="1400" b="0" i="0" u="none" strike="noStrike" kern="1200" cap="none" spc="0" normalizeH="0" baseline="0" noProof="0" dirty="0">
                <a:ln>
                  <a:noFill/>
                </a:ln>
                <a:effectLst/>
                <a:uLnTx/>
                <a:uFillTx/>
                <a:latin typeface="Calibri" panose="020F0502020204030204"/>
                <a:ea typeface="+mn-ea"/>
                <a:cs typeface="+mn-cs"/>
              </a:rPr>
              <a:t>, Australian Grand Prix Corporation and several AFL Clubs to name a few. </a:t>
            </a:r>
          </a:p>
          <a:p>
            <a:pPr>
              <a:spcAft>
                <a:spcPts val="600"/>
              </a:spcAft>
              <a:defRPr/>
            </a:pPr>
            <a:r>
              <a:rPr kumimoji="0" lang="en-AU" sz="1400" b="0" i="0" u="none" strike="noStrike" kern="1200" cap="none" spc="0" normalizeH="0" baseline="0" noProof="0" dirty="0">
                <a:ln>
                  <a:noFill/>
                </a:ln>
                <a:effectLst/>
                <a:uLnTx/>
                <a:uFillTx/>
                <a:latin typeface="Calibri" panose="020F0502020204030204"/>
                <a:ea typeface="+mn-ea"/>
                <a:cs typeface="+mn-cs"/>
              </a:rPr>
              <a:t>As </a:t>
            </a:r>
            <a:r>
              <a:rPr lang="en-AU" sz="1400" dirty="0">
                <a:latin typeface="Calibri" panose="020F0502020204030204"/>
              </a:rPr>
              <a:t>consultants, </a:t>
            </a:r>
            <a:r>
              <a:rPr kumimoji="0" lang="en-AU" sz="1400" b="0" i="0" u="none" strike="noStrike" kern="1200" cap="none" spc="0" normalizeH="0" baseline="0" noProof="0" dirty="0">
                <a:ln>
                  <a:noFill/>
                </a:ln>
                <a:effectLst/>
                <a:uLnTx/>
                <a:uFillTx/>
                <a:latin typeface="Calibri" panose="020F0502020204030204"/>
                <a:ea typeface="+mn-ea"/>
                <a:cs typeface="+mn-cs"/>
              </a:rPr>
              <a:t>we have also worked with many regional tourism boards and local councils.</a:t>
            </a:r>
            <a:r>
              <a:rPr lang="en-AU" sz="1400" dirty="0">
                <a:latin typeface="Calibri" panose="020F0502020204030204"/>
              </a:rPr>
              <a:t> </a:t>
            </a:r>
            <a:endParaRPr lang="en-AU" sz="1400" b="0" i="0" u="none" strike="noStrike" kern="1200" cap="none" spc="0" normalizeH="0" baseline="0" noProof="0" dirty="0">
              <a:ln>
                <a:noFill/>
              </a:ln>
              <a:effectLst/>
              <a:uLnTx/>
              <a:uFillTx/>
              <a:latin typeface="Calibri" panose="020F0502020204030204"/>
              <a:cs typeface="Calibri"/>
            </a:endParaRPr>
          </a:p>
        </p:txBody>
      </p:sp>
      <p:graphicFrame>
        <p:nvGraphicFramePr>
          <p:cNvPr id="10" name="Diagram 9">
            <a:extLst>
              <a:ext uri="{FF2B5EF4-FFF2-40B4-BE49-F238E27FC236}">
                <a16:creationId xmlns:a16="http://schemas.microsoft.com/office/drawing/2014/main" id="{D344A349-5A23-2FE5-2581-ECD7E8A7BCDE}"/>
              </a:ext>
            </a:extLst>
          </p:cNvPr>
          <p:cNvGraphicFramePr/>
          <p:nvPr>
            <p:extLst>
              <p:ext uri="{D42A27DB-BD31-4B8C-83A1-F6EECF244321}">
                <p14:modId xmlns:p14="http://schemas.microsoft.com/office/powerpoint/2010/main" val="585686279"/>
              </p:ext>
            </p:extLst>
          </p:nvPr>
        </p:nvGraphicFramePr>
        <p:xfrm>
          <a:off x="4350977" y="1017080"/>
          <a:ext cx="9393015" cy="5618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214583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79B533F8-D626-4F1E-A80D-F3DF18E99928}"/>
              </a:ext>
            </a:extLst>
          </p:cNvPr>
          <p:cNvSpPr txBox="1"/>
          <p:nvPr/>
        </p:nvSpPr>
        <p:spPr>
          <a:xfrm>
            <a:off x="7315200" y="3972197"/>
            <a:ext cx="4720559" cy="28315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Previous relevant board and advisory roles </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t>Member - </a:t>
            </a:r>
            <a:r>
              <a:rPr kumimoji="0" lang="en-US" sz="1300" b="1" i="0" u="none" strike="noStrike" kern="1200" cap="none" spc="0" normalizeH="0" baseline="0" noProof="0">
                <a:ln>
                  <a:noFill/>
                </a:ln>
                <a:solidFill>
                  <a:prstClr val="black"/>
                </a:solidFill>
                <a:effectLst/>
                <a:uLnTx/>
                <a:uFillTx/>
                <a:latin typeface="Calibri" panose="020F0502020204030204"/>
                <a:ea typeface="+mn-ea"/>
                <a:cs typeface="+mn-cs"/>
              </a:rPr>
              <a:t>Aust Govt Standing Committee on Tourism </a:t>
            </a:r>
            <a:r>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t>(ASCOT)</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Director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Surfers Paradise Alliance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a Gold Coast City Council Economic Development Authority</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Founder &amp; Director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Australian &amp; NZ Sports Law Assoc</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Director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Australian MotorSport Foundation</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Founder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Korin Gamadji Institute</a:t>
            </a:r>
          </a:p>
          <a:p>
            <a:pPr marL="87313" marR="0" lvl="3"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Calibri" panose="020F0502020204030204"/>
              <a:ea typeface="+mn-ea"/>
              <a:cs typeface="+mn-cs"/>
            </a:endParaRPr>
          </a:p>
          <a:p>
            <a:pPr marL="87313" marR="0" lvl="3" indent="0" algn="l" defTabSz="914400" rtl="0" eaLnBrk="1" fontAlgn="auto" latinLnBrk="0" hangingPunct="1">
              <a:lnSpc>
                <a:spcPct val="100000"/>
              </a:lnSpc>
              <a:spcBef>
                <a:spcPts val="0"/>
              </a:spcBef>
              <a:spcAft>
                <a:spcPts val="0"/>
              </a:spcAft>
              <a:buClrTx/>
              <a:buSzTx/>
              <a:buFontTx/>
              <a:buNone/>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Awards &amp; Qualifications </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Master of Laws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Monash University</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Bachelor of Economics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Monash University</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300" b="1">
                <a:solidFill>
                  <a:prstClr val="black"/>
                </a:solidFill>
                <a:latin typeface="Calibri" panose="020F0502020204030204"/>
              </a:rPr>
              <a:t>Harvard Business School Online </a:t>
            </a:r>
            <a:r>
              <a:rPr lang="en-AU" sz="1300">
                <a:solidFill>
                  <a:prstClr val="black"/>
                </a:solidFill>
                <a:latin typeface="Calibri" panose="020F0502020204030204"/>
              </a:rPr>
              <a:t>– Disruptive Strategy </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mn-cs"/>
            </a:endParaRP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Australian CEO of Year 2018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Finalist</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Australian Tourism Executive of Year 2017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Finalist </a:t>
            </a:r>
          </a:p>
        </p:txBody>
      </p:sp>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501848"/>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65720" y="-3213"/>
            <a:ext cx="11765496" cy="461665"/>
          </a:xfrm>
          <a:prstGeom prst="rect">
            <a:avLst/>
          </a:prstGeom>
          <a:noFill/>
        </p:spPr>
        <p:txBody>
          <a:bodyPr wrap="square">
            <a:spAutoFit/>
          </a:bodyPr>
          <a:lstStyle/>
          <a:p>
            <a:pPr lvl="0">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ODIN360 Project Team: Steven Wright </a:t>
            </a:r>
            <a:r>
              <a:rPr kumimoji="0" lang="en-AU" sz="2400" i="0" u="none" strike="noStrike" kern="1200" cap="none" spc="0" normalizeH="0" baseline="0" noProof="0">
                <a:ln>
                  <a:noFill/>
                </a:ln>
                <a:solidFill>
                  <a:prstClr val="white"/>
                </a:solidFill>
                <a:effectLst/>
                <a:uLnTx/>
                <a:uFillTx/>
                <a:latin typeface="Calibri" panose="020F0502020204030204"/>
                <a:ea typeface="+mn-ea"/>
                <a:cs typeface="+mn-cs"/>
              </a:rPr>
              <a:t>- </a:t>
            </a:r>
            <a:r>
              <a:rPr lang="en-AU" sz="2400" b="1">
                <a:solidFill>
                  <a:prstClr val="white"/>
                </a:solidFill>
              </a:rPr>
              <a:t>Project Manager </a:t>
            </a:r>
            <a:r>
              <a:rPr kumimoji="0" lang="en-AU" b="1" i="0" u="none" strike="noStrike" kern="1200" cap="none" spc="0" normalizeH="0" baseline="0" noProof="0">
                <a:ln>
                  <a:noFill/>
                </a:ln>
                <a:solidFill>
                  <a:prstClr val="white"/>
                </a:solidFill>
                <a:effectLst/>
                <a:uLnTx/>
                <a:uFillTx/>
                <a:latin typeface="Calibri" panose="020F0502020204030204"/>
                <a:ea typeface="+mn-ea"/>
                <a:cs typeface="+mn-cs"/>
              </a:rPr>
              <a:t>(also member of Caravan Park Plan project) </a:t>
            </a:r>
            <a:endParaRPr kumimoji="0" lang="en-AU"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5" name="Picture 24" descr="A person wearing glasses&#10;&#10;Description automatically generated with medium confidence">
            <a:extLst>
              <a:ext uri="{FF2B5EF4-FFF2-40B4-BE49-F238E27FC236}">
                <a16:creationId xmlns:a16="http://schemas.microsoft.com/office/drawing/2014/main" id="{3027EF0D-047A-4730-B255-C5800F1450D7}"/>
              </a:ext>
            </a:extLst>
          </p:cNvPr>
          <p:cNvPicPr>
            <a:picLocks noChangeAspect="1"/>
          </p:cNvPicPr>
          <p:nvPr/>
        </p:nvPicPr>
        <p:blipFill rotWithShape="1">
          <a:blip r:embed="rId3">
            <a:extLst>
              <a:ext uri="{28A0092B-C50C-407E-A947-70E740481C1C}">
                <a14:useLocalDpi xmlns:a14="http://schemas.microsoft.com/office/drawing/2010/main" val="0"/>
              </a:ext>
            </a:extLst>
          </a:blip>
          <a:srcRect l="7048" r="13731" b="23794"/>
          <a:stretch/>
        </p:blipFill>
        <p:spPr>
          <a:xfrm>
            <a:off x="277549" y="726201"/>
            <a:ext cx="1297649" cy="1335511"/>
          </a:xfrm>
          <a:prstGeom prst="rect">
            <a:avLst/>
          </a:prstGeom>
          <a:ln w="57150">
            <a:solidFill>
              <a:srgbClr val="000033"/>
            </a:solidFill>
          </a:ln>
        </p:spPr>
      </p:pic>
      <p:sp>
        <p:nvSpPr>
          <p:cNvPr id="5" name="TextBox 4">
            <a:extLst>
              <a:ext uri="{FF2B5EF4-FFF2-40B4-BE49-F238E27FC236}">
                <a16:creationId xmlns:a16="http://schemas.microsoft.com/office/drawing/2014/main" id="{2860E640-EEA0-4FEF-BB88-54E219515B18}"/>
              </a:ext>
            </a:extLst>
          </p:cNvPr>
          <p:cNvSpPr txBox="1"/>
          <p:nvPr/>
        </p:nvSpPr>
        <p:spPr>
          <a:xfrm>
            <a:off x="1696507" y="586773"/>
            <a:ext cx="5603616" cy="184665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effectLst/>
                <a:uLnTx/>
                <a:uFillTx/>
                <a:latin typeface="Calibri" panose="020F0502020204030204"/>
                <a:ea typeface="+mn-ea"/>
                <a:cs typeface="+mn-cs"/>
              </a:rPr>
              <a:t>Steven Wright </a:t>
            </a:r>
            <a:r>
              <a:rPr kumimoji="0" lang="en-AU" sz="1400" b="0" i="0" u="none" strike="noStrike" kern="1200" cap="none" spc="0" normalizeH="0" baseline="0" noProof="0" dirty="0">
                <a:ln>
                  <a:noFill/>
                </a:ln>
                <a:effectLst/>
                <a:uLnTx/>
                <a:uFillTx/>
                <a:latin typeface="Calibri" panose="020F0502020204030204"/>
                <a:ea typeface="+mn-ea"/>
                <a:cs typeface="+mn-cs"/>
              </a:rPr>
              <a:t>is the founder and MD of ODIN360. He is an extremely experienced consultant and leader in strategy, tourism, major events and business planning. He has held Board, CEO and private consulting roles in </a:t>
            </a:r>
            <a:r>
              <a:rPr lang="en-AU" sz="1400" dirty="0">
                <a:latin typeface="Calibri" panose="020F0502020204030204"/>
              </a:rPr>
              <a:t>well-known</a:t>
            </a:r>
            <a:r>
              <a:rPr kumimoji="0" lang="en-AU" sz="1400" b="0" i="0" u="none" strike="noStrike" kern="1200" cap="none" spc="0" normalizeH="0" baseline="0" noProof="0" dirty="0">
                <a:ln>
                  <a:noFill/>
                </a:ln>
                <a:effectLst/>
                <a:uLnTx/>
                <a:uFillTx/>
                <a:latin typeface="Calibri" panose="020F0502020204030204"/>
                <a:ea typeface="+mn-ea"/>
                <a:cs typeface="+mn-cs"/>
              </a:rPr>
              <a:t> organisations in the public and private sector for over 25 years. He has the unique skill of being able to balance the often conflicting commercial / economic imperatives with community needs, social licence and public policy.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4E365425-CFFE-4A97-8E2A-91A155075C6A}"/>
              </a:ext>
            </a:extLst>
          </p:cNvPr>
          <p:cNvSpPr txBox="1"/>
          <p:nvPr/>
        </p:nvSpPr>
        <p:spPr>
          <a:xfrm>
            <a:off x="7178814" y="558272"/>
            <a:ext cx="5037985" cy="3493264"/>
          </a:xfrm>
          <a:prstGeom prst="rect">
            <a:avLst/>
          </a:prstGeom>
          <a:noFill/>
        </p:spPr>
        <p:txBody>
          <a:bodyPr wrap="square" lIns="91440" tIns="45720" rIns="91440" bIns="45720" rtlCol="0" anchor="t">
            <a:spAutoFit/>
          </a:bodyPr>
          <a:lstStyle/>
          <a:p>
            <a:pPr marL="271145" marR="0" lvl="2" indent="-184150" algn="ctr" defTabSz="914400" rtl="0" eaLnBrk="1" fontAlgn="auto" latinLnBrk="0" hangingPunct="1">
              <a:lnSpc>
                <a:spcPct val="100000"/>
              </a:lnSpc>
              <a:spcBef>
                <a:spcPts val="0"/>
              </a:spcBef>
              <a:spcAft>
                <a:spcPts val="0"/>
              </a:spcAft>
              <a:buClrTx/>
              <a:buSzTx/>
              <a:buFontTx/>
              <a:buNone/>
              <a:tabLst/>
              <a:defRPr/>
            </a:pPr>
            <a:r>
              <a:rPr kumimoji="0" lang="en-AU" b="1" i="0" u="none" strike="noStrike" kern="1200" cap="none" spc="0" normalizeH="0" baseline="0" noProof="0">
                <a:ln>
                  <a:noFill/>
                </a:ln>
                <a:solidFill>
                  <a:prstClr val="black"/>
                </a:solidFill>
                <a:effectLst/>
                <a:uLnTx/>
                <a:uFillTx/>
                <a:latin typeface="Calibri" panose="020F0502020204030204"/>
                <a:ea typeface="+mn-ea"/>
                <a:cs typeface="+mn-cs"/>
              </a:rPr>
              <a:t>Career Summary</a:t>
            </a:r>
            <a:endParaRPr kumimoji="0" lang="en-US" b="0" i="0" u="none" strike="noStrike" kern="1200" cap="none" spc="0" normalizeH="0" baseline="0" noProof="0">
              <a:ln>
                <a:noFill/>
              </a:ln>
              <a:solidFill>
                <a:prstClr val="black"/>
              </a:solidFill>
              <a:effectLst/>
              <a:uLnTx/>
              <a:uFillTx/>
              <a:latin typeface="Calibri" panose="020F0502020204030204"/>
              <a:ea typeface="+mn-ea"/>
              <a:cs typeface="+mn-cs"/>
            </a:endParaRPr>
          </a:p>
          <a:p>
            <a:pPr marL="271145" marR="0" lvl="2" indent="-184150" algn="l" defTabSz="914400" rtl="0" eaLnBrk="1" fontAlgn="auto" latinLnBrk="0" hangingPunct="1">
              <a:lnSpc>
                <a:spcPct val="100000"/>
              </a:lnSpc>
              <a:spcBef>
                <a:spcPts val="0"/>
              </a:spcBef>
              <a:spcAft>
                <a:spcPts val="0"/>
              </a:spcAft>
              <a:buClrTx/>
              <a:buSzTx/>
              <a:buFontTx/>
              <a:buNone/>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Current</a:t>
            </a:r>
            <a:endParaRPr kumimoji="0" lang="en-AU" sz="1300" b="1"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3"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MD &amp; Founder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ODIN360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management consulting </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3"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Chairman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South East Leisure Pty Ltd / City of Greater Dandenong</a:t>
            </a:r>
            <a:endParaRPr kumimoji="0" lang="en-AU" sz="1300" b="1"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3"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Director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Victoria Tourism Industry Council</a:t>
            </a:r>
            <a:endParaRPr kumimoji="0" lang="en-AU" sz="1300" b="1"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3"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Advisory Board Member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Delaware North Australia</a:t>
            </a:r>
          </a:p>
          <a:p>
            <a:pPr marL="271145" marR="0" lvl="3"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300">
                <a:solidFill>
                  <a:prstClr val="black"/>
                </a:solidFill>
                <a:latin typeface="Calibri" panose="020F0502020204030204"/>
              </a:rPr>
              <a:t>Director - </a:t>
            </a:r>
            <a:r>
              <a:rPr lang="en-AU" sz="1300" b="1">
                <a:solidFill>
                  <a:prstClr val="black"/>
                </a:solidFill>
                <a:latin typeface="Calibri" panose="020F0502020204030204"/>
              </a:rPr>
              <a:t>East Gippsland Water Corporation</a:t>
            </a:r>
            <a:endParaRPr kumimoji="0" lang="en-AU" sz="1300" b="1" i="0" u="none" strike="noStrike" kern="1200" cap="none" spc="0" normalizeH="0" baseline="0" noProof="0">
              <a:ln>
                <a:noFill/>
              </a:ln>
              <a:solidFill>
                <a:prstClr val="black"/>
              </a:solidFill>
              <a:effectLst/>
              <a:uLnTx/>
              <a:uFillTx/>
              <a:latin typeface="Calibri" panose="020F0502020204030204"/>
              <a:ea typeface="+mn-ea"/>
              <a:cs typeface="+mn-cs"/>
            </a:endParaRPr>
          </a:p>
          <a:p>
            <a:pPr marL="271145" lvl="3" indent="-184150">
              <a:buFont typeface="Arial" panose="020B0604020202020204" pitchFamily="34" charset="0"/>
              <a:buChar char="•"/>
              <a:defRPr/>
            </a:pPr>
            <a:r>
              <a:rPr lang="en-AU" sz="1300">
                <a:solidFill>
                  <a:prstClr val="black"/>
                </a:solidFill>
                <a:latin typeface="Calibri" panose="020F0502020204030204"/>
              </a:rPr>
              <a:t>Director - </a:t>
            </a:r>
            <a:r>
              <a:rPr lang="en-AU" sz="1300" b="1">
                <a:solidFill>
                  <a:prstClr val="black"/>
                </a:solidFill>
                <a:latin typeface="Calibri" panose="020F0502020204030204"/>
              </a:rPr>
              <a:t>Blackburn Community Bank </a:t>
            </a:r>
            <a:r>
              <a:rPr lang="en-AU" sz="1300">
                <a:solidFill>
                  <a:prstClr val="black"/>
                </a:solidFill>
                <a:latin typeface="Calibri" panose="020F0502020204030204"/>
              </a:rPr>
              <a:t>– Bendigo Bank Franchisee</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86995" marR="0" lvl="3"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86995" marR="0" lvl="2" indent="0" algn="l" defTabSz="914400" rtl="0" eaLnBrk="1" fontAlgn="auto" latinLnBrk="0" hangingPunct="1">
              <a:lnSpc>
                <a:spcPct val="100000"/>
              </a:lnSpc>
              <a:spcBef>
                <a:spcPts val="0"/>
              </a:spcBef>
              <a:spcAft>
                <a:spcPts val="0"/>
              </a:spcAft>
              <a:buClrTx/>
              <a:buSzTx/>
              <a:buFontTx/>
              <a:buNone/>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Previous Executive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a:endParaRPr>
          </a:p>
          <a:p>
            <a:pPr marL="258445"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BIG4 Holidays Parks of Aust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Tourism &amp; Events Qld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 : Qld Government Authority</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Brisbane Lions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 (interim) : AFL Club</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Richmond Football Club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 : AFL Club</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 Grand Prix Corp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 : Vic Govt Authority for F1 </a:t>
            </a:r>
            <a:b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Australian Grand Prix and MotoGP</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Herbert Smith Freehills</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Commercial Solicitors - senior associate  </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a:endParaRPr>
          </a:p>
        </p:txBody>
      </p:sp>
      <p:sp>
        <p:nvSpPr>
          <p:cNvPr id="22" name="TextBox 21">
            <a:extLst>
              <a:ext uri="{FF2B5EF4-FFF2-40B4-BE49-F238E27FC236}">
                <a16:creationId xmlns:a16="http://schemas.microsoft.com/office/drawing/2014/main" id="{A26CE98A-7157-4E78-88DC-70D127BC7CC5}"/>
              </a:ext>
            </a:extLst>
          </p:cNvPr>
          <p:cNvSpPr txBox="1"/>
          <p:nvPr/>
        </p:nvSpPr>
        <p:spPr>
          <a:xfrm>
            <a:off x="169226" y="3695617"/>
            <a:ext cx="7316357" cy="313932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ndParaRPr>
          </a:p>
          <a:p>
            <a:pPr lvl="0">
              <a:defRPr/>
            </a:pPr>
            <a:r>
              <a:rPr kumimoji="0" lang="en-AU" sz="1400" b="0" i="0" u="none" strike="noStrike" kern="1200" cap="none" spc="0" normalizeH="0" baseline="0" noProof="0" dirty="0">
                <a:ln>
                  <a:noFill/>
                </a:ln>
                <a:effectLst/>
                <a:uLnTx/>
                <a:uFillTx/>
                <a:latin typeface="Calibri" panose="020F0502020204030204"/>
                <a:ea typeface="+mn-ea"/>
                <a:cs typeface="+mn-cs"/>
              </a:rPr>
              <a:t>As a qualified lawyer, accountant and AICD Graduate, Steven has the academic, legal and practical governance, commercial, financial and operational experiences to ensure </a:t>
            </a:r>
            <a:r>
              <a:rPr lang="en-AU" sz="1400" dirty="0"/>
              <a:t>project success.</a:t>
            </a:r>
            <a:endParaRPr lang="en-AU" sz="1400" dirty="0">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a:defRPr/>
            </a:pPr>
            <a:r>
              <a:rPr lang="en-US" sz="1400" b="1" dirty="0">
                <a:latin typeface="-apple-system"/>
                <a:ea typeface="+mn-lt"/>
                <a:cs typeface="+mn-lt"/>
              </a:rPr>
              <a:t>ACHIEVEMENTS:</a:t>
            </a:r>
            <a:r>
              <a:rPr lang="en-AU" sz="1400" dirty="0">
                <a:latin typeface="-apple-system"/>
                <a:ea typeface="+mn-lt"/>
                <a:cs typeface="+mn-lt"/>
              </a:rPr>
              <a:t> </a:t>
            </a:r>
            <a:endParaRPr lang="en-AU" sz="1400" dirty="0">
              <a:latin typeface="-apple-system"/>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a:latin typeface="Calibri" panose="020F0502020204030204"/>
              </a:rPr>
              <a:t>Developed and successfully implemented corporate and tourism strategy across many large organisations and destinations.</a:t>
            </a:r>
            <a:endParaRPr lang="en-AU" sz="1400" dirty="0">
              <a:latin typeface="Calibri" panose="020F0502020204030204"/>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a:latin typeface="Calibri" panose="020F0502020204030204"/>
              </a:rPr>
              <a:t>Created sustainable model and framework for tourism activities in National Parks.</a:t>
            </a:r>
            <a:endParaRPr lang="en-AU" sz="1400" dirty="0">
              <a:latin typeface="Calibri" panose="020F0502020204030204"/>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a:latin typeface="Calibri" panose="020F0502020204030204"/>
              </a:rPr>
              <a:t>Introduced Tourism Management Planning across each Regional Tourism Board in Queensland.</a:t>
            </a:r>
            <a:endParaRPr lang="en-AU" sz="1400" dirty="0">
              <a:latin typeface="Calibri" panose="020F0502020204030204"/>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a:latin typeface="Calibri" panose="020F0502020204030204"/>
                <a:cs typeface="Calibri"/>
              </a:rPr>
              <a:t>Developed new products and commercialisation strategy for Bellarine Rail </a:t>
            </a:r>
            <a:r>
              <a:rPr lang="en-AU" sz="1400" dirty="0">
                <a:latin typeface="Calibri" panose="020F0502020204030204"/>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a:latin typeface="Calibri" panose="020F0502020204030204"/>
                <a:cs typeface="Calibri"/>
              </a:rPr>
              <a:t>Developed masterplans for Indigo Shire caravan parks to maximise commercial opportunities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a:latin typeface="Calibri" panose="020F0502020204030204"/>
                <a:cs typeface="Calibri"/>
              </a:rPr>
              <a:t>Developed commercial and community strategy for Blackburn South Community Bank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a:latin typeface="Calibri" panose="020F0502020204030204"/>
              </a:rPr>
              <a:t>Created numerous masterplans for major tourism attractions and accommodation products</a:t>
            </a:r>
            <a:endParaRPr lang="en-AU" sz="1400" dirty="0">
              <a:latin typeface="Calibri" panose="020F0502020204030204"/>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a:latin typeface="Calibri" panose="020F0502020204030204"/>
              </a:rPr>
              <a:t>Developed numerous small and larger scale events connected with F1, MotoGP and AFL</a:t>
            </a:r>
            <a:endParaRPr lang="en-AU" sz="1400" b="0" i="0" u="none" strike="noStrike" kern="1200" cap="none" spc="0" normalizeH="0" baseline="0" noProof="0" dirty="0">
              <a:ln>
                <a:noFill/>
              </a:ln>
              <a:effectLst/>
              <a:uLnTx/>
              <a:uFillTx/>
              <a:latin typeface="Calibri" panose="020F0502020204030204"/>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dirty="0">
                <a:latin typeface="Calibri" panose="020F0502020204030204"/>
              </a:rPr>
              <a:t>Creator and Founder of </a:t>
            </a:r>
            <a:r>
              <a:rPr lang="en-AU" sz="1400" dirty="0" err="1">
                <a:latin typeface="Calibri" panose="020F0502020204030204"/>
              </a:rPr>
              <a:t>Korin</a:t>
            </a:r>
            <a:r>
              <a:rPr lang="en-AU" sz="1400" dirty="0">
                <a:latin typeface="Calibri" panose="020F0502020204030204"/>
              </a:rPr>
              <a:t> </a:t>
            </a:r>
            <a:r>
              <a:rPr lang="en-AU" sz="1400" dirty="0" err="1">
                <a:latin typeface="Calibri" panose="020F0502020204030204"/>
              </a:rPr>
              <a:t>Gamadji</a:t>
            </a:r>
            <a:r>
              <a:rPr lang="en-AU" sz="1400" dirty="0">
                <a:latin typeface="Calibri" panose="020F0502020204030204"/>
              </a:rPr>
              <a:t> Institute for indigenous leadership development. </a:t>
            </a:r>
            <a:endParaRPr lang="en-AU" sz="1400" b="0" i="0" u="none" strike="noStrike" kern="1200" cap="none" spc="0" normalizeH="0" baseline="0" noProof="0" dirty="0">
              <a:ln>
                <a:noFill/>
              </a:ln>
              <a:effectLst/>
              <a:uLnTx/>
              <a:uFillTx/>
              <a:latin typeface="Calibri" panose="020F0502020204030204"/>
              <a:cs typeface="Calibri"/>
            </a:endParaRPr>
          </a:p>
        </p:txBody>
      </p:sp>
      <p:sp>
        <p:nvSpPr>
          <p:cNvPr id="12" name="TextBox 11">
            <a:extLst>
              <a:ext uri="{FF2B5EF4-FFF2-40B4-BE49-F238E27FC236}">
                <a16:creationId xmlns:a16="http://schemas.microsoft.com/office/drawing/2014/main" id="{20363D2D-91D6-4421-92E4-67D1C2C43551}"/>
              </a:ext>
            </a:extLst>
          </p:cNvPr>
          <p:cNvSpPr txBox="1"/>
          <p:nvPr/>
        </p:nvSpPr>
        <p:spPr>
          <a:xfrm>
            <a:off x="156240" y="2061712"/>
            <a:ext cx="1540267"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Steven Wright</a:t>
            </a:r>
          </a:p>
        </p:txBody>
      </p:sp>
      <p:sp>
        <p:nvSpPr>
          <p:cNvPr id="3" name="Rectangle 2">
            <a:extLst>
              <a:ext uri="{FF2B5EF4-FFF2-40B4-BE49-F238E27FC236}">
                <a16:creationId xmlns:a16="http://schemas.microsoft.com/office/drawing/2014/main" id="{48F891D0-426F-465D-B016-1C67FD350BBB}"/>
              </a:ext>
            </a:extLst>
          </p:cNvPr>
          <p:cNvSpPr/>
          <p:nvPr/>
        </p:nvSpPr>
        <p:spPr>
          <a:xfrm>
            <a:off x="45266" y="589474"/>
            <a:ext cx="12060559" cy="6281578"/>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2374E8B-C424-4954-94ED-AA8CDFBCB06C}"/>
              </a:ext>
            </a:extLst>
          </p:cNvPr>
          <p:cNvSpPr txBox="1"/>
          <p:nvPr/>
        </p:nvSpPr>
        <p:spPr>
          <a:xfrm>
            <a:off x="169226" y="2274508"/>
            <a:ext cx="7098999" cy="1600438"/>
          </a:xfrm>
          <a:prstGeom prst="rect">
            <a:avLst/>
          </a:prstGeom>
          <a:noFill/>
        </p:spPr>
        <p:txBody>
          <a:bodyPr wrap="square" lIns="91440" tIns="45720" rIns="91440" bIns="45720" anchor="t">
            <a:spAutoFit/>
          </a:bodyPr>
          <a:lstStyle/>
          <a:p>
            <a:r>
              <a:rPr kumimoji="0" lang="en-AU" sz="1400" b="0" i="0" u="none" strike="noStrike" kern="1200" cap="none" spc="0" normalizeH="0" baseline="0" noProof="0" dirty="0">
                <a:ln>
                  <a:noFill/>
                </a:ln>
                <a:effectLst/>
                <a:uLnTx/>
                <a:uFillTx/>
                <a:latin typeface="Calibri" panose="020F0502020204030204"/>
                <a:ea typeface="+mn-ea"/>
                <a:cs typeface="+mn-cs"/>
              </a:rPr>
              <a:t>As a Director of the Victorian Tourism </a:t>
            </a:r>
            <a:r>
              <a:rPr kumimoji="0" lang="en-AU" sz="1400" b="0" i="0" u="none" strike="noStrike" kern="1200" cap="none" spc="0" normalizeH="0" baseline="0" noProof="0" dirty="0">
                <a:ln>
                  <a:noFill/>
                </a:ln>
                <a:effectLst/>
                <a:uLnTx/>
                <a:uFillTx/>
                <a:latin typeface="Calibri" panose="020F0502020204030204"/>
                <a:ea typeface="+mn-lt"/>
                <a:cs typeface="Calibri" panose="020F0502020204030204"/>
              </a:rPr>
              <a:t>Industry </a:t>
            </a:r>
            <a:r>
              <a:rPr lang="en-AU" sz="1400" dirty="0"/>
              <a:t>Council (VTIC) and Delaware </a:t>
            </a:r>
            <a:r>
              <a:rPr kumimoji="0" lang="en-AU" sz="1400" b="0" i="0" u="none" strike="noStrike" kern="1200" cap="none" spc="0" normalizeH="0" baseline="0" noProof="0" dirty="0">
                <a:ln>
                  <a:noFill/>
                </a:ln>
                <a:effectLst/>
                <a:uLnTx/>
                <a:uFillTx/>
                <a:latin typeface="Calibri" panose="020F0502020204030204"/>
                <a:ea typeface="+mn-ea"/>
                <a:cs typeface="+mn-cs"/>
              </a:rPr>
              <a:t>North Australia, former CEO </a:t>
            </a:r>
            <a:r>
              <a:rPr lang="en-AU" sz="1400" dirty="0"/>
              <a:t>of Tourism &amp; Events Queensland, </a:t>
            </a:r>
            <a:r>
              <a:rPr kumimoji="0" lang="en-AU" sz="1400" b="0" i="0" u="none" strike="noStrike" kern="1200" cap="none" spc="0" normalizeH="0" baseline="0" noProof="0" dirty="0">
                <a:ln>
                  <a:noFill/>
                </a:ln>
                <a:effectLst/>
                <a:uLnTx/>
                <a:uFillTx/>
                <a:latin typeface="Calibri" panose="020F0502020204030204"/>
                <a:ea typeface="+mn-ea"/>
                <a:cs typeface="+mn-cs"/>
              </a:rPr>
              <a:t> BIG4 Holiday Parks, Aust Grand Prix Corp and two AFL clubs, Steven has extensive knowledge of regional </a:t>
            </a:r>
            <a:r>
              <a:rPr lang="en-AU" sz="1400" dirty="0"/>
              <a:t>tourism and major events . He has particular understanding of the Great Ocean Road through those roles, as well as the work on the GORCAPA Caravan Park project. This has been further enhanced as a regular tourist “user” in the area. </a:t>
            </a:r>
            <a:r>
              <a:rPr lang="en-AU" sz="1400" dirty="0">
                <a:latin typeface="Calibri" panose="020F0502020204030204"/>
              </a:rPr>
              <a:t>Across these varied roles, h</a:t>
            </a:r>
            <a:r>
              <a:rPr kumimoji="0" lang="en-AU" sz="1400" b="0" i="0" u="none" strike="noStrike" kern="1200" cap="none" spc="0" normalizeH="0" baseline="0" noProof="0" dirty="0">
                <a:ln>
                  <a:noFill/>
                </a:ln>
                <a:effectLst/>
                <a:uLnTx/>
                <a:uFillTx/>
                <a:latin typeface="Calibri" panose="020F0502020204030204"/>
                <a:ea typeface="+mn-ea"/>
                <a:cs typeface="+mn-cs"/>
              </a:rPr>
              <a:t>e has managed complex stakeholder and government relationships to achieve successful outcomes.</a:t>
            </a:r>
            <a:endParaRPr lang="en-AU" sz="1400" dirty="0"/>
          </a:p>
        </p:txBody>
      </p:sp>
      <p:sp>
        <p:nvSpPr>
          <p:cNvPr id="6" name="Footer Placeholder 5">
            <a:extLst>
              <a:ext uri="{FF2B5EF4-FFF2-40B4-BE49-F238E27FC236}">
                <a16:creationId xmlns:a16="http://schemas.microsoft.com/office/drawing/2014/main" id="{3A3D2E60-E247-4080-A165-5BEB25C5C874}"/>
              </a:ext>
            </a:extLst>
          </p:cNvPr>
          <p:cNvSpPr>
            <a:spLocks noGrp="1"/>
          </p:cNvSpPr>
          <p:nvPr>
            <p:ph type="ftr" sz="quarter" idx="11"/>
          </p:nvPr>
        </p:nvSpPr>
        <p:spPr>
          <a:xfrm>
            <a:off x="8432575" y="6575244"/>
            <a:ext cx="4114800" cy="365125"/>
          </a:xfrm>
        </p:spPr>
        <p:txBody>
          <a:bodyPr/>
          <a:lstStyle/>
          <a:p>
            <a:r>
              <a:rPr lang="en-AU"/>
              <a:t>Strictly Confidential</a:t>
            </a:r>
          </a:p>
        </p:txBody>
      </p:sp>
      <p:sp>
        <p:nvSpPr>
          <p:cNvPr id="7" name="Slide Number Placeholder 6">
            <a:extLst>
              <a:ext uri="{FF2B5EF4-FFF2-40B4-BE49-F238E27FC236}">
                <a16:creationId xmlns:a16="http://schemas.microsoft.com/office/drawing/2014/main" id="{026F6D94-1EE2-47AF-9497-74DD70898BD2}"/>
              </a:ext>
            </a:extLst>
          </p:cNvPr>
          <p:cNvSpPr>
            <a:spLocks noGrp="1"/>
          </p:cNvSpPr>
          <p:nvPr>
            <p:ph type="sldNum" sz="quarter" idx="12"/>
          </p:nvPr>
        </p:nvSpPr>
        <p:spPr>
          <a:xfrm>
            <a:off x="9278938" y="6533709"/>
            <a:ext cx="2743200" cy="365125"/>
          </a:xfrm>
        </p:spPr>
        <p:txBody>
          <a:bodyPr/>
          <a:lstStyle/>
          <a:p>
            <a:fld id="{EADCA1C5-0FBF-471E-AA07-FA3A59DF0D1E}" type="slidenum">
              <a:rPr lang="en-AU" smtClean="0"/>
              <a:t>13</a:t>
            </a:fld>
            <a:endParaRPr lang="en-AU"/>
          </a:p>
        </p:txBody>
      </p:sp>
    </p:spTree>
    <p:extLst>
      <p:ext uri="{BB962C8B-B14F-4D97-AF65-F5344CB8AC3E}">
        <p14:creationId xmlns:p14="http://schemas.microsoft.com/office/powerpoint/2010/main" val="2100205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8" y="-18270"/>
            <a:ext cx="12192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ODIN360 Project Team : Dr Claire Ellis- Product Development </a:t>
            </a:r>
            <a:r>
              <a:rPr kumimoji="0" lang="en-AU" b="1" i="0" u="none" strike="noStrike" kern="1200" cap="none" spc="0" normalizeH="0" baseline="0" noProof="0">
                <a:ln>
                  <a:noFill/>
                </a:ln>
                <a:solidFill>
                  <a:prstClr val="white"/>
                </a:solidFill>
                <a:effectLst/>
                <a:uLnTx/>
                <a:uFillTx/>
                <a:latin typeface="Calibri" panose="020F0502020204030204"/>
                <a:ea typeface="+mn-ea"/>
                <a:cs typeface="+mn-cs"/>
              </a:rPr>
              <a:t>(also member of Caravan Park Plan project) </a:t>
            </a:r>
            <a:endParaRPr kumimoji="0" lang="en-AU"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4E365425-CFFE-4A97-8E2A-91A155075C6A}"/>
              </a:ext>
            </a:extLst>
          </p:cNvPr>
          <p:cNvSpPr txBox="1"/>
          <p:nvPr/>
        </p:nvSpPr>
        <p:spPr>
          <a:xfrm>
            <a:off x="7955377" y="655403"/>
            <a:ext cx="4071426" cy="1538883"/>
          </a:xfrm>
          <a:prstGeom prst="rect">
            <a:avLst/>
          </a:prstGeom>
          <a:noFill/>
        </p:spPr>
        <p:txBody>
          <a:bodyPr wrap="square" lIns="91440" tIns="45720" rIns="91440" bIns="45720" rtlCol="0" anchor="t">
            <a:spAutoFit/>
          </a:bodyPr>
          <a:lstStyle/>
          <a:p>
            <a:pPr marL="271145" lvl="2" indent="-184150">
              <a:defRPr/>
            </a:pPr>
            <a:endParaRPr lang="en-AU" sz="1600" b="1">
              <a:latin typeface="Calibri" panose="020F0502020204030204"/>
            </a:endParaRPr>
          </a:p>
          <a:p>
            <a:pPr marL="271145" lvl="2" indent="-184150">
              <a:defRPr/>
            </a:pPr>
            <a:endParaRPr lang="en-AU" sz="1600" b="1">
              <a:latin typeface="Calibri" panose="020F0502020204030204"/>
            </a:endParaRPr>
          </a:p>
          <a:p>
            <a:pPr marL="271145" lvl="2" indent="-184150">
              <a:defRPr/>
            </a:pPr>
            <a:endParaRPr lang="en-AU" sz="1600" b="1">
              <a:latin typeface="Calibri" panose="020F0502020204030204"/>
            </a:endParaRPr>
          </a:p>
          <a:p>
            <a:pPr marL="271145" lvl="2" indent="-184150">
              <a:defRPr/>
            </a:pPr>
            <a:endParaRPr lang="en-AU" sz="1600" b="1">
              <a:latin typeface="Calibri" panose="020F0502020204030204"/>
            </a:endParaRPr>
          </a:p>
          <a:p>
            <a:pPr marL="271145" lvl="2" indent="-184150">
              <a:defRPr/>
            </a:pPr>
            <a:endParaRPr lang="en-AU" sz="1600" b="1">
              <a:latin typeface="Calibri" panose="020F0502020204030204"/>
              <a:cs typeface="Calibri" panose="020F0502020204030204"/>
            </a:endParaRPr>
          </a:p>
          <a:p>
            <a:pPr marL="258445" marR="0" lvl="2" indent="-171450" defTabSz="914400">
              <a:lnSpc>
                <a:spcPct val="100000"/>
              </a:lnSpc>
              <a:spcBef>
                <a:spcPts val="0"/>
              </a:spcBef>
              <a:spcAft>
                <a:spcPts val="0"/>
              </a:spcAft>
              <a:buClrTx/>
              <a:buSzTx/>
              <a:buFont typeface="Arial" panose="020B0604020202020204" pitchFamily="34" charset="0"/>
              <a:buChar char="•"/>
              <a:tabLst/>
              <a:defRPr/>
            </a:pPr>
            <a:endParaRPr lang="en-AU" sz="1400">
              <a:cs typeface="Calibri"/>
            </a:endParaRPr>
          </a:p>
        </p:txBody>
      </p:sp>
      <p:sp>
        <p:nvSpPr>
          <p:cNvPr id="3" name="TextBox 2">
            <a:extLst>
              <a:ext uri="{FF2B5EF4-FFF2-40B4-BE49-F238E27FC236}">
                <a16:creationId xmlns:a16="http://schemas.microsoft.com/office/drawing/2014/main" id="{2253112A-9D41-4DC7-AFC4-D7E6622BBC1F}"/>
              </a:ext>
            </a:extLst>
          </p:cNvPr>
          <p:cNvSpPr txBox="1"/>
          <p:nvPr/>
        </p:nvSpPr>
        <p:spPr>
          <a:xfrm>
            <a:off x="7358938" y="3826715"/>
            <a:ext cx="4411743" cy="492443"/>
          </a:xfrm>
          <a:prstGeom prst="rect">
            <a:avLst/>
          </a:prstGeom>
          <a:noFill/>
        </p:spPr>
        <p:txBody>
          <a:bodyPr wrap="square" rtlCol="0">
            <a:spAutoFit/>
          </a:bodyPr>
          <a:lstStyle/>
          <a:p>
            <a:pPr marL="88900" marR="0" lvl="0" indent="0" algn="l" defTabSz="914400" rtl="0" eaLnBrk="1" fontAlgn="auto" latinLnBrk="0" hangingPunct="1">
              <a:lnSpc>
                <a:spcPct val="100000"/>
              </a:lnSpc>
              <a:spcBef>
                <a:spcPts val="0"/>
              </a:spcBef>
              <a:spcAft>
                <a:spcPts val="0"/>
              </a:spcAft>
              <a:buClrTx/>
              <a:buSzTx/>
              <a:buFontTx/>
              <a:buNone/>
              <a:tabLst/>
              <a:defRPr/>
            </a:pPr>
            <a:endParaRPr kumimoji="0" lang="en-AU" sz="8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4038600" y="6583801"/>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14</a:t>
            </a:fld>
            <a:endParaRPr lang="en-AU"/>
          </a:p>
        </p:txBody>
      </p:sp>
      <p:sp>
        <p:nvSpPr>
          <p:cNvPr id="18" name="Rectangle 17">
            <a:extLst>
              <a:ext uri="{FF2B5EF4-FFF2-40B4-BE49-F238E27FC236}">
                <a16:creationId xmlns:a16="http://schemas.microsoft.com/office/drawing/2014/main" id="{D6DB9C2A-B571-22D7-6791-C90875D62B2F}"/>
              </a:ext>
            </a:extLst>
          </p:cNvPr>
          <p:cNvSpPr/>
          <p:nvPr/>
        </p:nvSpPr>
        <p:spPr>
          <a:xfrm>
            <a:off x="283286" y="596133"/>
            <a:ext cx="11829023" cy="6005193"/>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F6450DE0-97A8-FDFA-46A0-FA6F51E8E314}"/>
              </a:ext>
            </a:extLst>
          </p:cNvPr>
          <p:cNvSpPr txBox="1"/>
          <p:nvPr/>
        </p:nvSpPr>
        <p:spPr>
          <a:xfrm>
            <a:off x="1835216" y="644881"/>
            <a:ext cx="5523722" cy="267509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0000"/>
                </a:solidFill>
                <a:effectLst/>
                <a:uLnTx/>
                <a:uFillTx/>
                <a:latin typeface="Calibri" panose="020F0502020204030204" pitchFamily="34" charset="0"/>
                <a:ea typeface="+mn-ea"/>
                <a:cs typeface="+mn-cs"/>
              </a:rPr>
              <a:t>Dr </a:t>
            </a:r>
            <a:r>
              <a:rPr kumimoji="0" lang="en-GB" sz="1400" b="1" i="0" u="none" strike="noStrike" kern="1200" cap="none" spc="0" normalizeH="0" baseline="0" noProof="0">
                <a:ln>
                  <a:noFill/>
                </a:ln>
                <a:solidFill>
                  <a:srgbClr val="000000"/>
                </a:solidFill>
                <a:effectLst/>
                <a:uLnTx/>
                <a:uFillTx/>
                <a:latin typeface="Calibri" panose="020F0502020204030204" pitchFamily="34" charset="0"/>
                <a:ea typeface="+mn-ea"/>
                <a:cs typeface="+mn-cs"/>
              </a:rPr>
              <a:t>Claire Ellis </a:t>
            </a:r>
            <a:r>
              <a:rPr kumimoji="0" lang="en-GB" sz="14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is Australia’s leading nature based and sustainability tourism consultant.  She is Chair of Ecotourism Australia and works around the world in </a:t>
            </a:r>
            <a:r>
              <a:rPr lang="en-US" sz="1400">
                <a:solidFill>
                  <a:srgbClr val="000000"/>
                </a:solidFill>
                <a:effectLst/>
                <a:ea typeface="Times New Roman" panose="02020603050405020304" pitchFamily="18" charset="0"/>
              </a:rPr>
              <a:t>advising in strategic development, policy, sustainability and planning largely for destinations and across nature-based tourism products.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a:effectLst/>
              <a:ea typeface="Times New Roman" panose="02020603050405020304" pitchFamily="18" charset="0"/>
            </a:endParaRPr>
          </a:p>
          <a:p>
            <a:pPr>
              <a:spcAft>
                <a:spcPts val="1875"/>
              </a:spcAft>
            </a:pPr>
            <a:r>
              <a:rPr lang="en-US" sz="1400">
                <a:solidFill>
                  <a:srgbClr val="000000"/>
                </a:solidFill>
                <a:effectLst/>
                <a:ea typeface="Times New Roman" panose="02020603050405020304" pitchFamily="18" charset="0"/>
              </a:rPr>
              <a:t>Claire has been consulting for over 10 years, having previously been working with remote expedition tours in Indonesia, undertaking research and working as a University lecturer, and then leading the supply-side of Tourism Tasmania for 7 years</a:t>
            </a:r>
            <a:r>
              <a:rPr lang="en-US" sz="1400">
                <a:solidFill>
                  <a:srgbClr val="000000"/>
                </a:solidFill>
                <a:ea typeface="Times New Roman" panose="02020603050405020304" pitchFamily="18" charset="0"/>
              </a:rPr>
              <a:t>. </a:t>
            </a:r>
            <a:endParaRPr kumimoji="0" lang="en-AU" sz="1400" b="0" i="0" u="none" strike="noStrike" kern="1200" cap="none" spc="0" normalizeH="0" baseline="0" noProof="0">
              <a:ln>
                <a:noFill/>
              </a:ln>
              <a:solidFill>
                <a:prstClr val="black"/>
              </a:solidFill>
              <a:effectLst/>
              <a:uLnTx/>
              <a:uFillTx/>
              <a:latin typeface="Calibri" panose="020F0502020204030204"/>
              <a:ea typeface="+mn-ea"/>
              <a:cs typeface="+mn-cs"/>
            </a:endParaRPr>
          </a:p>
          <a:p>
            <a:endParaRPr lang="en-AU"/>
          </a:p>
        </p:txBody>
      </p:sp>
      <p:pic>
        <p:nvPicPr>
          <p:cNvPr id="21" name="Picture 20">
            <a:extLst>
              <a:ext uri="{FF2B5EF4-FFF2-40B4-BE49-F238E27FC236}">
                <a16:creationId xmlns:a16="http://schemas.microsoft.com/office/drawing/2014/main" id="{A3FD832E-8041-7FA6-850D-40096CF7D252}"/>
              </a:ext>
            </a:extLst>
          </p:cNvPr>
          <p:cNvPicPr>
            <a:picLocks noChangeAspect="1"/>
          </p:cNvPicPr>
          <p:nvPr/>
        </p:nvPicPr>
        <p:blipFill>
          <a:blip r:embed="rId3"/>
          <a:stretch>
            <a:fillRect/>
          </a:stretch>
        </p:blipFill>
        <p:spPr>
          <a:xfrm>
            <a:off x="480517" y="699762"/>
            <a:ext cx="1113999" cy="1148865"/>
          </a:xfrm>
          <a:prstGeom prst="rect">
            <a:avLst/>
          </a:prstGeom>
          <a:ln w="38100">
            <a:solidFill>
              <a:srgbClr val="000033"/>
            </a:solidFill>
          </a:ln>
        </p:spPr>
      </p:pic>
      <p:sp>
        <p:nvSpPr>
          <p:cNvPr id="23" name="TextBox 22">
            <a:extLst>
              <a:ext uri="{FF2B5EF4-FFF2-40B4-BE49-F238E27FC236}">
                <a16:creationId xmlns:a16="http://schemas.microsoft.com/office/drawing/2014/main" id="{26765332-53EE-4242-19FA-2B0824429797}"/>
              </a:ext>
            </a:extLst>
          </p:cNvPr>
          <p:cNvSpPr txBox="1"/>
          <p:nvPr/>
        </p:nvSpPr>
        <p:spPr>
          <a:xfrm>
            <a:off x="308363" y="1952256"/>
            <a:ext cx="14659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1" u="none" strike="noStrike" kern="1200" cap="none" spc="0" normalizeH="0" baseline="0" noProof="0">
                <a:ln>
                  <a:noFill/>
                </a:ln>
                <a:solidFill>
                  <a:prstClr val="black"/>
                </a:solidFill>
                <a:effectLst/>
                <a:uLnTx/>
                <a:uFillTx/>
                <a:latin typeface="Calibri" panose="020F0502020204030204"/>
                <a:ea typeface="+mn-ea"/>
                <a:cs typeface="+mn-cs"/>
              </a:rPr>
              <a:t>Dr Claire Ellis</a:t>
            </a:r>
            <a:r>
              <a:rPr kumimoji="0" lang="en-AU" sz="1200" i="1" u="none" strike="noStrike" kern="1200" cap="none" spc="0" normalizeH="0" baseline="0" noProof="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i="1" u="none" strike="noStrike" kern="1200" cap="none" spc="0" normalizeH="0" baseline="0" noProof="0">
                <a:ln>
                  <a:noFill/>
                </a:ln>
                <a:solidFill>
                  <a:prstClr val="black"/>
                </a:solidFill>
                <a:effectLst/>
                <a:uLnTx/>
                <a:uFillTx/>
                <a:latin typeface="Calibri" panose="020F0502020204030204"/>
                <a:ea typeface="+mn-ea"/>
                <a:cs typeface="+mn-cs"/>
              </a:rPr>
              <a:t>Sustainability &amp; Nature Based Tourism Specialist </a:t>
            </a:r>
          </a:p>
        </p:txBody>
      </p:sp>
      <p:sp>
        <p:nvSpPr>
          <p:cNvPr id="25" name="TextBox 24">
            <a:extLst>
              <a:ext uri="{FF2B5EF4-FFF2-40B4-BE49-F238E27FC236}">
                <a16:creationId xmlns:a16="http://schemas.microsoft.com/office/drawing/2014/main" id="{322FFCA2-2991-1FF5-A5C2-2F04CE54C32F}"/>
              </a:ext>
            </a:extLst>
          </p:cNvPr>
          <p:cNvSpPr txBox="1"/>
          <p:nvPr/>
        </p:nvSpPr>
        <p:spPr>
          <a:xfrm>
            <a:off x="345173" y="2903385"/>
            <a:ext cx="7013765" cy="1846659"/>
          </a:xfrm>
          <a:prstGeom prst="rect">
            <a:avLst/>
          </a:prstGeom>
          <a:noFill/>
        </p:spPr>
        <p:txBody>
          <a:bodyPr wrap="square">
            <a:spAutoFit/>
          </a:bodyPr>
          <a:lstStyle/>
          <a:p>
            <a:r>
              <a:rPr lang="en-US" sz="1400">
                <a:solidFill>
                  <a:srgbClr val="000000"/>
                </a:solidFill>
                <a:ea typeface="Times New Roman" panose="02020603050405020304" pitchFamily="18" charset="0"/>
              </a:rPr>
              <a:t>Her tourism consultancy work is varied with a strong regional and nature-based focus around strategic projects and immersive visitor experiences. </a:t>
            </a:r>
          </a:p>
          <a:p>
            <a:endParaRPr lang="en-US" sz="800">
              <a:solidFill>
                <a:srgbClr val="000000"/>
              </a:solidFill>
              <a:ea typeface="Times New Roman" panose="02020603050405020304" pitchFamily="18" charset="0"/>
            </a:endParaRPr>
          </a:p>
          <a:p>
            <a:r>
              <a:rPr lang="en-US" sz="1400">
                <a:solidFill>
                  <a:srgbClr val="000000"/>
                </a:solidFill>
                <a:effectLst/>
                <a:ea typeface="Times New Roman" panose="02020603050405020304" pitchFamily="18" charset="0"/>
              </a:rPr>
              <a:t>It varies from undertaking regional reviews, providing strategic advice on the design and development of major sustainable products in Crown lands such as multi-day walks to support regional development, through to designing and managing programs aimed at improving seasonality. Simply described, her work concentrates on examining an issue and designing practical and implementable sustainable solutions that work for clients and stakeholders. </a:t>
            </a:r>
          </a:p>
          <a:p>
            <a:endParaRPr lang="en-AU" sz="800">
              <a:effectLst/>
              <a:ea typeface="Times New Roman" panose="02020603050405020304" pitchFamily="18" charset="0"/>
            </a:endParaRPr>
          </a:p>
        </p:txBody>
      </p:sp>
      <p:sp>
        <p:nvSpPr>
          <p:cNvPr id="26" name="TextBox 25">
            <a:extLst>
              <a:ext uri="{FF2B5EF4-FFF2-40B4-BE49-F238E27FC236}">
                <a16:creationId xmlns:a16="http://schemas.microsoft.com/office/drawing/2014/main" id="{C5DC63BE-E53B-F6A3-78BA-8288DA071F7A}"/>
              </a:ext>
            </a:extLst>
          </p:cNvPr>
          <p:cNvSpPr txBox="1"/>
          <p:nvPr/>
        </p:nvSpPr>
        <p:spPr>
          <a:xfrm>
            <a:off x="345173" y="4580265"/>
            <a:ext cx="6988222" cy="193899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Times New Roman" panose="02020603050405020304" pitchFamily="18" charset="0"/>
                <a:cs typeface="+mn-cs"/>
              </a:rPr>
              <a:t>Claire is currently drawing on contemporary post-COVID trends around sustainability, nature and health and wellbeing to create new appealing experiences such as the Kangaroo Island Guardian project for tourism operators that engages visitors in environmental care.</a:t>
            </a:r>
          </a:p>
          <a:p>
            <a:endParaRPr lang="en-US" sz="800" dirty="0">
              <a:solidFill>
                <a:srgbClr val="000000"/>
              </a:solidFill>
              <a:ea typeface="Times New Roman" panose="02020603050405020304" pitchFamily="18" charset="0"/>
            </a:endParaRPr>
          </a:p>
          <a:p>
            <a:r>
              <a:rPr lang="en-US" sz="1400" dirty="0">
                <a:solidFill>
                  <a:srgbClr val="000000"/>
                </a:solidFill>
                <a:effectLst/>
                <a:ea typeface="Times New Roman" panose="02020603050405020304" pitchFamily="18" charset="0"/>
              </a:rPr>
              <a:t>Claire’s role in this project will be to not only develop best practice commercial products </a:t>
            </a:r>
            <a:r>
              <a:rPr lang="en-US" sz="1400" dirty="0">
                <a:solidFill>
                  <a:srgbClr val="000000"/>
                </a:solidFill>
                <a:ea typeface="Times New Roman" panose="02020603050405020304" pitchFamily="18" charset="0"/>
              </a:rPr>
              <a:t>for the </a:t>
            </a:r>
            <a:r>
              <a:rPr lang="en-US" sz="1400" dirty="0">
                <a:solidFill>
                  <a:srgbClr val="000000"/>
                </a:solidFill>
                <a:effectLst/>
                <a:ea typeface="Times New Roman" panose="02020603050405020304" pitchFamily="18" charset="0"/>
              </a:rPr>
              <a:t>Crown Lands </a:t>
            </a:r>
            <a:r>
              <a:rPr lang="en-US" sz="1400" dirty="0" err="1">
                <a:solidFill>
                  <a:srgbClr val="000000"/>
                </a:solidFill>
                <a:effectLst/>
                <a:ea typeface="Times New Roman" panose="02020603050405020304" pitchFamily="18" charset="0"/>
              </a:rPr>
              <a:t>Utilisation</a:t>
            </a:r>
            <a:r>
              <a:rPr lang="en-US" sz="1400" dirty="0">
                <a:solidFill>
                  <a:srgbClr val="000000"/>
                </a:solidFill>
                <a:effectLst/>
                <a:ea typeface="Times New Roman" panose="02020603050405020304" pitchFamily="18" charset="0"/>
              </a:rPr>
              <a:t> Project, but also ensure they will align</a:t>
            </a:r>
            <a:r>
              <a:rPr lang="en-US" sz="1400" dirty="0">
                <a:solidFill>
                  <a:srgbClr val="000000"/>
                </a:solidFill>
                <a:ea typeface="Times New Roman" panose="02020603050405020304" pitchFamily="18" charset="0"/>
              </a:rPr>
              <a:t> with the overarching principles of sustainability in its true sense and be consistent with GORCAPA’s desire to received ECO destination certification.   </a:t>
            </a:r>
            <a:endParaRPr lang="en-US" sz="1400" dirty="0">
              <a:solidFill>
                <a:srgbClr val="000000"/>
              </a:solidFill>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alibri" panose="020F0502020204030204"/>
              <a:ea typeface="Times New Roman" panose="02020603050405020304" pitchFamily="18" charset="0"/>
              <a:cs typeface="+mn-cs"/>
            </a:endParaRPr>
          </a:p>
        </p:txBody>
      </p:sp>
      <p:sp>
        <p:nvSpPr>
          <p:cNvPr id="15" name="TextBox 14">
            <a:extLst>
              <a:ext uri="{FF2B5EF4-FFF2-40B4-BE49-F238E27FC236}">
                <a16:creationId xmlns:a16="http://schemas.microsoft.com/office/drawing/2014/main" id="{383A6A2C-6E7D-CC87-78F4-C02122DA1293}"/>
              </a:ext>
            </a:extLst>
          </p:cNvPr>
          <p:cNvSpPr txBox="1"/>
          <p:nvPr/>
        </p:nvSpPr>
        <p:spPr>
          <a:xfrm>
            <a:off x="7701755" y="727426"/>
            <a:ext cx="4325048" cy="5262979"/>
          </a:xfrm>
          <a:prstGeom prst="rect">
            <a:avLst/>
          </a:prstGeom>
          <a:noFill/>
        </p:spPr>
        <p:txBody>
          <a:bodyPr wrap="square">
            <a:spAutoFit/>
          </a:bodyPr>
          <a:lstStyle/>
          <a:p>
            <a:pPr algn="ctr"/>
            <a:r>
              <a:rPr lang="en-US" sz="1600" b="1">
                <a:ea typeface="+mn-lt"/>
                <a:cs typeface="+mn-lt"/>
              </a:rPr>
              <a:t>Career Summary </a:t>
            </a:r>
            <a:endParaRPr lang="en-US" sz="1600"/>
          </a:p>
          <a:p>
            <a:endParaRPr lang="en-US" sz="1200">
              <a:solidFill>
                <a:srgbClr val="000000"/>
              </a:solidFill>
              <a:effectLst/>
              <a:latin typeface="Calibri" panose="020F0502020204030204" pitchFamily="34" charset="0"/>
              <a:ea typeface="Times New Roman" panose="02020603050405020304" pitchFamily="18" charset="0"/>
            </a:endParaRPr>
          </a:p>
          <a:p>
            <a:r>
              <a:rPr lang="en-US" sz="1400" b="1">
                <a:solidFill>
                  <a:srgbClr val="000000"/>
                </a:solidFill>
                <a:effectLst/>
                <a:latin typeface="Calibri" panose="020F0502020204030204" pitchFamily="34" charset="0"/>
                <a:ea typeface="Times New Roman" panose="02020603050405020304" pitchFamily="18" charset="0"/>
              </a:rPr>
              <a:t>Current Roles</a:t>
            </a:r>
          </a:p>
          <a:p>
            <a:pPr marL="354013" indent="-354013">
              <a:buFont typeface="Arial" panose="020B0604020202020204" pitchFamily="34" charset="0"/>
              <a:buChar char="•"/>
            </a:pPr>
            <a:r>
              <a:rPr lang="en-US" sz="1400">
                <a:solidFill>
                  <a:srgbClr val="000000"/>
                </a:solidFill>
                <a:latin typeface="Calibri" panose="020F0502020204030204" pitchFamily="34" charset="0"/>
                <a:ea typeface="Times New Roman" panose="02020603050405020304" pitchFamily="18" charset="0"/>
              </a:rPr>
              <a:t>Managing Director - </a:t>
            </a:r>
            <a:r>
              <a:rPr lang="en-US" sz="1400" b="1">
                <a:solidFill>
                  <a:srgbClr val="000000"/>
                </a:solidFill>
                <a:latin typeface="Calibri" panose="020F0502020204030204" pitchFamily="34" charset="0"/>
                <a:ea typeface="Times New Roman" panose="02020603050405020304" pitchFamily="18" charset="0"/>
              </a:rPr>
              <a:t>Claire Ellis Consultin</a:t>
            </a:r>
            <a:r>
              <a:rPr lang="en-US" sz="1400">
                <a:solidFill>
                  <a:srgbClr val="000000"/>
                </a:solidFill>
                <a:latin typeface="Calibri" panose="020F0502020204030204" pitchFamily="34" charset="0"/>
                <a:ea typeface="Times New Roman" panose="02020603050405020304" pitchFamily="18" charset="0"/>
              </a:rPr>
              <a:t>g</a:t>
            </a:r>
          </a:p>
          <a:p>
            <a:pPr marL="354013" indent="-354013">
              <a:buFont typeface="Arial" panose="020B0604020202020204" pitchFamily="34" charset="0"/>
              <a:buChar char="•"/>
            </a:pPr>
            <a:r>
              <a:rPr lang="en-US" sz="1400">
                <a:solidFill>
                  <a:srgbClr val="000000"/>
                </a:solidFill>
                <a:effectLst/>
                <a:latin typeface="Calibri" panose="020F0502020204030204" pitchFamily="34" charset="0"/>
                <a:ea typeface="Times New Roman" panose="02020603050405020304" pitchFamily="18" charset="0"/>
              </a:rPr>
              <a:t>Consultant – </a:t>
            </a:r>
            <a:r>
              <a:rPr lang="en-US" sz="1400" b="1">
                <a:solidFill>
                  <a:srgbClr val="000000"/>
                </a:solidFill>
                <a:effectLst/>
                <a:latin typeface="Calibri" panose="020F0502020204030204" pitchFamily="34" charset="0"/>
                <a:ea typeface="Times New Roman" panose="02020603050405020304" pitchFamily="18" charset="0"/>
              </a:rPr>
              <a:t>ODIN360</a:t>
            </a:r>
            <a:endParaRPr lang="en-AU" sz="1400" b="1">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pPr>
            <a:r>
              <a:rPr lang="en-US" sz="1400">
                <a:solidFill>
                  <a:srgbClr val="000000"/>
                </a:solidFill>
                <a:effectLst/>
                <a:latin typeface="Calibri" panose="020F0502020204030204" pitchFamily="34" charset="0"/>
                <a:ea typeface="Times New Roman" panose="02020603050405020304" pitchFamily="18" charset="0"/>
              </a:rPr>
              <a:t>Chair – </a:t>
            </a:r>
            <a:r>
              <a:rPr lang="en-US" sz="1400" b="1">
                <a:solidFill>
                  <a:srgbClr val="000000"/>
                </a:solidFill>
                <a:effectLst/>
                <a:latin typeface="Calibri" panose="020F0502020204030204" pitchFamily="34" charset="0"/>
                <a:ea typeface="Times New Roman" panose="02020603050405020304" pitchFamily="18" charset="0"/>
              </a:rPr>
              <a:t>Ecotourism Australia</a:t>
            </a:r>
            <a:endParaRPr lang="en-AU" sz="1400" b="1">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pPr>
            <a:r>
              <a:rPr lang="en-US" sz="1400">
                <a:solidFill>
                  <a:srgbClr val="000000"/>
                </a:solidFill>
                <a:effectLst/>
                <a:latin typeface="Calibri" panose="020F0502020204030204" pitchFamily="34" charset="0"/>
                <a:ea typeface="Times New Roman" panose="02020603050405020304" pitchFamily="18" charset="0"/>
              </a:rPr>
              <a:t>Board member - </a:t>
            </a:r>
            <a:r>
              <a:rPr lang="en-US" sz="1400" b="1">
                <a:solidFill>
                  <a:srgbClr val="000000"/>
                </a:solidFill>
                <a:effectLst/>
                <a:latin typeface="Calibri" panose="020F0502020204030204" pitchFamily="34" charset="0"/>
                <a:ea typeface="Times New Roman" panose="02020603050405020304" pitchFamily="18" charset="0"/>
              </a:rPr>
              <a:t>Natural Resource Management Southern Tasmania </a:t>
            </a:r>
          </a:p>
          <a:p>
            <a:pPr marL="342900" lvl="0" indent="-342900">
              <a:buFont typeface="Arial" panose="020B0604020202020204" pitchFamily="34" charset="0"/>
              <a:buChar char="•"/>
            </a:pPr>
            <a:r>
              <a:rPr lang="en-US" sz="1400">
                <a:solidFill>
                  <a:srgbClr val="000000"/>
                </a:solidFill>
                <a:latin typeface="Calibri" panose="020F0502020204030204" pitchFamily="34" charset="0"/>
                <a:ea typeface="Times New Roman" panose="02020603050405020304" pitchFamily="18" charset="0"/>
              </a:rPr>
              <a:t>Director-  </a:t>
            </a:r>
            <a:r>
              <a:rPr lang="en-US" sz="1400" b="1">
                <a:solidFill>
                  <a:srgbClr val="000000"/>
                </a:solidFill>
                <a:latin typeface="Calibri" panose="020F0502020204030204" pitchFamily="34" charset="0"/>
                <a:ea typeface="Times New Roman" panose="02020603050405020304" pitchFamily="18" charset="0"/>
              </a:rPr>
              <a:t>Ingleton Scenery Company, Yorkshire, UK</a:t>
            </a:r>
            <a:endParaRPr lang="en-AU" sz="1400" b="1">
              <a:effectLst/>
              <a:latin typeface="Times New Roman" panose="02020603050405020304" pitchFamily="18" charset="0"/>
              <a:ea typeface="Times New Roman" panose="02020603050405020304" pitchFamily="18" charset="0"/>
            </a:endParaRPr>
          </a:p>
          <a:p>
            <a:pPr marL="171450" indent="-171450">
              <a:buFont typeface="Arial" panose="020B0604020202020204" pitchFamily="34" charset="0"/>
              <a:buChar char="•"/>
            </a:pPr>
            <a:endParaRPr lang="en-US" sz="1400" b="1">
              <a:solidFill>
                <a:srgbClr val="000000"/>
              </a:solidFill>
              <a:effectLst/>
              <a:latin typeface="Calibri" panose="020F0502020204030204" pitchFamily="34" charset="0"/>
              <a:ea typeface="Times New Roman" panose="02020603050405020304" pitchFamily="18" charset="0"/>
            </a:endParaRPr>
          </a:p>
          <a:p>
            <a:r>
              <a:rPr lang="en-US" sz="1400" b="1">
                <a:solidFill>
                  <a:srgbClr val="000000"/>
                </a:solidFill>
                <a:effectLst/>
                <a:latin typeface="Calibri" panose="020F0502020204030204" pitchFamily="34" charset="0"/>
                <a:ea typeface="Times New Roman" panose="02020603050405020304" pitchFamily="18" charset="0"/>
              </a:rPr>
              <a:t>Previous Roles</a:t>
            </a:r>
            <a:endParaRPr lang="en-AU" sz="1400" b="1">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pPr>
            <a:r>
              <a:rPr lang="en-US" sz="1400">
                <a:solidFill>
                  <a:srgbClr val="000000"/>
                </a:solidFill>
                <a:effectLst/>
                <a:latin typeface="Calibri" panose="020F0502020204030204" pitchFamily="34" charset="0"/>
                <a:ea typeface="Times New Roman" panose="02020603050405020304" pitchFamily="18" charset="0"/>
              </a:rPr>
              <a:t>Director – </a:t>
            </a:r>
            <a:r>
              <a:rPr lang="en-US" sz="1400" b="1">
                <a:solidFill>
                  <a:srgbClr val="000000"/>
                </a:solidFill>
                <a:effectLst/>
                <a:latin typeface="Calibri" panose="020F0502020204030204" pitchFamily="34" charset="0"/>
                <a:ea typeface="Times New Roman" panose="02020603050405020304" pitchFamily="18" charset="0"/>
              </a:rPr>
              <a:t>Volunteering Tasmania</a:t>
            </a:r>
          </a:p>
          <a:p>
            <a:pPr marL="342900" lvl="0" indent="-342900">
              <a:buFont typeface="Arial" panose="020B0604020202020204" pitchFamily="34" charset="0"/>
              <a:buChar char="•"/>
            </a:pPr>
            <a:r>
              <a:rPr lang="en-US" sz="1400">
                <a:solidFill>
                  <a:srgbClr val="000000"/>
                </a:solidFill>
                <a:effectLst/>
                <a:latin typeface="Calibri" panose="020F0502020204030204" pitchFamily="34" charset="0"/>
                <a:ea typeface="Times New Roman" panose="02020603050405020304" pitchFamily="18" charset="0"/>
              </a:rPr>
              <a:t>Director - </a:t>
            </a:r>
            <a:r>
              <a:rPr lang="en-US" sz="1400" b="1">
                <a:solidFill>
                  <a:srgbClr val="000000"/>
                </a:solidFill>
                <a:effectLst/>
                <a:latin typeface="Calibri" panose="020F0502020204030204" pitchFamily="34" charset="0"/>
                <a:ea typeface="Times New Roman" panose="02020603050405020304" pitchFamily="18" charset="0"/>
              </a:rPr>
              <a:t>Infrastructure and Industry Development, Tourism Tasmania</a:t>
            </a:r>
            <a:endParaRPr lang="en-AU" sz="1400" b="1">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pPr>
            <a:r>
              <a:rPr lang="en-US" sz="1400">
                <a:solidFill>
                  <a:srgbClr val="000000"/>
                </a:solidFill>
                <a:effectLst/>
                <a:latin typeface="Calibri" panose="020F0502020204030204" pitchFamily="34" charset="0"/>
                <a:ea typeface="Times New Roman" panose="02020603050405020304" pitchFamily="18" charset="0"/>
              </a:rPr>
              <a:t>Lecturer – Tourism, </a:t>
            </a:r>
            <a:r>
              <a:rPr lang="en-US" sz="1400" b="1">
                <a:solidFill>
                  <a:srgbClr val="000000"/>
                </a:solidFill>
                <a:effectLst/>
                <a:latin typeface="Calibri" panose="020F0502020204030204" pitchFamily="34" charset="0"/>
                <a:ea typeface="Times New Roman" panose="02020603050405020304" pitchFamily="18" charset="0"/>
              </a:rPr>
              <a:t>University of Tasmania</a:t>
            </a:r>
            <a:endParaRPr lang="en-AU" sz="1400" b="1">
              <a:effectLst/>
              <a:latin typeface="Times New Roman" panose="02020603050405020304" pitchFamily="18" charset="0"/>
              <a:ea typeface="Times New Roman" panose="02020603050405020304" pitchFamily="18" charset="0"/>
            </a:endParaRPr>
          </a:p>
          <a:p>
            <a:endParaRPr lang="en-US" sz="1400">
              <a:solidFill>
                <a:srgbClr val="000000"/>
              </a:solidFill>
              <a:effectLst/>
              <a:latin typeface="Calibri" panose="020F0502020204030204" pitchFamily="34" charset="0"/>
              <a:ea typeface="Times New Roman" panose="02020603050405020304" pitchFamily="18" charset="0"/>
            </a:endParaRPr>
          </a:p>
          <a:p>
            <a:r>
              <a:rPr lang="en-US" sz="1400" b="1">
                <a:solidFill>
                  <a:srgbClr val="000000"/>
                </a:solidFill>
                <a:effectLst/>
                <a:latin typeface="Calibri" panose="020F0502020204030204" pitchFamily="34" charset="0"/>
                <a:ea typeface="Times New Roman" panose="02020603050405020304" pitchFamily="18" charset="0"/>
              </a:rPr>
              <a:t>Qualifications</a:t>
            </a:r>
            <a:endParaRPr lang="en-AU" sz="1400" b="1">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pPr>
            <a:r>
              <a:rPr lang="en-US" sz="1400">
                <a:solidFill>
                  <a:srgbClr val="000000"/>
                </a:solidFill>
                <a:effectLst/>
                <a:latin typeface="Calibri" panose="020F0502020204030204" pitchFamily="34" charset="0"/>
                <a:ea typeface="Times New Roman" panose="02020603050405020304" pitchFamily="18" charset="0"/>
              </a:rPr>
              <a:t>Graduate – </a:t>
            </a:r>
            <a:r>
              <a:rPr lang="en-US" sz="1400" b="1">
                <a:solidFill>
                  <a:srgbClr val="000000"/>
                </a:solidFill>
                <a:effectLst/>
                <a:latin typeface="Calibri" panose="020F0502020204030204" pitchFamily="34" charset="0"/>
                <a:ea typeface="Times New Roman" panose="02020603050405020304" pitchFamily="18" charset="0"/>
              </a:rPr>
              <a:t>Australian Institute of Company Directors</a:t>
            </a:r>
            <a:endParaRPr lang="en-AU" sz="1400" b="1">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pPr>
            <a:r>
              <a:rPr lang="en-US" sz="1400">
                <a:solidFill>
                  <a:srgbClr val="000000"/>
                </a:solidFill>
                <a:effectLst/>
                <a:latin typeface="Calibri" panose="020F0502020204030204" pitchFamily="34" charset="0"/>
                <a:ea typeface="Times New Roman" panose="02020603050405020304" pitchFamily="18" charset="0"/>
              </a:rPr>
              <a:t>PhD – </a:t>
            </a:r>
            <a:r>
              <a:rPr lang="en-US" sz="1400" b="1">
                <a:solidFill>
                  <a:srgbClr val="000000"/>
                </a:solidFill>
                <a:effectLst/>
                <a:latin typeface="Calibri" panose="020F0502020204030204" pitchFamily="34" charset="0"/>
                <a:ea typeface="Times New Roman" panose="02020603050405020304" pitchFamily="18" charset="0"/>
              </a:rPr>
              <a:t>University of Tasmania</a:t>
            </a:r>
            <a:endParaRPr lang="en-AU" sz="1400" b="1">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pPr>
            <a:r>
              <a:rPr lang="en-US" sz="1400" b="1">
                <a:solidFill>
                  <a:srgbClr val="000000"/>
                </a:solidFill>
                <a:effectLst/>
                <a:latin typeface="Calibri" panose="020F0502020204030204" pitchFamily="34" charset="0"/>
                <a:ea typeface="Times New Roman" panose="02020603050405020304" pitchFamily="18" charset="0"/>
              </a:rPr>
              <a:t>Bachelor of Arts</a:t>
            </a:r>
            <a:endParaRPr lang="en-AU" sz="1400" b="1">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pPr>
            <a:r>
              <a:rPr lang="en-US" sz="1400" b="1">
                <a:solidFill>
                  <a:srgbClr val="000000"/>
                </a:solidFill>
                <a:effectLst/>
                <a:latin typeface="Calibri" panose="020F0502020204030204" pitchFamily="34" charset="0"/>
                <a:ea typeface="Times New Roman" panose="02020603050405020304" pitchFamily="18" charset="0"/>
              </a:rPr>
              <a:t>Bachelor of Economics</a:t>
            </a:r>
            <a:endParaRPr lang="en-AU" sz="1400" b="1">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pPr>
            <a:r>
              <a:rPr lang="en-US" sz="1400" b="1">
                <a:solidFill>
                  <a:srgbClr val="000000"/>
                </a:solidFill>
                <a:effectLst/>
                <a:latin typeface="Calibri" panose="020F0502020204030204" pitchFamily="34" charset="0"/>
                <a:ea typeface="Times New Roman" panose="02020603050405020304" pitchFamily="18" charset="0"/>
              </a:rPr>
              <a:t>Diploma of Education</a:t>
            </a:r>
            <a:endParaRPr lang="en-AU" sz="1400" b="1">
              <a:effectLst/>
              <a:latin typeface="Times New Roman" panose="02020603050405020304" pitchFamily="18" charset="0"/>
              <a:ea typeface="Times New Roman" panose="02020603050405020304" pitchFamily="18" charset="0"/>
            </a:endParaRPr>
          </a:p>
          <a:p>
            <a:pPr>
              <a:spcAft>
                <a:spcPts val="1875"/>
              </a:spcAft>
            </a:pPr>
            <a:endParaRPr lang="en-AU" sz="14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13141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5836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99195" y="-13335"/>
            <a:ext cx="12281646"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ODIN360 Specialists – </a:t>
            </a:r>
            <a:r>
              <a:rPr lang="en-AU" sz="2400" b="1">
                <a:solidFill>
                  <a:prstClr val="white"/>
                </a:solidFill>
                <a:latin typeface="Calibri" panose="020F0502020204030204"/>
              </a:rPr>
              <a:t>Event Attraction and Consumer Research specialist</a:t>
            </a:r>
            <a:endPar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52" name="Rectangle 51">
            <a:extLst>
              <a:ext uri="{FF2B5EF4-FFF2-40B4-BE49-F238E27FC236}">
                <a16:creationId xmlns:a16="http://schemas.microsoft.com/office/drawing/2014/main" id="{F0B7A115-B776-4786-93B4-90064DBD29A4}"/>
              </a:ext>
            </a:extLst>
          </p:cNvPr>
          <p:cNvSpPr/>
          <p:nvPr/>
        </p:nvSpPr>
        <p:spPr>
          <a:xfrm>
            <a:off x="233288" y="581615"/>
            <a:ext cx="11857112" cy="6219575"/>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FFE6ADC-9B39-4ECA-BF80-F75000237554}"/>
              </a:ext>
            </a:extLst>
          </p:cNvPr>
          <p:cNvSpPr txBox="1"/>
          <p:nvPr/>
        </p:nvSpPr>
        <p:spPr>
          <a:xfrm>
            <a:off x="7505094" y="4540468"/>
            <a:ext cx="4585306" cy="1600438"/>
          </a:xfrm>
          <a:prstGeom prst="rect">
            <a:avLst/>
          </a:prstGeom>
          <a:noFill/>
        </p:spPr>
        <p:txBody>
          <a:bodyPr wrap="square">
            <a:spAutoFit/>
          </a:bodyPr>
          <a:lstStyle/>
          <a:p>
            <a:pPr marL="87313" marR="0" lvl="3"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Qualifications </a:t>
            </a:r>
          </a:p>
          <a:p>
            <a:pPr marL="87313" marR="0" lvl="3" indent="0" algn="l"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prstClr val="black"/>
              </a:solidFill>
              <a:effectLst/>
              <a:uLnTx/>
              <a:uFillTx/>
              <a:latin typeface="Calibri" panose="020F0502020204030204"/>
              <a:ea typeface="+mn-ea"/>
              <a:cs typeface="+mn-cs"/>
            </a:endParaRPr>
          </a:p>
          <a:p>
            <a:pPr marL="265113" marR="0" lvl="3" indent="-177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Bachelor of Commerce </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(Majoring in Finance &amp; Economics) – ANU</a:t>
            </a:r>
          </a:p>
          <a:p>
            <a:pPr marL="265113" marR="0" lvl="3" indent="-177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Bachelor of Laws </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(Hons) - ANU</a:t>
            </a:r>
          </a:p>
          <a:p>
            <a:pPr marL="265113" marR="0" lvl="3" indent="-177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Graduate Diploma of Legal Practice </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 ANU</a:t>
            </a:r>
          </a:p>
          <a:p>
            <a:pPr marL="265113" marR="0" lvl="3" indent="-177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Master of Science </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 University of Massachusetts</a:t>
            </a:r>
          </a:p>
        </p:txBody>
      </p:sp>
      <p:sp>
        <p:nvSpPr>
          <p:cNvPr id="22" name="TextBox 21">
            <a:extLst>
              <a:ext uri="{FF2B5EF4-FFF2-40B4-BE49-F238E27FC236}">
                <a16:creationId xmlns:a16="http://schemas.microsoft.com/office/drawing/2014/main" id="{7ACD4180-A5E2-4958-A373-C225C4F08E33}"/>
              </a:ext>
            </a:extLst>
          </p:cNvPr>
          <p:cNvSpPr txBox="1"/>
          <p:nvPr/>
        </p:nvSpPr>
        <p:spPr>
          <a:xfrm>
            <a:off x="7452212" y="703937"/>
            <a:ext cx="4585859" cy="3754874"/>
          </a:xfrm>
          <a:prstGeom prst="rect">
            <a:avLst/>
          </a:prstGeom>
          <a:noFill/>
        </p:spPr>
        <p:txBody>
          <a:bodyPr wrap="square">
            <a:spAutoFit/>
          </a:bodyPr>
          <a:lstStyle/>
          <a:p>
            <a:pPr marL="87313" marR="0" lvl="2"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Current Roles</a:t>
            </a:r>
          </a:p>
          <a:p>
            <a:pPr marL="268288" marR="0" lvl="2"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ODIN360</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 Market Research &amp; Product Development Specialist</a:t>
            </a:r>
          </a:p>
          <a:p>
            <a:pPr marL="268288" marR="0" lvl="2"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Managing Director - </a:t>
            </a: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JMP Consultants </a:t>
            </a:r>
          </a:p>
          <a:p>
            <a:pPr marL="268288" marR="0" lvl="2"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1400" b="1" i="0" u="none" strike="noStrike" kern="1200" cap="none" spc="0" normalizeH="0" baseline="0" noProof="0">
              <a:ln>
                <a:noFill/>
              </a:ln>
              <a:solidFill>
                <a:prstClr val="black"/>
              </a:solidFill>
              <a:effectLst/>
              <a:uLnTx/>
              <a:uFillTx/>
              <a:latin typeface="Calibri" panose="020F0502020204030204"/>
              <a:ea typeface="+mn-ea"/>
              <a:cs typeface="+mn-cs"/>
            </a:endParaRPr>
          </a:p>
          <a:p>
            <a:pPr marL="87313" marR="0" lvl="2"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Previous Roles</a:t>
            </a:r>
          </a:p>
          <a:p>
            <a:pPr marL="258763"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Principal, </a:t>
            </a: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MI Associates </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specialising in Major Events, Strategy, Economic Impact Assessments, Consumer Research &amp; New Product development   </a:t>
            </a:r>
          </a:p>
          <a:p>
            <a:pPr marL="258763"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Director, Government Tourism &amp; Events – </a:t>
            </a: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Nielsen Research</a:t>
            </a:r>
          </a:p>
          <a:p>
            <a:pPr marL="258763"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Head of Government, Tourism &amp; Events – </a:t>
            </a: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Repucom</a:t>
            </a:r>
          </a:p>
          <a:p>
            <a:pPr marL="258763"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Head of Strategy, Insights &amp; Legal – </a:t>
            </a: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Events NSW / Destination NSW</a:t>
            </a:r>
          </a:p>
          <a:p>
            <a:pPr marL="258763"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Numerous other roles across: Major Events, Strategy, Feasibility, Planning, Consumer and Market Research, Evaluation, Valuation and Policy.</a:t>
            </a:r>
          </a:p>
        </p:txBody>
      </p:sp>
      <p:sp>
        <p:nvSpPr>
          <p:cNvPr id="24" name="TextBox 23">
            <a:extLst>
              <a:ext uri="{FF2B5EF4-FFF2-40B4-BE49-F238E27FC236}">
                <a16:creationId xmlns:a16="http://schemas.microsoft.com/office/drawing/2014/main" id="{C0001935-9D81-4C53-97CD-D5047959DB9A}"/>
              </a:ext>
            </a:extLst>
          </p:cNvPr>
          <p:cNvSpPr txBox="1"/>
          <p:nvPr/>
        </p:nvSpPr>
        <p:spPr>
          <a:xfrm>
            <a:off x="1857462" y="642683"/>
            <a:ext cx="5647632"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When it comes to evidence based tourism insights and major event product development there is no one more experienced than </a:t>
            </a:r>
            <a:r>
              <a:rPr kumimoji="0" lang="en-AU" sz="1400" i="0" u="none" strike="noStrike" kern="1200" cap="none" spc="0" normalizeH="0" baseline="0" noProof="0">
                <a:ln>
                  <a:noFill/>
                </a:ln>
                <a:solidFill>
                  <a:prstClr val="black"/>
                </a:solidFill>
                <a:effectLst/>
                <a:uLnTx/>
                <a:uFillTx/>
                <a:latin typeface="Calibri" panose="020F0502020204030204"/>
                <a:ea typeface="+mn-ea"/>
                <a:cs typeface="+mn-cs"/>
              </a:rPr>
              <a:t>James Paterson</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 He has more than 25 years experience leading insights and research teams across tourism and major events.  He has headed up the tourism, and research divisions of both government and private organisations.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James also has extensive experience in undertaking consumer research to test the potential for new tourism and event products and to determine the core and target markets, and projecting the likely holistic impacts. </a:t>
            </a:r>
          </a:p>
        </p:txBody>
      </p:sp>
      <p:sp>
        <p:nvSpPr>
          <p:cNvPr id="25" name="TextBox 24">
            <a:extLst>
              <a:ext uri="{FF2B5EF4-FFF2-40B4-BE49-F238E27FC236}">
                <a16:creationId xmlns:a16="http://schemas.microsoft.com/office/drawing/2014/main" id="{E5EB3BBE-E13F-46AF-B72D-A05A0D5677C8}"/>
              </a:ext>
            </a:extLst>
          </p:cNvPr>
          <p:cNvSpPr txBox="1"/>
          <p:nvPr/>
        </p:nvSpPr>
        <p:spPr>
          <a:xfrm>
            <a:off x="188843" y="2093033"/>
            <a:ext cx="16826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James Paterson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ODIN360</a:t>
            </a:r>
          </a:p>
        </p:txBody>
      </p:sp>
      <p:sp>
        <p:nvSpPr>
          <p:cNvPr id="26" name="TextBox 25">
            <a:extLst>
              <a:ext uri="{FF2B5EF4-FFF2-40B4-BE49-F238E27FC236}">
                <a16:creationId xmlns:a16="http://schemas.microsoft.com/office/drawing/2014/main" id="{8F83E0A8-5B58-4DA0-9270-D8DBDE144CB9}"/>
              </a:ext>
            </a:extLst>
          </p:cNvPr>
          <p:cNvSpPr txBox="1"/>
          <p:nvPr/>
        </p:nvSpPr>
        <p:spPr>
          <a:xfrm>
            <a:off x="317375" y="2538897"/>
            <a:ext cx="7187720" cy="421653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Calibri"/>
              </a:rPr>
              <a:t> </a:t>
            </a:r>
            <a:r>
              <a:rPr lang="en-AU" sz="1400">
                <a:solidFill>
                  <a:prstClr val="black"/>
                </a:solidFill>
                <a:latin typeface="Calibri" panose="020F0502020204030204"/>
                <a:cs typeface="Calibri"/>
              </a:rPr>
              <a:t>Ja</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Calibri"/>
              </a:rPr>
              <a:t>mes’ other core specialty is major events. As the former Head of Strategy for Events NSW (now Destination NSW) he led a team that was focussed on maximising the holistic economic, brand and community benefits from its major event portfolio. He helped establish create </a:t>
            </a:r>
            <a:r>
              <a:rPr kumimoji="0" lang="en-AU" sz="1400" i="0" u="none" strike="noStrike" kern="1200" cap="none" spc="0" normalizeH="0" baseline="0" noProof="0">
                <a:ln>
                  <a:noFill/>
                </a:ln>
                <a:solidFill>
                  <a:prstClr val="black"/>
                </a:solidFill>
                <a:effectLst/>
                <a:uLnTx/>
                <a:uFillTx/>
                <a:latin typeface="Calibri" panose="020F0502020204030204"/>
                <a:ea typeface="+mn-ea"/>
                <a:cs typeface="Calibri"/>
              </a:rPr>
              <a:t>Vivid Sydney </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Calibri"/>
              </a:rPr>
              <a:t>along with NSW’s first Master Event Calendar and implemented world-class systems and processes to enable optimal event selection, investment, measurement and evaluation.</a:t>
            </a: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James has been involved in multiple event strategy projects for clients across Australia and New Zealand, including: Wellington (NZ); Parramatta; Upper Hutt (NZ); A.C.T; Northern Territory and Dubbo. This involved detailed analysis of event portfolio reviews, community insights, gap analyses, event attraction and developing best-in-class systems for assessing and measuring the holistic benefits of major events.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a:solidFill>
                <a:prstClr val="black"/>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He also regularly works with clients in relation to building highly compelling business cases, evidence-based consumer research, along with major event strategy, feasibility, planning and evaluation.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a:solidFill>
                <a:prstClr val="black"/>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panose="020F0502020204030204"/>
                <a:ea typeface="+mn-ea"/>
                <a:cs typeface="+mn-cs"/>
              </a:rPr>
              <a:t>In addition, James also has set up major online consumer research tracking studies to measure community and resident sentiment around tourism, brand, campaign effectiveness, events and tourism investment for State Tourism bodies.</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 </a:t>
            </a:r>
          </a:p>
        </p:txBody>
      </p:sp>
      <p:sp>
        <p:nvSpPr>
          <p:cNvPr id="4" name="Footer Placeholder 3">
            <a:extLst>
              <a:ext uri="{FF2B5EF4-FFF2-40B4-BE49-F238E27FC236}">
                <a16:creationId xmlns:a16="http://schemas.microsoft.com/office/drawing/2014/main" id="{69372FCD-3271-4C2D-B1E0-2439159983D6}"/>
              </a:ext>
            </a:extLst>
          </p:cNvPr>
          <p:cNvSpPr>
            <a:spLocks noGrp="1"/>
          </p:cNvSpPr>
          <p:nvPr>
            <p:ph type="ftr" sz="quarter" idx="11"/>
          </p:nvPr>
        </p:nvSpPr>
        <p:spPr>
          <a:xfrm>
            <a:off x="4038600" y="6466599"/>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CA8C62FD-E19E-437A-B521-5DD6F2C398C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16" name="Picture 15">
            <a:extLst>
              <a:ext uri="{FF2B5EF4-FFF2-40B4-BE49-F238E27FC236}">
                <a16:creationId xmlns:a16="http://schemas.microsoft.com/office/drawing/2014/main" id="{CE29A5AC-4C49-4405-B52A-93789BAA3C91}"/>
              </a:ext>
            </a:extLst>
          </p:cNvPr>
          <p:cNvPicPr>
            <a:picLocks noChangeAspect="1"/>
          </p:cNvPicPr>
          <p:nvPr/>
        </p:nvPicPr>
        <p:blipFill>
          <a:blip r:embed="rId3">
            <a:extLst>
              <a:ext uri="{28A0092B-C50C-407E-A947-70E740481C1C}">
                <a14:useLocalDpi xmlns:a14="http://schemas.microsoft.com/office/drawing/2010/main" val="0"/>
              </a:ext>
            </a:extLst>
          </a:blip>
          <a:srcRect t="4371" b="4371"/>
          <a:stretch/>
        </p:blipFill>
        <p:spPr>
          <a:xfrm>
            <a:off x="415770" y="725254"/>
            <a:ext cx="1259212" cy="1329922"/>
          </a:xfrm>
          <a:prstGeom prst="rect">
            <a:avLst/>
          </a:prstGeom>
          <a:ln w="38100">
            <a:solidFill>
              <a:srgbClr val="000033"/>
            </a:solidFill>
          </a:ln>
        </p:spPr>
      </p:pic>
    </p:spTree>
    <p:extLst>
      <p:ext uri="{BB962C8B-B14F-4D97-AF65-F5344CB8AC3E}">
        <p14:creationId xmlns:p14="http://schemas.microsoft.com/office/powerpoint/2010/main" val="15432943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742577"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ODIN360 Specialist – Peter Jones AM : </a:t>
            </a:r>
            <a:r>
              <a:rPr lang="en-AU" sz="2400" b="1">
                <a:solidFill>
                  <a:prstClr val="white"/>
                </a:solidFill>
                <a:latin typeface="Calibri" panose="020F0502020204030204"/>
              </a:rPr>
              <a:t>Event Strategy, Planning &amp; Management Specialist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16</a:t>
            </a:fld>
            <a:endParaRPr lang="en-AU"/>
          </a:p>
        </p:txBody>
      </p:sp>
      <p:sp>
        <p:nvSpPr>
          <p:cNvPr id="8" name="Rectangle 7">
            <a:extLst>
              <a:ext uri="{FF2B5EF4-FFF2-40B4-BE49-F238E27FC236}">
                <a16:creationId xmlns:a16="http://schemas.microsoft.com/office/drawing/2014/main" id="{67CD3A04-B571-0B01-1AD5-69F95DDE1FC4}"/>
              </a:ext>
            </a:extLst>
          </p:cNvPr>
          <p:cNvSpPr/>
          <p:nvPr/>
        </p:nvSpPr>
        <p:spPr>
          <a:xfrm>
            <a:off x="143093" y="595160"/>
            <a:ext cx="11883710" cy="6253853"/>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A07D536-A63E-E088-FF66-A4984BE18734}"/>
              </a:ext>
            </a:extLst>
          </p:cNvPr>
          <p:cNvSpPr txBox="1"/>
          <p:nvPr/>
        </p:nvSpPr>
        <p:spPr>
          <a:xfrm>
            <a:off x="2080949" y="764218"/>
            <a:ext cx="9717486" cy="2123658"/>
          </a:xfrm>
          <a:prstGeom prst="rect">
            <a:avLst/>
          </a:prstGeom>
          <a:noFill/>
        </p:spPr>
        <p:txBody>
          <a:bodyPr wrap="square">
            <a:spAutoFit/>
          </a:bodyPr>
          <a:lstStyle/>
          <a:p>
            <a:pPr algn="l"/>
            <a:r>
              <a:rPr lang="en-GB" sz="1400" b="0" i="0" dirty="0">
                <a:solidFill>
                  <a:srgbClr val="252122"/>
                </a:solidFill>
                <a:effectLst/>
                <a:latin typeface="Calibri" panose="020F0502020204030204" pitchFamily="34" charset="0"/>
              </a:rPr>
              <a:t>Peter Jones AM has been creating special events ever since he can remember and long before Peter Jones Special Events (</a:t>
            </a:r>
            <a:r>
              <a:rPr lang="en-GB" sz="1400" b="1" i="1" dirty="0">
                <a:solidFill>
                  <a:srgbClr val="252122"/>
                </a:solidFill>
                <a:effectLst/>
                <a:latin typeface="Calibri" panose="020F0502020204030204" pitchFamily="34" charset="0"/>
              </a:rPr>
              <a:t>PJSE</a:t>
            </a:r>
            <a:r>
              <a:rPr lang="en-GB" sz="1400" b="0" i="0" dirty="0">
                <a:solidFill>
                  <a:srgbClr val="252122"/>
                </a:solidFill>
                <a:effectLst/>
                <a:latin typeface="Calibri" panose="020F0502020204030204" pitchFamily="34" charset="0"/>
              </a:rPr>
              <a:t>)  was established. Any special event in Victoria is not truly a special event unless Peter Jones and his team are managing it. </a:t>
            </a:r>
          </a:p>
          <a:p>
            <a:pPr algn="l"/>
            <a:endParaRPr lang="en-GB" sz="800" b="0" i="0" dirty="0">
              <a:solidFill>
                <a:srgbClr val="252122"/>
              </a:solidFill>
              <a:effectLst/>
              <a:latin typeface="Calibri" panose="020F0502020204030204" pitchFamily="34" charset="0"/>
            </a:endParaRPr>
          </a:p>
          <a:p>
            <a:pPr algn="l"/>
            <a:r>
              <a:rPr lang="en-GB" sz="1400" b="0" i="0" dirty="0">
                <a:solidFill>
                  <a:srgbClr val="252122"/>
                </a:solidFill>
                <a:effectLst/>
                <a:latin typeface="Calibri" panose="020F0502020204030204" pitchFamily="34" charset="0"/>
              </a:rPr>
              <a:t>This year celebrates 30 years of Peter deciding to start his own “party” business – and what a journey that has been. There are a lot less parties now but many more amazing and spectacular events, although that’s only part of the story.</a:t>
            </a:r>
          </a:p>
          <a:p>
            <a:pPr algn="l"/>
            <a:endParaRPr lang="en-GB" sz="800" dirty="0">
              <a:solidFill>
                <a:srgbClr val="252122"/>
              </a:solidFill>
              <a:latin typeface="Calibri" panose="020F0502020204030204" pitchFamily="34" charset="0"/>
            </a:endParaRPr>
          </a:p>
          <a:p>
            <a:pPr algn="l"/>
            <a:r>
              <a:rPr lang="en-GB" sz="1400" b="0" i="0" dirty="0">
                <a:solidFill>
                  <a:srgbClr val="252122"/>
                </a:solidFill>
                <a:effectLst/>
                <a:latin typeface="Calibri" panose="020F0502020204030204" pitchFamily="34" charset="0"/>
              </a:rPr>
              <a:t>Peter has continually dedicated a great deal of time to representing and supporting the industry at many levels. His many years of outstanding voluntary service and contribution to events was recognised with his appointment as a Member of the Order of Australia. </a:t>
            </a:r>
            <a:br>
              <a:rPr lang="en-GB" dirty="0"/>
            </a:br>
            <a:endParaRPr lang="en-AU" dirty="0"/>
          </a:p>
        </p:txBody>
      </p:sp>
      <p:sp>
        <p:nvSpPr>
          <p:cNvPr id="10" name="TextBox 9">
            <a:extLst>
              <a:ext uri="{FF2B5EF4-FFF2-40B4-BE49-F238E27FC236}">
                <a16:creationId xmlns:a16="http://schemas.microsoft.com/office/drawing/2014/main" id="{9888B498-5A8C-8E49-86CD-85DA9DAA3E70}"/>
              </a:ext>
            </a:extLst>
          </p:cNvPr>
          <p:cNvSpPr txBox="1"/>
          <p:nvPr/>
        </p:nvSpPr>
        <p:spPr>
          <a:xfrm>
            <a:off x="371461" y="2723779"/>
            <a:ext cx="11426974" cy="4124206"/>
          </a:xfrm>
          <a:prstGeom prst="rect">
            <a:avLst/>
          </a:prstGeom>
          <a:noFill/>
        </p:spPr>
        <p:txBody>
          <a:bodyPr wrap="square" lIns="91440" tIns="45720" rIns="91440" bIns="45720" anchor="t">
            <a:spAutoFit/>
          </a:bodyPr>
          <a:lstStyle/>
          <a:p>
            <a:pPr algn="l"/>
            <a:r>
              <a:rPr lang="en-GB" sz="1400" b="0" i="0" dirty="0">
                <a:solidFill>
                  <a:srgbClr val="252122"/>
                </a:solidFill>
                <a:effectLst/>
                <a:latin typeface="Calibri"/>
                <a:cs typeface="Calibri"/>
              </a:rPr>
              <a:t>He is Trustee of the Melbourne Convention and Exhibition Centre, previously Chairman of the Victoria Events Industry Council (VEIC) and a member of the Victoria Tourism Industry Council. Peter was also a board member of Destination Melbourne and past President of the Melbourne chapter of the International Special Events Society (ISES). He regularly lectures at numerous event management courses, and only wishes there was a course around when he was studying.</a:t>
            </a:r>
          </a:p>
          <a:p>
            <a:pPr algn="l"/>
            <a:endParaRPr lang="en-GB" sz="800" dirty="0">
              <a:solidFill>
                <a:srgbClr val="252122"/>
              </a:solidFill>
              <a:latin typeface="Calibri" panose="020F0502020204030204" pitchFamily="34" charset="0"/>
            </a:endParaRPr>
          </a:p>
          <a:p>
            <a:r>
              <a:rPr lang="en-GB" sz="1400" dirty="0">
                <a:solidFill>
                  <a:srgbClr val="252122"/>
                </a:solidFill>
                <a:latin typeface="Calibri"/>
                <a:cs typeface="Calibri"/>
              </a:rPr>
              <a:t>But of course, Peter is much better known for the incredibly successful bespoke events company that PJSE has become. Whether </a:t>
            </a:r>
            <a:r>
              <a:rPr lang="en-GB" sz="1400" b="0" i="0" dirty="0">
                <a:solidFill>
                  <a:srgbClr val="252122"/>
                </a:solidFill>
                <a:effectLst/>
                <a:latin typeface="Calibri"/>
                <a:cs typeface="Calibri"/>
              </a:rPr>
              <a:t>it’s an intimate dinner for 20 or a public event for 100,000, PJSE experience with over 1,200 events makes them a trusted, well known company that continues to deliver. They specialise </a:t>
            </a:r>
            <a:r>
              <a:rPr lang="en-GB" sz="1400" dirty="0">
                <a:solidFill>
                  <a:srgbClr val="252122"/>
                </a:solidFill>
                <a:latin typeface="Calibri"/>
                <a:cs typeface="Calibri"/>
              </a:rPr>
              <a:t>in public parades, public celebrations, outdoor events, opening ceremonies and unique one-off special event as well as gala </a:t>
            </a:r>
            <a:r>
              <a:rPr lang="en-GB" sz="1400" b="0" i="0" dirty="0">
                <a:solidFill>
                  <a:srgbClr val="252122"/>
                </a:solidFill>
                <a:effectLst/>
                <a:latin typeface="Calibri"/>
                <a:cs typeface="Calibri"/>
              </a:rPr>
              <a:t>dinners, awards nights, cocktail receptions, high-end fundraisers, incentive programs and product launches.</a:t>
            </a:r>
            <a:r>
              <a:rPr lang="en-GB" sz="1400" dirty="0">
                <a:solidFill>
                  <a:srgbClr val="252122"/>
                </a:solidFill>
                <a:latin typeface="Calibri"/>
                <a:cs typeface="Calibri"/>
              </a:rPr>
              <a:t> </a:t>
            </a:r>
          </a:p>
          <a:p>
            <a:endParaRPr lang="en-GB" sz="800" dirty="0">
              <a:solidFill>
                <a:srgbClr val="252122"/>
              </a:solidFill>
              <a:latin typeface="Calibri" panose="020F0502020204030204" pitchFamily="34" charset="0"/>
              <a:cs typeface="Calibri" panose="020F0502020204030204" pitchFamily="34" charset="0"/>
            </a:endParaRPr>
          </a:p>
          <a:p>
            <a:r>
              <a:rPr lang="en-GB" sz="1400" b="0" i="0" dirty="0">
                <a:solidFill>
                  <a:srgbClr val="252122"/>
                </a:solidFill>
                <a:effectLst/>
                <a:latin typeface="Calibri"/>
                <a:cs typeface="Calibri"/>
              </a:rPr>
              <a:t>Generating creative and innovative concepts and exceptional execution is only the beginning of what the team at PJSE do. They understand that outcomes and objectives need to be met, and PSJE works with their clients to ensure that the</a:t>
            </a:r>
            <a:r>
              <a:rPr lang="en-GB" sz="1400" dirty="0">
                <a:solidFill>
                  <a:srgbClr val="252122"/>
                </a:solidFill>
                <a:latin typeface="Calibri"/>
                <a:cs typeface="Calibri"/>
              </a:rPr>
              <a:t> </a:t>
            </a:r>
            <a:r>
              <a:rPr lang="en-GB" sz="1400" b="0" i="0" dirty="0">
                <a:solidFill>
                  <a:srgbClr val="252122"/>
                </a:solidFill>
                <a:effectLst/>
                <a:latin typeface="Calibri"/>
                <a:cs typeface="Calibri"/>
              </a:rPr>
              <a:t> event achieves the desired results. The team at PJSE never disappoints.</a:t>
            </a:r>
            <a:endParaRPr lang="en-GB" sz="1400" dirty="0">
              <a:solidFill>
                <a:srgbClr val="252122"/>
              </a:solidFill>
              <a:latin typeface="Calibri"/>
              <a:cs typeface="Calibri"/>
            </a:endParaRPr>
          </a:p>
          <a:p>
            <a:endParaRPr lang="en-GB" sz="800" dirty="0">
              <a:solidFill>
                <a:srgbClr val="252122"/>
              </a:solidFill>
              <a:latin typeface="Calibri" panose="020F0502020204030204" pitchFamily="34" charset="0"/>
            </a:endParaRPr>
          </a:p>
          <a:p>
            <a:r>
              <a:rPr lang="en-GB" sz="1400" b="0" i="0" dirty="0">
                <a:solidFill>
                  <a:srgbClr val="252122"/>
                </a:solidFill>
                <a:effectLst/>
                <a:latin typeface="Calibri"/>
                <a:cs typeface="Calibri"/>
              </a:rPr>
              <a:t>In an outdoor context, each year Peter organises the AFL Grand </a:t>
            </a:r>
            <a:r>
              <a:rPr lang="en-GB" sz="1400" dirty="0">
                <a:solidFill>
                  <a:srgbClr val="252122"/>
                </a:solidFill>
                <a:latin typeface="Calibri"/>
                <a:cs typeface="Calibri"/>
              </a:rPr>
              <a:t>F</a:t>
            </a:r>
            <a:r>
              <a:rPr lang="en-GB" sz="1400" b="0" i="0" dirty="0">
                <a:solidFill>
                  <a:srgbClr val="252122"/>
                </a:solidFill>
                <a:effectLst/>
                <a:latin typeface="Calibri"/>
                <a:cs typeface="Calibri"/>
              </a:rPr>
              <a:t>inal entertainment and supporting events program, including the Grand Final Parade. He also oversees the Melbourne Cup Parade as well </a:t>
            </a:r>
            <a:r>
              <a:rPr lang="en-GB" sz="1400" dirty="0">
                <a:solidFill>
                  <a:srgbClr val="252122"/>
                </a:solidFill>
                <a:latin typeface="Calibri"/>
                <a:cs typeface="Calibri"/>
              </a:rPr>
              <a:t>as outdoor events for companies such as Qantas. He has also managed the major events of the Sports Australia Hall of Fame, AFL Brownlow Medal, Victorian Tourism Awards, Australian Grand Prix Ball, Victorian Racing Club and the Committee for Melbourne. </a:t>
            </a:r>
            <a:endParaRPr lang="en-GB" sz="1400" dirty="0">
              <a:solidFill>
                <a:srgbClr val="252122"/>
              </a:solidFill>
              <a:latin typeface="Calibri" panose="020F0502020204030204" pitchFamily="34" charset="0"/>
              <a:cs typeface="Calibri"/>
            </a:endParaRPr>
          </a:p>
          <a:p>
            <a:endParaRPr lang="en-GB" sz="800" dirty="0">
              <a:solidFill>
                <a:srgbClr val="252122"/>
              </a:solidFill>
              <a:latin typeface="Calibri" panose="020F0502020204030204" pitchFamily="34" charset="0"/>
            </a:endParaRPr>
          </a:p>
          <a:p>
            <a:r>
              <a:rPr lang="en-GB" sz="1400" dirty="0">
                <a:solidFill>
                  <a:srgbClr val="252122"/>
                </a:solidFill>
                <a:latin typeface="Calibri"/>
                <a:cs typeface="Calibri"/>
              </a:rPr>
              <a:t>Whilst PJSE has a client list like the “Who’s Who of Australia” he also regularly gives back and supports numerous smaller and charitable organisations such as Second Bite and the </a:t>
            </a:r>
            <a:r>
              <a:rPr lang="en-GB" sz="1400" dirty="0" err="1">
                <a:solidFill>
                  <a:srgbClr val="252122"/>
                </a:solidFill>
                <a:latin typeface="Calibri"/>
                <a:cs typeface="Calibri"/>
              </a:rPr>
              <a:t>Allannah</a:t>
            </a:r>
            <a:r>
              <a:rPr lang="en-GB" sz="1400" dirty="0">
                <a:solidFill>
                  <a:srgbClr val="252122"/>
                </a:solidFill>
                <a:latin typeface="Calibri"/>
                <a:cs typeface="Calibri"/>
              </a:rPr>
              <a:t> &amp; Madeleine Foundation. </a:t>
            </a:r>
            <a:endParaRPr lang="en-GB" sz="1400" dirty="0">
              <a:solidFill>
                <a:srgbClr val="252122"/>
              </a:solidFill>
              <a:latin typeface="Calibri" panose="020F0502020204030204" pitchFamily="34" charset="0"/>
              <a:cs typeface="Calibri"/>
            </a:endParaRPr>
          </a:p>
        </p:txBody>
      </p:sp>
      <p:pic>
        <p:nvPicPr>
          <p:cNvPr id="14" name="Picture 13">
            <a:extLst>
              <a:ext uri="{FF2B5EF4-FFF2-40B4-BE49-F238E27FC236}">
                <a16:creationId xmlns:a16="http://schemas.microsoft.com/office/drawing/2014/main" id="{91A1BB12-5B67-C822-B834-A8B7AB973D9C}"/>
              </a:ext>
            </a:extLst>
          </p:cNvPr>
          <p:cNvPicPr>
            <a:picLocks noChangeAspect="1"/>
          </p:cNvPicPr>
          <p:nvPr/>
        </p:nvPicPr>
        <p:blipFill>
          <a:blip r:embed="rId3"/>
          <a:stretch>
            <a:fillRect/>
          </a:stretch>
        </p:blipFill>
        <p:spPr>
          <a:xfrm>
            <a:off x="473195" y="724406"/>
            <a:ext cx="1355605" cy="1680402"/>
          </a:xfrm>
          <a:prstGeom prst="rect">
            <a:avLst/>
          </a:prstGeom>
          <a:ln w="28575">
            <a:solidFill>
              <a:srgbClr val="000033"/>
            </a:solidFill>
          </a:ln>
        </p:spPr>
      </p:pic>
      <p:sp>
        <p:nvSpPr>
          <p:cNvPr id="15" name="TextBox 14">
            <a:extLst>
              <a:ext uri="{FF2B5EF4-FFF2-40B4-BE49-F238E27FC236}">
                <a16:creationId xmlns:a16="http://schemas.microsoft.com/office/drawing/2014/main" id="{3A6E139A-70A0-E2FE-A302-8FD43C1020AE}"/>
              </a:ext>
            </a:extLst>
          </p:cNvPr>
          <p:cNvSpPr txBox="1"/>
          <p:nvPr/>
        </p:nvSpPr>
        <p:spPr>
          <a:xfrm>
            <a:off x="473195" y="2419087"/>
            <a:ext cx="1515422" cy="307777"/>
          </a:xfrm>
          <a:prstGeom prst="rect">
            <a:avLst/>
          </a:prstGeom>
          <a:noFill/>
        </p:spPr>
        <p:txBody>
          <a:bodyPr wrap="square" rtlCol="0">
            <a:spAutoFit/>
          </a:bodyPr>
          <a:lstStyle/>
          <a:p>
            <a:r>
              <a:rPr lang="en-AU" sz="1400" b="1"/>
              <a:t>Peter Jones AM</a:t>
            </a:r>
          </a:p>
        </p:txBody>
      </p:sp>
    </p:spTree>
    <p:extLst>
      <p:ext uri="{BB962C8B-B14F-4D97-AF65-F5344CB8AC3E}">
        <p14:creationId xmlns:p14="http://schemas.microsoft.com/office/powerpoint/2010/main" val="29942541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742577"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ODIN360 Specialists – </a:t>
            </a:r>
            <a:r>
              <a:rPr lang="en-AU" sz="2400" b="1">
                <a:solidFill>
                  <a:prstClr val="white"/>
                </a:solidFill>
                <a:latin typeface="Calibri" panose="020F0502020204030204"/>
              </a:rPr>
              <a:t>Recommended Option if Statutory Planning </a:t>
            </a: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required</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2253112A-9D41-4DC7-AFC4-D7E6622BBC1F}"/>
              </a:ext>
            </a:extLst>
          </p:cNvPr>
          <p:cNvSpPr txBox="1"/>
          <p:nvPr/>
        </p:nvSpPr>
        <p:spPr>
          <a:xfrm>
            <a:off x="2059588" y="517595"/>
            <a:ext cx="5963536" cy="1600438"/>
          </a:xfrm>
          <a:prstGeom prst="rect">
            <a:avLst/>
          </a:prstGeom>
          <a:noFill/>
        </p:spPr>
        <p:txBody>
          <a:bodyPr wrap="square" lIns="91440" tIns="45720" rIns="91440" bIns="45720" rtlCol="0" anchor="t">
            <a:spAutoFit/>
          </a:bodyPr>
          <a:lstStyle/>
          <a:p>
            <a:pPr marL="88900" marR="0" lvl="0" indent="0" algn="l" defTabSz="914400" rtl="0" eaLnBrk="1" fontAlgn="auto" latinLnBrk="0" hangingPunct="1">
              <a:lnSpc>
                <a:spcPct val="100000"/>
              </a:lnSpc>
              <a:spcBef>
                <a:spcPts val="0"/>
              </a:spcBef>
              <a:spcAft>
                <a:spcPts val="0"/>
              </a:spcAft>
              <a:buClrTx/>
              <a:buSzTx/>
              <a:buFontTx/>
              <a:buNone/>
              <a:tabLst/>
              <a:defRPr/>
            </a:pPr>
            <a:endParaRPr lang="en-AU" sz="1400" b="1" i="0" u="none" strike="noStrike" kern="1200" cap="none" spc="0" normalizeH="0" baseline="0" noProof="0">
              <a:ln>
                <a:noFill/>
              </a:ln>
              <a:effectLst/>
              <a:uLnTx/>
              <a:uFillTx/>
              <a:latin typeface="Calibri" panose="020F0502020204030204"/>
              <a:ea typeface="Calibri"/>
              <a:cs typeface="Calibri"/>
            </a:endParaRPr>
          </a:p>
          <a:p>
            <a:pPr>
              <a:defRPr/>
            </a:pPr>
            <a:r>
              <a:rPr lang="en-GB" sz="1400">
                <a:ea typeface="+mn-lt"/>
                <a:cs typeface="+mn-lt"/>
              </a:rPr>
              <a:t>Claire is a nationally recognised strategic planning leader with razor-sharp insight and a desire to do things better.  She has extensive experience as a strategic planning and policy advisor to government and industry. Her collaborative nature and measured approach ensure that stakeholders are involved in the right way, at the right time, to drive positive and lasting change.</a:t>
            </a:r>
            <a:endParaRPr lang="en-AU" sz="1400">
              <a:ea typeface="Calibri"/>
              <a:cs typeface="Calibri"/>
            </a:endParaRPr>
          </a:p>
          <a:p>
            <a:pPr>
              <a:defRPr/>
            </a:pPr>
            <a:endParaRPr lang="en-AU" sz="1400">
              <a:ea typeface="Calibri"/>
              <a:cs typeface="Calibri"/>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17</a:t>
            </a:fld>
            <a:endParaRPr lang="en-AU"/>
          </a:p>
        </p:txBody>
      </p:sp>
      <p:sp>
        <p:nvSpPr>
          <p:cNvPr id="26" name="Rectangle 25">
            <a:extLst>
              <a:ext uri="{FF2B5EF4-FFF2-40B4-BE49-F238E27FC236}">
                <a16:creationId xmlns:a16="http://schemas.microsoft.com/office/drawing/2014/main" id="{01A3EA94-4568-6F93-647A-C050C51738B5}"/>
              </a:ext>
            </a:extLst>
          </p:cNvPr>
          <p:cNvSpPr/>
          <p:nvPr/>
        </p:nvSpPr>
        <p:spPr>
          <a:xfrm>
            <a:off x="228599" y="550508"/>
            <a:ext cx="11838637" cy="6127546"/>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8" name="Picture 27">
            <a:extLst>
              <a:ext uri="{FF2B5EF4-FFF2-40B4-BE49-F238E27FC236}">
                <a16:creationId xmlns:a16="http://schemas.microsoft.com/office/drawing/2014/main" id="{041B3E48-9D34-261C-51DA-403E9A85FD1F}"/>
              </a:ext>
            </a:extLst>
          </p:cNvPr>
          <p:cNvPicPr>
            <a:picLocks noChangeAspect="1"/>
          </p:cNvPicPr>
          <p:nvPr/>
        </p:nvPicPr>
        <p:blipFill rotWithShape="1">
          <a:blip r:embed="rId3"/>
          <a:srcRect l="21239" t="2415" r="25198" b="48418"/>
          <a:stretch/>
        </p:blipFill>
        <p:spPr>
          <a:xfrm>
            <a:off x="736147" y="695500"/>
            <a:ext cx="1084694" cy="1020046"/>
          </a:xfrm>
          <a:prstGeom prst="rect">
            <a:avLst/>
          </a:prstGeom>
          <a:ln w="38100">
            <a:solidFill>
              <a:srgbClr val="000033"/>
            </a:solidFill>
          </a:ln>
        </p:spPr>
      </p:pic>
      <p:sp>
        <p:nvSpPr>
          <p:cNvPr id="2" name="TextBox 1">
            <a:extLst>
              <a:ext uri="{FF2B5EF4-FFF2-40B4-BE49-F238E27FC236}">
                <a16:creationId xmlns:a16="http://schemas.microsoft.com/office/drawing/2014/main" id="{B9C2DE60-34A6-CFE7-5AD7-62B1D6A6730B}"/>
              </a:ext>
            </a:extLst>
          </p:cNvPr>
          <p:cNvSpPr txBox="1"/>
          <p:nvPr/>
        </p:nvSpPr>
        <p:spPr>
          <a:xfrm>
            <a:off x="668854" y="1715546"/>
            <a:ext cx="1337644" cy="461665"/>
          </a:xfrm>
          <a:prstGeom prst="rect">
            <a:avLst/>
          </a:prstGeom>
          <a:noFill/>
        </p:spPr>
        <p:txBody>
          <a:bodyPr wrap="square" lIns="91440" tIns="45720" rIns="91440" bIns="45720" rtlCol="0" anchor="t">
            <a:spAutoFit/>
          </a:bodyPr>
          <a:lstStyle/>
          <a:p>
            <a:pPr algn="ctr">
              <a:defRPr/>
            </a:pPr>
            <a:r>
              <a:rPr lang="en-AU" sz="1200" b="1" kern="0"/>
              <a:t>Claire Baker</a:t>
            </a:r>
            <a:endParaRPr kumimoji="0" lang="en-AU" sz="1200" b="1" i="0" u="none" strike="noStrike" kern="0" cap="none" spc="0" normalizeH="0" baseline="0" noProof="0">
              <a:ln>
                <a:noFill/>
              </a:ln>
              <a:effectLst/>
              <a:uLnTx/>
              <a:uFillTx/>
            </a:endParaRPr>
          </a:p>
          <a:p>
            <a:pPr algn="ctr">
              <a:defRPr/>
            </a:pPr>
            <a:r>
              <a:rPr lang="en-AU" sz="1200" kern="0">
                <a:ea typeface="Calibri"/>
                <a:cs typeface="Calibri"/>
              </a:rPr>
              <a:t>Strategic Planning </a:t>
            </a:r>
          </a:p>
        </p:txBody>
      </p:sp>
      <p:sp>
        <p:nvSpPr>
          <p:cNvPr id="6" name="TextBox 5">
            <a:extLst>
              <a:ext uri="{FF2B5EF4-FFF2-40B4-BE49-F238E27FC236}">
                <a16:creationId xmlns:a16="http://schemas.microsoft.com/office/drawing/2014/main" id="{6F2D54B8-4FA8-B79D-D5DE-307317B2CD86}"/>
              </a:ext>
            </a:extLst>
          </p:cNvPr>
          <p:cNvSpPr txBox="1"/>
          <p:nvPr/>
        </p:nvSpPr>
        <p:spPr>
          <a:xfrm>
            <a:off x="376876" y="2161644"/>
            <a:ext cx="7734738" cy="43396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cs typeface="Segoe UI"/>
              </a:rPr>
              <a:t>Her signature framework blends proven real-world expertise with international best practice, placing wellbeing, happiness and sustainability at the centre of every project. With diverse qualifications in Sustainable Tourism, Urban + Regional Planning and Property Economics she’ll is willing and able to advise on any planning issues that might apply to any of the proposals or concepts developed as part of the plan.  </a:t>
            </a:r>
          </a:p>
          <a:p>
            <a:endParaRPr lang="en-AU" sz="800">
              <a:cs typeface="Segoe UI"/>
            </a:endParaRPr>
          </a:p>
          <a:p>
            <a:r>
              <a:rPr lang="en-GB" sz="1400">
                <a:cs typeface="Segoe UI"/>
              </a:rPr>
              <a:t>Claire brings valuable cross-disciplinary insights from two decades of delivering innovative region shaping policy solutions in Melbourne, London, Sunshine Coast, but most importantly also the Surf Coast and GOR region.. Based in Torquay, Claire brings significant local planning and community knowledge to this project.  She is experienced at delivering creative region wide community engagement strategies that bring people along for the journey and help shape decisions that affect their daily lives.</a:t>
            </a:r>
            <a:r>
              <a:rPr lang="en-AU" sz="1400">
                <a:cs typeface="Segoe UI"/>
              </a:rPr>
              <a:t>​</a:t>
            </a:r>
          </a:p>
          <a:p>
            <a:endParaRPr lang="en-AU" sz="1400">
              <a:cs typeface="Segoe UI"/>
            </a:endParaRPr>
          </a:p>
          <a:p>
            <a:r>
              <a:rPr lang="en-AU" sz="1400">
                <a:cs typeface="Segoe UI"/>
              </a:rPr>
              <a:t>Claire also worked extensively in community legacy development for the 2012 London Olympic Games. </a:t>
            </a:r>
          </a:p>
          <a:p>
            <a:endParaRPr lang="en-AU" sz="800">
              <a:cs typeface="Segoe UI"/>
            </a:endParaRPr>
          </a:p>
          <a:p>
            <a:r>
              <a:rPr lang="en-AU" sz="1400">
                <a:cs typeface="Segoe UI"/>
              </a:rPr>
              <a:t>Her thoughtful approach to planning and grass roots community engagement saw her recognised with a nomination as an </a:t>
            </a:r>
            <a:r>
              <a:rPr lang="en-AU" sz="1400" b="1">
                <a:cs typeface="Segoe UI"/>
              </a:rPr>
              <a:t>Outstanding Women in Planning in 2022 </a:t>
            </a:r>
            <a:r>
              <a:rPr lang="en-AU" sz="1400">
                <a:cs typeface="Segoe UI"/>
              </a:rPr>
              <a:t>by the Planning Institute of Australia</a:t>
            </a:r>
            <a:r>
              <a:rPr lang="en-AU" sz="1400" b="1">
                <a:cs typeface="Segoe UI"/>
              </a:rPr>
              <a:t> </a:t>
            </a:r>
            <a:r>
              <a:rPr lang="en-AU" sz="1400">
                <a:cs typeface="Segoe UI"/>
              </a:rPr>
              <a:t>and a finalist in the </a:t>
            </a:r>
            <a:r>
              <a:rPr lang="en-AU" sz="1400" b="1">
                <a:cs typeface="Segoe UI"/>
              </a:rPr>
              <a:t>Parks and Leisure Australia 2022 Regional Awards for Best Community Initiative.</a:t>
            </a:r>
          </a:p>
          <a:p>
            <a:endParaRPr lang="en-AU" sz="800" b="1">
              <a:cs typeface="Segoe UI"/>
            </a:endParaRPr>
          </a:p>
          <a:p>
            <a:r>
              <a:rPr lang="en-AU" sz="1400">
                <a:cs typeface="Segoe UI"/>
              </a:rPr>
              <a:t>She is the Founder of Urbankind, a collaborative and creative Planning  Studio delivering positive impacts for people, places and the planet. </a:t>
            </a:r>
            <a:endParaRPr lang="en-US"/>
          </a:p>
        </p:txBody>
      </p:sp>
      <p:sp>
        <p:nvSpPr>
          <p:cNvPr id="10" name="TextBox 9">
            <a:extLst>
              <a:ext uri="{FF2B5EF4-FFF2-40B4-BE49-F238E27FC236}">
                <a16:creationId xmlns:a16="http://schemas.microsoft.com/office/drawing/2014/main" id="{13F6ADA8-94AE-9BD1-E807-CD0FF4531A52}"/>
              </a:ext>
            </a:extLst>
          </p:cNvPr>
          <p:cNvSpPr txBox="1"/>
          <p:nvPr/>
        </p:nvSpPr>
        <p:spPr>
          <a:xfrm>
            <a:off x="7938683" y="550508"/>
            <a:ext cx="4007839" cy="6247864"/>
          </a:xfrm>
          <a:prstGeom prst="rect">
            <a:avLst/>
          </a:prstGeom>
          <a:noFill/>
        </p:spPr>
        <p:txBody>
          <a:bodyPr wrap="square">
            <a:spAutoFit/>
          </a:bodyPr>
          <a:lstStyle/>
          <a:p>
            <a:pPr algn="ctr"/>
            <a:r>
              <a:rPr lang="en-US" sz="1600" b="1">
                <a:ea typeface="+mn-lt"/>
                <a:cs typeface="+mn-lt"/>
              </a:rPr>
              <a:t>Career Summary </a:t>
            </a:r>
            <a:endParaRPr lang="en-US" sz="1600"/>
          </a:p>
          <a:p>
            <a:pPr algn="l"/>
            <a:endParaRPr lang="en-AU" sz="800" b="1" i="0">
              <a:effectLst/>
            </a:endParaRPr>
          </a:p>
          <a:p>
            <a:pPr algn="l"/>
            <a:r>
              <a:rPr lang="en-AU" sz="1400" b="1" i="0">
                <a:effectLst/>
              </a:rPr>
              <a:t>Current Roles</a:t>
            </a:r>
          </a:p>
          <a:p>
            <a:pPr marL="354013" indent="-354013">
              <a:buFont typeface="Wingdings" panose="05000000000000000000" pitchFamily="2" charset="2"/>
              <a:buChar char="q"/>
            </a:pPr>
            <a:r>
              <a:rPr lang="en-AU" sz="1400"/>
              <a:t>Consultant – </a:t>
            </a:r>
            <a:r>
              <a:rPr lang="en-AU" sz="1400" b="1"/>
              <a:t>ODIN360</a:t>
            </a:r>
          </a:p>
          <a:p>
            <a:pPr marL="354013" indent="-354013" algn="l">
              <a:buFont typeface="Wingdings" panose="05000000000000000000" pitchFamily="2" charset="2"/>
              <a:buChar char="q"/>
            </a:pPr>
            <a:r>
              <a:rPr lang="en-AU" sz="1400" i="0">
                <a:effectLst/>
              </a:rPr>
              <a:t>Founder, Director of Planning, </a:t>
            </a:r>
            <a:r>
              <a:rPr lang="en-AU" sz="1400" b="1" i="0">
                <a:effectLst/>
              </a:rPr>
              <a:t>Urbankind​ – </a:t>
            </a:r>
            <a:r>
              <a:rPr lang="en-AU" sz="1400" i="0">
                <a:effectLst/>
              </a:rPr>
              <a:t>A collaborative and creative Planning Studio delivering positive impacts for people, places and the planet.</a:t>
            </a:r>
          </a:p>
          <a:p>
            <a:pPr marL="354013" indent="-354013" algn="l">
              <a:buFont typeface="Wingdings" panose="05000000000000000000" pitchFamily="2" charset="2"/>
              <a:buChar char="q"/>
            </a:pPr>
            <a:endParaRPr lang="en-AU" sz="800"/>
          </a:p>
          <a:p>
            <a:pPr algn="l"/>
            <a:r>
              <a:rPr lang="en-AU" sz="1400" b="1" i="0">
                <a:effectLst/>
              </a:rPr>
              <a:t>Previous Roles</a:t>
            </a:r>
          </a:p>
          <a:p>
            <a:pPr marL="285750" indent="-285750" algn="l">
              <a:buFont typeface="Wingdings" panose="05000000000000000000" pitchFamily="2" charset="2"/>
              <a:buChar char="q"/>
            </a:pPr>
            <a:r>
              <a:rPr lang="en-AU" sz="1400" i="0">
                <a:effectLst/>
              </a:rPr>
              <a:t>Coordinator Strategic Planning – </a:t>
            </a:r>
            <a:r>
              <a:rPr lang="en-AU" sz="1400" b="1" i="0">
                <a:effectLst/>
              </a:rPr>
              <a:t>Yarra City Council ​</a:t>
            </a:r>
          </a:p>
          <a:p>
            <a:pPr marL="285750" indent="-285750" algn="l">
              <a:buFont typeface="Wingdings" panose="05000000000000000000" pitchFamily="2" charset="2"/>
              <a:buChar char="q"/>
            </a:pPr>
            <a:r>
              <a:rPr lang="en-AU" sz="1400" i="0">
                <a:effectLst/>
              </a:rPr>
              <a:t>Coordinator Strategic Planning – </a:t>
            </a:r>
            <a:r>
              <a:rPr lang="en-AU" sz="1400" b="1" i="0">
                <a:effectLst/>
              </a:rPr>
              <a:t>Maribyrnong City Council ​</a:t>
            </a:r>
          </a:p>
          <a:p>
            <a:pPr marL="285750" indent="-285750" algn="l">
              <a:buFont typeface="Wingdings" panose="05000000000000000000" pitchFamily="2" charset="2"/>
              <a:buChar char="q"/>
            </a:pPr>
            <a:r>
              <a:rPr lang="en-AU" sz="1400" i="0">
                <a:effectLst/>
              </a:rPr>
              <a:t>Broadmeadows Central Activities District Development Facilitator – </a:t>
            </a:r>
            <a:r>
              <a:rPr lang="en-AU" sz="1400" b="1" i="0">
                <a:effectLst/>
              </a:rPr>
              <a:t>Hume City Council</a:t>
            </a:r>
          </a:p>
          <a:p>
            <a:pPr marL="285750" indent="-285750" algn="l">
              <a:buFont typeface="Wingdings" panose="05000000000000000000" pitchFamily="2" charset="2"/>
              <a:buChar char="q"/>
            </a:pPr>
            <a:r>
              <a:rPr lang="en-AU" sz="1400" i="0">
                <a:effectLst/>
              </a:rPr>
              <a:t>Senior Policy Officer – </a:t>
            </a:r>
            <a:r>
              <a:rPr lang="en-AU" sz="1400" b="1" i="0">
                <a:effectLst/>
              </a:rPr>
              <a:t>London Borough of Waltham Forest​</a:t>
            </a:r>
          </a:p>
          <a:p>
            <a:pPr marL="285750" indent="-285750" algn="l">
              <a:buFont typeface="Wingdings" panose="05000000000000000000" pitchFamily="2" charset="2"/>
              <a:buChar char="q"/>
            </a:pPr>
            <a:r>
              <a:rPr lang="en-AU" sz="1400" i="0">
                <a:effectLst/>
              </a:rPr>
              <a:t>Consultant Planner – </a:t>
            </a:r>
            <a:r>
              <a:rPr lang="en-AU" sz="1400" b="1" i="0">
                <a:effectLst/>
              </a:rPr>
              <a:t>RPS</a:t>
            </a:r>
          </a:p>
          <a:p>
            <a:pPr marL="285750" indent="-285750" algn="l">
              <a:buFont typeface="Wingdings" panose="05000000000000000000" pitchFamily="2" charset="2"/>
              <a:buChar char="q"/>
            </a:pPr>
            <a:endParaRPr lang="en-AU" sz="800" i="0">
              <a:effectLst/>
            </a:endParaRPr>
          </a:p>
          <a:p>
            <a:pPr algn="l"/>
            <a:r>
              <a:rPr lang="en-AU" sz="1400" b="1" i="0">
                <a:effectLst/>
              </a:rPr>
              <a:t>Qualifications</a:t>
            </a:r>
          </a:p>
          <a:p>
            <a:pPr marL="285750" indent="-285750" algn="l">
              <a:buFont typeface="Wingdings" panose="05000000000000000000" pitchFamily="2" charset="2"/>
              <a:buChar char="q"/>
            </a:pPr>
            <a:r>
              <a:rPr lang="en-AU" sz="1400" i="0">
                <a:effectLst/>
              </a:rPr>
              <a:t>Masters in Property </a:t>
            </a:r>
            <a:r>
              <a:rPr lang="en-AU" sz="1400" b="1" i="0">
                <a:effectLst/>
              </a:rPr>
              <a:t>RMIT</a:t>
            </a:r>
            <a:r>
              <a:rPr lang="en-AU" sz="1400" i="0">
                <a:effectLst/>
              </a:rPr>
              <a:t>​</a:t>
            </a:r>
          </a:p>
          <a:p>
            <a:pPr marL="285750" indent="-285750" algn="l">
              <a:buFont typeface="Wingdings" panose="05000000000000000000" pitchFamily="2" charset="2"/>
              <a:buChar char="q"/>
            </a:pPr>
            <a:r>
              <a:rPr lang="en-AU" sz="1400" i="0">
                <a:effectLst/>
              </a:rPr>
              <a:t>Post Graduate Diploma Urban and Regional Planning </a:t>
            </a:r>
            <a:r>
              <a:rPr lang="en-AU" sz="1400" b="1" i="0">
                <a:effectLst/>
              </a:rPr>
              <a:t>QUT</a:t>
            </a:r>
            <a:r>
              <a:rPr lang="en-AU" sz="1400" i="0">
                <a:effectLst/>
              </a:rPr>
              <a:t>​</a:t>
            </a:r>
          </a:p>
          <a:p>
            <a:pPr marL="285750" indent="-285750" algn="l">
              <a:buFont typeface="Wingdings" panose="05000000000000000000" pitchFamily="2" charset="2"/>
              <a:buChar char="q"/>
            </a:pPr>
            <a:r>
              <a:rPr lang="en-AU" sz="1400" i="0">
                <a:effectLst/>
              </a:rPr>
              <a:t>Bachelor of Sustainable Tourism </a:t>
            </a:r>
            <a:r>
              <a:rPr lang="en-AU" sz="1400" b="1" i="0">
                <a:effectLst/>
              </a:rPr>
              <a:t>USC</a:t>
            </a:r>
            <a:r>
              <a:rPr lang="en-AU" sz="1400" i="0">
                <a:effectLst/>
              </a:rPr>
              <a:t>​</a:t>
            </a:r>
          </a:p>
          <a:p>
            <a:pPr marL="285750" indent="-285750" algn="l">
              <a:buFont typeface="Wingdings" panose="05000000000000000000" pitchFamily="2" charset="2"/>
              <a:buChar char="q"/>
            </a:pPr>
            <a:r>
              <a:rPr lang="en-AU" sz="1400" i="0">
                <a:effectLst/>
              </a:rPr>
              <a:t>Certified Engagement Practitioner </a:t>
            </a:r>
            <a:r>
              <a:rPr lang="en-AU" sz="1400" b="1" i="0">
                <a:effectLst/>
              </a:rPr>
              <a:t>IAP2​</a:t>
            </a:r>
          </a:p>
          <a:p>
            <a:pPr marL="285750" indent="-285750" algn="l">
              <a:buFont typeface="Wingdings" panose="05000000000000000000" pitchFamily="2" charset="2"/>
              <a:buChar char="q"/>
            </a:pPr>
            <a:r>
              <a:rPr lang="en-AU" sz="1400" i="0">
                <a:effectLst/>
              </a:rPr>
              <a:t>Member </a:t>
            </a:r>
            <a:r>
              <a:rPr lang="en-AU" sz="1400" b="1" i="0">
                <a:effectLst/>
              </a:rPr>
              <a:t>Planning Institute of Australia </a:t>
            </a:r>
            <a:br>
              <a:rPr lang="en-AU" sz="1400" b="1" i="0">
                <a:effectLst/>
              </a:rPr>
            </a:br>
            <a:r>
              <a:rPr lang="en-AU" sz="1400" i="0">
                <a:effectLst/>
              </a:rPr>
              <a:t>(Committee Member, WiPN + Olympic 2032 contributor)</a:t>
            </a:r>
          </a:p>
        </p:txBody>
      </p:sp>
    </p:spTree>
    <p:extLst>
      <p:ext uri="{BB962C8B-B14F-4D97-AF65-F5344CB8AC3E}">
        <p14:creationId xmlns:p14="http://schemas.microsoft.com/office/powerpoint/2010/main" val="3778099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30664" y="2529825"/>
            <a:ext cx="4612015" cy="23698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Synergies with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Caravan and Camping Plan Project</a:t>
            </a:r>
          </a:p>
          <a:p>
            <a:pPr marL="536575" marR="0" lvl="0" indent="-536575" algn="ctr"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53200E46-CC35-46C6-8244-B85104E20635}"/>
              </a:ext>
            </a:extLst>
          </p:cNvPr>
          <p:cNvSpPr>
            <a:spLocks noGrp="1"/>
          </p:cNvSpPr>
          <p:nvPr>
            <p:ph type="ftr" sz="quarter" idx="11"/>
          </p:nvPr>
        </p:nvSpPr>
        <p:spPr>
          <a:xfrm>
            <a:off x="727879" y="6373287"/>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white">
                    <a:tint val="75000"/>
                  </a:prstClr>
                </a:solidFill>
                <a:effectLst/>
                <a:uLnTx/>
                <a:uFillTx/>
                <a:latin typeface="Calibri" panose="020F0502020204030204"/>
                <a:ea typeface="+mn-ea"/>
                <a:cs typeface="+mn-cs"/>
              </a:rPr>
              <a:t>Strictly Confidential</a:t>
            </a:r>
          </a:p>
        </p:txBody>
      </p:sp>
      <p:sp>
        <p:nvSpPr>
          <p:cNvPr id="8" name="Slide Number Placeholder 7">
            <a:extLst>
              <a:ext uri="{FF2B5EF4-FFF2-40B4-BE49-F238E27FC236}">
                <a16:creationId xmlns:a16="http://schemas.microsoft.com/office/drawing/2014/main" id="{B17DA537-D6E5-46AB-AF00-C46F5D870417}"/>
              </a:ext>
            </a:extLst>
          </p:cNvPr>
          <p:cNvSpPr>
            <a:spLocks noGrp="1"/>
          </p:cNvSpPr>
          <p:nvPr>
            <p:ph type="sldNum" sz="quarter" idx="12"/>
          </p:nvPr>
        </p:nvSpPr>
        <p:spPr>
          <a:xfrm>
            <a:off x="9164782" y="6373287"/>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white">
                    <a:lumMod val="6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pic>
        <p:nvPicPr>
          <p:cNvPr id="15" name="Picture 2" descr="Avada Cryptocurrency Logo">
            <a:extLst>
              <a:ext uri="{FF2B5EF4-FFF2-40B4-BE49-F238E27FC236}">
                <a16:creationId xmlns:a16="http://schemas.microsoft.com/office/drawing/2014/main" id="{422127EF-1A48-4107-96E7-130DD732EF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61644"/>
            <a:ext cx="2317829" cy="74170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Diagram 4">
            <a:extLst>
              <a:ext uri="{FF2B5EF4-FFF2-40B4-BE49-F238E27FC236}">
                <a16:creationId xmlns:a16="http://schemas.microsoft.com/office/drawing/2014/main" id="{1A2C8BD3-2737-7CA5-DC8D-A51CED63BB39}"/>
              </a:ext>
            </a:extLst>
          </p:cNvPr>
          <p:cNvGraphicFramePr/>
          <p:nvPr>
            <p:extLst>
              <p:ext uri="{D42A27DB-BD31-4B8C-83A1-F6EECF244321}">
                <p14:modId xmlns:p14="http://schemas.microsoft.com/office/powerpoint/2010/main" val="3426755597"/>
              </p:ext>
            </p:extLst>
          </p:nvPr>
        </p:nvGraphicFramePr>
        <p:xfrm>
          <a:off x="6824889" y="2820637"/>
          <a:ext cx="4679786" cy="33030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a:extLst>
              <a:ext uri="{FF2B5EF4-FFF2-40B4-BE49-F238E27FC236}">
                <a16:creationId xmlns:a16="http://schemas.microsoft.com/office/drawing/2014/main" id="{C1C1380D-6624-27B5-91A5-9409E0659B18}"/>
              </a:ext>
            </a:extLst>
          </p:cNvPr>
          <p:cNvSpPr txBox="1"/>
          <p:nvPr/>
        </p:nvSpPr>
        <p:spPr>
          <a:xfrm>
            <a:off x="6268055" y="669724"/>
            <a:ext cx="5442953" cy="23698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ODIN360 has been very fortunate to be appointed by GORCAPA to develop the new Caravan and </a:t>
            </a:r>
            <a:r>
              <a:rPr lang="en-AU" sz="1400" dirty="0">
                <a:solidFill>
                  <a:prstClr val="black"/>
                </a:solidFill>
                <a:latin typeface="Calibri" panose="020F0502020204030204"/>
              </a:rPr>
              <a:t>Camping Plan Project (CCPP). This project is well advanced with the proposed Plan currently being written. </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There are a number of significant synergies across these projects which will enable a much deeper analysis for the Crown Lands Utilisation Strategy for the same budget, than if it was undertaken in isolation. As the timings of these projects will overlap, we believe it makes considerable sense to run them collectively to maximise the efficiencies and knowledge gained across and for both projects. These efficiencies are outlined below.</a:t>
            </a:r>
          </a:p>
        </p:txBody>
      </p:sp>
    </p:spTree>
    <p:extLst>
      <p:ext uri="{BB962C8B-B14F-4D97-AF65-F5344CB8AC3E}">
        <p14:creationId xmlns:p14="http://schemas.microsoft.com/office/powerpoint/2010/main" val="4236025765"/>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F1A9E72-C681-4019-8809-FA431CDD3E69}"/>
              </a:ext>
            </a:extLst>
          </p:cNvPr>
          <p:cNvSpPr/>
          <p:nvPr/>
        </p:nvSpPr>
        <p:spPr>
          <a:xfrm>
            <a:off x="0" y="-3790"/>
            <a:ext cx="12192000" cy="51299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Efficiencies of aligning CCPP and GORT projects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75BC05A-D103-42B8-A075-716684D9F43F}"/>
              </a:ext>
            </a:extLst>
          </p:cNvPr>
          <p:cNvSpPr>
            <a:spLocks noGrp="1"/>
          </p:cNvSpPr>
          <p:nvPr>
            <p:ph type="ftr" sz="quarter" idx="11"/>
          </p:nvPr>
        </p:nvSpPr>
        <p:spPr>
          <a:xfrm>
            <a:off x="9222531" y="6538912"/>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8D207C4-D8D0-45C9-994F-76A068C85E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Diagram 7">
            <a:extLst>
              <a:ext uri="{FF2B5EF4-FFF2-40B4-BE49-F238E27FC236}">
                <a16:creationId xmlns:a16="http://schemas.microsoft.com/office/drawing/2014/main" id="{E2AADC37-1E09-762B-172B-0D912A57520E}"/>
              </a:ext>
            </a:extLst>
          </p:cNvPr>
          <p:cNvGraphicFramePr/>
          <p:nvPr>
            <p:extLst>
              <p:ext uri="{D42A27DB-BD31-4B8C-83A1-F6EECF244321}">
                <p14:modId xmlns:p14="http://schemas.microsoft.com/office/powerpoint/2010/main" val="382889488"/>
              </p:ext>
            </p:extLst>
          </p:nvPr>
        </p:nvGraphicFramePr>
        <p:xfrm>
          <a:off x="6504989" y="2013439"/>
          <a:ext cx="5435085" cy="38767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06E72DF9-D669-B8BF-3129-1D12EDDF1EBC}"/>
              </a:ext>
            </a:extLst>
          </p:cNvPr>
          <p:cNvSpPr txBox="1"/>
          <p:nvPr/>
        </p:nvSpPr>
        <p:spPr>
          <a:xfrm>
            <a:off x="143315" y="506969"/>
            <a:ext cx="11950467" cy="172354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The key areas where efficiencies can be achieved by aligning the two projects are outlined in the attached diagram.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0">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The first is in respect of consultation. There are several groups with whom consultation needs to occur for both projects. Added to this is a potential third round </a:t>
            </a:r>
            <a:r>
              <a:rPr lang="en-AU" sz="1400" dirty="0">
                <a:solidFill>
                  <a:prstClr val="black"/>
                </a:solidFill>
              </a:rPr>
              <a:t>of consultation for the </a:t>
            </a: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the proposed GORCAPA Trails project (for which ODIN360 has also submitted a proposal).  There is a real risk that running three separate consultation phases at the same time with the same key Traditional Owners, stakeholders and community groups could generate significant pushback to the disadvantage of all projects. It therefore makes sense that where possible, the consultations be undertaken in a systematic way, especially given that all three projects will become interdependent when it comes to analysing accommodation opportunities in the </a:t>
            </a:r>
            <a:r>
              <a:rPr lang="en-AU" sz="1400" dirty="0">
                <a:solidFill>
                  <a:prstClr val="black"/>
                </a:solidFill>
                <a:latin typeface="Calibri" panose="020F0502020204030204"/>
              </a:rPr>
              <a:t>CCPP </a:t>
            </a: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for the GORT Trails project and GORCAPA Crown </a:t>
            </a:r>
            <a:r>
              <a:rPr lang="en-AU" sz="1400" dirty="0">
                <a:solidFill>
                  <a:prstClr val="black"/>
                </a:solidFill>
                <a:latin typeface="Calibri" panose="020F0502020204030204"/>
              </a:rPr>
              <a:t>La</a:t>
            </a:r>
            <a:r>
              <a:rPr kumimoji="0" lang="en-AU" sz="1400" b="0" i="0" u="none" strike="noStrike" kern="1200" cap="none" spc="0" normalizeH="0" baseline="0" noProof="0" dirty="0" err="1">
                <a:ln>
                  <a:noFill/>
                </a:ln>
                <a:solidFill>
                  <a:prstClr val="black"/>
                </a:solidFill>
                <a:effectLst/>
                <a:uLnTx/>
                <a:uFillTx/>
                <a:latin typeface="Calibri" panose="020F0502020204030204"/>
                <a:ea typeface="+mn-ea"/>
                <a:cs typeface="+mn-cs"/>
              </a:rPr>
              <a:t>nd</a:t>
            </a: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 Utilisation Strategy.</a:t>
            </a:r>
          </a:p>
        </p:txBody>
      </p:sp>
      <p:sp>
        <p:nvSpPr>
          <p:cNvPr id="10" name="TextBox 9">
            <a:extLst>
              <a:ext uri="{FF2B5EF4-FFF2-40B4-BE49-F238E27FC236}">
                <a16:creationId xmlns:a16="http://schemas.microsoft.com/office/drawing/2014/main" id="{68F21D22-8804-B1D6-0F1D-25CBB741E8CB}"/>
              </a:ext>
            </a:extLst>
          </p:cNvPr>
          <p:cNvSpPr txBox="1"/>
          <p:nvPr/>
        </p:nvSpPr>
        <p:spPr>
          <a:xfrm>
            <a:off x="98217" y="2230518"/>
            <a:ext cx="6453675" cy="430887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By running the projects in connection, much larger numbers of the community and stakeholders will be able to have voice on </a:t>
            </a:r>
            <a:r>
              <a:rPr lang="en-AU" sz="1400" dirty="0">
                <a:solidFill>
                  <a:prstClr val="black"/>
                </a:solidFill>
                <a:latin typeface="Calibri" panose="020F0502020204030204"/>
              </a:rPr>
              <a:t>all three </a:t>
            </a: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projects, than if they are </a:t>
            </a:r>
            <a:r>
              <a:rPr lang="en-AU" sz="1400" dirty="0">
                <a:solidFill>
                  <a:prstClr val="black"/>
                </a:solidFill>
                <a:latin typeface="Calibri" panose="020F0502020204030204"/>
              </a:rPr>
              <a:t>separated</a:t>
            </a: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 We have allowed for additional or extended consultation sessions in the Crown Land Utilisation Strategy (although this could align under the Trails project) – particularly in respect of the First Nations Consultation.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A detailed analysis and understanding of the visitor economy is also required under all three projects so there are efficiencies in doing that once and not two or three times. The insights from the CCPP will feed into the Crown Land Utilisation Strategy as will the GORCAPA trails project . </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a:endParaRPr>
          </a:p>
          <a:p>
            <a:pPr>
              <a:defRPr/>
            </a:pPr>
            <a:r>
              <a:rPr kumimoji="0" lang="en-AU" sz="1400" b="0" i="0" u="none" strike="noStrike" kern="1200" cap="none" spc="0" normalizeH="0" baseline="0" noProof="0" dirty="0">
                <a:ln>
                  <a:noFill/>
                </a:ln>
                <a:effectLst/>
                <a:uLnTx/>
                <a:uFillTx/>
                <a:latin typeface="Calibri" panose="020F0502020204030204"/>
                <a:ea typeface="+mn-ea"/>
                <a:cs typeface="+mn-cs"/>
              </a:rPr>
              <a:t>One of the key issues for this project, as it is for the CCPP project, is the competitive positioning and balance of commercial</a:t>
            </a:r>
            <a:r>
              <a:rPr lang="en-AU" sz="1400" dirty="0">
                <a:latin typeface="Calibri" panose="020F0502020204030204"/>
              </a:rPr>
              <a:t> </a:t>
            </a:r>
            <a:r>
              <a:rPr kumimoji="0" lang="en-AU" sz="1400" b="0" i="0" u="none" strike="noStrike" kern="1200" cap="none" spc="0" normalizeH="0" baseline="0" noProof="0" dirty="0">
                <a:ln>
                  <a:noFill/>
                </a:ln>
                <a:effectLst/>
                <a:uLnTx/>
                <a:uFillTx/>
                <a:latin typeface="Calibri" panose="020F0502020204030204"/>
                <a:ea typeface="+mn-ea"/>
                <a:cs typeface="+mn-cs"/>
              </a:rPr>
              <a:t> v. environmental </a:t>
            </a:r>
            <a:r>
              <a:rPr lang="en-AU" sz="1400" dirty="0">
                <a:latin typeface="Calibri" panose="020F0502020204030204"/>
              </a:rPr>
              <a:t>and social sustainability</a:t>
            </a:r>
            <a:r>
              <a:rPr kumimoji="0" lang="en-AU" sz="1400" b="0" i="0" u="none" strike="noStrike" kern="1200" cap="none" spc="0" normalizeH="0" baseline="0" noProof="0" dirty="0">
                <a:ln>
                  <a:noFill/>
                </a:ln>
                <a:effectLst/>
                <a:uLnTx/>
                <a:uFillTx/>
                <a:latin typeface="Calibri" panose="020F0502020204030204"/>
                <a:ea typeface="+mn-ea"/>
                <a:cs typeface="+mn-cs"/>
              </a:rPr>
              <a:t>. It makes good sense to develop best practice sustainable and regenerative</a:t>
            </a:r>
            <a:r>
              <a:rPr lang="en-AU" sz="1400" dirty="0">
                <a:latin typeface="Calibri" panose="020F0502020204030204"/>
              </a:rPr>
              <a:t> </a:t>
            </a:r>
            <a:r>
              <a:rPr kumimoji="0" lang="en-AU" sz="1400" b="0" i="0" u="none" strike="noStrike" kern="1200" cap="none" spc="0" normalizeH="0" baseline="0" noProof="0" dirty="0">
                <a:ln>
                  <a:noFill/>
                </a:ln>
                <a:effectLst/>
                <a:uLnTx/>
                <a:uFillTx/>
                <a:latin typeface="Calibri" panose="020F0502020204030204"/>
                <a:ea typeface="+mn-ea"/>
                <a:cs typeface="+mn-cs"/>
              </a:rPr>
              <a:t> principles that will apply across to all GORCAPA tourism and events activities.</a:t>
            </a:r>
            <a:r>
              <a:rPr lang="en-AU" sz="1400" dirty="0">
                <a:latin typeface="Calibri" panose="020F0502020204030204"/>
              </a:rPr>
              <a:t> </a:t>
            </a:r>
            <a:endParaRPr lang="en-AU" sz="1400" b="0" i="0" u="none" strike="noStrike" kern="1200" cap="none" spc="0" normalizeH="0" baseline="0" noProof="0" dirty="0">
              <a:ln>
                <a:noFill/>
              </a:ln>
              <a:effectLst/>
              <a:uLnTx/>
              <a:uFillTx/>
              <a:latin typeface="Calibri" panose="020F0502020204030204"/>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solidFill>
                  <a:prstClr val="black"/>
                </a:solidFill>
                <a:latin typeface="Calibri" panose="020F0502020204030204"/>
              </a:rPr>
              <a:t>A</a:t>
            </a: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 key area across both the CCPP and Crown lands projects are the needs and location of potential sites for short term workers accommodation. This is in fact one of the recommendations of the CCPP.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3EBB910-E531-92DF-044E-6974003E50F2}"/>
              </a:ext>
            </a:extLst>
          </p:cNvPr>
          <p:cNvSpPr txBox="1"/>
          <p:nvPr/>
        </p:nvSpPr>
        <p:spPr>
          <a:xfrm>
            <a:off x="98217" y="6072792"/>
            <a:ext cx="12048685"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Having the same consultants undertake the projects is also likely to allow and enable more efficient knowledge sharing across those projects to ensure that key insights relevant to those projects are factored across them all. Finally, project administration for both GORCAPA and the consultants will be simplified as well. It also reduces the time for GORCAPA in not having to explain their model, structure, purpose and systems on multiple occasions. </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928837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B480B60-071D-4885-81F0-3F7EA72624C6}"/>
              </a:ext>
            </a:extLst>
          </p:cNvPr>
          <p:cNvSpPr>
            <a:spLocks noGrp="1"/>
          </p:cNvSpPr>
          <p:nvPr>
            <p:ph type="ftr" sz="quarter" idx="11"/>
          </p:nvPr>
        </p:nvSpPr>
        <p:spPr/>
        <p:txBody>
          <a:bodyPr/>
          <a:lstStyle/>
          <a:p>
            <a:r>
              <a:rPr lang="en-AU"/>
              <a:t>Strictly Confidential</a:t>
            </a:r>
          </a:p>
        </p:txBody>
      </p:sp>
      <p:sp>
        <p:nvSpPr>
          <p:cNvPr id="3" name="Slide Number Placeholder 2">
            <a:extLst>
              <a:ext uri="{FF2B5EF4-FFF2-40B4-BE49-F238E27FC236}">
                <a16:creationId xmlns:a16="http://schemas.microsoft.com/office/drawing/2014/main" id="{B172DF73-445D-4696-80BC-C304F193CEB6}"/>
              </a:ext>
            </a:extLst>
          </p:cNvPr>
          <p:cNvSpPr>
            <a:spLocks noGrp="1"/>
          </p:cNvSpPr>
          <p:nvPr>
            <p:ph type="sldNum" sz="quarter" idx="12"/>
          </p:nvPr>
        </p:nvSpPr>
        <p:spPr/>
        <p:txBody>
          <a:bodyPr/>
          <a:lstStyle/>
          <a:p>
            <a:fld id="{EADCA1C5-0FBF-471E-AA07-FA3A59DF0D1E}" type="slidenum">
              <a:rPr lang="en-AU" smtClean="0"/>
              <a:t>2</a:t>
            </a:fld>
            <a:endParaRPr lang="en-AU"/>
          </a:p>
        </p:txBody>
      </p:sp>
      <p:sp>
        <p:nvSpPr>
          <p:cNvPr id="4" name="TextBox 3">
            <a:extLst>
              <a:ext uri="{FF2B5EF4-FFF2-40B4-BE49-F238E27FC236}">
                <a16:creationId xmlns:a16="http://schemas.microsoft.com/office/drawing/2014/main" id="{957D519F-239E-88FA-DDA5-2FC5D348CD07}"/>
              </a:ext>
            </a:extLst>
          </p:cNvPr>
          <p:cNvSpPr txBox="1"/>
          <p:nvPr/>
        </p:nvSpPr>
        <p:spPr>
          <a:xfrm>
            <a:off x="1433487" y="1421465"/>
            <a:ext cx="9325025" cy="4088430"/>
          </a:xfrm>
          <a:prstGeom prst="rect">
            <a:avLst/>
          </a:prstGeom>
          <a:noFill/>
        </p:spPr>
        <p:txBody>
          <a:bodyPr wrap="square" rtlCol="0">
            <a:spAutoFit/>
          </a:bodyPr>
          <a:lstStyle/>
          <a:p>
            <a:pPr algn="ctr"/>
            <a:r>
              <a:rPr lang="en-GB" sz="1600" b="1" i="0" dirty="0">
                <a:effectLst/>
                <a:latin typeface="Blacker Pro Display"/>
              </a:rPr>
              <a:t>We Pay our Respects to the Traditional Owners of the Great Ocean Road Region</a:t>
            </a:r>
          </a:p>
          <a:p>
            <a:pPr algn="ctr"/>
            <a:endParaRPr lang="en-GB" sz="1600" b="1" i="0" dirty="0">
              <a:effectLst/>
              <a:latin typeface="Blacker Pro Display"/>
            </a:endParaRPr>
          </a:p>
          <a:p>
            <a:pPr algn="ctr"/>
            <a:r>
              <a:rPr lang="en-GB" sz="1600" b="0" i="0" dirty="0">
                <a:effectLst/>
                <a:latin typeface="Blacker Pro Display"/>
              </a:rPr>
              <a:t>ODIN360 acknowledges that the Eastern Maar and </a:t>
            </a:r>
            <a:r>
              <a:rPr lang="en-GB" sz="1600" b="0" i="0" dirty="0" err="1">
                <a:effectLst/>
                <a:latin typeface="Blacker Pro Display"/>
              </a:rPr>
              <a:t>Wadawurrung</a:t>
            </a:r>
            <a:r>
              <a:rPr lang="en-GB" sz="1600" b="0" i="0" dirty="0">
                <a:effectLst/>
                <a:latin typeface="Blacker Pro Display"/>
              </a:rPr>
              <a:t> Peoples are the custodians of the lands and waters encompassed by the Great Ocean Road region. As its First Peoples, these groups hold a unique position and we recognise there is much to learn from the Traditional Owners. </a:t>
            </a:r>
          </a:p>
          <a:p>
            <a:pPr algn="ctr"/>
            <a:endParaRPr lang="en-GB" sz="1600" dirty="0">
              <a:latin typeface="Blacker Pro Display"/>
            </a:endParaRPr>
          </a:p>
          <a:p>
            <a:pPr algn="ctr"/>
            <a:r>
              <a:rPr lang="en-GB" sz="1600" dirty="0">
                <a:latin typeface="Blacker Pro Display"/>
              </a:rPr>
              <a:t>We acknowledge their ancestors who cared for the lands, rivers and sea, and all living creatures for thousands of generations. We pay our respects to their Elders past, present and future who continue this path.</a:t>
            </a:r>
          </a:p>
          <a:p>
            <a:pPr algn="ctr"/>
            <a:endParaRPr lang="en-GB" sz="1600" dirty="0">
              <a:latin typeface="Blacker Pro Display"/>
            </a:endParaRPr>
          </a:p>
          <a:p>
            <a:pPr algn="ctr"/>
            <a:r>
              <a:rPr lang="en-GB" sz="1600" dirty="0">
                <a:latin typeface="Blacker Pro Display"/>
              </a:rPr>
              <a:t>Like GORCAPA, we </a:t>
            </a:r>
            <a:r>
              <a:rPr lang="en-GB" sz="1600" b="0" i="0" dirty="0">
                <a:effectLst/>
                <a:latin typeface="Blacker Pro Display"/>
              </a:rPr>
              <a:t>will work respectfully with both groups to ensure we engage on the terms that they choose, realising their rights (including to self-determination) and respecting their cultures and knowledges.</a:t>
            </a:r>
          </a:p>
          <a:p>
            <a:pPr algn="ctr"/>
            <a:endParaRPr lang="en-GB" sz="1600" dirty="0">
              <a:latin typeface="Blacker Pro Display"/>
            </a:endParaRPr>
          </a:p>
          <a:p>
            <a:pPr algn="ctr"/>
            <a:endParaRPr lang="en-GB" sz="1600" b="0" i="0" dirty="0">
              <a:solidFill>
                <a:schemeClr val="bg1"/>
              </a:solidFill>
              <a:effectLst/>
              <a:latin typeface="Blacker Pro Display"/>
            </a:endParaRPr>
          </a:p>
          <a:p>
            <a:pPr algn="l"/>
            <a:endParaRPr lang="en-GB" sz="1600" b="0" i="0" dirty="0">
              <a:solidFill>
                <a:schemeClr val="bg1"/>
              </a:solidFill>
              <a:effectLst/>
              <a:latin typeface="Blacker Pro Display"/>
            </a:endParaRPr>
          </a:p>
          <a:p>
            <a:pPr algn="l"/>
            <a:endParaRPr lang="en-GB" sz="1600" dirty="0">
              <a:solidFill>
                <a:schemeClr val="bg1"/>
              </a:solidFill>
              <a:latin typeface="Blacker Pro Display"/>
            </a:endParaRPr>
          </a:p>
          <a:p>
            <a:pPr algn="l"/>
            <a:endParaRPr lang="en-GB" sz="1600" b="0" i="0" dirty="0">
              <a:solidFill>
                <a:schemeClr val="bg1"/>
              </a:solidFill>
              <a:effectLst/>
              <a:latin typeface="Blacker Pro Display"/>
            </a:endParaRPr>
          </a:p>
        </p:txBody>
      </p:sp>
      <p:pic>
        <p:nvPicPr>
          <p:cNvPr id="1026" name="Picture 2">
            <a:extLst>
              <a:ext uri="{FF2B5EF4-FFF2-40B4-BE49-F238E27FC236}">
                <a16:creationId xmlns:a16="http://schemas.microsoft.com/office/drawing/2014/main" id="{81D9721D-2D23-45F4-8EB4-845A4829D3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6261" y="4680050"/>
            <a:ext cx="2816219" cy="8298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ome - Eastern Maar Aboriginal Corporation">
            <a:extLst>
              <a:ext uri="{FF2B5EF4-FFF2-40B4-BE49-F238E27FC236}">
                <a16:creationId xmlns:a16="http://schemas.microsoft.com/office/drawing/2014/main" id="{65F6CA61-93DA-2D2D-1F85-947E71F91B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4780" y="4650572"/>
            <a:ext cx="2717993" cy="9007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5B4CDF7-4AF8-0D05-5D1D-69D2D2B6CEF0}"/>
              </a:ext>
            </a:extLst>
          </p:cNvPr>
          <p:cNvSpPr/>
          <p:nvPr/>
        </p:nvSpPr>
        <p:spPr>
          <a:xfrm>
            <a:off x="0" y="0"/>
            <a:ext cx="12192000" cy="6858000"/>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610451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75BC05A-D103-42B8-A075-716684D9F43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8D207C4-D8D0-45C9-994F-76A068C85E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5122" name="Picture 2" descr="Torquay Farmers Market – every Saturday – Surf Coast Events">
            <a:extLst>
              <a:ext uri="{FF2B5EF4-FFF2-40B4-BE49-F238E27FC236}">
                <a16:creationId xmlns:a16="http://schemas.microsoft.com/office/drawing/2014/main" id="{F05E6494-0993-84DB-49F9-ABE57FC30F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1919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728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2407643"/>
            <a:ext cx="12192000" cy="2042713"/>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marR="0" lvl="0" indent="0" algn="ctr" defTabSz="914400" rtl="0" eaLnBrk="1" fontAlgn="auto" latinLnBrk="0" hangingPunct="1">
              <a:lnSpc>
                <a:spcPct val="100000"/>
              </a:lnSpc>
              <a:spcBef>
                <a:spcPts val="0"/>
              </a:spcBef>
              <a:spcAft>
                <a:spcPts val="0"/>
              </a:spcAft>
              <a:buClrTx/>
              <a:buSzTx/>
              <a:buFontTx/>
              <a:buNone/>
              <a:tabLst/>
              <a:defRPr/>
            </a:pPr>
            <a:r>
              <a:rPr kumimoji="0" lang="en-AU" sz="3200" b="1" i="0" u="none" strike="noStrike" kern="1200" cap="none" spc="0" normalizeH="0" baseline="0" noProof="0">
                <a:ln>
                  <a:noFill/>
                </a:ln>
                <a:solidFill>
                  <a:prstClr val="white"/>
                </a:solidFill>
                <a:effectLst/>
                <a:uLnTx/>
                <a:uFillTx/>
                <a:latin typeface="Calibri" panose="020F0502020204030204"/>
                <a:ea typeface="+mn-ea"/>
                <a:cs typeface="+mn-cs"/>
              </a:rPr>
              <a:t>3. Our Philosophy and Initial Analysis </a:t>
            </a:r>
            <a:endParaRPr kumimoji="0" lang="en-AU"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373863" y="6410450"/>
            <a:ext cx="2743200" cy="365125"/>
          </a:xfrm>
        </p:spPr>
        <p:txBody>
          <a:bodyPr/>
          <a:lstStyle/>
          <a:p>
            <a:fld id="{EADCA1C5-0FBF-471E-AA07-FA3A59DF0D1E}" type="slidenum">
              <a:rPr lang="en-AU" smtClean="0"/>
              <a:t>21</a:t>
            </a:fld>
            <a:endParaRPr lang="en-AU"/>
          </a:p>
        </p:txBody>
      </p:sp>
    </p:spTree>
    <p:extLst>
      <p:ext uri="{BB962C8B-B14F-4D97-AF65-F5344CB8AC3E}">
        <p14:creationId xmlns:p14="http://schemas.microsoft.com/office/powerpoint/2010/main" val="35595478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105034" y="1813831"/>
            <a:ext cx="4612015" cy="3477875"/>
          </a:xfrm>
          <a:prstGeom prst="rect">
            <a:avLst/>
          </a:prstGeom>
          <a:noFill/>
        </p:spPr>
        <p:txBody>
          <a:bodyPr wrap="square" rtlCol="0">
            <a:spAutoFit/>
          </a:bodyPr>
          <a:lstStyle/>
          <a:p>
            <a:pPr lvl="0" algn="ctr">
              <a:defRPr/>
            </a:pPr>
            <a:r>
              <a:rPr lang="en-AU" sz="3600" b="1" dirty="0">
                <a:solidFill>
                  <a:prstClr val="white"/>
                </a:solidFill>
              </a:rPr>
              <a:t>Our 10 Guiding Principles for a Successful </a:t>
            </a:r>
          </a:p>
          <a:p>
            <a:pPr lvl="0" algn="ctr">
              <a:defRPr/>
            </a:pPr>
            <a:r>
              <a:rPr kumimoji="0" lang="en-AU" sz="3600" b="1" i="0" u="none" strike="noStrike" kern="1200" cap="none" spc="0" normalizeH="0" baseline="0" noProof="0" dirty="0">
                <a:ln>
                  <a:noFill/>
                </a:ln>
                <a:solidFill>
                  <a:prstClr val="white"/>
                </a:solidFill>
                <a:effectLst/>
                <a:uLnTx/>
                <a:uFillTx/>
                <a:latin typeface="Calibri" panose="020F0502020204030204"/>
                <a:ea typeface="+mn-ea"/>
                <a:cs typeface="+mn-cs"/>
              </a:rPr>
              <a:t>Crown Land </a:t>
            </a:r>
            <a:br>
              <a:rPr kumimoji="0" lang="en-AU" sz="36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0" lang="en-AU" sz="3600" b="1" i="0" u="none" strike="noStrike" kern="1200" cap="none" spc="0" normalizeH="0" baseline="0" noProof="0" dirty="0">
                <a:ln>
                  <a:noFill/>
                </a:ln>
                <a:solidFill>
                  <a:prstClr val="white"/>
                </a:solidFill>
                <a:effectLst/>
                <a:uLnTx/>
                <a:uFillTx/>
                <a:latin typeface="Calibri" panose="020F0502020204030204"/>
                <a:ea typeface="+mn-ea"/>
                <a:cs typeface="+mn-cs"/>
              </a:rPr>
              <a:t>Utilisation Strategy  </a:t>
            </a:r>
          </a:p>
          <a:p>
            <a:pPr marL="536575" marR="0" lvl="0" indent="-536575" algn="ctr"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53200E46-CC35-46C6-8244-B85104E20635}"/>
              </a:ext>
            </a:extLst>
          </p:cNvPr>
          <p:cNvSpPr>
            <a:spLocks noGrp="1"/>
          </p:cNvSpPr>
          <p:nvPr>
            <p:ph type="ftr" sz="quarter" idx="11"/>
          </p:nvPr>
        </p:nvSpPr>
        <p:spPr>
          <a:xfrm>
            <a:off x="727879" y="6373287"/>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white">
                    <a:tint val="75000"/>
                  </a:prstClr>
                </a:solidFill>
                <a:effectLst/>
                <a:uLnTx/>
                <a:uFillTx/>
                <a:latin typeface="Calibri" panose="020F0502020204030204"/>
                <a:ea typeface="+mn-ea"/>
                <a:cs typeface="+mn-cs"/>
              </a:rPr>
              <a:t>Strictly Confidential</a:t>
            </a:r>
          </a:p>
        </p:txBody>
      </p:sp>
      <p:sp>
        <p:nvSpPr>
          <p:cNvPr id="8" name="Slide Number Placeholder 7">
            <a:extLst>
              <a:ext uri="{FF2B5EF4-FFF2-40B4-BE49-F238E27FC236}">
                <a16:creationId xmlns:a16="http://schemas.microsoft.com/office/drawing/2014/main" id="{B17DA537-D6E5-46AB-AF00-C46F5D870417}"/>
              </a:ext>
            </a:extLst>
          </p:cNvPr>
          <p:cNvSpPr>
            <a:spLocks noGrp="1"/>
          </p:cNvSpPr>
          <p:nvPr>
            <p:ph type="sldNum" sz="quarter" idx="12"/>
          </p:nvPr>
        </p:nvSpPr>
        <p:spPr>
          <a:xfrm>
            <a:off x="9164782" y="6373287"/>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white">
                    <a:lumMod val="6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pic>
        <p:nvPicPr>
          <p:cNvPr id="15" name="Picture 2" descr="Avada Cryptocurrency Logo">
            <a:extLst>
              <a:ext uri="{FF2B5EF4-FFF2-40B4-BE49-F238E27FC236}">
                <a16:creationId xmlns:a16="http://schemas.microsoft.com/office/drawing/2014/main" id="{422127EF-1A48-4107-96E7-130DD732EF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61644"/>
            <a:ext cx="2317829" cy="74170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1DFCADB-0B61-677D-BA05-AE94805CE91D}"/>
              </a:ext>
            </a:extLst>
          </p:cNvPr>
          <p:cNvSpPr txBox="1"/>
          <p:nvPr/>
        </p:nvSpPr>
        <p:spPr>
          <a:xfrm>
            <a:off x="5832200" y="888292"/>
            <a:ext cx="6175916" cy="5478423"/>
          </a:xfrm>
          <a:prstGeom prst="rect">
            <a:avLst/>
          </a:prstGeom>
          <a:noFill/>
        </p:spPr>
        <p:txBody>
          <a:bodyPr wrap="square" lIns="91440" tIns="45720" rIns="91440" bIns="45720" rtlCol="0" anchor="t">
            <a:spAutoFit/>
          </a:bodyPr>
          <a:lstStyle/>
          <a:p>
            <a:pPr marL="342900" indent="-342900">
              <a:buFont typeface="+mj-lt"/>
              <a:buAutoNum type="arabicPeriod"/>
            </a:pPr>
            <a:r>
              <a:rPr lang="en-AU" sz="1400" dirty="0">
                <a:solidFill>
                  <a:schemeClr val="bg1"/>
                </a:solidFill>
              </a:rPr>
              <a:t>It </a:t>
            </a:r>
            <a:r>
              <a:rPr lang="en-AU" sz="1400" b="1" dirty="0">
                <a:solidFill>
                  <a:schemeClr val="bg1"/>
                </a:solidFill>
              </a:rPr>
              <a:t>must build social licence </a:t>
            </a:r>
            <a:r>
              <a:rPr lang="en-AU" sz="1400" dirty="0">
                <a:solidFill>
                  <a:schemeClr val="bg1"/>
                </a:solidFill>
              </a:rPr>
              <a:t>across the local community. Without it, it will likely fail;</a:t>
            </a:r>
          </a:p>
          <a:p>
            <a:pPr marL="342900" indent="-342900">
              <a:buFont typeface="+mj-lt"/>
              <a:buAutoNum type="arabicPeriod"/>
            </a:pPr>
            <a:endParaRPr lang="en-AU" sz="1400" dirty="0">
              <a:solidFill>
                <a:schemeClr val="bg1"/>
              </a:solidFill>
            </a:endParaRPr>
          </a:p>
          <a:p>
            <a:pPr marL="342900" indent="-342900">
              <a:buFont typeface="+mj-lt"/>
              <a:buAutoNum type="arabicPeriod"/>
            </a:pPr>
            <a:r>
              <a:rPr lang="en-AU" sz="1400" dirty="0">
                <a:solidFill>
                  <a:schemeClr val="bg1"/>
                </a:solidFill>
              </a:rPr>
              <a:t>It must focus on developing </a:t>
            </a:r>
            <a:r>
              <a:rPr lang="en-AU" sz="1400" b="1" dirty="0">
                <a:solidFill>
                  <a:schemeClr val="bg1"/>
                </a:solidFill>
              </a:rPr>
              <a:t>regenerative and sustainable </a:t>
            </a:r>
            <a:r>
              <a:rPr lang="en-AU" sz="1400" dirty="0">
                <a:solidFill>
                  <a:schemeClr val="bg1"/>
                </a:solidFill>
              </a:rPr>
              <a:t>outcomes across the GOR region supporting GORCAPA's remit;</a:t>
            </a:r>
            <a:endParaRPr lang="en-AU" sz="1400" dirty="0">
              <a:solidFill>
                <a:schemeClr val="bg1"/>
              </a:solidFill>
              <a:cs typeface="Calibri"/>
            </a:endParaRPr>
          </a:p>
          <a:p>
            <a:pPr marL="342900" indent="-342900">
              <a:buFont typeface="+mj-lt"/>
              <a:buAutoNum type="arabicPeriod"/>
            </a:pPr>
            <a:endParaRPr lang="en-AU" sz="1400" dirty="0">
              <a:solidFill>
                <a:schemeClr val="bg1"/>
              </a:solidFill>
            </a:endParaRPr>
          </a:p>
          <a:p>
            <a:pPr marL="342900" indent="-342900">
              <a:buFont typeface="+mj-lt"/>
              <a:buAutoNum type="arabicPeriod"/>
            </a:pPr>
            <a:r>
              <a:rPr lang="en-AU" sz="1400" dirty="0">
                <a:solidFill>
                  <a:schemeClr val="bg1"/>
                </a:solidFill>
              </a:rPr>
              <a:t>It must be </a:t>
            </a:r>
            <a:r>
              <a:rPr lang="en-AU" sz="1400" b="1" dirty="0">
                <a:solidFill>
                  <a:schemeClr val="bg1"/>
                </a:solidFill>
              </a:rPr>
              <a:t>evidenced based </a:t>
            </a:r>
            <a:r>
              <a:rPr lang="en-AU" sz="1400" dirty="0">
                <a:solidFill>
                  <a:schemeClr val="bg1"/>
                </a:solidFill>
              </a:rPr>
              <a:t>and consider both </a:t>
            </a:r>
            <a:r>
              <a:rPr lang="en-AU" sz="1400" b="1" dirty="0">
                <a:solidFill>
                  <a:schemeClr val="bg1"/>
                </a:solidFill>
              </a:rPr>
              <a:t>supply and demand;</a:t>
            </a:r>
            <a:endParaRPr lang="en-AU" sz="1400" b="1" dirty="0">
              <a:solidFill>
                <a:schemeClr val="bg1"/>
              </a:solidFill>
              <a:cs typeface="Calibri"/>
            </a:endParaRPr>
          </a:p>
          <a:p>
            <a:pPr marL="342900" indent="-342900">
              <a:buFont typeface="+mj-lt"/>
              <a:buAutoNum type="arabicPeriod"/>
            </a:pPr>
            <a:endParaRPr lang="en-AU" sz="1400" dirty="0">
              <a:solidFill>
                <a:schemeClr val="bg1"/>
              </a:solidFill>
            </a:endParaRPr>
          </a:p>
          <a:p>
            <a:pPr marL="342900" indent="-342900">
              <a:buFont typeface="+mj-lt"/>
              <a:buAutoNum type="arabicPeriod"/>
            </a:pPr>
            <a:r>
              <a:rPr lang="en-AU" sz="1400" dirty="0">
                <a:solidFill>
                  <a:schemeClr val="bg1"/>
                </a:solidFill>
              </a:rPr>
              <a:t>It must be </a:t>
            </a:r>
            <a:r>
              <a:rPr lang="en-AU" sz="1400" b="1" dirty="0">
                <a:solidFill>
                  <a:schemeClr val="bg1"/>
                </a:solidFill>
              </a:rPr>
              <a:t>innovative</a:t>
            </a:r>
            <a:r>
              <a:rPr lang="en-AU" sz="1400" dirty="0">
                <a:solidFill>
                  <a:schemeClr val="bg1"/>
                </a:solidFill>
              </a:rPr>
              <a:t>, </a:t>
            </a:r>
            <a:r>
              <a:rPr lang="en-AU" sz="1400" b="1" dirty="0">
                <a:solidFill>
                  <a:schemeClr val="bg1"/>
                </a:solidFill>
              </a:rPr>
              <a:t>visionary and achievable;</a:t>
            </a:r>
            <a:endParaRPr lang="en-AU" sz="1400" b="1" dirty="0">
              <a:solidFill>
                <a:schemeClr val="bg1"/>
              </a:solidFill>
              <a:cs typeface="Calibri"/>
            </a:endParaRPr>
          </a:p>
          <a:p>
            <a:pPr marL="342900" indent="-342900">
              <a:buFont typeface="+mj-lt"/>
              <a:buAutoNum type="arabicPeriod"/>
            </a:pPr>
            <a:endParaRPr lang="en-AU" sz="1400" b="1" dirty="0">
              <a:solidFill>
                <a:schemeClr val="bg1"/>
              </a:solidFill>
            </a:endParaRPr>
          </a:p>
          <a:p>
            <a:pPr marL="342900" indent="-342900">
              <a:buFont typeface="+mj-lt"/>
              <a:buAutoNum type="arabicPeriod"/>
            </a:pPr>
            <a:r>
              <a:rPr lang="en-AU" sz="1400" dirty="0">
                <a:solidFill>
                  <a:schemeClr val="bg1"/>
                </a:solidFill>
              </a:rPr>
              <a:t>It must support the </a:t>
            </a:r>
            <a:r>
              <a:rPr lang="en-AU" sz="1400" b="1" dirty="0">
                <a:solidFill>
                  <a:schemeClr val="bg1"/>
                </a:solidFill>
              </a:rPr>
              <a:t>financial viability </a:t>
            </a:r>
            <a:r>
              <a:rPr lang="en-AU" sz="1400" dirty="0">
                <a:solidFill>
                  <a:schemeClr val="bg1"/>
                </a:solidFill>
              </a:rPr>
              <a:t>of operators/deliverers of the activities as well as the </a:t>
            </a:r>
            <a:r>
              <a:rPr lang="en-AU" sz="1400" b="1" dirty="0">
                <a:solidFill>
                  <a:schemeClr val="bg1"/>
                </a:solidFill>
              </a:rPr>
              <a:t>economic prosperity </a:t>
            </a:r>
            <a:r>
              <a:rPr lang="en-AU" sz="1400" dirty="0">
                <a:solidFill>
                  <a:schemeClr val="bg1"/>
                </a:solidFill>
              </a:rPr>
              <a:t>of the region;</a:t>
            </a:r>
            <a:endParaRPr lang="en-AU" sz="1400" dirty="0">
              <a:solidFill>
                <a:schemeClr val="bg1"/>
              </a:solidFill>
              <a:cs typeface="Calibri"/>
            </a:endParaRPr>
          </a:p>
          <a:p>
            <a:pPr marL="342900" indent="-342900">
              <a:buFont typeface="+mj-lt"/>
              <a:buAutoNum type="arabicPeriod"/>
            </a:pPr>
            <a:endParaRPr lang="en-AU" sz="1400" dirty="0">
              <a:solidFill>
                <a:schemeClr val="bg1"/>
              </a:solidFill>
            </a:endParaRPr>
          </a:p>
          <a:p>
            <a:pPr marL="342900" indent="-342900">
              <a:buFont typeface="+mj-lt"/>
              <a:buAutoNum type="arabicPeriod"/>
            </a:pPr>
            <a:r>
              <a:rPr lang="en-AU" sz="1400" dirty="0">
                <a:solidFill>
                  <a:schemeClr val="bg1"/>
                </a:solidFill>
              </a:rPr>
              <a:t>It must be based on </a:t>
            </a:r>
            <a:r>
              <a:rPr lang="en-AU" sz="1400" b="1" dirty="0">
                <a:solidFill>
                  <a:schemeClr val="bg1"/>
                </a:solidFill>
              </a:rPr>
              <a:t>best practice criteria;</a:t>
            </a:r>
            <a:br>
              <a:rPr lang="en-AU" sz="1400" b="1" dirty="0"/>
            </a:br>
            <a:endParaRPr lang="en-AU" sz="1400" dirty="0">
              <a:solidFill>
                <a:schemeClr val="bg1"/>
              </a:solidFill>
            </a:endParaRPr>
          </a:p>
          <a:p>
            <a:pPr marL="342900" indent="-342900">
              <a:buFont typeface="+mj-lt"/>
              <a:buAutoNum type="arabicPeriod"/>
            </a:pPr>
            <a:r>
              <a:rPr lang="en-AU" sz="1400" dirty="0">
                <a:solidFill>
                  <a:schemeClr val="bg1"/>
                </a:solidFill>
              </a:rPr>
              <a:t>It must </a:t>
            </a:r>
            <a:r>
              <a:rPr lang="en-AU" sz="1400" b="1" dirty="0">
                <a:solidFill>
                  <a:schemeClr val="bg1"/>
                </a:solidFill>
              </a:rPr>
              <a:t>address key visitor economy opportunities; </a:t>
            </a:r>
            <a:endParaRPr lang="en-AU" sz="1400" dirty="0">
              <a:solidFill>
                <a:schemeClr val="bg1"/>
              </a:solidFill>
              <a:highlight>
                <a:srgbClr val="FFFF00"/>
              </a:highlight>
            </a:endParaRPr>
          </a:p>
          <a:p>
            <a:pPr marL="342900" indent="-342900">
              <a:buFont typeface="+mj-lt"/>
              <a:buAutoNum type="arabicPeriod"/>
            </a:pPr>
            <a:endParaRPr lang="en-AU" sz="1400" dirty="0">
              <a:solidFill>
                <a:schemeClr val="bg1"/>
              </a:solidFill>
            </a:endParaRPr>
          </a:p>
          <a:p>
            <a:pPr marL="342900" indent="-342900">
              <a:buFont typeface="+mj-lt"/>
              <a:buAutoNum type="arabicPeriod"/>
            </a:pPr>
            <a:r>
              <a:rPr lang="en-AU" sz="1400" dirty="0">
                <a:solidFill>
                  <a:schemeClr val="bg1"/>
                </a:solidFill>
              </a:rPr>
              <a:t>It should align closely with the </a:t>
            </a:r>
            <a:r>
              <a:rPr lang="en-AU" sz="1400" b="1" dirty="0">
                <a:solidFill>
                  <a:schemeClr val="bg1"/>
                </a:solidFill>
              </a:rPr>
              <a:t>visions and needs of the Traditional Owners</a:t>
            </a:r>
            <a:r>
              <a:rPr lang="en-AU" sz="1400" dirty="0">
                <a:solidFill>
                  <a:schemeClr val="bg1"/>
                </a:solidFill>
              </a:rPr>
              <a:t>;</a:t>
            </a:r>
            <a:endParaRPr lang="en-AU" sz="1400" dirty="0">
              <a:solidFill>
                <a:schemeClr val="bg1"/>
              </a:solidFill>
              <a:cs typeface="Calibri"/>
            </a:endParaRPr>
          </a:p>
          <a:p>
            <a:pPr marL="342900" indent="-342900">
              <a:buFont typeface="+mj-lt"/>
              <a:buAutoNum type="arabicPeriod"/>
            </a:pPr>
            <a:endParaRPr lang="en-AU" sz="1400" dirty="0">
              <a:solidFill>
                <a:schemeClr val="bg1"/>
              </a:solidFill>
            </a:endParaRPr>
          </a:p>
          <a:p>
            <a:pPr marL="342900" indent="-342900">
              <a:buFont typeface="+mj-lt"/>
              <a:buAutoNum type="arabicPeriod"/>
            </a:pPr>
            <a:r>
              <a:rPr lang="en-AU" sz="1400" dirty="0">
                <a:solidFill>
                  <a:schemeClr val="bg1"/>
                </a:solidFill>
              </a:rPr>
              <a:t>It must deliver</a:t>
            </a:r>
            <a:r>
              <a:rPr lang="en-AU" sz="1400" b="1" dirty="0">
                <a:solidFill>
                  <a:schemeClr val="bg1"/>
                </a:solidFill>
              </a:rPr>
              <a:t> quality visitor experiences that meet the needs and wants of the consumer; </a:t>
            </a:r>
            <a:r>
              <a:rPr lang="en-AU" sz="1400" dirty="0">
                <a:solidFill>
                  <a:schemeClr val="bg1"/>
                </a:solidFill>
              </a:rPr>
              <a:t>and</a:t>
            </a:r>
          </a:p>
          <a:p>
            <a:pPr marL="342900" indent="-342900">
              <a:buFont typeface="+mj-lt"/>
              <a:buAutoNum type="arabicPeriod"/>
            </a:pPr>
            <a:endParaRPr lang="en-AU" sz="1400" dirty="0">
              <a:solidFill>
                <a:schemeClr val="bg1"/>
              </a:solidFill>
            </a:endParaRPr>
          </a:p>
          <a:p>
            <a:pPr marL="342900" indent="-342900">
              <a:buFont typeface="+mj-lt"/>
              <a:buAutoNum type="arabicPeriod"/>
            </a:pPr>
            <a:r>
              <a:rPr lang="en-AU" sz="1400" dirty="0">
                <a:solidFill>
                  <a:schemeClr val="bg1"/>
                </a:solidFill>
              </a:rPr>
              <a:t>It must be </a:t>
            </a:r>
            <a:r>
              <a:rPr lang="en-AU" sz="1400" b="1" dirty="0">
                <a:solidFill>
                  <a:schemeClr val="bg1"/>
                </a:solidFill>
              </a:rPr>
              <a:t>measurable</a:t>
            </a:r>
            <a:r>
              <a:rPr lang="en-AU" sz="1400" dirty="0">
                <a:solidFill>
                  <a:schemeClr val="bg1"/>
                </a:solidFill>
              </a:rPr>
              <a:t>.</a:t>
            </a:r>
            <a:endParaRPr lang="en-AU" sz="1400" dirty="0">
              <a:solidFill>
                <a:schemeClr val="bg1"/>
              </a:solidFill>
              <a:cs typeface="Calibri"/>
            </a:endParaRPr>
          </a:p>
          <a:p>
            <a:pPr marL="342900" indent="-342900">
              <a:buFont typeface="+mj-lt"/>
              <a:buAutoNum type="arabicPeriod"/>
            </a:pPr>
            <a:endParaRPr lang="en-AU" sz="1400" dirty="0">
              <a:solidFill>
                <a:schemeClr val="bg1"/>
              </a:solidFill>
            </a:endParaRPr>
          </a:p>
          <a:p>
            <a:pPr marL="342900" indent="-342900">
              <a:buAutoNum type="arabicPeriod"/>
            </a:pPr>
            <a:endParaRPr lang="en-AU" sz="1400" dirty="0">
              <a:solidFill>
                <a:schemeClr val="bg1"/>
              </a:solidFill>
            </a:endParaRPr>
          </a:p>
        </p:txBody>
      </p:sp>
    </p:spTree>
    <p:extLst>
      <p:ext uri="{BB962C8B-B14F-4D97-AF65-F5344CB8AC3E}">
        <p14:creationId xmlns:p14="http://schemas.microsoft.com/office/powerpoint/2010/main" val="1538904776"/>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105034" y="2733498"/>
            <a:ext cx="4612015" cy="2369880"/>
          </a:xfrm>
          <a:prstGeom prst="rect">
            <a:avLst/>
          </a:prstGeom>
          <a:noFill/>
        </p:spPr>
        <p:txBody>
          <a:bodyPr wrap="square" rtlCol="0">
            <a:spAutoFit/>
          </a:bodyPr>
          <a:lstStyle/>
          <a:p>
            <a:pPr lvl="0" algn="ctr">
              <a:defRPr/>
            </a:pPr>
            <a:r>
              <a:rPr lang="en-AU" sz="3600" b="1">
                <a:solidFill>
                  <a:prstClr val="white"/>
                </a:solidFill>
              </a:rPr>
              <a:t>Regenerative Tourism and Sustainability</a:t>
            </a:r>
          </a:p>
          <a:p>
            <a:pPr lvl="0" algn="ctr">
              <a:defRPr/>
            </a:pPr>
            <a:endParaRPr lang="en-AU" sz="3600" b="1">
              <a:solidFill>
                <a:prstClr val="white"/>
              </a:solidFill>
            </a:endParaRPr>
          </a:p>
          <a:p>
            <a:pPr marL="536575" marR="0" lvl="0" indent="-536575" algn="l"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53200E46-CC35-46C6-8244-B85104E20635}"/>
              </a:ext>
            </a:extLst>
          </p:cNvPr>
          <p:cNvSpPr>
            <a:spLocks noGrp="1"/>
          </p:cNvSpPr>
          <p:nvPr>
            <p:ph type="ftr" sz="quarter" idx="11"/>
          </p:nvPr>
        </p:nvSpPr>
        <p:spPr>
          <a:xfrm>
            <a:off x="727879" y="6373287"/>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white">
                    <a:tint val="75000"/>
                  </a:prstClr>
                </a:solidFill>
                <a:effectLst/>
                <a:uLnTx/>
                <a:uFillTx/>
                <a:latin typeface="Calibri" panose="020F0502020204030204"/>
                <a:ea typeface="+mn-ea"/>
                <a:cs typeface="+mn-cs"/>
              </a:rPr>
              <a:t>Strictly Confidential</a:t>
            </a:r>
          </a:p>
        </p:txBody>
      </p:sp>
      <p:sp>
        <p:nvSpPr>
          <p:cNvPr id="8" name="Slide Number Placeholder 7">
            <a:extLst>
              <a:ext uri="{FF2B5EF4-FFF2-40B4-BE49-F238E27FC236}">
                <a16:creationId xmlns:a16="http://schemas.microsoft.com/office/drawing/2014/main" id="{B17DA537-D6E5-46AB-AF00-C46F5D870417}"/>
              </a:ext>
            </a:extLst>
          </p:cNvPr>
          <p:cNvSpPr>
            <a:spLocks noGrp="1"/>
          </p:cNvSpPr>
          <p:nvPr>
            <p:ph type="sldNum" sz="quarter" idx="12"/>
          </p:nvPr>
        </p:nvSpPr>
        <p:spPr>
          <a:xfrm>
            <a:off x="9164782" y="6373287"/>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white">
                    <a:lumMod val="6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pic>
        <p:nvPicPr>
          <p:cNvPr id="15" name="Picture 2" descr="Avada Cryptocurrency Logo">
            <a:extLst>
              <a:ext uri="{FF2B5EF4-FFF2-40B4-BE49-F238E27FC236}">
                <a16:creationId xmlns:a16="http://schemas.microsoft.com/office/drawing/2014/main" id="{422127EF-1A48-4107-96E7-130DD732EF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329382"/>
            <a:ext cx="2731148" cy="87396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17C7631B-4CBB-B933-1959-539D89848220}"/>
              </a:ext>
            </a:extLst>
          </p:cNvPr>
          <p:cNvSpPr txBox="1"/>
          <p:nvPr/>
        </p:nvSpPr>
        <p:spPr>
          <a:xfrm>
            <a:off x="5886070" y="2396778"/>
            <a:ext cx="6042694" cy="4047262"/>
          </a:xfrm>
          <a:prstGeom prst="rect">
            <a:avLst/>
          </a:prstGeom>
          <a:noFill/>
        </p:spPr>
        <p:txBody>
          <a:bodyPr wrap="square" lIns="91440" tIns="45720" rIns="91440" bIns="45720" anchor="t">
            <a:spAutoFit/>
          </a:bodyPr>
          <a:lstStyle/>
          <a:p>
            <a:r>
              <a:rPr lang="en-GB" sz="1400" i="0" dirty="0">
                <a:solidFill>
                  <a:schemeClr val="bg1"/>
                </a:solidFill>
                <a:effectLst/>
              </a:rPr>
              <a:t>ODIN360 strongly supports the view that </a:t>
            </a:r>
            <a:r>
              <a:rPr lang="en-GB" sz="1400" b="1" i="0" dirty="0">
                <a:solidFill>
                  <a:schemeClr val="bg1"/>
                </a:solidFill>
                <a:effectLst/>
              </a:rPr>
              <a:t>all stakeholders </a:t>
            </a:r>
            <a:r>
              <a:rPr lang="en-GB" sz="1400" i="0" dirty="0">
                <a:solidFill>
                  <a:schemeClr val="bg1"/>
                </a:solidFill>
                <a:effectLst/>
              </a:rPr>
              <a:t>in the tourism value chain, including travellers, businesses, employees and communities </a:t>
            </a:r>
            <a:r>
              <a:rPr lang="en-GB" sz="1400" b="1" i="0" dirty="0">
                <a:solidFill>
                  <a:schemeClr val="bg1"/>
                </a:solidFill>
                <a:effectLst/>
              </a:rPr>
              <a:t>have a shared responsibility</a:t>
            </a:r>
            <a:r>
              <a:rPr lang="en-GB" sz="1400" i="0" dirty="0">
                <a:solidFill>
                  <a:schemeClr val="bg1"/>
                </a:solidFill>
                <a:effectLst/>
              </a:rPr>
              <a:t> in preserving the local assets and enabling the destination as a whole to develop.</a:t>
            </a:r>
            <a:r>
              <a:rPr lang="en-GB" sz="1400" dirty="0">
                <a:solidFill>
                  <a:schemeClr val="bg1"/>
                </a:solidFill>
              </a:rPr>
              <a:t> </a:t>
            </a:r>
            <a:endParaRPr lang="en-GB" sz="1400" i="0" dirty="0">
              <a:solidFill>
                <a:schemeClr val="bg1"/>
              </a:solidFill>
              <a:effectLst/>
            </a:endParaRPr>
          </a:p>
          <a:p>
            <a:endParaRPr lang="en-GB" sz="900" dirty="0">
              <a:solidFill>
                <a:schemeClr val="bg1"/>
              </a:solidFill>
            </a:endParaRPr>
          </a:p>
          <a:p>
            <a:r>
              <a:rPr lang="en-GB" sz="1400" dirty="0">
                <a:solidFill>
                  <a:schemeClr val="bg1"/>
                </a:solidFill>
              </a:rPr>
              <a:t>In addition, the t</a:t>
            </a:r>
            <a:r>
              <a:rPr lang="en-GB" sz="1400" i="0" dirty="0">
                <a:solidFill>
                  <a:schemeClr val="bg1"/>
                </a:solidFill>
                <a:effectLst/>
              </a:rPr>
              <a:t>ourism industry and visitor economy should, and must, contribute to the </a:t>
            </a:r>
            <a:r>
              <a:rPr lang="en-GB" sz="1400" b="1" dirty="0">
                <a:solidFill>
                  <a:schemeClr val="bg1"/>
                </a:solidFill>
              </a:rPr>
              <a:t>United Nations Sustainable </a:t>
            </a:r>
            <a:r>
              <a:rPr lang="en-GB" sz="1400" b="1" i="0" dirty="0">
                <a:solidFill>
                  <a:schemeClr val="bg1"/>
                </a:solidFill>
                <a:effectLst/>
              </a:rPr>
              <a:t>Development Goals</a:t>
            </a:r>
            <a:r>
              <a:rPr lang="en-GB" sz="1400" i="0" dirty="0">
                <a:solidFill>
                  <a:schemeClr val="bg1"/>
                </a:solidFill>
                <a:effectLst/>
              </a:rPr>
              <a:t> (UNSDG).</a:t>
            </a:r>
            <a:r>
              <a:rPr lang="en-GB" sz="1400" dirty="0">
                <a:solidFill>
                  <a:schemeClr val="bg1"/>
                </a:solidFill>
              </a:rPr>
              <a:t> </a:t>
            </a:r>
            <a:endParaRPr lang="en-GB" sz="1400" i="0" dirty="0">
              <a:solidFill>
                <a:schemeClr val="bg1"/>
              </a:solidFill>
              <a:effectLst/>
              <a:cs typeface="Calibri"/>
            </a:endParaRPr>
          </a:p>
          <a:p>
            <a:endParaRPr lang="en-GB" sz="800" dirty="0">
              <a:solidFill>
                <a:schemeClr val="bg1"/>
              </a:solidFill>
            </a:endParaRPr>
          </a:p>
          <a:p>
            <a:r>
              <a:rPr lang="en-AU" sz="1400" dirty="0">
                <a:solidFill>
                  <a:schemeClr val="bg1"/>
                </a:solidFill>
              </a:rPr>
              <a:t>The utilisation and commercialisation of Crown land must assist in the development of </a:t>
            </a:r>
            <a:r>
              <a:rPr lang="en-GB" sz="1400" i="0" dirty="0">
                <a:solidFill>
                  <a:schemeClr val="bg1"/>
                </a:solidFill>
                <a:effectLst/>
              </a:rPr>
              <a:t>best practice tourism outcomes that are undertaken in a </a:t>
            </a:r>
            <a:r>
              <a:rPr lang="en-GB" sz="1400" b="1" i="0" dirty="0">
                <a:solidFill>
                  <a:schemeClr val="bg1"/>
                </a:solidFill>
                <a:effectLst/>
              </a:rPr>
              <a:t>regenerative or sustainable </a:t>
            </a:r>
            <a:r>
              <a:rPr lang="en-GB" sz="1400" i="0" dirty="0">
                <a:solidFill>
                  <a:schemeClr val="bg1"/>
                </a:solidFill>
                <a:effectLst/>
              </a:rPr>
              <a:t>way.</a:t>
            </a:r>
            <a:r>
              <a:rPr lang="en-GB" sz="1400" dirty="0">
                <a:solidFill>
                  <a:schemeClr val="bg1"/>
                </a:solidFill>
              </a:rPr>
              <a:t> </a:t>
            </a:r>
            <a:endParaRPr lang="en-GB" sz="1400" i="0" dirty="0">
              <a:solidFill>
                <a:schemeClr val="bg1"/>
              </a:solidFill>
              <a:effectLst/>
              <a:cs typeface="Calibri"/>
            </a:endParaRPr>
          </a:p>
          <a:p>
            <a:endParaRPr lang="en-GB" sz="800" dirty="0">
              <a:solidFill>
                <a:schemeClr val="bg1"/>
              </a:solidFill>
            </a:endParaRPr>
          </a:p>
          <a:p>
            <a:r>
              <a:rPr lang="en-GB" sz="1400" i="0" dirty="0">
                <a:solidFill>
                  <a:schemeClr val="bg1"/>
                </a:solidFill>
                <a:effectLst/>
              </a:rPr>
              <a:t>ODIN360 will bring this philosophy to the creation of this commercial opportunities project. We will use the guiding principles of the UNSDG and will also work GORCAPA and </a:t>
            </a:r>
            <a:r>
              <a:rPr lang="en-GB" sz="1400" dirty="0">
                <a:solidFill>
                  <a:schemeClr val="bg1"/>
                </a:solidFill>
              </a:rPr>
              <a:t>GORRT</a:t>
            </a:r>
            <a:r>
              <a:rPr lang="en-GB" sz="1400" i="0" dirty="0">
                <a:solidFill>
                  <a:schemeClr val="bg1"/>
                </a:solidFill>
                <a:effectLst/>
              </a:rPr>
              <a:t> in developing the activities to ensure that they support their joint aim of the Great Ocean Road Region becoming </a:t>
            </a:r>
            <a:r>
              <a:rPr lang="en-GB" sz="1400" dirty="0">
                <a:solidFill>
                  <a:schemeClr val="bg1"/>
                </a:solidFill>
              </a:rPr>
              <a:t>a certified ECO Destination under the auspices </a:t>
            </a:r>
            <a:r>
              <a:rPr lang="en-GB" sz="1400" b="1" i="0" dirty="0">
                <a:solidFill>
                  <a:schemeClr val="bg1"/>
                </a:solidFill>
                <a:effectLst/>
              </a:rPr>
              <a:t>of Ecotourism Australia.</a:t>
            </a:r>
            <a:endParaRPr lang="en-GB" sz="1400" i="0" dirty="0">
              <a:solidFill>
                <a:schemeClr val="bg1"/>
              </a:solidFill>
              <a:effectLst/>
            </a:endParaRPr>
          </a:p>
          <a:p>
            <a:endParaRPr lang="en-GB" sz="1400" dirty="0">
              <a:solidFill>
                <a:schemeClr val="bg1"/>
              </a:solidFill>
            </a:endParaRPr>
          </a:p>
          <a:p>
            <a:endParaRPr lang="en-GB" sz="1600" i="0" dirty="0">
              <a:solidFill>
                <a:schemeClr val="bg1"/>
              </a:solidFill>
              <a:effectLst/>
            </a:endParaRPr>
          </a:p>
        </p:txBody>
      </p:sp>
      <p:pic>
        <p:nvPicPr>
          <p:cNvPr id="12290" name="Picture 2" descr="Take Action for the Sustainable Development Goals - United Nations  Sustainable Development">
            <a:extLst>
              <a:ext uri="{FF2B5EF4-FFF2-40B4-BE49-F238E27FC236}">
                <a16:creationId xmlns:a16="http://schemas.microsoft.com/office/drawing/2014/main" id="{ECB00C1C-E0B0-0DF1-709C-A5CD9962C9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6620" y="444448"/>
            <a:ext cx="1990278" cy="1707647"/>
          </a:xfrm>
          <a:prstGeom prst="rect">
            <a:avLst/>
          </a:prstGeom>
          <a:noFill/>
          <a:ln>
            <a:solidFill>
              <a:srgbClr val="000033"/>
            </a:solidFill>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C8B8D9F2-8843-14A1-2588-6E7E9F4F20D8}"/>
              </a:ext>
            </a:extLst>
          </p:cNvPr>
          <p:cNvPicPr>
            <a:picLocks noChangeAspect="1"/>
          </p:cNvPicPr>
          <p:nvPr/>
        </p:nvPicPr>
        <p:blipFill>
          <a:blip r:embed="rId5"/>
          <a:stretch>
            <a:fillRect/>
          </a:stretch>
        </p:blipFill>
        <p:spPr>
          <a:xfrm>
            <a:off x="9017859" y="444448"/>
            <a:ext cx="1990278" cy="1678745"/>
          </a:xfrm>
          <a:prstGeom prst="rect">
            <a:avLst/>
          </a:prstGeom>
          <a:solidFill>
            <a:srgbClr val="000033"/>
          </a:solidFill>
          <a:ln>
            <a:solidFill>
              <a:srgbClr val="000033"/>
            </a:solidFill>
          </a:ln>
        </p:spPr>
      </p:pic>
    </p:spTree>
    <p:extLst>
      <p:ext uri="{BB962C8B-B14F-4D97-AF65-F5344CB8AC3E}">
        <p14:creationId xmlns:p14="http://schemas.microsoft.com/office/powerpoint/2010/main" val="1900286826"/>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80309" y="1446773"/>
            <a:ext cx="4846836" cy="3724096"/>
          </a:xfrm>
          <a:prstGeom prst="rect">
            <a:avLst/>
          </a:prstGeom>
          <a:noFill/>
        </p:spPr>
        <p:txBody>
          <a:bodyPr wrap="square" rtlCol="0">
            <a:spAutoFit/>
          </a:bodyPr>
          <a:lstStyle/>
          <a:p>
            <a:pPr marL="534988" indent="-534988" algn="ctr"/>
            <a:endParaRPr lang="en-AU" sz="3600" b="1">
              <a:solidFill>
                <a:prstClr val="white"/>
              </a:solidFill>
            </a:endParaRPr>
          </a:p>
          <a:p>
            <a:pPr algn="ctr"/>
            <a:r>
              <a:rPr lang="en-AU" sz="3200" b="1"/>
              <a:t>Our Preliminary Analysis </a:t>
            </a:r>
            <a:br>
              <a:rPr lang="en-AU" sz="3200" b="1"/>
            </a:br>
            <a:r>
              <a:rPr lang="en-AU" sz="3200" b="1"/>
              <a:t>of  the “GOR” </a:t>
            </a:r>
            <a:br>
              <a:rPr lang="en-AU" sz="3200" b="1"/>
            </a:br>
            <a:r>
              <a:rPr lang="en-AU" sz="3200" b="1"/>
              <a:t>Visitor Economy as it applies to cultural and sporting events </a:t>
            </a:r>
          </a:p>
          <a:p>
            <a:pPr marL="536575" marR="0" lvl="0" indent="-536575" algn="l"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5754" y="5799601"/>
            <a:ext cx="2315756" cy="741042"/>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6C3F3C39-F733-4EA8-97AA-A43685E7D0AD}"/>
              </a:ext>
            </a:extLst>
          </p:cNvPr>
          <p:cNvSpPr>
            <a:spLocks noGrp="1"/>
          </p:cNvSpPr>
          <p:nvPr>
            <p:ph type="ftr" sz="quarter" idx="11"/>
          </p:nvPr>
        </p:nvSpPr>
        <p:spPr>
          <a:xfrm>
            <a:off x="602250" y="6358082"/>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ED504137-C296-4B14-B329-551FA605BD9E}"/>
              </a:ext>
            </a:extLst>
          </p:cNvPr>
          <p:cNvSpPr>
            <a:spLocks noGrp="1"/>
          </p:cNvSpPr>
          <p:nvPr>
            <p:ph type="sldNum" sz="quarter" idx="12"/>
          </p:nvPr>
        </p:nvSpPr>
        <p:spPr>
          <a:xfrm>
            <a:off x="9090891" y="6358081"/>
            <a:ext cx="2743200" cy="365125"/>
          </a:xfrm>
        </p:spPr>
        <p:txBody>
          <a:bodyPr/>
          <a:lstStyle/>
          <a:p>
            <a:fld id="{EADCA1C5-0FBF-471E-AA07-FA3A59DF0D1E}" type="slidenum">
              <a:rPr lang="en-AU" smtClean="0">
                <a:solidFill>
                  <a:schemeClr val="tx1">
                    <a:lumMod val="65000"/>
                  </a:schemeClr>
                </a:solidFill>
              </a:rPr>
              <a:t>24</a:t>
            </a:fld>
            <a:endParaRPr lang="en-AU">
              <a:solidFill>
                <a:schemeClr val="tx1">
                  <a:lumMod val="65000"/>
                </a:schemeClr>
              </a:solidFill>
            </a:endParaRPr>
          </a:p>
        </p:txBody>
      </p:sp>
      <p:sp>
        <p:nvSpPr>
          <p:cNvPr id="8" name="TextBox 7">
            <a:extLst>
              <a:ext uri="{FF2B5EF4-FFF2-40B4-BE49-F238E27FC236}">
                <a16:creationId xmlns:a16="http://schemas.microsoft.com/office/drawing/2014/main" id="{0128EA97-5E57-D69E-4075-967BA2D273FB}"/>
              </a:ext>
            </a:extLst>
          </p:cNvPr>
          <p:cNvSpPr txBox="1"/>
          <p:nvPr/>
        </p:nvSpPr>
        <p:spPr>
          <a:xfrm>
            <a:off x="5738091" y="1542038"/>
            <a:ext cx="6096000" cy="3970318"/>
          </a:xfrm>
          <a:prstGeom prst="rect">
            <a:avLst/>
          </a:prstGeom>
          <a:noFill/>
        </p:spPr>
        <p:txBody>
          <a:bodyPr wrap="square">
            <a:spAutoFit/>
          </a:bodyPr>
          <a:lstStyle/>
          <a:p>
            <a:r>
              <a:rPr lang="en-AU" sz="1400" b="1" dirty="0">
                <a:solidFill>
                  <a:schemeClr val="bg1"/>
                </a:solidFill>
                <a:effectLst/>
                <a:latin typeface="Calibri" panose="020F0502020204030204" pitchFamily="34" charset="0"/>
                <a:ea typeface="Calibri" panose="020F0502020204030204" pitchFamily="34" charset="0"/>
              </a:rPr>
              <a:t>Understanding sporting and cultural event visitation by domestic adult overnight visitors to the Great Ocean Road (GOR) region</a:t>
            </a:r>
            <a:endParaRPr lang="en-AU" sz="1400" dirty="0">
              <a:solidFill>
                <a:schemeClr val="bg1"/>
              </a:solidFill>
              <a:effectLst/>
              <a:latin typeface="Calibri" panose="020F0502020204030204" pitchFamily="34" charset="0"/>
              <a:ea typeface="Calibri" panose="020F0502020204030204" pitchFamily="34" charset="0"/>
            </a:endParaRPr>
          </a:p>
          <a:p>
            <a:r>
              <a:rPr lang="en-AU" sz="1400" dirty="0">
                <a:solidFill>
                  <a:schemeClr val="bg1"/>
                </a:solidFill>
                <a:effectLst/>
                <a:latin typeface="Calibri" panose="020F0502020204030204" pitchFamily="34" charset="0"/>
                <a:ea typeface="Calibri" panose="020F0502020204030204" pitchFamily="34" charset="0"/>
              </a:rPr>
              <a:t> </a:t>
            </a:r>
          </a:p>
          <a:p>
            <a:r>
              <a:rPr lang="en-AU" sz="1400" dirty="0">
                <a:solidFill>
                  <a:schemeClr val="bg1"/>
                </a:solidFill>
                <a:effectLst/>
                <a:latin typeface="Calibri" panose="020F0502020204030204" pitchFamily="34" charset="0"/>
                <a:ea typeface="Calibri" panose="020F0502020204030204" pitchFamily="34" charset="0"/>
              </a:rPr>
              <a:t>Tourism Research Australia (TRA) provides two ways of measuring the activities of these visitors.  </a:t>
            </a:r>
          </a:p>
          <a:p>
            <a:r>
              <a:rPr lang="en-AU" sz="1400" dirty="0">
                <a:solidFill>
                  <a:schemeClr val="bg1"/>
                </a:solidFill>
                <a:effectLst/>
                <a:latin typeface="Calibri" panose="020F0502020204030204" pitchFamily="34" charset="0"/>
                <a:ea typeface="Calibri" panose="020F0502020204030204" pitchFamily="34" charset="0"/>
              </a:rPr>
              <a:t> </a:t>
            </a:r>
          </a:p>
          <a:p>
            <a:r>
              <a:rPr lang="en-AU" sz="1400" dirty="0">
                <a:solidFill>
                  <a:schemeClr val="bg1"/>
                </a:solidFill>
                <a:effectLst/>
                <a:latin typeface="Calibri" panose="020F0502020204030204" pitchFamily="34" charset="0"/>
                <a:ea typeface="Calibri" panose="020F0502020204030204" pitchFamily="34" charset="0"/>
              </a:rPr>
              <a:t>The first, and preferred, method is to review answers to the “purpose of visit to stopover” question. When visitors answer “holiday” as the purpose of a domestic overnight trip they are prompted with further options allowing them to specify whether the purpose was to participate or spectate at a sporting event or attend an event, sport or cultural festival.  Those who answer yes to these options presumably had this as a primary purpose of visit and would not have travelled to the GOR region otherwise.</a:t>
            </a:r>
          </a:p>
          <a:p>
            <a:r>
              <a:rPr lang="en-AU" sz="1400" dirty="0">
                <a:solidFill>
                  <a:schemeClr val="bg1"/>
                </a:solidFill>
                <a:effectLst/>
                <a:latin typeface="Calibri" panose="020F0502020204030204" pitchFamily="34" charset="0"/>
                <a:ea typeface="Calibri" panose="020F0502020204030204" pitchFamily="34" charset="0"/>
              </a:rPr>
              <a:t> </a:t>
            </a:r>
          </a:p>
          <a:p>
            <a:r>
              <a:rPr lang="en-AU" sz="1400" dirty="0">
                <a:solidFill>
                  <a:schemeClr val="bg1"/>
                </a:solidFill>
                <a:effectLst/>
                <a:latin typeface="Calibri" panose="020F0502020204030204" pitchFamily="34" charset="0"/>
                <a:ea typeface="Calibri" panose="020F0502020204030204" pitchFamily="34" charset="0"/>
              </a:rPr>
              <a:t>The second method is to review answers to activities at the stopover question. This might for example pick up a wider range of positive responses by those who went for a cycle or played golf while away but this was not a primary reason for the trip to the GOR region.  </a:t>
            </a:r>
          </a:p>
        </p:txBody>
      </p:sp>
    </p:spTree>
    <p:extLst>
      <p:ext uri="{BB962C8B-B14F-4D97-AF65-F5344CB8AC3E}">
        <p14:creationId xmlns:p14="http://schemas.microsoft.com/office/powerpoint/2010/main" val="585779489"/>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F1A9E72-C681-4019-8809-FA431CDD3E69}"/>
              </a:ext>
            </a:extLst>
          </p:cNvPr>
          <p:cNvSpPr/>
          <p:nvPr/>
        </p:nvSpPr>
        <p:spPr>
          <a:xfrm>
            <a:off x="0" y="-3790"/>
            <a:ext cx="12192000" cy="51299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AU" sz="2800" b="1"/>
              <a:t>GOR Visitor Economy as it applies to cultural and sporting events</a:t>
            </a:r>
            <a:endParaRPr kumimoji="0" lang="en-AU"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75BC05A-D103-42B8-A075-716684D9F43F}"/>
              </a:ext>
            </a:extLst>
          </p:cNvPr>
          <p:cNvSpPr>
            <a:spLocks noGrp="1"/>
          </p:cNvSpPr>
          <p:nvPr>
            <p:ph type="ftr" sz="quarter" idx="11"/>
          </p:nvPr>
        </p:nvSpPr>
        <p:spPr>
          <a:xfrm>
            <a:off x="9222531" y="6538912"/>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8D207C4-D8D0-45C9-994F-76A068C85E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FDFD956-5FB5-F50B-28F4-445522F2163B}"/>
              </a:ext>
            </a:extLst>
          </p:cNvPr>
          <p:cNvSpPr txBox="1"/>
          <p:nvPr/>
        </p:nvSpPr>
        <p:spPr>
          <a:xfrm>
            <a:off x="257001" y="1960801"/>
            <a:ext cx="4212771" cy="3877985"/>
          </a:xfrm>
          <a:prstGeom prst="rect">
            <a:avLst/>
          </a:prstGeom>
          <a:noFill/>
        </p:spPr>
        <p:txBody>
          <a:bodyPr wrap="square">
            <a:spAutoFit/>
          </a:bodyPr>
          <a:lstStyle/>
          <a:p>
            <a:r>
              <a:rPr lang="en-AU" sz="1400" dirty="0">
                <a:effectLst/>
                <a:latin typeface="Calibri" panose="020F0502020204030204" pitchFamily="34" charset="0"/>
                <a:ea typeface="Calibri" panose="020F0502020204030204" pitchFamily="34" charset="0"/>
              </a:rPr>
              <a:t>This briefing focuses on the first of these methods. </a:t>
            </a:r>
          </a:p>
          <a:p>
            <a:endParaRPr lang="en-AU" sz="800" dirty="0">
              <a:latin typeface="Calibri" panose="020F0502020204030204" pitchFamily="34" charset="0"/>
              <a:ea typeface="Calibri" panose="020F0502020204030204" pitchFamily="34" charset="0"/>
            </a:endParaRPr>
          </a:p>
          <a:p>
            <a:r>
              <a:rPr lang="en-AU" sz="1400" dirty="0">
                <a:effectLst/>
                <a:latin typeface="Calibri" panose="020F0502020204030204" pitchFamily="34" charset="0"/>
                <a:ea typeface="Calibri" panose="020F0502020204030204" pitchFamily="34" charset="0"/>
              </a:rPr>
              <a:t>On average across the five years pre-COVID, there were 114,000 domestic adult overnight visitors spending 271,000 visitor nights in the GOR region for the combined purposes of sport participating, sport watching or attending an event, sport or cultural festival.  </a:t>
            </a:r>
          </a:p>
          <a:p>
            <a:endParaRPr lang="en-AU" sz="1400" dirty="0">
              <a:latin typeface="Calibri" panose="020F0502020204030204" pitchFamily="34" charset="0"/>
              <a:ea typeface="Calibri" panose="020F0502020204030204" pitchFamily="34" charset="0"/>
            </a:endParaRPr>
          </a:p>
          <a:p>
            <a:r>
              <a:rPr lang="en-AU" sz="1400" dirty="0">
                <a:effectLst/>
                <a:latin typeface="Calibri" panose="020F0502020204030204" pitchFamily="34" charset="0"/>
                <a:ea typeface="Calibri" panose="020F0502020204030204" pitchFamily="34" charset="0"/>
              </a:rPr>
              <a:t>As was expected these numbers halved in the COVID years of 2020 and 2021, with event purpose visitation falling by 75%.</a:t>
            </a:r>
          </a:p>
          <a:p>
            <a:endParaRPr lang="en-AU" sz="1400" dirty="0">
              <a:latin typeface="Calibri" panose="020F0502020204030204" pitchFamily="34" charset="0"/>
              <a:ea typeface="Calibri" panose="020F0502020204030204" pitchFamily="34" charset="0"/>
            </a:endParaRPr>
          </a:p>
          <a:p>
            <a:r>
              <a:rPr lang="en-AU" sz="1400" dirty="0">
                <a:effectLst/>
                <a:latin typeface="Calibri" panose="020F0502020204030204" pitchFamily="34" charset="0"/>
                <a:ea typeface="Calibri" panose="020F0502020204030204" pitchFamily="34" charset="0"/>
              </a:rPr>
              <a:t>The area of Moyne West includes Port Fairy which has a range of music festivals. Camperdown </a:t>
            </a:r>
            <a:r>
              <a:rPr lang="en-AU" sz="1400" dirty="0">
                <a:latin typeface="Calibri" panose="020F0502020204030204" pitchFamily="34" charset="0"/>
                <a:ea typeface="Calibri" panose="020F0502020204030204" pitchFamily="34" charset="0"/>
              </a:rPr>
              <a:t>also performs well,</a:t>
            </a:r>
            <a:r>
              <a:rPr lang="en-AU" sz="1400" dirty="0">
                <a:effectLst/>
                <a:latin typeface="Calibri" panose="020F0502020204030204" pitchFamily="34" charset="0"/>
                <a:ea typeface="Calibri" panose="020F0502020204030204" pitchFamily="34" charset="0"/>
              </a:rPr>
              <a:t> but this is a less commonly visited area for other purposes. </a:t>
            </a:r>
          </a:p>
          <a:p>
            <a:endParaRPr lang="en-AU" sz="1400" dirty="0">
              <a:effectLst/>
              <a:latin typeface="Calibri" panose="020F0502020204030204" pitchFamily="34" charset="0"/>
              <a:ea typeface="Calibri" panose="020F0502020204030204" pitchFamily="34" charset="0"/>
            </a:endParaRPr>
          </a:p>
        </p:txBody>
      </p:sp>
      <p:pic>
        <p:nvPicPr>
          <p:cNvPr id="8194" name="Picture 2">
            <a:extLst>
              <a:ext uri="{FF2B5EF4-FFF2-40B4-BE49-F238E27FC236}">
                <a16:creationId xmlns:a16="http://schemas.microsoft.com/office/drawing/2014/main" id="{1D7C951C-B8D4-0FA2-652A-CA1F3FEA8E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5786" y="1541466"/>
            <a:ext cx="6906532" cy="4716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187BAB04-1996-C618-107B-2237B42F5F87}"/>
              </a:ext>
            </a:extLst>
          </p:cNvPr>
          <p:cNvSpPr txBox="1"/>
          <p:nvPr/>
        </p:nvSpPr>
        <p:spPr>
          <a:xfrm>
            <a:off x="5277060" y="720880"/>
            <a:ext cx="6667080" cy="646331"/>
          </a:xfrm>
          <a:prstGeom prst="rect">
            <a:avLst/>
          </a:prstGeom>
          <a:noFill/>
        </p:spPr>
        <p:txBody>
          <a:bodyPr wrap="square">
            <a:spAutoFit/>
          </a:bodyPr>
          <a:lstStyle/>
          <a:p>
            <a:pPr marL="630555" indent="-630555"/>
            <a:r>
              <a:rPr lang="en-AU" sz="1200" b="1">
                <a:effectLst/>
                <a:latin typeface="Calibri" panose="020F0502020204030204" pitchFamily="34" charset="0"/>
                <a:ea typeface="Calibri" panose="020F0502020204030204" pitchFamily="34" charset="0"/>
              </a:rPr>
              <a:t>Figure 1.    Annual average number of total domestic overnight visitors and domestic visitor nights with purposes of visit related to particular events/activities in five years ending 2019 and in average of 2020 and 2021 (000s per annum)</a:t>
            </a:r>
            <a:endParaRPr lang="en-AU" sz="12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335459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F1A9E72-C681-4019-8809-FA431CDD3E69}"/>
              </a:ext>
            </a:extLst>
          </p:cNvPr>
          <p:cNvSpPr/>
          <p:nvPr/>
        </p:nvSpPr>
        <p:spPr>
          <a:xfrm>
            <a:off x="0" y="-3790"/>
            <a:ext cx="12192000" cy="51299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AU" sz="2800" b="1"/>
              <a:t>GOR Visitor Economy as it applies to cultural and sporting events</a:t>
            </a:r>
            <a:endParaRPr kumimoji="0" lang="en-AU"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75BC05A-D103-42B8-A075-716684D9F43F}"/>
              </a:ext>
            </a:extLst>
          </p:cNvPr>
          <p:cNvSpPr>
            <a:spLocks noGrp="1"/>
          </p:cNvSpPr>
          <p:nvPr>
            <p:ph type="ftr" sz="quarter" idx="11"/>
          </p:nvPr>
        </p:nvSpPr>
        <p:spPr>
          <a:xfrm>
            <a:off x="9222531" y="6538912"/>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8D207C4-D8D0-45C9-994F-76A068C85E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2DB10E3-DADF-1BDF-BB0A-4288881FB584}"/>
              </a:ext>
            </a:extLst>
          </p:cNvPr>
          <p:cNvSpPr txBox="1"/>
          <p:nvPr/>
        </p:nvSpPr>
        <p:spPr>
          <a:xfrm>
            <a:off x="449681" y="2022357"/>
            <a:ext cx="3187821" cy="3323987"/>
          </a:xfrm>
          <a:prstGeom prst="rect">
            <a:avLst/>
          </a:prstGeom>
          <a:noFill/>
        </p:spPr>
        <p:txBody>
          <a:bodyPr wrap="square">
            <a:spAutoFit/>
          </a:bodyPr>
          <a:lstStyle/>
          <a:p>
            <a:r>
              <a:rPr lang="en-AU" sz="1400">
                <a:effectLst/>
                <a:latin typeface="Calibri" panose="020F0502020204030204" pitchFamily="34" charset="0"/>
                <a:ea typeface="Calibri" panose="020F0502020204030204" pitchFamily="34" charset="0"/>
              </a:rPr>
              <a:t>On average in the five years pre-COVID, there were 5.1% of the total domestic adult overnight visitors spending 4.4%  of th</a:t>
            </a:r>
            <a:r>
              <a:rPr lang="en-AU" sz="1400">
                <a:latin typeface="Calibri" panose="020F0502020204030204" pitchFamily="34" charset="0"/>
                <a:ea typeface="Calibri" panose="020F0502020204030204" pitchFamily="34" charset="0"/>
              </a:rPr>
              <a:t>e total </a:t>
            </a:r>
            <a:r>
              <a:rPr lang="en-AU" sz="1400">
                <a:effectLst/>
                <a:latin typeface="Calibri" panose="020F0502020204030204" pitchFamily="34" charset="0"/>
                <a:ea typeface="Calibri" panose="020F0502020204030204" pitchFamily="34" charset="0"/>
              </a:rPr>
              <a:t>visitor nights in the GOR region for the combined purposes of sport participating, sport watching or attending an event, sport or cultural festival.  </a:t>
            </a:r>
          </a:p>
          <a:p>
            <a:r>
              <a:rPr lang="en-AU" sz="1400">
                <a:effectLst/>
                <a:latin typeface="Calibri" panose="020F0502020204030204" pitchFamily="34" charset="0"/>
                <a:ea typeface="Calibri" panose="020F0502020204030204" pitchFamily="34" charset="0"/>
              </a:rPr>
              <a:t> </a:t>
            </a:r>
          </a:p>
          <a:p>
            <a:r>
              <a:rPr lang="en-AU" sz="1400">
                <a:effectLst/>
                <a:latin typeface="Calibri" panose="020F0502020204030204" pitchFamily="34" charset="0"/>
                <a:ea typeface="Calibri" panose="020F0502020204030204" pitchFamily="34" charset="0"/>
              </a:rPr>
              <a:t>Looking only at event purpose visit, these visitors represented 2.3% of all domestic adult overnight visitors spending and 2.1% of domestic visitor nights in the GOR region.</a:t>
            </a:r>
          </a:p>
          <a:p>
            <a:r>
              <a:rPr lang="en-AU" sz="1400">
                <a:effectLst/>
                <a:latin typeface="Calibri" panose="020F0502020204030204" pitchFamily="34" charset="0"/>
                <a:ea typeface="Calibri" panose="020F0502020204030204" pitchFamily="34" charset="0"/>
              </a:rPr>
              <a:t> </a:t>
            </a:r>
          </a:p>
        </p:txBody>
      </p:sp>
      <p:pic>
        <p:nvPicPr>
          <p:cNvPr id="9218" name="Picture 1">
            <a:extLst>
              <a:ext uri="{FF2B5EF4-FFF2-40B4-BE49-F238E27FC236}">
                <a16:creationId xmlns:a16="http://schemas.microsoft.com/office/drawing/2014/main" id="{E728934C-5ED1-5948-D058-60DDD21BBE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0747" y="1435461"/>
            <a:ext cx="7441572" cy="496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28FFB913-AB00-9860-4603-7733FCD74D02}"/>
              </a:ext>
            </a:extLst>
          </p:cNvPr>
          <p:cNvSpPr txBox="1"/>
          <p:nvPr/>
        </p:nvSpPr>
        <p:spPr>
          <a:xfrm>
            <a:off x="4783837" y="742437"/>
            <a:ext cx="6667080" cy="738664"/>
          </a:xfrm>
          <a:prstGeom prst="rect">
            <a:avLst/>
          </a:prstGeom>
          <a:noFill/>
        </p:spPr>
        <p:txBody>
          <a:bodyPr wrap="square">
            <a:spAutoFit/>
          </a:bodyPr>
          <a:lstStyle/>
          <a:p>
            <a:pPr marL="630555" indent="-630555"/>
            <a:r>
              <a:rPr lang="en-AU" sz="1400" b="1">
                <a:effectLst/>
                <a:latin typeface="Calibri" panose="020F0502020204030204" pitchFamily="34" charset="0"/>
                <a:ea typeface="Calibri" panose="020F0502020204030204" pitchFamily="34" charset="0"/>
              </a:rPr>
              <a:t>Figure 2.    Share of total domestic overnight visitors and domestic visitor nights with purposes of visit related to particular events/activities in five years ending 2019 and in average of 2020 and 2021</a:t>
            </a:r>
            <a:endParaRPr lang="en-AU" sz="1400">
              <a:effectLst/>
              <a:latin typeface="Calibri" panose="020F0502020204030204" pitchFamily="34" charset="0"/>
              <a:ea typeface="Calibri" panose="020F0502020204030204" pitchFamily="34" charset="0"/>
            </a:endParaRPr>
          </a:p>
        </p:txBody>
      </p:sp>
      <p:sp>
        <p:nvSpPr>
          <p:cNvPr id="10" name="TextBox 9">
            <a:extLst>
              <a:ext uri="{FF2B5EF4-FFF2-40B4-BE49-F238E27FC236}">
                <a16:creationId xmlns:a16="http://schemas.microsoft.com/office/drawing/2014/main" id="{3BA4F6BE-9072-86E3-1C61-C360E77B0C9B}"/>
              </a:ext>
            </a:extLst>
          </p:cNvPr>
          <p:cNvSpPr txBox="1"/>
          <p:nvPr/>
        </p:nvSpPr>
        <p:spPr>
          <a:xfrm>
            <a:off x="4612851" y="6379498"/>
            <a:ext cx="6667080" cy="276999"/>
          </a:xfrm>
          <a:prstGeom prst="rect">
            <a:avLst/>
          </a:prstGeom>
          <a:noFill/>
        </p:spPr>
        <p:txBody>
          <a:bodyPr wrap="square">
            <a:spAutoFit/>
          </a:bodyPr>
          <a:lstStyle/>
          <a:p>
            <a:pPr marL="630555" indent="-630555"/>
            <a:r>
              <a:rPr lang="en-AU" sz="1200">
                <a:effectLst/>
                <a:latin typeface="Calibri" panose="020F0502020204030204" pitchFamily="34" charset="0"/>
                <a:ea typeface="Calibri" panose="020F0502020204030204" pitchFamily="34" charset="0"/>
              </a:rPr>
              <a:t>Source: TRA, National Visitor Survey data</a:t>
            </a:r>
          </a:p>
        </p:txBody>
      </p:sp>
    </p:spTree>
    <p:extLst>
      <p:ext uri="{BB962C8B-B14F-4D97-AF65-F5344CB8AC3E}">
        <p14:creationId xmlns:p14="http://schemas.microsoft.com/office/powerpoint/2010/main" val="6086468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014C9D8-E8B9-B21F-7934-0827CE04EF08}"/>
              </a:ext>
            </a:extLst>
          </p:cNvPr>
          <p:cNvSpPr>
            <a:spLocks noGrp="1"/>
          </p:cNvSpPr>
          <p:nvPr>
            <p:ph type="ftr" sz="quarter" idx="11"/>
          </p:nvPr>
        </p:nvSpPr>
        <p:spPr/>
        <p:txBody>
          <a:bodyPr/>
          <a:lstStyle/>
          <a:p>
            <a:r>
              <a:rPr lang="en-AU"/>
              <a:t>Strictly Confidential</a:t>
            </a:r>
          </a:p>
        </p:txBody>
      </p:sp>
      <p:sp>
        <p:nvSpPr>
          <p:cNvPr id="3" name="Slide Number Placeholder 2">
            <a:extLst>
              <a:ext uri="{FF2B5EF4-FFF2-40B4-BE49-F238E27FC236}">
                <a16:creationId xmlns:a16="http://schemas.microsoft.com/office/drawing/2014/main" id="{0A51FC86-4CB7-A594-DEF8-C5A6762A94F2}"/>
              </a:ext>
            </a:extLst>
          </p:cNvPr>
          <p:cNvSpPr>
            <a:spLocks noGrp="1"/>
          </p:cNvSpPr>
          <p:nvPr>
            <p:ph type="sldNum" sz="quarter" idx="12"/>
          </p:nvPr>
        </p:nvSpPr>
        <p:spPr/>
        <p:txBody>
          <a:bodyPr/>
          <a:lstStyle/>
          <a:p>
            <a:fld id="{EADCA1C5-0FBF-471E-AA07-FA3A59DF0D1E}" type="slidenum">
              <a:rPr lang="en-AU" smtClean="0"/>
              <a:t>27</a:t>
            </a:fld>
            <a:endParaRPr lang="en-AU"/>
          </a:p>
        </p:txBody>
      </p:sp>
      <p:pic>
        <p:nvPicPr>
          <p:cNvPr id="4" name="Picture 3">
            <a:extLst>
              <a:ext uri="{FF2B5EF4-FFF2-40B4-BE49-F238E27FC236}">
                <a16:creationId xmlns:a16="http://schemas.microsoft.com/office/drawing/2014/main" id="{C076B397-7E5D-8AEA-2E6D-A040E9B22E94}"/>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469996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2407643"/>
            <a:ext cx="12192000" cy="2042713"/>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marR="0" lvl="0" indent="0" algn="ctr" defTabSz="914400" rtl="0" eaLnBrk="1" fontAlgn="auto" latinLnBrk="0" hangingPunct="1">
              <a:lnSpc>
                <a:spcPct val="100000"/>
              </a:lnSpc>
              <a:spcBef>
                <a:spcPts val="0"/>
              </a:spcBef>
              <a:spcAft>
                <a:spcPts val="0"/>
              </a:spcAft>
              <a:buClrTx/>
              <a:buSzTx/>
              <a:buFontTx/>
              <a:buNone/>
              <a:tabLst/>
              <a:defRPr/>
            </a:pPr>
            <a:r>
              <a:rPr lang="en-AU" sz="3200" b="1">
                <a:solidFill>
                  <a:prstClr val="white"/>
                </a:solidFill>
                <a:latin typeface="Calibri" panose="020F0502020204030204"/>
              </a:rPr>
              <a:t>4. Our Project Methodology </a:t>
            </a:r>
            <a:endParaRPr kumimoji="0" lang="en-AU"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373863" y="6410450"/>
            <a:ext cx="2743200" cy="365125"/>
          </a:xfrm>
        </p:spPr>
        <p:txBody>
          <a:bodyPr/>
          <a:lstStyle/>
          <a:p>
            <a:fld id="{EADCA1C5-0FBF-471E-AA07-FA3A59DF0D1E}" type="slidenum">
              <a:rPr lang="en-AU" smtClean="0"/>
              <a:t>28</a:t>
            </a:fld>
            <a:endParaRPr lang="en-AU"/>
          </a:p>
        </p:txBody>
      </p:sp>
    </p:spTree>
    <p:extLst>
      <p:ext uri="{BB962C8B-B14F-4D97-AF65-F5344CB8AC3E}">
        <p14:creationId xmlns:p14="http://schemas.microsoft.com/office/powerpoint/2010/main" val="8898373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136734" y="2722848"/>
            <a:ext cx="4612015" cy="1815882"/>
          </a:xfrm>
          <a:prstGeom prst="rect">
            <a:avLst/>
          </a:prstGeom>
          <a:noFill/>
        </p:spPr>
        <p:txBody>
          <a:bodyPr wrap="square" rtlCol="0">
            <a:spAutoFit/>
          </a:bodyPr>
          <a:lstStyle/>
          <a:p>
            <a:pPr marL="538163" lvl="0" indent="-538163" algn="ct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Overall </a:t>
            </a:r>
            <a:r>
              <a:rPr lang="en-AU" sz="3600" b="1">
                <a:solidFill>
                  <a:prstClr val="white"/>
                </a:solidFill>
                <a:latin typeface="Calibri" panose="020F0502020204030204"/>
              </a:rPr>
              <a:t>P</a:t>
            </a: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roject</a:t>
            </a:r>
            <a:endParaRPr lang="en-AU" sz="3600" b="1">
              <a:solidFill>
                <a:prstClr val="white"/>
              </a:solidFill>
              <a:latin typeface="Calibri" panose="020F0502020204030204"/>
            </a:endParaRPr>
          </a:p>
          <a:p>
            <a:pPr lvl="0" algn="ct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Framework </a:t>
            </a:r>
          </a:p>
          <a:p>
            <a:pPr marL="536575" marR="0" lvl="0" indent="-536575" algn="l"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329382"/>
            <a:ext cx="2731148" cy="873967"/>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53200E46-CC35-46C6-8244-B85104E20635}"/>
              </a:ext>
            </a:extLst>
          </p:cNvPr>
          <p:cNvSpPr>
            <a:spLocks noGrp="1"/>
          </p:cNvSpPr>
          <p:nvPr>
            <p:ph type="ftr" sz="quarter" idx="11"/>
          </p:nvPr>
        </p:nvSpPr>
        <p:spPr>
          <a:xfrm>
            <a:off x="727879" y="6373287"/>
            <a:ext cx="4114800" cy="365125"/>
          </a:xfrm>
        </p:spPr>
        <p:txBody>
          <a:bodyPr/>
          <a:lstStyle/>
          <a:p>
            <a:r>
              <a:rPr lang="en-AU"/>
              <a:t>Strictly Confidential</a:t>
            </a:r>
          </a:p>
        </p:txBody>
      </p:sp>
      <p:sp>
        <p:nvSpPr>
          <p:cNvPr id="8" name="Slide Number Placeholder 7">
            <a:extLst>
              <a:ext uri="{FF2B5EF4-FFF2-40B4-BE49-F238E27FC236}">
                <a16:creationId xmlns:a16="http://schemas.microsoft.com/office/drawing/2014/main" id="{B17DA537-D6E5-46AB-AF00-C46F5D870417}"/>
              </a:ext>
            </a:extLst>
          </p:cNvPr>
          <p:cNvSpPr>
            <a:spLocks noGrp="1"/>
          </p:cNvSpPr>
          <p:nvPr>
            <p:ph type="sldNum" sz="quarter" idx="12"/>
          </p:nvPr>
        </p:nvSpPr>
        <p:spPr>
          <a:xfrm>
            <a:off x="9164782" y="6373287"/>
            <a:ext cx="2743200" cy="365125"/>
          </a:xfrm>
        </p:spPr>
        <p:txBody>
          <a:bodyPr/>
          <a:lstStyle/>
          <a:p>
            <a:fld id="{EADCA1C5-0FBF-471E-AA07-FA3A59DF0D1E}" type="slidenum">
              <a:rPr lang="en-AU" smtClean="0">
                <a:solidFill>
                  <a:schemeClr val="tx1">
                    <a:lumMod val="65000"/>
                  </a:schemeClr>
                </a:solidFill>
              </a:rPr>
              <a:t>29</a:t>
            </a:fld>
            <a:endParaRPr lang="en-AU">
              <a:solidFill>
                <a:schemeClr val="tx1">
                  <a:lumMod val="65000"/>
                </a:schemeClr>
              </a:solidFill>
            </a:endParaRPr>
          </a:p>
        </p:txBody>
      </p:sp>
      <p:graphicFrame>
        <p:nvGraphicFramePr>
          <p:cNvPr id="11" name="Diagram 10">
            <a:extLst>
              <a:ext uri="{FF2B5EF4-FFF2-40B4-BE49-F238E27FC236}">
                <a16:creationId xmlns:a16="http://schemas.microsoft.com/office/drawing/2014/main" id="{E97B3348-A68D-87AE-AE07-47E35267653E}"/>
              </a:ext>
            </a:extLst>
          </p:cNvPr>
          <p:cNvGraphicFramePr/>
          <p:nvPr>
            <p:extLst>
              <p:ext uri="{D42A27DB-BD31-4B8C-83A1-F6EECF244321}">
                <p14:modId xmlns:p14="http://schemas.microsoft.com/office/powerpoint/2010/main" val="4212671200"/>
              </p:ext>
            </p:extLst>
          </p:nvPr>
        </p:nvGraphicFramePr>
        <p:xfrm>
          <a:off x="4755884" y="477310"/>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53951265"/>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3E8182A-50D0-4870-A180-E1CB4C90D9C2}"/>
              </a:ext>
            </a:extLst>
          </p:cNvPr>
          <p:cNvSpPr/>
          <p:nvPr/>
        </p:nvSpPr>
        <p:spPr>
          <a:xfrm>
            <a:off x="0" y="0"/>
            <a:ext cx="12192000" cy="526694"/>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400" b="1" i="0" u="none" strike="noStrike" baseline="0">
                <a:solidFill>
                  <a:schemeClr val="bg1"/>
                </a:solidFill>
                <a:latin typeface="Calibri" panose="020F0502020204030204" pitchFamily="34" charset="0"/>
              </a:rPr>
              <a:t>Table of Contents </a:t>
            </a:r>
            <a:endParaRPr lang="en-AU" sz="2400">
              <a:solidFill>
                <a:schemeClr val="bg1"/>
              </a:solidFill>
            </a:endParaRPr>
          </a:p>
        </p:txBody>
      </p:sp>
      <p:sp>
        <p:nvSpPr>
          <p:cNvPr id="25" name="TextBox 24">
            <a:extLst>
              <a:ext uri="{FF2B5EF4-FFF2-40B4-BE49-F238E27FC236}">
                <a16:creationId xmlns:a16="http://schemas.microsoft.com/office/drawing/2014/main" id="{549B818E-C230-4D61-865C-A3F79F887434}"/>
              </a:ext>
            </a:extLst>
          </p:cNvPr>
          <p:cNvSpPr txBox="1"/>
          <p:nvPr/>
        </p:nvSpPr>
        <p:spPr>
          <a:xfrm>
            <a:off x="2773887" y="2219035"/>
            <a:ext cx="6644226" cy="2492990"/>
          </a:xfrm>
          <a:prstGeom prst="rect">
            <a:avLst/>
          </a:prstGeom>
          <a:noFill/>
        </p:spPr>
        <p:txBody>
          <a:bodyPr wrap="square" lIns="91440" tIns="45720" rIns="91440" bIns="45720" rtlCol="0" anchor="t">
            <a:spAutoFit/>
          </a:bodyPr>
          <a:lstStyle/>
          <a:p>
            <a:pPr marL="717550" indent="-717550">
              <a:buFont typeface="+mj-lt"/>
              <a:buAutoNum type="arabicPeriod"/>
            </a:pPr>
            <a:r>
              <a:rPr lang="en-AU" sz="1600"/>
              <a:t>Project Overview			  	   4</a:t>
            </a:r>
          </a:p>
          <a:p>
            <a:pPr marL="717550" indent="-717550">
              <a:buFont typeface="+mj-lt"/>
              <a:buAutoNum type="arabicPeriod"/>
            </a:pPr>
            <a:r>
              <a:rPr lang="en-AU" sz="1600"/>
              <a:t>Project Team 				   8</a:t>
            </a:r>
          </a:p>
          <a:p>
            <a:pPr marL="717550" indent="-717550">
              <a:buFont typeface="+mj-lt"/>
              <a:buAutoNum type="arabicPeriod"/>
            </a:pPr>
            <a:r>
              <a:rPr lang="en-AU" sz="1600"/>
              <a:t>Our Philosophy &amp; Initial Analysis			  21</a:t>
            </a:r>
            <a:endParaRPr lang="en-AU" sz="1600">
              <a:cs typeface="Calibri"/>
            </a:endParaRPr>
          </a:p>
          <a:p>
            <a:pPr marL="717550" indent="-717550">
              <a:buFont typeface="+mj-lt"/>
              <a:buAutoNum type="arabicPeriod"/>
            </a:pPr>
            <a:r>
              <a:rPr lang="en-AU" sz="1600"/>
              <a:t>Our Project Methodology 			  28</a:t>
            </a:r>
          </a:p>
          <a:p>
            <a:pPr marL="717550" indent="-717550">
              <a:buFont typeface="+mj-lt"/>
              <a:buAutoNum type="arabicPeriod"/>
            </a:pPr>
            <a:r>
              <a:rPr lang="en-AU" sz="1600"/>
              <a:t>Relevant Project Experience 			  55</a:t>
            </a:r>
            <a:endParaRPr lang="en-AU" sz="1600">
              <a:cs typeface="Calibri"/>
            </a:endParaRPr>
          </a:p>
          <a:p>
            <a:pPr marL="717550" indent="-717550">
              <a:buFont typeface="+mj-lt"/>
              <a:buAutoNum type="arabicPeriod"/>
            </a:pPr>
            <a:r>
              <a:rPr lang="en-AU" sz="1600"/>
              <a:t>Indicative Project Timeline			  67</a:t>
            </a:r>
            <a:endParaRPr lang="en-AU" sz="1600">
              <a:cs typeface="Calibri"/>
            </a:endParaRPr>
          </a:p>
          <a:p>
            <a:pPr marL="717550" indent="-717550">
              <a:buFont typeface="+mj-lt"/>
              <a:buAutoNum type="arabicPeriod"/>
            </a:pPr>
            <a:r>
              <a:rPr lang="en-AU" sz="1600"/>
              <a:t>Project Fees					  69</a:t>
            </a:r>
            <a:endParaRPr lang="en-AU" sz="1600">
              <a:cs typeface="Calibri"/>
            </a:endParaRPr>
          </a:p>
          <a:p>
            <a:pPr marL="717550" indent="-717550">
              <a:buFont typeface="+mj-lt"/>
              <a:buAutoNum type="arabicPeriod"/>
            </a:pPr>
            <a:r>
              <a:rPr lang="en-AU" sz="1600"/>
              <a:t>Referees and Insurance 				  71	</a:t>
            </a:r>
          </a:p>
          <a:p>
            <a:pPr marL="717550" indent="-717550">
              <a:buFont typeface="+mj-lt"/>
              <a:buAutoNum type="arabicPeriod"/>
            </a:pPr>
            <a:r>
              <a:rPr lang="en-AU" sz="1600"/>
              <a:t>Contact Details				  73</a:t>
            </a:r>
            <a:endParaRPr lang="en-AU" sz="1600">
              <a:cs typeface="Calibri"/>
            </a:endParaRPr>
          </a:p>
          <a:p>
            <a:endParaRPr lang="en-AU" sz="1200"/>
          </a:p>
        </p:txBody>
      </p:sp>
      <p:sp>
        <p:nvSpPr>
          <p:cNvPr id="2" name="TextBox 1">
            <a:extLst>
              <a:ext uri="{FF2B5EF4-FFF2-40B4-BE49-F238E27FC236}">
                <a16:creationId xmlns:a16="http://schemas.microsoft.com/office/drawing/2014/main" id="{125A2734-BBE8-4C0C-9227-D2264AD58E65}"/>
              </a:ext>
            </a:extLst>
          </p:cNvPr>
          <p:cNvSpPr txBox="1"/>
          <p:nvPr/>
        </p:nvSpPr>
        <p:spPr>
          <a:xfrm>
            <a:off x="8153400" y="1803423"/>
            <a:ext cx="701964" cy="369332"/>
          </a:xfrm>
          <a:prstGeom prst="rect">
            <a:avLst/>
          </a:prstGeom>
          <a:noFill/>
        </p:spPr>
        <p:txBody>
          <a:bodyPr wrap="square" rtlCol="0">
            <a:spAutoFit/>
          </a:bodyPr>
          <a:lstStyle/>
          <a:p>
            <a:r>
              <a:rPr lang="en-AU" b="1"/>
              <a:t>Page</a:t>
            </a:r>
            <a:r>
              <a:rPr lang="en-AU"/>
              <a:t> </a:t>
            </a:r>
          </a:p>
        </p:txBody>
      </p:sp>
      <p:sp>
        <p:nvSpPr>
          <p:cNvPr id="4" name="Footer Placeholder 3">
            <a:extLst>
              <a:ext uri="{FF2B5EF4-FFF2-40B4-BE49-F238E27FC236}">
                <a16:creationId xmlns:a16="http://schemas.microsoft.com/office/drawing/2014/main" id="{4CE5711D-576B-47C9-BEF3-BB170E6D9986}"/>
              </a:ext>
            </a:extLst>
          </p:cNvPr>
          <p:cNvSpPr>
            <a:spLocks noGrp="1"/>
          </p:cNvSpPr>
          <p:nvPr>
            <p:ph type="ftr" sz="quarter" idx="11"/>
          </p:nvPr>
        </p:nvSpPr>
        <p:spPr/>
        <p:txBody>
          <a:bodyPr/>
          <a:lstStyle/>
          <a:p>
            <a:r>
              <a:rPr lang="en-AU"/>
              <a:t>Strictly Confidential</a:t>
            </a:r>
          </a:p>
        </p:txBody>
      </p:sp>
      <p:sp>
        <p:nvSpPr>
          <p:cNvPr id="5" name="Slide Number Placeholder 4">
            <a:extLst>
              <a:ext uri="{FF2B5EF4-FFF2-40B4-BE49-F238E27FC236}">
                <a16:creationId xmlns:a16="http://schemas.microsoft.com/office/drawing/2014/main" id="{196895E4-2392-45C4-9041-9769A28982DE}"/>
              </a:ext>
            </a:extLst>
          </p:cNvPr>
          <p:cNvSpPr>
            <a:spLocks noGrp="1"/>
          </p:cNvSpPr>
          <p:nvPr>
            <p:ph type="sldNum" sz="quarter" idx="12"/>
          </p:nvPr>
        </p:nvSpPr>
        <p:spPr>
          <a:xfrm>
            <a:off x="9268968" y="6356350"/>
            <a:ext cx="2743200" cy="365125"/>
          </a:xfrm>
        </p:spPr>
        <p:txBody>
          <a:bodyPr/>
          <a:lstStyle/>
          <a:p>
            <a:fld id="{55FCC7B9-557A-41D4-8A2D-5047258E851C}" type="slidenum">
              <a:rPr lang="en-AU" smtClean="0"/>
              <a:t>3</a:t>
            </a:fld>
            <a:endParaRPr lang="en-AU"/>
          </a:p>
        </p:txBody>
      </p:sp>
      <p:sp>
        <p:nvSpPr>
          <p:cNvPr id="8" name="TextBox 7">
            <a:extLst>
              <a:ext uri="{FF2B5EF4-FFF2-40B4-BE49-F238E27FC236}">
                <a16:creationId xmlns:a16="http://schemas.microsoft.com/office/drawing/2014/main" id="{2193B214-5808-8A9B-17F2-F86FA48002C6}"/>
              </a:ext>
            </a:extLst>
          </p:cNvPr>
          <p:cNvSpPr txBox="1"/>
          <p:nvPr/>
        </p:nvSpPr>
        <p:spPr>
          <a:xfrm>
            <a:off x="2773887" y="1803423"/>
            <a:ext cx="1055963" cy="369332"/>
          </a:xfrm>
          <a:prstGeom prst="rect">
            <a:avLst/>
          </a:prstGeom>
          <a:noFill/>
        </p:spPr>
        <p:txBody>
          <a:bodyPr wrap="square" rtlCol="0">
            <a:spAutoFit/>
          </a:bodyPr>
          <a:lstStyle/>
          <a:p>
            <a:r>
              <a:rPr lang="en-AU" b="1"/>
              <a:t>Section</a:t>
            </a:r>
            <a:r>
              <a:rPr lang="en-AU"/>
              <a:t> </a:t>
            </a:r>
          </a:p>
        </p:txBody>
      </p:sp>
    </p:spTree>
    <p:extLst>
      <p:ext uri="{BB962C8B-B14F-4D97-AF65-F5344CB8AC3E}">
        <p14:creationId xmlns:p14="http://schemas.microsoft.com/office/powerpoint/2010/main" val="2283219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Four Tasks to the Project</a:t>
            </a: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1E865F60-70CB-A277-A76C-D990EC5B96FF}"/>
              </a:ext>
            </a:extLst>
          </p:cNvPr>
          <p:cNvSpPr txBox="1"/>
          <p:nvPr/>
        </p:nvSpPr>
        <p:spPr>
          <a:xfrm>
            <a:off x="192054" y="635667"/>
            <a:ext cx="11803301" cy="6032421"/>
          </a:xfrm>
          <a:prstGeom prst="rect">
            <a:avLst/>
          </a:prstGeom>
          <a:noFill/>
        </p:spPr>
        <p:txBody>
          <a:bodyPr wrap="square" lIns="91440" tIns="45720" rIns="91440" bIns="45720" rtlCol="0" anchor="t">
            <a:spAutoFit/>
          </a:bodyPr>
          <a:lstStyle/>
          <a:p>
            <a:r>
              <a:rPr lang="en-AU" sz="1400" dirty="0"/>
              <a:t>To meet the project objectives of this project, being:</a:t>
            </a:r>
          </a:p>
          <a:p>
            <a:pPr algn="l"/>
            <a:endParaRPr lang="en-AU" sz="800" b="0" i="0" u="none" strike="noStrike" baseline="0">
              <a:solidFill>
                <a:srgbClr val="000000"/>
              </a:solidFill>
              <a:latin typeface="Calibri" panose="020F0502020204030204" pitchFamily="34" charset="0"/>
            </a:endParaRPr>
          </a:p>
          <a:p>
            <a:pPr marL="285750" indent="-285750">
              <a:buFont typeface="Wingdings" panose="05000000000000000000" pitchFamily="2" charset="2"/>
              <a:buChar char="q"/>
            </a:pPr>
            <a:r>
              <a:rPr lang="en-GB" sz="1400" b="0" i="0" u="none" strike="noStrike" baseline="0" dirty="0">
                <a:solidFill>
                  <a:srgbClr val="000000"/>
                </a:solidFill>
                <a:latin typeface="Calibri"/>
                <a:cs typeface="Calibri"/>
              </a:rPr>
              <a:t>Deliver a strategic approach to utilising the Great Ocean Road region's Crown land reserve to improve year-round visitation, broaden use types, improve access to land for all people and to deliver positive economic impacts to our regional communities.</a:t>
            </a:r>
            <a:r>
              <a:rPr lang="en-GB" sz="1400" dirty="0">
                <a:solidFill>
                  <a:srgbClr val="000000"/>
                </a:solidFill>
                <a:latin typeface="Calibri"/>
                <a:cs typeface="Calibri"/>
              </a:rPr>
              <a:t> </a:t>
            </a:r>
          </a:p>
          <a:p>
            <a:pPr marL="285750" indent="-285750">
              <a:buFont typeface="Wingdings" panose="05000000000000000000" pitchFamily="2" charset="2"/>
              <a:buChar char="q"/>
            </a:pPr>
            <a:r>
              <a:rPr lang="en-GB" sz="1400" dirty="0">
                <a:solidFill>
                  <a:srgbClr val="000000"/>
                </a:solidFill>
                <a:latin typeface="Calibri"/>
                <a:cs typeface="Calibri"/>
              </a:rPr>
              <a:t>T</a:t>
            </a:r>
            <a:r>
              <a:rPr lang="en-GB" sz="1400" b="0" i="0" u="none" strike="noStrike" baseline="0" dirty="0">
                <a:solidFill>
                  <a:srgbClr val="000000"/>
                </a:solidFill>
                <a:latin typeface="Calibri"/>
                <a:cs typeface="Calibri"/>
              </a:rPr>
              <a:t>o ensure that Crown land reserve activities are complimentary and are not detrimental to our coastal environment.</a:t>
            </a:r>
            <a:r>
              <a:rPr lang="en-GB" sz="1400" dirty="0">
                <a:solidFill>
                  <a:srgbClr val="000000"/>
                </a:solidFill>
                <a:latin typeface="Calibri"/>
                <a:cs typeface="Calibri"/>
              </a:rPr>
              <a:t> </a:t>
            </a:r>
            <a:endParaRPr lang="en-GB" sz="1400" b="0" i="0" u="none" strike="noStrike" baseline="0" dirty="0">
              <a:solidFill>
                <a:srgbClr val="000000"/>
              </a:solidFill>
              <a:latin typeface="Calibri" panose="020F0502020204030204" pitchFamily="34" charset="0"/>
              <a:cs typeface="Calibri"/>
            </a:endParaRPr>
          </a:p>
          <a:p>
            <a:pPr marL="285750" indent="-285750">
              <a:buFont typeface="Wingdings" panose="05000000000000000000" pitchFamily="2" charset="2"/>
              <a:buChar char="q"/>
            </a:pPr>
            <a:r>
              <a:rPr lang="en-GB" sz="1400" b="0" i="0" u="none" strike="noStrike" baseline="0" dirty="0">
                <a:solidFill>
                  <a:srgbClr val="000000"/>
                </a:solidFill>
                <a:latin typeface="Calibri"/>
                <a:cs typeface="Calibri"/>
              </a:rPr>
              <a:t>Work with our traditional owners’ groups to understand their commercial aspirations and identify opportunities to activate and utilise the Crown land reserves.</a:t>
            </a:r>
            <a:r>
              <a:rPr lang="en-GB" sz="1400" dirty="0">
                <a:solidFill>
                  <a:srgbClr val="000000"/>
                </a:solidFill>
                <a:latin typeface="Calibri"/>
                <a:cs typeface="Calibri"/>
              </a:rPr>
              <a:t> </a:t>
            </a:r>
            <a:endParaRPr lang="en-GB" sz="1400" b="0" i="0" u="none" strike="noStrike" baseline="0" dirty="0">
              <a:solidFill>
                <a:srgbClr val="000000"/>
              </a:solidFill>
              <a:latin typeface="Calibri" panose="020F0502020204030204" pitchFamily="34" charset="0"/>
              <a:cs typeface="Calibri"/>
            </a:endParaRPr>
          </a:p>
          <a:p>
            <a:pPr marL="285750" indent="-285750">
              <a:buFont typeface="Wingdings" panose="05000000000000000000" pitchFamily="2" charset="2"/>
              <a:buChar char="q"/>
            </a:pPr>
            <a:r>
              <a:rPr lang="en-GB" sz="1400" b="0" i="0" u="none" strike="noStrike" baseline="0" dirty="0">
                <a:solidFill>
                  <a:srgbClr val="000000"/>
                </a:solidFill>
                <a:latin typeface="Calibri"/>
                <a:cs typeface="Calibri"/>
              </a:rPr>
              <a:t>That there is a clear strategy to attract and successfully support major events.</a:t>
            </a:r>
            <a:r>
              <a:rPr lang="en-GB" sz="1400" dirty="0">
                <a:solidFill>
                  <a:srgbClr val="000000"/>
                </a:solidFill>
                <a:latin typeface="Calibri"/>
                <a:cs typeface="Calibri"/>
              </a:rPr>
              <a:t> </a:t>
            </a:r>
            <a:endParaRPr lang="en-GB" sz="1400" b="0" i="0" u="none" strike="noStrike" baseline="0" dirty="0">
              <a:solidFill>
                <a:srgbClr val="000000"/>
              </a:solidFill>
              <a:latin typeface="Calibri" panose="020F0502020204030204" pitchFamily="34" charset="0"/>
              <a:cs typeface="Calibri"/>
            </a:endParaRPr>
          </a:p>
          <a:p>
            <a:pPr marL="285750" indent="-285750">
              <a:buFont typeface="Wingdings" panose="05000000000000000000" pitchFamily="2" charset="2"/>
              <a:buChar char="q"/>
            </a:pPr>
            <a:r>
              <a:rPr lang="en-GB" sz="1400" b="0" i="0" u="none" strike="noStrike" baseline="0" dirty="0">
                <a:solidFill>
                  <a:srgbClr val="000000"/>
                </a:solidFill>
                <a:latin typeface="Calibri"/>
                <a:cs typeface="Calibri"/>
              </a:rPr>
              <a:t>That an appropriate fee structure is applied consistently for all land use.</a:t>
            </a:r>
            <a:r>
              <a:rPr lang="en-GB" sz="1400" dirty="0">
                <a:solidFill>
                  <a:srgbClr val="000000"/>
                </a:solidFill>
                <a:latin typeface="Calibri"/>
                <a:cs typeface="Calibri"/>
              </a:rPr>
              <a:t> </a:t>
            </a:r>
            <a:endParaRPr lang="en-GB" sz="1400" b="0" i="0" u="none" strike="noStrike" baseline="0" dirty="0">
              <a:solidFill>
                <a:srgbClr val="000000"/>
              </a:solidFill>
              <a:latin typeface="Calibri" panose="020F0502020204030204" pitchFamily="34" charset="0"/>
              <a:cs typeface="Calibri"/>
            </a:endParaRPr>
          </a:p>
          <a:p>
            <a:pPr marL="285750" indent="-285750">
              <a:buFont typeface="Wingdings" panose="05000000000000000000" pitchFamily="2" charset="2"/>
              <a:buChar char="q"/>
            </a:pPr>
            <a:r>
              <a:rPr lang="en-GB" sz="1400" dirty="0">
                <a:solidFill>
                  <a:srgbClr val="000000"/>
                </a:solidFill>
                <a:latin typeface="Calibri"/>
                <a:cs typeface="Calibri"/>
              </a:rPr>
              <a:t>A </a:t>
            </a:r>
            <a:r>
              <a:rPr lang="en-GB" sz="1400" b="0" i="0" u="none" strike="noStrike" baseline="0" dirty="0">
                <a:solidFill>
                  <a:srgbClr val="000000"/>
                </a:solidFill>
                <a:latin typeface="Calibri"/>
                <a:cs typeface="Calibri"/>
              </a:rPr>
              <a:t>plan of supportive infrastructure which is supported under the MACA (Marine and Coastal Act). Supportive infrastructure could include small scale items such as power and communications upgrades but also include large items such as seasonal worker accommodation.</a:t>
            </a:r>
            <a:r>
              <a:rPr lang="en-GB" sz="1400" dirty="0">
                <a:solidFill>
                  <a:srgbClr val="000000"/>
                </a:solidFill>
                <a:latin typeface="Calibri"/>
                <a:cs typeface="Calibri"/>
              </a:rPr>
              <a:t> </a:t>
            </a:r>
            <a:endParaRPr lang="en-GB" sz="1400" b="0" i="0" u="none" strike="noStrike" baseline="0" dirty="0">
              <a:solidFill>
                <a:srgbClr val="000000"/>
              </a:solidFill>
              <a:latin typeface="Calibri" panose="020F0502020204030204" pitchFamily="34" charset="0"/>
              <a:cs typeface="Calibri"/>
            </a:endParaRPr>
          </a:p>
          <a:p>
            <a:endParaRPr lang="en-AU" sz="1400"/>
          </a:p>
          <a:p>
            <a:r>
              <a:rPr lang="en-AU" sz="1400" dirty="0"/>
              <a:t>We have created a 4 Task model being:</a:t>
            </a:r>
            <a:endParaRPr lang="en-AU" sz="1400" dirty="0">
              <a:cs typeface="Calibri"/>
            </a:endParaRPr>
          </a:p>
          <a:p>
            <a:endParaRPr lang="en-AU" sz="1400"/>
          </a:p>
          <a:p>
            <a:pPr marL="718820" indent="-718820" algn="l"/>
            <a:r>
              <a:rPr lang="en-AU" sz="1400" b="0" i="0" u="none" strike="noStrike" baseline="0" dirty="0"/>
              <a:t>Task 1 – Inception &amp; Situation Analysis</a:t>
            </a:r>
            <a:endParaRPr lang="en-AU" sz="1400" b="0" i="0" u="none" strike="noStrike" baseline="0" dirty="0">
              <a:cs typeface="Calibri" panose="020F0502020204030204"/>
            </a:endParaRPr>
          </a:p>
          <a:p>
            <a:pPr marL="718820" indent="-718820"/>
            <a:r>
              <a:rPr lang="en-GB" sz="1400" b="0" i="0" u="none" strike="noStrike" baseline="0" dirty="0"/>
              <a:t>Task 2 – Traditional Owner &amp; Stakeholder Engagement</a:t>
            </a:r>
            <a:r>
              <a:rPr lang="en-GB" sz="1400" dirty="0"/>
              <a:t> </a:t>
            </a:r>
            <a:endParaRPr lang="en-GB" sz="1400" b="0" i="0" u="none" strike="noStrike" baseline="0">
              <a:cs typeface="Calibri" panose="020F0502020204030204"/>
            </a:endParaRPr>
          </a:p>
          <a:p>
            <a:pPr marL="718820" indent="-718820"/>
            <a:r>
              <a:rPr lang="en-AU" sz="1400" b="0" i="0" u="none" strike="noStrike" baseline="0" dirty="0"/>
              <a:t>Task 3 – Utilisation Strategy Development which then feeds into the Draft </a:t>
            </a:r>
            <a:r>
              <a:rPr lang="en-AU" sz="1400" dirty="0"/>
              <a:t>Re</a:t>
            </a:r>
            <a:r>
              <a:rPr lang="en-AU" sz="1400" b="0" i="0" u="none" strike="noStrike" baseline="0" dirty="0"/>
              <a:t>port</a:t>
            </a:r>
            <a:r>
              <a:rPr lang="en-AU" sz="1400" dirty="0"/>
              <a:t> </a:t>
            </a:r>
            <a:endParaRPr lang="en-AU" sz="1400" b="0" i="0" u="none" strike="noStrike" baseline="0">
              <a:cs typeface="Calibri" panose="020F0502020204030204"/>
            </a:endParaRPr>
          </a:p>
          <a:p>
            <a:pPr marL="718820" indent="-718820" algn="l"/>
            <a:r>
              <a:rPr lang="en-GB" sz="1400" b="0" i="0" u="none" strike="noStrike" baseline="0" dirty="0"/>
              <a:t>Task 4 – Preparation of the Final Report</a:t>
            </a:r>
            <a:endParaRPr lang="en-GB" sz="1400" b="0" i="0" u="none" strike="noStrike" baseline="0" dirty="0">
              <a:cs typeface="Calibri"/>
            </a:endParaRPr>
          </a:p>
          <a:p>
            <a:pPr marL="718820" indent="-718820" algn="l"/>
            <a:endParaRPr lang="en-GB" sz="1400">
              <a:cs typeface="Calibri" panose="020F0502020204030204"/>
            </a:endParaRPr>
          </a:p>
          <a:p>
            <a:pPr algn="l"/>
            <a:r>
              <a:rPr lang="en-GB" sz="1400" dirty="0"/>
              <a:t>In that methodology we have also recommended a further two options in addition to the quoted project.</a:t>
            </a:r>
            <a:endParaRPr lang="en-GB" sz="1400" dirty="0">
              <a:cs typeface="Calibri"/>
            </a:endParaRPr>
          </a:p>
          <a:p>
            <a:pPr algn="l"/>
            <a:endParaRPr lang="en-GB" sz="1400"/>
          </a:p>
          <a:p>
            <a:pPr algn="l"/>
            <a:r>
              <a:rPr lang="en-GB" sz="1400" dirty="0"/>
              <a:t>1. Market Research and product testing</a:t>
            </a:r>
            <a:endParaRPr lang="en-GB" sz="1400" dirty="0">
              <a:cs typeface="Calibri"/>
            </a:endParaRPr>
          </a:p>
          <a:p>
            <a:pPr algn="l"/>
            <a:r>
              <a:rPr lang="en-GB" sz="1400" dirty="0"/>
              <a:t>2. Statutory planning advice on any new products</a:t>
            </a:r>
            <a:endParaRPr lang="en-GB" sz="1400" dirty="0">
              <a:cs typeface="Calibri"/>
            </a:endParaRPr>
          </a:p>
          <a:p>
            <a:pPr algn="l"/>
            <a:endParaRPr lang="en-GB" sz="1400"/>
          </a:p>
          <a:p>
            <a:r>
              <a:rPr lang="en-GB" sz="1400" dirty="0"/>
              <a:t>We have set out the pricing for those two options in the fee proposal. </a:t>
            </a:r>
            <a:endParaRPr lang="en-GB" sz="1400" dirty="0">
              <a:cs typeface="Calibri"/>
            </a:endParaRPr>
          </a:p>
          <a:p>
            <a:pPr algn="l"/>
            <a:endParaRPr lang="en-GB" sz="1400"/>
          </a:p>
          <a:p>
            <a:pPr algn="l"/>
            <a:endParaRPr lang="en-GB" sz="1400"/>
          </a:p>
          <a:p>
            <a:pPr marL="353695" indent="-353695" algn="l">
              <a:buAutoNum type="arabicPeriod" startAt="2"/>
              <a:tabLst>
                <a:tab pos="354013" algn="l"/>
              </a:tabLst>
            </a:pPr>
            <a:endParaRPr lang="en-AU" sz="1400">
              <a:cs typeface="Calibri" panose="020F0502020204030204"/>
            </a:endParaRPr>
          </a:p>
        </p:txBody>
      </p:sp>
    </p:spTree>
    <p:extLst>
      <p:ext uri="{BB962C8B-B14F-4D97-AF65-F5344CB8AC3E}">
        <p14:creationId xmlns:p14="http://schemas.microsoft.com/office/powerpoint/2010/main" val="7303394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30664" y="4499546"/>
            <a:ext cx="4612015" cy="2369880"/>
          </a:xfrm>
          <a:prstGeom prst="rect">
            <a:avLst/>
          </a:prstGeom>
          <a:noFill/>
        </p:spPr>
        <p:txBody>
          <a:bodyPr wrap="square" rtlCol="0">
            <a:spAutoFit/>
          </a:bodyPr>
          <a:lstStyle/>
          <a:p>
            <a:pPr marL="538163" lvl="0" indent="-538163" algn="ctr"/>
            <a:r>
              <a:rPr lang="en-AU" sz="3600" b="1">
                <a:solidFill>
                  <a:prstClr val="white"/>
                </a:solidFill>
              </a:rPr>
              <a:t>Task 1: </a:t>
            </a:r>
          </a:p>
          <a:p>
            <a:pPr marL="538163" lvl="0" indent="-538163" algn="ctr"/>
            <a:r>
              <a:rPr lang="en-AU" sz="3600" b="1">
                <a:solidFill>
                  <a:prstClr val="white"/>
                </a:solidFill>
              </a:rPr>
              <a:t>Inception &amp; Situation Analysis</a:t>
            </a:r>
          </a:p>
          <a:p>
            <a:pPr marL="536575" marR="0" lvl="0" indent="-536575" algn="ctr"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53200E46-CC35-46C6-8244-B85104E20635}"/>
              </a:ext>
            </a:extLst>
          </p:cNvPr>
          <p:cNvSpPr>
            <a:spLocks noGrp="1"/>
          </p:cNvSpPr>
          <p:nvPr>
            <p:ph type="ftr" sz="quarter" idx="11"/>
          </p:nvPr>
        </p:nvSpPr>
        <p:spPr>
          <a:xfrm>
            <a:off x="727879" y="6373287"/>
            <a:ext cx="4114800" cy="365125"/>
          </a:xfrm>
        </p:spPr>
        <p:txBody>
          <a:bodyPr/>
          <a:lstStyle/>
          <a:p>
            <a:r>
              <a:rPr lang="en-AU"/>
              <a:t>Strictly Confidential</a:t>
            </a:r>
          </a:p>
        </p:txBody>
      </p:sp>
      <p:sp>
        <p:nvSpPr>
          <p:cNvPr id="8" name="Slide Number Placeholder 7">
            <a:extLst>
              <a:ext uri="{FF2B5EF4-FFF2-40B4-BE49-F238E27FC236}">
                <a16:creationId xmlns:a16="http://schemas.microsoft.com/office/drawing/2014/main" id="{B17DA537-D6E5-46AB-AF00-C46F5D870417}"/>
              </a:ext>
            </a:extLst>
          </p:cNvPr>
          <p:cNvSpPr>
            <a:spLocks noGrp="1"/>
          </p:cNvSpPr>
          <p:nvPr>
            <p:ph type="sldNum" sz="quarter" idx="12"/>
          </p:nvPr>
        </p:nvSpPr>
        <p:spPr>
          <a:xfrm>
            <a:off x="9164782" y="6373287"/>
            <a:ext cx="2743200" cy="365125"/>
          </a:xfrm>
        </p:spPr>
        <p:txBody>
          <a:bodyPr/>
          <a:lstStyle/>
          <a:p>
            <a:fld id="{EADCA1C5-0FBF-471E-AA07-FA3A59DF0D1E}" type="slidenum">
              <a:rPr lang="en-AU" smtClean="0">
                <a:solidFill>
                  <a:schemeClr val="tx1">
                    <a:lumMod val="65000"/>
                  </a:schemeClr>
                </a:solidFill>
              </a:rPr>
              <a:t>31</a:t>
            </a:fld>
            <a:endParaRPr lang="en-AU">
              <a:solidFill>
                <a:schemeClr val="tx1">
                  <a:lumMod val="65000"/>
                </a:schemeClr>
              </a:solidFill>
            </a:endParaRPr>
          </a:p>
        </p:txBody>
      </p:sp>
      <p:sp>
        <p:nvSpPr>
          <p:cNvPr id="5" name="TextBox 4">
            <a:extLst>
              <a:ext uri="{FF2B5EF4-FFF2-40B4-BE49-F238E27FC236}">
                <a16:creationId xmlns:a16="http://schemas.microsoft.com/office/drawing/2014/main" id="{92360809-2878-E469-3B51-757A4F261794}"/>
              </a:ext>
            </a:extLst>
          </p:cNvPr>
          <p:cNvSpPr txBox="1"/>
          <p:nvPr/>
        </p:nvSpPr>
        <p:spPr>
          <a:xfrm>
            <a:off x="5721929" y="119588"/>
            <a:ext cx="6391413" cy="7017306"/>
          </a:xfrm>
          <a:prstGeom prst="rect">
            <a:avLst/>
          </a:prstGeom>
          <a:noFill/>
        </p:spPr>
        <p:txBody>
          <a:bodyPr wrap="square" lIns="91440" tIns="45720" rIns="91440" bIns="45720" rtlCol="0" anchor="t">
            <a:spAutoFit/>
          </a:bodyPr>
          <a:lstStyle/>
          <a:p>
            <a:r>
              <a:rPr lang="en-AU" sz="1400">
                <a:solidFill>
                  <a:schemeClr val="bg1"/>
                </a:solidFill>
              </a:rPr>
              <a:t>The purpose of undertaking a Situation Analysis is to ensure that the project is built on solid evidence-based foundations and is undertaken in an efficient and timely manner. It will comprise of:</a:t>
            </a:r>
          </a:p>
          <a:p>
            <a:endParaRPr lang="en-AU" sz="1400">
              <a:solidFill>
                <a:schemeClr val="bg1"/>
              </a:solidFill>
            </a:endParaRPr>
          </a:p>
          <a:p>
            <a:endParaRPr lang="en-AU" sz="1400">
              <a:solidFill>
                <a:schemeClr val="bg1"/>
              </a:solidFill>
            </a:endParaRPr>
          </a:p>
          <a:p>
            <a:endParaRPr lang="en-AU" sz="1400">
              <a:solidFill>
                <a:schemeClr val="bg1"/>
              </a:solidFill>
            </a:endParaRPr>
          </a:p>
          <a:p>
            <a:endParaRPr lang="en-AU" sz="1400">
              <a:solidFill>
                <a:schemeClr val="bg1"/>
              </a:solidFill>
            </a:endParaRPr>
          </a:p>
          <a:p>
            <a:endParaRPr lang="en-AU" sz="1600">
              <a:solidFill>
                <a:schemeClr val="bg1"/>
              </a:solidFill>
            </a:endParaRPr>
          </a:p>
          <a:p>
            <a:endParaRPr lang="en-AU" sz="1600">
              <a:solidFill>
                <a:schemeClr val="bg1"/>
              </a:solidFill>
            </a:endParaRPr>
          </a:p>
          <a:p>
            <a:endParaRPr lang="en-AU" sz="1600">
              <a:solidFill>
                <a:schemeClr val="bg1"/>
              </a:solidFill>
            </a:endParaRPr>
          </a:p>
          <a:p>
            <a:endParaRPr lang="en-AU" sz="1600">
              <a:solidFill>
                <a:schemeClr val="bg1"/>
              </a:solidFill>
            </a:endParaRPr>
          </a:p>
          <a:p>
            <a:endParaRPr lang="en-AU" sz="1600">
              <a:solidFill>
                <a:schemeClr val="bg1"/>
              </a:solidFill>
            </a:endParaRPr>
          </a:p>
          <a:p>
            <a:endParaRPr lang="en-AU" sz="1600">
              <a:solidFill>
                <a:schemeClr val="bg1"/>
              </a:solidFill>
            </a:endParaRPr>
          </a:p>
          <a:p>
            <a:endParaRPr lang="en-AU" sz="1400">
              <a:solidFill>
                <a:schemeClr val="bg1"/>
              </a:solidFill>
            </a:endParaRPr>
          </a:p>
          <a:p>
            <a:endParaRPr lang="en-AU" sz="1400">
              <a:solidFill>
                <a:schemeClr val="bg1"/>
              </a:solidFill>
            </a:endParaRPr>
          </a:p>
          <a:p>
            <a:endParaRPr lang="en-AU" sz="1400">
              <a:solidFill>
                <a:schemeClr val="bg1"/>
              </a:solidFill>
            </a:endParaRPr>
          </a:p>
          <a:p>
            <a:endParaRPr lang="en-AU" sz="1400">
              <a:solidFill>
                <a:schemeClr val="bg1"/>
              </a:solidFill>
            </a:endParaRPr>
          </a:p>
          <a:p>
            <a:endParaRPr lang="en-AU" sz="1400">
              <a:solidFill>
                <a:schemeClr val="bg1"/>
              </a:solidFill>
            </a:endParaRPr>
          </a:p>
          <a:p>
            <a:endParaRPr lang="en-AU" sz="1400">
              <a:solidFill>
                <a:schemeClr val="bg1"/>
              </a:solidFill>
            </a:endParaRPr>
          </a:p>
          <a:p>
            <a:endParaRPr lang="en-AU" sz="1400">
              <a:solidFill>
                <a:schemeClr val="bg1"/>
              </a:solidFill>
            </a:endParaRPr>
          </a:p>
          <a:p>
            <a:r>
              <a:rPr lang="en-AU" sz="1400">
                <a:solidFill>
                  <a:schemeClr val="bg1"/>
                </a:solidFill>
              </a:rPr>
              <a:t>Our current situation analysis will focus on key strategy areas such as:</a:t>
            </a:r>
          </a:p>
          <a:p>
            <a:pPr marL="541338" lvl="3" indent="-365125">
              <a:buFont typeface="Wingdings" panose="05000000000000000000" pitchFamily="2" charset="2"/>
              <a:buChar char="q"/>
            </a:pPr>
            <a:r>
              <a:rPr lang="en-AU" sz="1400">
                <a:solidFill>
                  <a:schemeClr val="bg1"/>
                </a:solidFill>
              </a:rPr>
              <a:t>Analysis of current Crown land utilisation under the control of GORCAPA</a:t>
            </a:r>
          </a:p>
          <a:p>
            <a:pPr marL="541338" lvl="3" indent="-365125">
              <a:buFont typeface="Wingdings" panose="05000000000000000000" pitchFamily="2" charset="2"/>
              <a:buChar char="q"/>
            </a:pPr>
            <a:r>
              <a:rPr lang="en-AU" sz="1400">
                <a:solidFill>
                  <a:schemeClr val="bg1"/>
                </a:solidFill>
              </a:rPr>
              <a:t>Issues and opportunities including but not limited to events</a:t>
            </a:r>
          </a:p>
          <a:p>
            <a:pPr marL="541338" lvl="4" indent="-365125">
              <a:buFont typeface="Wingdings" panose="05000000000000000000" pitchFamily="2" charset="2"/>
              <a:buChar char="q"/>
            </a:pPr>
            <a:r>
              <a:rPr lang="en-AU" sz="1400">
                <a:solidFill>
                  <a:schemeClr val="bg1"/>
                </a:solidFill>
              </a:rPr>
              <a:t>Impacts and delivery of breadth of desired GORCAPA outcomes</a:t>
            </a:r>
          </a:p>
          <a:p>
            <a:pPr marL="541338" lvl="4" indent="-365125">
              <a:buFont typeface="Wingdings" panose="05000000000000000000" pitchFamily="2" charset="2"/>
              <a:buChar char="q"/>
            </a:pPr>
            <a:r>
              <a:rPr lang="en-AU" sz="1400">
                <a:solidFill>
                  <a:schemeClr val="bg1"/>
                </a:solidFill>
              </a:rPr>
              <a:t>Traditional Owner engagement </a:t>
            </a:r>
          </a:p>
          <a:p>
            <a:pPr marL="541338" lvl="4" indent="-365125">
              <a:buFont typeface="Wingdings" panose="05000000000000000000" pitchFamily="2" charset="2"/>
              <a:buChar char="q"/>
            </a:pPr>
            <a:r>
              <a:rPr lang="en-AU" sz="1400">
                <a:solidFill>
                  <a:schemeClr val="bg1"/>
                </a:solidFill>
              </a:rPr>
              <a:t>Wider context including adjacent land uses and further GORCAPA Crown land acquisition, infrastructure issues and perspectives of rights holders and stakeholders etc </a:t>
            </a:r>
          </a:p>
          <a:p>
            <a:pPr marL="176213" lvl="3"/>
            <a:r>
              <a:rPr lang="en-AU" sz="1400">
                <a:solidFill>
                  <a:schemeClr val="bg1"/>
                </a:solidFill>
              </a:rPr>
              <a:t>Our detailed methodology in undertaking the Situation Analysis and Inception is outlined below.</a:t>
            </a:r>
            <a:endParaRPr lang="en-AU" sz="1400">
              <a:solidFill>
                <a:schemeClr val="bg1"/>
              </a:solidFill>
              <a:cs typeface="Calibri"/>
            </a:endParaRPr>
          </a:p>
          <a:p>
            <a:endParaRPr lang="en-AU">
              <a:solidFill>
                <a:schemeClr val="bg1"/>
              </a:solidFill>
            </a:endParaRPr>
          </a:p>
        </p:txBody>
      </p:sp>
      <p:graphicFrame>
        <p:nvGraphicFramePr>
          <p:cNvPr id="6" name="Diagram 5">
            <a:extLst>
              <a:ext uri="{FF2B5EF4-FFF2-40B4-BE49-F238E27FC236}">
                <a16:creationId xmlns:a16="http://schemas.microsoft.com/office/drawing/2014/main" id="{148CA09A-1826-9364-2297-6066B414DA31}"/>
              </a:ext>
            </a:extLst>
          </p:cNvPr>
          <p:cNvGraphicFramePr/>
          <p:nvPr>
            <p:extLst>
              <p:ext uri="{D42A27DB-BD31-4B8C-83A1-F6EECF244321}">
                <p14:modId xmlns:p14="http://schemas.microsoft.com/office/powerpoint/2010/main" val="2308336979"/>
              </p:ext>
            </p:extLst>
          </p:nvPr>
        </p:nvGraphicFramePr>
        <p:xfrm>
          <a:off x="5721929" y="1142860"/>
          <a:ext cx="6112426" cy="23419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a:extLst>
              <a:ext uri="{FF2B5EF4-FFF2-40B4-BE49-F238E27FC236}">
                <a16:creationId xmlns:a16="http://schemas.microsoft.com/office/drawing/2014/main" id="{B4C919AB-7BC4-0B6F-3AEB-9EDBA65F1FD5}"/>
              </a:ext>
            </a:extLst>
          </p:cNvPr>
          <p:cNvGraphicFramePr/>
          <p:nvPr>
            <p:extLst>
              <p:ext uri="{D42A27DB-BD31-4B8C-83A1-F6EECF244321}">
                <p14:modId xmlns:p14="http://schemas.microsoft.com/office/powerpoint/2010/main" val="1861610081"/>
              </p:ext>
            </p:extLst>
          </p:nvPr>
        </p:nvGraphicFramePr>
        <p:xfrm>
          <a:off x="-217072" y="542572"/>
          <a:ext cx="5657079" cy="377792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9" name="Group 8">
            <a:extLst>
              <a:ext uri="{FF2B5EF4-FFF2-40B4-BE49-F238E27FC236}">
                <a16:creationId xmlns:a16="http://schemas.microsoft.com/office/drawing/2014/main" id="{96779D5E-1F93-E028-25C7-94342BF1D446}"/>
              </a:ext>
            </a:extLst>
          </p:cNvPr>
          <p:cNvGrpSpPr/>
          <p:nvPr/>
        </p:nvGrpSpPr>
        <p:grpSpPr>
          <a:xfrm>
            <a:off x="7576051" y="3875469"/>
            <a:ext cx="2404180" cy="624077"/>
            <a:chOff x="1854122" y="553"/>
            <a:chExt cx="2404180" cy="794701"/>
          </a:xfrm>
        </p:grpSpPr>
        <p:sp>
          <p:nvSpPr>
            <p:cNvPr id="10" name="Rectangle 9">
              <a:extLst>
                <a:ext uri="{FF2B5EF4-FFF2-40B4-BE49-F238E27FC236}">
                  <a16:creationId xmlns:a16="http://schemas.microsoft.com/office/drawing/2014/main" id="{2D22CB00-99FB-9F97-04B3-4A89F7337952}"/>
                </a:ext>
              </a:extLst>
            </p:cNvPr>
            <p:cNvSpPr/>
            <p:nvPr/>
          </p:nvSpPr>
          <p:spPr>
            <a:xfrm>
              <a:off x="1854122" y="553"/>
              <a:ext cx="2404180" cy="794701"/>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TextBox 13">
              <a:extLst>
                <a:ext uri="{FF2B5EF4-FFF2-40B4-BE49-F238E27FC236}">
                  <a16:creationId xmlns:a16="http://schemas.microsoft.com/office/drawing/2014/main" id="{E8B6802A-6F38-625E-AE35-0E24A7480153}"/>
                </a:ext>
              </a:extLst>
            </p:cNvPr>
            <p:cNvSpPr txBox="1"/>
            <p:nvPr/>
          </p:nvSpPr>
          <p:spPr>
            <a:xfrm>
              <a:off x="1854122" y="553"/>
              <a:ext cx="2404180" cy="7947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AU" sz="1400" kern="1200"/>
                <a:t>Project Inception</a:t>
              </a:r>
            </a:p>
          </p:txBody>
        </p:sp>
      </p:grpSp>
      <p:sp>
        <p:nvSpPr>
          <p:cNvPr id="17" name="Rectangle 16">
            <a:extLst>
              <a:ext uri="{FF2B5EF4-FFF2-40B4-BE49-F238E27FC236}">
                <a16:creationId xmlns:a16="http://schemas.microsoft.com/office/drawing/2014/main" id="{E6AA3957-EBA7-08F3-6995-1E5AC9DA930C}"/>
              </a:ext>
            </a:extLst>
          </p:cNvPr>
          <p:cNvSpPr/>
          <p:nvPr/>
        </p:nvSpPr>
        <p:spPr>
          <a:xfrm>
            <a:off x="5842816" y="1043189"/>
            <a:ext cx="5692878" cy="2541326"/>
          </a:xfrm>
          <a:prstGeom prst="rect">
            <a:avLst/>
          </a:prstGeom>
          <a:no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Arrow: Down 17">
            <a:extLst>
              <a:ext uri="{FF2B5EF4-FFF2-40B4-BE49-F238E27FC236}">
                <a16:creationId xmlns:a16="http://schemas.microsoft.com/office/drawing/2014/main" id="{9C8FFA73-B8A3-0E7D-8BBC-86BEFC917174}"/>
              </a:ext>
            </a:extLst>
          </p:cNvPr>
          <p:cNvSpPr/>
          <p:nvPr/>
        </p:nvSpPr>
        <p:spPr>
          <a:xfrm>
            <a:off x="8629427" y="3634266"/>
            <a:ext cx="297429" cy="241203"/>
          </a:xfrm>
          <a:prstGeom prst="downArrow">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15920241"/>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Situation Analysis &amp; Research </a:t>
            </a: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1029896444"/>
              </p:ext>
            </p:extLst>
          </p:nvPr>
        </p:nvGraphicFramePr>
        <p:xfrm>
          <a:off x="147151" y="583680"/>
          <a:ext cx="11897698" cy="5772670"/>
        </p:xfrm>
        <a:graphic>
          <a:graphicData uri="http://schemas.openxmlformats.org/drawingml/2006/table">
            <a:tbl>
              <a:tblPr firstRow="1" bandRow="1">
                <a:tableStyleId>{5C22544A-7EE6-4342-B048-85BDC9FD1C3A}</a:tableStyleId>
              </a:tblPr>
              <a:tblGrid>
                <a:gridCol w="1838667">
                  <a:extLst>
                    <a:ext uri="{9D8B030D-6E8A-4147-A177-3AD203B41FA5}">
                      <a16:colId xmlns:a16="http://schemas.microsoft.com/office/drawing/2014/main" val="188921292"/>
                    </a:ext>
                  </a:extLst>
                </a:gridCol>
                <a:gridCol w="10059031">
                  <a:extLst>
                    <a:ext uri="{9D8B030D-6E8A-4147-A177-3AD203B41FA5}">
                      <a16:colId xmlns:a16="http://schemas.microsoft.com/office/drawing/2014/main" val="2300277912"/>
                    </a:ext>
                  </a:extLst>
                </a:gridCol>
              </a:tblGrid>
              <a:tr h="3785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t>Item</a:t>
                      </a:r>
                    </a:p>
                  </a:txBody>
                  <a:tcPr anchor="ctr">
                    <a:solidFill>
                      <a:srgbClr val="00003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Action </a:t>
                      </a:r>
                    </a:p>
                  </a:txBody>
                  <a:tcPr anchor="ctr">
                    <a:solidFill>
                      <a:srgbClr val="000033"/>
                    </a:solidFill>
                  </a:tcPr>
                </a:tc>
                <a:extLst>
                  <a:ext uri="{0D108BD9-81ED-4DB2-BD59-A6C34878D82A}">
                    <a16:rowId xmlns:a16="http://schemas.microsoft.com/office/drawing/2014/main" val="2277727881"/>
                  </a:ext>
                </a:extLst>
              </a:tr>
              <a:tr h="5394134">
                <a:tc>
                  <a:txBody>
                    <a:bodyPr/>
                    <a:lstStyle/>
                    <a:p>
                      <a:r>
                        <a:rPr lang="en-AU" sz="1800" b="1"/>
                        <a:t>Project Inception</a:t>
                      </a:r>
                      <a:endParaRPr lang="en-AU"/>
                    </a:p>
                  </a:txBody>
                  <a:tcPr>
                    <a:solidFill>
                      <a:srgbClr val="CFD5EA"/>
                    </a:solidFill>
                  </a:tcPr>
                </a:tc>
                <a:tc>
                  <a:txBody>
                    <a:bodyPr/>
                    <a:lstStyle/>
                    <a:p>
                      <a:pPr marL="0" lvl="2" indent="0">
                        <a:buNone/>
                      </a:pPr>
                      <a:r>
                        <a:rPr lang="en-AU" sz="1400" dirty="0">
                          <a:latin typeface="+mn-lt"/>
                          <a:ea typeface="Calibri" panose="020F0502020204030204" pitchFamily="34" charset="0"/>
                        </a:rPr>
                        <a:t>For the purposes of this submission and to aid discussion (and agreement or amendment) at the inception meeting, we have interpreted the Project Goals and Objectives to include a Crown land Utilisation Strategy that will deliver:</a:t>
                      </a:r>
                    </a:p>
                    <a:p>
                      <a:pPr marL="0" lvl="2" indent="0">
                        <a:buNone/>
                      </a:pPr>
                      <a:endParaRPr lang="en-AU" sz="800" dirty="0">
                        <a:latin typeface="+mn-lt"/>
                        <a:ea typeface="Calibri" panose="020F0502020204030204" pitchFamily="34" charset="0"/>
                      </a:endParaRPr>
                    </a:p>
                    <a:p>
                      <a:pPr marL="811213" lvl="3" indent="-354013">
                        <a:buFont typeface="Wingdings" panose="05000000000000000000" pitchFamily="2" charset="2"/>
                        <a:buChar char="q"/>
                      </a:pPr>
                      <a:r>
                        <a:rPr lang="en-AU" sz="1400" dirty="0">
                          <a:latin typeface="+mn-lt"/>
                          <a:ea typeface="Calibri" panose="020F0502020204030204" pitchFamily="34" charset="0"/>
                        </a:rPr>
                        <a:t>An analysis of the current Crown land utilisation and highlighting issues and opportunities.</a:t>
                      </a:r>
                    </a:p>
                    <a:p>
                      <a:pPr marL="811213" lvl="3" indent="-354013">
                        <a:buFont typeface="Wingdings" panose="05000000000000000000" pitchFamily="2" charset="2"/>
                        <a:buChar char="q"/>
                      </a:pPr>
                      <a:r>
                        <a:rPr lang="en-AU" sz="1400" dirty="0">
                          <a:latin typeface="+mn-lt"/>
                          <a:ea typeface="Calibri" panose="020F0502020204030204" pitchFamily="34" charset="0"/>
                        </a:rPr>
                        <a:t>A rapid scan product audit across the GOR and insights from stakeholders indicating wider supply and demand gaps and opportunities across GOR that may be appropriate for GORCAPA’s remit.</a:t>
                      </a:r>
                    </a:p>
                    <a:p>
                      <a:pPr marL="811213" lvl="3" indent="-354013">
                        <a:buFont typeface="Wingdings" panose="05000000000000000000" pitchFamily="2" charset="2"/>
                        <a:buChar char="q"/>
                      </a:pPr>
                      <a:r>
                        <a:rPr lang="en-AU" sz="1400" dirty="0">
                          <a:latin typeface="+mn-lt"/>
                        </a:rPr>
                        <a:t>Criteria to enhance transparency around ‘products’ GORCAPA will proactively seek to support and will contribute resources to assist delivery and ‘products’ GORCAPA will be an enabler, allowing operators to deliver but with no additional resource contribution from GORCAPA. </a:t>
                      </a:r>
                    </a:p>
                    <a:p>
                      <a:pPr marL="811213" lvl="3" indent="-354013">
                        <a:buFont typeface="Wingdings" panose="05000000000000000000" pitchFamily="2" charset="2"/>
                        <a:buChar char="q"/>
                      </a:pPr>
                      <a:r>
                        <a:rPr lang="en-AU" sz="1400" dirty="0">
                          <a:latin typeface="+mn-lt"/>
                        </a:rPr>
                        <a:t>A framework for analysis of economic (including detailed fee structures) and non economic outcomes, including events.</a:t>
                      </a:r>
                    </a:p>
                    <a:p>
                      <a:pPr marL="811213" lvl="3" indent="-354013">
                        <a:buFont typeface="Wingdings" panose="05000000000000000000" pitchFamily="2" charset="2"/>
                        <a:buChar char="q"/>
                      </a:pPr>
                      <a:r>
                        <a:rPr lang="en-AU" sz="1400" dirty="0">
                          <a:latin typeface="+mn-lt"/>
                        </a:rPr>
                        <a:t>Strategic direction for growth to deliver GORCAPA desired outcomes including but not limited to:</a:t>
                      </a:r>
                    </a:p>
                    <a:p>
                      <a:pPr marL="1071563" lvl="5" indent="-265113">
                        <a:buFont typeface="Courier New" panose="02070309020205020404" pitchFamily="49" charset="0"/>
                        <a:buChar char="o"/>
                      </a:pPr>
                      <a:r>
                        <a:rPr lang="en-AU" sz="1400" dirty="0">
                          <a:latin typeface="+mn-lt"/>
                          <a:ea typeface="Calibri" panose="020F0502020204030204" pitchFamily="34" charset="0"/>
                        </a:rPr>
                        <a:t>Themed draft reports for Task 3 - </a:t>
                      </a:r>
                      <a:r>
                        <a:rPr lang="en-AU" sz="1400" dirty="0">
                          <a:latin typeface="+mn-lt"/>
                        </a:rPr>
                        <a:t>fee structure, events, infrastructure needs, seasonal worker accommodation, and use of priority target land parcels. </a:t>
                      </a:r>
                      <a:endParaRPr lang="en-AU" sz="1400" dirty="0">
                        <a:latin typeface="+mn-lt"/>
                        <a:ea typeface="Calibri" panose="020F0502020204030204" pitchFamily="34" charset="0"/>
                      </a:endParaRPr>
                    </a:p>
                    <a:p>
                      <a:pPr marL="1071563" lvl="5" indent="-265113">
                        <a:buFont typeface="Courier New" panose="02070309020205020404" pitchFamily="49" charset="0"/>
                        <a:buChar char="o"/>
                      </a:pPr>
                      <a:r>
                        <a:rPr lang="en-AU" sz="1400" dirty="0">
                          <a:latin typeface="+mn-lt"/>
                          <a:ea typeface="Calibri" panose="020F0502020204030204" pitchFamily="34" charset="0"/>
                        </a:rPr>
                        <a:t>Additional insights (adding to the Caravan Park project findings) that are likely to cross several themes such as:</a:t>
                      </a:r>
                    </a:p>
                    <a:p>
                      <a:pPr marL="1258888" lvl="7" indent="-187325">
                        <a:buFont typeface="Wingdings" panose="05000000000000000000" pitchFamily="2" charset="2"/>
                        <a:buChar char="v"/>
                      </a:pPr>
                      <a:r>
                        <a:rPr lang="en-AU" sz="1400" dirty="0">
                          <a:latin typeface="+mn-lt"/>
                          <a:ea typeface="Calibri" panose="020F0502020204030204" pitchFamily="34" charset="0"/>
                        </a:rPr>
                        <a:t>Further development of the externally facing GORCAPA Brand, and points of difference </a:t>
                      </a:r>
                    </a:p>
                    <a:p>
                      <a:pPr marL="1258888" lvl="7" indent="-187325">
                        <a:buFont typeface="Wingdings" panose="05000000000000000000" pitchFamily="2" charset="2"/>
                        <a:buChar char="v"/>
                      </a:pPr>
                      <a:r>
                        <a:rPr lang="en-AU" sz="1400" dirty="0">
                          <a:latin typeface="+mn-lt"/>
                          <a:ea typeface="Calibri" panose="020F0502020204030204" pitchFamily="34" charset="0"/>
                        </a:rPr>
                        <a:t>Interconnections between CP use and Crown land use – events can drive off-season revenue in CP</a:t>
                      </a:r>
                    </a:p>
                    <a:p>
                      <a:pPr marL="1258888" lvl="7" indent="-187325">
                        <a:buFont typeface="Wingdings" panose="05000000000000000000" pitchFamily="2" charset="2"/>
                        <a:buChar char="v"/>
                      </a:pPr>
                      <a:r>
                        <a:rPr lang="en-AU" sz="1400" dirty="0">
                          <a:latin typeface="+mn-lt"/>
                          <a:ea typeface="Calibri" panose="020F0502020204030204" pitchFamily="34" charset="0"/>
                        </a:rPr>
                        <a:t>Insights to assist Investor prospectus development </a:t>
                      </a:r>
                    </a:p>
                    <a:p>
                      <a:pPr marL="1258888" lvl="7" indent="-187325">
                        <a:buFont typeface="Wingdings" panose="05000000000000000000" pitchFamily="2" charset="2"/>
                        <a:buChar char="v"/>
                      </a:pPr>
                      <a:r>
                        <a:rPr lang="en-AU" sz="1400" dirty="0">
                          <a:latin typeface="+mn-lt"/>
                          <a:ea typeface="Calibri" panose="020F0502020204030204" pitchFamily="34" charset="0"/>
                        </a:rPr>
                        <a:t>A summary of infrastructure needs to better facilitate existing or new activities</a:t>
                      </a:r>
                    </a:p>
                    <a:p>
                      <a:pPr marL="1258888" lvl="7" indent="-187325">
                        <a:buFont typeface="Wingdings" panose="05000000000000000000" pitchFamily="2" charset="2"/>
                        <a:buChar char="v"/>
                      </a:pPr>
                      <a:r>
                        <a:rPr lang="en-AU" sz="1400" dirty="0">
                          <a:latin typeface="+mn-lt"/>
                          <a:ea typeface="Calibri" panose="020F0502020204030204" pitchFamily="34" charset="0"/>
                        </a:rPr>
                        <a:t>Potential operator checklists on needs and capacity for use of GORCAPA sites </a:t>
                      </a:r>
                    </a:p>
                    <a:p>
                      <a:pPr marL="1258888" lvl="7" indent="-187325">
                        <a:buFont typeface="Wingdings" panose="05000000000000000000" pitchFamily="2" charset="2"/>
                        <a:buChar char="v"/>
                      </a:pPr>
                      <a:r>
                        <a:rPr lang="en-AU" sz="1400" dirty="0">
                          <a:latin typeface="+mn-lt"/>
                          <a:ea typeface="Calibri" panose="020F0502020204030204" pitchFamily="34" charset="0"/>
                        </a:rPr>
                        <a:t>Identified learnings for lease licensing agreements </a:t>
                      </a:r>
                    </a:p>
                    <a:p>
                      <a:pPr marL="0" lvl="2" indent="0">
                        <a:buNone/>
                      </a:pPr>
                      <a:endParaRPr lang="en-GB" sz="1400" dirty="0">
                        <a:latin typeface="+mn-lt"/>
                      </a:endParaRPr>
                    </a:p>
                    <a:p>
                      <a:pPr marL="0" lvl="2" indent="0">
                        <a:buNone/>
                      </a:pPr>
                      <a:r>
                        <a:rPr lang="en-GB" sz="1400" dirty="0">
                          <a:latin typeface="+mn-lt"/>
                        </a:rPr>
                        <a:t>Following this meeting a detailed updated project plan and timeline will be provided to the Authority clearly stating the expectations, deliverables, project milestones and hold points for review. It will include a Stakeholder Engagement Plan that forms the base on Task 2. </a:t>
                      </a:r>
                      <a:endParaRPr lang="en-AU" sz="1400" dirty="0">
                        <a:latin typeface="+mn-lt"/>
                      </a:endParaRPr>
                    </a:p>
                  </a:txBody>
                  <a:tcPr>
                    <a:solidFill>
                      <a:srgbClr val="CFD5EA"/>
                    </a:solidFill>
                  </a:tcPr>
                </a:tc>
                <a:extLst>
                  <a:ext uri="{0D108BD9-81ED-4DB2-BD59-A6C34878D82A}">
                    <a16:rowId xmlns:a16="http://schemas.microsoft.com/office/drawing/2014/main" val="116249333"/>
                  </a:ext>
                </a:extLst>
              </a:tr>
            </a:tbl>
          </a:graphicData>
        </a:graphic>
      </p:graphicFrame>
    </p:spTree>
    <p:extLst>
      <p:ext uri="{BB962C8B-B14F-4D97-AF65-F5344CB8AC3E}">
        <p14:creationId xmlns:p14="http://schemas.microsoft.com/office/powerpoint/2010/main" val="1924217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Inception &amp; Situation Analysis</a:t>
            </a: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3384675162"/>
              </p:ext>
            </p:extLst>
          </p:nvPr>
        </p:nvGraphicFramePr>
        <p:xfrm>
          <a:off x="114300" y="546666"/>
          <a:ext cx="11963400" cy="6163725"/>
        </p:xfrm>
        <a:graphic>
          <a:graphicData uri="http://schemas.openxmlformats.org/drawingml/2006/table">
            <a:tbl>
              <a:tblPr firstRow="1" bandRow="1">
                <a:tableStyleId>{5C22544A-7EE6-4342-B048-85BDC9FD1C3A}</a:tableStyleId>
              </a:tblPr>
              <a:tblGrid>
                <a:gridCol w="2131844">
                  <a:extLst>
                    <a:ext uri="{9D8B030D-6E8A-4147-A177-3AD203B41FA5}">
                      <a16:colId xmlns:a16="http://schemas.microsoft.com/office/drawing/2014/main" val="188921292"/>
                    </a:ext>
                  </a:extLst>
                </a:gridCol>
                <a:gridCol w="9831556">
                  <a:extLst>
                    <a:ext uri="{9D8B030D-6E8A-4147-A177-3AD203B41FA5}">
                      <a16:colId xmlns:a16="http://schemas.microsoft.com/office/drawing/2014/main" val="2300277912"/>
                    </a:ext>
                  </a:extLst>
                </a:gridCol>
              </a:tblGrid>
              <a:tr h="3251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t>Item</a:t>
                      </a:r>
                    </a:p>
                  </a:txBody>
                  <a:tcPr anchor="ctr">
                    <a:solidFill>
                      <a:srgbClr val="000033"/>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AU" dirty="0"/>
                        <a:t>Action </a:t>
                      </a:r>
                      <a:endParaRPr lang="en-AU"/>
                    </a:p>
                  </a:txBody>
                  <a:tcPr anchor="ctr">
                    <a:solidFill>
                      <a:srgbClr val="000033"/>
                    </a:solidFill>
                  </a:tcPr>
                </a:tc>
                <a:extLst>
                  <a:ext uri="{0D108BD9-81ED-4DB2-BD59-A6C34878D82A}">
                    <a16:rowId xmlns:a16="http://schemas.microsoft.com/office/drawing/2014/main" val="2277727881"/>
                  </a:ext>
                </a:extLst>
              </a:tr>
              <a:tr h="5797965">
                <a:tc>
                  <a:txBody>
                    <a:bodyPr/>
                    <a:lstStyle/>
                    <a:p>
                      <a:pPr algn="ctr"/>
                      <a:endParaRPr lang="en-AU" sz="1400" b="1"/>
                    </a:p>
                    <a:p>
                      <a:pPr algn="ctr"/>
                      <a:r>
                        <a:rPr lang="en-AU" sz="1800" b="1" dirty="0"/>
                        <a:t>Co-Design </a:t>
                      </a:r>
                    </a:p>
                  </a:txBody>
                  <a:tcPr>
                    <a:solidFill>
                      <a:srgbClr val="E9EBF5"/>
                    </a:solidFill>
                  </a:tcPr>
                </a:tc>
                <a:tc>
                  <a:txBody>
                    <a:bodyPr/>
                    <a:lstStyle/>
                    <a:p>
                      <a:endParaRPr lang="en-AU" sz="1400"/>
                    </a:p>
                    <a:p>
                      <a:r>
                        <a:rPr lang="en-AU" sz="1400" dirty="0"/>
                        <a:t>Whilst GORCAPA has provided a detailed project brief, we believe that it is still important that the principles of co-design apply to this project.</a:t>
                      </a:r>
                    </a:p>
                    <a:p>
                      <a:endParaRPr lang="en-AU" sz="800"/>
                    </a:p>
                    <a:p>
                      <a:r>
                        <a:rPr lang="en-AU" sz="1400" dirty="0"/>
                        <a:t>This is to ensure that our interpretation of the needs of the project actually reflects the needs of the stakeholders.  Every project brief is read through the eye of the beholder and can be interpreted in many different ways.</a:t>
                      </a:r>
                      <a:endParaRPr lang="en-AU" sz="1400" dirty="0">
                        <a:cs typeface="Calibri"/>
                      </a:endParaRPr>
                    </a:p>
                    <a:p>
                      <a:endParaRPr lang="en-AU" sz="800"/>
                    </a:p>
                    <a:p>
                      <a:r>
                        <a:rPr lang="en-AU" sz="1400" dirty="0"/>
                        <a:t>In our experience, to guarantee a successful project outcome, one of the first steps in a complex project such as this is to bring the Project Control Group together very early and conduct a comprehensive Project Inception meeting. The principles of co-design demand an inclusive participative and respectful discussion at the inception meeting to ensure that there is commonality across the group in respect of those key principles.</a:t>
                      </a:r>
                      <a:endParaRPr lang="en-AU" sz="1400" dirty="0">
                        <a:cs typeface="Calibri"/>
                      </a:endParaRPr>
                    </a:p>
                    <a:p>
                      <a:endParaRPr lang="en-AU" sz="1400">
                        <a:cs typeface="Calibri"/>
                      </a:endParaRPr>
                    </a:p>
                    <a:p>
                      <a:endParaRPr lang="en-AU" sz="1400"/>
                    </a:p>
                    <a:p>
                      <a:endParaRPr lang="en-AU" sz="1400"/>
                    </a:p>
                    <a:p>
                      <a:endParaRPr lang="en-AU" sz="1400"/>
                    </a:p>
                    <a:p>
                      <a:endParaRPr lang="en-AU" sz="1400"/>
                    </a:p>
                    <a:p>
                      <a:endParaRPr lang="en-AU" sz="1400"/>
                    </a:p>
                    <a:p>
                      <a:endParaRPr lang="en-AU" sz="1400"/>
                    </a:p>
                    <a:p>
                      <a:endParaRPr lang="en-AU" sz="1400"/>
                    </a:p>
                    <a:p>
                      <a:endParaRPr lang="en-AU" sz="1400"/>
                    </a:p>
                    <a:p>
                      <a:endParaRPr lang="en-AU" sz="1400"/>
                    </a:p>
                    <a:p>
                      <a:r>
                        <a:rPr lang="en-AU" sz="1400" dirty="0"/>
                        <a:t>This meeting would involve a detailed discussion across all key elements of the project including at its most basic - ensuring each member of the Project Working Group and ODIN360 all have the same project understanding around the </a:t>
                      </a:r>
                      <a:r>
                        <a:rPr lang="en-AU" sz="1400" b="1" dirty="0"/>
                        <a:t>Who, What, Where, When, Why and How</a:t>
                      </a:r>
                      <a:r>
                        <a:rPr lang="en-AU" sz="1400" dirty="0"/>
                        <a:t>.</a:t>
                      </a:r>
                    </a:p>
                  </a:txBody>
                  <a:tcPr>
                    <a:solidFill>
                      <a:srgbClr val="E9EBF5"/>
                    </a:solidFill>
                  </a:tcPr>
                </a:tc>
                <a:extLst>
                  <a:ext uri="{0D108BD9-81ED-4DB2-BD59-A6C34878D82A}">
                    <a16:rowId xmlns:a16="http://schemas.microsoft.com/office/drawing/2014/main" val="116249333"/>
                  </a:ext>
                </a:extLst>
              </a:tr>
            </a:tbl>
          </a:graphicData>
        </a:graphic>
      </p:graphicFrame>
      <p:graphicFrame>
        <p:nvGraphicFramePr>
          <p:cNvPr id="6" name="Diagram 5">
            <a:extLst>
              <a:ext uri="{FF2B5EF4-FFF2-40B4-BE49-F238E27FC236}">
                <a16:creationId xmlns:a16="http://schemas.microsoft.com/office/drawing/2014/main" id="{A771E69B-B0E6-7F0E-658A-37D409A28CD8}"/>
              </a:ext>
            </a:extLst>
          </p:cNvPr>
          <p:cNvGraphicFramePr/>
          <p:nvPr>
            <p:extLst>
              <p:ext uri="{D42A27DB-BD31-4B8C-83A1-F6EECF244321}">
                <p14:modId xmlns:p14="http://schemas.microsoft.com/office/powerpoint/2010/main" val="777484617"/>
              </p:ext>
            </p:extLst>
          </p:nvPr>
        </p:nvGraphicFramePr>
        <p:xfrm>
          <a:off x="4567040" y="2171840"/>
          <a:ext cx="6131129" cy="44935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Rounded Corners 6">
            <a:extLst>
              <a:ext uri="{FF2B5EF4-FFF2-40B4-BE49-F238E27FC236}">
                <a16:creationId xmlns:a16="http://schemas.microsoft.com/office/drawing/2014/main" id="{C9F63B4E-7882-2C84-377B-5F8568DFAD31}"/>
              </a:ext>
            </a:extLst>
          </p:cNvPr>
          <p:cNvSpPr/>
          <p:nvPr/>
        </p:nvSpPr>
        <p:spPr>
          <a:xfrm>
            <a:off x="4215882" y="3826897"/>
            <a:ext cx="6833448" cy="1199000"/>
          </a:xfrm>
          <a:prstGeom prst="roundRect">
            <a:avLst/>
          </a:prstGeom>
          <a:noFill/>
          <a:ln w="12700">
            <a:solidFill>
              <a:srgbClr val="00003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n>
                <a:solidFill>
                  <a:sysClr val="windowText" lastClr="000000"/>
                </a:solidFill>
              </a:ln>
            </a:endParaRPr>
          </a:p>
        </p:txBody>
      </p:sp>
      <p:sp>
        <p:nvSpPr>
          <p:cNvPr id="8" name="TextBox 7">
            <a:extLst>
              <a:ext uri="{FF2B5EF4-FFF2-40B4-BE49-F238E27FC236}">
                <a16:creationId xmlns:a16="http://schemas.microsoft.com/office/drawing/2014/main" id="{1564A48E-C281-2569-D416-26EBFFD00D66}"/>
              </a:ext>
            </a:extLst>
          </p:cNvPr>
          <p:cNvSpPr txBox="1"/>
          <p:nvPr/>
        </p:nvSpPr>
        <p:spPr>
          <a:xfrm>
            <a:off x="6155110" y="3586131"/>
            <a:ext cx="2954990" cy="369332"/>
          </a:xfrm>
          <a:prstGeom prst="rect">
            <a:avLst/>
          </a:prstGeom>
          <a:solidFill>
            <a:srgbClr val="000033"/>
          </a:solidFill>
        </p:spPr>
        <p:txBody>
          <a:bodyPr wrap="square" rtlCol="0">
            <a:spAutoFit/>
          </a:bodyPr>
          <a:lstStyle/>
          <a:p>
            <a:pPr algn="ctr"/>
            <a:r>
              <a:rPr lang="en-AU">
                <a:solidFill>
                  <a:schemeClr val="bg1"/>
                </a:solidFill>
              </a:rPr>
              <a:t>Principles of Co-Design</a:t>
            </a:r>
          </a:p>
        </p:txBody>
      </p:sp>
    </p:spTree>
    <p:extLst>
      <p:ext uri="{BB962C8B-B14F-4D97-AF65-F5344CB8AC3E}">
        <p14:creationId xmlns:p14="http://schemas.microsoft.com/office/powerpoint/2010/main" val="33232230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Situation Analysis &amp; Research </a:t>
            </a: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600" y="6538912"/>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4168990007"/>
              </p:ext>
            </p:extLst>
          </p:nvPr>
        </p:nvGraphicFramePr>
        <p:xfrm>
          <a:off x="82496" y="587216"/>
          <a:ext cx="11897698" cy="5852160"/>
        </p:xfrm>
        <a:graphic>
          <a:graphicData uri="http://schemas.openxmlformats.org/drawingml/2006/table">
            <a:tbl>
              <a:tblPr firstRow="1" bandRow="1">
                <a:tableStyleId>{5C22544A-7EE6-4342-B048-85BDC9FD1C3A}</a:tableStyleId>
              </a:tblPr>
              <a:tblGrid>
                <a:gridCol w="2448565">
                  <a:extLst>
                    <a:ext uri="{9D8B030D-6E8A-4147-A177-3AD203B41FA5}">
                      <a16:colId xmlns:a16="http://schemas.microsoft.com/office/drawing/2014/main" val="188921292"/>
                    </a:ext>
                  </a:extLst>
                </a:gridCol>
                <a:gridCol w="9449133">
                  <a:extLst>
                    <a:ext uri="{9D8B030D-6E8A-4147-A177-3AD203B41FA5}">
                      <a16:colId xmlns:a16="http://schemas.microsoft.com/office/drawing/2014/main" val="2300277912"/>
                    </a:ext>
                  </a:extLst>
                </a:gridCol>
              </a:tblGrid>
              <a:tr h="2378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t>Item</a:t>
                      </a:r>
                    </a:p>
                  </a:txBody>
                  <a:tcPr anchor="ctr">
                    <a:solidFill>
                      <a:srgbClr val="000033"/>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AU" dirty="0"/>
                        <a:t>Action </a:t>
                      </a:r>
                      <a:endParaRPr lang="en-AU"/>
                    </a:p>
                  </a:txBody>
                  <a:tcPr anchor="ctr">
                    <a:solidFill>
                      <a:srgbClr val="000033"/>
                    </a:solidFill>
                  </a:tcPr>
                </a:tc>
                <a:extLst>
                  <a:ext uri="{0D108BD9-81ED-4DB2-BD59-A6C34878D82A}">
                    <a16:rowId xmlns:a16="http://schemas.microsoft.com/office/drawing/2014/main" val="2277727881"/>
                  </a:ext>
                </a:extLst>
              </a:tr>
              <a:tr h="1761941">
                <a:tc>
                  <a:txBody>
                    <a:bodyPr/>
                    <a:lstStyle/>
                    <a:p>
                      <a:pPr algn="ctr"/>
                      <a:r>
                        <a:rPr lang="en-AU" sz="1600" b="1" dirty="0"/>
                        <a:t>Environmental Audit </a:t>
                      </a:r>
                      <a:endParaRPr lang="en-AU" sz="1600" b="1"/>
                    </a:p>
                  </a:txBody>
                  <a:tcPr/>
                </a:tc>
                <a:tc>
                  <a:txBody>
                    <a:bodyPr/>
                    <a:lstStyle/>
                    <a:p>
                      <a:r>
                        <a:rPr lang="en-AU" sz="1400" dirty="0"/>
                        <a:t>Review all relevant Crown land policies, procedures and documents relevant to the project including those documents detailed in the project brief together with any other relevant materials. We will also seek access to the relevant event policies of each LGA. From these documents, we will identify the key items which will provide the opportunities or challenges for the project.</a:t>
                      </a:r>
                    </a:p>
                    <a:p>
                      <a:endParaRPr lang="en-AU" sz="800"/>
                    </a:p>
                    <a:p>
                      <a:pPr marL="0" marR="0" lvl="0" indent="0" algn="l" rtl="0" eaLnBrk="1" fontAlgn="auto" latinLnBrk="0" hangingPunct="1">
                        <a:lnSpc>
                          <a:spcPct val="100000"/>
                        </a:lnSpc>
                        <a:spcBef>
                          <a:spcPts val="0"/>
                        </a:spcBef>
                        <a:spcAft>
                          <a:spcPts val="0"/>
                        </a:spcAft>
                        <a:buClrTx/>
                        <a:buSzTx/>
                        <a:buFontTx/>
                        <a:buNone/>
                      </a:pPr>
                      <a:r>
                        <a:rPr lang="en-AU" sz="1400" dirty="0"/>
                        <a:t>We will undertake an analysis of Tourism Research Australia and relevant visitor economy data focussing not only on the general tourism market but also sports, festivals and events related travel to the Great Ocean Road. </a:t>
                      </a:r>
                    </a:p>
                    <a:p>
                      <a:endParaRPr lang="en-AU" sz="800"/>
                    </a:p>
                    <a:p>
                      <a:r>
                        <a:rPr lang="en-AU" sz="1400" dirty="0"/>
                        <a:t>As part of the Caravan Park Revenue Management analysis we have already undertaken significant primary and secondary research around accommodation demand and supply. Our work to date has included detailed commercial accommodation supply analysis across the region across resorts, hotels, </a:t>
                      </a:r>
                      <a:r>
                        <a:rPr lang="en-AU" sz="1400" dirty="0" err="1"/>
                        <a:t>AirBnB</a:t>
                      </a:r>
                      <a:r>
                        <a:rPr lang="en-AU" sz="1400" dirty="0"/>
                        <a:t> and caravan parks. This will be undertaken as part of the CCPP project. We also have data from STR Global and the Caravan Industry Association of Australia to determine demand through both peak and off peak periods. We will utilise this work as part of the initial audit of available material as well as extend it further around the themes of infrastructure requirements, specific use of priority land parcels and short term worker accommodation.</a:t>
                      </a:r>
                    </a:p>
                  </a:txBody>
                  <a:tcPr/>
                </a:tc>
                <a:extLst>
                  <a:ext uri="{0D108BD9-81ED-4DB2-BD59-A6C34878D82A}">
                    <a16:rowId xmlns:a16="http://schemas.microsoft.com/office/drawing/2014/main" val="2482820813"/>
                  </a:ext>
                </a:extLst>
              </a:tr>
              <a:tr h="10923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600" b="1"/>
                    </a:p>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1" dirty="0"/>
                        <a:t>Site Options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AU" sz="1600"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600"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600" b="1"/>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effectLst/>
                          <a:uLnTx/>
                          <a:uFillTx/>
                          <a:latin typeface="+mn-lt"/>
                          <a:ea typeface="+mn-ea"/>
                          <a:cs typeface="+mn-cs"/>
                        </a:rPr>
                        <a:t>It will be critical to understand how each parcel of Crown land is currently being utilised – for what purposes, how often, when, by whom and how successful or otherwise the current usage is? We cannot hope to develop a strategy for Crown land if we do not fully understand its current usage and what facilities currently exist on or near each of those parcels of Crown land.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mn-lt"/>
                        <a:ea typeface="+mn-ea"/>
                        <a:cs typeface="+mn-cs"/>
                      </a:endParaRPr>
                    </a:p>
                    <a:p>
                      <a:pPr marL="0" marR="0" lvl="0" indent="0" algn="l" rtl="0" eaLnBrk="1" fontAlgn="auto" latinLnBrk="0" hangingPunct="1">
                        <a:lnSpc>
                          <a:spcPct val="100000"/>
                        </a:lnSpc>
                        <a:spcBef>
                          <a:spcPts val="0"/>
                        </a:spcBef>
                        <a:spcAft>
                          <a:spcPts val="0"/>
                        </a:spcAft>
                        <a:buClrTx/>
                        <a:buSzTx/>
                        <a:buFontTx/>
                        <a:buNone/>
                      </a:pPr>
                      <a:r>
                        <a:rPr kumimoji="0" lang="en-AU" sz="1400" b="0" i="0" u="none" strike="noStrike" kern="1200" cap="none" spc="0" normalizeH="0" baseline="0" noProof="0" dirty="0">
                          <a:ln>
                            <a:noFill/>
                          </a:ln>
                          <a:effectLst/>
                          <a:uLnTx/>
                          <a:uFillTx/>
                          <a:latin typeface="+mn-lt"/>
                          <a:ea typeface="+mn-ea"/>
                          <a:cs typeface="+mn-cs"/>
                        </a:rPr>
                        <a:t>This analysis will be undertaken in the context of whether the current usage </a:t>
                      </a:r>
                      <a:r>
                        <a:rPr kumimoji="0" lang="en-US" sz="1400" b="0" i="0" u="none" strike="noStrike" kern="1200" cap="none" spc="0" normalizeH="0" baseline="0" noProof="0" dirty="0">
                          <a:ln>
                            <a:noFill/>
                          </a:ln>
                          <a:effectLst/>
                          <a:uLnTx/>
                          <a:uFillTx/>
                          <a:latin typeface="+mn-lt"/>
                          <a:ea typeface="+mn-ea"/>
                          <a:cs typeface="+mn-cs"/>
                        </a:rPr>
                        <a:t>improves year-round visitation and access as well as whether it delivers positive economic and social impacts to the region and the local community.</a:t>
                      </a:r>
                      <a:r>
                        <a:rPr lang="en-US" sz="1400" b="0" i="0" u="none" strike="noStrike" kern="1200" cap="none" spc="0" normalizeH="0" baseline="0" noProof="0" dirty="0">
                          <a:ln>
                            <a:noFill/>
                          </a:ln>
                          <a:effectLst/>
                          <a:uLnTx/>
                          <a:uFillTx/>
                          <a:latin typeface="+mn-lt"/>
                          <a:ea typeface="+mn-ea"/>
                          <a:cs typeface="+mn-cs"/>
                        </a:rPr>
                        <a:t> </a:t>
                      </a:r>
                      <a:endParaRPr kumimoji="0" lang="en-US" sz="1400" b="0" i="0" u="none" strike="noStrike" kern="1200" cap="none" spc="0" normalizeH="0" baseline="0" noProof="0" dirty="0">
                        <a:ln>
                          <a:noFill/>
                        </a:ln>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mn-lt"/>
                          <a:ea typeface="+mn-ea"/>
                          <a:cs typeface="+mn-cs"/>
                        </a:rPr>
                        <a:t>Another key factor is whether the current Crown land reserve activities are complimentary, and not detrimental to the coastal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mn-lt"/>
                        <a:ea typeface="+mn-ea"/>
                        <a:cs typeface="+mn-cs"/>
                      </a:endParaRPr>
                    </a:p>
                    <a:p>
                      <a:pPr marL="0" marR="0" lvl="0" indent="0" algn="l" rtl="0" eaLnBrk="1" fontAlgn="auto" latinLnBrk="0" hangingPunct="1">
                        <a:lnSpc>
                          <a:spcPct val="100000"/>
                        </a:lnSpc>
                        <a:spcBef>
                          <a:spcPts val="0"/>
                        </a:spcBef>
                        <a:spcAft>
                          <a:spcPts val="0"/>
                        </a:spcAft>
                        <a:buClrTx/>
                        <a:buSzTx/>
                        <a:buFontTx/>
                        <a:buNone/>
                      </a:pPr>
                      <a:r>
                        <a:rPr kumimoji="0" lang="en-US" sz="1400" b="0" i="0" u="none" strike="noStrike" kern="1200" cap="none" spc="0" normalizeH="0" baseline="0" noProof="0" dirty="0">
                          <a:ln>
                            <a:noFill/>
                          </a:ln>
                          <a:effectLst/>
                          <a:uLnTx/>
                          <a:uFillTx/>
                          <a:latin typeface="+mn-lt"/>
                          <a:ea typeface="+mn-ea"/>
                          <a:cs typeface="+mn-cs"/>
                        </a:rPr>
                        <a:t>From this fully informed position of current Crown land activities, we will be able to determine which parcels of Crown land are being over or under </a:t>
                      </a:r>
                      <a:r>
                        <a:rPr kumimoji="0" lang="en-US" sz="1400" b="0" i="0" u="none" strike="noStrike" kern="1200" cap="none" spc="0" normalizeH="0" baseline="0" noProof="0" dirty="0" err="1">
                          <a:ln>
                            <a:noFill/>
                          </a:ln>
                          <a:effectLst/>
                          <a:uLnTx/>
                          <a:uFillTx/>
                          <a:latin typeface="+mn-lt"/>
                          <a:ea typeface="+mn-ea"/>
                          <a:cs typeface="+mn-cs"/>
                        </a:rPr>
                        <a:t>utilised</a:t>
                      </a:r>
                      <a:r>
                        <a:rPr kumimoji="0" lang="en-US" sz="1400" b="0" i="0" u="none" strike="noStrike" kern="1200" cap="none" spc="0" normalizeH="0" baseline="0" noProof="0" dirty="0">
                          <a:ln>
                            <a:noFill/>
                          </a:ln>
                          <a:effectLst/>
                          <a:uLnTx/>
                          <a:uFillTx/>
                          <a:latin typeface="+mn-lt"/>
                          <a:ea typeface="+mn-ea"/>
                          <a:cs typeface="+mn-cs"/>
                        </a:rPr>
                        <a:t> and also why that is the case. We can then determine which sites then have the potential to provide opportunities for strategic </a:t>
                      </a:r>
                      <a:r>
                        <a:rPr lang="en-US" sz="1400" b="0" i="0" u="none" strike="noStrike" kern="1200" cap="none" spc="0" normalizeH="0" baseline="0" noProof="0" dirty="0">
                          <a:ln>
                            <a:noFill/>
                          </a:ln>
                          <a:effectLst/>
                          <a:uLnTx/>
                          <a:uFillTx/>
                          <a:latin typeface="+mn-lt"/>
                          <a:ea typeface="+mn-ea"/>
                          <a:cs typeface="+mn-cs"/>
                        </a:rPr>
                        <a:t>growth that will </a:t>
                      </a:r>
                      <a:r>
                        <a:rPr kumimoji="0" lang="en-US" sz="1400" b="0" i="0" u="none" strike="noStrike" kern="1200" cap="none" spc="0" normalizeH="0" baseline="0" noProof="0" dirty="0">
                          <a:ln>
                            <a:noFill/>
                          </a:ln>
                          <a:effectLst/>
                          <a:uLnTx/>
                          <a:uFillTx/>
                          <a:latin typeface="+mn-lt"/>
                          <a:ea typeface="+mn-ea"/>
                          <a:cs typeface="+mn-cs"/>
                        </a:rPr>
                        <a:t>holistically benefit the region and its residents and businesses into the future.</a:t>
                      </a:r>
                      <a:endParaRPr kumimoji="0" lang="en-AU" sz="1400" b="0" i="0" u="none" strike="noStrike" kern="1200" cap="none" spc="0" normalizeH="0" baseline="0" noProof="0" dirty="0">
                        <a:ln>
                          <a:noFill/>
                        </a:ln>
                        <a:effectLst/>
                        <a:uLnTx/>
                        <a:uFillTx/>
                        <a:latin typeface="+mn-lt"/>
                        <a:ea typeface="+mn-ea"/>
                        <a:cs typeface="+mn-cs"/>
                      </a:endParaRPr>
                    </a:p>
                  </a:txBody>
                  <a:tcPr/>
                </a:tc>
                <a:extLst>
                  <a:ext uri="{0D108BD9-81ED-4DB2-BD59-A6C34878D82A}">
                    <a16:rowId xmlns:a16="http://schemas.microsoft.com/office/drawing/2014/main" val="2422050002"/>
                  </a:ext>
                </a:extLst>
              </a:tr>
            </a:tbl>
          </a:graphicData>
        </a:graphic>
      </p:graphicFrame>
    </p:spTree>
    <p:extLst>
      <p:ext uri="{BB962C8B-B14F-4D97-AF65-F5344CB8AC3E}">
        <p14:creationId xmlns:p14="http://schemas.microsoft.com/office/powerpoint/2010/main" val="42898651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Situation Analysis &amp; Research </a:t>
            </a: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600" y="6538912"/>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a:xfrm>
            <a:off x="8629074" y="653891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3025053721"/>
              </p:ext>
            </p:extLst>
          </p:nvPr>
        </p:nvGraphicFramePr>
        <p:xfrm>
          <a:off x="147782" y="530827"/>
          <a:ext cx="11905673" cy="6096000"/>
        </p:xfrm>
        <a:graphic>
          <a:graphicData uri="http://schemas.openxmlformats.org/drawingml/2006/table">
            <a:tbl>
              <a:tblPr firstRow="1" bandRow="1">
                <a:tableStyleId>{5C22544A-7EE6-4342-B048-85BDC9FD1C3A}</a:tableStyleId>
              </a:tblPr>
              <a:tblGrid>
                <a:gridCol w="1873335">
                  <a:extLst>
                    <a:ext uri="{9D8B030D-6E8A-4147-A177-3AD203B41FA5}">
                      <a16:colId xmlns:a16="http://schemas.microsoft.com/office/drawing/2014/main" val="188921292"/>
                    </a:ext>
                  </a:extLst>
                </a:gridCol>
                <a:gridCol w="10032338">
                  <a:extLst>
                    <a:ext uri="{9D8B030D-6E8A-4147-A177-3AD203B41FA5}">
                      <a16:colId xmlns:a16="http://schemas.microsoft.com/office/drawing/2014/main" val="2300277912"/>
                    </a:ext>
                  </a:extLst>
                </a:gridCol>
              </a:tblGrid>
              <a:tr h="3604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Item</a:t>
                      </a:r>
                    </a:p>
                  </a:txBody>
                  <a:tcPr anchor="ctr">
                    <a:solidFill>
                      <a:srgbClr val="00003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Action </a:t>
                      </a:r>
                    </a:p>
                  </a:txBody>
                  <a:tcPr anchor="ctr">
                    <a:solidFill>
                      <a:srgbClr val="000033"/>
                    </a:solidFill>
                  </a:tcPr>
                </a:tc>
                <a:extLst>
                  <a:ext uri="{0D108BD9-81ED-4DB2-BD59-A6C34878D82A}">
                    <a16:rowId xmlns:a16="http://schemas.microsoft.com/office/drawing/2014/main" val="2277727881"/>
                  </a:ext>
                </a:extLst>
              </a:tr>
              <a:tr h="5647600">
                <a:tc>
                  <a:txBody>
                    <a:bodyPr/>
                    <a:lstStyle/>
                    <a:p>
                      <a:pPr algn="ctr"/>
                      <a:r>
                        <a:rPr lang="en-AU" sz="1600" b="1"/>
                        <a:t>Preliminary Event Option Analysis</a:t>
                      </a:r>
                    </a:p>
                    <a:p>
                      <a:pPr algn="ctr"/>
                      <a:endParaRPr lang="en-AU" sz="1600" b="1"/>
                    </a:p>
                    <a:p>
                      <a:pPr algn="ctr"/>
                      <a:endParaRPr lang="en-AU" sz="1600" b="1"/>
                    </a:p>
                  </a:txBody>
                  <a:tcPr/>
                </a:tc>
                <a:tc>
                  <a:txBody>
                    <a:bodyPr/>
                    <a:lstStyle/>
                    <a:p>
                      <a:pPr lvl="0">
                        <a:buNone/>
                      </a:pPr>
                      <a:r>
                        <a:rPr lang="en-AU" sz="1400"/>
                        <a:t>Along with understanding the current activities taking place on Crown land, it will be essential to analyse the current portfolio of events that occur on or nearby to Crown land. This needs to occur across all genres of events held in the region, right from community (e.g. markets or fun runs) through to major events like the Rip Curl Pro and the Cadel Evans Great Ocean Road Race.</a:t>
                      </a:r>
                    </a:p>
                    <a:p>
                      <a:pPr lvl="0">
                        <a:buNone/>
                      </a:pPr>
                      <a:endParaRPr lang="en-AU" sz="800"/>
                    </a:p>
                    <a:p>
                      <a:pPr lvl="0">
                        <a:buNone/>
                      </a:pPr>
                      <a:r>
                        <a:rPr lang="en-AU" sz="1400"/>
                        <a:t>All available event evaluation data will need to be analysed including, but not limited to, the following for each event (where available):</a:t>
                      </a:r>
                    </a:p>
                    <a:p>
                      <a:pPr marL="285750" lvl="0" indent="-285750">
                        <a:buFont typeface="Arial" panose="020B0604020202020204" pitchFamily="34" charset="0"/>
                        <a:buChar char="•"/>
                      </a:pPr>
                      <a:r>
                        <a:rPr lang="en-AU" sz="1200"/>
                        <a:t>Duration</a:t>
                      </a:r>
                    </a:p>
                    <a:p>
                      <a:pPr marL="285750" lvl="0" indent="-285750">
                        <a:buFont typeface="Arial" panose="020B0604020202020204" pitchFamily="34" charset="0"/>
                        <a:buChar char="•"/>
                      </a:pPr>
                      <a:r>
                        <a:rPr lang="en-AU" sz="1200"/>
                        <a:t>Total unique and cumulative attendance</a:t>
                      </a:r>
                    </a:p>
                    <a:p>
                      <a:pPr marL="285750" lvl="0" indent="-285750">
                        <a:buFont typeface="Arial" panose="020B0604020202020204" pitchFamily="34" charset="0"/>
                        <a:buChar char="•"/>
                      </a:pPr>
                      <a:r>
                        <a:rPr lang="en-AU" sz="1200"/>
                        <a:t>Visitor numbers, place of origin, length of stay and expenditure</a:t>
                      </a:r>
                    </a:p>
                    <a:p>
                      <a:pPr marL="285750" lvl="0" indent="-285750">
                        <a:buFont typeface="Arial" panose="020B0604020202020204" pitchFamily="34" charset="0"/>
                        <a:buChar char="•"/>
                      </a:pPr>
                      <a:r>
                        <a:rPr lang="en-AU" sz="1200"/>
                        <a:t>Genre – community, mass participation, major event, etc.</a:t>
                      </a:r>
                    </a:p>
                    <a:p>
                      <a:pPr marL="285750" lvl="0" indent="-285750">
                        <a:buFont typeface="Arial" panose="020B0604020202020204" pitchFamily="34" charset="0"/>
                        <a:buChar char="•"/>
                      </a:pPr>
                      <a:r>
                        <a:rPr lang="en-AU" sz="1200"/>
                        <a:t>Community engagement and support</a:t>
                      </a:r>
                    </a:p>
                    <a:p>
                      <a:pPr marL="285750" lvl="0" indent="-285750">
                        <a:buFont typeface="Arial" panose="020B0604020202020204" pitchFamily="34" charset="0"/>
                        <a:buChar char="•"/>
                      </a:pPr>
                      <a:r>
                        <a:rPr lang="en-AU" sz="1200"/>
                        <a:t>Media coverage and profile</a:t>
                      </a:r>
                    </a:p>
                    <a:p>
                      <a:pPr marL="285750" lvl="0" indent="-285750">
                        <a:buFont typeface="Arial" panose="020B0604020202020204" pitchFamily="34" charset="0"/>
                        <a:buChar char="•"/>
                      </a:pPr>
                      <a:r>
                        <a:rPr lang="en-AU" sz="1200"/>
                        <a:t>Satisfaction levels</a:t>
                      </a:r>
                    </a:p>
                    <a:p>
                      <a:pPr marL="285750" lvl="0" indent="-285750">
                        <a:buFont typeface="Arial" panose="020B0604020202020204" pitchFamily="34" charset="0"/>
                        <a:buChar char="•"/>
                      </a:pPr>
                      <a:r>
                        <a:rPr lang="en-AU" sz="1200"/>
                        <a:t>Any other research or evaluation data</a:t>
                      </a:r>
                    </a:p>
                    <a:p>
                      <a:pPr marL="285750" lvl="0" indent="-285750">
                        <a:buFont typeface="Arial" panose="020B0604020202020204" pitchFamily="34" charset="0"/>
                        <a:buChar char="•"/>
                      </a:pPr>
                      <a:r>
                        <a:rPr lang="en-AU" sz="1200"/>
                        <a:t>Use of existing facilities</a:t>
                      </a:r>
                    </a:p>
                    <a:p>
                      <a:pPr marL="285750" lvl="0" indent="-285750">
                        <a:buFont typeface="Arial" panose="020B0604020202020204" pitchFamily="34" charset="0"/>
                        <a:buChar char="•"/>
                      </a:pPr>
                      <a:r>
                        <a:rPr lang="en-AU" sz="1200"/>
                        <a:t>Fees paid, waived or cost of hosting</a:t>
                      </a:r>
                    </a:p>
                    <a:p>
                      <a:pPr marL="285750" lvl="0" indent="-285750">
                        <a:buFont typeface="Arial" panose="020B0604020202020204" pitchFamily="34" charset="0"/>
                        <a:buChar char="•"/>
                      </a:pPr>
                      <a:endParaRPr lang="en-AU" sz="1400"/>
                    </a:p>
                    <a:p>
                      <a:pPr marL="0" lvl="0" indent="0">
                        <a:buFont typeface="Arial" panose="020B0604020202020204" pitchFamily="34" charset="0"/>
                        <a:buNone/>
                      </a:pPr>
                      <a:r>
                        <a:rPr lang="en-AU" sz="1400"/>
                        <a:t>All of the above events will also then need to be examined from a broader context of overall seasonality peak and off-peak capacity, available accommodation and other tourism infrastructure  and other capacity constraints:</a:t>
                      </a:r>
                    </a:p>
                    <a:p>
                      <a:pPr marL="285750" lvl="0" indent="-285750">
                        <a:buFont typeface="Arial" panose="020B0604020202020204" pitchFamily="34" charset="0"/>
                        <a:buChar char="•"/>
                      </a:pPr>
                      <a:r>
                        <a:rPr lang="en-US" sz="1200"/>
                        <a:t>Facility audit – What infrastructure is currently in place? How old? Is it for purpose?</a:t>
                      </a:r>
                    </a:p>
                    <a:p>
                      <a:pPr marL="285750" lvl="0" indent="-285750">
                        <a:buFont typeface="Arial" panose="020B0604020202020204" pitchFamily="34" charset="0"/>
                        <a:buChar char="•"/>
                      </a:pPr>
                      <a:r>
                        <a:rPr lang="en-US" sz="1200"/>
                        <a:t>What are the key future infrastructure requirements to facilitate growth or new product?</a:t>
                      </a:r>
                    </a:p>
                    <a:p>
                      <a:pPr marL="285750" lvl="0" indent="-285750">
                        <a:buFont typeface="Arial" panose="020B0604020202020204" pitchFamily="34" charset="0"/>
                        <a:buChar char="•"/>
                      </a:pPr>
                      <a:r>
                        <a:rPr lang="en-US" sz="1200"/>
                        <a:t>Restrictions on future growth? </a:t>
                      </a:r>
                    </a:p>
                    <a:p>
                      <a:pPr marL="285750" lvl="0" indent="-285750">
                        <a:buFont typeface="Arial" panose="020B0604020202020204" pitchFamily="34" charset="0"/>
                        <a:buChar char="•"/>
                      </a:pPr>
                      <a:r>
                        <a:rPr lang="en-US" sz="1200"/>
                        <a:t>Areas for potential growth? </a:t>
                      </a:r>
                    </a:p>
                    <a:p>
                      <a:pPr marL="285750" lvl="0" indent="-285750">
                        <a:buFont typeface="Arial" panose="020B0604020202020204" pitchFamily="34" charset="0"/>
                        <a:buChar char="•"/>
                      </a:pPr>
                      <a:r>
                        <a:rPr lang="en-US" sz="1200"/>
                        <a:t>Seasonality and occupancy levels across each month</a:t>
                      </a:r>
                    </a:p>
                    <a:p>
                      <a:pPr marL="285750" lvl="0" indent="-285750">
                        <a:buFont typeface="Arial" panose="020B0604020202020204" pitchFamily="34" charset="0"/>
                        <a:buChar char="•"/>
                      </a:pPr>
                      <a:r>
                        <a:rPr lang="en-US" sz="1200"/>
                        <a:t>Weather across each month</a:t>
                      </a:r>
                    </a:p>
                    <a:p>
                      <a:pPr marL="285750" lvl="0" indent="-285750">
                        <a:buFont typeface="Arial" panose="020B0604020202020204" pitchFamily="34" charset="0"/>
                        <a:buChar char="•"/>
                      </a:pPr>
                      <a:r>
                        <a:rPr lang="en-US" sz="1200"/>
                        <a:t>Diversity of event product and genre</a:t>
                      </a:r>
                    </a:p>
                    <a:p>
                      <a:pPr marL="285750" lvl="0" indent="-285750">
                        <a:buFont typeface="Arial" panose="020B0604020202020204" pitchFamily="34" charset="0"/>
                        <a:buChar char="•"/>
                      </a:pPr>
                      <a:r>
                        <a:rPr lang="en-US" sz="1200"/>
                        <a:t>Weekend v. weekdays</a:t>
                      </a:r>
                    </a:p>
                    <a:p>
                      <a:pPr marL="285750" lvl="0" indent="-285750">
                        <a:buFont typeface="Arial" panose="020B0604020202020204" pitchFamily="34" charset="0"/>
                        <a:buChar char="•"/>
                      </a:pPr>
                      <a:r>
                        <a:rPr lang="en-US" sz="1200"/>
                        <a:t>Gap analysis – Where are the gaps in the calendar? What genres appeal?  ?</a:t>
                      </a:r>
                    </a:p>
                    <a:p>
                      <a:pPr marL="285750" lvl="0" indent="-285750">
                        <a:buFont typeface="Arial" panose="020B0604020202020204" pitchFamily="34" charset="0"/>
                        <a:buChar char="•"/>
                      </a:pPr>
                      <a:r>
                        <a:rPr lang="en-US" sz="1200"/>
                        <a:t>Competitor analysis – What utilisation activities are working in other regional locations?</a:t>
                      </a:r>
                    </a:p>
                    <a:p>
                      <a:pPr marL="285750" lvl="0" indent="-285750">
                        <a:buFont typeface="Arial" panose="020B0604020202020204" pitchFamily="34" charset="0"/>
                        <a:buChar char="•"/>
                      </a:pPr>
                      <a:r>
                        <a:rPr lang="en-US" sz="1200"/>
                        <a:t>Brand fit with GORCAPA’s key attributes </a:t>
                      </a:r>
                    </a:p>
                    <a:p>
                      <a:pPr marL="285750" lvl="0" indent="-285750">
                        <a:buFont typeface="Arial" panose="020B0604020202020204" pitchFamily="34" charset="0"/>
                        <a:buChar char="•"/>
                      </a:pPr>
                      <a:r>
                        <a:rPr lang="en-US" sz="1200"/>
                        <a:t>One-off v. annual v. regular</a:t>
                      </a:r>
                    </a:p>
                  </a:txBody>
                  <a:tcPr/>
                </a:tc>
                <a:extLst>
                  <a:ext uri="{0D108BD9-81ED-4DB2-BD59-A6C34878D82A}">
                    <a16:rowId xmlns:a16="http://schemas.microsoft.com/office/drawing/2014/main" val="1043508045"/>
                  </a:ext>
                </a:extLst>
              </a:tr>
            </a:tbl>
          </a:graphicData>
        </a:graphic>
      </p:graphicFrame>
    </p:spTree>
    <p:extLst>
      <p:ext uri="{BB962C8B-B14F-4D97-AF65-F5344CB8AC3E}">
        <p14:creationId xmlns:p14="http://schemas.microsoft.com/office/powerpoint/2010/main" val="29384270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Situation Analysis &amp; Research </a:t>
            </a: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2517462962"/>
              </p:ext>
            </p:extLst>
          </p:nvPr>
        </p:nvGraphicFramePr>
        <p:xfrm>
          <a:off x="92363" y="530826"/>
          <a:ext cx="11961091" cy="3569369"/>
        </p:xfrm>
        <a:graphic>
          <a:graphicData uri="http://schemas.openxmlformats.org/drawingml/2006/table">
            <a:tbl>
              <a:tblPr firstRow="1" bandRow="1">
                <a:tableStyleId>{5C22544A-7EE6-4342-B048-85BDC9FD1C3A}</a:tableStyleId>
              </a:tblPr>
              <a:tblGrid>
                <a:gridCol w="2315529">
                  <a:extLst>
                    <a:ext uri="{9D8B030D-6E8A-4147-A177-3AD203B41FA5}">
                      <a16:colId xmlns:a16="http://schemas.microsoft.com/office/drawing/2014/main" val="188921292"/>
                    </a:ext>
                  </a:extLst>
                </a:gridCol>
                <a:gridCol w="9645562">
                  <a:extLst>
                    <a:ext uri="{9D8B030D-6E8A-4147-A177-3AD203B41FA5}">
                      <a16:colId xmlns:a16="http://schemas.microsoft.com/office/drawing/2014/main" val="2300277912"/>
                    </a:ext>
                  </a:extLst>
                </a:gridCol>
              </a:tblGrid>
              <a:tr h="35773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t>Item</a:t>
                      </a:r>
                    </a:p>
                  </a:txBody>
                  <a:tcPr anchor="ctr">
                    <a:solidFill>
                      <a:srgbClr val="000033"/>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AU" dirty="0"/>
                        <a:t>Action </a:t>
                      </a:r>
                      <a:endParaRPr lang="en-AU"/>
                    </a:p>
                  </a:txBody>
                  <a:tcPr anchor="ctr">
                    <a:solidFill>
                      <a:srgbClr val="000033"/>
                    </a:solidFill>
                  </a:tcPr>
                </a:tc>
                <a:extLst>
                  <a:ext uri="{0D108BD9-81ED-4DB2-BD59-A6C34878D82A}">
                    <a16:rowId xmlns:a16="http://schemas.microsoft.com/office/drawing/2014/main" val="2277727881"/>
                  </a:ext>
                </a:extLst>
              </a:tr>
              <a:tr h="1374809">
                <a:tc>
                  <a:txBody>
                    <a:bodyPr/>
                    <a:lstStyle/>
                    <a:p>
                      <a:pPr algn="ctr"/>
                      <a:r>
                        <a:rPr lang="en-AU" sz="1600" b="1" dirty="0"/>
                        <a:t>Seasonal Worker Needs Analysis</a:t>
                      </a:r>
                    </a:p>
                  </a:txBody>
                  <a:tcPr>
                    <a:solidFill>
                      <a:srgbClr val="E9EBF5"/>
                    </a:solidFill>
                  </a:tcPr>
                </a:tc>
                <a:tc>
                  <a:txBody>
                    <a:bodyPr/>
                    <a:lstStyle/>
                    <a:p>
                      <a:pPr marL="0" lvl="0" indent="0">
                        <a:buFont typeface="Arial" panose="020B0604020202020204" pitchFamily="34" charset="0"/>
                        <a:buNone/>
                      </a:pPr>
                      <a:r>
                        <a:rPr lang="en-AU" sz="1400" dirty="0"/>
                        <a:t>Analysis will be undertaken in order to understand when and where seasonal workers are most required in the region and for what types of roles. Key questions to be answered are, how many are required, as well as how to best attract them?</a:t>
                      </a:r>
                    </a:p>
                    <a:p>
                      <a:pPr marL="0" lvl="0" indent="0">
                        <a:buFont typeface="Arial" panose="020B0604020202020204" pitchFamily="34" charset="0"/>
                        <a:buNone/>
                      </a:pPr>
                      <a:endParaRPr lang="en-AU" sz="800"/>
                    </a:p>
                    <a:p>
                      <a:pPr marL="0" lvl="0" indent="0">
                        <a:buFont typeface="Arial" panose="020B0604020202020204" pitchFamily="34" charset="0"/>
                        <a:buNone/>
                      </a:pPr>
                      <a:r>
                        <a:rPr lang="en-AU" sz="1400" dirty="0"/>
                        <a:t>Also it will be key to analyse where any new seasonal worker accommodation is best suited. Additionally, it will be key to understand if GORCAPA’s existing assets (i.e. its caravan parks) play a major role in addressing this issue. Then it will also be key to examine how this accommodation can potentially be utilised when not being used for seasonal workers (i.e. school groups, etc.)?</a:t>
                      </a:r>
                    </a:p>
                  </a:txBody>
                  <a:tcPr>
                    <a:solidFill>
                      <a:srgbClr val="E9EBF5"/>
                    </a:solidFill>
                  </a:tcPr>
                </a:tc>
                <a:extLst>
                  <a:ext uri="{0D108BD9-81ED-4DB2-BD59-A6C34878D82A}">
                    <a16:rowId xmlns:a16="http://schemas.microsoft.com/office/drawing/2014/main" val="3843060569"/>
                  </a:ext>
                </a:extLst>
              </a:tr>
              <a:tr h="1374809">
                <a:tc>
                  <a:txBody>
                    <a:bodyPr/>
                    <a:lstStyle/>
                    <a:p>
                      <a:pPr algn="ctr"/>
                      <a:r>
                        <a:rPr lang="en-AU" sz="1800" b="1" dirty="0"/>
                        <a:t>Competitive Product &amp; Fee Analysis </a:t>
                      </a:r>
                      <a:endParaRPr lang="en-AU" sz="1800" b="1"/>
                    </a:p>
                  </a:txBody>
                  <a:tcPr>
                    <a:solidFill>
                      <a:srgbClr val="CFD5EA"/>
                    </a:solidFill>
                  </a:tcPr>
                </a:tc>
                <a:tc>
                  <a:txBody>
                    <a:bodyPr/>
                    <a:lstStyle/>
                    <a:p>
                      <a:pPr marL="0" lvl="0" indent="0">
                        <a:buFont typeface="Wingdings" panose="05000000000000000000" pitchFamily="2" charset="2"/>
                        <a:buNone/>
                      </a:pPr>
                      <a:r>
                        <a:rPr lang="en-AU" sz="1400" b="0" i="0" u="none" strike="noStrike" kern="1200" cap="none" spc="0" normalizeH="0" baseline="0" noProof="0" dirty="0">
                          <a:ln>
                            <a:noFill/>
                          </a:ln>
                          <a:solidFill>
                            <a:schemeClr val="tx1"/>
                          </a:solidFill>
                          <a:effectLst/>
                          <a:uLnTx/>
                          <a:uFillTx/>
                          <a:latin typeface="+mn-lt"/>
                          <a:ea typeface="+mn-ea"/>
                          <a:cs typeface="+mn-cs"/>
                        </a:rPr>
                        <a:t>We will review other similar Council fee structures for land usage, and outline how they charge fees for use of Council owned or controlled Crown land, as well as how this is structured for both for profit and for not-for-profit events or other uses.</a:t>
                      </a:r>
                      <a:endParaRPr lang="en-AU" sz="800" b="0" i="0" u="none" strike="noStrike" kern="1200" cap="none" spc="0" normalizeH="0" baseline="0" noProof="0" dirty="0">
                        <a:ln>
                          <a:noFill/>
                        </a:ln>
                        <a:solidFill>
                          <a:schemeClr val="tx1"/>
                        </a:solidFill>
                        <a:effectLst/>
                        <a:uLnTx/>
                        <a:uFillTx/>
                        <a:latin typeface="+mn-lt"/>
                        <a:ea typeface="+mn-ea"/>
                        <a:cs typeface="+mn-cs"/>
                      </a:endParaRPr>
                    </a:p>
                    <a:p>
                      <a:pPr marL="0" lvl="0" indent="0">
                        <a:buFont typeface="Wingdings" panose="05000000000000000000" pitchFamily="2" charset="2"/>
                        <a:buNone/>
                      </a:pPr>
                      <a:endParaRPr lang="en-AU" sz="800" b="0" i="0" u="none" strike="noStrike" kern="1200" cap="none" spc="0" normalizeH="0" baseline="0" noProof="0">
                        <a:ln>
                          <a:noFill/>
                        </a:ln>
                        <a:solidFill>
                          <a:schemeClr val="tx1"/>
                        </a:solidFill>
                        <a:effectLst/>
                        <a:uLnTx/>
                        <a:uFillTx/>
                        <a:latin typeface="+mn-lt"/>
                        <a:ea typeface="+mn-ea"/>
                        <a:cs typeface="+mn-cs"/>
                      </a:endParaRPr>
                    </a:p>
                    <a:p>
                      <a:pPr marL="0" lvl="0" indent="0">
                        <a:buFont typeface="Wingdings" panose="05000000000000000000" pitchFamily="2" charset="2"/>
                        <a:buNone/>
                      </a:pPr>
                      <a:r>
                        <a:rPr lang="en-AU" sz="1400" b="0" i="0" u="none" strike="noStrike" kern="1200" cap="none" spc="0" normalizeH="0" baseline="0" noProof="0" dirty="0">
                          <a:ln>
                            <a:noFill/>
                          </a:ln>
                          <a:solidFill>
                            <a:schemeClr val="tx1"/>
                          </a:solidFill>
                          <a:effectLst/>
                          <a:uLnTx/>
                          <a:uFillTx/>
                          <a:latin typeface="+mn-lt"/>
                          <a:ea typeface="+mn-ea"/>
                          <a:cs typeface="+mn-cs"/>
                        </a:rPr>
                        <a:t>These insights will assist in the development of new product and ensuring a fair and consistent fee structure for a range of events and other uses.</a:t>
                      </a:r>
                    </a:p>
                    <a:p>
                      <a:pPr marL="0" lvl="0" indent="0">
                        <a:buFont typeface="Wingdings" panose="05000000000000000000" pitchFamily="2" charset="2"/>
                        <a:buNone/>
                      </a:pPr>
                      <a:endParaRPr lang="en-AU" sz="800" b="0" i="0" u="none" strike="noStrike" kern="1200" cap="none" spc="0" normalizeH="0" baseline="0" noProof="0">
                        <a:ln>
                          <a:noFill/>
                        </a:ln>
                        <a:solidFill>
                          <a:schemeClr val="tx1"/>
                        </a:solidFill>
                        <a:effectLst/>
                        <a:uLnTx/>
                        <a:uFillTx/>
                        <a:latin typeface="+mn-lt"/>
                        <a:ea typeface="+mn-ea"/>
                        <a:cs typeface="+mn-cs"/>
                      </a:endParaRPr>
                    </a:p>
                    <a:p>
                      <a:pPr marL="0" lvl="0" indent="0">
                        <a:buFont typeface="Wingdings" panose="05000000000000000000" pitchFamily="2" charset="2"/>
                        <a:buNone/>
                      </a:pPr>
                      <a:r>
                        <a:rPr lang="en-AU" sz="1400" b="0" i="0" u="none" strike="noStrike" kern="1200" cap="none" spc="0" normalizeH="0" baseline="0" noProof="0" dirty="0">
                          <a:ln>
                            <a:noFill/>
                          </a:ln>
                          <a:solidFill>
                            <a:schemeClr val="tx1"/>
                          </a:solidFill>
                          <a:effectLst/>
                          <a:uLnTx/>
                          <a:uFillTx/>
                          <a:latin typeface="+mn-lt"/>
                          <a:ea typeface="+mn-ea"/>
                          <a:cs typeface="+mn-cs"/>
                        </a:rPr>
                        <a:t>As part of this analysis, we will also look to examine how regional competitors deal with the issue of a competitive market for events, and how the overall economic and social impact of a potential event is taken into account when attempting to attract events who may be able to choose from multiple destinations and demand event hosting fees.</a:t>
                      </a:r>
                    </a:p>
                  </a:txBody>
                  <a:tcPr>
                    <a:solidFill>
                      <a:srgbClr val="CFD5EA"/>
                    </a:solidFill>
                  </a:tcPr>
                </a:tc>
                <a:extLst>
                  <a:ext uri="{0D108BD9-81ED-4DB2-BD59-A6C34878D82A}">
                    <a16:rowId xmlns:a16="http://schemas.microsoft.com/office/drawing/2014/main" val="706887624"/>
                  </a:ext>
                </a:extLst>
              </a:tr>
            </a:tbl>
          </a:graphicData>
        </a:graphic>
      </p:graphicFrame>
    </p:spTree>
    <p:extLst>
      <p:ext uri="{BB962C8B-B14F-4D97-AF65-F5344CB8AC3E}">
        <p14:creationId xmlns:p14="http://schemas.microsoft.com/office/powerpoint/2010/main" val="29190784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5D4A64B-E630-4522-97CD-BD26587034D5}"/>
              </a:ext>
            </a:extLst>
          </p:cNvPr>
          <p:cNvSpPr>
            <a:spLocks noGrp="1"/>
          </p:cNvSpPr>
          <p:nvPr>
            <p:ph type="ftr" sz="quarter" idx="11"/>
          </p:nvPr>
        </p:nvSpPr>
        <p:spPr/>
        <p:txBody>
          <a:bodyPr/>
          <a:lstStyle/>
          <a:p>
            <a:r>
              <a:rPr lang="en-AU"/>
              <a:t>Strictly Confidential</a:t>
            </a:r>
          </a:p>
        </p:txBody>
      </p:sp>
      <p:sp>
        <p:nvSpPr>
          <p:cNvPr id="5" name="Slide Number Placeholder 4">
            <a:extLst>
              <a:ext uri="{FF2B5EF4-FFF2-40B4-BE49-F238E27FC236}">
                <a16:creationId xmlns:a16="http://schemas.microsoft.com/office/drawing/2014/main" id="{9A9E1530-5A70-4672-82C1-D0B5B08B5FCC}"/>
              </a:ext>
            </a:extLst>
          </p:cNvPr>
          <p:cNvSpPr>
            <a:spLocks noGrp="1"/>
          </p:cNvSpPr>
          <p:nvPr>
            <p:ph type="sldNum" sz="quarter" idx="12"/>
          </p:nvPr>
        </p:nvSpPr>
        <p:spPr/>
        <p:txBody>
          <a:bodyPr/>
          <a:lstStyle/>
          <a:p>
            <a:fld id="{EADCA1C5-0FBF-471E-AA07-FA3A59DF0D1E}" type="slidenum">
              <a:rPr lang="en-AU" smtClean="0"/>
              <a:t>37</a:t>
            </a:fld>
            <a:endParaRPr lang="en-AU"/>
          </a:p>
        </p:txBody>
      </p:sp>
      <p:sp>
        <p:nvSpPr>
          <p:cNvPr id="7" name="Title 6">
            <a:extLst>
              <a:ext uri="{FF2B5EF4-FFF2-40B4-BE49-F238E27FC236}">
                <a16:creationId xmlns:a16="http://schemas.microsoft.com/office/drawing/2014/main" id="{DB8E396F-D021-4150-A3AD-870D516C2937}"/>
              </a:ext>
            </a:extLst>
          </p:cNvPr>
          <p:cNvSpPr>
            <a:spLocks noGrp="1"/>
          </p:cNvSpPr>
          <p:nvPr>
            <p:ph type="title"/>
          </p:nvPr>
        </p:nvSpPr>
        <p:spPr/>
        <p:txBody>
          <a:bodyPr/>
          <a:lstStyle/>
          <a:p>
            <a:endParaRPr lang="en-AU"/>
          </a:p>
        </p:txBody>
      </p:sp>
      <p:sp>
        <p:nvSpPr>
          <p:cNvPr id="2" name="Content Placeholder 1">
            <a:extLst>
              <a:ext uri="{FF2B5EF4-FFF2-40B4-BE49-F238E27FC236}">
                <a16:creationId xmlns:a16="http://schemas.microsoft.com/office/drawing/2014/main" id="{31A2EF7C-54F9-486F-0FF0-E3A1E7ED3BCE}"/>
              </a:ext>
            </a:extLst>
          </p:cNvPr>
          <p:cNvSpPr>
            <a:spLocks noGrp="1"/>
          </p:cNvSpPr>
          <p:nvPr>
            <p:ph idx="1"/>
          </p:nvPr>
        </p:nvSpPr>
        <p:spPr/>
        <p:txBody>
          <a:bodyPr/>
          <a:lstStyle/>
          <a:p>
            <a:endParaRPr lang="en-AU"/>
          </a:p>
        </p:txBody>
      </p:sp>
      <p:pic>
        <p:nvPicPr>
          <p:cNvPr id="3" name="Picture 2">
            <a:extLst>
              <a:ext uri="{FF2B5EF4-FFF2-40B4-BE49-F238E27FC236}">
                <a16:creationId xmlns:a16="http://schemas.microsoft.com/office/drawing/2014/main" id="{BDB75300-F1E8-3511-D921-B8C83824527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66670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153566" y="3777008"/>
            <a:ext cx="4612015" cy="2677656"/>
          </a:xfrm>
          <a:prstGeom prst="rect">
            <a:avLst/>
          </a:prstGeom>
          <a:noFill/>
        </p:spPr>
        <p:txBody>
          <a:bodyPr wrap="square" rtlCol="0">
            <a:spAutoFit/>
          </a:bodyPr>
          <a:lstStyle/>
          <a:p>
            <a:pPr marL="538163" lvl="0" indent="-538163" algn="ctr"/>
            <a:r>
              <a:rPr lang="en-AU" sz="3200" b="1">
                <a:solidFill>
                  <a:prstClr val="white"/>
                </a:solidFill>
              </a:rPr>
              <a:t>Task 2: </a:t>
            </a:r>
          </a:p>
          <a:p>
            <a:pPr marL="538163" lvl="0" indent="-538163" algn="ctr"/>
            <a:r>
              <a:rPr lang="en-AU" sz="3200" b="1">
                <a:solidFill>
                  <a:prstClr val="white"/>
                </a:solidFill>
              </a:rPr>
              <a:t>Traditional Owner and Stakeholder Engagement </a:t>
            </a:r>
          </a:p>
          <a:p>
            <a:pPr marL="536575" marR="0" lvl="0" indent="-536575" algn="ctr"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53200E46-CC35-46C6-8244-B85104E20635}"/>
              </a:ext>
            </a:extLst>
          </p:cNvPr>
          <p:cNvSpPr>
            <a:spLocks noGrp="1"/>
          </p:cNvSpPr>
          <p:nvPr>
            <p:ph type="ftr" sz="quarter" idx="11"/>
          </p:nvPr>
        </p:nvSpPr>
        <p:spPr>
          <a:xfrm>
            <a:off x="727879" y="6373287"/>
            <a:ext cx="4114800" cy="365125"/>
          </a:xfrm>
        </p:spPr>
        <p:txBody>
          <a:bodyPr/>
          <a:lstStyle/>
          <a:p>
            <a:r>
              <a:rPr lang="en-AU"/>
              <a:t>Strictly Confidential</a:t>
            </a:r>
          </a:p>
        </p:txBody>
      </p:sp>
      <p:sp>
        <p:nvSpPr>
          <p:cNvPr id="8" name="Slide Number Placeholder 7">
            <a:extLst>
              <a:ext uri="{FF2B5EF4-FFF2-40B4-BE49-F238E27FC236}">
                <a16:creationId xmlns:a16="http://schemas.microsoft.com/office/drawing/2014/main" id="{B17DA537-D6E5-46AB-AF00-C46F5D870417}"/>
              </a:ext>
            </a:extLst>
          </p:cNvPr>
          <p:cNvSpPr>
            <a:spLocks noGrp="1"/>
          </p:cNvSpPr>
          <p:nvPr>
            <p:ph type="sldNum" sz="quarter" idx="12"/>
          </p:nvPr>
        </p:nvSpPr>
        <p:spPr>
          <a:xfrm>
            <a:off x="9164782" y="6373287"/>
            <a:ext cx="2743200" cy="365125"/>
          </a:xfrm>
        </p:spPr>
        <p:txBody>
          <a:bodyPr/>
          <a:lstStyle/>
          <a:p>
            <a:fld id="{EADCA1C5-0FBF-471E-AA07-FA3A59DF0D1E}" type="slidenum">
              <a:rPr lang="en-AU" smtClean="0">
                <a:solidFill>
                  <a:schemeClr val="tx1">
                    <a:lumMod val="65000"/>
                  </a:schemeClr>
                </a:solidFill>
              </a:rPr>
              <a:t>38</a:t>
            </a:fld>
            <a:endParaRPr lang="en-AU">
              <a:solidFill>
                <a:schemeClr val="tx1">
                  <a:lumMod val="65000"/>
                </a:schemeClr>
              </a:solidFill>
            </a:endParaRPr>
          </a:p>
        </p:txBody>
      </p:sp>
      <p:graphicFrame>
        <p:nvGraphicFramePr>
          <p:cNvPr id="11" name="Diagram 10">
            <a:extLst>
              <a:ext uri="{FF2B5EF4-FFF2-40B4-BE49-F238E27FC236}">
                <a16:creationId xmlns:a16="http://schemas.microsoft.com/office/drawing/2014/main" id="{B4C919AB-7BC4-0B6F-3AEB-9EDBA65F1FD5}"/>
              </a:ext>
            </a:extLst>
          </p:cNvPr>
          <p:cNvGraphicFramePr/>
          <p:nvPr>
            <p:extLst>
              <p:ext uri="{D42A27DB-BD31-4B8C-83A1-F6EECF244321}">
                <p14:modId xmlns:p14="http://schemas.microsoft.com/office/powerpoint/2010/main" val="188916557"/>
              </p:ext>
            </p:extLst>
          </p:nvPr>
        </p:nvGraphicFramePr>
        <p:xfrm>
          <a:off x="11511" y="334298"/>
          <a:ext cx="5310182" cy="3524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7" name="Straight Connector 16">
            <a:extLst>
              <a:ext uri="{FF2B5EF4-FFF2-40B4-BE49-F238E27FC236}">
                <a16:creationId xmlns:a16="http://schemas.microsoft.com/office/drawing/2014/main" id="{A025BBF3-36FC-1A15-6351-53450775D5D1}"/>
              </a:ext>
            </a:extLst>
          </p:cNvPr>
          <p:cNvCxnSpPr/>
          <p:nvPr/>
        </p:nvCxnSpPr>
        <p:spPr>
          <a:xfrm>
            <a:off x="6562530" y="5554824"/>
            <a:ext cx="0" cy="74645"/>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076EE3A-BC80-D24B-4BBE-5A195AAE24F3}"/>
              </a:ext>
            </a:extLst>
          </p:cNvPr>
          <p:cNvSpPr txBox="1"/>
          <p:nvPr/>
        </p:nvSpPr>
        <p:spPr>
          <a:xfrm>
            <a:off x="6250904" y="459966"/>
            <a:ext cx="5657078" cy="6093976"/>
          </a:xfrm>
          <a:prstGeom prst="rect">
            <a:avLst/>
          </a:prstGeom>
          <a:noFill/>
        </p:spPr>
        <p:txBody>
          <a:bodyPr wrap="square" lIns="91440" tIns="45720" rIns="91440" bIns="45720" anchor="t">
            <a:spAutoFit/>
          </a:bodyPr>
          <a:lstStyle/>
          <a:p>
            <a:r>
              <a:rPr lang="en-AU" sz="1400" dirty="0">
                <a:solidFill>
                  <a:schemeClr val="bg1"/>
                </a:solidFill>
              </a:rPr>
              <a:t>We have 3 guiding principles for our engagement and consultation processes:</a:t>
            </a:r>
          </a:p>
          <a:p>
            <a:endParaRPr lang="en-AU" sz="1400" dirty="0">
              <a:solidFill>
                <a:schemeClr val="bg1"/>
              </a:solidFill>
            </a:endParaRPr>
          </a:p>
          <a:p>
            <a:pPr marL="342900" indent="-342900">
              <a:buAutoNum type="arabicPeriod"/>
            </a:pPr>
            <a:r>
              <a:rPr lang="en-AU" sz="1400" dirty="0">
                <a:solidFill>
                  <a:schemeClr val="bg1"/>
                </a:solidFill>
              </a:rPr>
              <a:t>True engagement must allow the Rights Holder, Public and Stakeholders to be involved and influence the outcome.</a:t>
            </a:r>
            <a:endParaRPr lang="en-AU" sz="1400" dirty="0">
              <a:solidFill>
                <a:schemeClr val="bg1"/>
              </a:solidFill>
              <a:cs typeface="Calibri"/>
            </a:endParaRPr>
          </a:p>
          <a:p>
            <a:pPr marL="342900" indent="-342900">
              <a:buAutoNum type="arabicPeriod"/>
            </a:pPr>
            <a:endParaRPr lang="en-AU" sz="1400" dirty="0">
              <a:solidFill>
                <a:schemeClr val="bg1"/>
              </a:solidFill>
            </a:endParaRPr>
          </a:p>
          <a:p>
            <a:pPr marL="342900" indent="-342900">
              <a:buAutoNum type="arabicPeriod"/>
            </a:pPr>
            <a:r>
              <a:rPr lang="en-AU" sz="1400" dirty="0">
                <a:solidFill>
                  <a:schemeClr val="bg1"/>
                </a:solidFill>
              </a:rPr>
              <a:t>First Nations communities are not just stakeholders – they are rights holders. As “First” implies – they traditional owners should be consulted first and on a continuing basis. </a:t>
            </a:r>
          </a:p>
          <a:p>
            <a:endParaRPr lang="en-AU" sz="1400" dirty="0">
              <a:solidFill>
                <a:schemeClr val="bg1"/>
              </a:solidFill>
              <a:cs typeface="Calibri" panose="020F0502020204030204"/>
            </a:endParaRPr>
          </a:p>
          <a:p>
            <a:pPr marL="361950" indent="-361950"/>
            <a:r>
              <a:rPr lang="en-US" sz="1400" dirty="0">
                <a:solidFill>
                  <a:schemeClr val="bg1"/>
                </a:solidFill>
                <a:cs typeface="Calibri"/>
              </a:rPr>
              <a:t>3. 	Building social license is imperative. It takes a whole community to welcome and take care of visitors. </a:t>
            </a:r>
          </a:p>
          <a:p>
            <a:endParaRPr lang="en-US" sz="1400" i="1" dirty="0">
              <a:solidFill>
                <a:schemeClr val="bg1"/>
              </a:solidFill>
              <a:cs typeface="Calibri"/>
            </a:endParaRPr>
          </a:p>
          <a:p>
            <a:r>
              <a:rPr lang="en-US" sz="1400" dirty="0">
                <a:solidFill>
                  <a:schemeClr val="bg1"/>
                </a:solidFill>
                <a:cs typeface="Calibri"/>
              </a:rPr>
              <a:t>We also follow the recommended processes for community and stakeholder engagement issued by the International Association of Public Participation (IAP2) model. This is generally regarded as best practice.</a:t>
            </a:r>
          </a:p>
          <a:p>
            <a:endParaRPr lang="en-US" sz="1400" dirty="0">
              <a:solidFill>
                <a:schemeClr val="bg1"/>
              </a:solidFill>
              <a:cs typeface="Calibri"/>
            </a:endParaRPr>
          </a:p>
          <a:p>
            <a:r>
              <a:rPr lang="en-US" sz="1400" b="1" dirty="0">
                <a:solidFill>
                  <a:schemeClr val="bg1"/>
                </a:solidFill>
                <a:ea typeface="+mn-lt"/>
                <a:cs typeface="+mn-lt"/>
              </a:rPr>
              <a:t>Partnering </a:t>
            </a:r>
            <a:r>
              <a:rPr lang="en-US" sz="1400" dirty="0">
                <a:solidFill>
                  <a:schemeClr val="bg1"/>
                </a:solidFill>
                <a:ea typeface="+mn-lt"/>
                <a:cs typeface="+mn-lt"/>
              </a:rPr>
              <a:t>with GORCAPA to inform the Engagement Plan will support an inclusive outcome. Although stakeholders are grouped generally below, we understand there is nuance in each group and will work with GORCAPA to confirm key stakeholders for targeted participation including, but not limited to, the traditional owner rightsholders - Eastern Marr and </a:t>
            </a:r>
            <a:r>
              <a:rPr lang="en-US" sz="1400" dirty="0" err="1">
                <a:solidFill>
                  <a:schemeClr val="bg1"/>
                </a:solidFill>
                <a:ea typeface="+mn-lt"/>
                <a:cs typeface="+mn-lt"/>
              </a:rPr>
              <a:t>Wadawurrung</a:t>
            </a:r>
            <a:r>
              <a:rPr lang="en-US" sz="1400" dirty="0">
                <a:solidFill>
                  <a:schemeClr val="bg1"/>
                </a:solidFill>
                <a:ea typeface="+mn-lt"/>
                <a:cs typeface="+mn-lt"/>
              </a:rPr>
              <a:t>, and community and other stakeholders to the project who have key contributions to the conversation.   </a:t>
            </a:r>
            <a:endParaRPr lang="en-US" sz="1400" dirty="0">
              <a:solidFill>
                <a:schemeClr val="bg1"/>
              </a:solidFill>
            </a:endParaRPr>
          </a:p>
          <a:p>
            <a:endParaRPr lang="en-US" sz="800" dirty="0">
              <a:solidFill>
                <a:schemeClr val="bg1"/>
              </a:solidFill>
              <a:ea typeface="+mn-lt"/>
              <a:cs typeface="+mn-lt"/>
            </a:endParaRPr>
          </a:p>
          <a:p>
            <a:r>
              <a:rPr lang="en-US" sz="1400" dirty="0">
                <a:solidFill>
                  <a:schemeClr val="bg1"/>
                </a:solidFill>
                <a:ea typeface="+mn-lt"/>
                <a:cs typeface="+mn-lt"/>
              </a:rPr>
              <a:t>Much of the engagement will be face to face but some will be online as may be appropriate.</a:t>
            </a:r>
            <a:endParaRPr lang="en-AU" sz="1400" dirty="0">
              <a:solidFill>
                <a:schemeClr val="bg1"/>
              </a:solidFill>
            </a:endParaRPr>
          </a:p>
          <a:p>
            <a:pPr marL="353695" indent="-353695"/>
            <a:endParaRPr lang="en-AU" sz="1800" dirty="0">
              <a:solidFill>
                <a:schemeClr val="bg1"/>
              </a:solidFill>
              <a:cs typeface="Calibri" panose="020F0502020204030204"/>
            </a:endParaRPr>
          </a:p>
        </p:txBody>
      </p:sp>
    </p:spTree>
    <p:extLst>
      <p:ext uri="{BB962C8B-B14F-4D97-AF65-F5344CB8AC3E}">
        <p14:creationId xmlns:p14="http://schemas.microsoft.com/office/powerpoint/2010/main" val="164206440"/>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F1A9E72-C681-4019-8809-FA431CDD3E69}"/>
              </a:ext>
            </a:extLst>
          </p:cNvPr>
          <p:cNvSpPr/>
          <p:nvPr/>
        </p:nvSpPr>
        <p:spPr>
          <a:xfrm>
            <a:off x="0" y="-3790"/>
            <a:ext cx="12192000" cy="51299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r>
              <a:rPr lang="en-AU" sz="2400" b="1">
                <a:latin typeface="Calibri" panose="020F0502020204030204"/>
              </a:rPr>
              <a:t>TO, Stakeholder</a:t>
            </a:r>
            <a:r>
              <a:rPr kumimoji="0" lang="en-AU" sz="2400" b="1" i="0" u="none" strike="noStrike" kern="1200" cap="none" spc="0" normalizeH="0" baseline="0" noProof="0">
                <a:ln>
                  <a:noFill/>
                </a:ln>
                <a:effectLst/>
                <a:uLnTx/>
                <a:uFillTx/>
                <a:latin typeface="Calibri" panose="020F0502020204030204"/>
                <a:ea typeface="+mn-ea"/>
                <a:cs typeface="+mn-cs"/>
              </a:rPr>
              <a:t> and Community Engagement - Indicative Engagement List </a:t>
            </a:r>
            <a:r>
              <a:rPr lang="en-AU" sz="2400" b="1">
                <a:latin typeface="Calibri" panose="020F0502020204030204"/>
              </a:rPr>
              <a:t> </a:t>
            </a:r>
            <a:endParaRPr kumimoji="0" lang="en-AU" sz="2400" b="0" i="0" u="none" strike="noStrike" kern="1200" cap="none" spc="0" normalizeH="0" baseline="0" noProof="0">
              <a:ln>
                <a:noFill/>
              </a:ln>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75BC05A-D103-42B8-A075-716684D9F43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8D207C4-D8D0-45C9-994F-76A068C85E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7">
            <a:extLst>
              <a:ext uri="{FF2B5EF4-FFF2-40B4-BE49-F238E27FC236}">
                <a16:creationId xmlns:a16="http://schemas.microsoft.com/office/drawing/2014/main" id="{D3E7BCAE-995A-4E65-A1E6-03BAAB5900EB}"/>
              </a:ext>
            </a:extLst>
          </p:cNvPr>
          <p:cNvGraphicFramePr>
            <a:graphicFrameLocks noGrp="1"/>
          </p:cNvGraphicFramePr>
          <p:nvPr>
            <p:extLst>
              <p:ext uri="{D42A27DB-BD31-4B8C-83A1-F6EECF244321}">
                <p14:modId xmlns:p14="http://schemas.microsoft.com/office/powerpoint/2010/main" val="921843162"/>
              </p:ext>
            </p:extLst>
          </p:nvPr>
        </p:nvGraphicFramePr>
        <p:xfrm>
          <a:off x="422993" y="1202451"/>
          <a:ext cx="11230935" cy="5278339"/>
        </p:xfrm>
        <a:graphic>
          <a:graphicData uri="http://schemas.openxmlformats.org/drawingml/2006/table">
            <a:tbl>
              <a:tblPr bandRow="1">
                <a:tableStyleId>{5C22544A-7EE6-4342-B048-85BDC9FD1C3A}</a:tableStyleId>
              </a:tblPr>
              <a:tblGrid>
                <a:gridCol w="1128716">
                  <a:extLst>
                    <a:ext uri="{9D8B030D-6E8A-4147-A177-3AD203B41FA5}">
                      <a16:colId xmlns:a16="http://schemas.microsoft.com/office/drawing/2014/main" val="952776236"/>
                    </a:ext>
                  </a:extLst>
                </a:gridCol>
                <a:gridCol w="2300281">
                  <a:extLst>
                    <a:ext uri="{9D8B030D-6E8A-4147-A177-3AD203B41FA5}">
                      <a16:colId xmlns:a16="http://schemas.microsoft.com/office/drawing/2014/main" val="410031329"/>
                    </a:ext>
                  </a:extLst>
                </a:gridCol>
                <a:gridCol w="3844632">
                  <a:extLst>
                    <a:ext uri="{9D8B030D-6E8A-4147-A177-3AD203B41FA5}">
                      <a16:colId xmlns:a16="http://schemas.microsoft.com/office/drawing/2014/main" val="2239858084"/>
                    </a:ext>
                  </a:extLst>
                </a:gridCol>
                <a:gridCol w="2412274">
                  <a:extLst>
                    <a:ext uri="{9D8B030D-6E8A-4147-A177-3AD203B41FA5}">
                      <a16:colId xmlns:a16="http://schemas.microsoft.com/office/drawing/2014/main" val="2619276420"/>
                    </a:ext>
                  </a:extLst>
                </a:gridCol>
                <a:gridCol w="1545032">
                  <a:extLst>
                    <a:ext uri="{9D8B030D-6E8A-4147-A177-3AD203B41FA5}">
                      <a16:colId xmlns:a16="http://schemas.microsoft.com/office/drawing/2014/main" val="4205343245"/>
                    </a:ext>
                  </a:extLst>
                </a:gridCol>
              </a:tblGrid>
              <a:tr h="473040">
                <a:tc>
                  <a:txBody>
                    <a:bodyPr/>
                    <a:lstStyle/>
                    <a:p>
                      <a:pPr marR="0" algn="ctr" rtl="0" fontAlgn="base">
                        <a:spcBef>
                          <a:spcPts val="0"/>
                        </a:spcBef>
                        <a:spcAft>
                          <a:spcPts val="0"/>
                        </a:spcAft>
                      </a:pPr>
                      <a:r>
                        <a:rPr lang="en-US" sz="1600" b="1">
                          <a:solidFill>
                            <a:schemeClr val="bg1"/>
                          </a:solidFill>
                          <a:effectLst/>
                        </a:rPr>
                        <a:t>Stakeholder</a:t>
                      </a:r>
                    </a:p>
                    <a:p>
                      <a:pPr marR="0" lvl="0" algn="ctr">
                        <a:spcBef>
                          <a:spcPts val="0"/>
                        </a:spcBef>
                        <a:spcAft>
                          <a:spcPts val="0"/>
                        </a:spcAft>
                        <a:buNone/>
                      </a:pPr>
                      <a:r>
                        <a:rPr lang="en-US" sz="1600" b="1">
                          <a:solidFill>
                            <a:schemeClr val="bg1"/>
                          </a:solidFill>
                          <a:effectLst/>
                        </a:rPr>
                        <a:t>Group​</a:t>
                      </a:r>
                    </a:p>
                  </a:txBody>
                  <a:tcPr marL="0" marR="0" marT="0" marB="0" anchor="ctr">
                    <a:solidFill>
                      <a:srgbClr val="000033"/>
                    </a:solidFill>
                  </a:tcPr>
                </a:tc>
                <a:tc>
                  <a:txBody>
                    <a:bodyPr/>
                    <a:lstStyle/>
                    <a:p>
                      <a:pPr marR="0" algn="ctr" rtl="0" fontAlgn="base">
                        <a:spcBef>
                          <a:spcPts val="0"/>
                        </a:spcBef>
                        <a:spcAft>
                          <a:spcPts val="0"/>
                        </a:spcAft>
                      </a:pPr>
                      <a:r>
                        <a:rPr lang="en-US" sz="1600" b="1">
                          <a:solidFill>
                            <a:schemeClr val="bg1"/>
                          </a:solidFill>
                          <a:effectLst/>
                        </a:rPr>
                        <a:t>Description​</a:t>
                      </a:r>
                    </a:p>
                  </a:txBody>
                  <a:tcPr marL="0" marR="0" marT="0" marB="0" anchor="ctr">
                    <a:solidFill>
                      <a:srgbClr val="000033"/>
                    </a:solidFill>
                  </a:tcPr>
                </a:tc>
                <a:tc>
                  <a:txBody>
                    <a:bodyPr/>
                    <a:lstStyle/>
                    <a:p>
                      <a:pPr marR="0" algn="ctr" rtl="0" fontAlgn="base">
                        <a:spcBef>
                          <a:spcPts val="0"/>
                        </a:spcBef>
                        <a:spcAft>
                          <a:spcPts val="0"/>
                        </a:spcAft>
                      </a:pPr>
                      <a:r>
                        <a:rPr lang="en-US" sz="1600" b="1">
                          <a:solidFill>
                            <a:schemeClr val="bg1"/>
                          </a:solidFill>
                          <a:effectLst/>
                        </a:rPr>
                        <a:t>Names </a:t>
                      </a:r>
                    </a:p>
                  </a:txBody>
                  <a:tcPr marL="0" marR="0" marT="0" marB="0" anchor="ctr">
                    <a:solidFill>
                      <a:srgbClr val="000033"/>
                    </a:solidFill>
                  </a:tcPr>
                </a:tc>
                <a:tc>
                  <a:txBody>
                    <a:bodyPr/>
                    <a:lstStyle/>
                    <a:p>
                      <a:pPr marR="0" algn="ctr" rtl="0" fontAlgn="base">
                        <a:spcBef>
                          <a:spcPts val="0"/>
                        </a:spcBef>
                        <a:spcAft>
                          <a:spcPts val="0"/>
                        </a:spcAft>
                      </a:pPr>
                      <a:r>
                        <a:rPr lang="en-US" sz="1600" b="1">
                          <a:solidFill>
                            <a:schemeClr val="bg1"/>
                          </a:solidFill>
                          <a:effectLst/>
                        </a:rPr>
                        <a:t>Engagement tools​</a:t>
                      </a:r>
                    </a:p>
                  </a:txBody>
                  <a:tcPr marL="0" marR="0" marT="0" marB="0" anchor="ctr">
                    <a:solidFill>
                      <a:srgbClr val="000033"/>
                    </a:solidFill>
                  </a:tcPr>
                </a:tc>
                <a:tc>
                  <a:txBody>
                    <a:bodyPr/>
                    <a:lstStyle/>
                    <a:p>
                      <a:pPr marR="0" algn="ctr" rtl="0" fontAlgn="base">
                        <a:spcBef>
                          <a:spcPts val="0"/>
                        </a:spcBef>
                        <a:spcAft>
                          <a:spcPts val="0"/>
                        </a:spcAft>
                      </a:pPr>
                      <a:r>
                        <a:rPr lang="en-US" sz="1600" b="1">
                          <a:solidFill>
                            <a:schemeClr val="bg1"/>
                          </a:solidFill>
                          <a:effectLst/>
                        </a:rPr>
                        <a:t>IAP2​</a:t>
                      </a:r>
                    </a:p>
                  </a:txBody>
                  <a:tcPr marL="0" marR="0" marT="0" marB="0" anchor="ctr">
                    <a:solidFill>
                      <a:srgbClr val="000033"/>
                    </a:solidFill>
                  </a:tcPr>
                </a:tc>
                <a:extLst>
                  <a:ext uri="{0D108BD9-81ED-4DB2-BD59-A6C34878D82A}">
                    <a16:rowId xmlns:a16="http://schemas.microsoft.com/office/drawing/2014/main" val="603983332"/>
                  </a:ext>
                </a:extLst>
              </a:tr>
              <a:tr h="443475">
                <a:tc>
                  <a:txBody>
                    <a:bodyPr/>
                    <a:lstStyle/>
                    <a:p>
                      <a:pPr marR="0" algn="ctr" rtl="0" fontAlgn="base">
                        <a:spcBef>
                          <a:spcPts val="0"/>
                        </a:spcBef>
                        <a:spcAft>
                          <a:spcPts val="0"/>
                        </a:spcAft>
                      </a:pPr>
                      <a:r>
                        <a:rPr lang="en-US" sz="1200">
                          <a:effectLst/>
                        </a:rPr>
                        <a:t>Group 1​</a:t>
                      </a:r>
                      <a:endParaRPr lang="en-US">
                        <a:effectLst/>
                      </a:endParaRPr>
                    </a:p>
                  </a:txBody>
                  <a:tcPr marL="0" marR="0" marT="0" marB="0" anchor="ctr"/>
                </a:tc>
                <a:tc>
                  <a:txBody>
                    <a:bodyPr/>
                    <a:lstStyle/>
                    <a:p>
                      <a:pPr marR="0" algn="l" rtl="0" fontAlgn="base">
                        <a:spcBef>
                          <a:spcPts val="0"/>
                        </a:spcBef>
                        <a:spcAft>
                          <a:spcPts val="0"/>
                        </a:spcAft>
                      </a:pPr>
                      <a:r>
                        <a:rPr lang="en-US" sz="1200">
                          <a:effectLst/>
                        </a:rPr>
                        <a:t>Traditional Owner Rights Holders </a:t>
                      </a:r>
                      <a:endParaRPr lang="en-US">
                        <a:effectLst/>
                      </a:endParaRPr>
                    </a:p>
                  </a:txBody>
                  <a:tcPr marL="0" marR="0" marT="0" marB="0" anchor="ct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a:effectLst/>
                        </a:rPr>
                        <a:t>EMAC, Wadawurrung</a:t>
                      </a:r>
                    </a:p>
                  </a:txBody>
                  <a:tcPr marL="0" marR="0" marT="0" marB="0" anchor="ctr"/>
                </a:tc>
                <a:tc>
                  <a:txBody>
                    <a:bodyPr/>
                    <a:lstStyle/>
                    <a:p>
                      <a:pPr marR="0" algn="l" rtl="0" fontAlgn="base">
                        <a:spcBef>
                          <a:spcPts val="0"/>
                        </a:spcBef>
                        <a:spcAft>
                          <a:spcPts val="0"/>
                        </a:spcAft>
                      </a:pPr>
                      <a:r>
                        <a:rPr lang="en-US" sz="1200">
                          <a:effectLst/>
                        </a:rPr>
                        <a:t>One on one interviews/meetings​</a:t>
                      </a:r>
                      <a:endParaRPr lang="en-US">
                        <a:effectLst/>
                      </a:endParaRPr>
                    </a:p>
                  </a:txBody>
                  <a:tcPr marL="0" marR="0" marT="0" marB="0" anchor="ctr"/>
                </a:tc>
                <a:tc>
                  <a:txBody>
                    <a:bodyPr/>
                    <a:lstStyle/>
                    <a:p>
                      <a:pPr marR="0" algn="ctr" rtl="0" fontAlgn="base">
                        <a:spcBef>
                          <a:spcPts val="0"/>
                        </a:spcBef>
                        <a:spcAft>
                          <a:spcPts val="0"/>
                        </a:spcAft>
                      </a:pPr>
                      <a:r>
                        <a:rPr lang="en-US" sz="1200">
                          <a:effectLst/>
                        </a:rPr>
                        <a:t>Involve​</a:t>
                      </a:r>
                      <a:endParaRPr lang="en-US">
                        <a:effectLst/>
                      </a:endParaRPr>
                    </a:p>
                  </a:txBody>
                  <a:tcPr marL="137160" marR="137160" marT="137160" marB="137160" anchor="ctr"/>
                </a:tc>
                <a:extLst>
                  <a:ext uri="{0D108BD9-81ED-4DB2-BD59-A6C34878D82A}">
                    <a16:rowId xmlns:a16="http://schemas.microsoft.com/office/drawing/2014/main" val="893441202"/>
                  </a:ext>
                </a:extLst>
              </a:tr>
              <a:tr h="525584">
                <a:tc>
                  <a:txBody>
                    <a:bodyPr/>
                    <a:lstStyle/>
                    <a:p>
                      <a:pPr marR="0" algn="ctr" rtl="0" fontAlgn="base">
                        <a:spcBef>
                          <a:spcPts val="0"/>
                        </a:spcBef>
                        <a:spcAft>
                          <a:spcPts val="0"/>
                        </a:spcAft>
                      </a:pPr>
                      <a:r>
                        <a:rPr lang="en-US" sz="1200">
                          <a:effectLst/>
                        </a:rPr>
                        <a:t>Group 2​</a:t>
                      </a:r>
                      <a:endParaRPr lang="en-US">
                        <a:effectLst/>
                      </a:endParaRPr>
                    </a:p>
                  </a:txBody>
                  <a:tcPr marL="0" marR="0" marT="0" marB="0" anchor="ctr"/>
                </a:tc>
                <a:tc>
                  <a:txBody>
                    <a:bodyPr/>
                    <a:lstStyle/>
                    <a:p>
                      <a:pPr marR="0" algn="l" rtl="0" fontAlgn="base">
                        <a:spcBef>
                          <a:spcPts val="0"/>
                        </a:spcBef>
                        <a:spcAft>
                          <a:spcPts val="0"/>
                        </a:spcAft>
                      </a:pPr>
                      <a:r>
                        <a:rPr lang="en-US" sz="1200">
                          <a:effectLst/>
                        </a:rPr>
                        <a:t>Key Visitor Economy </a:t>
                      </a:r>
                      <a:endParaRPr lang="en-US">
                        <a:effectLst/>
                      </a:endParaRPr>
                    </a:p>
                    <a:p>
                      <a:pPr marR="0" lvl="0" algn="l">
                        <a:spcBef>
                          <a:spcPts val="0"/>
                        </a:spcBef>
                        <a:spcAft>
                          <a:spcPts val="0"/>
                        </a:spcAft>
                        <a:buNone/>
                      </a:pPr>
                      <a:r>
                        <a:rPr lang="en-US" sz="1200">
                          <a:effectLst/>
                        </a:rPr>
                        <a:t>Stakeholders​</a:t>
                      </a:r>
                      <a:endParaRPr lang="en-US">
                        <a:effectLst/>
                      </a:endParaRPr>
                    </a:p>
                  </a:txBody>
                  <a:tcPr marL="0" marR="0" marT="0" marB="0" anchor="ctr"/>
                </a:tc>
                <a:tc>
                  <a:txBody>
                    <a:bodyPr/>
                    <a:lstStyle/>
                    <a:p>
                      <a:pPr marL="0" marR="0" lvl="0" indent="0" algn="l">
                        <a:spcBef>
                          <a:spcPts val="0"/>
                        </a:spcBef>
                        <a:spcAft>
                          <a:spcPts val="0"/>
                        </a:spcAft>
                        <a:buFont typeface="Wingdings" panose="05000000000000000000" pitchFamily="2" charset="2"/>
                        <a:buNone/>
                      </a:pPr>
                      <a:r>
                        <a:rPr lang="en-US" sz="1200">
                          <a:effectLst/>
                        </a:rPr>
                        <a:t>Great Ocean Road Regional Tourism </a:t>
                      </a:r>
                    </a:p>
                  </a:txBody>
                  <a:tcPr marL="0" marR="0" marT="0" marB="0" anchor="ctr"/>
                </a:tc>
                <a:tc>
                  <a:txBody>
                    <a:bodyPr/>
                    <a:lstStyle/>
                    <a:p>
                      <a:pPr marR="0" algn="l" rtl="0" fontAlgn="base">
                        <a:spcBef>
                          <a:spcPts val="0"/>
                        </a:spcBef>
                        <a:spcAft>
                          <a:spcPts val="0"/>
                        </a:spcAft>
                      </a:pPr>
                      <a:r>
                        <a:rPr lang="en-US" sz="1200">
                          <a:effectLst/>
                        </a:rPr>
                        <a:t>One on one interview </a:t>
                      </a:r>
                    </a:p>
                  </a:txBody>
                  <a:tcPr marL="0" marR="0" marT="0" marB="0" anchor="ctr"/>
                </a:tc>
                <a:tc>
                  <a:txBody>
                    <a:bodyPr/>
                    <a:lstStyle/>
                    <a:p>
                      <a:pPr marR="0" algn="ctr" rtl="0" fontAlgn="base">
                        <a:spcBef>
                          <a:spcPts val="0"/>
                        </a:spcBef>
                        <a:spcAft>
                          <a:spcPts val="0"/>
                        </a:spcAft>
                      </a:pPr>
                      <a:r>
                        <a:rPr lang="en-US" sz="1200">
                          <a:effectLst/>
                        </a:rPr>
                        <a:t>Consult​/Collaborate</a:t>
                      </a:r>
                    </a:p>
                  </a:txBody>
                  <a:tcPr marL="137160" marR="137160" marT="137160" marB="137160" anchor="ctr"/>
                </a:tc>
                <a:extLst>
                  <a:ext uri="{0D108BD9-81ED-4DB2-BD59-A6C34878D82A}">
                    <a16:rowId xmlns:a16="http://schemas.microsoft.com/office/drawing/2014/main" val="1408853003"/>
                  </a:ext>
                </a:extLst>
              </a:tr>
              <a:tr h="620865">
                <a:tc>
                  <a:txBody>
                    <a:bodyPr/>
                    <a:lstStyle/>
                    <a:p>
                      <a:pPr marR="0" algn="ctr" rtl="0" fontAlgn="base">
                        <a:spcBef>
                          <a:spcPts val="0"/>
                        </a:spcBef>
                        <a:spcAft>
                          <a:spcPts val="0"/>
                        </a:spcAft>
                      </a:pPr>
                      <a:r>
                        <a:rPr lang="en-US" sz="1200">
                          <a:effectLst/>
                        </a:rPr>
                        <a:t>Group 3​</a:t>
                      </a:r>
                      <a:endParaRPr lang="en-US">
                        <a:effectLst/>
                      </a:endParaRPr>
                    </a:p>
                  </a:txBody>
                  <a:tcPr marL="0" marR="0" marT="0" marB="0" anchor="ctr"/>
                </a:tc>
                <a:tc>
                  <a:txBody>
                    <a:bodyPr/>
                    <a:lstStyle/>
                    <a:p>
                      <a:pPr marR="0" algn="l" rtl="0" fontAlgn="base">
                        <a:spcBef>
                          <a:spcPts val="0"/>
                        </a:spcBef>
                        <a:spcAft>
                          <a:spcPts val="0"/>
                        </a:spcAft>
                      </a:pPr>
                      <a:r>
                        <a:rPr lang="en-US" sz="1200">
                          <a:effectLst/>
                        </a:rPr>
                        <a:t>Local Councils </a:t>
                      </a:r>
                      <a:endParaRPr lang="en-US">
                        <a:effectLst/>
                      </a:endParaRPr>
                    </a:p>
                  </a:txBody>
                  <a:tcPr marL="0" marR="0" marT="0" marB="0" anchor="ctr"/>
                </a:tc>
                <a:tc>
                  <a:txBody>
                    <a:bodyPr/>
                    <a:lstStyle/>
                    <a:p>
                      <a:r>
                        <a:rPr lang="en-GB" sz="1200" b="0" i="0" u="none" strike="noStrike" kern="1200" baseline="0">
                          <a:solidFill>
                            <a:schemeClr val="dk1"/>
                          </a:solidFill>
                          <a:latin typeface="+mn-lt"/>
                          <a:ea typeface="+mn-ea"/>
                          <a:cs typeface="+mn-cs"/>
                        </a:rPr>
                        <a:t>Economic Development and Events Managers (or similar) from the local Council’s interfacing with the Authority </a:t>
                      </a:r>
                    </a:p>
                  </a:txBody>
                  <a:tcPr marL="0" marR="0" marT="0" marB="0" anchor="ctr"/>
                </a:tc>
                <a:tc>
                  <a:txBody>
                    <a:bodyPr/>
                    <a:lstStyle/>
                    <a:p>
                      <a:pPr marR="0" algn="l" rtl="0" fontAlgn="base">
                        <a:spcBef>
                          <a:spcPts val="0"/>
                        </a:spcBef>
                        <a:spcAft>
                          <a:spcPts val="0"/>
                        </a:spcAft>
                      </a:pPr>
                      <a:r>
                        <a:rPr lang="en-US" sz="1200">
                          <a:effectLst/>
                        </a:rPr>
                        <a:t>One on one interview </a:t>
                      </a:r>
                    </a:p>
                  </a:txBody>
                  <a:tcPr marL="0" marR="0" marT="0" marB="0" anchor="ctr"/>
                </a:tc>
                <a:tc>
                  <a:txBody>
                    <a:bodyPr/>
                    <a:lstStyle/>
                    <a:p>
                      <a:pPr marR="0" algn="ctr" rtl="0" fontAlgn="base">
                        <a:spcBef>
                          <a:spcPts val="0"/>
                        </a:spcBef>
                        <a:spcAft>
                          <a:spcPts val="0"/>
                        </a:spcAft>
                      </a:pPr>
                      <a:r>
                        <a:rPr lang="en-US" sz="1200">
                          <a:effectLst/>
                        </a:rPr>
                        <a:t>Consult​/Collaborate </a:t>
                      </a:r>
                      <a:endParaRPr lang="en-US">
                        <a:effectLst/>
                      </a:endParaRPr>
                    </a:p>
                  </a:txBody>
                  <a:tcPr marL="137160" marR="137160" marT="137160" marB="137160" anchor="ctr"/>
                </a:tc>
                <a:extLst>
                  <a:ext uri="{0D108BD9-81ED-4DB2-BD59-A6C34878D82A}">
                    <a16:rowId xmlns:a16="http://schemas.microsoft.com/office/drawing/2014/main" val="3742267642"/>
                  </a:ext>
                </a:extLst>
              </a:tr>
              <a:tr h="1596510">
                <a:tc>
                  <a:txBody>
                    <a:bodyPr/>
                    <a:lstStyle/>
                    <a:p>
                      <a:pPr marR="0" algn="ctr" rtl="0" fontAlgn="base">
                        <a:spcBef>
                          <a:spcPts val="0"/>
                        </a:spcBef>
                        <a:spcAft>
                          <a:spcPts val="0"/>
                        </a:spcAft>
                      </a:pPr>
                      <a:r>
                        <a:rPr lang="en-US" sz="1200">
                          <a:effectLst/>
                        </a:rPr>
                        <a:t>Group 4 </a:t>
                      </a:r>
                    </a:p>
                  </a:txBody>
                  <a:tcPr marL="0" marR="0" marT="0" marB="0" anchor="ctr"/>
                </a:tc>
                <a:tc>
                  <a:txBody>
                    <a:bodyPr/>
                    <a:lstStyle/>
                    <a:p>
                      <a:pPr marR="0" algn="l" rtl="0" fontAlgn="base">
                        <a:spcBef>
                          <a:spcPts val="0"/>
                        </a:spcBef>
                        <a:spcAft>
                          <a:spcPts val="0"/>
                        </a:spcAft>
                      </a:pPr>
                      <a:r>
                        <a:rPr lang="en-US" sz="1200">
                          <a:effectLst/>
                        </a:rPr>
                        <a:t>Key Traders </a:t>
                      </a:r>
                    </a:p>
                  </a:txBody>
                  <a:tcPr marL="0" marR="0" marT="0" marB="0" anchor="ctr"/>
                </a:tc>
                <a:tc>
                  <a:txBody>
                    <a:bodyPr/>
                    <a:lstStyle/>
                    <a:p>
                      <a:pPr marL="354013" indent="-354013">
                        <a:buFont typeface="Wingdings" panose="05000000000000000000" pitchFamily="2" charset="2"/>
                        <a:buChar char="q"/>
                      </a:pPr>
                      <a:r>
                        <a:rPr lang="en-AU" sz="1200" b="0" i="0" u="none" strike="noStrike" kern="1200" baseline="0">
                          <a:solidFill>
                            <a:schemeClr val="dk1"/>
                          </a:solidFill>
                          <a:latin typeface="+mn-lt"/>
                          <a:ea typeface="+mn-ea"/>
                          <a:cs typeface="+mn-cs"/>
                        </a:rPr>
                        <a:t>Commerce Torquay </a:t>
                      </a:r>
                    </a:p>
                    <a:p>
                      <a:pPr marL="354013" indent="-354013">
                        <a:buFont typeface="Wingdings" panose="05000000000000000000" pitchFamily="2" charset="2"/>
                        <a:buChar char="q"/>
                      </a:pPr>
                      <a:r>
                        <a:rPr lang="en-AU" sz="1200" b="0" i="0" u="none" strike="noStrike" kern="1200" baseline="0">
                          <a:solidFill>
                            <a:schemeClr val="dk1"/>
                          </a:solidFill>
                          <a:latin typeface="+mn-lt"/>
                          <a:ea typeface="+mn-ea"/>
                          <a:cs typeface="+mn-cs"/>
                        </a:rPr>
                        <a:t>Business and Tourism Anglesea </a:t>
                      </a:r>
                    </a:p>
                    <a:p>
                      <a:pPr marL="354013" indent="-354013">
                        <a:buFont typeface="Wingdings" panose="05000000000000000000" pitchFamily="2" charset="2"/>
                        <a:buChar char="q"/>
                      </a:pPr>
                      <a:r>
                        <a:rPr lang="en-GB" sz="1200" b="0" i="0" u="none" strike="noStrike" kern="1200" baseline="0">
                          <a:solidFill>
                            <a:schemeClr val="dk1"/>
                          </a:solidFill>
                          <a:latin typeface="+mn-lt"/>
                          <a:ea typeface="+mn-ea"/>
                          <a:cs typeface="+mn-cs"/>
                        </a:rPr>
                        <a:t>Aireys Inlet Tourism and Traders </a:t>
                      </a:r>
                    </a:p>
                    <a:p>
                      <a:pPr marL="354013" indent="-354013">
                        <a:buFont typeface="Wingdings" panose="05000000000000000000" pitchFamily="2" charset="2"/>
                        <a:buChar char="q"/>
                      </a:pPr>
                      <a:r>
                        <a:rPr lang="en-AU" sz="1200" b="0" i="0" u="none" strike="noStrike" kern="1200" baseline="0">
                          <a:solidFill>
                            <a:schemeClr val="dk1"/>
                          </a:solidFill>
                          <a:latin typeface="+mn-lt"/>
                          <a:ea typeface="+mn-ea"/>
                          <a:cs typeface="+mn-cs"/>
                        </a:rPr>
                        <a:t>Lorne Business and Tourism </a:t>
                      </a:r>
                    </a:p>
                    <a:p>
                      <a:pPr marL="354013" indent="-354013">
                        <a:buFont typeface="Wingdings" panose="05000000000000000000" pitchFamily="2" charset="2"/>
                        <a:buChar char="q"/>
                      </a:pPr>
                      <a:r>
                        <a:rPr lang="en-GB" sz="1200" b="0" i="0" u="none" strike="noStrike" kern="1200" baseline="0">
                          <a:solidFill>
                            <a:schemeClr val="dk1"/>
                          </a:solidFill>
                          <a:latin typeface="+mn-lt"/>
                          <a:ea typeface="+mn-ea"/>
                          <a:cs typeface="+mn-cs"/>
                        </a:rPr>
                        <a:t>Apollo Bay Chamber of Commerce </a:t>
                      </a:r>
                    </a:p>
                    <a:p>
                      <a:pPr marL="354013" indent="-354013">
                        <a:buFont typeface="Wingdings" panose="05000000000000000000" pitchFamily="2" charset="2"/>
                        <a:buChar char="q"/>
                      </a:pPr>
                      <a:r>
                        <a:rPr lang="en-GB" sz="1200" b="0" i="0" u="none" strike="noStrike" kern="1200" baseline="0">
                          <a:solidFill>
                            <a:schemeClr val="dk1"/>
                          </a:solidFill>
                          <a:latin typeface="+mn-lt"/>
                          <a:ea typeface="+mn-ea"/>
                          <a:cs typeface="+mn-cs"/>
                        </a:rPr>
                        <a:t>Port Campbell Business and Traders Association </a:t>
                      </a:r>
                    </a:p>
                    <a:p>
                      <a:pPr marL="354013" indent="-354013">
                        <a:buFont typeface="Wingdings" panose="05000000000000000000" pitchFamily="2" charset="2"/>
                        <a:buChar char="q"/>
                      </a:pPr>
                      <a:r>
                        <a:rPr lang="en-GB" sz="1200" b="0" i="0" u="none" strike="noStrike" kern="1200" baseline="0">
                          <a:solidFill>
                            <a:schemeClr val="dk1"/>
                          </a:solidFill>
                          <a:latin typeface="+mn-lt"/>
                          <a:ea typeface="+mn-ea"/>
                          <a:cs typeface="+mn-cs"/>
                        </a:rPr>
                        <a:t>A selection of current licensed tour operators operating in the Great Ocean Road region </a:t>
                      </a:r>
                    </a:p>
                    <a:p>
                      <a:pPr marR="0" algn="l" rtl="0" fontAlgn="base">
                        <a:spcBef>
                          <a:spcPts val="0"/>
                        </a:spcBef>
                        <a:spcAft>
                          <a:spcPts val="0"/>
                        </a:spcAft>
                      </a:pPr>
                      <a:endParaRPr lang="en-US" sz="1200">
                        <a:effectLst/>
                      </a:endParaRPr>
                    </a:p>
                  </a:txBody>
                  <a:tcPr marL="0" marR="0" marT="0" marB="0" anchor="ctr"/>
                </a:tc>
                <a:tc>
                  <a:txBody>
                    <a:bodyPr/>
                    <a:lstStyle/>
                    <a:p>
                      <a:pPr marR="0" algn="l" rtl="0" fontAlgn="base">
                        <a:spcBef>
                          <a:spcPts val="0"/>
                        </a:spcBef>
                        <a:spcAft>
                          <a:spcPts val="0"/>
                        </a:spcAft>
                      </a:pPr>
                      <a:r>
                        <a:rPr lang="en-US" sz="1200">
                          <a:effectLst/>
                        </a:rPr>
                        <a:t>Workshops/ Meetings </a:t>
                      </a:r>
                    </a:p>
                  </a:txBody>
                  <a:tcPr marL="0" marR="0" marT="0" marB="0" anchor="ct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sz="1200">
                          <a:effectLst/>
                        </a:rPr>
                        <a:t>Consult​/Collaborate</a:t>
                      </a:r>
                    </a:p>
                  </a:txBody>
                  <a:tcPr marL="137160" marR="137160" marT="137160" marB="137160" anchor="ctr"/>
                </a:tc>
                <a:extLst>
                  <a:ext uri="{0D108BD9-81ED-4DB2-BD59-A6C34878D82A}">
                    <a16:rowId xmlns:a16="http://schemas.microsoft.com/office/drawing/2014/main" val="3046195794"/>
                  </a:ext>
                </a:extLst>
              </a:tr>
              <a:tr h="607475">
                <a:tc>
                  <a:txBody>
                    <a:bodyPr/>
                    <a:lstStyle/>
                    <a:p>
                      <a:pPr marR="0" algn="ctr" rtl="0" fontAlgn="base">
                        <a:spcBef>
                          <a:spcPts val="0"/>
                        </a:spcBef>
                        <a:spcAft>
                          <a:spcPts val="0"/>
                        </a:spcAft>
                      </a:pPr>
                      <a:r>
                        <a:rPr lang="en-US" sz="1200">
                          <a:effectLst/>
                        </a:rPr>
                        <a:t>Group 4​ </a:t>
                      </a:r>
                    </a:p>
                  </a:txBody>
                  <a:tcPr marL="0" marR="0" marT="0" marB="0" anchor="ctr"/>
                </a:tc>
                <a:tc>
                  <a:txBody>
                    <a:bodyPr/>
                    <a:lstStyle/>
                    <a:p>
                      <a:pPr marR="0" algn="l" rtl="0" fontAlgn="base">
                        <a:spcBef>
                          <a:spcPts val="0"/>
                        </a:spcBef>
                        <a:spcAft>
                          <a:spcPts val="0"/>
                        </a:spcAft>
                      </a:pPr>
                      <a:r>
                        <a:rPr lang="en-US" sz="1200">
                          <a:effectLst/>
                        </a:rPr>
                        <a:t>Visitors to GOR region (option) </a:t>
                      </a:r>
                    </a:p>
                  </a:txBody>
                  <a:tcPr marL="0" marR="0" marT="0" marB="0" anchor="ctr"/>
                </a:tc>
                <a:tc>
                  <a:txBody>
                    <a:bodyPr/>
                    <a:lstStyle/>
                    <a:p>
                      <a:pPr marR="0" algn="l" rtl="0" fontAlgn="base">
                        <a:spcBef>
                          <a:spcPts val="0"/>
                        </a:spcBef>
                        <a:spcAft>
                          <a:spcPts val="0"/>
                        </a:spcAft>
                      </a:pPr>
                      <a:r>
                        <a:rPr lang="en-US" sz="1200">
                          <a:effectLst/>
                        </a:rPr>
                        <a:t>Undertaken across 3 major visitor markets: Melbourne, Regional Victoria and New South Wales. </a:t>
                      </a:r>
                    </a:p>
                  </a:txBody>
                  <a:tcPr marL="0" marR="0" marT="0" marB="0" anchor="ctr"/>
                </a:tc>
                <a:tc>
                  <a:txBody>
                    <a:bodyPr/>
                    <a:lstStyle/>
                    <a:p>
                      <a:pPr marR="0" algn="l" rtl="0" fontAlgn="base">
                        <a:spcBef>
                          <a:spcPts val="0"/>
                        </a:spcBef>
                        <a:spcAft>
                          <a:spcPts val="0"/>
                        </a:spcAft>
                      </a:pPr>
                      <a:r>
                        <a:rPr lang="en-US" sz="1200">
                          <a:effectLst/>
                        </a:rPr>
                        <a:t>Qualitative consumer research online survey (option) </a:t>
                      </a:r>
                    </a:p>
                  </a:txBody>
                  <a:tcPr marL="0" marR="0" marT="0" marB="0" anchor="ctr"/>
                </a:tc>
                <a:tc>
                  <a:txBody>
                    <a:bodyPr/>
                    <a:lstStyle/>
                    <a:p>
                      <a:pPr marR="0" algn="ctr" rtl="0" fontAlgn="base">
                        <a:spcBef>
                          <a:spcPts val="0"/>
                        </a:spcBef>
                        <a:spcAft>
                          <a:spcPts val="0"/>
                        </a:spcAft>
                      </a:pPr>
                      <a:r>
                        <a:rPr lang="en-US" sz="1200">
                          <a:effectLst/>
                        </a:rPr>
                        <a:t>Consult​</a:t>
                      </a:r>
                    </a:p>
                  </a:txBody>
                  <a:tcPr marL="137160" marR="137160" marT="137160" marB="137160" anchor="ctr"/>
                </a:tc>
                <a:extLst>
                  <a:ext uri="{0D108BD9-81ED-4DB2-BD59-A6C34878D82A}">
                    <a16:rowId xmlns:a16="http://schemas.microsoft.com/office/drawing/2014/main" val="1751336026"/>
                  </a:ext>
                </a:extLst>
              </a:tr>
              <a:tr h="886950">
                <a:tc>
                  <a:txBody>
                    <a:bodyPr/>
                    <a:lstStyle/>
                    <a:p>
                      <a:pPr marR="0" algn="ctr" rtl="0" fontAlgn="base">
                        <a:spcBef>
                          <a:spcPts val="0"/>
                        </a:spcBef>
                        <a:spcAft>
                          <a:spcPts val="0"/>
                        </a:spcAft>
                      </a:pPr>
                      <a:r>
                        <a:rPr lang="en-US" sz="1200">
                          <a:effectLst/>
                        </a:rPr>
                        <a:t>Group 5​</a:t>
                      </a:r>
                    </a:p>
                  </a:txBody>
                  <a:tcPr marL="0" marR="0" marT="0" marB="0" anchor="ctr"/>
                </a:tc>
                <a:tc>
                  <a:txBody>
                    <a:bodyPr/>
                    <a:lstStyle/>
                    <a:p>
                      <a:pPr marR="0" algn="l" rtl="0" fontAlgn="base">
                        <a:spcBef>
                          <a:spcPts val="0"/>
                        </a:spcBef>
                        <a:spcAft>
                          <a:spcPts val="0"/>
                        </a:spcAft>
                      </a:pPr>
                      <a:r>
                        <a:rPr lang="en-US" sz="1200">
                          <a:effectLst/>
                        </a:rPr>
                        <a:t>Local Community​</a:t>
                      </a:r>
                    </a:p>
                  </a:txBody>
                  <a:tcPr marL="0" marR="0" marT="0" marB="0" anchor="ctr"/>
                </a:tc>
                <a:tc>
                  <a:txBody>
                    <a:bodyPr/>
                    <a:lstStyle/>
                    <a:p>
                      <a:endParaRPr lang="en-US" sz="1200"/>
                    </a:p>
                    <a:p>
                      <a:pPr lvl="0">
                        <a:buNone/>
                      </a:pPr>
                      <a:r>
                        <a:rPr lang="en-US" sz="1200"/>
                        <a:t>The GORCAPA Community Representative Committee</a:t>
                      </a:r>
                    </a:p>
                  </a:txBody>
                  <a:tcPr marL="0" marR="0" marT="0" marB="0" anchor="ctr"/>
                </a:tc>
                <a:tc>
                  <a:txBody>
                    <a:bodyPr/>
                    <a:lstStyle/>
                    <a:p>
                      <a:pPr lvl="0">
                        <a:buNone/>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rPr>
                        <a:t>Workshops/ Meetings </a:t>
                      </a:r>
                    </a:p>
                    <a:p>
                      <a:pPr lvl="0">
                        <a:buNone/>
                      </a:pPr>
                      <a:endParaRPr lang="en-US" sz="1200"/>
                    </a:p>
                    <a:p>
                      <a:pPr lvl="0">
                        <a:buNone/>
                      </a:pPr>
                      <a:endParaRPr lang="en-US" sz="1200"/>
                    </a:p>
                    <a:p>
                      <a:pPr lvl="0">
                        <a:buNone/>
                      </a:pPr>
                      <a:endParaRPr lang="en-US" sz="1200"/>
                    </a:p>
                  </a:txBody>
                  <a:tcPr marL="0" marR="0" marT="0" marB="0" anchor="ctr"/>
                </a:tc>
                <a:tc>
                  <a:txBody>
                    <a:bodyPr/>
                    <a:lstStyle/>
                    <a:p>
                      <a:pPr marR="0" algn="ctr" rtl="0" fontAlgn="base">
                        <a:spcBef>
                          <a:spcPts val="0"/>
                        </a:spcBef>
                        <a:spcAft>
                          <a:spcPts val="0"/>
                        </a:spcAft>
                      </a:pPr>
                      <a:r>
                        <a:rPr lang="en-US" sz="1200">
                          <a:effectLst/>
                        </a:rPr>
                        <a:t>Consult​</a:t>
                      </a:r>
                    </a:p>
                  </a:txBody>
                  <a:tcPr marL="137160" marR="137160" marT="137160" marB="137160" anchor="ctr"/>
                </a:tc>
                <a:extLst>
                  <a:ext uri="{0D108BD9-81ED-4DB2-BD59-A6C34878D82A}">
                    <a16:rowId xmlns:a16="http://schemas.microsoft.com/office/drawing/2014/main" val="559145261"/>
                  </a:ext>
                </a:extLst>
              </a:tr>
            </a:tbl>
          </a:graphicData>
        </a:graphic>
      </p:graphicFrame>
      <p:sp>
        <p:nvSpPr>
          <p:cNvPr id="6" name="TextBox 5">
            <a:extLst>
              <a:ext uri="{FF2B5EF4-FFF2-40B4-BE49-F238E27FC236}">
                <a16:creationId xmlns:a16="http://schemas.microsoft.com/office/drawing/2014/main" id="{36C5E39C-4380-DFF7-82C8-D016DAAB0A45}"/>
              </a:ext>
            </a:extLst>
          </p:cNvPr>
          <p:cNvSpPr txBox="1"/>
          <p:nvPr/>
        </p:nvSpPr>
        <p:spPr>
          <a:xfrm>
            <a:off x="422993" y="597159"/>
            <a:ext cx="11145411" cy="523220"/>
          </a:xfrm>
          <a:prstGeom prst="rect">
            <a:avLst/>
          </a:prstGeom>
          <a:noFill/>
        </p:spPr>
        <p:txBody>
          <a:bodyPr wrap="square" rtlCol="0">
            <a:spAutoFit/>
          </a:bodyPr>
          <a:lstStyle/>
          <a:p>
            <a:r>
              <a:rPr lang="en-AU" sz="1400"/>
              <a:t>In addition to GORCAPA, its member / supporter Local Councils and the Project Steering Committee, we will also undertake extensive engagement and consultation with  the following groups</a:t>
            </a:r>
          </a:p>
        </p:txBody>
      </p:sp>
    </p:spTree>
    <p:extLst>
      <p:ext uri="{BB962C8B-B14F-4D97-AF65-F5344CB8AC3E}">
        <p14:creationId xmlns:p14="http://schemas.microsoft.com/office/powerpoint/2010/main" val="881970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90405" y="2960545"/>
            <a:ext cx="4426644" cy="646331"/>
          </a:xfrm>
          <a:prstGeom prst="rect">
            <a:avLst/>
          </a:prstGeom>
          <a:noFill/>
        </p:spPr>
        <p:txBody>
          <a:bodyPr wrap="square" rtlCol="0">
            <a:spAutoFit/>
          </a:bodyP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1. Project Overview</a:t>
            </a: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396" y="5588285"/>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E62CBA4E-664B-4133-B18A-61F2AB696B07}"/>
              </a:ext>
            </a:extLst>
          </p:cNvPr>
          <p:cNvSpPr>
            <a:spLocks noGrp="1"/>
          </p:cNvSpPr>
          <p:nvPr>
            <p:ph type="ftr" sz="quarter" idx="11"/>
          </p:nvPr>
        </p:nvSpPr>
        <p:spPr>
          <a:xfrm>
            <a:off x="4433494" y="6351131"/>
            <a:ext cx="4114800" cy="365125"/>
          </a:xfrm>
        </p:spPr>
        <p:txBody>
          <a:bodyPr/>
          <a:lstStyle/>
          <a:p>
            <a:r>
              <a:rPr lang="en-AU">
                <a:solidFill>
                  <a:schemeClr val="tx1">
                    <a:lumMod val="65000"/>
                  </a:schemeClr>
                </a:solidFill>
              </a:rPr>
              <a:t>Strictly Confidential</a:t>
            </a:r>
          </a:p>
        </p:txBody>
      </p:sp>
      <p:sp>
        <p:nvSpPr>
          <p:cNvPr id="8" name="Slide Number Placeholder 7">
            <a:extLst>
              <a:ext uri="{FF2B5EF4-FFF2-40B4-BE49-F238E27FC236}">
                <a16:creationId xmlns:a16="http://schemas.microsoft.com/office/drawing/2014/main" id="{8F7FEE22-F099-49A3-91B4-99EE7926D27E}"/>
              </a:ext>
            </a:extLst>
          </p:cNvPr>
          <p:cNvSpPr>
            <a:spLocks noGrp="1"/>
          </p:cNvSpPr>
          <p:nvPr>
            <p:ph type="sldNum" sz="quarter" idx="12"/>
          </p:nvPr>
        </p:nvSpPr>
        <p:spPr/>
        <p:txBody>
          <a:bodyPr/>
          <a:lstStyle/>
          <a:p>
            <a:fld id="{EADCA1C5-0FBF-471E-AA07-FA3A59DF0D1E}" type="slidenum">
              <a:rPr lang="en-AU" smtClean="0"/>
              <a:t>4</a:t>
            </a:fld>
            <a:endParaRPr lang="en-AU"/>
          </a:p>
        </p:txBody>
      </p:sp>
      <p:sp>
        <p:nvSpPr>
          <p:cNvPr id="14" name="TextBox 13">
            <a:extLst>
              <a:ext uri="{FF2B5EF4-FFF2-40B4-BE49-F238E27FC236}">
                <a16:creationId xmlns:a16="http://schemas.microsoft.com/office/drawing/2014/main" id="{48FF1FFE-17DE-21F7-B64E-6F09F80BD52A}"/>
              </a:ext>
            </a:extLst>
          </p:cNvPr>
          <p:cNvSpPr txBox="1"/>
          <p:nvPr/>
        </p:nvSpPr>
        <p:spPr>
          <a:xfrm>
            <a:off x="5694992" y="256848"/>
            <a:ext cx="6097554" cy="2062103"/>
          </a:xfrm>
          <a:prstGeom prst="rect">
            <a:avLst/>
          </a:prstGeom>
          <a:noFill/>
        </p:spPr>
        <p:txBody>
          <a:bodyPr wrap="square" lIns="91440" tIns="45720" rIns="91440" bIns="45720" anchor="t">
            <a:spAutoFit/>
          </a:bodyPr>
          <a:lstStyle/>
          <a:p>
            <a:pPr algn="l"/>
            <a:endParaRPr lang="en-AU" sz="2400" b="1" i="0" u="none" strike="noStrike" baseline="0" dirty="0">
              <a:solidFill>
                <a:schemeClr val="bg1"/>
              </a:solidFill>
              <a:latin typeface="Calibri" panose="020F0502020204030204" pitchFamily="34" charset="0"/>
            </a:endParaRPr>
          </a:p>
          <a:p>
            <a:pPr algn="ctr"/>
            <a:r>
              <a:rPr lang="en-GB" sz="1600" b="1" i="0" u="none" strike="noStrike" baseline="0" dirty="0">
                <a:solidFill>
                  <a:schemeClr val="bg1"/>
                </a:solidFill>
                <a:latin typeface="Calibri" panose="020F0502020204030204" pitchFamily="34" charset="0"/>
              </a:rPr>
              <a:t> </a:t>
            </a:r>
            <a:endParaRPr lang="en-AU" sz="1600" b="1" i="0" u="none" strike="noStrike" baseline="0" dirty="0">
              <a:solidFill>
                <a:schemeClr val="bg1"/>
              </a:solidFill>
              <a:latin typeface="Calibri" panose="020F0502020204030204" pitchFamily="34" charset="0"/>
            </a:endParaRPr>
          </a:p>
          <a:p>
            <a:pPr algn="ctr"/>
            <a:r>
              <a:rPr lang="en-GB" sz="1600" b="1" dirty="0">
                <a:solidFill>
                  <a:schemeClr val="bg1"/>
                </a:solidFill>
                <a:latin typeface="Calibri" panose="020F0502020204030204" pitchFamily="34" charset="0"/>
              </a:rPr>
              <a:t>Development of </a:t>
            </a:r>
            <a:r>
              <a:rPr lang="en-GB" sz="1600" b="1" i="0" u="none" strike="noStrike" baseline="0" dirty="0">
                <a:solidFill>
                  <a:schemeClr val="bg1"/>
                </a:solidFill>
                <a:latin typeface="Calibri" panose="020F0502020204030204" pitchFamily="34" charset="0"/>
              </a:rPr>
              <a:t>Crown Land Utilisation Strategy </a:t>
            </a:r>
          </a:p>
          <a:p>
            <a:pPr algn="ctr"/>
            <a:r>
              <a:rPr lang="en-GB" sz="1600" b="1" i="0" u="none" strike="noStrike" baseline="0" dirty="0">
                <a:solidFill>
                  <a:schemeClr val="bg1"/>
                </a:solidFill>
                <a:latin typeface="Calibri"/>
                <a:cs typeface="Calibri"/>
              </a:rPr>
              <a:t>(</a:t>
            </a:r>
            <a:r>
              <a:rPr lang="en-GB" sz="1600" b="1" dirty="0">
                <a:solidFill>
                  <a:schemeClr val="bg1"/>
                </a:solidFill>
                <a:latin typeface="Calibri"/>
                <a:cs typeface="Calibri"/>
              </a:rPr>
              <a:t>to deliver</a:t>
            </a:r>
            <a:r>
              <a:rPr lang="en-GB" sz="1600" b="1" i="0" u="none" strike="noStrike" baseline="0" dirty="0">
                <a:solidFill>
                  <a:schemeClr val="bg1"/>
                </a:solidFill>
                <a:latin typeface="Calibri"/>
                <a:cs typeface="Calibri"/>
              </a:rPr>
              <a:t> </a:t>
            </a:r>
            <a:r>
              <a:rPr lang="en-GB" sz="1600" b="1" dirty="0">
                <a:solidFill>
                  <a:schemeClr val="bg1"/>
                </a:solidFill>
                <a:latin typeface="Calibri"/>
                <a:cs typeface="Calibri"/>
              </a:rPr>
              <a:t>GORCAPA outcomes including local</a:t>
            </a:r>
            <a:r>
              <a:rPr lang="en-GB" sz="1600" b="1" i="0" u="none" strike="noStrike" baseline="0" dirty="0">
                <a:solidFill>
                  <a:schemeClr val="bg1"/>
                </a:solidFill>
                <a:latin typeface="Calibri"/>
                <a:cs typeface="Calibri"/>
              </a:rPr>
              <a:t> economic stimulation) </a:t>
            </a:r>
            <a:r>
              <a:rPr lang="en-GB" sz="1800" b="0" i="0" u="none" strike="noStrike" baseline="0" dirty="0">
                <a:solidFill>
                  <a:srgbClr val="008485"/>
                </a:solidFill>
                <a:highlight>
                  <a:srgbClr val="FFFF00"/>
                </a:highlight>
                <a:latin typeface="Calibri"/>
                <a:cs typeface="Calibri"/>
              </a:rPr>
              <a:t>	</a:t>
            </a:r>
          </a:p>
          <a:p>
            <a:endParaRPr lang="en-GB" sz="2400" b="1" dirty="0">
              <a:solidFill>
                <a:schemeClr val="bg1"/>
              </a:solidFill>
              <a:latin typeface="Calibri" panose="020F0502020204030204" pitchFamily="34" charset="0"/>
            </a:endParaRPr>
          </a:p>
          <a:p>
            <a:endParaRPr lang="en-GB" sz="1400" b="0" i="0" u="none" strike="noStrike" baseline="0" dirty="0">
              <a:solidFill>
                <a:srgbClr val="000000"/>
              </a:solidFill>
              <a:latin typeface="Calibri" panose="020F0502020204030204" pitchFamily="34" charset="0"/>
            </a:endParaRPr>
          </a:p>
        </p:txBody>
      </p:sp>
      <p:pic>
        <p:nvPicPr>
          <p:cNvPr id="1026" name="Picture 2">
            <a:extLst>
              <a:ext uri="{FF2B5EF4-FFF2-40B4-BE49-F238E27FC236}">
                <a16:creationId xmlns:a16="http://schemas.microsoft.com/office/drawing/2014/main" id="{655FA53E-68D2-8DF2-22B3-BC397BAB3E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8162" y="1815882"/>
            <a:ext cx="5831215" cy="388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0793504"/>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B480B60-071D-4885-81F0-3F7EA72624C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3" name="Slide Number Placeholder 2">
            <a:extLst>
              <a:ext uri="{FF2B5EF4-FFF2-40B4-BE49-F238E27FC236}">
                <a16:creationId xmlns:a16="http://schemas.microsoft.com/office/drawing/2014/main" id="{B172DF73-445D-4696-80BC-C304F193CEB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8250C2AE-2714-A36D-A0DC-8CFC476088CE}"/>
              </a:ext>
            </a:extLst>
          </p:cNvPr>
          <p:cNvSpPr/>
          <p:nvPr/>
        </p:nvSpPr>
        <p:spPr>
          <a:xfrm>
            <a:off x="0" y="0"/>
            <a:ext cx="12192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83913B52-7638-F784-4CC1-FF5923C2A272}"/>
              </a:ext>
            </a:extLst>
          </p:cNvPr>
          <p:cNvSpPr/>
          <p:nvPr/>
        </p:nvSpPr>
        <p:spPr>
          <a:xfrm>
            <a:off x="0" y="0"/>
            <a:ext cx="12192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7CF2C85D-CF5F-9862-1409-6E778D0A123B}"/>
              </a:ext>
            </a:extLst>
          </p:cNvPr>
          <p:cNvSpPr/>
          <p:nvPr/>
        </p:nvSpPr>
        <p:spPr>
          <a:xfrm>
            <a:off x="0" y="0"/>
            <a:ext cx="12192000" cy="685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6" name="Diagram 5">
            <a:extLst>
              <a:ext uri="{FF2B5EF4-FFF2-40B4-BE49-F238E27FC236}">
                <a16:creationId xmlns:a16="http://schemas.microsoft.com/office/drawing/2014/main" id="{83798E0D-CEFB-E957-DF70-D2333FE512E9}"/>
              </a:ext>
            </a:extLst>
          </p:cNvPr>
          <p:cNvGraphicFramePr/>
          <p:nvPr>
            <p:extLst>
              <p:ext uri="{D42A27DB-BD31-4B8C-83A1-F6EECF244321}">
                <p14:modId xmlns:p14="http://schemas.microsoft.com/office/powerpoint/2010/main" val="1888270987"/>
              </p:ext>
            </p:extLst>
          </p:nvPr>
        </p:nvGraphicFramePr>
        <p:xfrm>
          <a:off x="1116236" y="1166317"/>
          <a:ext cx="9959523" cy="51965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046D7BF7-9D71-5BFE-688C-240E7885D36D}"/>
              </a:ext>
            </a:extLst>
          </p:cNvPr>
          <p:cNvSpPr txBox="1"/>
          <p:nvPr/>
        </p:nvSpPr>
        <p:spPr>
          <a:xfrm>
            <a:off x="0" y="0"/>
            <a:ext cx="12192000" cy="461665"/>
          </a:xfrm>
          <a:prstGeom prst="rect">
            <a:avLst/>
          </a:prstGeom>
          <a:solidFill>
            <a:srgbClr val="00003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Our Proposed Consultation and Engagement Processes </a:t>
            </a:r>
          </a:p>
        </p:txBody>
      </p:sp>
    </p:spTree>
    <p:extLst>
      <p:ext uri="{BB962C8B-B14F-4D97-AF65-F5344CB8AC3E}">
        <p14:creationId xmlns:p14="http://schemas.microsoft.com/office/powerpoint/2010/main" val="20063423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B480B60-071D-4885-81F0-3F7EA72624C6}"/>
              </a:ext>
            </a:extLst>
          </p:cNvPr>
          <p:cNvSpPr>
            <a:spLocks noGrp="1"/>
          </p:cNvSpPr>
          <p:nvPr>
            <p:ph type="ftr" sz="quarter" idx="11"/>
          </p:nvPr>
        </p:nvSpPr>
        <p:spPr>
          <a:xfrm>
            <a:off x="4037013" y="6562113"/>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3" name="Slide Number Placeholder 2">
            <a:extLst>
              <a:ext uri="{FF2B5EF4-FFF2-40B4-BE49-F238E27FC236}">
                <a16:creationId xmlns:a16="http://schemas.microsoft.com/office/drawing/2014/main" id="{B172DF73-445D-4696-80BC-C304F193CEB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2050" name="Picture 2" descr="Korin Gamadji Institute - Home | Facebook">
            <a:extLst>
              <a:ext uri="{FF2B5EF4-FFF2-40B4-BE49-F238E27FC236}">
                <a16:creationId xmlns:a16="http://schemas.microsoft.com/office/drawing/2014/main" id="{A980B580-8400-EE85-501A-6E265966C9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053" y="1246243"/>
            <a:ext cx="2006609" cy="169778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reamtime at the 'G - Wikipedia">
            <a:extLst>
              <a:ext uri="{FF2B5EF4-FFF2-40B4-BE49-F238E27FC236}">
                <a16:creationId xmlns:a16="http://schemas.microsoft.com/office/drawing/2014/main" id="{6D1BA2DE-67F8-F6DF-066B-9B64E920A3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020" y="4190724"/>
            <a:ext cx="2232373" cy="174715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FBEBBE15-2009-60F7-0237-7B2CC64D8FCA}"/>
              </a:ext>
            </a:extLst>
          </p:cNvPr>
          <p:cNvPicPr>
            <a:picLocks noChangeAspect="1"/>
          </p:cNvPicPr>
          <p:nvPr/>
        </p:nvPicPr>
        <p:blipFill>
          <a:blip r:embed="rId5"/>
          <a:stretch>
            <a:fillRect/>
          </a:stretch>
        </p:blipFill>
        <p:spPr>
          <a:xfrm>
            <a:off x="833448" y="1246243"/>
            <a:ext cx="2232373" cy="1697784"/>
          </a:xfrm>
          <a:prstGeom prst="rect">
            <a:avLst/>
          </a:prstGeom>
        </p:spPr>
      </p:pic>
      <p:sp>
        <p:nvSpPr>
          <p:cNvPr id="7" name="TextBox 6">
            <a:extLst>
              <a:ext uri="{FF2B5EF4-FFF2-40B4-BE49-F238E27FC236}">
                <a16:creationId xmlns:a16="http://schemas.microsoft.com/office/drawing/2014/main" id="{118D3B56-5E29-1B28-D26D-EF9192A7A89C}"/>
              </a:ext>
            </a:extLst>
          </p:cNvPr>
          <p:cNvSpPr txBox="1"/>
          <p:nvPr/>
        </p:nvSpPr>
        <p:spPr>
          <a:xfrm>
            <a:off x="502975" y="2911693"/>
            <a:ext cx="2866974"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effectLst/>
                <a:uLnTx/>
                <a:uFillTx/>
                <a:latin typeface="Calibri" panose="020F0502020204030204"/>
                <a:ea typeface="+mn-ea"/>
                <a:cs typeface="+mn-cs"/>
              </a:rPr>
              <a:t>Engagement with Palawa </a:t>
            </a:r>
            <a:br>
              <a:rPr kumimoji="0" lang="en-AU" sz="1400" b="0" i="0" u="none" strike="noStrike" kern="1200" cap="none" spc="0" normalizeH="0" baseline="0" noProof="0">
                <a:ln>
                  <a:noFill/>
                </a:ln>
                <a:effectLst/>
                <a:uLnTx/>
                <a:uFillTx/>
                <a:latin typeface="Calibri" panose="020F0502020204030204"/>
                <a:ea typeface="+mn-ea"/>
                <a:cs typeface="+mn-cs"/>
              </a:rPr>
            </a:br>
            <a:r>
              <a:rPr kumimoji="0" lang="en-AU" sz="1400" b="0" i="0" u="none" strike="noStrike" kern="1200" cap="none" spc="0" normalizeH="0" baseline="0" noProof="0">
                <a:ln>
                  <a:noFill/>
                </a:ln>
                <a:effectLst/>
                <a:uLnTx/>
                <a:uFillTx/>
                <a:latin typeface="Calibri" panose="020F0502020204030204"/>
                <a:ea typeface="+mn-ea"/>
                <a:cs typeface="+mn-cs"/>
              </a:rPr>
              <a:t>and Development of </a:t>
            </a:r>
            <a:br>
              <a:rPr kumimoji="0" lang="en-AU" sz="1400" b="0" i="0" u="none" strike="noStrike" kern="1200" cap="none" spc="0" normalizeH="0" baseline="0" noProof="0">
                <a:ln>
                  <a:noFill/>
                </a:ln>
                <a:effectLst/>
                <a:uLnTx/>
                <a:uFillTx/>
                <a:latin typeface="Calibri" panose="020F0502020204030204"/>
                <a:ea typeface="+mn-ea"/>
                <a:cs typeface="+mn-cs"/>
              </a:rPr>
            </a:br>
            <a:r>
              <a:rPr kumimoji="0" lang="en-AU" sz="1400" b="0" i="0" u="none" strike="noStrike" kern="1200" cap="none" spc="0" normalizeH="0" baseline="0" noProof="0">
                <a:ln>
                  <a:noFill/>
                </a:ln>
                <a:effectLst/>
                <a:uLnTx/>
                <a:uFillTx/>
                <a:latin typeface="Calibri" panose="020F0502020204030204"/>
                <a:ea typeface="+mn-ea"/>
                <a:cs typeface="+mn-cs"/>
              </a:rPr>
              <a:t>Wukalina Walk </a:t>
            </a:r>
            <a:br>
              <a:rPr kumimoji="0" lang="en-AU" sz="1400" b="0" i="0" u="none" strike="noStrike" kern="1200" cap="none" spc="0" normalizeH="0" baseline="0" noProof="0">
                <a:ln>
                  <a:noFill/>
                </a:ln>
                <a:effectLst/>
                <a:uLnTx/>
                <a:uFillTx/>
                <a:latin typeface="Calibri" panose="020F0502020204030204"/>
                <a:ea typeface="+mn-ea"/>
                <a:cs typeface="+mn-cs"/>
              </a:rPr>
            </a:br>
            <a:r>
              <a:rPr kumimoji="0" lang="en-AU" sz="1400" b="0" i="0" u="none" strike="noStrike" kern="1200" cap="none" spc="0" normalizeH="0" baseline="0" noProof="0">
                <a:ln>
                  <a:noFill/>
                </a:ln>
                <a:effectLst/>
                <a:uLnTx/>
                <a:uFillTx/>
                <a:latin typeface="Calibri" panose="020F0502020204030204"/>
                <a:ea typeface="+mn-ea"/>
                <a:cs typeface="+mn-cs"/>
              </a:rPr>
              <a:t> Larapuna (Bay of Fires)</a:t>
            </a:r>
          </a:p>
        </p:txBody>
      </p:sp>
      <p:pic>
        <p:nvPicPr>
          <p:cNvPr id="2066" name="Picture 18" descr="Aunty Joy Wandin Murphy, About La Trobe, Our vision, Diversity and  Inclusion, Square the Ledger, La Trobe University">
            <a:extLst>
              <a:ext uri="{FF2B5EF4-FFF2-40B4-BE49-F238E27FC236}">
                <a16:creationId xmlns:a16="http://schemas.microsoft.com/office/drawing/2014/main" id="{96C1299E-21EE-FEDE-1A33-EF10DBBD985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0373" t="23100" r="38789" b="263"/>
          <a:stretch/>
        </p:blipFill>
        <p:spPr bwMode="auto">
          <a:xfrm>
            <a:off x="6475545" y="1294567"/>
            <a:ext cx="1548128" cy="167069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FF876FD9-6DC5-F85E-6AFD-7F84B02818D3}"/>
              </a:ext>
            </a:extLst>
          </p:cNvPr>
          <p:cNvSpPr txBox="1"/>
          <p:nvPr/>
        </p:nvSpPr>
        <p:spPr>
          <a:xfrm>
            <a:off x="8105372" y="1279211"/>
            <a:ext cx="3753655" cy="246221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effectLst/>
                <a:uLnTx/>
                <a:uFillTx/>
                <a:latin typeface="Calibri" panose="020F0502020204030204"/>
                <a:ea typeface="+mn-ea"/>
                <a:cs typeface="+mn-cs"/>
              </a:rPr>
              <a:t>Korin Gamadji Institute Advisory Committee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effectLst/>
                <a:uLnTx/>
                <a:uFillTx/>
                <a:latin typeface="Calibri" panose="020F0502020204030204"/>
                <a:ea typeface="+mn-ea"/>
                <a:cs typeface="+mn-cs"/>
              </a:rPr>
              <a:t>Aunty Joy Wandin Murphy</a:t>
            </a:r>
          </a:p>
          <a:p>
            <a:pPr algn="ctr"/>
            <a:r>
              <a:rPr lang="en-AU" sz="1400"/>
              <a:t>Prof Marcia Langton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latin typeface="Calibri" panose="020F0502020204030204"/>
              </a:rPr>
              <a:t>Prof Lois Peeler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effectLst/>
                <a:uLnTx/>
                <a:uFillTx/>
                <a:latin typeface="Calibri" panose="020F0502020204030204"/>
                <a:ea typeface="+mn-ea"/>
                <a:cs typeface="+mn-cs"/>
              </a:rPr>
              <a:t>Andrew </a:t>
            </a:r>
            <a:r>
              <a:rPr lang="en-AU" sz="1400">
                <a:latin typeface="Calibri" panose="020F0502020204030204"/>
              </a:rPr>
              <a:t>J</a:t>
            </a:r>
            <a:r>
              <a:rPr kumimoji="0" lang="en-AU" sz="1400" b="0" i="0" u="none" strike="noStrike" kern="1200" cap="none" spc="0" normalizeH="0" baseline="0" noProof="0">
                <a:ln>
                  <a:noFill/>
                </a:ln>
                <a:effectLst/>
                <a:uLnTx/>
                <a:uFillTx/>
                <a:latin typeface="Calibri" panose="020F0502020204030204"/>
                <a:ea typeface="+mn-ea"/>
                <a:cs typeface="+mn-cs"/>
              </a:rPr>
              <a:t>ackamos</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latin typeface="Calibri" panose="020F0502020204030204"/>
              </a:rPr>
              <a:t>Philip Egan</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latin typeface="Calibri" panose="020F0502020204030204"/>
              </a:rPr>
              <a:t>Leon Egan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latin typeface="Calibri" panose="020F0502020204030204"/>
              </a:rPr>
              <a:t>Rob Hyatt</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latin typeface="Calibri" panose="020F0502020204030204"/>
              </a:rPr>
              <a:t>Jason Mifsud</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latin typeface="Calibri" panose="020F0502020204030204"/>
              </a:rPr>
              <a:t>Luke Murray </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latin typeface="Calibri" panose="020F0502020204030204"/>
              </a:rPr>
              <a:t>Steven Wright (committee organiser &amp; facilitator)</a:t>
            </a:r>
          </a:p>
        </p:txBody>
      </p:sp>
      <p:pic>
        <p:nvPicPr>
          <p:cNvPr id="21" name="Picture 20">
            <a:extLst>
              <a:ext uri="{FF2B5EF4-FFF2-40B4-BE49-F238E27FC236}">
                <a16:creationId xmlns:a16="http://schemas.microsoft.com/office/drawing/2014/main" id="{E698C0D1-8FAE-10EF-B216-71310CEEE7DE}"/>
              </a:ext>
            </a:extLst>
          </p:cNvPr>
          <p:cNvPicPr>
            <a:picLocks noChangeAspect="1"/>
          </p:cNvPicPr>
          <p:nvPr/>
        </p:nvPicPr>
        <p:blipFill>
          <a:blip r:embed="rId7"/>
          <a:stretch>
            <a:fillRect/>
          </a:stretch>
        </p:blipFill>
        <p:spPr>
          <a:xfrm>
            <a:off x="6354833" y="4207043"/>
            <a:ext cx="2209539" cy="1747157"/>
          </a:xfrm>
          <a:prstGeom prst="rect">
            <a:avLst/>
          </a:prstGeom>
        </p:spPr>
      </p:pic>
      <p:pic>
        <p:nvPicPr>
          <p:cNvPr id="2068" name="Picture 20" descr="Yarra ranges tourism needs a new logo | Logo design contest | 99designs">
            <a:extLst>
              <a:ext uri="{FF2B5EF4-FFF2-40B4-BE49-F238E27FC236}">
                <a16:creationId xmlns:a16="http://schemas.microsoft.com/office/drawing/2014/main" id="{74FE2341-3CF2-4D56-2E23-966CCE7FBAC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98259" y="4186233"/>
            <a:ext cx="1782037" cy="1743948"/>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Wurundjeri Woi Wurrung Cultural Heritage Aboriginal Corporation">
            <a:extLst>
              <a:ext uri="{FF2B5EF4-FFF2-40B4-BE49-F238E27FC236}">
                <a16:creationId xmlns:a16="http://schemas.microsoft.com/office/drawing/2014/main" id="{A3A9D0D2-695D-38E3-C05D-CE7387AFA6D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73691" y="4212552"/>
            <a:ext cx="847767" cy="17361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7656F9AD-B914-DB0F-4B6F-5CC94D982DF1}"/>
              </a:ext>
            </a:extLst>
          </p:cNvPr>
          <p:cNvSpPr txBox="1"/>
          <p:nvPr/>
        </p:nvSpPr>
        <p:spPr>
          <a:xfrm>
            <a:off x="3378014" y="2911692"/>
            <a:ext cx="2866975"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effectLst/>
                <a:uLnTx/>
                <a:uFillTx/>
                <a:latin typeface="Calibri" panose="020F0502020204030204"/>
                <a:ea typeface="+mn-ea"/>
                <a:cs typeface="+mn-cs"/>
              </a:rPr>
              <a:t>Program Concept, Feasibility  </a:t>
            </a:r>
            <a:br>
              <a:rPr kumimoji="0" lang="en-AU" sz="1400" b="0" i="0" u="none" strike="noStrike" kern="1200" cap="none" spc="0" normalizeH="0" baseline="0" noProof="0">
                <a:ln>
                  <a:noFill/>
                </a:ln>
                <a:effectLst/>
                <a:uLnTx/>
                <a:uFillTx/>
                <a:latin typeface="Calibri" panose="020F0502020204030204"/>
                <a:ea typeface="+mn-ea"/>
                <a:cs typeface="+mn-cs"/>
              </a:rPr>
            </a:br>
            <a:r>
              <a:rPr kumimoji="0" lang="en-AU" sz="1400" b="0" i="0" u="none" strike="noStrike" kern="1200" cap="none" spc="0" normalizeH="0" baseline="0" noProof="0">
                <a:ln>
                  <a:noFill/>
                </a:ln>
                <a:effectLst/>
                <a:uLnTx/>
                <a:uFillTx/>
                <a:latin typeface="Calibri" panose="020F0502020204030204"/>
                <a:ea typeface="+mn-ea"/>
                <a:cs typeface="+mn-cs"/>
              </a:rPr>
              <a:t>&amp; Development –  creation of, and engaging with, senior Indigenous Advisory Group </a:t>
            </a:r>
          </a:p>
        </p:txBody>
      </p:sp>
      <p:sp>
        <p:nvSpPr>
          <p:cNvPr id="24" name="TextBox 23">
            <a:extLst>
              <a:ext uri="{FF2B5EF4-FFF2-40B4-BE49-F238E27FC236}">
                <a16:creationId xmlns:a16="http://schemas.microsoft.com/office/drawing/2014/main" id="{CA15DFE0-16C6-054A-5A0A-C83A00468A0F}"/>
              </a:ext>
            </a:extLst>
          </p:cNvPr>
          <p:cNvSpPr txBox="1"/>
          <p:nvPr/>
        </p:nvSpPr>
        <p:spPr>
          <a:xfrm>
            <a:off x="8564372" y="5998032"/>
            <a:ext cx="362762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effectLst/>
                <a:uLnTx/>
                <a:uFillTx/>
                <a:latin typeface="Calibri" panose="020F0502020204030204"/>
                <a:ea typeface="+mn-ea"/>
                <a:cs typeface="+mn-cs"/>
              </a:rPr>
              <a:t>Destination Management Plan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effectLst/>
                <a:uLnTx/>
                <a:uFillTx/>
                <a:latin typeface="Calibri" panose="020F0502020204030204"/>
                <a:ea typeface="+mn-ea"/>
                <a:cs typeface="+mn-cs"/>
              </a:rPr>
              <a:t>Commencing Engagement with Wurundjeri </a:t>
            </a:r>
            <a:br>
              <a:rPr kumimoji="0" lang="en-AU" sz="1200" b="0" i="0" u="none" strike="noStrike" kern="1200" cap="none" spc="0" normalizeH="0" baseline="0" noProof="0">
                <a:ln>
                  <a:noFill/>
                </a:ln>
                <a:effectLst/>
                <a:uLnTx/>
                <a:uFillTx/>
                <a:latin typeface="Calibri" panose="020F0502020204030204"/>
                <a:ea typeface="+mn-ea"/>
                <a:cs typeface="+mn-cs"/>
              </a:rPr>
            </a:br>
            <a:r>
              <a:rPr kumimoji="0" lang="en-AU" sz="1200" b="0" i="0" u="none" strike="noStrike" kern="1200" cap="none" spc="0" normalizeH="0" baseline="0" noProof="0">
                <a:ln>
                  <a:noFill/>
                </a:ln>
                <a:effectLst/>
                <a:uLnTx/>
                <a:uFillTx/>
                <a:latin typeface="Calibri" panose="020F0502020204030204"/>
                <a:ea typeface="+mn-ea"/>
                <a:cs typeface="+mn-cs"/>
              </a:rPr>
              <a:t>Woi-wurrung </a:t>
            </a:r>
          </a:p>
        </p:txBody>
      </p:sp>
      <p:sp>
        <p:nvSpPr>
          <p:cNvPr id="26" name="TextBox 25">
            <a:extLst>
              <a:ext uri="{FF2B5EF4-FFF2-40B4-BE49-F238E27FC236}">
                <a16:creationId xmlns:a16="http://schemas.microsoft.com/office/drawing/2014/main" id="{3BEA47FC-7CF2-BE30-9935-10C1FE7A3F15}"/>
              </a:ext>
            </a:extLst>
          </p:cNvPr>
          <p:cNvSpPr txBox="1"/>
          <p:nvPr/>
        </p:nvSpPr>
        <p:spPr>
          <a:xfrm>
            <a:off x="686853" y="6025353"/>
            <a:ext cx="230454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effectLst/>
                <a:uLnTx/>
                <a:uFillTx/>
                <a:latin typeface="Calibri" panose="020F0502020204030204"/>
                <a:ea typeface="+mn-ea"/>
                <a:cs typeface="+mn-cs"/>
              </a:rPr>
              <a:t>Program Concept &amp; Development – Engagement by Essendon through Long Walk</a:t>
            </a:r>
          </a:p>
        </p:txBody>
      </p:sp>
      <p:sp>
        <p:nvSpPr>
          <p:cNvPr id="27" name="TextBox 26">
            <a:extLst>
              <a:ext uri="{FF2B5EF4-FFF2-40B4-BE49-F238E27FC236}">
                <a16:creationId xmlns:a16="http://schemas.microsoft.com/office/drawing/2014/main" id="{9A58AFDF-D5F8-33B8-9F3B-AD56927EE07E}"/>
              </a:ext>
            </a:extLst>
          </p:cNvPr>
          <p:cNvSpPr txBox="1"/>
          <p:nvPr/>
        </p:nvSpPr>
        <p:spPr>
          <a:xfrm>
            <a:off x="6159541" y="6025353"/>
            <a:ext cx="232954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effectLst/>
                <a:uLnTx/>
                <a:uFillTx/>
                <a:latin typeface="Calibri" panose="020F0502020204030204"/>
                <a:ea typeface="+mn-ea"/>
                <a:cs typeface="+mn-cs"/>
              </a:rPr>
              <a:t>Tigers In the Territory </a:t>
            </a:r>
            <a:br>
              <a:rPr kumimoji="0" lang="en-AU" sz="1200" b="0" i="0" u="none" strike="noStrike" kern="1200" cap="none" spc="0" normalizeH="0" baseline="0" noProof="0">
                <a:ln>
                  <a:noFill/>
                </a:ln>
                <a:effectLst/>
                <a:uLnTx/>
                <a:uFillTx/>
                <a:latin typeface="Calibri" panose="020F0502020204030204"/>
                <a:ea typeface="+mn-ea"/>
                <a:cs typeface="+mn-cs"/>
              </a:rPr>
            </a:br>
            <a:r>
              <a:rPr kumimoji="0" lang="en-AU" sz="1200" b="0" i="0" u="none" strike="noStrike" kern="1200" cap="none" spc="0" normalizeH="0" baseline="0" noProof="0">
                <a:ln>
                  <a:noFill/>
                </a:ln>
                <a:effectLst/>
                <a:uLnTx/>
                <a:uFillTx/>
                <a:latin typeface="Calibri" panose="020F0502020204030204"/>
                <a:ea typeface="+mn-ea"/>
                <a:cs typeface="+mn-cs"/>
              </a:rPr>
              <a:t>Annual Program  </a:t>
            </a:r>
          </a:p>
        </p:txBody>
      </p:sp>
      <p:sp>
        <p:nvSpPr>
          <p:cNvPr id="4" name="Rectangle 3">
            <a:extLst>
              <a:ext uri="{FF2B5EF4-FFF2-40B4-BE49-F238E27FC236}">
                <a16:creationId xmlns:a16="http://schemas.microsoft.com/office/drawing/2014/main" id="{10A90795-EB63-DBDF-A657-832C7A8BD856}"/>
              </a:ext>
            </a:extLst>
          </p:cNvPr>
          <p:cNvSpPr/>
          <p:nvPr/>
        </p:nvSpPr>
        <p:spPr>
          <a:xfrm>
            <a:off x="0" y="8579"/>
            <a:ext cx="12192000" cy="600055"/>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Box 28">
            <a:extLst>
              <a:ext uri="{FF2B5EF4-FFF2-40B4-BE49-F238E27FC236}">
                <a16:creationId xmlns:a16="http://schemas.microsoft.com/office/drawing/2014/main" id="{23E79420-4076-B06E-C166-07D640BAB94B}"/>
              </a:ext>
            </a:extLst>
          </p:cNvPr>
          <p:cNvSpPr txBox="1"/>
          <p:nvPr/>
        </p:nvSpPr>
        <p:spPr>
          <a:xfrm>
            <a:off x="695020" y="86817"/>
            <a:ext cx="856716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Our Experience in Consultation with First Nations Programs </a:t>
            </a:r>
          </a:p>
        </p:txBody>
      </p:sp>
      <p:sp>
        <p:nvSpPr>
          <p:cNvPr id="5" name="TextBox 4">
            <a:extLst>
              <a:ext uri="{FF2B5EF4-FFF2-40B4-BE49-F238E27FC236}">
                <a16:creationId xmlns:a16="http://schemas.microsoft.com/office/drawing/2014/main" id="{7B84522E-A017-EA7F-900B-2AE142C8ED66}"/>
              </a:ext>
            </a:extLst>
          </p:cNvPr>
          <p:cNvSpPr txBox="1"/>
          <p:nvPr/>
        </p:nvSpPr>
        <p:spPr>
          <a:xfrm>
            <a:off x="6475545" y="2965266"/>
            <a:ext cx="1697537" cy="1015663"/>
          </a:xfrm>
          <a:prstGeom prst="rect">
            <a:avLst/>
          </a:prstGeom>
          <a:noFill/>
        </p:spPr>
        <p:txBody>
          <a:bodyPr wrap="square" rtlCol="0">
            <a:spAutoFit/>
          </a:bodyPr>
          <a:lstStyle/>
          <a:p>
            <a:pPr algn="ctr"/>
            <a:r>
              <a:rPr kumimoji="0" lang="en-AU" sz="1400" i="0" u="none" strike="noStrike" kern="1200" cap="none" spc="0" normalizeH="0" baseline="0" noProof="0">
                <a:ln>
                  <a:noFill/>
                </a:ln>
                <a:effectLst/>
                <a:uLnTx/>
                <a:uFillTx/>
                <a:latin typeface="Calibri" panose="020F0502020204030204"/>
                <a:ea typeface="+mn-ea"/>
                <a:cs typeface="+mn-cs"/>
              </a:rPr>
              <a:t>Aunty Joy Wandin Murphy</a:t>
            </a:r>
          </a:p>
          <a:p>
            <a:pPr algn="ctr"/>
            <a:r>
              <a:rPr lang="en-AU" sz="1400">
                <a:latin typeface="Calibri" panose="020F0502020204030204"/>
              </a:rPr>
              <a:t>Wurundjeri Elder</a:t>
            </a:r>
            <a:endParaRPr kumimoji="0" lang="en-AU" sz="1400" i="0" u="none" strike="noStrike" kern="1200" cap="none" spc="0" normalizeH="0" baseline="0" noProof="0">
              <a:ln>
                <a:noFill/>
              </a:ln>
              <a:effectLst/>
              <a:uLnTx/>
              <a:uFillTx/>
              <a:latin typeface="Calibri" panose="020F0502020204030204"/>
              <a:ea typeface="+mn-ea"/>
              <a:cs typeface="+mn-cs"/>
            </a:endParaRPr>
          </a:p>
          <a:p>
            <a:endParaRPr lang="en-AU"/>
          </a:p>
        </p:txBody>
      </p:sp>
      <p:sp>
        <p:nvSpPr>
          <p:cNvPr id="8" name="Rectangle 7">
            <a:extLst>
              <a:ext uri="{FF2B5EF4-FFF2-40B4-BE49-F238E27FC236}">
                <a16:creationId xmlns:a16="http://schemas.microsoft.com/office/drawing/2014/main" id="{F3315143-5182-208B-AF5C-672A28A76389}"/>
              </a:ext>
            </a:extLst>
          </p:cNvPr>
          <p:cNvSpPr/>
          <p:nvPr/>
        </p:nvSpPr>
        <p:spPr>
          <a:xfrm>
            <a:off x="3396294" y="1193599"/>
            <a:ext cx="8414519" cy="2642231"/>
          </a:xfrm>
          <a:prstGeom prst="rect">
            <a:avLst/>
          </a:prstGeom>
          <a:no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63A09887-73E6-E985-E8A3-7FE117FFF7DD}"/>
              </a:ext>
            </a:extLst>
          </p:cNvPr>
          <p:cNvSpPr/>
          <p:nvPr/>
        </p:nvSpPr>
        <p:spPr>
          <a:xfrm>
            <a:off x="8787957" y="4174327"/>
            <a:ext cx="3061831" cy="1775943"/>
          </a:xfrm>
          <a:prstGeom prst="rect">
            <a:avLst/>
          </a:prstGeom>
          <a:no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9">
            <a:extLst>
              <a:ext uri="{FF2B5EF4-FFF2-40B4-BE49-F238E27FC236}">
                <a16:creationId xmlns:a16="http://schemas.microsoft.com/office/drawing/2014/main" id="{D56FDB6B-351B-F9A9-D1D2-AEFF5CEA491C}"/>
              </a:ext>
            </a:extLst>
          </p:cNvPr>
          <p:cNvPicPr>
            <a:picLocks noChangeAspect="1"/>
          </p:cNvPicPr>
          <p:nvPr/>
        </p:nvPicPr>
        <p:blipFill>
          <a:blip r:embed="rId10"/>
          <a:stretch>
            <a:fillRect/>
          </a:stretch>
        </p:blipFill>
        <p:spPr>
          <a:xfrm>
            <a:off x="3464255" y="4467237"/>
            <a:ext cx="1220842" cy="1086686"/>
          </a:xfrm>
          <a:prstGeom prst="rect">
            <a:avLst/>
          </a:prstGeom>
        </p:spPr>
      </p:pic>
      <p:sp>
        <p:nvSpPr>
          <p:cNvPr id="11" name="Rectangle 10">
            <a:extLst>
              <a:ext uri="{FF2B5EF4-FFF2-40B4-BE49-F238E27FC236}">
                <a16:creationId xmlns:a16="http://schemas.microsoft.com/office/drawing/2014/main" id="{17E62D92-3F24-60F8-FC19-76B177439E6F}"/>
              </a:ext>
            </a:extLst>
          </p:cNvPr>
          <p:cNvSpPr/>
          <p:nvPr/>
        </p:nvSpPr>
        <p:spPr>
          <a:xfrm>
            <a:off x="3102969" y="4192649"/>
            <a:ext cx="3061831" cy="1775943"/>
          </a:xfrm>
          <a:prstGeom prst="rect">
            <a:avLst/>
          </a:prstGeom>
          <a:no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a:extLst>
              <a:ext uri="{FF2B5EF4-FFF2-40B4-BE49-F238E27FC236}">
                <a16:creationId xmlns:a16="http://schemas.microsoft.com/office/drawing/2014/main" id="{FCE929B3-BB88-A3D9-80FA-B95A52CA33C1}"/>
              </a:ext>
            </a:extLst>
          </p:cNvPr>
          <p:cNvPicPr>
            <a:picLocks noChangeAspect="1"/>
          </p:cNvPicPr>
          <p:nvPr/>
        </p:nvPicPr>
        <p:blipFill>
          <a:blip r:embed="rId11"/>
          <a:stretch>
            <a:fillRect/>
          </a:stretch>
        </p:blipFill>
        <p:spPr>
          <a:xfrm>
            <a:off x="4908682" y="4308717"/>
            <a:ext cx="806586" cy="1584216"/>
          </a:xfrm>
          <a:prstGeom prst="rect">
            <a:avLst/>
          </a:prstGeom>
        </p:spPr>
      </p:pic>
      <p:sp>
        <p:nvSpPr>
          <p:cNvPr id="13" name="TextBox 12">
            <a:extLst>
              <a:ext uri="{FF2B5EF4-FFF2-40B4-BE49-F238E27FC236}">
                <a16:creationId xmlns:a16="http://schemas.microsoft.com/office/drawing/2014/main" id="{014325FB-9745-269A-44BC-7C766383AE3E}"/>
              </a:ext>
            </a:extLst>
          </p:cNvPr>
          <p:cNvSpPr txBox="1"/>
          <p:nvPr/>
        </p:nvSpPr>
        <p:spPr>
          <a:xfrm>
            <a:off x="3428827" y="6126853"/>
            <a:ext cx="2329543"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effectLst/>
                <a:uLnTx/>
                <a:uFillTx/>
                <a:latin typeface="Calibri" panose="020F0502020204030204"/>
                <a:ea typeface="+mn-ea"/>
                <a:cs typeface="+mn-cs"/>
              </a:rPr>
              <a:t>Aboriginal Tourism Strategy 2030</a:t>
            </a:r>
          </a:p>
        </p:txBody>
      </p:sp>
    </p:spTree>
    <p:extLst>
      <p:ext uri="{BB962C8B-B14F-4D97-AF65-F5344CB8AC3E}">
        <p14:creationId xmlns:p14="http://schemas.microsoft.com/office/powerpoint/2010/main" val="4216418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8ACE483-4F9D-4ADE-A058-B54DE8B64481}"/>
              </a:ext>
            </a:extLst>
          </p:cNvPr>
          <p:cNvSpPr>
            <a:spLocks noGrp="1"/>
          </p:cNvSpPr>
          <p:nvPr>
            <p:ph type="ftr" sz="quarter" idx="11"/>
          </p:nvPr>
        </p:nvSpPr>
        <p:spPr/>
        <p:txBody>
          <a:bodyPr/>
          <a:lstStyle/>
          <a:p>
            <a:r>
              <a:rPr lang="en-AU"/>
              <a:t>Strictly Confidential</a:t>
            </a:r>
          </a:p>
        </p:txBody>
      </p:sp>
      <p:sp>
        <p:nvSpPr>
          <p:cNvPr id="3" name="Slide Number Placeholder 2">
            <a:extLst>
              <a:ext uri="{FF2B5EF4-FFF2-40B4-BE49-F238E27FC236}">
                <a16:creationId xmlns:a16="http://schemas.microsoft.com/office/drawing/2014/main" id="{64C61670-CFF4-4A8E-8F12-2857ADF6F626}"/>
              </a:ext>
            </a:extLst>
          </p:cNvPr>
          <p:cNvSpPr>
            <a:spLocks noGrp="1"/>
          </p:cNvSpPr>
          <p:nvPr>
            <p:ph type="sldNum" sz="quarter" idx="12"/>
          </p:nvPr>
        </p:nvSpPr>
        <p:spPr/>
        <p:txBody>
          <a:bodyPr/>
          <a:lstStyle/>
          <a:p>
            <a:fld id="{EADCA1C5-0FBF-471E-AA07-FA3A59DF0D1E}" type="slidenum">
              <a:rPr lang="en-AU" smtClean="0"/>
              <a:t>42</a:t>
            </a:fld>
            <a:endParaRPr lang="en-AU"/>
          </a:p>
        </p:txBody>
      </p:sp>
      <p:pic>
        <p:nvPicPr>
          <p:cNvPr id="5" name="Picture 4">
            <a:extLst>
              <a:ext uri="{FF2B5EF4-FFF2-40B4-BE49-F238E27FC236}">
                <a16:creationId xmlns:a16="http://schemas.microsoft.com/office/drawing/2014/main" id="{E087F950-922D-BB46-840D-8A744F3FCFB4}"/>
              </a:ext>
            </a:extLst>
          </p:cNvPr>
          <p:cNvPicPr>
            <a:picLocks noChangeAspect="1"/>
          </p:cNvPicPr>
          <p:nvPr/>
        </p:nvPicPr>
        <p:blipFill>
          <a:blip r:embed="rId3"/>
          <a:stretch>
            <a:fillRect/>
          </a:stretch>
        </p:blipFill>
        <p:spPr>
          <a:xfrm>
            <a:off x="-65314" y="0"/>
            <a:ext cx="12257314" cy="6858000"/>
          </a:xfrm>
          <a:prstGeom prst="rect">
            <a:avLst/>
          </a:prstGeom>
        </p:spPr>
      </p:pic>
    </p:spTree>
    <p:extLst>
      <p:ext uri="{BB962C8B-B14F-4D97-AF65-F5344CB8AC3E}">
        <p14:creationId xmlns:p14="http://schemas.microsoft.com/office/powerpoint/2010/main" val="2121259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30664" y="4499546"/>
            <a:ext cx="4612015" cy="2369880"/>
          </a:xfrm>
          <a:prstGeom prst="rect">
            <a:avLst/>
          </a:prstGeom>
          <a:noFill/>
        </p:spPr>
        <p:txBody>
          <a:bodyPr wrap="square" rtlCol="0">
            <a:spAutoFit/>
          </a:bodyPr>
          <a:lstStyle/>
          <a:p>
            <a:pPr marL="538163" lvl="0" indent="-538163" algn="ctr"/>
            <a:r>
              <a:rPr lang="en-AU" sz="3600" b="1">
                <a:solidFill>
                  <a:prstClr val="white"/>
                </a:solidFill>
              </a:rPr>
              <a:t>Task 3: </a:t>
            </a:r>
          </a:p>
          <a:p>
            <a:pPr lvl="0" algn="ctr"/>
            <a:r>
              <a:rPr lang="en-AU" sz="3600"/>
              <a:t>Utilisation Strategy Development</a:t>
            </a:r>
          </a:p>
          <a:p>
            <a:pPr marL="536575" marR="0" lvl="0" indent="-536575" algn="ctr"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53200E46-CC35-46C6-8244-B85104E20635}"/>
              </a:ext>
            </a:extLst>
          </p:cNvPr>
          <p:cNvSpPr>
            <a:spLocks noGrp="1"/>
          </p:cNvSpPr>
          <p:nvPr>
            <p:ph type="ftr" sz="quarter" idx="11"/>
          </p:nvPr>
        </p:nvSpPr>
        <p:spPr>
          <a:xfrm>
            <a:off x="727879" y="6373287"/>
            <a:ext cx="4114800" cy="365125"/>
          </a:xfrm>
        </p:spPr>
        <p:txBody>
          <a:bodyPr/>
          <a:lstStyle/>
          <a:p>
            <a:r>
              <a:rPr lang="en-AU"/>
              <a:t>Strictly Confidential</a:t>
            </a:r>
          </a:p>
        </p:txBody>
      </p:sp>
      <p:sp>
        <p:nvSpPr>
          <p:cNvPr id="8" name="Slide Number Placeholder 7">
            <a:extLst>
              <a:ext uri="{FF2B5EF4-FFF2-40B4-BE49-F238E27FC236}">
                <a16:creationId xmlns:a16="http://schemas.microsoft.com/office/drawing/2014/main" id="{B17DA537-D6E5-46AB-AF00-C46F5D870417}"/>
              </a:ext>
            </a:extLst>
          </p:cNvPr>
          <p:cNvSpPr>
            <a:spLocks noGrp="1"/>
          </p:cNvSpPr>
          <p:nvPr>
            <p:ph type="sldNum" sz="quarter" idx="12"/>
          </p:nvPr>
        </p:nvSpPr>
        <p:spPr>
          <a:xfrm>
            <a:off x="9164782" y="6373287"/>
            <a:ext cx="2743200" cy="365125"/>
          </a:xfrm>
        </p:spPr>
        <p:txBody>
          <a:bodyPr/>
          <a:lstStyle/>
          <a:p>
            <a:fld id="{EADCA1C5-0FBF-471E-AA07-FA3A59DF0D1E}" type="slidenum">
              <a:rPr lang="en-AU" smtClean="0">
                <a:solidFill>
                  <a:schemeClr val="tx1">
                    <a:lumMod val="65000"/>
                  </a:schemeClr>
                </a:solidFill>
              </a:rPr>
              <a:t>43</a:t>
            </a:fld>
            <a:endParaRPr lang="en-AU">
              <a:solidFill>
                <a:schemeClr val="tx1">
                  <a:lumMod val="65000"/>
                </a:schemeClr>
              </a:solidFill>
            </a:endParaRPr>
          </a:p>
        </p:txBody>
      </p:sp>
      <p:graphicFrame>
        <p:nvGraphicFramePr>
          <p:cNvPr id="11" name="Diagram 10">
            <a:extLst>
              <a:ext uri="{FF2B5EF4-FFF2-40B4-BE49-F238E27FC236}">
                <a16:creationId xmlns:a16="http://schemas.microsoft.com/office/drawing/2014/main" id="{B4C919AB-7BC4-0B6F-3AEB-9EDBA65F1FD5}"/>
              </a:ext>
            </a:extLst>
          </p:cNvPr>
          <p:cNvGraphicFramePr/>
          <p:nvPr>
            <p:extLst>
              <p:ext uri="{D42A27DB-BD31-4B8C-83A1-F6EECF244321}">
                <p14:modId xmlns:p14="http://schemas.microsoft.com/office/powerpoint/2010/main" val="2258329796"/>
              </p:ext>
            </p:extLst>
          </p:nvPr>
        </p:nvGraphicFramePr>
        <p:xfrm>
          <a:off x="-217072" y="542572"/>
          <a:ext cx="5657079" cy="3777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3">
            <a:extLst>
              <a:ext uri="{FF2B5EF4-FFF2-40B4-BE49-F238E27FC236}">
                <a16:creationId xmlns:a16="http://schemas.microsoft.com/office/drawing/2014/main" id="{FD10D94E-594F-0009-5A54-79E0368B3AEB}"/>
              </a:ext>
            </a:extLst>
          </p:cNvPr>
          <p:cNvGrpSpPr/>
          <p:nvPr/>
        </p:nvGrpSpPr>
        <p:grpSpPr>
          <a:xfrm>
            <a:off x="7528521" y="5226414"/>
            <a:ext cx="2404180" cy="794701"/>
            <a:chOff x="1854122" y="553"/>
            <a:chExt cx="2404180" cy="794701"/>
          </a:xfrm>
        </p:grpSpPr>
        <p:sp>
          <p:nvSpPr>
            <p:cNvPr id="27" name="Rectangle 26">
              <a:extLst>
                <a:ext uri="{FF2B5EF4-FFF2-40B4-BE49-F238E27FC236}">
                  <a16:creationId xmlns:a16="http://schemas.microsoft.com/office/drawing/2014/main" id="{838F615B-38DB-40A9-441A-D93788B10871}"/>
                </a:ext>
              </a:extLst>
            </p:cNvPr>
            <p:cNvSpPr/>
            <p:nvPr/>
          </p:nvSpPr>
          <p:spPr>
            <a:xfrm>
              <a:off x="1854122" y="553"/>
              <a:ext cx="2404180" cy="794701"/>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8" name="TextBox 27">
              <a:extLst>
                <a:ext uri="{FF2B5EF4-FFF2-40B4-BE49-F238E27FC236}">
                  <a16:creationId xmlns:a16="http://schemas.microsoft.com/office/drawing/2014/main" id="{D9398D6B-4879-E704-B7FE-88ED7DA8CF8C}"/>
                </a:ext>
              </a:extLst>
            </p:cNvPr>
            <p:cNvSpPr txBox="1"/>
            <p:nvPr/>
          </p:nvSpPr>
          <p:spPr>
            <a:xfrm>
              <a:off x="1854122" y="553"/>
              <a:ext cx="2404180" cy="7947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AU" sz="1400" kern="1200"/>
                <a:t>Draft Report </a:t>
              </a:r>
            </a:p>
          </p:txBody>
        </p:sp>
      </p:grpSp>
      <p:grpSp>
        <p:nvGrpSpPr>
          <p:cNvPr id="9" name="Group 8">
            <a:extLst>
              <a:ext uri="{FF2B5EF4-FFF2-40B4-BE49-F238E27FC236}">
                <a16:creationId xmlns:a16="http://schemas.microsoft.com/office/drawing/2014/main" id="{3E276820-2E5B-52CE-00AC-F01939CA9A78}"/>
              </a:ext>
            </a:extLst>
          </p:cNvPr>
          <p:cNvGrpSpPr/>
          <p:nvPr/>
        </p:nvGrpSpPr>
        <p:grpSpPr>
          <a:xfrm>
            <a:off x="5415463" y="3279200"/>
            <a:ext cx="811433" cy="1336179"/>
            <a:chOff x="565651" y="965656"/>
            <a:chExt cx="959455" cy="1336179"/>
          </a:xfrm>
        </p:grpSpPr>
        <p:sp>
          <p:nvSpPr>
            <p:cNvPr id="25" name="Rectangle 24">
              <a:extLst>
                <a:ext uri="{FF2B5EF4-FFF2-40B4-BE49-F238E27FC236}">
                  <a16:creationId xmlns:a16="http://schemas.microsoft.com/office/drawing/2014/main" id="{12555B7C-DCBC-5EDC-8DE8-60033D79BE59}"/>
                </a:ext>
              </a:extLst>
            </p:cNvPr>
            <p:cNvSpPr/>
            <p:nvPr/>
          </p:nvSpPr>
          <p:spPr>
            <a:xfrm>
              <a:off x="565651" y="965656"/>
              <a:ext cx="959455" cy="1336179"/>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6" name="TextBox 25">
              <a:extLst>
                <a:ext uri="{FF2B5EF4-FFF2-40B4-BE49-F238E27FC236}">
                  <a16:creationId xmlns:a16="http://schemas.microsoft.com/office/drawing/2014/main" id="{66487965-0915-FD1E-F8FA-62F01531A20B}"/>
                </a:ext>
              </a:extLst>
            </p:cNvPr>
            <p:cNvSpPr txBox="1"/>
            <p:nvPr/>
          </p:nvSpPr>
          <p:spPr>
            <a:xfrm>
              <a:off x="565651" y="965656"/>
              <a:ext cx="959455" cy="13361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Fee Framework</a:t>
              </a:r>
            </a:p>
          </p:txBody>
        </p:sp>
      </p:grpSp>
      <p:grpSp>
        <p:nvGrpSpPr>
          <p:cNvPr id="10" name="Group 9">
            <a:extLst>
              <a:ext uri="{FF2B5EF4-FFF2-40B4-BE49-F238E27FC236}">
                <a16:creationId xmlns:a16="http://schemas.microsoft.com/office/drawing/2014/main" id="{839AD42C-CB2C-F7F8-B8D3-F1C3E8D4C7E7}"/>
              </a:ext>
            </a:extLst>
          </p:cNvPr>
          <p:cNvGrpSpPr/>
          <p:nvPr/>
        </p:nvGrpSpPr>
        <p:grpSpPr>
          <a:xfrm>
            <a:off x="6400024" y="3279200"/>
            <a:ext cx="811433" cy="1352639"/>
            <a:chOff x="1695507" y="965656"/>
            <a:chExt cx="811433" cy="1352639"/>
          </a:xfrm>
        </p:grpSpPr>
        <p:sp>
          <p:nvSpPr>
            <p:cNvPr id="23" name="Rectangle 22">
              <a:extLst>
                <a:ext uri="{FF2B5EF4-FFF2-40B4-BE49-F238E27FC236}">
                  <a16:creationId xmlns:a16="http://schemas.microsoft.com/office/drawing/2014/main" id="{691FDEDD-7435-C701-9FB4-412E9DA83260}"/>
                </a:ext>
              </a:extLst>
            </p:cNvPr>
            <p:cNvSpPr/>
            <p:nvPr/>
          </p:nvSpPr>
          <p:spPr>
            <a:xfrm>
              <a:off x="1695507" y="965656"/>
              <a:ext cx="811433" cy="1352639"/>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4" name="TextBox 23">
              <a:extLst>
                <a:ext uri="{FF2B5EF4-FFF2-40B4-BE49-F238E27FC236}">
                  <a16:creationId xmlns:a16="http://schemas.microsoft.com/office/drawing/2014/main" id="{7C03E5FF-C4CC-3DA3-60AB-068411AE9B49}"/>
                </a:ext>
              </a:extLst>
            </p:cNvPr>
            <p:cNvSpPr txBox="1"/>
            <p:nvPr/>
          </p:nvSpPr>
          <p:spPr>
            <a:xfrm>
              <a:off x="1695507" y="965656"/>
              <a:ext cx="811433" cy="13526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a:t>Prioritised Options </a:t>
              </a:r>
              <a:endParaRPr lang="en-AU" sz="1000" kern="1200"/>
            </a:p>
          </p:txBody>
        </p:sp>
      </p:grpSp>
      <p:grpSp>
        <p:nvGrpSpPr>
          <p:cNvPr id="14" name="Group 13">
            <a:extLst>
              <a:ext uri="{FF2B5EF4-FFF2-40B4-BE49-F238E27FC236}">
                <a16:creationId xmlns:a16="http://schemas.microsoft.com/office/drawing/2014/main" id="{1C385680-5550-91FA-37D9-6F03C826BAC3}"/>
              </a:ext>
            </a:extLst>
          </p:cNvPr>
          <p:cNvGrpSpPr/>
          <p:nvPr/>
        </p:nvGrpSpPr>
        <p:grpSpPr>
          <a:xfrm>
            <a:off x="7355899" y="3283463"/>
            <a:ext cx="811433" cy="1352639"/>
            <a:chOff x="2677342" y="965656"/>
            <a:chExt cx="905762" cy="1352639"/>
          </a:xfrm>
        </p:grpSpPr>
        <p:sp>
          <p:nvSpPr>
            <p:cNvPr id="21" name="Rectangle 20">
              <a:extLst>
                <a:ext uri="{FF2B5EF4-FFF2-40B4-BE49-F238E27FC236}">
                  <a16:creationId xmlns:a16="http://schemas.microsoft.com/office/drawing/2014/main" id="{ACED85A1-530C-7D6F-7819-27BD2DDD9CBF}"/>
                </a:ext>
              </a:extLst>
            </p:cNvPr>
            <p:cNvSpPr/>
            <p:nvPr/>
          </p:nvSpPr>
          <p:spPr>
            <a:xfrm>
              <a:off x="2677342" y="965656"/>
              <a:ext cx="905762" cy="1352639"/>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2" name="TextBox 21">
              <a:extLst>
                <a:ext uri="{FF2B5EF4-FFF2-40B4-BE49-F238E27FC236}">
                  <a16:creationId xmlns:a16="http://schemas.microsoft.com/office/drawing/2014/main" id="{ECFBD92A-384E-99EF-3FC7-6EF7EC2324A4}"/>
                </a:ext>
              </a:extLst>
            </p:cNvPr>
            <p:cNvSpPr txBox="1"/>
            <p:nvPr/>
          </p:nvSpPr>
          <p:spPr>
            <a:xfrm>
              <a:off x="2741044" y="965656"/>
              <a:ext cx="778355" cy="13526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  Prioritised </a:t>
              </a:r>
              <a:br>
                <a:rPr lang="en-AU" sz="1000" kern="1200"/>
              </a:br>
              <a:r>
                <a:rPr lang="en-AU" sz="1000" kern="1200"/>
                <a:t>Sites</a:t>
              </a:r>
            </a:p>
          </p:txBody>
        </p:sp>
      </p:grpSp>
      <p:grpSp>
        <p:nvGrpSpPr>
          <p:cNvPr id="15" name="Group 14">
            <a:extLst>
              <a:ext uri="{FF2B5EF4-FFF2-40B4-BE49-F238E27FC236}">
                <a16:creationId xmlns:a16="http://schemas.microsoft.com/office/drawing/2014/main" id="{B264B14A-7F7D-69A1-F767-43B2950D846F}"/>
              </a:ext>
            </a:extLst>
          </p:cNvPr>
          <p:cNvGrpSpPr/>
          <p:nvPr/>
        </p:nvGrpSpPr>
        <p:grpSpPr>
          <a:xfrm>
            <a:off x="8324895" y="3293806"/>
            <a:ext cx="811433" cy="1361167"/>
            <a:chOff x="3753506" y="965656"/>
            <a:chExt cx="811433" cy="1361167"/>
          </a:xfrm>
        </p:grpSpPr>
        <p:sp>
          <p:nvSpPr>
            <p:cNvPr id="19" name="Rectangle 18">
              <a:extLst>
                <a:ext uri="{FF2B5EF4-FFF2-40B4-BE49-F238E27FC236}">
                  <a16:creationId xmlns:a16="http://schemas.microsoft.com/office/drawing/2014/main" id="{E67EE31D-0BC6-D602-FCE0-6B44E3FE7DBC}"/>
                </a:ext>
              </a:extLst>
            </p:cNvPr>
            <p:cNvSpPr/>
            <p:nvPr/>
          </p:nvSpPr>
          <p:spPr>
            <a:xfrm>
              <a:off x="3753506" y="965656"/>
              <a:ext cx="811433" cy="1361167"/>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TextBox 19">
              <a:extLst>
                <a:ext uri="{FF2B5EF4-FFF2-40B4-BE49-F238E27FC236}">
                  <a16:creationId xmlns:a16="http://schemas.microsoft.com/office/drawing/2014/main" id="{EEA7A00C-99C3-43BF-9312-7E8613A52244}"/>
                </a:ext>
              </a:extLst>
            </p:cNvPr>
            <p:cNvSpPr txBox="1"/>
            <p:nvPr/>
          </p:nvSpPr>
          <p:spPr>
            <a:xfrm>
              <a:off x="3753506" y="965656"/>
              <a:ext cx="811433" cy="13611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 Prioritised infrastructure costs</a:t>
              </a:r>
            </a:p>
          </p:txBody>
        </p:sp>
      </p:grpSp>
      <p:grpSp>
        <p:nvGrpSpPr>
          <p:cNvPr id="16" name="Group 15">
            <a:extLst>
              <a:ext uri="{FF2B5EF4-FFF2-40B4-BE49-F238E27FC236}">
                <a16:creationId xmlns:a16="http://schemas.microsoft.com/office/drawing/2014/main" id="{677830F0-A392-C5B8-A92B-E0C6058616BC}"/>
              </a:ext>
            </a:extLst>
          </p:cNvPr>
          <p:cNvGrpSpPr/>
          <p:nvPr/>
        </p:nvGrpSpPr>
        <p:grpSpPr>
          <a:xfrm>
            <a:off x="9277289" y="3279200"/>
            <a:ext cx="811433" cy="1375773"/>
            <a:chOff x="4735340" y="965656"/>
            <a:chExt cx="811433" cy="1375773"/>
          </a:xfrm>
        </p:grpSpPr>
        <p:sp>
          <p:nvSpPr>
            <p:cNvPr id="17" name="Rectangle 16">
              <a:extLst>
                <a:ext uri="{FF2B5EF4-FFF2-40B4-BE49-F238E27FC236}">
                  <a16:creationId xmlns:a16="http://schemas.microsoft.com/office/drawing/2014/main" id="{82F8A4B5-6BFC-05A9-A87E-B15D0A79BB3F}"/>
                </a:ext>
              </a:extLst>
            </p:cNvPr>
            <p:cNvSpPr/>
            <p:nvPr/>
          </p:nvSpPr>
          <p:spPr>
            <a:xfrm>
              <a:off x="4735340" y="965656"/>
              <a:ext cx="811433" cy="1375773"/>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8" name="TextBox 17">
              <a:extLst>
                <a:ext uri="{FF2B5EF4-FFF2-40B4-BE49-F238E27FC236}">
                  <a16:creationId xmlns:a16="http://schemas.microsoft.com/office/drawing/2014/main" id="{726DD348-C92B-66F0-DDC9-8075FC2BC727}"/>
                </a:ext>
              </a:extLst>
            </p:cNvPr>
            <p:cNvSpPr txBox="1"/>
            <p:nvPr/>
          </p:nvSpPr>
          <p:spPr>
            <a:xfrm>
              <a:off x="4735340" y="965656"/>
              <a:ext cx="811433" cy="13757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High Level Cost Benefit </a:t>
              </a:r>
            </a:p>
          </p:txBody>
        </p:sp>
      </p:grpSp>
      <p:grpSp>
        <p:nvGrpSpPr>
          <p:cNvPr id="29" name="Group 28">
            <a:extLst>
              <a:ext uri="{FF2B5EF4-FFF2-40B4-BE49-F238E27FC236}">
                <a16:creationId xmlns:a16="http://schemas.microsoft.com/office/drawing/2014/main" id="{087487AF-CBAA-BFDF-7D79-90D2BAA2855A}"/>
              </a:ext>
            </a:extLst>
          </p:cNvPr>
          <p:cNvGrpSpPr/>
          <p:nvPr/>
        </p:nvGrpSpPr>
        <p:grpSpPr>
          <a:xfrm>
            <a:off x="10204433" y="3279199"/>
            <a:ext cx="811433" cy="1375773"/>
            <a:chOff x="4735340" y="965656"/>
            <a:chExt cx="811433" cy="1375773"/>
          </a:xfrm>
        </p:grpSpPr>
        <p:sp>
          <p:nvSpPr>
            <p:cNvPr id="30" name="Rectangle 29">
              <a:extLst>
                <a:ext uri="{FF2B5EF4-FFF2-40B4-BE49-F238E27FC236}">
                  <a16:creationId xmlns:a16="http://schemas.microsoft.com/office/drawing/2014/main" id="{10635F95-22B0-4255-391C-6C837EDF567A}"/>
                </a:ext>
              </a:extLst>
            </p:cNvPr>
            <p:cNvSpPr/>
            <p:nvPr/>
          </p:nvSpPr>
          <p:spPr>
            <a:xfrm>
              <a:off x="4735340" y="965656"/>
              <a:ext cx="811433" cy="1375773"/>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1" name="TextBox 30">
              <a:extLst>
                <a:ext uri="{FF2B5EF4-FFF2-40B4-BE49-F238E27FC236}">
                  <a16:creationId xmlns:a16="http://schemas.microsoft.com/office/drawing/2014/main" id="{4EA17BB6-472C-E194-872D-71967C021EB2}"/>
                </a:ext>
              </a:extLst>
            </p:cNvPr>
            <p:cNvSpPr txBox="1"/>
            <p:nvPr/>
          </p:nvSpPr>
          <p:spPr>
            <a:xfrm>
              <a:off x="4735340" y="965656"/>
              <a:ext cx="811433" cy="13757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Detailed Assessment Criteria</a:t>
              </a:r>
            </a:p>
          </p:txBody>
        </p:sp>
      </p:grpSp>
      <p:grpSp>
        <p:nvGrpSpPr>
          <p:cNvPr id="32" name="Group 31">
            <a:extLst>
              <a:ext uri="{FF2B5EF4-FFF2-40B4-BE49-F238E27FC236}">
                <a16:creationId xmlns:a16="http://schemas.microsoft.com/office/drawing/2014/main" id="{8E346B21-C090-B9C7-9931-7238CBDDAE0A}"/>
              </a:ext>
            </a:extLst>
          </p:cNvPr>
          <p:cNvGrpSpPr/>
          <p:nvPr/>
        </p:nvGrpSpPr>
        <p:grpSpPr>
          <a:xfrm>
            <a:off x="11204002" y="3286502"/>
            <a:ext cx="811433" cy="1375773"/>
            <a:chOff x="4735340" y="965656"/>
            <a:chExt cx="811433" cy="1375773"/>
          </a:xfrm>
        </p:grpSpPr>
        <p:sp>
          <p:nvSpPr>
            <p:cNvPr id="33" name="Rectangle 32">
              <a:extLst>
                <a:ext uri="{FF2B5EF4-FFF2-40B4-BE49-F238E27FC236}">
                  <a16:creationId xmlns:a16="http://schemas.microsoft.com/office/drawing/2014/main" id="{3710E93D-B196-6CF6-C2D7-3753F663C3CD}"/>
                </a:ext>
              </a:extLst>
            </p:cNvPr>
            <p:cNvSpPr/>
            <p:nvPr/>
          </p:nvSpPr>
          <p:spPr>
            <a:xfrm>
              <a:off x="4735340" y="965656"/>
              <a:ext cx="811433" cy="1375773"/>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4" name="TextBox 33">
              <a:extLst>
                <a:ext uri="{FF2B5EF4-FFF2-40B4-BE49-F238E27FC236}">
                  <a16:creationId xmlns:a16="http://schemas.microsoft.com/office/drawing/2014/main" id="{A8451E75-24ED-5B93-0DD3-F2917FDEB352}"/>
                </a:ext>
              </a:extLst>
            </p:cNvPr>
            <p:cNvSpPr txBox="1"/>
            <p:nvPr/>
          </p:nvSpPr>
          <p:spPr>
            <a:xfrm>
              <a:off x="4735340" y="965656"/>
              <a:ext cx="811433" cy="13757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AU" sz="1000" kern="1200"/>
                <a:t>Event</a:t>
              </a:r>
              <a:br>
                <a:rPr lang="en-AU" sz="1000" kern="1200"/>
              </a:br>
              <a:r>
                <a:rPr lang="en-AU" sz="1000" kern="1200"/>
                <a:t>Attraction </a:t>
              </a:r>
              <a:br>
                <a:rPr lang="en-AU" sz="1000" kern="1200"/>
              </a:br>
              <a:r>
                <a:rPr lang="en-AU" sz="1000" kern="1200"/>
                <a:t>Plan </a:t>
              </a:r>
            </a:p>
          </p:txBody>
        </p:sp>
      </p:grpSp>
      <p:sp>
        <p:nvSpPr>
          <p:cNvPr id="35" name="TextBox 34">
            <a:extLst>
              <a:ext uri="{FF2B5EF4-FFF2-40B4-BE49-F238E27FC236}">
                <a16:creationId xmlns:a16="http://schemas.microsoft.com/office/drawing/2014/main" id="{AA3B8270-62CF-C18F-F359-3D6F85766EEF}"/>
              </a:ext>
            </a:extLst>
          </p:cNvPr>
          <p:cNvSpPr txBox="1"/>
          <p:nvPr/>
        </p:nvSpPr>
        <p:spPr>
          <a:xfrm>
            <a:off x="5830335" y="651315"/>
            <a:ext cx="5800550" cy="2031325"/>
          </a:xfrm>
          <a:prstGeom prst="rect">
            <a:avLst/>
          </a:prstGeom>
          <a:noFill/>
        </p:spPr>
        <p:txBody>
          <a:bodyPr wrap="square" lIns="91440" tIns="45720" rIns="91440" bIns="45720" rtlCol="0" anchor="t">
            <a:spAutoFit/>
          </a:bodyPr>
          <a:lstStyle/>
          <a:p>
            <a:r>
              <a:rPr lang="en-AU" sz="1400" dirty="0">
                <a:solidFill>
                  <a:schemeClr val="bg1"/>
                </a:solidFill>
              </a:rPr>
              <a:t>Task 3 of the proposed methodology involves a comprehensive development of the Utilisation Strategy through a series of key assessments. This brings together the situation analysis and stakeholder engagement process outcomes and includes them in a significant amount of ideation, site analysis, fee planning, cost planning, outcome analysis and economic analysis.  </a:t>
            </a:r>
          </a:p>
          <a:p>
            <a:endParaRPr lang="en-AU" sz="1400" dirty="0">
              <a:solidFill>
                <a:schemeClr val="bg1"/>
              </a:solidFill>
            </a:endParaRPr>
          </a:p>
          <a:p>
            <a:r>
              <a:rPr lang="en-AU" sz="1400" dirty="0">
                <a:solidFill>
                  <a:schemeClr val="bg1"/>
                </a:solidFill>
              </a:rPr>
              <a:t>The process through which this work will be undertaken is  detailed on the following pages. This process will lead to the development of a Draft Report with the following elements: </a:t>
            </a:r>
            <a:endParaRPr lang="en-AU" sz="1400" dirty="0">
              <a:solidFill>
                <a:schemeClr val="bg1"/>
              </a:solidFill>
              <a:cs typeface="Calibri"/>
            </a:endParaRPr>
          </a:p>
        </p:txBody>
      </p:sp>
      <p:sp>
        <p:nvSpPr>
          <p:cNvPr id="36" name="Arrow: Down 35">
            <a:extLst>
              <a:ext uri="{FF2B5EF4-FFF2-40B4-BE49-F238E27FC236}">
                <a16:creationId xmlns:a16="http://schemas.microsoft.com/office/drawing/2014/main" id="{A8CEDCD8-C2B7-C0AB-6F3A-A7D8CDB96212}"/>
              </a:ext>
            </a:extLst>
          </p:cNvPr>
          <p:cNvSpPr/>
          <p:nvPr/>
        </p:nvSpPr>
        <p:spPr>
          <a:xfrm>
            <a:off x="8581896" y="4874242"/>
            <a:ext cx="297429" cy="241203"/>
          </a:xfrm>
          <a:prstGeom prst="downArrow">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38" name="Straight Connector 37">
            <a:extLst>
              <a:ext uri="{FF2B5EF4-FFF2-40B4-BE49-F238E27FC236}">
                <a16:creationId xmlns:a16="http://schemas.microsoft.com/office/drawing/2014/main" id="{BDF4406A-71B0-0C54-2275-8ADDDAE4293F}"/>
              </a:ext>
            </a:extLst>
          </p:cNvPr>
          <p:cNvCxnSpPr>
            <a:cxnSpLocks/>
          </p:cNvCxnSpPr>
          <p:nvPr/>
        </p:nvCxnSpPr>
        <p:spPr>
          <a:xfrm>
            <a:off x="5821212" y="4779320"/>
            <a:ext cx="5809673"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71B77E8-8028-D81E-D7EA-C8D3B3C34C2B}"/>
              </a:ext>
            </a:extLst>
          </p:cNvPr>
          <p:cNvCxnSpPr>
            <a:cxnSpLocks/>
          </p:cNvCxnSpPr>
          <p:nvPr/>
        </p:nvCxnSpPr>
        <p:spPr>
          <a:xfrm>
            <a:off x="5821212" y="4583856"/>
            <a:ext cx="0" cy="19546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865DDFF6-50D4-1D49-21CA-81A190F92FDD}"/>
              </a:ext>
            </a:extLst>
          </p:cNvPr>
          <p:cNvCxnSpPr>
            <a:cxnSpLocks/>
          </p:cNvCxnSpPr>
          <p:nvPr/>
        </p:nvCxnSpPr>
        <p:spPr>
          <a:xfrm>
            <a:off x="6783333" y="4583856"/>
            <a:ext cx="0" cy="19546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68AF30A-B781-E057-44AE-777E9DB536D8}"/>
              </a:ext>
            </a:extLst>
          </p:cNvPr>
          <p:cNvCxnSpPr>
            <a:cxnSpLocks/>
          </p:cNvCxnSpPr>
          <p:nvPr/>
        </p:nvCxnSpPr>
        <p:spPr>
          <a:xfrm>
            <a:off x="7785479" y="4583856"/>
            <a:ext cx="0" cy="19546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3D6067F-6B29-8BCB-4054-12D78914ED94}"/>
              </a:ext>
            </a:extLst>
          </p:cNvPr>
          <p:cNvCxnSpPr>
            <a:cxnSpLocks/>
          </p:cNvCxnSpPr>
          <p:nvPr/>
        </p:nvCxnSpPr>
        <p:spPr>
          <a:xfrm>
            <a:off x="8750679" y="4583856"/>
            <a:ext cx="0" cy="19546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18A6C8A-C252-D512-FC5D-CE2A93ED4D27}"/>
              </a:ext>
            </a:extLst>
          </p:cNvPr>
          <p:cNvCxnSpPr>
            <a:cxnSpLocks/>
          </p:cNvCxnSpPr>
          <p:nvPr/>
        </p:nvCxnSpPr>
        <p:spPr>
          <a:xfrm>
            <a:off x="9651225" y="4583856"/>
            <a:ext cx="0" cy="19546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3D3FA67-4CE3-3A67-F71A-C4635A1AD0C7}"/>
              </a:ext>
            </a:extLst>
          </p:cNvPr>
          <p:cNvCxnSpPr>
            <a:cxnSpLocks/>
          </p:cNvCxnSpPr>
          <p:nvPr/>
        </p:nvCxnSpPr>
        <p:spPr>
          <a:xfrm>
            <a:off x="10597951" y="4570227"/>
            <a:ext cx="0" cy="19546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3C4E6148-BFC9-642A-0A2E-F1E0B972EA98}"/>
              </a:ext>
            </a:extLst>
          </p:cNvPr>
          <p:cNvCxnSpPr>
            <a:cxnSpLocks/>
          </p:cNvCxnSpPr>
          <p:nvPr/>
        </p:nvCxnSpPr>
        <p:spPr>
          <a:xfrm>
            <a:off x="11630885" y="4583856"/>
            <a:ext cx="0" cy="19546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41B8A192-2E16-245C-E977-4F5F2946B96F}"/>
              </a:ext>
            </a:extLst>
          </p:cNvPr>
          <p:cNvGrpSpPr/>
          <p:nvPr/>
        </p:nvGrpSpPr>
        <p:grpSpPr>
          <a:xfrm>
            <a:off x="10481032" y="5056674"/>
            <a:ext cx="1069667" cy="1134179"/>
            <a:chOff x="1850436" y="553"/>
            <a:chExt cx="2407866" cy="794701"/>
          </a:xfrm>
        </p:grpSpPr>
        <p:sp>
          <p:nvSpPr>
            <p:cNvPr id="55" name="Rectangle 54">
              <a:extLst>
                <a:ext uri="{FF2B5EF4-FFF2-40B4-BE49-F238E27FC236}">
                  <a16:creationId xmlns:a16="http://schemas.microsoft.com/office/drawing/2014/main" id="{431F957D-B27D-3840-6C48-54B936778D88}"/>
                </a:ext>
              </a:extLst>
            </p:cNvPr>
            <p:cNvSpPr/>
            <p:nvPr/>
          </p:nvSpPr>
          <p:spPr>
            <a:xfrm>
              <a:off x="1854122" y="553"/>
              <a:ext cx="2404180" cy="794701"/>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6" name="TextBox 55">
              <a:extLst>
                <a:ext uri="{FF2B5EF4-FFF2-40B4-BE49-F238E27FC236}">
                  <a16:creationId xmlns:a16="http://schemas.microsoft.com/office/drawing/2014/main" id="{EA457746-55CD-20F8-841A-2D65176B515C}"/>
                </a:ext>
              </a:extLst>
            </p:cNvPr>
            <p:cNvSpPr txBox="1"/>
            <p:nvPr/>
          </p:nvSpPr>
          <p:spPr>
            <a:xfrm>
              <a:off x="1850436" y="553"/>
              <a:ext cx="2404180" cy="7947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AU" sz="1400" kern="1200"/>
                <a:t>Optional Market Research &amp; Event Product Testing</a:t>
              </a:r>
            </a:p>
          </p:txBody>
        </p:sp>
      </p:grpSp>
      <p:grpSp>
        <p:nvGrpSpPr>
          <p:cNvPr id="57" name="Group 56">
            <a:extLst>
              <a:ext uri="{FF2B5EF4-FFF2-40B4-BE49-F238E27FC236}">
                <a16:creationId xmlns:a16="http://schemas.microsoft.com/office/drawing/2014/main" id="{5B5BBDFC-258A-F6ED-2133-37EC14F9EA4F}"/>
              </a:ext>
            </a:extLst>
          </p:cNvPr>
          <p:cNvGrpSpPr/>
          <p:nvPr/>
        </p:nvGrpSpPr>
        <p:grpSpPr>
          <a:xfrm>
            <a:off x="5962659" y="5086313"/>
            <a:ext cx="1069667" cy="1134179"/>
            <a:chOff x="1850436" y="553"/>
            <a:chExt cx="2407866" cy="794701"/>
          </a:xfrm>
        </p:grpSpPr>
        <p:sp>
          <p:nvSpPr>
            <p:cNvPr id="58" name="Rectangle 57">
              <a:extLst>
                <a:ext uri="{FF2B5EF4-FFF2-40B4-BE49-F238E27FC236}">
                  <a16:creationId xmlns:a16="http://schemas.microsoft.com/office/drawing/2014/main" id="{82C52231-135B-6DB9-14BE-A622BE550274}"/>
                </a:ext>
              </a:extLst>
            </p:cNvPr>
            <p:cNvSpPr/>
            <p:nvPr/>
          </p:nvSpPr>
          <p:spPr>
            <a:xfrm>
              <a:off x="1854122" y="553"/>
              <a:ext cx="2404180" cy="794701"/>
            </a:xfrm>
            <a:prstGeom prst="rect">
              <a:avLst/>
            </a:prstGeom>
            <a:solidFill>
              <a:srgbClr val="00003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9" name="TextBox 58">
              <a:extLst>
                <a:ext uri="{FF2B5EF4-FFF2-40B4-BE49-F238E27FC236}">
                  <a16:creationId xmlns:a16="http://schemas.microsoft.com/office/drawing/2014/main" id="{1750C8D9-171E-B2E0-1C45-39020C4B8F29}"/>
                </a:ext>
              </a:extLst>
            </p:cNvPr>
            <p:cNvSpPr txBox="1"/>
            <p:nvPr/>
          </p:nvSpPr>
          <p:spPr>
            <a:xfrm>
              <a:off x="1850436" y="553"/>
              <a:ext cx="2404180" cy="7947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AU" sz="1400" kern="1200"/>
                <a:t>Optional Planning Analysis</a:t>
              </a:r>
            </a:p>
          </p:txBody>
        </p:sp>
      </p:grpSp>
    </p:spTree>
    <p:extLst>
      <p:ext uri="{BB962C8B-B14F-4D97-AF65-F5344CB8AC3E}">
        <p14:creationId xmlns:p14="http://schemas.microsoft.com/office/powerpoint/2010/main" val="972175368"/>
      </p:ext>
    </p:extLst>
  </p:cSld>
  <p:clrMapOvr>
    <a:overrideClrMapping bg1="dk1" tx1="lt1" bg2="dk2" tx2="lt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defRPr/>
            </a:pPr>
            <a:r>
              <a:rPr lang="en-AU" sz="2400" b="1"/>
              <a:t>Utilisation Strategy </a:t>
            </a: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Development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600" y="6570624"/>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a:xfrm>
            <a:off x="8649489" y="655682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1094177723"/>
              </p:ext>
            </p:extLst>
          </p:nvPr>
        </p:nvGraphicFramePr>
        <p:xfrm>
          <a:off x="344129" y="643813"/>
          <a:ext cx="11356459" cy="6217920"/>
        </p:xfrm>
        <a:graphic>
          <a:graphicData uri="http://schemas.openxmlformats.org/drawingml/2006/table">
            <a:tbl>
              <a:tblPr firstRow="1" bandRow="1">
                <a:tableStyleId>{5C22544A-7EE6-4342-B048-85BDC9FD1C3A}</a:tableStyleId>
              </a:tblPr>
              <a:tblGrid>
                <a:gridCol w="2620744">
                  <a:extLst>
                    <a:ext uri="{9D8B030D-6E8A-4147-A177-3AD203B41FA5}">
                      <a16:colId xmlns:a16="http://schemas.microsoft.com/office/drawing/2014/main" val="188921292"/>
                    </a:ext>
                  </a:extLst>
                </a:gridCol>
                <a:gridCol w="8735715">
                  <a:extLst>
                    <a:ext uri="{9D8B030D-6E8A-4147-A177-3AD203B41FA5}">
                      <a16:colId xmlns:a16="http://schemas.microsoft.com/office/drawing/2014/main" val="2300277912"/>
                    </a:ext>
                  </a:extLst>
                </a:gridCol>
              </a:tblGrid>
              <a:tr h="1586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t>Item</a:t>
                      </a:r>
                    </a:p>
                  </a:txBody>
                  <a:tcPr anchor="ctr">
                    <a:solidFill>
                      <a:srgbClr val="000033"/>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AU" dirty="0"/>
                        <a:t>Action </a:t>
                      </a:r>
                      <a:endParaRPr lang="en-AU"/>
                    </a:p>
                  </a:txBody>
                  <a:tcPr anchor="ctr">
                    <a:solidFill>
                      <a:srgbClr val="000033"/>
                    </a:solidFill>
                  </a:tcPr>
                </a:tc>
                <a:extLst>
                  <a:ext uri="{0D108BD9-81ED-4DB2-BD59-A6C34878D82A}">
                    <a16:rowId xmlns:a16="http://schemas.microsoft.com/office/drawing/2014/main" val="2277727881"/>
                  </a:ext>
                </a:extLst>
              </a:tr>
              <a:tr h="687993">
                <a:tc>
                  <a:txBody>
                    <a:bodyPr/>
                    <a:lstStyle/>
                    <a:p>
                      <a:r>
                        <a:rPr lang="en-AU" sz="1600" b="1" dirty="0"/>
                        <a:t>Ideation -  </a:t>
                      </a:r>
                      <a:endParaRPr lang="en-AU" sz="1600" b="1"/>
                    </a:p>
                    <a:p>
                      <a:r>
                        <a:rPr lang="en-AU" sz="1600" b="1" dirty="0"/>
                        <a:t>Events, Accommodation, Experiences, &amp; Other including synthesis of Situation Analysis &amp; Rights holders and Stakeholder outcomes</a:t>
                      </a:r>
                    </a:p>
                  </a:txBody>
                  <a:tcPr>
                    <a:solidFill>
                      <a:srgbClr val="E9EBF5"/>
                    </a:solidFill>
                  </a:tcPr>
                </a:tc>
                <a:tc>
                  <a:txBody>
                    <a:bodyPr/>
                    <a:lstStyle/>
                    <a:p>
                      <a:r>
                        <a:rPr lang="en-AU" sz="1400" dirty="0"/>
                        <a:t>Based upon the key findings and learnings from the Situation Analysis and the key stakeholder consultation, we will commence a detailed ideation process whereby we will put forward a number of Crown land utilisation activities / activations which are most likely to drive and maximise the economic, social/ cultural and environmental benefits for the region. </a:t>
                      </a:r>
                    </a:p>
                    <a:p>
                      <a:endParaRPr lang="en-AU" sz="800" dirty="0"/>
                    </a:p>
                    <a:p>
                      <a:r>
                        <a:rPr lang="en-AU" sz="1400" dirty="0"/>
                        <a:t>The key to this ideation process is ensuring that the key parameters identified by GORCAPA are met for each proposed activity, namely that each activity or activation will deliver on one or more of the following impacts:</a:t>
                      </a:r>
                    </a:p>
                    <a:p>
                      <a:pPr marL="285750" indent="-285750">
                        <a:buFont typeface="Arial" panose="020B0604020202020204" pitchFamily="34" charset="0"/>
                        <a:buChar char="•"/>
                      </a:pPr>
                      <a:r>
                        <a:rPr lang="en-AU" sz="1200" dirty="0"/>
                        <a:t>Increase year-round visitation to the region</a:t>
                      </a:r>
                    </a:p>
                    <a:p>
                      <a:pPr marL="285750" indent="-285750">
                        <a:buFont typeface="Arial" panose="020B0604020202020204" pitchFamily="34" charset="0"/>
                        <a:buChar char="•"/>
                      </a:pPr>
                      <a:r>
                        <a:rPr lang="en-AU" sz="1200" dirty="0"/>
                        <a:t>Increase Crown land access for all people</a:t>
                      </a:r>
                    </a:p>
                    <a:p>
                      <a:pPr marL="285750" indent="-285750">
                        <a:buFont typeface="Arial" panose="020B0604020202020204" pitchFamily="34" charset="0"/>
                        <a:buChar char="•"/>
                      </a:pPr>
                      <a:r>
                        <a:rPr lang="en-AU" sz="1200" dirty="0"/>
                        <a:t>Deliver a positive economic or wider contribution to local communities</a:t>
                      </a:r>
                    </a:p>
                    <a:p>
                      <a:pPr marL="285750" indent="-285750">
                        <a:buFont typeface="Arial" panose="020B0604020202020204" pitchFamily="34" charset="0"/>
                        <a:buChar char="•"/>
                      </a:pPr>
                      <a:r>
                        <a:rPr lang="en-AU" sz="1200" dirty="0"/>
                        <a:t>Is in line with Traditional Owner and/or community expectations</a:t>
                      </a:r>
                    </a:p>
                  </a:txBody>
                  <a:tcPr>
                    <a:solidFill>
                      <a:srgbClr val="E9EBF5"/>
                    </a:solidFill>
                  </a:tcPr>
                </a:tc>
                <a:extLst>
                  <a:ext uri="{0D108BD9-81ED-4DB2-BD59-A6C34878D82A}">
                    <a16:rowId xmlns:a16="http://schemas.microsoft.com/office/drawing/2014/main" val="1608233314"/>
                  </a:ext>
                </a:extLst>
              </a:tr>
              <a:tr h="6879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t>Physical Site Inspection of </a:t>
                      </a:r>
                      <a:r>
                        <a:rPr lang="en-US" sz="1600" b="1" dirty="0" err="1"/>
                        <a:t>Prioritised</a:t>
                      </a:r>
                      <a:r>
                        <a:rPr lang="en-US" sz="1600" b="1" dirty="0"/>
                        <a:t> Locations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600" b="1"/>
                    </a:p>
                  </a:txBody>
                  <a:tcPr>
                    <a:solidFill>
                      <a:srgbClr val="CFD5EA"/>
                    </a:solidFill>
                  </a:tcPr>
                </a:tc>
                <a:tc>
                  <a:txBody>
                    <a:bodyPr/>
                    <a:lstStyle/>
                    <a:p>
                      <a:r>
                        <a:rPr lang="en-US" sz="1400" dirty="0"/>
                        <a:t>In order to ensure that the proposed Crown land activities enunciated through the ideation process have the best possible chance of success, it will be necessary to identify the optimal sites that can meet the needs of attendees at those activities.</a:t>
                      </a:r>
                    </a:p>
                    <a:p>
                      <a:endParaRPr lang="en-US" sz="800"/>
                    </a:p>
                    <a:p>
                      <a:r>
                        <a:rPr lang="en-US" sz="1400" dirty="0"/>
                        <a:t>This will require first-hand physical site inspections to understand the pros, cons and opportunities for each of the priority locations identified through the ideation process. </a:t>
                      </a:r>
                    </a:p>
                    <a:p>
                      <a:endParaRPr lang="en-US" sz="800"/>
                    </a:p>
                    <a:p>
                      <a:r>
                        <a:rPr lang="en-US" sz="1400" dirty="0"/>
                        <a:t>This is critical to ensure that each priority Crown land site has been reviewed thoroughly and any potential immediate infrastructure requirements (i.e. power, water, amenities, fencing, parking etc.) are outlined and considered before allocating as a priority for future </a:t>
                      </a:r>
                      <a:r>
                        <a:rPr lang="en-US" sz="1400" dirty="0" err="1"/>
                        <a:t>utilisation</a:t>
                      </a:r>
                      <a:r>
                        <a:rPr lang="en-US" sz="1400" dirty="0"/>
                        <a:t>.</a:t>
                      </a:r>
                    </a:p>
                  </a:txBody>
                  <a:tcPr>
                    <a:solidFill>
                      <a:srgbClr val="CFD5EA"/>
                    </a:solidFill>
                  </a:tcPr>
                </a:tc>
                <a:extLst>
                  <a:ext uri="{0D108BD9-81ED-4DB2-BD59-A6C34878D82A}">
                    <a16:rowId xmlns:a16="http://schemas.microsoft.com/office/drawing/2014/main" val="215183187"/>
                  </a:ext>
                </a:extLst>
              </a:tr>
              <a:tr h="6879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1" dirty="0"/>
                        <a:t>Development of Prioritisation Matrix</a:t>
                      </a:r>
                    </a:p>
                  </a:txBody>
                  <a:tcPr>
                    <a:solidFill>
                      <a:srgbClr val="E9EB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t>In order to facilitate an objective decision making process for future Crown land activities, it will be necessary to develop a Prioritisation Matrix. This Matrix will enable GORCAPA to compare and contrast activities across a range of genres and balance competing interests. Based on our knowledge of GORCAPA’s key objectives, a repeatable scoring and priority system will be developed which will grade and rank competing Crown land activities. Ultimately, the scoring, criteria and weighting system will need to be agreed with GORCAPA, and also which factors should be weighted higher than others i.e. Do visitor numbers and expenditure outweigh community engagement? Do activities that align with GORCAPA’s key brand attributes outweigh an activity that may generate a higher economic outcome?</a:t>
                      </a:r>
                    </a:p>
                  </a:txBody>
                  <a:tcPr>
                    <a:solidFill>
                      <a:srgbClr val="E9EBF5"/>
                    </a:solidFill>
                  </a:tcPr>
                </a:tc>
                <a:extLst>
                  <a:ext uri="{0D108BD9-81ED-4DB2-BD59-A6C34878D82A}">
                    <a16:rowId xmlns:a16="http://schemas.microsoft.com/office/drawing/2014/main" val="2198153020"/>
                  </a:ext>
                </a:extLst>
              </a:tr>
            </a:tbl>
          </a:graphicData>
        </a:graphic>
      </p:graphicFrame>
    </p:spTree>
    <p:extLst>
      <p:ext uri="{BB962C8B-B14F-4D97-AF65-F5344CB8AC3E}">
        <p14:creationId xmlns:p14="http://schemas.microsoft.com/office/powerpoint/2010/main" val="41464049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defRPr/>
            </a:pPr>
            <a:r>
              <a:rPr lang="en-AU" sz="2400" b="1"/>
              <a:t>Utilisation Strategy </a:t>
            </a: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Development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599" y="6538912"/>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a:xfrm>
            <a:off x="8610600" y="649287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261831380"/>
              </p:ext>
            </p:extLst>
          </p:nvPr>
        </p:nvGraphicFramePr>
        <p:xfrm>
          <a:off x="319845" y="641352"/>
          <a:ext cx="11552307" cy="5974080"/>
        </p:xfrm>
        <a:graphic>
          <a:graphicData uri="http://schemas.openxmlformats.org/drawingml/2006/table">
            <a:tbl>
              <a:tblPr firstRow="1" bandRow="1">
                <a:tableStyleId>{5C22544A-7EE6-4342-B048-85BDC9FD1C3A}</a:tableStyleId>
              </a:tblPr>
              <a:tblGrid>
                <a:gridCol w="2399071">
                  <a:extLst>
                    <a:ext uri="{9D8B030D-6E8A-4147-A177-3AD203B41FA5}">
                      <a16:colId xmlns:a16="http://schemas.microsoft.com/office/drawing/2014/main" val="188921292"/>
                    </a:ext>
                  </a:extLst>
                </a:gridCol>
                <a:gridCol w="9153236">
                  <a:extLst>
                    <a:ext uri="{9D8B030D-6E8A-4147-A177-3AD203B41FA5}">
                      <a16:colId xmlns:a16="http://schemas.microsoft.com/office/drawing/2014/main" val="2300277912"/>
                    </a:ext>
                  </a:extLst>
                </a:gridCol>
              </a:tblGrid>
              <a:tr h="3482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t>Item</a:t>
                      </a:r>
                    </a:p>
                  </a:txBody>
                  <a:tcPr anchor="ctr">
                    <a:solidFill>
                      <a:srgbClr val="000033"/>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AU" dirty="0"/>
                        <a:t>Action </a:t>
                      </a:r>
                      <a:endParaRPr lang="en-AU"/>
                    </a:p>
                  </a:txBody>
                  <a:tcPr anchor="ctr">
                    <a:solidFill>
                      <a:srgbClr val="000033"/>
                    </a:solidFill>
                  </a:tcPr>
                </a:tc>
                <a:extLst>
                  <a:ext uri="{0D108BD9-81ED-4DB2-BD59-A6C34878D82A}">
                    <a16:rowId xmlns:a16="http://schemas.microsoft.com/office/drawing/2014/main" val="2277727881"/>
                  </a:ext>
                </a:extLst>
              </a:tr>
              <a:tr h="1305824">
                <a:tc>
                  <a:txBody>
                    <a:bodyPr/>
                    <a:lstStyle/>
                    <a:p>
                      <a:r>
                        <a:rPr lang="en-AU" sz="1600" b="1" dirty="0"/>
                        <a:t>Initial Update to GORCAPA</a:t>
                      </a:r>
                    </a:p>
                  </a:txBody>
                  <a:tcPr>
                    <a:solidFill>
                      <a:srgbClr val="E9EBF5"/>
                    </a:solidFill>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AU" sz="1400" dirty="0"/>
                        <a:t>A detailed update on the project’s progress will be undertaken with GORCAPA in order to showcase the outcomes from: </a:t>
                      </a:r>
                      <a:endParaRPr lang="en-AU" sz="1400"/>
                    </a:p>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en-AU" sz="1200" dirty="0"/>
                        <a:t>The ideation process </a:t>
                      </a:r>
                    </a:p>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en-AU" sz="1200" dirty="0"/>
                        <a:t>The prioritisation of parcels of Crown land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The Prioritisation Matrix including the proposed criteria, scoring and weightings given to individual factors to enable an objective process for decision making and Crown land utilisation prioritisation.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8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400" dirty="0"/>
                        <a:t>GORCAPA feedback at this stage will be fed into the process to ensure it aligns with key deliverable objectives.</a:t>
                      </a:r>
                    </a:p>
                  </a:txBody>
                  <a:tcPr>
                    <a:solidFill>
                      <a:srgbClr val="E9EBF5"/>
                    </a:solidFill>
                  </a:tcPr>
                </a:tc>
                <a:extLst>
                  <a:ext uri="{0D108BD9-81ED-4DB2-BD59-A6C34878D82A}">
                    <a16:rowId xmlns:a16="http://schemas.microsoft.com/office/drawing/2014/main" val="3041205938"/>
                  </a:ext>
                </a:extLst>
              </a:tr>
              <a:tr h="1131714">
                <a:tc>
                  <a:txBody>
                    <a:bodyPr/>
                    <a:lstStyle/>
                    <a:p>
                      <a:r>
                        <a:rPr lang="en-AU" sz="1600" b="1" dirty="0"/>
                        <a:t>Initial Indicative Costings </a:t>
                      </a:r>
                      <a:endParaRPr lang="en-AU" sz="1600" b="1"/>
                    </a:p>
                  </a:txBody>
                  <a:tcPr>
                    <a:solidFill>
                      <a:srgbClr val="CFD5E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t>Indicative costings will be provided which will outline potential: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Minor infrastructure investment required to upgrade and/or ensure a parcel of Crown land is able to host an activity or activation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Activity hosting fees e.g. for additional major event content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Operational costs if GORCAPA were to manage and host the activity as opposed to outsourcing management</a:t>
                      </a:r>
                      <a:endParaRPr lang="en-AU" sz="14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800" dirty="0"/>
                    </a:p>
                    <a:p>
                      <a:r>
                        <a:rPr lang="en-AU" sz="1400" dirty="0"/>
                        <a:t>Please note that any major infrastructure requirements will be outlined, but no detailed costings provided.</a:t>
                      </a:r>
                    </a:p>
                  </a:txBody>
                  <a:tcPr>
                    <a:solidFill>
                      <a:srgbClr val="CFD5EA"/>
                    </a:solidFill>
                  </a:tcPr>
                </a:tc>
                <a:extLst>
                  <a:ext uri="{0D108BD9-81ED-4DB2-BD59-A6C34878D82A}">
                    <a16:rowId xmlns:a16="http://schemas.microsoft.com/office/drawing/2014/main" val="3845875987"/>
                  </a:ext>
                </a:extLst>
              </a:tr>
              <a:tr h="655000">
                <a:tc>
                  <a:txBody>
                    <a:bodyPr/>
                    <a:lstStyle/>
                    <a:p>
                      <a:r>
                        <a:rPr lang="en-AU" sz="1600" b="1" dirty="0"/>
                        <a:t>Sustainability Assessment </a:t>
                      </a:r>
                      <a:endParaRPr lang="en-AU" sz="1600" b="1"/>
                    </a:p>
                  </a:txBody>
                  <a:tcPr>
                    <a:solidFill>
                      <a:srgbClr val="E9EBF5"/>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AU" sz="1400" dirty="0"/>
                        <a:t>A sustainability framework will be used to highlight specific aspects that require consideration to ensure activities and/or Crown land enhancements are appropriate under GORCAPA's remit. This includes economic, social/ cultural and environmental sustainability.</a:t>
                      </a:r>
                    </a:p>
                  </a:txBody>
                  <a:tcPr>
                    <a:solidFill>
                      <a:srgbClr val="E9EBF5"/>
                    </a:solidFill>
                  </a:tcPr>
                </a:tc>
                <a:extLst>
                  <a:ext uri="{0D108BD9-81ED-4DB2-BD59-A6C34878D82A}">
                    <a16:rowId xmlns:a16="http://schemas.microsoft.com/office/drawing/2014/main" val="4095953125"/>
                  </a:ext>
                </a:extLst>
              </a:tr>
              <a:tr h="2205392">
                <a:tc>
                  <a:txBody>
                    <a:bodyPr/>
                    <a:lstStyle/>
                    <a:p>
                      <a:r>
                        <a:rPr lang="en-AU" sz="1600" b="1" dirty="0"/>
                        <a:t>High-level Direct Economic Benefit </a:t>
                      </a:r>
                      <a:endParaRPr lang="en-AU" sz="1600" b="1"/>
                    </a:p>
                  </a:txBody>
                  <a:tcPr>
                    <a:solidFill>
                      <a:srgbClr val="CFD5E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t>In order to enable GORCAPA to assess the merits of any of the proposed Crown land activities and/or Crown land enhancements and activations, a high level direct expenditure analysis will be undertaken.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t>This will involve undertaking (where possible) a projection of the likely economic impacts of an activity or activation such as: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Projected cumulative attendances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Projected number of unique attendees</a:t>
                      </a:r>
                    </a:p>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en-AU" sz="1200" dirty="0"/>
                        <a:t>Projected number of visitors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Visitor type – day trip v. overnight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Visitor origin – intrastate, interstate and overseas where applicable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Visitor length of stay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Visitor expenditure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Organisational expenditure spent as a result of the activity</a:t>
                      </a:r>
                    </a:p>
                  </a:txBody>
                  <a:tcPr>
                    <a:solidFill>
                      <a:srgbClr val="CFD5EA"/>
                    </a:solidFill>
                  </a:tcPr>
                </a:tc>
                <a:extLst>
                  <a:ext uri="{0D108BD9-81ED-4DB2-BD59-A6C34878D82A}">
                    <a16:rowId xmlns:a16="http://schemas.microsoft.com/office/drawing/2014/main" val="251446704"/>
                  </a:ext>
                </a:extLst>
              </a:tr>
            </a:tbl>
          </a:graphicData>
        </a:graphic>
      </p:graphicFrame>
    </p:spTree>
    <p:extLst>
      <p:ext uri="{BB962C8B-B14F-4D97-AF65-F5344CB8AC3E}">
        <p14:creationId xmlns:p14="http://schemas.microsoft.com/office/powerpoint/2010/main" val="41560212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defRPr/>
            </a:pPr>
            <a:r>
              <a:rPr lang="en-AU" sz="2400" b="1"/>
              <a:t>Utilisation Strategy </a:t>
            </a: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Development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2286562552"/>
              </p:ext>
            </p:extLst>
          </p:nvPr>
        </p:nvGraphicFramePr>
        <p:xfrm>
          <a:off x="344129" y="643813"/>
          <a:ext cx="11356459" cy="5577840"/>
        </p:xfrm>
        <a:graphic>
          <a:graphicData uri="http://schemas.openxmlformats.org/drawingml/2006/table">
            <a:tbl>
              <a:tblPr firstRow="1" bandRow="1">
                <a:tableStyleId>{5C22544A-7EE6-4342-B048-85BDC9FD1C3A}</a:tableStyleId>
              </a:tblPr>
              <a:tblGrid>
                <a:gridCol w="3061545">
                  <a:extLst>
                    <a:ext uri="{9D8B030D-6E8A-4147-A177-3AD203B41FA5}">
                      <a16:colId xmlns:a16="http://schemas.microsoft.com/office/drawing/2014/main" val="188921292"/>
                    </a:ext>
                  </a:extLst>
                </a:gridCol>
                <a:gridCol w="8294914">
                  <a:extLst>
                    <a:ext uri="{9D8B030D-6E8A-4147-A177-3AD203B41FA5}">
                      <a16:colId xmlns:a16="http://schemas.microsoft.com/office/drawing/2014/main" val="2300277912"/>
                    </a:ext>
                  </a:extLst>
                </a:gridCol>
              </a:tblGrid>
              <a:tr h="1586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t>Item</a:t>
                      </a:r>
                    </a:p>
                  </a:txBody>
                  <a:tcPr anchor="ctr">
                    <a:solidFill>
                      <a:srgbClr val="000033"/>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AU" dirty="0"/>
                        <a:t>Action </a:t>
                      </a:r>
                      <a:endParaRPr lang="en-AU"/>
                    </a:p>
                  </a:txBody>
                  <a:tcPr anchor="ctr">
                    <a:solidFill>
                      <a:srgbClr val="000033"/>
                    </a:solidFill>
                  </a:tcPr>
                </a:tc>
                <a:extLst>
                  <a:ext uri="{0D108BD9-81ED-4DB2-BD59-A6C34878D82A}">
                    <a16:rowId xmlns:a16="http://schemas.microsoft.com/office/drawing/2014/main" val="2277727881"/>
                  </a:ext>
                </a:extLst>
              </a:tr>
              <a:tr h="687993">
                <a:tc>
                  <a:txBody>
                    <a:bodyPr/>
                    <a:lstStyle/>
                    <a:p>
                      <a:r>
                        <a:rPr lang="en-AU" sz="1800" b="1" dirty="0"/>
                        <a:t>Option Prioritisation</a:t>
                      </a:r>
                    </a:p>
                  </a:txBody>
                  <a:tcPr>
                    <a:solidFill>
                      <a:srgbClr val="E9EB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GORCAPA will be provided with a </a:t>
                      </a:r>
                      <a:r>
                        <a:rPr lang="en-US" sz="1400" dirty="0" err="1"/>
                        <a:t>prioritised</a:t>
                      </a:r>
                      <a:r>
                        <a:rPr lang="en-US" sz="1400" dirty="0"/>
                        <a:t> list of parcels of Crown land appropriate for improved activation as well as identifying the type of activities that could potentially occur on these parcels of Crown land. These will be broken down into various categories such as: Traditional Owner Opportunities, GORCAPA Opportunities, etc.</a:t>
                      </a:r>
                    </a:p>
                    <a:p>
                      <a:endParaRPr lang="en-US" sz="800"/>
                    </a:p>
                    <a:p>
                      <a:r>
                        <a:rPr lang="en-US" sz="1400" dirty="0"/>
                        <a:t>A captured list of opportunities that were considered, but not recommended, will also be provided.</a:t>
                      </a:r>
                      <a:endParaRPr lang="en-AU" sz="1400" dirty="0"/>
                    </a:p>
                  </a:txBody>
                  <a:tcPr>
                    <a:solidFill>
                      <a:srgbClr val="E9EBF5"/>
                    </a:solidFill>
                  </a:tcPr>
                </a:tc>
                <a:extLst>
                  <a:ext uri="{0D108BD9-81ED-4DB2-BD59-A6C34878D82A}">
                    <a16:rowId xmlns:a16="http://schemas.microsoft.com/office/drawing/2014/main" val="3826650508"/>
                  </a:ext>
                </a:extLst>
              </a:tr>
              <a:tr h="687993">
                <a:tc>
                  <a:txBody>
                    <a:bodyPr/>
                    <a:lstStyle/>
                    <a:p>
                      <a:r>
                        <a:rPr lang="en-AU" sz="1800" b="1" dirty="0"/>
                        <a:t>Presentation of Options and Opportunities Paper </a:t>
                      </a:r>
                      <a:endParaRPr lang="en-AU" sz="1800" b="1"/>
                    </a:p>
                  </a:txBody>
                  <a:tcPr>
                    <a:solidFill>
                      <a:srgbClr val="CFD5EA"/>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AU" sz="1400" dirty="0"/>
                        <a:t>We will conduct a Workshop with key GORCAPA executives, which will outline the Priorities Options &amp; Opportunities for activities and activation of Crown land to increase utilisation, and also maximise the potential economic, social/cultural and environmental outcomes.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t>Critically, we will take GORCAPA through our process and the reasoning behind our recommendations, along with why some potential opportunities were not prioritised or were excluded.</a:t>
                      </a:r>
                    </a:p>
                  </a:txBody>
                  <a:tcPr>
                    <a:solidFill>
                      <a:srgbClr val="CFD5EA"/>
                    </a:solidFill>
                  </a:tcPr>
                </a:tc>
                <a:extLst>
                  <a:ext uri="{0D108BD9-81ED-4DB2-BD59-A6C34878D82A}">
                    <a16:rowId xmlns:a16="http://schemas.microsoft.com/office/drawing/2014/main" val="3041205938"/>
                  </a:ext>
                </a:extLst>
              </a:tr>
              <a:tr h="687993">
                <a:tc>
                  <a:txBody>
                    <a:bodyPr/>
                    <a:lstStyle/>
                    <a:p>
                      <a:r>
                        <a:rPr lang="en-AU" sz="1800" b="1" dirty="0"/>
                        <a:t>Incorporation of Feedback into Draft reports </a:t>
                      </a:r>
                      <a:endParaRPr lang="en-AU" sz="1800" b="1"/>
                    </a:p>
                  </a:txBody>
                  <a:tcPr>
                    <a:solidFill>
                      <a:srgbClr val="E9EB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t>Once GORCAPA’s feedback has been integrated, it will be provided with a Draft Report including each of the following:</a:t>
                      </a:r>
                    </a:p>
                    <a:p>
                      <a:pPr marL="285750" indent="-285750">
                        <a:buFont typeface="Arial" panose="020B0604020202020204" pitchFamily="34" charset="0"/>
                        <a:buChar char="•"/>
                      </a:pPr>
                      <a:r>
                        <a:rPr lang="en-US" sz="1400" dirty="0"/>
                        <a:t>A Draft Fee Framework including a proposed pricing structure based on type of activity </a:t>
                      </a:r>
                    </a:p>
                    <a:p>
                      <a:pPr marL="285750" indent="-285750">
                        <a:buFont typeface="Arial" panose="020B0604020202020204" pitchFamily="34" charset="0"/>
                        <a:buChar char="•"/>
                      </a:pPr>
                      <a:r>
                        <a:rPr lang="en-US" sz="1400" dirty="0"/>
                        <a:t>A Draft Event Attraction Plan</a:t>
                      </a:r>
                    </a:p>
                    <a:p>
                      <a:pPr marL="285750" indent="-285750">
                        <a:buFont typeface="Arial" panose="020B0604020202020204" pitchFamily="34" charset="0"/>
                        <a:buChar char="•"/>
                      </a:pPr>
                      <a:r>
                        <a:rPr lang="en-US" sz="1400" dirty="0"/>
                        <a:t>A </a:t>
                      </a:r>
                      <a:r>
                        <a:rPr lang="en-US" sz="1400" dirty="0" err="1"/>
                        <a:t>prioritised</a:t>
                      </a:r>
                      <a:r>
                        <a:rPr lang="en-US" sz="1400" dirty="0"/>
                        <a:t> and costed (indicative) schedule of infrastructure needed to:</a:t>
                      </a:r>
                    </a:p>
                    <a:p>
                      <a:pPr marL="0" indent="0">
                        <a:buFont typeface="Arial" panose="020B0604020202020204" pitchFamily="34" charset="0"/>
                        <a:buNone/>
                      </a:pPr>
                      <a:r>
                        <a:rPr lang="en-US" sz="1400" dirty="0"/>
                        <a:t>      - better support activation of Crown land; and/or</a:t>
                      </a:r>
                    </a:p>
                    <a:p>
                      <a:pPr marL="0" indent="0">
                        <a:buFont typeface="Arial" panose="020B0604020202020204" pitchFamily="34" charset="0"/>
                        <a:buNone/>
                      </a:pPr>
                      <a:r>
                        <a:rPr lang="en-US" sz="1400" dirty="0"/>
                        <a:t>      - activate Crown land to better support local businesses (e.g. seasonal worker accommodation)</a:t>
                      </a:r>
                    </a:p>
                    <a:p>
                      <a:pPr marL="285750" indent="-285750">
                        <a:buFont typeface="Arial" panose="020B0604020202020204" pitchFamily="34" charset="0"/>
                        <a:buChar char="•"/>
                      </a:pPr>
                      <a:r>
                        <a:rPr lang="en-US" sz="1400" dirty="0"/>
                        <a:t>A </a:t>
                      </a:r>
                      <a:r>
                        <a:rPr lang="en-US" sz="1400" dirty="0" err="1"/>
                        <a:t>prioritised</a:t>
                      </a:r>
                      <a:r>
                        <a:rPr lang="en-US" sz="1400" dirty="0"/>
                        <a:t> list of parcels of land appropriate for improved activation as well as identifying the type of activities that could occur on these parcels. This will specifically highlight any opportunities for traditional owner groups.</a:t>
                      </a:r>
                    </a:p>
                    <a:p>
                      <a:pPr marL="285750" indent="-285750">
                        <a:buFont typeface="Arial" panose="020B0604020202020204" pitchFamily="34" charset="0"/>
                        <a:buChar char="•"/>
                      </a:pPr>
                      <a:r>
                        <a:rPr lang="en-US" sz="1400" dirty="0"/>
                        <a:t>A high-level economic benefit for each recommended activity / land activation to enable GORCAPA to quantify the potential benefit for each recommendation.</a:t>
                      </a:r>
                    </a:p>
                    <a:p>
                      <a:pPr marL="285750" indent="-285750">
                        <a:buFont typeface="Arial" panose="020B0604020202020204" pitchFamily="34" charset="0"/>
                        <a:buChar char="•"/>
                      </a:pPr>
                      <a:r>
                        <a:rPr lang="en-US" sz="1400" dirty="0"/>
                        <a:t>Clear advice as to the criteria that was used in the </a:t>
                      </a:r>
                      <a:r>
                        <a:rPr lang="en-US" sz="1400" dirty="0" err="1"/>
                        <a:t>prioritisation</a:t>
                      </a:r>
                      <a:r>
                        <a:rPr lang="en-US" sz="1400" dirty="0"/>
                        <a:t> of the above recommendations.</a:t>
                      </a:r>
                      <a:endParaRPr lang="en-AU" sz="1400" dirty="0"/>
                    </a:p>
                  </a:txBody>
                  <a:tcPr>
                    <a:solidFill>
                      <a:srgbClr val="E9EBF5"/>
                    </a:solidFill>
                  </a:tcPr>
                </a:tc>
                <a:extLst>
                  <a:ext uri="{0D108BD9-81ED-4DB2-BD59-A6C34878D82A}">
                    <a16:rowId xmlns:a16="http://schemas.microsoft.com/office/drawing/2014/main" val="3845875987"/>
                  </a:ext>
                </a:extLst>
              </a:tr>
            </a:tbl>
          </a:graphicData>
        </a:graphic>
      </p:graphicFrame>
    </p:spTree>
    <p:extLst>
      <p:ext uri="{BB962C8B-B14F-4D97-AF65-F5344CB8AC3E}">
        <p14:creationId xmlns:p14="http://schemas.microsoft.com/office/powerpoint/2010/main" val="34364172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Draft Plan Framework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6" name="Diagram 5">
            <a:extLst>
              <a:ext uri="{FF2B5EF4-FFF2-40B4-BE49-F238E27FC236}">
                <a16:creationId xmlns:a16="http://schemas.microsoft.com/office/drawing/2014/main" id="{85ABB25A-ADDF-48F9-FE7F-B2B3AA877854}"/>
              </a:ext>
            </a:extLst>
          </p:cNvPr>
          <p:cNvGraphicFramePr/>
          <p:nvPr>
            <p:extLst>
              <p:ext uri="{D42A27DB-BD31-4B8C-83A1-F6EECF244321}">
                <p14:modId xmlns:p14="http://schemas.microsoft.com/office/powerpoint/2010/main" val="2448443887"/>
              </p:ext>
            </p:extLst>
          </p:nvPr>
        </p:nvGraphicFramePr>
        <p:xfrm>
          <a:off x="333375" y="638703"/>
          <a:ext cx="11284667" cy="59002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104102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lang="en-AU" sz="2400" b="1">
                <a:solidFill>
                  <a:prstClr val="white"/>
                </a:solidFill>
                <a:latin typeface="Calibri" panose="020F0502020204030204"/>
              </a:rPr>
              <a:t> Optional Planning Analysis</a:t>
            </a:r>
            <a:endParaRPr kumimoji="0" lang="en-AU" sz="24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3995057" y="6456594"/>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a:xfrm>
            <a:off x="9190653" y="6409283"/>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1970890902"/>
              </p:ext>
            </p:extLst>
          </p:nvPr>
        </p:nvGraphicFramePr>
        <p:xfrm>
          <a:off x="96416" y="632371"/>
          <a:ext cx="11912082" cy="4229824"/>
        </p:xfrm>
        <a:graphic>
          <a:graphicData uri="http://schemas.openxmlformats.org/drawingml/2006/table">
            <a:tbl>
              <a:tblPr firstRow="1" bandRow="1">
                <a:tableStyleId>{5C22544A-7EE6-4342-B048-85BDC9FD1C3A}</a:tableStyleId>
              </a:tblPr>
              <a:tblGrid>
                <a:gridCol w="3409899">
                  <a:extLst>
                    <a:ext uri="{9D8B030D-6E8A-4147-A177-3AD203B41FA5}">
                      <a16:colId xmlns:a16="http://schemas.microsoft.com/office/drawing/2014/main" val="188921292"/>
                    </a:ext>
                  </a:extLst>
                </a:gridCol>
                <a:gridCol w="8502183">
                  <a:extLst>
                    <a:ext uri="{9D8B030D-6E8A-4147-A177-3AD203B41FA5}">
                      <a16:colId xmlns:a16="http://schemas.microsoft.com/office/drawing/2014/main" val="2300277912"/>
                    </a:ext>
                  </a:extLst>
                </a:gridCol>
              </a:tblGrid>
              <a:tr h="38934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Item</a:t>
                      </a:r>
                    </a:p>
                  </a:txBody>
                  <a:tcPr anchor="ctr">
                    <a:solidFill>
                      <a:srgbClr val="00003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Action </a:t>
                      </a:r>
                    </a:p>
                  </a:txBody>
                  <a:tcPr anchor="ctr">
                    <a:solidFill>
                      <a:srgbClr val="000033"/>
                    </a:solidFill>
                  </a:tcPr>
                </a:tc>
                <a:extLst>
                  <a:ext uri="{0D108BD9-81ED-4DB2-BD59-A6C34878D82A}">
                    <a16:rowId xmlns:a16="http://schemas.microsoft.com/office/drawing/2014/main" val="2277727881"/>
                  </a:ext>
                </a:extLst>
              </a:tr>
              <a:tr h="627510">
                <a:tc>
                  <a:txBody>
                    <a:bodyPr/>
                    <a:lstStyle/>
                    <a:p>
                      <a:pPr algn="ctr"/>
                      <a:r>
                        <a:rPr lang="en-AU" sz="1800" b="1"/>
                        <a:t>Planning Analysis  (Optional)</a:t>
                      </a:r>
                    </a:p>
                    <a:p>
                      <a:endParaRPr lang="en-AU" sz="2400" b="1"/>
                    </a:p>
                    <a:p>
                      <a:endParaRPr lang="en-AU" sz="2400" b="1" baseline="-25000"/>
                    </a:p>
                  </a:txBody>
                  <a:tcPr/>
                </a:tc>
                <a:tc>
                  <a:txBody>
                    <a:bodyPr/>
                    <a:lstStyle/>
                    <a:p>
                      <a:r>
                        <a:rPr lang="en-AU" sz="1400"/>
                        <a:t>Our expert planner, Claire  Baker will provide comprehensive and strategic advice on the planning issues across the project and would undertake the following proposed planning analysis: </a:t>
                      </a:r>
                    </a:p>
                    <a:p>
                      <a:endParaRPr lang="en-AU" sz="800"/>
                    </a:p>
                    <a:p>
                      <a:r>
                        <a:rPr lang="en-AU" sz="1400" b="1" kern="1200">
                          <a:solidFill>
                            <a:schemeClr val="dk1"/>
                          </a:solidFill>
                          <a:effectLst/>
                          <a:latin typeface="+mn-lt"/>
                          <a:ea typeface="+mn-ea"/>
                          <a:cs typeface="+mn-cs"/>
                        </a:rPr>
                        <a:t>Council Liaison</a:t>
                      </a:r>
                      <a:r>
                        <a:rPr lang="en-AU" sz="1400" kern="1200">
                          <a:solidFill>
                            <a:schemeClr val="dk1"/>
                          </a:solidFill>
                          <a:effectLst/>
                          <a:latin typeface="+mn-lt"/>
                          <a:ea typeface="+mn-ea"/>
                          <a:cs typeface="+mn-cs"/>
                        </a:rPr>
                        <a:t> - 60 minute online session with each of the relevant Councils to understand the strategic planning context, zoning and overlays and what is happening in practice that will influence the project and approvals. Understand which communities are most active and mobilised in opposing change in their neighbourhoods. Get a sense for any state priorities in this region that may influence the project</a:t>
                      </a:r>
                    </a:p>
                    <a:p>
                      <a:endParaRPr lang="en-AU" sz="1400" kern="1200">
                        <a:solidFill>
                          <a:schemeClr val="dk1"/>
                        </a:solidFill>
                        <a:effectLst/>
                        <a:latin typeface="+mn-lt"/>
                        <a:ea typeface="+mn-ea"/>
                        <a:cs typeface="+mn-cs"/>
                      </a:endParaRPr>
                    </a:p>
                    <a:p>
                      <a:r>
                        <a:rPr lang="en-AU" sz="1400" b="1" kern="1200">
                          <a:solidFill>
                            <a:schemeClr val="dk1"/>
                          </a:solidFill>
                          <a:effectLst/>
                          <a:latin typeface="+mn-lt"/>
                          <a:ea typeface="+mn-ea"/>
                          <a:cs typeface="+mn-cs"/>
                        </a:rPr>
                        <a:t>Strategic Land Use Analysis Matrix - </a:t>
                      </a:r>
                      <a:r>
                        <a:rPr lang="en-AU" sz="1400" kern="1200">
                          <a:solidFill>
                            <a:schemeClr val="dk1"/>
                          </a:solidFill>
                          <a:effectLst/>
                          <a:latin typeface="+mn-lt"/>
                          <a:ea typeface="+mn-ea"/>
                          <a:cs typeface="+mn-cs"/>
                        </a:rPr>
                        <a:t> develop a bespoke matrix for the zoning and tourism activities [up to 20 uses] to create a broad assessment of what uses don't need a permit [i.e. BnB in a Rural Conservation Zone doesn't need a permit so could be encouraged in these areas], what needs a permit and what is prohibited. We can colour code with a traffic light system for easy analysis</a:t>
                      </a:r>
                    </a:p>
                    <a:p>
                      <a:endParaRPr lang="en-AU" sz="1400" kern="1200">
                        <a:solidFill>
                          <a:schemeClr val="dk1"/>
                        </a:solidFill>
                        <a:effectLst/>
                        <a:latin typeface="+mn-lt"/>
                        <a:ea typeface="+mn-ea"/>
                        <a:cs typeface="+mn-cs"/>
                      </a:endParaRPr>
                    </a:p>
                    <a:p>
                      <a:r>
                        <a:rPr lang="en-AU" sz="1400" b="1" kern="1200">
                          <a:solidFill>
                            <a:schemeClr val="dk1"/>
                          </a:solidFill>
                          <a:effectLst/>
                          <a:latin typeface="+mn-lt"/>
                          <a:ea typeface="+mn-ea"/>
                          <a:cs typeface="+mn-cs"/>
                        </a:rPr>
                        <a:t>Detailed Land Use Zoning and Overlay Analysis - </a:t>
                      </a:r>
                      <a:r>
                        <a:rPr lang="en-AU" sz="1400" kern="1200">
                          <a:solidFill>
                            <a:schemeClr val="dk1"/>
                          </a:solidFill>
                          <a:effectLst/>
                          <a:latin typeface="+mn-lt"/>
                          <a:ea typeface="+mn-ea"/>
                          <a:cs typeface="+mn-cs"/>
                        </a:rPr>
                        <a:t>detailed investigation of areas to assess identified Tourism priority activities. This would be delivered in a highly visual output with the area mapping, zoning and overlay analysis with recommendations of what activities are likely to be supported by Council in each area and identification of further strategic investigations that may be required to answer that question (i.e. environmental considerations including Bushfire Management, Cultural Heritage, Flooding, Vegetation protection).</a:t>
                      </a:r>
                      <a:endParaRPr lang="en-AU" sz="1400"/>
                    </a:p>
                  </a:txBody>
                  <a:tcPr/>
                </a:tc>
                <a:extLst>
                  <a:ext uri="{0D108BD9-81ED-4DB2-BD59-A6C34878D82A}">
                    <a16:rowId xmlns:a16="http://schemas.microsoft.com/office/drawing/2014/main" val="1976572789"/>
                  </a:ext>
                </a:extLst>
              </a:tr>
            </a:tbl>
          </a:graphicData>
        </a:graphic>
      </p:graphicFrame>
    </p:spTree>
    <p:extLst>
      <p:ext uri="{BB962C8B-B14F-4D97-AF65-F5344CB8AC3E}">
        <p14:creationId xmlns:p14="http://schemas.microsoft.com/office/powerpoint/2010/main" val="3628202666"/>
      </p:ext>
    </p:extLst>
  </p:cSld>
  <p:clrMapOvr>
    <a:masterClrMapping/>
  </p:clrMapOvr>
  <p:extLst>
    <p:ext uri="{6950BFC3-D8DA-4A85-94F7-54DA5524770B}">
      <p188:commentRel xmlns:p188="http://schemas.microsoft.com/office/powerpoint/2018/8/main" r:id="rId2"/>
    </p:ext>
  </p:extLs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AU" sz="2400" b="1">
                <a:solidFill>
                  <a:prstClr val="white"/>
                </a:solidFill>
                <a:latin typeface="Calibri" panose="020F0502020204030204"/>
                <a:cs typeface="Calibri"/>
              </a:rPr>
              <a:t>Op</a:t>
            </a: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tional Event Product Testing  Research</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1951823306"/>
              </p:ext>
            </p:extLst>
          </p:nvPr>
        </p:nvGraphicFramePr>
        <p:xfrm>
          <a:off x="158620" y="586181"/>
          <a:ext cx="11933854" cy="6071703"/>
        </p:xfrm>
        <a:graphic>
          <a:graphicData uri="http://schemas.openxmlformats.org/drawingml/2006/table">
            <a:tbl>
              <a:tblPr firstRow="1" bandRow="1">
                <a:tableStyleId>{5C22544A-7EE6-4342-B048-85BDC9FD1C3A}</a:tableStyleId>
              </a:tblPr>
              <a:tblGrid>
                <a:gridCol w="2164702">
                  <a:extLst>
                    <a:ext uri="{9D8B030D-6E8A-4147-A177-3AD203B41FA5}">
                      <a16:colId xmlns:a16="http://schemas.microsoft.com/office/drawing/2014/main" val="188921292"/>
                    </a:ext>
                  </a:extLst>
                </a:gridCol>
                <a:gridCol w="9769152">
                  <a:extLst>
                    <a:ext uri="{9D8B030D-6E8A-4147-A177-3AD203B41FA5}">
                      <a16:colId xmlns:a16="http://schemas.microsoft.com/office/drawing/2014/main" val="2300277912"/>
                    </a:ext>
                  </a:extLst>
                </a:gridCol>
              </a:tblGrid>
              <a:tr h="4024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Item</a:t>
                      </a:r>
                    </a:p>
                  </a:txBody>
                  <a:tcPr anchor="ctr">
                    <a:solidFill>
                      <a:srgbClr val="00003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Action </a:t>
                      </a:r>
                    </a:p>
                  </a:txBody>
                  <a:tcPr anchor="ctr">
                    <a:solidFill>
                      <a:srgbClr val="000033"/>
                    </a:solidFill>
                  </a:tcPr>
                </a:tc>
                <a:extLst>
                  <a:ext uri="{0D108BD9-81ED-4DB2-BD59-A6C34878D82A}">
                    <a16:rowId xmlns:a16="http://schemas.microsoft.com/office/drawing/2014/main" val="2277727881"/>
                  </a:ext>
                </a:extLst>
              </a:tr>
              <a:tr h="2213327">
                <a:tc>
                  <a:txBody>
                    <a:bodyPr/>
                    <a:lstStyle/>
                    <a:p>
                      <a:pPr marL="0" marR="0" lvl="0" indent="0" algn="l" rtl="0" eaLnBrk="1" fontAlgn="auto" latinLnBrk="0" hangingPunct="1">
                        <a:lnSpc>
                          <a:spcPct val="100000"/>
                        </a:lnSpc>
                        <a:spcBef>
                          <a:spcPts val="0"/>
                        </a:spcBef>
                        <a:spcAft>
                          <a:spcPts val="0"/>
                        </a:spcAft>
                        <a:buClrTx/>
                        <a:buSzTx/>
                        <a:buFontTx/>
                        <a:buNone/>
                      </a:pPr>
                      <a:r>
                        <a:rPr kumimoji="0" lang="en-US" sz="1800" b="1" i="0" u="none" strike="noStrike" kern="1200" cap="none" spc="0" normalizeH="0" baseline="0" noProof="0">
                          <a:ln>
                            <a:noFill/>
                          </a:ln>
                          <a:effectLst/>
                          <a:uLnTx/>
                          <a:uFillTx/>
                          <a:latin typeface="+mn-lt"/>
                          <a:ea typeface="Calibri" panose="020F0502020204030204" pitchFamily="34" charset="0"/>
                          <a:cs typeface="Calibri"/>
                        </a:rPr>
                        <a:t>Market Research Process to Test the Appeal and Demand for New </a:t>
                      </a:r>
                      <a:r>
                        <a:rPr lang="en-US" sz="1800" b="1" i="0" u="none" strike="noStrike" kern="1200" cap="none" spc="0" normalizeH="0" baseline="0" noProof="0">
                          <a:ln>
                            <a:noFill/>
                          </a:ln>
                          <a:effectLst/>
                          <a:uLnTx/>
                          <a:uFillTx/>
                          <a:latin typeface="+mn-lt"/>
                          <a:ea typeface="Calibri" panose="020F0502020204030204" pitchFamily="34" charset="0"/>
                          <a:cs typeface="Calibri"/>
                        </a:rPr>
                        <a:t>Event Products &amp; other Activities</a:t>
                      </a:r>
                    </a:p>
                    <a:p>
                      <a:pPr marL="0" marR="0" lvl="0" indent="0" algn="l" rtl="0" eaLnBrk="1" fontAlgn="auto" latinLnBrk="0" hangingPunct="1">
                        <a:lnSpc>
                          <a:spcPct val="100000"/>
                        </a:lnSpc>
                        <a:spcBef>
                          <a:spcPts val="0"/>
                        </a:spcBef>
                        <a:spcAft>
                          <a:spcPts val="0"/>
                        </a:spcAft>
                        <a:buClrTx/>
                        <a:buSzTx/>
                        <a:buFontTx/>
                        <a:buNone/>
                      </a:pPr>
                      <a:endParaRPr lang="en-US" sz="1800" b="1" i="0" u="none" strike="noStrike" kern="1200" cap="none" spc="0" normalizeH="0" baseline="0" noProof="0">
                        <a:ln>
                          <a:noFill/>
                        </a:ln>
                        <a:effectLst/>
                        <a:uLnTx/>
                        <a:uFillTx/>
                        <a:latin typeface="+mn-lt"/>
                        <a:cs typeface="Calibri"/>
                      </a:endParaRPr>
                    </a:p>
                    <a:p>
                      <a:pPr marL="0" marR="0" lvl="0" indent="0" algn="l" rtl="0" eaLnBrk="1" fontAlgn="auto" latinLnBrk="0" hangingPunct="1">
                        <a:lnSpc>
                          <a:spcPct val="100000"/>
                        </a:lnSpc>
                        <a:spcBef>
                          <a:spcPts val="0"/>
                        </a:spcBef>
                        <a:spcAft>
                          <a:spcPts val="0"/>
                        </a:spcAft>
                        <a:buClrTx/>
                        <a:buSzTx/>
                        <a:buFontTx/>
                        <a:buNone/>
                      </a:pPr>
                      <a:r>
                        <a:rPr lang="en-US" sz="1800" b="1" i="0" u="none" strike="noStrike" kern="1200" cap="none" spc="0" normalizeH="0" baseline="0" noProof="0">
                          <a:ln>
                            <a:noFill/>
                          </a:ln>
                          <a:effectLst/>
                          <a:uLnTx/>
                          <a:uFillTx/>
                          <a:latin typeface="+mn-lt"/>
                          <a:cs typeface="Calibri"/>
                        </a:rPr>
                        <a:t>(Optional) </a:t>
                      </a:r>
                      <a:endParaRPr lang="en-AU" sz="1800" b="1"/>
                    </a:p>
                  </a:txBody>
                  <a:tcPr/>
                </a:tc>
                <a:tc>
                  <a:txBody>
                    <a:bodyPr/>
                    <a:lstStyle/>
                    <a:p>
                      <a:pPr lvl="0">
                        <a:defRPr/>
                      </a:pPr>
                      <a:r>
                        <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rPr>
                        <a:t>To build an even stronger evidence-base, we have also included our Product Appeal and Intention Testing as a value-add. This model has been successfully utilised for other clients such as Barossa Australia, South Australian Tourism Commission, Tourism Western </a:t>
                      </a:r>
                      <a:r>
                        <a:rPr lang="en-US" sz="1400">
                          <a:solidFill>
                            <a:prstClr val="black"/>
                          </a:solidFill>
                          <a:ea typeface="Calibri" panose="020F0502020204030204" pitchFamily="34" charset="0"/>
                          <a:cs typeface="Calibri"/>
                        </a:rPr>
                        <a:t>Australia, Regional Development Victoria and Tourism Greater Geelong and the Bellarine.</a:t>
                      </a:r>
                      <a:endPar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mn-lt"/>
                        <a:ea typeface="Calibri" panose="020F0502020204030204" pitchFamily="34" charset="0"/>
                        <a:cs typeface="Calibri"/>
                      </a:endParaRPr>
                    </a:p>
                    <a:p>
                      <a:pPr marL="0" marR="0" lvl="0" indent="0" algn="l" rtl="0" eaLnBrk="1" fontAlgn="auto" latinLnBrk="0" hangingPunct="1">
                        <a:lnSpc>
                          <a:spcPct val="100000"/>
                        </a:lnSpc>
                        <a:spcBef>
                          <a:spcPts val="0"/>
                        </a:spcBef>
                        <a:spcAft>
                          <a:spcPts val="0"/>
                        </a:spcAft>
                        <a:buClrTx/>
                        <a:buSzTx/>
                        <a:buFontTx/>
                        <a:buNone/>
                      </a:pPr>
                      <a:r>
                        <a:rPr kumimoji="0" lang="en-US" sz="1400" b="0" i="0" u="none" strike="noStrike" kern="1200" cap="none" spc="0" normalizeH="0" baseline="0" noProof="0">
                          <a:ln>
                            <a:noFill/>
                          </a:ln>
                          <a:effectLst/>
                          <a:uLnTx/>
                          <a:uFillTx/>
                          <a:latin typeface="+mn-lt"/>
                          <a:ea typeface="Calibri" panose="020F0502020204030204" pitchFamily="34" charset="0"/>
                          <a:cs typeface="Calibri"/>
                        </a:rPr>
                        <a:t>We have designed this research element to test new </a:t>
                      </a:r>
                      <a:r>
                        <a:rPr lang="en-US" sz="1400" b="0" i="0" u="none" strike="noStrike" kern="1200" cap="none" spc="0" normalizeH="0" baseline="0" noProof="0">
                          <a:ln>
                            <a:noFill/>
                          </a:ln>
                          <a:effectLst/>
                          <a:uLnTx/>
                          <a:uFillTx/>
                          <a:latin typeface="+mn-lt"/>
                          <a:ea typeface="Calibri" panose="020F0502020204030204" pitchFamily="34" charset="0"/>
                          <a:cs typeface="Calibri"/>
                        </a:rPr>
                        <a:t>event products and</a:t>
                      </a:r>
                      <a:r>
                        <a:rPr kumimoji="0" lang="en-US" sz="1400" b="0" i="0" u="none" strike="noStrike" kern="1200" cap="none" spc="0" normalizeH="0" baseline="0" noProof="0">
                          <a:ln>
                            <a:noFill/>
                          </a:ln>
                          <a:effectLst/>
                          <a:uLnTx/>
                          <a:uFillTx/>
                          <a:latin typeface="+mn-lt"/>
                          <a:ea typeface="Calibri" panose="020F0502020204030204" pitchFamily="34" charset="0"/>
                          <a:cs typeface="Calibri"/>
                        </a:rPr>
                        <a:t> other activities. We can utilise that model to test any event ideas or products as a value add</a:t>
                      </a:r>
                      <a:r>
                        <a:rPr kumimoji="0" lang="en-US" sz="800" b="0" i="0" u="none" strike="noStrike" kern="1200" cap="none" spc="0" normalizeH="0" baseline="0" noProof="0">
                          <a:ln>
                            <a:noFill/>
                          </a:ln>
                          <a:effectLst/>
                          <a:uLnTx/>
                          <a:uFillTx/>
                          <a:latin typeface="+mn-lt"/>
                          <a:ea typeface="Calibri" panose="020F0502020204030204" pitchFamily="34" charset="0"/>
                          <a:cs typeface="Calibri"/>
                        </a:rPr>
                        <a:t>. </a:t>
                      </a:r>
                      <a:r>
                        <a:rPr kumimoji="0" lang="en-US" sz="1400" b="0" i="0" u="none" strike="noStrike" kern="1200" cap="none" spc="0" normalizeH="0" baseline="0" noProof="0">
                          <a:ln>
                            <a:noFill/>
                          </a:ln>
                          <a:effectLst/>
                          <a:uLnTx/>
                          <a:uFillTx/>
                          <a:latin typeface="+mn-lt"/>
                          <a:ea typeface="Calibri" panose="020F0502020204030204" pitchFamily="34" charset="0"/>
                          <a:cs typeface="Calibri"/>
                        </a:rPr>
                        <a:t>This will assist in ensuring any new event products and experiences are based on sound evidence of expected market demand. Our proposed methodology would go to the same respondents as outlined in ODIN360’s other GORCAPA submissions, and would test a range of product options, using visual stimuli and a short narrative to explain it.</a:t>
                      </a:r>
                      <a:r>
                        <a:rPr lang="en-US" sz="1400" b="0" i="0" u="none" strike="noStrike" kern="1200" cap="none" spc="0" normalizeH="0" baseline="0" noProof="0">
                          <a:ln>
                            <a:noFill/>
                          </a:ln>
                          <a:effectLst/>
                          <a:uLnTx/>
                          <a:uFillTx/>
                          <a:latin typeface="+mn-lt"/>
                          <a:ea typeface="Calibri" panose="020F0502020204030204" pitchFamily="34" charset="0"/>
                          <a:cs typeface="Calibri"/>
                        </a:rPr>
                        <a:t> </a:t>
                      </a:r>
                      <a:endParaRPr kumimoji="0" lang="en-US" sz="1400" b="0" i="0" u="none" strike="noStrike" kern="1200" cap="none" spc="0" normalizeH="0" baseline="0" noProof="0">
                        <a:ln>
                          <a:noFill/>
                        </a:ln>
                        <a:effectLst/>
                        <a:uLnTx/>
                        <a:uFillTx/>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rPr>
                        <a:t>From the analysis of the data, we would then be able to detail the most appealing new products and experiences, and the market appetite at various price points, as well as comparisons of appetite across different Australian regions, thereby allowing GORCAPA to prioritise its future investment direction. This will be particularly important in refining a future plan to develop the best products and experiences, based on consumer appeal and highest yield.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n-lt"/>
                          <a:ea typeface="Calibri" panose="020F0502020204030204" pitchFamily="34" charset="0"/>
                          <a:cs typeface="Calibri"/>
                        </a:rPr>
                        <a:t>Our Unique Product Appeal and Intention Testing Methodology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prstClr val="black"/>
                        </a:solidFill>
                        <a:effectLst/>
                        <a:uLnTx/>
                        <a:uFillTx/>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effectLst/>
                          <a:uLnTx/>
                          <a:uFillTx/>
                          <a:latin typeface="+mn-lt"/>
                          <a:ea typeface="Calibri" panose="020F0502020204030204" pitchFamily="34" charset="0"/>
                          <a:cs typeface="Calibri"/>
                        </a:rPr>
                        <a:t>Working with </a:t>
                      </a:r>
                      <a:r>
                        <a:rPr lang="en-US" sz="1400" b="0" i="0" u="none" strike="noStrike" kern="1200" cap="none" spc="0" normalizeH="0" baseline="0" noProof="0">
                          <a:ln>
                            <a:noFill/>
                          </a:ln>
                          <a:effectLst/>
                          <a:uLnTx/>
                          <a:uFillTx/>
                        </a:rPr>
                        <a:t>GORCAPA</a:t>
                      </a:r>
                      <a:r>
                        <a:rPr kumimoji="0" lang="en-US" sz="1400" b="0" i="0" u="none" strike="noStrike" kern="1200" cap="none" spc="0" normalizeH="0" baseline="0" noProof="0">
                          <a:ln>
                            <a:noFill/>
                          </a:ln>
                          <a:effectLst/>
                          <a:uLnTx/>
                          <a:uFillTx/>
                          <a:latin typeface="+mn-lt"/>
                          <a:ea typeface="Calibri" panose="020F0502020204030204" pitchFamily="34" charset="0"/>
                          <a:cs typeface="Calibri"/>
                        </a:rPr>
                        <a:t>, we will develop proposed products for testing, after undertaking the survey questions required for the target visitor profiling and preferences.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rPr>
                        <a:t>For each product, respondents will be randomly shown a splash screen with imagery and a short textual description of each product. Respondents will be given a scale of 0-10, with 0 being “not at all appealing” and 10 being “extremely appealing” and asked to rate their opinion of the event product’s appeal.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rPr>
                        <a:t>Individual event products and experiences will be first tested for their appeal, and then respondents will be asked to rank products in relation to each other. By allowing for overlap in appeal ratings, we will be able to critically examine how events rate in relation to each other.  </a:t>
                      </a:r>
                    </a:p>
                    <a:p>
                      <a:pPr marL="0" marR="0" lvl="0" indent="0" algn="l" rtl="0" eaLnBrk="1" fontAlgn="auto" latinLnBrk="0" hangingPunct="1">
                        <a:lnSpc>
                          <a:spcPct val="100000"/>
                        </a:lnSpc>
                        <a:spcBef>
                          <a:spcPts val="0"/>
                        </a:spcBef>
                        <a:spcAft>
                          <a:spcPts val="0"/>
                        </a:spcAft>
                        <a:buClrTx/>
                        <a:buSzTx/>
                        <a:buFontTx/>
                        <a:buNone/>
                      </a:pPr>
                      <a:endParaRPr lang="en-AU" sz="1400"/>
                    </a:p>
                  </a:txBody>
                  <a:tcPr>
                    <a:solidFill>
                      <a:srgbClr val="CFD5EA"/>
                    </a:solidFill>
                  </a:tcPr>
                </a:tc>
                <a:extLst>
                  <a:ext uri="{0D108BD9-81ED-4DB2-BD59-A6C34878D82A}">
                    <a16:rowId xmlns:a16="http://schemas.microsoft.com/office/drawing/2014/main" val="2011373000"/>
                  </a:ext>
                </a:extLst>
              </a:tr>
            </a:tbl>
          </a:graphicData>
        </a:graphic>
      </p:graphicFrame>
    </p:spTree>
    <p:extLst>
      <p:ext uri="{BB962C8B-B14F-4D97-AF65-F5344CB8AC3E}">
        <p14:creationId xmlns:p14="http://schemas.microsoft.com/office/powerpoint/2010/main" val="3005621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549B818E-C230-4D61-865C-A3F79F887434}"/>
              </a:ext>
            </a:extLst>
          </p:cNvPr>
          <p:cNvSpPr txBox="1"/>
          <p:nvPr/>
        </p:nvSpPr>
        <p:spPr>
          <a:xfrm>
            <a:off x="321076" y="764617"/>
            <a:ext cx="11549848" cy="646331"/>
          </a:xfrm>
          <a:prstGeom prst="rect">
            <a:avLst/>
          </a:prstGeom>
          <a:noFill/>
        </p:spPr>
        <p:txBody>
          <a:bodyPr wrap="square" rtlCol="0">
            <a:spAutoFit/>
          </a:bodyPr>
          <a:lstStyle/>
          <a:p>
            <a:pPr>
              <a:lnSpc>
                <a:spcPct val="150000"/>
              </a:lnSpc>
            </a:pPr>
            <a:r>
              <a:rPr lang="en-AU" sz="1600"/>
              <a:t>				</a:t>
            </a:r>
          </a:p>
          <a:p>
            <a:endParaRPr lang="en-AU" sz="1200"/>
          </a:p>
        </p:txBody>
      </p:sp>
      <p:sp>
        <p:nvSpPr>
          <p:cNvPr id="4" name="Footer Placeholder 3">
            <a:extLst>
              <a:ext uri="{FF2B5EF4-FFF2-40B4-BE49-F238E27FC236}">
                <a16:creationId xmlns:a16="http://schemas.microsoft.com/office/drawing/2014/main" id="{4CE5711D-576B-47C9-BEF3-BB170E6D9986}"/>
              </a:ext>
            </a:extLst>
          </p:cNvPr>
          <p:cNvSpPr>
            <a:spLocks noGrp="1"/>
          </p:cNvSpPr>
          <p:nvPr>
            <p:ph type="ftr" sz="quarter" idx="11"/>
          </p:nvPr>
        </p:nvSpPr>
        <p:spPr>
          <a:xfrm>
            <a:off x="8987971" y="6483066"/>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196895E4-2392-45C4-9041-9769A28982DE}"/>
              </a:ext>
            </a:extLst>
          </p:cNvPr>
          <p:cNvSpPr>
            <a:spLocks noGrp="1"/>
          </p:cNvSpPr>
          <p:nvPr>
            <p:ph type="sldNum" sz="quarter" idx="12"/>
          </p:nvPr>
        </p:nvSpPr>
        <p:spPr>
          <a:xfrm>
            <a:off x="9276569" y="6483066"/>
            <a:ext cx="2743200" cy="365125"/>
          </a:xfrm>
        </p:spPr>
        <p:txBody>
          <a:bodyPr/>
          <a:lstStyle/>
          <a:p>
            <a:fld id="{55FCC7B9-557A-41D4-8A2D-5047258E851C}" type="slidenum">
              <a:rPr lang="en-AU" smtClean="0"/>
              <a:t>5</a:t>
            </a:fld>
            <a:endParaRPr lang="en-AU"/>
          </a:p>
        </p:txBody>
      </p:sp>
      <p:sp>
        <p:nvSpPr>
          <p:cNvPr id="7" name="Rectangle 6">
            <a:extLst>
              <a:ext uri="{FF2B5EF4-FFF2-40B4-BE49-F238E27FC236}">
                <a16:creationId xmlns:a16="http://schemas.microsoft.com/office/drawing/2014/main" id="{AEBB93A9-4C0F-4582-91F6-0A118A06AC61}"/>
              </a:ext>
            </a:extLst>
          </p:cNvPr>
          <p:cNvSpPr/>
          <p:nvPr/>
        </p:nvSpPr>
        <p:spPr>
          <a:xfrm>
            <a:off x="0" y="0"/>
            <a:ext cx="12192000" cy="526694"/>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400" b="1" i="0" u="none" strike="noStrike" baseline="0">
                <a:solidFill>
                  <a:schemeClr val="bg1"/>
                </a:solidFill>
                <a:latin typeface="Calibri" panose="020F0502020204030204" pitchFamily="34" charset="0"/>
              </a:rPr>
              <a:t>Project Overview</a:t>
            </a:r>
            <a:endParaRPr lang="en-AU" sz="2400">
              <a:solidFill>
                <a:schemeClr val="bg1"/>
              </a:solidFill>
            </a:endParaRPr>
          </a:p>
        </p:txBody>
      </p:sp>
      <p:sp>
        <p:nvSpPr>
          <p:cNvPr id="17" name="AutoShape 6" descr="Great Ocean Road Coastal Trail Design (Fairhaven to Skenes Creek) | Engage  Victoria">
            <a:extLst>
              <a:ext uri="{FF2B5EF4-FFF2-40B4-BE49-F238E27FC236}">
                <a16:creationId xmlns:a16="http://schemas.microsoft.com/office/drawing/2014/main" id="{F82D6FF7-1648-0CEA-A130-162429DBA49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9" name="AutoShape 8" descr="Great Ocean Road Coastal Trail Design (Fairhaven to Skenes Creek) | Engage  Victoria">
            <a:extLst>
              <a:ext uri="{FF2B5EF4-FFF2-40B4-BE49-F238E27FC236}">
                <a16:creationId xmlns:a16="http://schemas.microsoft.com/office/drawing/2014/main" id="{3D14FDBC-0377-9E41-8566-EC53507553B1}"/>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1" name="TextBox 10">
            <a:extLst>
              <a:ext uri="{FF2B5EF4-FFF2-40B4-BE49-F238E27FC236}">
                <a16:creationId xmlns:a16="http://schemas.microsoft.com/office/drawing/2014/main" id="{5FCFF8FC-43A3-C45D-94A9-B39249302BF1}"/>
              </a:ext>
            </a:extLst>
          </p:cNvPr>
          <p:cNvSpPr txBox="1"/>
          <p:nvPr/>
        </p:nvSpPr>
        <p:spPr>
          <a:xfrm>
            <a:off x="111462" y="580103"/>
            <a:ext cx="6297440" cy="5201424"/>
          </a:xfrm>
          <a:prstGeom prst="rect">
            <a:avLst/>
          </a:prstGeom>
          <a:noFill/>
        </p:spPr>
        <p:txBody>
          <a:bodyPr wrap="square">
            <a:spAutoFit/>
          </a:bodyPr>
          <a:lstStyle/>
          <a:p>
            <a:r>
              <a:rPr lang="en-AU" sz="1400" b="0" i="0" u="none" strike="noStrike" baseline="0" dirty="0">
                <a:latin typeface="Calibri" panose="020F0502020204030204" pitchFamily="34" charset="0"/>
              </a:rPr>
              <a:t>Having been established in 2020, the Great Ocean Road Coast &amp; Parks Authority (GORCAPA) has the principle purpose of </a:t>
            </a:r>
            <a:r>
              <a:rPr lang="en-GB" sz="1400" b="0" i="0" u="none" strike="noStrike" baseline="0" dirty="0">
                <a:latin typeface="Calibri" panose="020F0502020204030204" pitchFamily="34" charset="0"/>
              </a:rPr>
              <a:t>protecting, conserving, enhancing and managing Crown land and coastal assets within the Great Ocean Road coast and parks area. </a:t>
            </a:r>
          </a:p>
          <a:p>
            <a:endParaRPr lang="en-GB" sz="800" dirty="0">
              <a:latin typeface="Calibri" panose="020F0502020204030204" pitchFamily="34" charset="0"/>
            </a:endParaRPr>
          </a:p>
          <a:p>
            <a:r>
              <a:rPr lang="en-GB" sz="1400" b="0" i="0" dirty="0">
                <a:effectLst/>
                <a:latin typeface="Calibri" panose="020F0502020204030204" pitchFamily="34" charset="0"/>
              </a:rPr>
              <a:t>GORCAPA was also set up by the Victorian Government as a self sustaining entity – meaning that it must meet its</a:t>
            </a:r>
            <a:r>
              <a:rPr lang="en-GB" sz="1400" dirty="0">
                <a:latin typeface="Calibri" panose="020F0502020204030204" pitchFamily="34" charset="0"/>
              </a:rPr>
              <a:t> operating and maintenance costs from its own revenue streams. This is not without challenges for GORCAPA. At present, the largest source of revenue for GORCAPA is the caravan parks and campgrounds that it currently operates. ODIN360 has the pleasure of currently working with GORCAPA on developing the strategic plan for those caravan parks and campgrounds. One of that Plan’s purpose is to ensure that they not only provide the required revenue to manage the parks, but also provide additional funds to enable the Authority to meet its other core conservation and sustainability obligations. That Plan is close to completion and there are a number of synergies to this project. </a:t>
            </a:r>
          </a:p>
          <a:p>
            <a:endParaRPr lang="en-GB" sz="800" b="0" i="0" dirty="0">
              <a:effectLst/>
              <a:latin typeface="Calibri" panose="020F0502020204030204" pitchFamily="34" charset="0"/>
            </a:endParaRPr>
          </a:p>
          <a:p>
            <a:r>
              <a:rPr lang="en-GB" sz="1400" b="0" i="0" dirty="0">
                <a:effectLst/>
              </a:rPr>
              <a:t>Another potential source of revenue for GORCAPA is the revenue optimisation of the vast amounts of Crown land that fall within its remit. This does not mean that GORCAPA can simply run commercial enterprises and activities across all its land. Any activation and optimisation strategy must be conducive with GORCAPA’s overarching ambit of protecting</a:t>
            </a:r>
            <a:r>
              <a:rPr lang="en-GB" sz="1400" dirty="0"/>
              <a:t>, conserving and enhancing the region. It must also do it in away that builds social licence and is supported by the Traditional Owners. Where possible, leadership of any activities should be undertaken with those Traditional Owners. </a:t>
            </a:r>
            <a:endParaRPr lang="en-GB" sz="1400" b="0" i="0" dirty="0">
              <a:effectLst/>
            </a:endParaRPr>
          </a:p>
          <a:p>
            <a:endParaRPr lang="en-GB" sz="800" dirty="0"/>
          </a:p>
        </p:txBody>
      </p:sp>
      <p:sp>
        <p:nvSpPr>
          <p:cNvPr id="6" name="TextBox 5">
            <a:extLst>
              <a:ext uri="{FF2B5EF4-FFF2-40B4-BE49-F238E27FC236}">
                <a16:creationId xmlns:a16="http://schemas.microsoft.com/office/drawing/2014/main" id="{52346960-AF11-9813-6CC4-E0D4F6B7DD10}"/>
              </a:ext>
            </a:extLst>
          </p:cNvPr>
          <p:cNvSpPr txBox="1"/>
          <p:nvPr/>
        </p:nvSpPr>
        <p:spPr>
          <a:xfrm>
            <a:off x="172231" y="5631566"/>
            <a:ext cx="12000720" cy="954107"/>
          </a:xfrm>
          <a:prstGeom prst="rect">
            <a:avLst/>
          </a:prstGeom>
          <a:noFill/>
        </p:spPr>
        <p:txBody>
          <a:bodyPr wrap="square">
            <a:spAutoFit/>
          </a:bodyPr>
          <a:lstStyle/>
          <a:p>
            <a:r>
              <a:rPr lang="en-GB" sz="1400" b="0" i="0" u="none" strike="noStrike" baseline="0" dirty="0">
                <a:solidFill>
                  <a:srgbClr val="000000"/>
                </a:solidFill>
                <a:latin typeface="Calibri" panose="020F0502020204030204" pitchFamily="34" charset="0"/>
              </a:rPr>
              <a:t>This project will involve researching, understanding, and identifying opportunities for the appropriate utilisation of Crown land reserves (under the remit of </a:t>
            </a:r>
            <a:r>
              <a:rPr lang="en-GB" sz="1400" dirty="0">
                <a:solidFill>
                  <a:srgbClr val="000000"/>
                </a:solidFill>
                <a:latin typeface="Calibri" panose="020F0502020204030204" pitchFamily="34" charset="0"/>
              </a:rPr>
              <a:t>GORCAPA</a:t>
            </a:r>
            <a:r>
              <a:rPr lang="en-GB" sz="1400" b="0" i="0" u="none" strike="noStrike" baseline="0" dirty="0">
                <a:solidFill>
                  <a:srgbClr val="000000"/>
                </a:solidFill>
                <a:latin typeface="Calibri" panose="020F0502020204030204" pitchFamily="34" charset="0"/>
              </a:rPr>
              <a:t>).</a:t>
            </a:r>
            <a:r>
              <a:rPr lang="en-GB" sz="800" b="0" i="0" u="none" strike="noStrike" baseline="0" dirty="0">
                <a:solidFill>
                  <a:srgbClr val="000000"/>
                </a:solidFill>
                <a:latin typeface="Calibri" panose="020F0502020204030204" pitchFamily="34" charset="0"/>
              </a:rPr>
              <a:t> </a:t>
            </a:r>
            <a:r>
              <a:rPr lang="en-GB" sz="1400" dirty="0">
                <a:solidFill>
                  <a:srgbClr val="000000"/>
                </a:solidFill>
                <a:latin typeface="Calibri" panose="020F0502020204030204" pitchFamily="34" charset="0"/>
              </a:rPr>
              <a:t>There are a number of options and opportunities that will be considered through this strategy. The key requirement though is to ensure that the Traditional Owners as rightsholders, other key stakeholders and the local community all have the opportunity to input into the development of those concepts. This is extremely important to ensure that social licence is built for those activities and are consistent with the general views of the community across the region.</a:t>
            </a:r>
            <a:endParaRPr lang="en-AU" sz="1400" b="0" i="0" u="none" strike="noStrike" baseline="0" dirty="0">
              <a:solidFill>
                <a:srgbClr val="1F2428"/>
              </a:solidFill>
              <a:latin typeface="Calibri" panose="020F0502020204030204" pitchFamily="34" charset="0"/>
            </a:endParaRPr>
          </a:p>
        </p:txBody>
      </p:sp>
      <p:pic>
        <p:nvPicPr>
          <p:cNvPr id="11266" name="Picture 2" descr="Loch Ard Gorge baby Ollie">
            <a:extLst>
              <a:ext uri="{FF2B5EF4-FFF2-40B4-BE49-F238E27FC236}">
                <a16:creationId xmlns:a16="http://schemas.microsoft.com/office/drawing/2014/main" id="{A798B36B-E66F-8BD1-CD0B-7D560ED1F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655882"/>
            <a:ext cx="5671636" cy="489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64825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Calibri" panose="020F0502020204030204"/>
                <a:ea typeface="+mn-ea"/>
                <a:cs typeface="Calibri"/>
              </a:rPr>
              <a:t>Optional Event Product Testing  Research</a:t>
            </a: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1397912962"/>
              </p:ext>
            </p:extLst>
          </p:nvPr>
        </p:nvGraphicFramePr>
        <p:xfrm>
          <a:off x="158620" y="586182"/>
          <a:ext cx="11933854" cy="6135294"/>
        </p:xfrm>
        <a:graphic>
          <a:graphicData uri="http://schemas.openxmlformats.org/drawingml/2006/table">
            <a:tbl>
              <a:tblPr firstRow="1" bandRow="1">
                <a:tableStyleId>{5C22544A-7EE6-4342-B048-85BDC9FD1C3A}</a:tableStyleId>
              </a:tblPr>
              <a:tblGrid>
                <a:gridCol w="2164702">
                  <a:extLst>
                    <a:ext uri="{9D8B030D-6E8A-4147-A177-3AD203B41FA5}">
                      <a16:colId xmlns:a16="http://schemas.microsoft.com/office/drawing/2014/main" val="188921292"/>
                    </a:ext>
                  </a:extLst>
                </a:gridCol>
                <a:gridCol w="9769152">
                  <a:extLst>
                    <a:ext uri="{9D8B030D-6E8A-4147-A177-3AD203B41FA5}">
                      <a16:colId xmlns:a16="http://schemas.microsoft.com/office/drawing/2014/main" val="2300277912"/>
                    </a:ext>
                  </a:extLst>
                </a:gridCol>
              </a:tblGrid>
              <a:tr h="37816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Item</a:t>
                      </a:r>
                    </a:p>
                  </a:txBody>
                  <a:tcPr anchor="ctr">
                    <a:solidFill>
                      <a:srgbClr val="00003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Action </a:t>
                      </a:r>
                    </a:p>
                  </a:txBody>
                  <a:tcPr anchor="ctr">
                    <a:solidFill>
                      <a:srgbClr val="000033"/>
                    </a:solidFill>
                  </a:tcPr>
                </a:tc>
                <a:extLst>
                  <a:ext uri="{0D108BD9-81ED-4DB2-BD59-A6C34878D82A}">
                    <a16:rowId xmlns:a16="http://schemas.microsoft.com/office/drawing/2014/main" val="2277727881"/>
                  </a:ext>
                </a:extLst>
              </a:tr>
              <a:tr h="5757132">
                <a:tc>
                  <a:txBody>
                    <a:bodyPr/>
                    <a:lstStyle/>
                    <a:p>
                      <a:pPr marL="0" marR="0" lvl="0" indent="0" algn="l" rtl="0" eaLnBrk="1" fontAlgn="auto" latinLnBrk="0" hangingPunct="1">
                        <a:lnSpc>
                          <a:spcPct val="100000"/>
                        </a:lnSpc>
                        <a:spcBef>
                          <a:spcPts val="0"/>
                        </a:spcBef>
                        <a:spcAft>
                          <a:spcPts val="0"/>
                        </a:spcAft>
                        <a:buClrTx/>
                        <a:buSzTx/>
                        <a:buFontTx/>
                        <a:buNone/>
                      </a:pPr>
                      <a:endParaRPr kumimoji="0" lang="en-US" sz="1800" b="1" i="0" u="none" strike="noStrike" kern="1200" cap="none" spc="0" normalizeH="0" baseline="0" noProof="0">
                        <a:ln>
                          <a:noFill/>
                        </a:ln>
                        <a:effectLst/>
                        <a:uLnTx/>
                        <a:uFillTx/>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800" b="1"/>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rPr>
                        <a:t>An example of this question structure is provided below:</a:t>
                      </a:r>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rtl="0" eaLnBrk="1" fontAlgn="auto" latinLnBrk="0" hangingPunct="1">
                        <a:lnSpc>
                          <a:spcPct val="100000"/>
                        </a:lnSpc>
                        <a:spcBef>
                          <a:spcPts val="0"/>
                        </a:spcBef>
                        <a:spcAft>
                          <a:spcPts val="0"/>
                        </a:spcAft>
                        <a:buClrTx/>
                        <a:buSzTx/>
                        <a:buFontTx/>
                        <a:buNone/>
                      </a:pPr>
                      <a:endParaRPr lang="en-AU" sz="140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rPr>
                        <a:t>We prefer the drag and drop function for research, rather than a multiple-choice questionnaire structure where possible (can be done on PCs and laptops but far harder on mobile phones), as it allows for a wider number scale (7.1, 7.2, etc.), as opposed to whole numbers only.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n-lt"/>
                          <a:ea typeface="Calibri" panose="020F0502020204030204" pitchFamily="34" charset="0"/>
                          <a:cs typeface="Calibri"/>
                        </a:rPr>
                        <a:t>When analysed across the entire data set, this feature will allow for a greater differentiation in the overall appeal score eventually assigned to each product.</a:t>
                      </a:r>
                    </a:p>
                  </a:txBody>
                  <a:tcPr>
                    <a:solidFill>
                      <a:srgbClr val="CFD5EA"/>
                    </a:solidFill>
                  </a:tcPr>
                </a:tc>
                <a:extLst>
                  <a:ext uri="{0D108BD9-81ED-4DB2-BD59-A6C34878D82A}">
                    <a16:rowId xmlns:a16="http://schemas.microsoft.com/office/drawing/2014/main" val="2011373000"/>
                  </a:ext>
                </a:extLst>
              </a:tr>
            </a:tbl>
          </a:graphicData>
        </a:graphic>
      </p:graphicFrame>
      <p:pic>
        <p:nvPicPr>
          <p:cNvPr id="6" name="Picture 5">
            <a:extLst>
              <a:ext uri="{FF2B5EF4-FFF2-40B4-BE49-F238E27FC236}">
                <a16:creationId xmlns:a16="http://schemas.microsoft.com/office/drawing/2014/main" id="{F9619F28-CA8F-3030-619B-6BF74BC8E6D9}"/>
              </a:ext>
            </a:extLst>
          </p:cNvPr>
          <p:cNvPicPr>
            <a:picLocks noChangeAspect="1"/>
          </p:cNvPicPr>
          <p:nvPr/>
        </p:nvPicPr>
        <p:blipFill>
          <a:blip r:embed="rId2"/>
          <a:stretch>
            <a:fillRect/>
          </a:stretch>
        </p:blipFill>
        <p:spPr>
          <a:xfrm>
            <a:off x="3470987" y="1354024"/>
            <a:ext cx="7053943" cy="3497877"/>
          </a:xfrm>
          <a:prstGeom prst="rect">
            <a:avLst/>
          </a:prstGeom>
        </p:spPr>
      </p:pic>
    </p:spTree>
    <p:extLst>
      <p:ext uri="{BB962C8B-B14F-4D97-AF65-F5344CB8AC3E}">
        <p14:creationId xmlns:p14="http://schemas.microsoft.com/office/powerpoint/2010/main" val="12226544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Calibri" panose="020F0502020204030204"/>
                <a:ea typeface="+mn-ea"/>
                <a:cs typeface="Calibri"/>
              </a:rPr>
              <a:t>Optional Event Product Testing  Research</a:t>
            </a: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3995305" y="6581486"/>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2556489729"/>
              </p:ext>
            </p:extLst>
          </p:nvPr>
        </p:nvGraphicFramePr>
        <p:xfrm>
          <a:off x="205272" y="643813"/>
          <a:ext cx="11495315" cy="6000747"/>
        </p:xfrm>
        <a:graphic>
          <a:graphicData uri="http://schemas.openxmlformats.org/drawingml/2006/table">
            <a:tbl>
              <a:tblPr firstRow="1" bandRow="1">
                <a:tableStyleId>{5C22544A-7EE6-4342-B048-85BDC9FD1C3A}</a:tableStyleId>
              </a:tblPr>
              <a:tblGrid>
                <a:gridCol w="2389908">
                  <a:extLst>
                    <a:ext uri="{9D8B030D-6E8A-4147-A177-3AD203B41FA5}">
                      <a16:colId xmlns:a16="http://schemas.microsoft.com/office/drawing/2014/main" val="188921292"/>
                    </a:ext>
                  </a:extLst>
                </a:gridCol>
                <a:gridCol w="9105407">
                  <a:extLst>
                    <a:ext uri="{9D8B030D-6E8A-4147-A177-3AD203B41FA5}">
                      <a16:colId xmlns:a16="http://schemas.microsoft.com/office/drawing/2014/main" val="2300277912"/>
                    </a:ext>
                  </a:extLst>
                </a:gridCol>
              </a:tblGrid>
              <a:tr h="4701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Item</a:t>
                      </a:r>
                    </a:p>
                  </a:txBody>
                  <a:tcPr anchor="ctr">
                    <a:solidFill>
                      <a:srgbClr val="00003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Action </a:t>
                      </a:r>
                    </a:p>
                  </a:txBody>
                  <a:tcPr anchor="ctr">
                    <a:solidFill>
                      <a:srgbClr val="000033"/>
                    </a:solidFill>
                  </a:tcPr>
                </a:tc>
                <a:extLst>
                  <a:ext uri="{0D108BD9-81ED-4DB2-BD59-A6C34878D82A}">
                    <a16:rowId xmlns:a16="http://schemas.microsoft.com/office/drawing/2014/main" val="2277727881"/>
                  </a:ext>
                </a:extLst>
              </a:tr>
              <a:tr h="5530604">
                <a:tc>
                  <a:txBody>
                    <a:bodyPr/>
                    <a:lstStyle/>
                    <a:p>
                      <a:pPr lvl="0">
                        <a:buNone/>
                      </a:pPr>
                      <a:r>
                        <a:rPr lang="en-US" sz="1800" b="1"/>
                        <a:t>Market Research Process to Test the Appeal and Demand for New Tourism Products &amp; other Activities</a:t>
                      </a:r>
                    </a:p>
                    <a:p>
                      <a:pPr lvl="0">
                        <a:buNone/>
                      </a:pPr>
                      <a:endParaRPr lang="en-US" sz="1800" b="1"/>
                    </a:p>
                    <a:p>
                      <a:pPr lvl="0">
                        <a:buNone/>
                      </a:pPr>
                      <a:r>
                        <a:rPr lang="en-US" sz="1800" b="1"/>
                        <a:t>(Optional) </a:t>
                      </a:r>
                    </a:p>
                  </a:txBody>
                  <a:tcPr>
                    <a:solidFill>
                      <a:srgbClr val="E9EBF5"/>
                    </a:solidFill>
                  </a:tcPr>
                </a:tc>
                <a:tc>
                  <a:txBody>
                    <a:bodyPr/>
                    <a:lstStyle/>
                    <a:p>
                      <a:pPr marL="0" lvl="0" indent="0" algn="l">
                        <a:lnSpc>
                          <a:spcPct val="100000"/>
                        </a:lnSpc>
                        <a:buNone/>
                      </a:pPr>
                      <a:r>
                        <a:rPr lang="en-AU" sz="1400" b="0" i="0" u="none" strike="noStrike" baseline="0" noProof="0">
                          <a:solidFill>
                            <a:srgbClr val="000000"/>
                          </a:solidFill>
                          <a:latin typeface="Calibri"/>
                        </a:rPr>
                        <a:t>We believe the best and most accurate visitor profiling requires a comprehensive quantitative research methodology solution. We will use an online permission-based panel sample to source a representative sample of research participants across GORCAPA’s key visitor source markets of Melbourne, Regional Victoria and New South Wales. </a:t>
                      </a:r>
                    </a:p>
                    <a:p>
                      <a:pPr marL="0" lvl="0" indent="0" algn="l">
                        <a:lnSpc>
                          <a:spcPct val="100000"/>
                        </a:lnSpc>
                        <a:buNone/>
                      </a:pPr>
                      <a:endParaRPr lang="en-AU" sz="800" b="0" i="0" u="none" strike="noStrike" baseline="0" noProof="0">
                        <a:solidFill>
                          <a:srgbClr val="000000"/>
                        </a:solidFill>
                        <a:latin typeface="Calibri"/>
                      </a:endParaRPr>
                    </a:p>
                    <a:p>
                      <a:pPr marL="0" lvl="0" indent="0" algn="l">
                        <a:lnSpc>
                          <a:spcPct val="100000"/>
                        </a:lnSpc>
                        <a:buNone/>
                      </a:pPr>
                      <a:r>
                        <a:rPr lang="en-AU" sz="1400" b="0" i="0" u="none" strike="noStrike" baseline="0" noProof="0">
                          <a:solidFill>
                            <a:srgbClr val="000000"/>
                          </a:solidFill>
                          <a:latin typeface="Calibri"/>
                        </a:rPr>
                        <a:t>A representative sample will be from GORCAPA key domestic visitor source markets of both Melbourne and Regional Victoria. NSW residents have also been targeted as they are largest interstate market for visitors and present a significant growth opportunity for GORCAPA. However, we could also potentially focus on GORCAPA’s nearby visitor markets of South Australia and Tasmania if required. The proposed total representative sample size will again be n=1,155-with:</a:t>
                      </a:r>
                      <a:endParaRPr lang="en-AU"/>
                    </a:p>
                    <a:p>
                      <a:pPr marL="285750" lvl="0" indent="-285750" algn="l">
                        <a:lnSpc>
                          <a:spcPct val="100000"/>
                        </a:lnSpc>
                        <a:buFont typeface="Arial"/>
                        <a:buChar char="•"/>
                      </a:pPr>
                      <a:r>
                        <a:rPr lang="en-AU" sz="1400" b="0" i="0" u="none" strike="noStrike" baseline="0" noProof="0">
                          <a:solidFill>
                            <a:srgbClr val="000000"/>
                          </a:solidFill>
                          <a:latin typeface="Calibri"/>
                        </a:rPr>
                        <a:t>n=385 Melbourne residents </a:t>
                      </a:r>
                      <a:endParaRPr lang="en-AU"/>
                    </a:p>
                    <a:p>
                      <a:pPr marL="285750" lvl="0" indent="-285750" algn="l">
                        <a:lnSpc>
                          <a:spcPct val="100000"/>
                        </a:lnSpc>
                        <a:buFont typeface="Arial"/>
                        <a:buChar char="•"/>
                      </a:pPr>
                      <a:r>
                        <a:rPr lang="en-AU" sz="1400" b="0" i="0" u="none" strike="noStrike" baseline="0" noProof="0">
                          <a:solidFill>
                            <a:srgbClr val="000000"/>
                          </a:solidFill>
                          <a:latin typeface="Calibri"/>
                        </a:rPr>
                        <a:t>n=385 Regional Victorian residents who live outside of the GORCAPA region</a:t>
                      </a:r>
                      <a:endParaRPr lang="en-AU"/>
                    </a:p>
                    <a:p>
                      <a:pPr marL="285750" lvl="0" indent="-285750" algn="l">
                        <a:lnSpc>
                          <a:spcPct val="100000"/>
                        </a:lnSpc>
                        <a:buFont typeface="Arial"/>
                        <a:buChar char="•"/>
                      </a:pPr>
                      <a:r>
                        <a:rPr lang="en-AU" sz="1400" b="0" i="0" u="none" strike="noStrike" baseline="0" noProof="0">
                          <a:solidFill>
                            <a:srgbClr val="000000"/>
                          </a:solidFill>
                          <a:latin typeface="Calibri"/>
                        </a:rPr>
                        <a:t>n=385 NSW Residents who would consider a trip to the region</a:t>
                      </a:r>
                      <a:endParaRPr lang="en-AU"/>
                    </a:p>
                    <a:p>
                      <a:pPr marL="0" lvl="0" indent="0" algn="l">
                        <a:lnSpc>
                          <a:spcPct val="100000"/>
                        </a:lnSpc>
                        <a:buNone/>
                      </a:pPr>
                      <a:endParaRPr lang="en-AU" sz="800" b="0" i="0" u="none" strike="noStrike" baseline="0" noProof="0">
                        <a:solidFill>
                          <a:srgbClr val="000000"/>
                        </a:solidFill>
                        <a:latin typeface="Calibri"/>
                      </a:endParaRPr>
                    </a:p>
                    <a:p>
                      <a:pPr marL="0" lvl="0" indent="0" algn="l">
                        <a:lnSpc>
                          <a:spcPct val="100000"/>
                        </a:lnSpc>
                        <a:buNone/>
                      </a:pPr>
                      <a:r>
                        <a:rPr lang="en-AU" sz="1400" b="0" i="0" u="none" strike="noStrike" baseline="0" noProof="0">
                          <a:solidFill>
                            <a:srgbClr val="000000"/>
                          </a:solidFill>
                          <a:latin typeface="Calibri"/>
                        </a:rPr>
                        <a:t>This proposed sample size provides a margin of error of ± 2.9% at the 95% confidence interval or +4.9% for each of the three main sub-markets. Critically, this sample size allows for a detailed and robust analysis of key sub-groups to enable key visitor profiling analysis to occur in the questionnaire, our sampling will be set for both age and gender based on Australian Bureau of Statistics data residents. These will be sampling targets rather than hard quotas as the target audience may not be exactly in alignment with the demographics of the Victorian and NSW population. For example, we may find that NSW families are most likely to travel to the region, and if so there may be more aged 25 to 45 in that sample. </a:t>
                      </a:r>
                    </a:p>
                    <a:p>
                      <a:pPr marL="0" lvl="0" indent="0" algn="l">
                        <a:lnSpc>
                          <a:spcPct val="100000"/>
                        </a:lnSpc>
                        <a:buNone/>
                      </a:pPr>
                      <a:endParaRPr lang="en-AU" sz="800" b="0" i="0" u="none" strike="noStrike" baseline="0" noProof="0">
                        <a:solidFill>
                          <a:srgbClr val="000000"/>
                        </a:solidFill>
                        <a:latin typeface="Calibri"/>
                      </a:endParaRPr>
                    </a:p>
                    <a:p>
                      <a:pPr marL="0" lvl="0" indent="0" algn="l">
                        <a:lnSpc>
                          <a:spcPct val="100000"/>
                        </a:lnSpc>
                        <a:buNone/>
                      </a:pPr>
                      <a:r>
                        <a:rPr lang="en-AU" sz="1400" b="0" i="0" u="none" strike="noStrike" baseline="0" noProof="0">
                          <a:solidFill>
                            <a:srgbClr val="000000"/>
                          </a:solidFill>
                          <a:latin typeface="Calibri"/>
                        </a:rPr>
                        <a:t>We will work with our digital marketing research partner Dynata, to access the </a:t>
                      </a:r>
                    </a:p>
                    <a:p>
                      <a:pPr marL="0" lvl="0" indent="0" algn="l">
                        <a:lnSpc>
                          <a:spcPct val="100000"/>
                        </a:lnSpc>
                        <a:buNone/>
                      </a:pPr>
                      <a:r>
                        <a:rPr lang="en-AU" sz="1400" b="0" i="0" u="none" strike="noStrike" baseline="0" noProof="0">
                          <a:solidFill>
                            <a:srgbClr val="000000"/>
                          </a:solidFill>
                          <a:latin typeface="Calibri"/>
                        </a:rPr>
                        <a:t>targeted panel of Victorian consumers. Dynata is a global leader in online data </a:t>
                      </a:r>
                      <a:endParaRPr lang="en-AU"/>
                    </a:p>
                    <a:p>
                      <a:pPr marL="0" lvl="0" indent="0" algn="l">
                        <a:lnSpc>
                          <a:spcPct val="100000"/>
                        </a:lnSpc>
                        <a:buNone/>
                      </a:pPr>
                      <a:r>
                        <a:rPr lang="en-AU" sz="1400" b="0" i="0" u="none" strike="noStrike" baseline="0" noProof="0">
                          <a:solidFill>
                            <a:srgbClr val="000000"/>
                          </a:solidFill>
                          <a:latin typeface="Calibri"/>
                        </a:rPr>
                        <a:t>sampling and a trusted provider of comprehensive consumer data collection </a:t>
                      </a:r>
                      <a:endParaRPr lang="en-AU"/>
                    </a:p>
                    <a:p>
                      <a:pPr marL="0" lvl="0" indent="0" algn="l">
                        <a:lnSpc>
                          <a:spcPct val="100000"/>
                        </a:lnSpc>
                        <a:buNone/>
                      </a:pPr>
                      <a:r>
                        <a:rPr lang="en-AU" sz="1400" b="0" i="0" u="none" strike="noStrike" baseline="0" noProof="0">
                          <a:solidFill>
                            <a:srgbClr val="000000"/>
                          </a:solidFill>
                          <a:latin typeface="Calibri"/>
                        </a:rPr>
                        <a:t>solutions. With 11 million panelists worldwide, Dynata has the capability to </a:t>
                      </a:r>
                      <a:endParaRPr lang="en-AU"/>
                    </a:p>
                    <a:p>
                      <a:pPr marL="0" lvl="0" indent="0" algn="l">
                        <a:lnSpc>
                          <a:spcPct val="100000"/>
                        </a:lnSpc>
                        <a:buNone/>
                      </a:pPr>
                      <a:r>
                        <a:rPr lang="en-AU" sz="1400" b="0" i="0" u="none" strike="noStrike" baseline="0" noProof="0">
                          <a:solidFill>
                            <a:srgbClr val="000000"/>
                          </a:solidFill>
                          <a:latin typeface="Calibri"/>
                        </a:rPr>
                        <a:t>capture data from highly targeted audiences. Dynata is a proud member of </a:t>
                      </a:r>
                      <a:endParaRPr lang="en-AU"/>
                    </a:p>
                    <a:p>
                      <a:pPr marL="0" lvl="0" indent="0" algn="l">
                        <a:lnSpc>
                          <a:spcPct val="100000"/>
                        </a:lnSpc>
                        <a:buNone/>
                      </a:pPr>
                      <a:r>
                        <a:rPr lang="en-AU" sz="1400" b="0" i="0" u="none" strike="noStrike" baseline="0" noProof="0">
                          <a:solidFill>
                            <a:srgbClr val="000000"/>
                          </a:solidFill>
                          <a:latin typeface="Calibri"/>
                        </a:rPr>
                        <a:t>the ESOMAR community and only uses its panels for market research, </a:t>
                      </a:r>
                      <a:endParaRPr lang="en-AU"/>
                    </a:p>
                    <a:p>
                      <a:pPr marL="0" lvl="0" indent="0" algn="l">
                        <a:lnSpc>
                          <a:spcPct val="100000"/>
                        </a:lnSpc>
                        <a:buNone/>
                      </a:pPr>
                      <a:r>
                        <a:rPr lang="en-AU" sz="1400" b="0" i="0" u="none" strike="noStrike" baseline="0" noProof="0">
                          <a:solidFill>
                            <a:srgbClr val="000000"/>
                          </a:solidFill>
                          <a:latin typeface="Calibri"/>
                        </a:rPr>
                        <a:t>preventing potentially biased responses and ensuring the validity of the samples delivered.</a:t>
                      </a:r>
                      <a:endParaRPr lang="en-AU"/>
                    </a:p>
                  </a:txBody>
                  <a:tcPr>
                    <a:solidFill>
                      <a:srgbClr val="E9EBF5"/>
                    </a:solidFill>
                  </a:tcPr>
                </a:tc>
                <a:extLst>
                  <a:ext uri="{0D108BD9-81ED-4DB2-BD59-A6C34878D82A}">
                    <a16:rowId xmlns:a16="http://schemas.microsoft.com/office/drawing/2014/main" val="219560137"/>
                  </a:ext>
                </a:extLst>
              </a:tr>
            </a:tbl>
          </a:graphicData>
        </a:graphic>
      </p:graphicFrame>
      <p:pic>
        <p:nvPicPr>
          <p:cNvPr id="6" name="Picture 6" descr="Logo, company name&#10;&#10;Description automatically generated">
            <a:extLst>
              <a:ext uri="{FF2B5EF4-FFF2-40B4-BE49-F238E27FC236}">
                <a16:creationId xmlns:a16="http://schemas.microsoft.com/office/drawing/2014/main" id="{3595BAF0-3508-7FEA-4F55-C571E23874A7}"/>
              </a:ext>
            </a:extLst>
          </p:cNvPr>
          <p:cNvPicPr>
            <a:picLocks noChangeAspect="1"/>
          </p:cNvPicPr>
          <p:nvPr/>
        </p:nvPicPr>
        <p:blipFill>
          <a:blip r:embed="rId2"/>
          <a:stretch>
            <a:fillRect/>
          </a:stretch>
        </p:blipFill>
        <p:spPr>
          <a:xfrm>
            <a:off x="8672945" y="5079843"/>
            <a:ext cx="2743200" cy="923950"/>
          </a:xfrm>
          <a:prstGeom prst="rect">
            <a:avLst/>
          </a:prstGeom>
        </p:spPr>
      </p:pic>
    </p:spTree>
    <p:extLst>
      <p:ext uri="{BB962C8B-B14F-4D97-AF65-F5344CB8AC3E}">
        <p14:creationId xmlns:p14="http://schemas.microsoft.com/office/powerpoint/2010/main" val="10413142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8ACE483-4F9D-4ADE-A058-B54DE8B64481}"/>
              </a:ext>
            </a:extLst>
          </p:cNvPr>
          <p:cNvSpPr>
            <a:spLocks noGrp="1"/>
          </p:cNvSpPr>
          <p:nvPr>
            <p:ph type="ftr" sz="quarter" idx="11"/>
          </p:nvPr>
        </p:nvSpPr>
        <p:spPr/>
        <p:txBody>
          <a:bodyPr/>
          <a:lstStyle/>
          <a:p>
            <a:r>
              <a:rPr lang="en-AU"/>
              <a:t>Strictly Confidential</a:t>
            </a:r>
          </a:p>
        </p:txBody>
      </p:sp>
      <p:sp>
        <p:nvSpPr>
          <p:cNvPr id="3" name="Slide Number Placeholder 2">
            <a:extLst>
              <a:ext uri="{FF2B5EF4-FFF2-40B4-BE49-F238E27FC236}">
                <a16:creationId xmlns:a16="http://schemas.microsoft.com/office/drawing/2014/main" id="{64C61670-CFF4-4A8E-8F12-2857ADF6F626}"/>
              </a:ext>
            </a:extLst>
          </p:cNvPr>
          <p:cNvSpPr>
            <a:spLocks noGrp="1"/>
          </p:cNvSpPr>
          <p:nvPr>
            <p:ph type="sldNum" sz="quarter" idx="12"/>
          </p:nvPr>
        </p:nvSpPr>
        <p:spPr/>
        <p:txBody>
          <a:bodyPr/>
          <a:lstStyle/>
          <a:p>
            <a:fld id="{EADCA1C5-0FBF-471E-AA07-FA3A59DF0D1E}" type="slidenum">
              <a:rPr lang="en-AU" smtClean="0"/>
              <a:t>52</a:t>
            </a:fld>
            <a:endParaRPr lang="en-AU"/>
          </a:p>
        </p:txBody>
      </p:sp>
      <p:pic>
        <p:nvPicPr>
          <p:cNvPr id="3076" name="Picture 4" descr="Taliqua Clancy">
            <a:extLst>
              <a:ext uri="{FF2B5EF4-FFF2-40B4-BE49-F238E27FC236}">
                <a16:creationId xmlns:a16="http://schemas.microsoft.com/office/drawing/2014/main" id="{4EF8F8FC-1A49-54C6-1162-79A780ADC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0441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30664" y="4499546"/>
            <a:ext cx="4612015" cy="1815882"/>
          </a:xfrm>
          <a:prstGeom prst="rect">
            <a:avLst/>
          </a:prstGeom>
          <a:noFill/>
        </p:spPr>
        <p:txBody>
          <a:bodyPr wrap="square" rtlCol="0">
            <a:spAutoFit/>
          </a:bodyPr>
          <a:lstStyle/>
          <a:p>
            <a:pPr marL="538163" marR="0" lvl="0" indent="-538163" algn="ctr" defTabSz="914400" rtl="0" eaLnBrk="1" fontAlgn="auto" latinLnBrk="0" hangingPunct="1">
              <a:lnSpc>
                <a:spcPct val="100000"/>
              </a:lnSpc>
              <a:spcBef>
                <a:spcPts val="0"/>
              </a:spcBef>
              <a:spcAft>
                <a:spcPts val="0"/>
              </a:spcAft>
              <a:buClrTx/>
              <a:buSzTx/>
              <a:buFontTx/>
              <a:buNone/>
              <a:tabLst/>
              <a:defRPr/>
            </a:pP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Task 4: </a:t>
            </a:r>
          </a:p>
          <a:p>
            <a:pPr lvl="0" algn="ctr"/>
            <a:r>
              <a:rPr lang="en-AU" sz="3600" b="1"/>
              <a:t>Reporting</a:t>
            </a:r>
          </a:p>
          <a:p>
            <a:pPr marL="536575" marR="0" lvl="0" indent="-536575" algn="ctr"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53200E46-CC35-46C6-8244-B85104E20635}"/>
              </a:ext>
            </a:extLst>
          </p:cNvPr>
          <p:cNvSpPr>
            <a:spLocks noGrp="1"/>
          </p:cNvSpPr>
          <p:nvPr>
            <p:ph type="ftr" sz="quarter" idx="11"/>
          </p:nvPr>
        </p:nvSpPr>
        <p:spPr>
          <a:xfrm>
            <a:off x="727879" y="6373287"/>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white">
                    <a:tint val="75000"/>
                  </a:prstClr>
                </a:solidFill>
                <a:effectLst/>
                <a:uLnTx/>
                <a:uFillTx/>
                <a:latin typeface="Calibri" panose="020F0502020204030204"/>
                <a:ea typeface="+mn-ea"/>
                <a:cs typeface="+mn-cs"/>
              </a:rPr>
              <a:t>Strictly Confidential</a:t>
            </a:r>
          </a:p>
        </p:txBody>
      </p:sp>
      <p:sp>
        <p:nvSpPr>
          <p:cNvPr id="8" name="Slide Number Placeholder 7">
            <a:extLst>
              <a:ext uri="{FF2B5EF4-FFF2-40B4-BE49-F238E27FC236}">
                <a16:creationId xmlns:a16="http://schemas.microsoft.com/office/drawing/2014/main" id="{B17DA537-D6E5-46AB-AF00-C46F5D870417}"/>
              </a:ext>
            </a:extLst>
          </p:cNvPr>
          <p:cNvSpPr>
            <a:spLocks noGrp="1"/>
          </p:cNvSpPr>
          <p:nvPr>
            <p:ph type="sldNum" sz="quarter" idx="12"/>
          </p:nvPr>
        </p:nvSpPr>
        <p:spPr>
          <a:xfrm>
            <a:off x="9164782" y="6373287"/>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white">
                    <a:lumMod val="6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graphicFrame>
        <p:nvGraphicFramePr>
          <p:cNvPr id="11" name="Diagram 10">
            <a:extLst>
              <a:ext uri="{FF2B5EF4-FFF2-40B4-BE49-F238E27FC236}">
                <a16:creationId xmlns:a16="http://schemas.microsoft.com/office/drawing/2014/main" id="{B4C919AB-7BC4-0B6F-3AEB-9EDBA65F1FD5}"/>
              </a:ext>
            </a:extLst>
          </p:cNvPr>
          <p:cNvGraphicFramePr/>
          <p:nvPr>
            <p:extLst>
              <p:ext uri="{D42A27DB-BD31-4B8C-83A1-F6EECF244321}">
                <p14:modId xmlns:p14="http://schemas.microsoft.com/office/powerpoint/2010/main" val="3565438442"/>
              </p:ext>
            </p:extLst>
          </p:nvPr>
        </p:nvGraphicFramePr>
        <p:xfrm>
          <a:off x="-217072" y="542572"/>
          <a:ext cx="5657079" cy="3777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A645BF1F-95A6-D914-744E-4AA4479F3806}"/>
              </a:ext>
            </a:extLst>
          </p:cNvPr>
          <p:cNvSpPr txBox="1"/>
          <p:nvPr/>
        </p:nvSpPr>
        <p:spPr>
          <a:xfrm>
            <a:off x="6018021" y="2382559"/>
            <a:ext cx="5296524" cy="2523768"/>
          </a:xfrm>
          <a:prstGeom prst="rect">
            <a:avLst/>
          </a:prstGeom>
          <a:noFill/>
        </p:spPr>
        <p:txBody>
          <a:bodyPr wrap="square" rtlCol="0">
            <a:spAutoFit/>
          </a:bodyPr>
          <a:lstStyle/>
          <a:p>
            <a:r>
              <a:rPr lang="en-AU" sz="1400">
                <a:solidFill>
                  <a:schemeClr val="bg1"/>
                </a:solidFill>
              </a:rPr>
              <a:t>The output of the project will be a detailed Final Report that covers each of the previous three phases detailed above, including:</a:t>
            </a:r>
          </a:p>
          <a:p>
            <a:endParaRPr lang="en-AU" sz="1400">
              <a:solidFill>
                <a:schemeClr val="bg1"/>
              </a:solidFill>
            </a:endParaRPr>
          </a:p>
          <a:p>
            <a:pPr marL="342900" indent="-342900">
              <a:buFont typeface="+mj-lt"/>
              <a:buAutoNum type="arabicPeriod"/>
            </a:pPr>
            <a:r>
              <a:rPr lang="en-AU" sz="1400">
                <a:solidFill>
                  <a:schemeClr val="bg1"/>
                </a:solidFill>
              </a:rPr>
              <a:t>Inception and Situation Analysis </a:t>
            </a:r>
          </a:p>
          <a:p>
            <a:pPr marL="342900" indent="-342900">
              <a:buFont typeface="+mj-lt"/>
              <a:buAutoNum type="arabicPeriod"/>
            </a:pPr>
            <a:r>
              <a:rPr lang="en-AU" sz="1400">
                <a:solidFill>
                  <a:schemeClr val="bg1"/>
                </a:solidFill>
              </a:rPr>
              <a:t>Traditional Owner and Stakeholder Engagement </a:t>
            </a:r>
          </a:p>
          <a:p>
            <a:pPr marL="342900" indent="-342900">
              <a:buFont typeface="+mj-lt"/>
              <a:buAutoNum type="arabicPeriod"/>
            </a:pPr>
            <a:r>
              <a:rPr lang="en-AU" sz="1400">
                <a:solidFill>
                  <a:schemeClr val="bg1"/>
                </a:solidFill>
              </a:rPr>
              <a:t>Utilisation Strategy Development &amp; Draft Plan</a:t>
            </a:r>
          </a:p>
          <a:p>
            <a:pPr marL="342900" indent="-342900">
              <a:buFont typeface="+mj-lt"/>
              <a:buAutoNum type="arabicPeriod"/>
            </a:pPr>
            <a:endParaRPr lang="en-AU" sz="1400">
              <a:solidFill>
                <a:schemeClr val="bg1"/>
              </a:solidFill>
            </a:endParaRPr>
          </a:p>
          <a:p>
            <a:r>
              <a:rPr lang="en-AU" sz="1400">
                <a:solidFill>
                  <a:schemeClr val="bg1"/>
                </a:solidFill>
              </a:rPr>
              <a:t>as well as updating the Draft Report for feedback from the GORCAPA Board or other key stakeholders that has input into the Draft Report.</a:t>
            </a:r>
          </a:p>
          <a:p>
            <a:endParaRPr lang="en-AU" sz="1400">
              <a:solidFill>
                <a:schemeClr val="bg1"/>
              </a:solidFill>
            </a:endParaRPr>
          </a:p>
          <a:p>
            <a:endParaRPr lang="en-AU"/>
          </a:p>
        </p:txBody>
      </p:sp>
    </p:spTree>
    <p:extLst>
      <p:ext uri="{BB962C8B-B14F-4D97-AF65-F5344CB8AC3E}">
        <p14:creationId xmlns:p14="http://schemas.microsoft.com/office/powerpoint/2010/main" val="777346612"/>
      </p:ext>
    </p:extLst>
  </p:cSld>
  <p:clrMapOvr>
    <a:overrideClrMapping bg1="dk1" tx1="lt1" bg2="dk2" tx2="lt2" accent1="accent1" accent2="accent2" accent3="accent3" accent4="accent4" accent5="accent5" accent6="accent6" hlink="hlink" folHlink="folHlink"/>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AU" sz="2400" b="1">
                <a:solidFill>
                  <a:prstClr val="white"/>
                </a:solidFill>
                <a:latin typeface="Calibri" panose="020F0502020204030204"/>
                <a:cs typeface="Calibri"/>
              </a:rPr>
              <a:t>R</a:t>
            </a: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eporting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7">
            <a:extLst>
              <a:ext uri="{FF2B5EF4-FFF2-40B4-BE49-F238E27FC236}">
                <a16:creationId xmlns:a16="http://schemas.microsoft.com/office/drawing/2014/main" id="{B7135067-C4A9-6B09-0F9E-45DB216458DA}"/>
              </a:ext>
            </a:extLst>
          </p:cNvPr>
          <p:cNvGraphicFramePr>
            <a:graphicFrameLocks noGrp="1"/>
          </p:cNvGraphicFramePr>
          <p:nvPr>
            <p:extLst>
              <p:ext uri="{D42A27DB-BD31-4B8C-83A1-F6EECF244321}">
                <p14:modId xmlns:p14="http://schemas.microsoft.com/office/powerpoint/2010/main" val="92702589"/>
              </p:ext>
            </p:extLst>
          </p:nvPr>
        </p:nvGraphicFramePr>
        <p:xfrm>
          <a:off x="344129" y="643813"/>
          <a:ext cx="11356459" cy="5059680"/>
        </p:xfrm>
        <a:graphic>
          <a:graphicData uri="http://schemas.openxmlformats.org/drawingml/2006/table">
            <a:tbl>
              <a:tblPr firstRow="1" bandRow="1">
                <a:tableStyleId>{5C22544A-7EE6-4342-B048-85BDC9FD1C3A}</a:tableStyleId>
              </a:tblPr>
              <a:tblGrid>
                <a:gridCol w="2934780">
                  <a:extLst>
                    <a:ext uri="{9D8B030D-6E8A-4147-A177-3AD203B41FA5}">
                      <a16:colId xmlns:a16="http://schemas.microsoft.com/office/drawing/2014/main" val="188921292"/>
                    </a:ext>
                  </a:extLst>
                </a:gridCol>
                <a:gridCol w="8421679">
                  <a:extLst>
                    <a:ext uri="{9D8B030D-6E8A-4147-A177-3AD203B41FA5}">
                      <a16:colId xmlns:a16="http://schemas.microsoft.com/office/drawing/2014/main" val="2300277912"/>
                    </a:ext>
                  </a:extLst>
                </a:gridCol>
              </a:tblGrid>
              <a:tr h="1586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t>Item</a:t>
                      </a:r>
                    </a:p>
                  </a:txBody>
                  <a:tcPr anchor="ctr">
                    <a:solidFill>
                      <a:srgbClr val="00003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a:t>Action </a:t>
                      </a:r>
                    </a:p>
                  </a:txBody>
                  <a:tcPr anchor="ctr">
                    <a:solidFill>
                      <a:srgbClr val="000033"/>
                    </a:solidFill>
                  </a:tcPr>
                </a:tc>
                <a:extLst>
                  <a:ext uri="{0D108BD9-81ED-4DB2-BD59-A6C34878D82A}">
                    <a16:rowId xmlns:a16="http://schemas.microsoft.com/office/drawing/2014/main" val="2277727881"/>
                  </a:ext>
                </a:extLst>
              </a:tr>
              <a:tr h="763693">
                <a:tc>
                  <a:txBody>
                    <a:bodyPr/>
                    <a:lstStyle/>
                    <a:p>
                      <a:r>
                        <a:rPr lang="en-AU" sz="1600" b="1"/>
                        <a:t>Update Draft Report based on feedback </a:t>
                      </a:r>
                    </a:p>
                  </a:txBody>
                  <a:tcPr>
                    <a:solidFill>
                      <a:srgbClr val="E9EBF5"/>
                    </a:solidFill>
                  </a:tcPr>
                </a:tc>
                <a:tc>
                  <a:txBody>
                    <a:bodyPr/>
                    <a:lstStyle/>
                    <a:p>
                      <a:r>
                        <a:rPr lang="en-AU" sz="1400"/>
                        <a:t>A process of formalised feedback from GORCAPA will be undertaken to ensure that we are fully aware of any issues, concerns or gaps in our process or methodology and the resulting outcomes.</a:t>
                      </a:r>
                    </a:p>
                    <a:p>
                      <a:endParaRPr lang="en-AU" sz="800"/>
                    </a:p>
                    <a:p>
                      <a:r>
                        <a:rPr lang="en-AU" sz="1400"/>
                        <a:t>We will work with GORCAPA to amend the Draft Report based upon this essential feedback loop and ensure that the Draft Report addresses and meets GORCAPA’s project objectives.</a:t>
                      </a:r>
                    </a:p>
                  </a:txBody>
                  <a:tcPr>
                    <a:solidFill>
                      <a:srgbClr val="E9EBF5"/>
                    </a:solidFill>
                  </a:tcPr>
                </a:tc>
                <a:extLst>
                  <a:ext uri="{0D108BD9-81ED-4DB2-BD59-A6C34878D82A}">
                    <a16:rowId xmlns:a16="http://schemas.microsoft.com/office/drawing/2014/main" val="1608233314"/>
                  </a:ext>
                </a:extLst>
              </a:tr>
              <a:tr h="7895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1"/>
                        <a:t>Create “summary” plan for consultation and advocacy </a:t>
                      </a:r>
                    </a:p>
                  </a:txBody>
                  <a:tcPr>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a:t>We understand fully that GORCAPA will need to undertake a series of community consultation around </a:t>
                      </a:r>
                      <a:r>
                        <a:rPr lang="en-US" sz="1400"/>
                        <a:t>the proposed Strategy.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As such, we will prepare succinct and appropriate presentation materials for GORCAPA, which can then be used for this key community consultation process.</a:t>
                      </a:r>
                      <a:endParaRPr lang="en-AU" sz="1400"/>
                    </a:p>
                  </a:txBody>
                  <a:tcPr>
                    <a:solidFill>
                      <a:schemeClr val="accent1">
                        <a:lumMod val="20000"/>
                        <a:lumOff val="80000"/>
                      </a:schemeClr>
                    </a:solidFill>
                  </a:tcPr>
                </a:tc>
                <a:extLst>
                  <a:ext uri="{0D108BD9-81ED-4DB2-BD59-A6C34878D82A}">
                    <a16:rowId xmlns:a16="http://schemas.microsoft.com/office/drawing/2014/main" val="2198153020"/>
                  </a:ext>
                </a:extLst>
              </a:tr>
              <a:tr h="687993">
                <a:tc>
                  <a:txBody>
                    <a:bodyPr/>
                    <a:lstStyle/>
                    <a:p>
                      <a:pPr marL="0" lvl="3" indent="0"/>
                      <a:r>
                        <a:rPr lang="en-AU" sz="1600" b="1" kern="1200">
                          <a:solidFill>
                            <a:schemeClr val="dk1"/>
                          </a:solidFill>
                          <a:effectLst/>
                          <a:latin typeface="+mn-lt"/>
                          <a:ea typeface="+mn-ea"/>
                          <a:cs typeface="+mn-cs"/>
                        </a:rPr>
                        <a:t>Deliver and present to the Authority Board the Draft Final Strategy </a:t>
                      </a:r>
                      <a:endParaRPr lang="en-AU" sz="1600" kern="1200">
                        <a:solidFill>
                          <a:schemeClr val="dk1"/>
                        </a:solidFill>
                        <a:effectLst/>
                        <a:latin typeface="+mn-lt"/>
                        <a:ea typeface="+mn-ea"/>
                        <a:cs typeface="+mn-cs"/>
                      </a:endParaRPr>
                    </a:p>
                  </a:txBody>
                  <a:tcPr>
                    <a:solidFill>
                      <a:srgbClr val="E9EB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t>We fully understand that engaging and informing the GORCAPA Board around the process and formulation of the Crown land Utilisation Strategy is key to secure buy-in. As such, we are committed to presenting the Strategy to the GORCAPA Board as well as taking them through the thorough process, methodology and key findings used to arrive at the final outcome.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t>This will again be a process to receive feedback and ensure that any required changes are made to the Final Report to reflect the GORCAPA Board’s feedback.</a:t>
                      </a:r>
                    </a:p>
                  </a:txBody>
                  <a:tcPr>
                    <a:solidFill>
                      <a:srgbClr val="E9EBF5"/>
                    </a:solidFill>
                  </a:tcPr>
                </a:tc>
                <a:extLst>
                  <a:ext uri="{0D108BD9-81ED-4DB2-BD59-A6C34878D82A}">
                    <a16:rowId xmlns:a16="http://schemas.microsoft.com/office/drawing/2014/main" val="3826650508"/>
                  </a:ext>
                </a:extLst>
              </a:tr>
              <a:tr h="6879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1" kern="1200">
                          <a:solidFill>
                            <a:schemeClr val="dk1"/>
                          </a:solidFill>
                          <a:effectLst/>
                          <a:latin typeface="+mn-lt"/>
                          <a:ea typeface="+mn-ea"/>
                          <a:cs typeface="+mn-cs"/>
                        </a:rPr>
                        <a:t>Delivery of the Final Strategy, incorporating final Authority Board Feedback </a:t>
                      </a:r>
                      <a:endParaRPr lang="en-AU" sz="3200" b="1"/>
                    </a:p>
                    <a:p>
                      <a:endParaRPr lang="en-AU" sz="1600" b="1"/>
                    </a:p>
                  </a:txBody>
                  <a:tcPr>
                    <a:solidFill>
                      <a:srgbClr val="DAE3F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t> Once all feedback from the GORCAPA Board has been incorporated into the Final Report, we will provide </a:t>
                      </a:r>
                      <a:r>
                        <a:rPr lang="en-US" sz="1400" dirty="0"/>
                        <a:t>GORCAPA with the final Crown land </a:t>
                      </a:r>
                      <a:r>
                        <a:rPr lang="en-US" sz="1400" dirty="0" err="1"/>
                        <a:t>Utilisation</a:t>
                      </a:r>
                      <a:r>
                        <a:rPr lang="en-US" sz="1400" dirty="0"/>
                        <a:t> Strategy Report.</a:t>
                      </a:r>
                      <a:endParaRPr lang="en-AU" sz="1400" dirty="0"/>
                    </a:p>
                    <a:p>
                      <a:endParaRPr lang="en-AU" sz="1400" dirty="0"/>
                    </a:p>
                  </a:txBody>
                  <a:tcPr>
                    <a:solidFill>
                      <a:srgbClr val="DAE3F3"/>
                    </a:solidFill>
                  </a:tcPr>
                </a:tc>
                <a:extLst>
                  <a:ext uri="{0D108BD9-81ED-4DB2-BD59-A6C34878D82A}">
                    <a16:rowId xmlns:a16="http://schemas.microsoft.com/office/drawing/2014/main" val="3041205938"/>
                  </a:ext>
                </a:extLst>
              </a:tr>
            </a:tbl>
          </a:graphicData>
        </a:graphic>
      </p:graphicFrame>
    </p:spTree>
    <p:extLst>
      <p:ext uri="{BB962C8B-B14F-4D97-AF65-F5344CB8AC3E}">
        <p14:creationId xmlns:p14="http://schemas.microsoft.com/office/powerpoint/2010/main" val="25592710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386956" y="2807115"/>
            <a:ext cx="4612015" cy="1815882"/>
          </a:xfrm>
          <a:prstGeom prst="rect">
            <a:avLst/>
          </a:prstGeom>
          <a:noFill/>
        </p:spPr>
        <p:txBody>
          <a:bodyPr wrap="square" rtlCol="0">
            <a:spAutoFit/>
          </a:bodyPr>
          <a:lstStyle/>
          <a:p>
            <a:pPr marL="720725" marR="0" lvl="0" indent="-720725" algn="l" defTabSz="914400" rtl="0" eaLnBrk="1" fontAlgn="auto" latinLnBrk="0" hangingPunct="1">
              <a:lnSpc>
                <a:spcPct val="100000"/>
              </a:lnSpc>
              <a:spcBef>
                <a:spcPts val="0"/>
              </a:spcBef>
              <a:spcAft>
                <a:spcPts val="0"/>
              </a:spcAft>
              <a:buClrTx/>
              <a:buSzTx/>
              <a:buFontTx/>
              <a:buNone/>
              <a:tabLst/>
              <a:defRPr/>
            </a:pP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5. Relevant Project Experience </a:t>
            </a:r>
          </a:p>
          <a:p>
            <a:pPr marL="536575" marR="0" lvl="0" indent="-536575" algn="l" defTabSz="914400" rtl="0" eaLnBrk="1" fontAlgn="auto" latinLnBrk="0" hangingPunct="1">
              <a:lnSpc>
                <a:spcPct val="100000"/>
              </a:lnSpc>
              <a:spcBef>
                <a:spcPts val="0"/>
              </a:spcBef>
              <a:spcAft>
                <a:spcPts val="0"/>
              </a:spcAft>
              <a:buClrTx/>
              <a:buSzTx/>
              <a:buFontTx/>
              <a:buNone/>
              <a:tabLst/>
              <a:defRPr/>
            </a:pP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53200E46-CC35-46C6-8244-B85104E20635}"/>
              </a:ext>
            </a:extLst>
          </p:cNvPr>
          <p:cNvSpPr>
            <a:spLocks noGrp="1"/>
          </p:cNvSpPr>
          <p:nvPr>
            <p:ph type="ftr" sz="quarter" idx="11"/>
          </p:nvPr>
        </p:nvSpPr>
        <p:spPr>
          <a:xfrm>
            <a:off x="727879" y="6373287"/>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white">
                    <a:tint val="75000"/>
                  </a:prstClr>
                </a:solidFill>
                <a:effectLst/>
                <a:uLnTx/>
                <a:uFillTx/>
                <a:latin typeface="Calibri" panose="020F0502020204030204"/>
                <a:ea typeface="+mn-ea"/>
                <a:cs typeface="+mn-cs"/>
              </a:rPr>
              <a:t>Strictly Confidential</a:t>
            </a:r>
          </a:p>
        </p:txBody>
      </p:sp>
      <p:sp>
        <p:nvSpPr>
          <p:cNvPr id="8" name="Slide Number Placeholder 7">
            <a:extLst>
              <a:ext uri="{FF2B5EF4-FFF2-40B4-BE49-F238E27FC236}">
                <a16:creationId xmlns:a16="http://schemas.microsoft.com/office/drawing/2014/main" id="{B17DA537-D6E5-46AB-AF00-C46F5D870417}"/>
              </a:ext>
            </a:extLst>
          </p:cNvPr>
          <p:cNvSpPr>
            <a:spLocks noGrp="1"/>
          </p:cNvSpPr>
          <p:nvPr>
            <p:ph type="sldNum" sz="quarter" idx="12"/>
          </p:nvPr>
        </p:nvSpPr>
        <p:spPr>
          <a:xfrm>
            <a:off x="9164782" y="6373287"/>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white">
                    <a:lumMod val="6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pic>
        <p:nvPicPr>
          <p:cNvPr id="15" name="Picture 2" descr="Avada Cryptocurrency Logo">
            <a:extLst>
              <a:ext uri="{FF2B5EF4-FFF2-40B4-BE49-F238E27FC236}">
                <a16:creationId xmlns:a16="http://schemas.microsoft.com/office/drawing/2014/main" id="{422127EF-1A48-4107-96E7-130DD732EF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329382"/>
            <a:ext cx="2731148" cy="87396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246FB2F8-1780-40AC-8EE2-FE6BD42593D2}"/>
              </a:ext>
            </a:extLst>
          </p:cNvPr>
          <p:cNvPicPr>
            <a:picLocks noChangeAspect="1"/>
          </p:cNvPicPr>
          <p:nvPr/>
        </p:nvPicPr>
        <p:blipFill>
          <a:blip r:embed="rId4"/>
          <a:stretch>
            <a:fillRect/>
          </a:stretch>
        </p:blipFill>
        <p:spPr>
          <a:xfrm>
            <a:off x="6035151" y="617693"/>
            <a:ext cx="5622613" cy="5622613"/>
          </a:xfrm>
          <a:prstGeom prst="rect">
            <a:avLst/>
          </a:prstGeom>
        </p:spPr>
      </p:pic>
    </p:spTree>
    <p:extLst>
      <p:ext uri="{BB962C8B-B14F-4D97-AF65-F5344CB8AC3E}">
        <p14:creationId xmlns:p14="http://schemas.microsoft.com/office/powerpoint/2010/main" val="649509929"/>
      </p:ext>
    </p:extLst>
  </p:cSld>
  <p:clrMapOvr>
    <a:overrideClrMapping bg1="dk1" tx1="lt1" bg2="dk2" tx2="lt2" accent1="accent1" accent2="accent2" accent3="accent3" accent4="accent4" accent5="accent5" accent6="accent6" hlink="hlink" folHlink="folHlink"/>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r>
              <a:rPr lang="en-AU" sz="2400" b="1"/>
              <a:t>Our team has led senior management &amp; CEO roles in these Tourism &amp; Event companies </a:t>
            </a:r>
          </a:p>
        </p:txBody>
      </p:sp>
      <p:sp>
        <p:nvSpPr>
          <p:cNvPr id="36" name="Rectangle 35">
            <a:extLst>
              <a:ext uri="{FF2B5EF4-FFF2-40B4-BE49-F238E27FC236}">
                <a16:creationId xmlns:a16="http://schemas.microsoft.com/office/drawing/2014/main" id="{F1CE422F-FE07-4D08-87D9-AD0B9B71C458}"/>
              </a:ext>
            </a:extLst>
          </p:cNvPr>
          <p:cNvSpPr/>
          <p:nvPr/>
        </p:nvSpPr>
        <p:spPr>
          <a:xfrm>
            <a:off x="660126" y="582580"/>
            <a:ext cx="10954865" cy="5926114"/>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Footer Placeholder 3">
            <a:extLst>
              <a:ext uri="{FF2B5EF4-FFF2-40B4-BE49-F238E27FC236}">
                <a16:creationId xmlns:a16="http://schemas.microsoft.com/office/drawing/2014/main" id="{8C9B9E15-045F-473B-91E8-531E465EC6C2}"/>
              </a:ext>
            </a:extLst>
          </p:cNvPr>
          <p:cNvSpPr>
            <a:spLocks noGrp="1"/>
          </p:cNvSpPr>
          <p:nvPr>
            <p:ph type="ftr" sz="quarter" idx="11"/>
          </p:nvPr>
        </p:nvSpPr>
        <p:spPr>
          <a:xfrm>
            <a:off x="4093352" y="653989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BBE0887F-3944-4E0B-A4B3-D0455DCFB71F}"/>
              </a:ext>
            </a:extLst>
          </p:cNvPr>
          <p:cNvSpPr>
            <a:spLocks noGrp="1"/>
          </p:cNvSpPr>
          <p:nvPr>
            <p:ph type="sldNum" sz="quarter" idx="12"/>
          </p:nvPr>
        </p:nvSpPr>
        <p:spPr>
          <a:xfrm>
            <a:off x="9323565" y="6520667"/>
            <a:ext cx="2743200" cy="365125"/>
          </a:xfrm>
        </p:spPr>
        <p:txBody>
          <a:bodyPr/>
          <a:lstStyle/>
          <a:p>
            <a:fld id="{55FCC7B9-557A-41D4-8A2D-5047258E851C}" type="slidenum">
              <a:rPr lang="en-AU" smtClean="0"/>
              <a:t>56</a:t>
            </a:fld>
            <a:endParaRPr lang="en-AU"/>
          </a:p>
        </p:txBody>
      </p:sp>
      <p:pic>
        <p:nvPicPr>
          <p:cNvPr id="54" name="Picture 53">
            <a:extLst>
              <a:ext uri="{FF2B5EF4-FFF2-40B4-BE49-F238E27FC236}">
                <a16:creationId xmlns:a16="http://schemas.microsoft.com/office/drawing/2014/main" id="{42EBBEFC-7F63-4BC5-BCD1-A85F46119A22}"/>
              </a:ext>
            </a:extLst>
          </p:cNvPr>
          <p:cNvPicPr>
            <a:picLocks noChangeAspect="1"/>
          </p:cNvPicPr>
          <p:nvPr/>
        </p:nvPicPr>
        <p:blipFill>
          <a:blip r:embed="rId3"/>
          <a:stretch>
            <a:fillRect/>
          </a:stretch>
        </p:blipFill>
        <p:spPr>
          <a:xfrm>
            <a:off x="6617140" y="2850792"/>
            <a:ext cx="2036807" cy="997750"/>
          </a:xfrm>
          <a:prstGeom prst="rect">
            <a:avLst/>
          </a:prstGeom>
        </p:spPr>
      </p:pic>
      <p:pic>
        <p:nvPicPr>
          <p:cNvPr id="59" name="Picture 58">
            <a:extLst>
              <a:ext uri="{FF2B5EF4-FFF2-40B4-BE49-F238E27FC236}">
                <a16:creationId xmlns:a16="http://schemas.microsoft.com/office/drawing/2014/main" id="{56BF5221-76BF-497F-8525-5C77D5607B2B}"/>
              </a:ext>
            </a:extLst>
          </p:cNvPr>
          <p:cNvPicPr>
            <a:picLocks noChangeAspect="1"/>
          </p:cNvPicPr>
          <p:nvPr/>
        </p:nvPicPr>
        <p:blipFill rotWithShape="1">
          <a:blip r:embed="rId4"/>
          <a:srcRect t="31246" b="30927"/>
          <a:stretch/>
        </p:blipFill>
        <p:spPr>
          <a:xfrm>
            <a:off x="9323565" y="4775724"/>
            <a:ext cx="1866410" cy="706018"/>
          </a:xfrm>
          <a:prstGeom prst="rect">
            <a:avLst/>
          </a:prstGeom>
          <a:solidFill>
            <a:srgbClr val="000033"/>
          </a:solidFill>
        </p:spPr>
      </p:pic>
      <p:pic>
        <p:nvPicPr>
          <p:cNvPr id="14" name="Picture 13">
            <a:extLst>
              <a:ext uri="{FF2B5EF4-FFF2-40B4-BE49-F238E27FC236}">
                <a16:creationId xmlns:a16="http://schemas.microsoft.com/office/drawing/2014/main" id="{966A05F9-FD77-4481-A2F7-7302CE87C2A9}"/>
              </a:ext>
            </a:extLst>
          </p:cNvPr>
          <p:cNvPicPr>
            <a:picLocks noChangeAspect="1"/>
          </p:cNvPicPr>
          <p:nvPr/>
        </p:nvPicPr>
        <p:blipFill>
          <a:blip r:embed="rId5"/>
          <a:stretch>
            <a:fillRect/>
          </a:stretch>
        </p:blipFill>
        <p:spPr>
          <a:xfrm>
            <a:off x="3677937" y="1199622"/>
            <a:ext cx="2459621" cy="869067"/>
          </a:xfrm>
          <a:prstGeom prst="rect">
            <a:avLst/>
          </a:prstGeom>
        </p:spPr>
      </p:pic>
      <p:pic>
        <p:nvPicPr>
          <p:cNvPr id="22" name="Picture 21">
            <a:extLst>
              <a:ext uri="{FF2B5EF4-FFF2-40B4-BE49-F238E27FC236}">
                <a16:creationId xmlns:a16="http://schemas.microsoft.com/office/drawing/2014/main" id="{DE263765-9D2F-4F8E-BC5C-ACC03F2F39E0}"/>
              </a:ext>
            </a:extLst>
          </p:cNvPr>
          <p:cNvPicPr>
            <a:picLocks noChangeAspect="1"/>
          </p:cNvPicPr>
          <p:nvPr/>
        </p:nvPicPr>
        <p:blipFill rotWithShape="1">
          <a:blip r:embed="rId6"/>
          <a:srcRect t="19371" b="17264"/>
          <a:stretch/>
        </p:blipFill>
        <p:spPr>
          <a:xfrm>
            <a:off x="6745108" y="1057328"/>
            <a:ext cx="2017306" cy="1278265"/>
          </a:xfrm>
          <a:prstGeom prst="rect">
            <a:avLst/>
          </a:prstGeom>
        </p:spPr>
      </p:pic>
      <p:pic>
        <p:nvPicPr>
          <p:cNvPr id="23" name="Picture 22">
            <a:extLst>
              <a:ext uri="{FF2B5EF4-FFF2-40B4-BE49-F238E27FC236}">
                <a16:creationId xmlns:a16="http://schemas.microsoft.com/office/drawing/2014/main" id="{5D6CC78D-4D60-4A7A-B0FB-554D78465BE5}"/>
              </a:ext>
            </a:extLst>
          </p:cNvPr>
          <p:cNvPicPr>
            <a:picLocks noChangeAspect="1"/>
          </p:cNvPicPr>
          <p:nvPr/>
        </p:nvPicPr>
        <p:blipFill rotWithShape="1">
          <a:blip r:embed="rId7"/>
          <a:srcRect t="17890" b="19340"/>
          <a:stretch/>
        </p:blipFill>
        <p:spPr>
          <a:xfrm>
            <a:off x="1066543" y="1105665"/>
            <a:ext cx="1796617" cy="1127732"/>
          </a:xfrm>
          <a:prstGeom prst="rect">
            <a:avLst/>
          </a:prstGeom>
        </p:spPr>
      </p:pic>
      <p:pic>
        <p:nvPicPr>
          <p:cNvPr id="24" name="Picture 23">
            <a:extLst>
              <a:ext uri="{FF2B5EF4-FFF2-40B4-BE49-F238E27FC236}">
                <a16:creationId xmlns:a16="http://schemas.microsoft.com/office/drawing/2014/main" id="{85C8ABAE-1876-40C9-A950-8C3AF29384E8}"/>
              </a:ext>
            </a:extLst>
          </p:cNvPr>
          <p:cNvPicPr>
            <a:picLocks noChangeAspect="1"/>
          </p:cNvPicPr>
          <p:nvPr/>
        </p:nvPicPr>
        <p:blipFill>
          <a:blip r:embed="rId8"/>
          <a:stretch>
            <a:fillRect/>
          </a:stretch>
        </p:blipFill>
        <p:spPr>
          <a:xfrm>
            <a:off x="1232945" y="2919952"/>
            <a:ext cx="1621777" cy="814723"/>
          </a:xfrm>
          <a:prstGeom prst="rect">
            <a:avLst/>
          </a:prstGeom>
        </p:spPr>
      </p:pic>
      <p:pic>
        <p:nvPicPr>
          <p:cNvPr id="10" name="Picture 9">
            <a:extLst>
              <a:ext uri="{FF2B5EF4-FFF2-40B4-BE49-F238E27FC236}">
                <a16:creationId xmlns:a16="http://schemas.microsoft.com/office/drawing/2014/main" id="{7F3AF892-C68F-2B9B-2459-C11B3B94DA05}"/>
              </a:ext>
            </a:extLst>
          </p:cNvPr>
          <p:cNvPicPr>
            <a:picLocks noChangeAspect="1"/>
          </p:cNvPicPr>
          <p:nvPr/>
        </p:nvPicPr>
        <p:blipFill>
          <a:blip r:embed="rId9"/>
          <a:stretch>
            <a:fillRect/>
          </a:stretch>
        </p:blipFill>
        <p:spPr>
          <a:xfrm>
            <a:off x="3615374" y="2278105"/>
            <a:ext cx="2143125" cy="2143125"/>
          </a:xfrm>
          <a:prstGeom prst="rect">
            <a:avLst/>
          </a:prstGeom>
        </p:spPr>
      </p:pic>
      <p:pic>
        <p:nvPicPr>
          <p:cNvPr id="3" name="Picture 2">
            <a:extLst>
              <a:ext uri="{FF2B5EF4-FFF2-40B4-BE49-F238E27FC236}">
                <a16:creationId xmlns:a16="http://schemas.microsoft.com/office/drawing/2014/main" id="{0ADC32E5-5B37-3A6B-7554-85146304533F}"/>
              </a:ext>
            </a:extLst>
          </p:cNvPr>
          <p:cNvPicPr>
            <a:picLocks noChangeAspect="1"/>
          </p:cNvPicPr>
          <p:nvPr/>
        </p:nvPicPr>
        <p:blipFill>
          <a:blip r:embed="rId10"/>
          <a:stretch>
            <a:fillRect/>
          </a:stretch>
        </p:blipFill>
        <p:spPr>
          <a:xfrm>
            <a:off x="9323565" y="2397167"/>
            <a:ext cx="1905000" cy="1905000"/>
          </a:xfrm>
          <a:prstGeom prst="rect">
            <a:avLst/>
          </a:prstGeom>
        </p:spPr>
      </p:pic>
      <p:pic>
        <p:nvPicPr>
          <p:cNvPr id="7" name="Picture 6">
            <a:extLst>
              <a:ext uri="{FF2B5EF4-FFF2-40B4-BE49-F238E27FC236}">
                <a16:creationId xmlns:a16="http://schemas.microsoft.com/office/drawing/2014/main" id="{31C3F00C-DAFB-B8EE-2C2E-1D02034711C5}"/>
              </a:ext>
            </a:extLst>
          </p:cNvPr>
          <p:cNvPicPr>
            <a:picLocks noChangeAspect="1"/>
          </p:cNvPicPr>
          <p:nvPr/>
        </p:nvPicPr>
        <p:blipFill rotWithShape="1">
          <a:blip r:embed="rId11"/>
          <a:srcRect l="31973" t="14286" r="34476" b="12011"/>
          <a:stretch/>
        </p:blipFill>
        <p:spPr>
          <a:xfrm>
            <a:off x="1241383" y="4421230"/>
            <a:ext cx="1515350" cy="1747630"/>
          </a:xfrm>
          <a:prstGeom prst="rect">
            <a:avLst/>
          </a:prstGeom>
        </p:spPr>
      </p:pic>
      <p:pic>
        <p:nvPicPr>
          <p:cNvPr id="8" name="Picture 7">
            <a:extLst>
              <a:ext uri="{FF2B5EF4-FFF2-40B4-BE49-F238E27FC236}">
                <a16:creationId xmlns:a16="http://schemas.microsoft.com/office/drawing/2014/main" id="{66FAAC97-C875-AA9B-C4BF-DF8CA9085A95}"/>
              </a:ext>
            </a:extLst>
          </p:cNvPr>
          <p:cNvPicPr>
            <a:picLocks noChangeAspect="1"/>
          </p:cNvPicPr>
          <p:nvPr/>
        </p:nvPicPr>
        <p:blipFill>
          <a:blip r:embed="rId12"/>
          <a:stretch>
            <a:fillRect/>
          </a:stretch>
        </p:blipFill>
        <p:spPr>
          <a:xfrm>
            <a:off x="4241272" y="4588476"/>
            <a:ext cx="1221733" cy="1413138"/>
          </a:xfrm>
          <a:prstGeom prst="rect">
            <a:avLst/>
          </a:prstGeom>
        </p:spPr>
      </p:pic>
      <p:pic>
        <p:nvPicPr>
          <p:cNvPr id="6148" name="Picture 4" descr="Nielsen unveils new brand identity - stoppress.co.nz">
            <a:extLst>
              <a:ext uri="{FF2B5EF4-FFF2-40B4-BE49-F238E27FC236}">
                <a16:creationId xmlns:a16="http://schemas.microsoft.com/office/drawing/2014/main" id="{5973B192-9840-46E7-79FB-726C8680CC6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50668" y="4088606"/>
            <a:ext cx="3180728" cy="20802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5E96E002-1FB5-771F-9D52-9A7B98C7ADFE}"/>
              </a:ext>
            </a:extLst>
          </p:cNvPr>
          <p:cNvPicPr>
            <a:picLocks noChangeAspect="1"/>
          </p:cNvPicPr>
          <p:nvPr/>
        </p:nvPicPr>
        <p:blipFill>
          <a:blip r:embed="rId14"/>
          <a:stretch>
            <a:fillRect/>
          </a:stretch>
        </p:blipFill>
        <p:spPr>
          <a:xfrm>
            <a:off x="9638522" y="860151"/>
            <a:ext cx="1236496" cy="1413138"/>
          </a:xfrm>
          <a:prstGeom prst="rect">
            <a:avLst/>
          </a:prstGeom>
        </p:spPr>
      </p:pic>
    </p:spTree>
    <p:extLst>
      <p:ext uri="{BB962C8B-B14F-4D97-AF65-F5344CB8AC3E}">
        <p14:creationId xmlns:p14="http://schemas.microsoft.com/office/powerpoint/2010/main" val="38227504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r>
              <a:rPr lang="en-AU" sz="2400" b="1"/>
              <a:t>Our Teams’ current clients include, amongst many others:</a:t>
            </a:r>
          </a:p>
        </p:txBody>
      </p:sp>
      <p:sp>
        <p:nvSpPr>
          <p:cNvPr id="36" name="Rectangle 35">
            <a:extLst>
              <a:ext uri="{FF2B5EF4-FFF2-40B4-BE49-F238E27FC236}">
                <a16:creationId xmlns:a16="http://schemas.microsoft.com/office/drawing/2014/main" id="{F1CE422F-FE07-4D08-87D9-AD0B9B71C458}"/>
              </a:ext>
            </a:extLst>
          </p:cNvPr>
          <p:cNvSpPr/>
          <p:nvPr/>
        </p:nvSpPr>
        <p:spPr>
          <a:xfrm>
            <a:off x="660126" y="582580"/>
            <a:ext cx="10954865" cy="5926114"/>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Footer Placeholder 3">
            <a:extLst>
              <a:ext uri="{FF2B5EF4-FFF2-40B4-BE49-F238E27FC236}">
                <a16:creationId xmlns:a16="http://schemas.microsoft.com/office/drawing/2014/main" id="{8C9B9E15-045F-473B-91E8-531E465EC6C2}"/>
              </a:ext>
            </a:extLst>
          </p:cNvPr>
          <p:cNvSpPr>
            <a:spLocks noGrp="1"/>
          </p:cNvSpPr>
          <p:nvPr>
            <p:ph type="ftr" sz="quarter" idx="11"/>
          </p:nvPr>
        </p:nvSpPr>
        <p:spPr>
          <a:xfrm>
            <a:off x="4093352" y="653989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BBE0887F-3944-4E0B-A4B3-D0455DCFB71F}"/>
              </a:ext>
            </a:extLst>
          </p:cNvPr>
          <p:cNvSpPr>
            <a:spLocks noGrp="1"/>
          </p:cNvSpPr>
          <p:nvPr>
            <p:ph type="sldNum" sz="quarter" idx="12"/>
          </p:nvPr>
        </p:nvSpPr>
        <p:spPr>
          <a:xfrm>
            <a:off x="9323565" y="6520667"/>
            <a:ext cx="2743200" cy="365125"/>
          </a:xfrm>
        </p:spPr>
        <p:txBody>
          <a:bodyPr/>
          <a:lstStyle/>
          <a:p>
            <a:fld id="{55FCC7B9-557A-41D4-8A2D-5047258E851C}" type="slidenum">
              <a:rPr lang="en-AU" smtClean="0"/>
              <a:t>57</a:t>
            </a:fld>
            <a:endParaRPr lang="en-AU"/>
          </a:p>
        </p:txBody>
      </p:sp>
      <p:pic>
        <p:nvPicPr>
          <p:cNvPr id="6" name="Picture 5">
            <a:extLst>
              <a:ext uri="{FF2B5EF4-FFF2-40B4-BE49-F238E27FC236}">
                <a16:creationId xmlns:a16="http://schemas.microsoft.com/office/drawing/2014/main" id="{BC0A5ACF-F7F2-4AE4-93EC-1178A337E28D}"/>
              </a:ext>
            </a:extLst>
          </p:cNvPr>
          <p:cNvPicPr>
            <a:picLocks noChangeAspect="1"/>
          </p:cNvPicPr>
          <p:nvPr/>
        </p:nvPicPr>
        <p:blipFill>
          <a:blip r:embed="rId3"/>
          <a:stretch>
            <a:fillRect/>
          </a:stretch>
        </p:blipFill>
        <p:spPr>
          <a:xfrm>
            <a:off x="7904344" y="2760611"/>
            <a:ext cx="1467076" cy="1467076"/>
          </a:xfrm>
          <a:prstGeom prst="rect">
            <a:avLst/>
          </a:prstGeom>
        </p:spPr>
      </p:pic>
      <p:pic>
        <p:nvPicPr>
          <p:cNvPr id="7" name="Picture 6">
            <a:extLst>
              <a:ext uri="{FF2B5EF4-FFF2-40B4-BE49-F238E27FC236}">
                <a16:creationId xmlns:a16="http://schemas.microsoft.com/office/drawing/2014/main" id="{1F488512-60D0-480D-A43B-2BCA4AAFC9AE}"/>
              </a:ext>
            </a:extLst>
          </p:cNvPr>
          <p:cNvPicPr>
            <a:picLocks noChangeAspect="1"/>
          </p:cNvPicPr>
          <p:nvPr/>
        </p:nvPicPr>
        <p:blipFill>
          <a:blip r:embed="rId4"/>
          <a:stretch>
            <a:fillRect/>
          </a:stretch>
        </p:blipFill>
        <p:spPr>
          <a:xfrm>
            <a:off x="9445377" y="4830990"/>
            <a:ext cx="1883229" cy="985557"/>
          </a:xfrm>
          <a:prstGeom prst="rect">
            <a:avLst/>
          </a:prstGeom>
        </p:spPr>
      </p:pic>
      <p:pic>
        <p:nvPicPr>
          <p:cNvPr id="4102" name="Picture 6" descr="Tourism Greater Geelong and The Bellarine - Home | Facebook">
            <a:extLst>
              <a:ext uri="{FF2B5EF4-FFF2-40B4-BE49-F238E27FC236}">
                <a16:creationId xmlns:a16="http://schemas.microsoft.com/office/drawing/2014/main" id="{8E3BFEE8-8D0E-470E-AE57-A93E457BEA9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3266"/>
          <a:stretch/>
        </p:blipFill>
        <p:spPr bwMode="auto">
          <a:xfrm>
            <a:off x="9371420" y="790167"/>
            <a:ext cx="1868213" cy="18682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11018EF5-61C2-450E-9D6E-BC70A01B8C22}"/>
              </a:ext>
            </a:extLst>
          </p:cNvPr>
          <p:cNvPicPr>
            <a:picLocks noChangeAspect="1"/>
          </p:cNvPicPr>
          <p:nvPr/>
        </p:nvPicPr>
        <p:blipFill rotWithShape="1">
          <a:blip r:embed="rId6"/>
          <a:srcRect t="9236" b="10394"/>
          <a:stretch/>
        </p:blipFill>
        <p:spPr>
          <a:xfrm>
            <a:off x="9546210" y="2698128"/>
            <a:ext cx="1868213" cy="1501493"/>
          </a:xfrm>
          <a:prstGeom prst="rect">
            <a:avLst/>
          </a:prstGeom>
        </p:spPr>
      </p:pic>
      <p:pic>
        <p:nvPicPr>
          <p:cNvPr id="17" name="Picture 16">
            <a:extLst>
              <a:ext uri="{FF2B5EF4-FFF2-40B4-BE49-F238E27FC236}">
                <a16:creationId xmlns:a16="http://schemas.microsoft.com/office/drawing/2014/main" id="{01227713-8CC6-4973-B5F5-86F3C3785F72}"/>
              </a:ext>
            </a:extLst>
          </p:cNvPr>
          <p:cNvPicPr>
            <a:picLocks noChangeAspect="1"/>
          </p:cNvPicPr>
          <p:nvPr/>
        </p:nvPicPr>
        <p:blipFill>
          <a:blip r:embed="rId7"/>
          <a:stretch>
            <a:fillRect/>
          </a:stretch>
        </p:blipFill>
        <p:spPr>
          <a:xfrm>
            <a:off x="837604" y="757049"/>
            <a:ext cx="1577543" cy="1577543"/>
          </a:xfrm>
          <a:prstGeom prst="rect">
            <a:avLst/>
          </a:prstGeom>
        </p:spPr>
      </p:pic>
      <p:pic>
        <p:nvPicPr>
          <p:cNvPr id="12" name="Picture 11">
            <a:extLst>
              <a:ext uri="{FF2B5EF4-FFF2-40B4-BE49-F238E27FC236}">
                <a16:creationId xmlns:a16="http://schemas.microsoft.com/office/drawing/2014/main" id="{FAE0F5C1-ED1E-6A17-59A6-1BD687F06C3B}"/>
              </a:ext>
            </a:extLst>
          </p:cNvPr>
          <p:cNvPicPr>
            <a:picLocks noChangeAspect="1"/>
          </p:cNvPicPr>
          <p:nvPr/>
        </p:nvPicPr>
        <p:blipFill>
          <a:blip r:embed="rId8"/>
          <a:stretch>
            <a:fillRect/>
          </a:stretch>
        </p:blipFill>
        <p:spPr>
          <a:xfrm>
            <a:off x="2792540" y="763227"/>
            <a:ext cx="2698530" cy="1401160"/>
          </a:xfrm>
          <a:prstGeom prst="rect">
            <a:avLst/>
          </a:prstGeom>
        </p:spPr>
      </p:pic>
      <p:pic>
        <p:nvPicPr>
          <p:cNvPr id="15" name="Picture 14">
            <a:extLst>
              <a:ext uri="{FF2B5EF4-FFF2-40B4-BE49-F238E27FC236}">
                <a16:creationId xmlns:a16="http://schemas.microsoft.com/office/drawing/2014/main" id="{ED0ECDBB-91D7-1E3E-D6F0-4DF6D96ADCBF}"/>
              </a:ext>
            </a:extLst>
          </p:cNvPr>
          <p:cNvPicPr>
            <a:picLocks noChangeAspect="1"/>
          </p:cNvPicPr>
          <p:nvPr/>
        </p:nvPicPr>
        <p:blipFill>
          <a:blip r:embed="rId9"/>
          <a:stretch>
            <a:fillRect/>
          </a:stretch>
        </p:blipFill>
        <p:spPr>
          <a:xfrm>
            <a:off x="3756093" y="4982037"/>
            <a:ext cx="2245899" cy="701843"/>
          </a:xfrm>
          <a:prstGeom prst="rect">
            <a:avLst/>
          </a:prstGeom>
        </p:spPr>
      </p:pic>
      <p:pic>
        <p:nvPicPr>
          <p:cNvPr id="20" name="Picture 19">
            <a:extLst>
              <a:ext uri="{FF2B5EF4-FFF2-40B4-BE49-F238E27FC236}">
                <a16:creationId xmlns:a16="http://schemas.microsoft.com/office/drawing/2014/main" id="{623B3914-465A-6111-CC1F-58FAD8B1DC80}"/>
              </a:ext>
            </a:extLst>
          </p:cNvPr>
          <p:cNvPicPr>
            <a:picLocks noChangeAspect="1"/>
          </p:cNvPicPr>
          <p:nvPr/>
        </p:nvPicPr>
        <p:blipFill>
          <a:blip r:embed="rId10"/>
          <a:stretch>
            <a:fillRect/>
          </a:stretch>
        </p:blipFill>
        <p:spPr>
          <a:xfrm>
            <a:off x="863394" y="4896203"/>
            <a:ext cx="2394363" cy="855130"/>
          </a:xfrm>
          <a:prstGeom prst="rect">
            <a:avLst/>
          </a:prstGeom>
        </p:spPr>
      </p:pic>
      <p:pic>
        <p:nvPicPr>
          <p:cNvPr id="22" name="Picture 21">
            <a:extLst>
              <a:ext uri="{FF2B5EF4-FFF2-40B4-BE49-F238E27FC236}">
                <a16:creationId xmlns:a16="http://schemas.microsoft.com/office/drawing/2014/main" id="{001C5A04-6EC9-2B45-ADCE-643D9F4EDF7E}"/>
              </a:ext>
            </a:extLst>
          </p:cNvPr>
          <p:cNvPicPr>
            <a:picLocks noChangeAspect="1"/>
          </p:cNvPicPr>
          <p:nvPr/>
        </p:nvPicPr>
        <p:blipFill>
          <a:blip r:embed="rId11"/>
          <a:stretch>
            <a:fillRect/>
          </a:stretch>
        </p:blipFill>
        <p:spPr>
          <a:xfrm>
            <a:off x="6757610" y="4727003"/>
            <a:ext cx="2176635" cy="1000773"/>
          </a:xfrm>
          <a:prstGeom prst="rect">
            <a:avLst/>
          </a:prstGeom>
        </p:spPr>
      </p:pic>
      <p:pic>
        <p:nvPicPr>
          <p:cNvPr id="3" name="Picture 2">
            <a:extLst>
              <a:ext uri="{FF2B5EF4-FFF2-40B4-BE49-F238E27FC236}">
                <a16:creationId xmlns:a16="http://schemas.microsoft.com/office/drawing/2014/main" id="{31B7373C-49BC-2097-8620-42F69DF6EF38}"/>
              </a:ext>
            </a:extLst>
          </p:cNvPr>
          <p:cNvPicPr>
            <a:picLocks noChangeAspect="1"/>
          </p:cNvPicPr>
          <p:nvPr/>
        </p:nvPicPr>
        <p:blipFill>
          <a:blip r:embed="rId12"/>
          <a:stretch>
            <a:fillRect/>
          </a:stretch>
        </p:blipFill>
        <p:spPr>
          <a:xfrm>
            <a:off x="675910" y="2985099"/>
            <a:ext cx="1906233" cy="1000772"/>
          </a:xfrm>
          <a:prstGeom prst="rect">
            <a:avLst/>
          </a:prstGeom>
        </p:spPr>
      </p:pic>
      <p:pic>
        <p:nvPicPr>
          <p:cNvPr id="7170" name="Picture 2" descr="Yarra Ranges Tourism – The Regional Pantry">
            <a:extLst>
              <a:ext uri="{FF2B5EF4-FFF2-40B4-BE49-F238E27FC236}">
                <a16:creationId xmlns:a16="http://schemas.microsoft.com/office/drawing/2014/main" id="{A2C12E62-9552-84E2-982A-CDBBF8B5835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137558" y="1088070"/>
            <a:ext cx="2692738" cy="7213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D3009BD4-9AC8-18D5-B476-75BEF429E880}"/>
              </a:ext>
            </a:extLst>
          </p:cNvPr>
          <p:cNvPicPr>
            <a:picLocks noChangeAspect="1"/>
          </p:cNvPicPr>
          <p:nvPr/>
        </p:nvPicPr>
        <p:blipFill>
          <a:blip r:embed="rId14"/>
          <a:stretch>
            <a:fillRect/>
          </a:stretch>
        </p:blipFill>
        <p:spPr>
          <a:xfrm>
            <a:off x="2815610" y="2818821"/>
            <a:ext cx="2652390" cy="1388084"/>
          </a:xfrm>
          <a:prstGeom prst="rect">
            <a:avLst/>
          </a:prstGeom>
        </p:spPr>
      </p:pic>
      <p:pic>
        <p:nvPicPr>
          <p:cNvPr id="8" name="Picture 7">
            <a:extLst>
              <a:ext uri="{FF2B5EF4-FFF2-40B4-BE49-F238E27FC236}">
                <a16:creationId xmlns:a16="http://schemas.microsoft.com/office/drawing/2014/main" id="{88B812A3-C311-F39B-40D7-E560897940D9}"/>
              </a:ext>
            </a:extLst>
          </p:cNvPr>
          <p:cNvPicPr>
            <a:picLocks noChangeAspect="1"/>
          </p:cNvPicPr>
          <p:nvPr/>
        </p:nvPicPr>
        <p:blipFill>
          <a:blip r:embed="rId15"/>
          <a:stretch>
            <a:fillRect/>
          </a:stretch>
        </p:blipFill>
        <p:spPr>
          <a:xfrm>
            <a:off x="5770399" y="2902147"/>
            <a:ext cx="1905502" cy="1053706"/>
          </a:xfrm>
          <a:prstGeom prst="rect">
            <a:avLst/>
          </a:prstGeom>
        </p:spPr>
      </p:pic>
    </p:spTree>
    <p:extLst>
      <p:ext uri="{BB962C8B-B14F-4D97-AF65-F5344CB8AC3E}">
        <p14:creationId xmlns:p14="http://schemas.microsoft.com/office/powerpoint/2010/main" val="19074717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52CF37D-ABB3-DCDE-93D3-FDCA4585F9FF}"/>
              </a:ext>
            </a:extLst>
          </p:cNvPr>
          <p:cNvSpPr>
            <a:spLocks noGrp="1"/>
          </p:cNvSpPr>
          <p:nvPr>
            <p:ph type="ftr" sz="quarter" idx="11"/>
          </p:nvPr>
        </p:nvSpPr>
        <p:spPr/>
        <p:txBody>
          <a:bodyPr/>
          <a:lstStyle/>
          <a:p>
            <a:r>
              <a:rPr lang="en-AU"/>
              <a:t>Strictly Confidential</a:t>
            </a:r>
          </a:p>
        </p:txBody>
      </p:sp>
      <p:sp>
        <p:nvSpPr>
          <p:cNvPr id="3" name="Slide Number Placeholder 2">
            <a:extLst>
              <a:ext uri="{FF2B5EF4-FFF2-40B4-BE49-F238E27FC236}">
                <a16:creationId xmlns:a16="http://schemas.microsoft.com/office/drawing/2014/main" id="{2642CFFD-2B68-7B78-4FD3-5CA4E727AC97}"/>
              </a:ext>
            </a:extLst>
          </p:cNvPr>
          <p:cNvSpPr>
            <a:spLocks noGrp="1"/>
          </p:cNvSpPr>
          <p:nvPr>
            <p:ph type="sldNum" sz="quarter" idx="12"/>
          </p:nvPr>
        </p:nvSpPr>
        <p:spPr/>
        <p:txBody>
          <a:bodyPr/>
          <a:lstStyle/>
          <a:p>
            <a:fld id="{55FCC7B9-557A-41D4-8A2D-5047258E851C}" type="slidenum">
              <a:rPr lang="en-AU" smtClean="0"/>
              <a:t>58</a:t>
            </a:fld>
            <a:endParaRPr lang="en-AU"/>
          </a:p>
        </p:txBody>
      </p:sp>
      <p:sp>
        <p:nvSpPr>
          <p:cNvPr id="5" name="Rectangle 4">
            <a:extLst>
              <a:ext uri="{FF2B5EF4-FFF2-40B4-BE49-F238E27FC236}">
                <a16:creationId xmlns:a16="http://schemas.microsoft.com/office/drawing/2014/main" id="{2CCA6652-4F63-F631-77B5-53C3965BC34B}"/>
              </a:ext>
            </a:extLst>
          </p:cNvPr>
          <p:cNvSpPr/>
          <p:nvPr/>
        </p:nvSpPr>
        <p:spPr>
          <a:xfrm>
            <a:off x="0" y="0"/>
            <a:ext cx="12192000" cy="48768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r>
              <a:rPr lang="en-AU" sz="2400" b="1">
                <a:latin typeface="Calibri" panose="020F0502020204030204"/>
              </a:rPr>
              <a:t>Snapshot of relevant recent projects undertaken by the Project &amp; Specialist team</a:t>
            </a:r>
            <a:endParaRPr lang="en-AU" sz="2400" b="1">
              <a:cs typeface="Calibri"/>
            </a:endParaRPr>
          </a:p>
        </p:txBody>
      </p:sp>
      <p:sp>
        <p:nvSpPr>
          <p:cNvPr id="7" name="Rectangle 6">
            <a:extLst>
              <a:ext uri="{FF2B5EF4-FFF2-40B4-BE49-F238E27FC236}">
                <a16:creationId xmlns:a16="http://schemas.microsoft.com/office/drawing/2014/main" id="{C20E34F5-FA94-7148-AB02-B8D3E8105C87}"/>
              </a:ext>
            </a:extLst>
          </p:cNvPr>
          <p:cNvSpPr/>
          <p:nvPr/>
        </p:nvSpPr>
        <p:spPr>
          <a:xfrm>
            <a:off x="212645" y="579583"/>
            <a:ext cx="11805184" cy="6141892"/>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3D75BE7-991C-AA4F-BE16-A77A0A89EB4B}"/>
              </a:ext>
            </a:extLst>
          </p:cNvPr>
          <p:cNvSpPr txBox="1"/>
          <p:nvPr/>
        </p:nvSpPr>
        <p:spPr>
          <a:xfrm>
            <a:off x="3959483" y="1311166"/>
            <a:ext cx="8101813" cy="2797625"/>
          </a:xfrm>
          <a:prstGeom prst="rect">
            <a:avLst/>
          </a:prstGeom>
          <a:noFill/>
        </p:spPr>
        <p:txBody>
          <a:bodyPr wrap="square">
            <a:spAutoFit/>
          </a:bodyPr>
          <a:lstStyle/>
          <a:p>
            <a:pPr>
              <a:lnSpc>
                <a:spcPct val="107000"/>
              </a:lnSpc>
              <a:spcAft>
                <a:spcPts val="800"/>
              </a:spcAft>
            </a:pPr>
            <a:r>
              <a:rPr lang="en-AU" sz="1400">
                <a:effectLst/>
                <a:latin typeface="Calibri" panose="020F0502020204030204" pitchFamily="34" charset="0"/>
                <a:ea typeface="Calibri" panose="020F0502020204030204" pitchFamily="34" charset="0"/>
                <a:cs typeface="Times New Roman" panose="02020603050405020304" pitchFamily="18" charset="0"/>
              </a:rPr>
              <a:t>Steven Wright and Claire Ellis are currently finalising the Caravan &amp; Camping Park Plan for GORCAPA. The purposes and outcomes of that plan are directly relevant to this project. That plan proposes a new structured park framework as well as an overarching brand essence and architecture. Ideally, these will also apply to the Trails and </a:t>
            </a:r>
            <a:r>
              <a:rPr lang="en-AU" sz="1400">
                <a:latin typeface="Calibri" panose="020F0502020204030204" pitchFamily="34" charset="0"/>
                <a:ea typeface="Calibri" panose="020F0502020204030204" pitchFamily="34" charset="0"/>
                <a:cs typeface="Times New Roman" panose="02020603050405020304" pitchFamily="18" charset="0"/>
              </a:rPr>
              <a:t>Land Utilisation </a:t>
            </a:r>
            <a:r>
              <a:rPr lang="en-AU" sz="1400">
                <a:effectLst/>
                <a:latin typeface="Calibri" panose="020F0502020204030204" pitchFamily="34" charset="0"/>
                <a:ea typeface="Calibri" panose="020F0502020204030204" pitchFamily="34" charset="0"/>
                <a:cs typeface="Times New Roman" panose="02020603050405020304" pitchFamily="18" charset="0"/>
              </a:rPr>
              <a:t>projects as that is part of its proposed purpose. It would provide a brand framework to sit across </a:t>
            </a:r>
            <a:r>
              <a:rPr lang="en-AU" sz="1400">
                <a:latin typeface="Calibri" panose="020F0502020204030204" pitchFamily="34" charset="0"/>
                <a:ea typeface="Calibri" panose="020F0502020204030204" pitchFamily="34" charset="0"/>
                <a:cs typeface="Times New Roman" panose="02020603050405020304" pitchFamily="18" charset="0"/>
              </a:rPr>
              <a:t>relevant GORCAPA </a:t>
            </a:r>
            <a:r>
              <a:rPr lang="en-AU" sz="1400">
                <a:effectLst/>
                <a:latin typeface="Calibri" panose="020F0502020204030204" pitchFamily="34" charset="0"/>
                <a:ea typeface="Calibri" panose="020F0502020204030204" pitchFamily="34" charset="0"/>
                <a:cs typeface="Times New Roman" panose="02020603050405020304" pitchFamily="18" charset="0"/>
              </a:rPr>
              <a:t>commercial activities that engage with the consumer.</a:t>
            </a:r>
          </a:p>
          <a:p>
            <a:pPr>
              <a:lnSpc>
                <a:spcPct val="107000"/>
              </a:lnSpc>
              <a:spcAft>
                <a:spcPts val="800"/>
              </a:spcAft>
            </a:pPr>
            <a:r>
              <a:rPr lang="en-AU" sz="1400">
                <a:effectLst/>
                <a:latin typeface="Calibri" panose="020F0502020204030204" pitchFamily="34" charset="0"/>
                <a:ea typeface="Calibri" panose="020F0502020204030204" pitchFamily="34" charset="0"/>
                <a:cs typeface="Times New Roman" panose="02020603050405020304" pitchFamily="18" charset="0"/>
              </a:rPr>
              <a:t>The parks themselves are likely to host several of the proposed events or activities or otherwise will be the prime accommodation provider for those events. </a:t>
            </a:r>
            <a:endParaRPr lang="en-AU" sz="14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400">
                <a:effectLst/>
                <a:latin typeface="Calibri" panose="020F0502020204030204" pitchFamily="34" charset="0"/>
                <a:ea typeface="Calibri" panose="020F0502020204030204" pitchFamily="34" charset="0"/>
                <a:cs typeface="Times New Roman" panose="02020603050405020304" pitchFamily="18" charset="0"/>
              </a:rPr>
              <a:t>They are also the most likely locations for new seasonal worker accommodation </a:t>
            </a:r>
          </a:p>
          <a:p>
            <a:pPr>
              <a:lnSpc>
                <a:spcPct val="107000"/>
              </a:lnSpc>
              <a:spcAft>
                <a:spcPts val="800"/>
              </a:spcAft>
            </a:pPr>
            <a:endParaRPr lang="en-AU" sz="14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AU" sz="14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09F2F249-62CE-BF98-B843-09016B33C35C}"/>
              </a:ext>
            </a:extLst>
          </p:cNvPr>
          <p:cNvPicPr>
            <a:picLocks noChangeAspect="1"/>
          </p:cNvPicPr>
          <p:nvPr/>
        </p:nvPicPr>
        <p:blipFill>
          <a:blip r:embed="rId3"/>
          <a:stretch>
            <a:fillRect/>
          </a:stretch>
        </p:blipFill>
        <p:spPr>
          <a:xfrm>
            <a:off x="330823" y="1318610"/>
            <a:ext cx="3517856" cy="1985934"/>
          </a:xfrm>
          <a:prstGeom prst="rect">
            <a:avLst/>
          </a:prstGeom>
        </p:spPr>
      </p:pic>
      <p:graphicFrame>
        <p:nvGraphicFramePr>
          <p:cNvPr id="8" name="Diagram 7">
            <a:extLst>
              <a:ext uri="{FF2B5EF4-FFF2-40B4-BE49-F238E27FC236}">
                <a16:creationId xmlns:a16="http://schemas.microsoft.com/office/drawing/2014/main" id="{34EFA2FF-D1E1-92A7-95E8-D3ED9FB7FE24}"/>
              </a:ext>
            </a:extLst>
          </p:cNvPr>
          <p:cNvGraphicFramePr/>
          <p:nvPr>
            <p:extLst>
              <p:ext uri="{D42A27DB-BD31-4B8C-83A1-F6EECF244321}">
                <p14:modId xmlns:p14="http://schemas.microsoft.com/office/powerpoint/2010/main" val="141023382"/>
              </p:ext>
            </p:extLst>
          </p:nvPr>
        </p:nvGraphicFramePr>
        <p:xfrm>
          <a:off x="7082858" y="3207412"/>
          <a:ext cx="6449961" cy="3265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Picture 8">
            <a:extLst>
              <a:ext uri="{FF2B5EF4-FFF2-40B4-BE49-F238E27FC236}">
                <a16:creationId xmlns:a16="http://schemas.microsoft.com/office/drawing/2014/main" id="{D289343D-84B7-A5EA-E683-21710B1BF6BD}"/>
              </a:ext>
            </a:extLst>
          </p:cNvPr>
          <p:cNvPicPr>
            <a:picLocks noChangeAspect="1"/>
          </p:cNvPicPr>
          <p:nvPr/>
        </p:nvPicPr>
        <p:blipFill>
          <a:blip r:embed="rId9"/>
          <a:stretch>
            <a:fillRect/>
          </a:stretch>
        </p:blipFill>
        <p:spPr>
          <a:xfrm>
            <a:off x="1037351" y="3570663"/>
            <a:ext cx="6445615" cy="3007954"/>
          </a:xfrm>
          <a:prstGeom prst="rect">
            <a:avLst/>
          </a:prstGeom>
        </p:spPr>
      </p:pic>
      <p:sp>
        <p:nvSpPr>
          <p:cNvPr id="11" name="TextBox 10">
            <a:extLst>
              <a:ext uri="{FF2B5EF4-FFF2-40B4-BE49-F238E27FC236}">
                <a16:creationId xmlns:a16="http://schemas.microsoft.com/office/drawing/2014/main" id="{2C3433A1-D04E-90FD-1923-AD73514024B6}"/>
              </a:ext>
            </a:extLst>
          </p:cNvPr>
          <p:cNvSpPr txBox="1"/>
          <p:nvPr/>
        </p:nvSpPr>
        <p:spPr>
          <a:xfrm>
            <a:off x="1995630" y="6391591"/>
            <a:ext cx="3559277" cy="307777"/>
          </a:xfrm>
          <a:prstGeom prst="rect">
            <a:avLst/>
          </a:prstGeom>
          <a:noFill/>
        </p:spPr>
        <p:txBody>
          <a:bodyPr wrap="square" rtlCol="0">
            <a:spAutoFit/>
          </a:bodyPr>
          <a:lstStyle/>
          <a:p>
            <a:r>
              <a:rPr lang="en-AU" sz="1400"/>
              <a:t>Proposed Brand Essence and Attributes</a:t>
            </a:r>
          </a:p>
        </p:txBody>
      </p:sp>
      <p:sp>
        <p:nvSpPr>
          <p:cNvPr id="12" name="TextBox 11">
            <a:extLst>
              <a:ext uri="{FF2B5EF4-FFF2-40B4-BE49-F238E27FC236}">
                <a16:creationId xmlns:a16="http://schemas.microsoft.com/office/drawing/2014/main" id="{08F9078C-F585-F821-FCC8-B5D81E702BA3}"/>
              </a:ext>
            </a:extLst>
          </p:cNvPr>
          <p:cNvSpPr txBox="1"/>
          <p:nvPr/>
        </p:nvSpPr>
        <p:spPr>
          <a:xfrm>
            <a:off x="8913529" y="6441483"/>
            <a:ext cx="2853527" cy="307777"/>
          </a:xfrm>
          <a:prstGeom prst="rect">
            <a:avLst/>
          </a:prstGeom>
          <a:noFill/>
        </p:spPr>
        <p:txBody>
          <a:bodyPr wrap="square" rtlCol="0">
            <a:spAutoFit/>
          </a:bodyPr>
          <a:lstStyle/>
          <a:p>
            <a:r>
              <a:rPr lang="en-AU" sz="1400"/>
              <a:t>Proposed Park Style Framework</a:t>
            </a:r>
          </a:p>
        </p:txBody>
      </p:sp>
      <p:sp>
        <p:nvSpPr>
          <p:cNvPr id="14" name="TextBox 13">
            <a:extLst>
              <a:ext uri="{FF2B5EF4-FFF2-40B4-BE49-F238E27FC236}">
                <a16:creationId xmlns:a16="http://schemas.microsoft.com/office/drawing/2014/main" id="{9F2FD15F-0DF1-D65B-382E-7F8A5FD9B9EC}"/>
              </a:ext>
            </a:extLst>
          </p:cNvPr>
          <p:cNvSpPr txBox="1"/>
          <p:nvPr/>
        </p:nvSpPr>
        <p:spPr>
          <a:xfrm>
            <a:off x="-1002696" y="540442"/>
            <a:ext cx="13115206" cy="770724"/>
          </a:xfrm>
          <a:prstGeom prst="rect">
            <a:avLst/>
          </a:prstGeom>
          <a:noFill/>
        </p:spPr>
        <p:txBody>
          <a:bodyPr wrap="square">
            <a:spAutoFit/>
          </a:bodyPr>
          <a:lstStyle/>
          <a:p>
            <a:pPr algn="ctr">
              <a:lnSpc>
                <a:spcPct val="107000"/>
              </a:lnSpc>
              <a:spcAft>
                <a:spcPts val="800"/>
              </a:spcAft>
            </a:pPr>
            <a:r>
              <a:rPr kumimoji="0" lang="en-AU" sz="2400" b="1" i="0" u="none" strike="noStrike" kern="1200" cap="none" spc="0" normalizeH="0" baseline="0" noProof="0">
                <a:ln>
                  <a:noFill/>
                </a:ln>
                <a:solidFill>
                  <a:prstClr val="black"/>
                </a:solidFill>
                <a:effectLst/>
                <a:uLnTx/>
                <a:uFillTx/>
                <a:latin typeface="Calibri" panose="020F0502020204030204"/>
                <a:ea typeface="+mj-ea"/>
                <a:cs typeface="Arial" panose="020B0604020202020204" pitchFamily="34" charset="0"/>
              </a:rPr>
              <a:t>Case Study – </a:t>
            </a:r>
            <a:r>
              <a:rPr lang="en-AU" sz="2400" b="1">
                <a:effectLst/>
                <a:latin typeface="Calibri" panose="020F0502020204030204" pitchFamily="34" charset="0"/>
                <a:ea typeface="Calibri" panose="020F0502020204030204" pitchFamily="34" charset="0"/>
                <a:cs typeface="Times New Roman" panose="02020603050405020304" pitchFamily="18" charset="0"/>
              </a:rPr>
              <a:t>Great Ocean Road Coast and Parks Authority </a:t>
            </a:r>
            <a:br>
              <a:rPr lang="en-AU" sz="2400" b="1">
                <a:effectLst/>
                <a:latin typeface="Calibri" panose="020F0502020204030204" pitchFamily="34" charset="0"/>
                <a:ea typeface="Calibri" panose="020F0502020204030204" pitchFamily="34" charset="0"/>
                <a:cs typeface="Times New Roman" panose="02020603050405020304" pitchFamily="18" charset="0"/>
              </a:rPr>
            </a:br>
            <a:r>
              <a:rPr lang="en-AU" b="1">
                <a:effectLst/>
                <a:latin typeface="Calibri" panose="020F0502020204030204" pitchFamily="34" charset="0"/>
                <a:ea typeface="Calibri" panose="020F0502020204030204" pitchFamily="34" charset="0"/>
                <a:cs typeface="Times New Roman" panose="02020603050405020304" pitchFamily="18" charset="0"/>
              </a:rPr>
              <a:t>Caravan Park and Campground Plan </a:t>
            </a:r>
          </a:p>
        </p:txBody>
      </p:sp>
    </p:spTree>
    <p:extLst>
      <p:ext uri="{BB962C8B-B14F-4D97-AF65-F5344CB8AC3E}">
        <p14:creationId xmlns:p14="http://schemas.microsoft.com/office/powerpoint/2010/main" val="5852674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52CF37D-ABB3-DCDE-93D3-FDCA4585F9FF}"/>
              </a:ext>
            </a:extLst>
          </p:cNvPr>
          <p:cNvSpPr>
            <a:spLocks noGrp="1"/>
          </p:cNvSpPr>
          <p:nvPr>
            <p:ph type="ftr" sz="quarter" idx="11"/>
          </p:nvPr>
        </p:nvSpPr>
        <p:spPr/>
        <p:txBody>
          <a:bodyPr/>
          <a:lstStyle/>
          <a:p>
            <a:r>
              <a:rPr lang="en-AU"/>
              <a:t>Strictly Confidential</a:t>
            </a:r>
          </a:p>
        </p:txBody>
      </p:sp>
      <p:sp>
        <p:nvSpPr>
          <p:cNvPr id="3" name="Slide Number Placeholder 2">
            <a:extLst>
              <a:ext uri="{FF2B5EF4-FFF2-40B4-BE49-F238E27FC236}">
                <a16:creationId xmlns:a16="http://schemas.microsoft.com/office/drawing/2014/main" id="{2642CFFD-2B68-7B78-4FD3-5CA4E727AC97}"/>
              </a:ext>
            </a:extLst>
          </p:cNvPr>
          <p:cNvSpPr>
            <a:spLocks noGrp="1"/>
          </p:cNvSpPr>
          <p:nvPr>
            <p:ph type="sldNum" sz="quarter" idx="12"/>
          </p:nvPr>
        </p:nvSpPr>
        <p:spPr/>
        <p:txBody>
          <a:bodyPr/>
          <a:lstStyle/>
          <a:p>
            <a:fld id="{55FCC7B9-557A-41D4-8A2D-5047258E851C}" type="slidenum">
              <a:rPr lang="en-AU" smtClean="0"/>
              <a:t>59</a:t>
            </a:fld>
            <a:endParaRPr lang="en-AU"/>
          </a:p>
        </p:txBody>
      </p:sp>
      <p:sp>
        <p:nvSpPr>
          <p:cNvPr id="5" name="Rectangle 4">
            <a:extLst>
              <a:ext uri="{FF2B5EF4-FFF2-40B4-BE49-F238E27FC236}">
                <a16:creationId xmlns:a16="http://schemas.microsoft.com/office/drawing/2014/main" id="{2CCA6652-4F63-F631-77B5-53C3965BC34B}"/>
              </a:ext>
            </a:extLst>
          </p:cNvPr>
          <p:cNvSpPr/>
          <p:nvPr/>
        </p:nvSpPr>
        <p:spPr>
          <a:xfrm>
            <a:off x="0" y="0"/>
            <a:ext cx="12192000" cy="48768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r>
              <a:rPr lang="en-AU" sz="2400" b="1">
                <a:latin typeface="Calibri" panose="020F0502020204030204"/>
              </a:rPr>
              <a:t>Snapshot of relevant recent projects undertaken by the Project &amp; Specialist team</a:t>
            </a:r>
            <a:endParaRPr lang="en-AU" sz="2400" b="1">
              <a:cs typeface="Calibri"/>
            </a:endParaRPr>
          </a:p>
        </p:txBody>
      </p:sp>
      <p:sp>
        <p:nvSpPr>
          <p:cNvPr id="7" name="Rectangle 6">
            <a:extLst>
              <a:ext uri="{FF2B5EF4-FFF2-40B4-BE49-F238E27FC236}">
                <a16:creationId xmlns:a16="http://schemas.microsoft.com/office/drawing/2014/main" id="{C20E34F5-FA94-7148-AB02-B8D3E8105C87}"/>
              </a:ext>
            </a:extLst>
          </p:cNvPr>
          <p:cNvSpPr/>
          <p:nvPr/>
        </p:nvSpPr>
        <p:spPr>
          <a:xfrm>
            <a:off x="212645" y="579583"/>
            <a:ext cx="11805184" cy="6141892"/>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3D75BE7-991C-AA4F-BE16-A77A0A89EB4B}"/>
              </a:ext>
            </a:extLst>
          </p:cNvPr>
          <p:cNvSpPr txBox="1"/>
          <p:nvPr/>
        </p:nvSpPr>
        <p:spPr>
          <a:xfrm>
            <a:off x="2926354" y="579583"/>
            <a:ext cx="7862091" cy="739241"/>
          </a:xfrm>
          <a:prstGeom prst="rect">
            <a:avLst/>
          </a:prstGeom>
          <a:noFill/>
        </p:spPr>
        <p:txBody>
          <a:bodyPr wrap="square">
            <a:spAutoFit/>
          </a:bodyPr>
          <a:lstStyle/>
          <a:p>
            <a:pPr>
              <a:lnSpc>
                <a:spcPct val="107000"/>
              </a:lnSpc>
              <a:spcAft>
                <a:spcPts val="800"/>
              </a:spcAft>
            </a:pPr>
            <a:r>
              <a:rPr lang="en-AU" sz="2400" b="1">
                <a:effectLst/>
                <a:latin typeface="Calibri" panose="020F0502020204030204" pitchFamily="34" charset="0"/>
                <a:ea typeface="Calibri" panose="020F0502020204030204" pitchFamily="34" charset="0"/>
                <a:cs typeface="Calibri" panose="020F0502020204030204" pitchFamily="34" charset="0"/>
              </a:rPr>
              <a:t>Case Study : NSW National Parks &amp; Wildlife Service</a:t>
            </a:r>
            <a:br>
              <a:rPr lang="en-AU" sz="2400" b="1">
                <a:effectLst/>
                <a:latin typeface="Calibri" panose="020F0502020204030204" pitchFamily="34" charset="0"/>
                <a:ea typeface="Calibri" panose="020F0502020204030204" pitchFamily="34" charset="0"/>
              </a:rPr>
            </a:br>
            <a:r>
              <a:rPr lang="en-AU" sz="1600" b="1">
                <a:latin typeface="Calibri" panose="020F0502020204030204" pitchFamily="34" charset="0"/>
                <a:ea typeface="Calibri" panose="020F0502020204030204" pitchFamily="34" charset="0"/>
              </a:rPr>
              <a:t>Murramarang –</a:t>
            </a:r>
            <a:r>
              <a:rPr lang="en-AU" sz="1600" b="1">
                <a:effectLst/>
                <a:latin typeface="Calibri" panose="020F0502020204030204" pitchFamily="34" charset="0"/>
                <a:ea typeface="Calibri" panose="020F0502020204030204" pitchFamily="34" charset="0"/>
              </a:rPr>
              <a:t> NSW South Coast Walk</a:t>
            </a:r>
          </a:p>
        </p:txBody>
      </p:sp>
      <p:pic>
        <p:nvPicPr>
          <p:cNvPr id="8" name="Picture 7">
            <a:extLst>
              <a:ext uri="{FF2B5EF4-FFF2-40B4-BE49-F238E27FC236}">
                <a16:creationId xmlns:a16="http://schemas.microsoft.com/office/drawing/2014/main" id="{0EBC0E50-A882-474C-BAAE-36BEA265F6A7}"/>
              </a:ext>
            </a:extLst>
          </p:cNvPr>
          <p:cNvPicPr>
            <a:picLocks noChangeAspect="1"/>
          </p:cNvPicPr>
          <p:nvPr/>
        </p:nvPicPr>
        <p:blipFill>
          <a:blip r:embed="rId3"/>
          <a:stretch>
            <a:fillRect/>
          </a:stretch>
        </p:blipFill>
        <p:spPr>
          <a:xfrm>
            <a:off x="299936" y="1389976"/>
            <a:ext cx="2743200" cy="5169196"/>
          </a:xfrm>
          <a:prstGeom prst="rect">
            <a:avLst/>
          </a:prstGeom>
        </p:spPr>
      </p:pic>
      <p:sp>
        <p:nvSpPr>
          <p:cNvPr id="6" name="TextBox 5">
            <a:extLst>
              <a:ext uri="{FF2B5EF4-FFF2-40B4-BE49-F238E27FC236}">
                <a16:creationId xmlns:a16="http://schemas.microsoft.com/office/drawing/2014/main" id="{A6957439-1751-EF7A-3E02-78BA1A74B9DC}"/>
              </a:ext>
            </a:extLst>
          </p:cNvPr>
          <p:cNvSpPr txBox="1"/>
          <p:nvPr/>
        </p:nvSpPr>
        <p:spPr>
          <a:xfrm>
            <a:off x="3491710" y="2014472"/>
            <a:ext cx="7862090" cy="4078104"/>
          </a:xfrm>
          <a:prstGeom prst="rect">
            <a:avLst/>
          </a:prstGeom>
          <a:noFill/>
        </p:spPr>
        <p:txBody>
          <a:bodyPr wrap="square">
            <a:spAutoFit/>
          </a:bodyPr>
          <a:lstStyle/>
          <a:p>
            <a:pPr>
              <a:lnSpc>
                <a:spcPct val="107000"/>
              </a:lnSpc>
              <a:spcAft>
                <a:spcPts val="800"/>
              </a:spcAft>
            </a:pPr>
            <a:r>
              <a:rPr lang="en-AU" sz="1400">
                <a:effectLst/>
                <a:latin typeface="Calibri" panose="020F0502020204030204" pitchFamily="34" charset="0"/>
                <a:ea typeface="Calibri" panose="020F0502020204030204" pitchFamily="34" charset="0"/>
                <a:cs typeface="Calibri" panose="020F0502020204030204" pitchFamily="34" charset="0"/>
              </a:rPr>
              <a:t>Claire Ellis was contracted across 2019 to undertake an analysis of the proposed Murramarang South Coast Walk for NSW National Parks &amp; Wildlife Service.</a:t>
            </a:r>
          </a:p>
          <a:p>
            <a:pPr>
              <a:lnSpc>
                <a:spcPct val="107000"/>
              </a:lnSpc>
              <a:spcAft>
                <a:spcPts val="800"/>
              </a:spcAft>
            </a:pPr>
            <a:r>
              <a:rPr lang="en-AU" sz="1400">
                <a:effectLst/>
                <a:latin typeface="Calibri" panose="020F0502020204030204" pitchFamily="34" charset="0"/>
                <a:ea typeface="Calibri" panose="020F0502020204030204" pitchFamily="34" charset="0"/>
                <a:cs typeface="Calibri" panose="020F0502020204030204" pitchFamily="34" charset="0"/>
              </a:rPr>
              <a:t>While providing insights into demand, the specific output was to focus on the capacity to deliver various visitor experiences that aligned with potential walker segments and </a:t>
            </a:r>
            <a:r>
              <a:rPr lang="en-AU" sz="1400">
                <a:effectLst/>
                <a:latin typeface="Calibri" panose="020F0502020204030204" pitchFamily="34" charset="0"/>
                <a:ea typeface="Calibri" panose="020F0502020204030204" pitchFamily="34" charset="0"/>
                <a:cs typeface="Times New Roman" panose="02020603050405020304" pitchFamily="18" charset="0"/>
              </a:rPr>
              <a:t>identify the current capacity and level of interest of the existing tourism (and allied) industry in creating products and experiences around the Murramarang South Coast Walk.</a:t>
            </a:r>
          </a:p>
          <a:p>
            <a:pPr>
              <a:lnSpc>
                <a:spcPct val="107000"/>
              </a:lnSpc>
              <a:spcAft>
                <a:spcPts val="800"/>
              </a:spcAft>
            </a:pPr>
            <a:r>
              <a:rPr lang="en-AU" sz="1400">
                <a:effectLst/>
                <a:latin typeface="Calibri" panose="020F0502020204030204" pitchFamily="34" charset="0"/>
                <a:ea typeface="Calibri" panose="020F0502020204030204" pitchFamily="34" charset="0"/>
                <a:cs typeface="Calibri" panose="020F0502020204030204" pitchFamily="34" charset="0"/>
              </a:rPr>
              <a:t>The Murramarang South Coast Walk, proposed four-day, 39km walk alongside stunning beach and lake vistas, with access to accommodation in five local villages and on-park is quite different from many National park wilderness walks where road access is non existent or limited. This walk combines the pristine beauty of Murramarang National Park with Batemans Bay, Durras, Pebbly Beach and Kioloa villages to finish at Bawley Point. The walker can choose from luxe accommodation in resort villas, affordable beach shacks or cabins, or go with self-reliant camping. The proposed walk will provide an excellent walking hub with further opportunity for the Shoalhaven and Eurobodalla Councils to extend the walking trail network. The walk is also perfectly suited to being undertaken as individual day walks.</a:t>
            </a:r>
            <a:endParaRPr lang="en-AU"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400">
                <a:effectLst/>
                <a:latin typeface="Calibri" panose="020F0502020204030204" pitchFamily="34" charset="0"/>
                <a:ea typeface="Calibri" panose="020F0502020204030204" pitchFamily="34" charset="0"/>
                <a:cs typeface="Calibri" panose="020F0502020204030204" pitchFamily="34" charset="0"/>
              </a:rPr>
              <a:t>Unfortunately this area was subsequently seriously impacted by the 2019/20 bushfires, altering the progress of this project. </a:t>
            </a:r>
            <a:endParaRPr lang="en-AU" sz="1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6406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5711D-576B-47C9-BEF3-BB170E6D9986}"/>
              </a:ext>
            </a:extLst>
          </p:cNvPr>
          <p:cNvSpPr>
            <a:spLocks noGrp="1"/>
          </p:cNvSpPr>
          <p:nvPr>
            <p:ph type="ftr" sz="quarter" idx="11"/>
          </p:nvPr>
        </p:nvSpPr>
        <p:spPr>
          <a:xfrm>
            <a:off x="8987971" y="6483066"/>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196895E4-2392-45C4-9041-9769A28982DE}"/>
              </a:ext>
            </a:extLst>
          </p:cNvPr>
          <p:cNvSpPr>
            <a:spLocks noGrp="1"/>
          </p:cNvSpPr>
          <p:nvPr>
            <p:ph type="sldNum" sz="quarter" idx="12"/>
          </p:nvPr>
        </p:nvSpPr>
        <p:spPr>
          <a:xfrm>
            <a:off x="9276569" y="6483066"/>
            <a:ext cx="2743200" cy="365125"/>
          </a:xfrm>
        </p:spPr>
        <p:txBody>
          <a:bodyPr/>
          <a:lstStyle/>
          <a:p>
            <a:fld id="{55FCC7B9-557A-41D4-8A2D-5047258E851C}" type="slidenum">
              <a:rPr lang="en-AU" smtClean="0"/>
              <a:t>6</a:t>
            </a:fld>
            <a:endParaRPr lang="en-AU"/>
          </a:p>
        </p:txBody>
      </p:sp>
      <p:sp>
        <p:nvSpPr>
          <p:cNvPr id="7" name="Rectangle 6">
            <a:extLst>
              <a:ext uri="{FF2B5EF4-FFF2-40B4-BE49-F238E27FC236}">
                <a16:creationId xmlns:a16="http://schemas.microsoft.com/office/drawing/2014/main" id="{AEBB93A9-4C0F-4582-91F6-0A118A06AC61}"/>
              </a:ext>
            </a:extLst>
          </p:cNvPr>
          <p:cNvSpPr/>
          <p:nvPr/>
        </p:nvSpPr>
        <p:spPr>
          <a:xfrm>
            <a:off x="0" y="0"/>
            <a:ext cx="12192000" cy="526694"/>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400" b="1" i="0" u="none" strike="noStrike" baseline="0">
                <a:solidFill>
                  <a:schemeClr val="bg1"/>
                </a:solidFill>
                <a:latin typeface="Calibri" panose="020F0502020204030204" pitchFamily="34" charset="0"/>
              </a:rPr>
              <a:t>Project Overview</a:t>
            </a:r>
            <a:endParaRPr lang="en-AU" sz="2400">
              <a:solidFill>
                <a:schemeClr val="bg1"/>
              </a:solidFill>
            </a:endParaRPr>
          </a:p>
        </p:txBody>
      </p:sp>
      <p:sp>
        <p:nvSpPr>
          <p:cNvPr id="15" name="TextBox 14">
            <a:extLst>
              <a:ext uri="{FF2B5EF4-FFF2-40B4-BE49-F238E27FC236}">
                <a16:creationId xmlns:a16="http://schemas.microsoft.com/office/drawing/2014/main" id="{60304499-1D93-FF71-BB4F-1930CFFC73F3}"/>
              </a:ext>
            </a:extLst>
          </p:cNvPr>
          <p:cNvSpPr txBox="1"/>
          <p:nvPr/>
        </p:nvSpPr>
        <p:spPr>
          <a:xfrm>
            <a:off x="295470" y="602430"/>
            <a:ext cx="5908686" cy="4647426"/>
          </a:xfrm>
          <a:prstGeom prst="rect">
            <a:avLst/>
          </a:prstGeom>
          <a:noFill/>
        </p:spPr>
        <p:txBody>
          <a:bodyPr wrap="square">
            <a:spAutoFit/>
          </a:bodyPr>
          <a:lstStyle/>
          <a:p>
            <a:endParaRPr lang="en-GB" sz="800" dirty="0">
              <a:solidFill>
                <a:srgbClr val="1F2428"/>
              </a:solidFill>
              <a:latin typeface="Calibri" panose="020F0502020204030204" pitchFamily="34" charset="0"/>
            </a:endParaRPr>
          </a:p>
          <a:p>
            <a:r>
              <a:rPr lang="en-GB" sz="1400" b="0" i="0" u="none" strike="noStrike" baseline="0" dirty="0">
                <a:solidFill>
                  <a:srgbClr val="000000"/>
                </a:solidFill>
                <a:latin typeface="Calibri" panose="020F0502020204030204" pitchFamily="34" charset="0"/>
              </a:rPr>
              <a:t>ODIN360 will ensure that the final Strategy will achieve the following outcomes which are the defined Project Outcomes. </a:t>
            </a:r>
          </a:p>
          <a:p>
            <a:endParaRPr lang="en-GB" sz="1400" b="0" i="0" u="none" strike="noStrike" baseline="0" dirty="0">
              <a:solidFill>
                <a:srgbClr val="000000"/>
              </a:solidFill>
              <a:latin typeface="Calibri" panose="020F0502020204030204" pitchFamily="34" charset="0"/>
            </a:endParaRPr>
          </a:p>
          <a:p>
            <a:pPr marL="354013" indent="-354013">
              <a:buFont typeface="Wingdings" panose="05000000000000000000" pitchFamily="2" charset="2"/>
              <a:buChar char="q"/>
            </a:pPr>
            <a:r>
              <a:rPr lang="en-GB" sz="1400" b="0" i="0" u="none" strike="noStrike" baseline="0" dirty="0">
                <a:solidFill>
                  <a:srgbClr val="000000"/>
                </a:solidFill>
                <a:latin typeface="Calibri" panose="020F0502020204030204" pitchFamily="34" charset="0"/>
              </a:rPr>
              <a:t>Deliver a strategic approach to utilising the Great Ocean Road region's Crown land reserve to improve year-round visitation, broaden use types, improve access to land for all people and to deliver positive economic impacts to our regional communities. </a:t>
            </a:r>
          </a:p>
          <a:p>
            <a:pPr marL="354013" indent="-354013">
              <a:buFont typeface="Wingdings" panose="05000000000000000000" pitchFamily="2" charset="2"/>
              <a:buChar char="q"/>
            </a:pPr>
            <a:r>
              <a:rPr lang="en-GB" sz="1400" dirty="0">
                <a:solidFill>
                  <a:srgbClr val="000000"/>
                </a:solidFill>
                <a:latin typeface="Calibri" panose="020F0502020204030204" pitchFamily="34" charset="0"/>
              </a:rPr>
              <a:t>To </a:t>
            </a:r>
            <a:r>
              <a:rPr lang="en-GB" sz="1400" b="0" i="0" u="none" strike="noStrike" baseline="0" dirty="0">
                <a:solidFill>
                  <a:srgbClr val="000000"/>
                </a:solidFill>
                <a:latin typeface="Calibri" panose="020F0502020204030204" pitchFamily="34" charset="0"/>
              </a:rPr>
              <a:t>ensure that Crown land reserve activities are complimentary and are not detrimental to our coastal environment. </a:t>
            </a:r>
          </a:p>
          <a:p>
            <a:pPr marL="354013" indent="-354013">
              <a:buFont typeface="Wingdings" panose="05000000000000000000" pitchFamily="2" charset="2"/>
              <a:buChar char="q"/>
            </a:pPr>
            <a:r>
              <a:rPr lang="en-GB" sz="1400" b="0" i="0" u="none" strike="noStrike" baseline="0" dirty="0">
                <a:solidFill>
                  <a:srgbClr val="000000"/>
                </a:solidFill>
                <a:latin typeface="Calibri" panose="020F0502020204030204" pitchFamily="34" charset="0"/>
              </a:rPr>
              <a:t>Work with our traditional owners’ groups to understand their commercial aspirations and identify opportunities to activate and utilise the Crown land reserves. </a:t>
            </a:r>
          </a:p>
          <a:p>
            <a:pPr marL="354013" indent="-354013">
              <a:buFont typeface="Wingdings" panose="05000000000000000000" pitchFamily="2" charset="2"/>
              <a:buChar char="q"/>
            </a:pPr>
            <a:r>
              <a:rPr lang="en-GB" sz="1400" b="0" i="0" u="none" strike="noStrike" baseline="0" dirty="0">
                <a:solidFill>
                  <a:srgbClr val="000000"/>
                </a:solidFill>
                <a:latin typeface="Calibri" panose="020F0502020204030204" pitchFamily="34" charset="0"/>
              </a:rPr>
              <a:t>That there is a clear strategy to attract and successfully support major events. </a:t>
            </a:r>
          </a:p>
          <a:p>
            <a:pPr marL="354013" indent="-354013">
              <a:buFont typeface="Wingdings" panose="05000000000000000000" pitchFamily="2" charset="2"/>
              <a:buChar char="q"/>
            </a:pPr>
            <a:r>
              <a:rPr lang="en-GB" sz="1400" b="0" i="0" u="none" strike="noStrike" baseline="0" dirty="0">
                <a:solidFill>
                  <a:srgbClr val="000000"/>
                </a:solidFill>
                <a:latin typeface="Calibri" panose="020F0502020204030204" pitchFamily="34" charset="0"/>
              </a:rPr>
              <a:t>That an appropriate fee structure is applied consistently for all land use. </a:t>
            </a:r>
          </a:p>
          <a:p>
            <a:pPr marL="354013" indent="-354013">
              <a:buFont typeface="Wingdings" panose="05000000000000000000" pitchFamily="2" charset="2"/>
              <a:buChar char="q"/>
            </a:pPr>
            <a:r>
              <a:rPr lang="en-GB" sz="1400" b="0" i="0" u="none" strike="noStrike" baseline="0" dirty="0">
                <a:solidFill>
                  <a:srgbClr val="000000"/>
                </a:solidFill>
                <a:latin typeface="Calibri" panose="020F0502020204030204" pitchFamily="34" charset="0"/>
              </a:rPr>
              <a:t>A plan of supportive infrastructure which is supported under the MACA (Marine and Coastal Act). Supportive infrastructure could include small scale items such as power and communications upgrades but also include large items such as seasonal worker accommodation. </a:t>
            </a:r>
          </a:p>
          <a:p>
            <a:pPr marL="354013" indent="-354013">
              <a:buFont typeface="Wingdings" panose="05000000000000000000" pitchFamily="2" charset="2"/>
              <a:buChar char="q"/>
            </a:pPr>
            <a:endParaRPr lang="en-GB" sz="1400" b="0" i="0" u="none" strike="noStrike" baseline="0" dirty="0">
              <a:solidFill>
                <a:srgbClr val="000000"/>
              </a:solidFill>
              <a:latin typeface="Calibri" panose="020F0502020204030204" pitchFamily="34" charset="0"/>
            </a:endParaRPr>
          </a:p>
          <a:p>
            <a:endParaRPr lang="en-GB" sz="800" dirty="0">
              <a:solidFill>
                <a:srgbClr val="1F2428"/>
              </a:solidFill>
              <a:latin typeface="Calibri" panose="020F0502020204030204" pitchFamily="34" charset="0"/>
            </a:endParaRPr>
          </a:p>
        </p:txBody>
      </p:sp>
      <p:pic>
        <p:nvPicPr>
          <p:cNvPr id="2" name="Picture 1">
            <a:extLst>
              <a:ext uri="{FF2B5EF4-FFF2-40B4-BE49-F238E27FC236}">
                <a16:creationId xmlns:a16="http://schemas.microsoft.com/office/drawing/2014/main" id="{014F5F6E-074D-F006-05AA-5533462ACF3A}"/>
              </a:ext>
            </a:extLst>
          </p:cNvPr>
          <p:cNvPicPr>
            <a:picLocks noChangeAspect="1"/>
          </p:cNvPicPr>
          <p:nvPr/>
        </p:nvPicPr>
        <p:blipFill>
          <a:blip r:embed="rId3"/>
          <a:stretch>
            <a:fillRect/>
          </a:stretch>
        </p:blipFill>
        <p:spPr>
          <a:xfrm>
            <a:off x="6204156" y="970429"/>
            <a:ext cx="5696778" cy="3593703"/>
          </a:xfrm>
          <a:prstGeom prst="rect">
            <a:avLst/>
          </a:prstGeom>
        </p:spPr>
      </p:pic>
      <p:sp>
        <p:nvSpPr>
          <p:cNvPr id="6" name="TextBox 5">
            <a:extLst>
              <a:ext uri="{FF2B5EF4-FFF2-40B4-BE49-F238E27FC236}">
                <a16:creationId xmlns:a16="http://schemas.microsoft.com/office/drawing/2014/main" id="{F1710C43-4AE4-5C85-743B-BEA1CFCA14F5}"/>
              </a:ext>
            </a:extLst>
          </p:cNvPr>
          <p:cNvSpPr txBox="1"/>
          <p:nvPr/>
        </p:nvSpPr>
        <p:spPr>
          <a:xfrm>
            <a:off x="405581" y="4932131"/>
            <a:ext cx="11786419" cy="1446550"/>
          </a:xfrm>
          <a:prstGeom prst="rect">
            <a:avLst/>
          </a:prstGeom>
          <a:noFill/>
        </p:spPr>
        <p:txBody>
          <a:bodyPr wrap="square">
            <a:spAutoFit/>
          </a:bodyPr>
          <a:lstStyle/>
          <a:p>
            <a:r>
              <a:rPr lang="en-GB" sz="1400" dirty="0">
                <a:solidFill>
                  <a:srgbClr val="1F2428"/>
                </a:solidFill>
                <a:latin typeface="Calibri" panose="020F0502020204030204" pitchFamily="34" charset="0"/>
              </a:rPr>
              <a:t>ODIN360 has great pleasure in submitting this proposal to undertake the important work on this exciting project. As we indicated earlier, it closely aligns with our work on the Caravan and Camping Strategic Plan.</a:t>
            </a:r>
          </a:p>
          <a:p>
            <a:endParaRPr lang="en-GB" sz="800" dirty="0">
              <a:solidFill>
                <a:srgbClr val="1F2428"/>
              </a:solidFill>
              <a:latin typeface="Calibri" panose="020F0502020204030204" pitchFamily="34" charset="0"/>
            </a:endParaRPr>
          </a:p>
          <a:p>
            <a:r>
              <a:rPr lang="en-GB" sz="1400" dirty="0">
                <a:solidFill>
                  <a:srgbClr val="1F2428"/>
                </a:solidFill>
                <a:latin typeface="Calibri" panose="020F0502020204030204" pitchFamily="34" charset="0"/>
              </a:rPr>
              <a:t>AS GORCAPA is aware, ODIN360 is one of Australia’s leading consulting agencies that has real expertise in nature based, sustainable tourism, events (large and small) as well as accommodation. The project team has significant experience in developing utilisation and economic optimisation models for commercial activities on Crown land.</a:t>
            </a:r>
          </a:p>
          <a:p>
            <a:endParaRPr lang="en-GB" sz="1000" dirty="0">
              <a:solidFill>
                <a:srgbClr val="1F2428"/>
              </a:solidFill>
              <a:latin typeface="Calibri" panose="020F0502020204030204" pitchFamily="34" charset="0"/>
            </a:endParaRPr>
          </a:p>
        </p:txBody>
      </p:sp>
    </p:spTree>
    <p:extLst>
      <p:ext uri="{BB962C8B-B14F-4D97-AF65-F5344CB8AC3E}">
        <p14:creationId xmlns:p14="http://schemas.microsoft.com/office/powerpoint/2010/main" val="11695907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52CF37D-ABB3-DCDE-93D3-FDCA4585F9FF}"/>
              </a:ext>
            </a:extLst>
          </p:cNvPr>
          <p:cNvSpPr>
            <a:spLocks noGrp="1"/>
          </p:cNvSpPr>
          <p:nvPr>
            <p:ph type="ftr" sz="quarter" idx="11"/>
          </p:nvPr>
        </p:nvSpPr>
        <p:spPr/>
        <p:txBody>
          <a:bodyPr/>
          <a:lstStyle/>
          <a:p>
            <a:r>
              <a:rPr lang="en-AU"/>
              <a:t>Strictly Confidential</a:t>
            </a:r>
          </a:p>
        </p:txBody>
      </p:sp>
      <p:sp>
        <p:nvSpPr>
          <p:cNvPr id="3" name="Slide Number Placeholder 2">
            <a:extLst>
              <a:ext uri="{FF2B5EF4-FFF2-40B4-BE49-F238E27FC236}">
                <a16:creationId xmlns:a16="http://schemas.microsoft.com/office/drawing/2014/main" id="{2642CFFD-2B68-7B78-4FD3-5CA4E727AC97}"/>
              </a:ext>
            </a:extLst>
          </p:cNvPr>
          <p:cNvSpPr>
            <a:spLocks noGrp="1"/>
          </p:cNvSpPr>
          <p:nvPr>
            <p:ph type="sldNum" sz="quarter" idx="12"/>
          </p:nvPr>
        </p:nvSpPr>
        <p:spPr/>
        <p:txBody>
          <a:bodyPr/>
          <a:lstStyle/>
          <a:p>
            <a:fld id="{55FCC7B9-557A-41D4-8A2D-5047258E851C}" type="slidenum">
              <a:rPr lang="en-AU" smtClean="0"/>
              <a:t>60</a:t>
            </a:fld>
            <a:endParaRPr lang="en-AU"/>
          </a:p>
        </p:txBody>
      </p:sp>
      <p:sp>
        <p:nvSpPr>
          <p:cNvPr id="5" name="Rectangle 4">
            <a:extLst>
              <a:ext uri="{FF2B5EF4-FFF2-40B4-BE49-F238E27FC236}">
                <a16:creationId xmlns:a16="http://schemas.microsoft.com/office/drawing/2014/main" id="{2CCA6652-4F63-F631-77B5-53C3965BC34B}"/>
              </a:ext>
            </a:extLst>
          </p:cNvPr>
          <p:cNvSpPr/>
          <p:nvPr/>
        </p:nvSpPr>
        <p:spPr>
          <a:xfrm>
            <a:off x="0" y="0"/>
            <a:ext cx="12192000" cy="48768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r>
              <a:rPr lang="en-AU" sz="2400" b="1">
                <a:latin typeface="Calibri" panose="020F0502020204030204"/>
              </a:rPr>
              <a:t>Snapshot of relevant recent projects undertaken by the Project &amp; Specialist team</a:t>
            </a:r>
            <a:endParaRPr lang="en-AU" sz="2400" b="1">
              <a:cs typeface="Calibri"/>
            </a:endParaRPr>
          </a:p>
        </p:txBody>
      </p:sp>
      <p:sp>
        <p:nvSpPr>
          <p:cNvPr id="7" name="Rectangle 6">
            <a:extLst>
              <a:ext uri="{FF2B5EF4-FFF2-40B4-BE49-F238E27FC236}">
                <a16:creationId xmlns:a16="http://schemas.microsoft.com/office/drawing/2014/main" id="{C20E34F5-FA94-7148-AB02-B8D3E8105C87}"/>
              </a:ext>
            </a:extLst>
          </p:cNvPr>
          <p:cNvSpPr/>
          <p:nvPr/>
        </p:nvSpPr>
        <p:spPr>
          <a:xfrm>
            <a:off x="212645" y="579583"/>
            <a:ext cx="11805184" cy="6141892"/>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70416F06-22A5-6F68-55E3-ABBF3AE1080A}"/>
              </a:ext>
            </a:extLst>
          </p:cNvPr>
          <p:cNvSpPr txBox="1"/>
          <p:nvPr/>
        </p:nvSpPr>
        <p:spPr>
          <a:xfrm>
            <a:off x="2399071" y="579583"/>
            <a:ext cx="9469468" cy="1423467"/>
          </a:xfrm>
          <a:prstGeom prst="rect">
            <a:avLst/>
          </a:prstGeom>
          <a:noFill/>
        </p:spPr>
        <p:txBody>
          <a:bodyPr wrap="square">
            <a:spAutoFit/>
          </a:bodyPr>
          <a:lstStyle/>
          <a:p>
            <a:pPr marL="12700" marR="486409">
              <a:spcBef>
                <a:spcPts val="95"/>
              </a:spcBef>
            </a:pPr>
            <a:r>
              <a:rPr lang="en-AU" sz="2000" b="1" spc="-5">
                <a:latin typeface="Calibri"/>
                <a:cs typeface="Calibri"/>
              </a:rPr>
              <a:t>Case Study: Tourism Greater Geelong &amp; The Bellarine (TGGB) and Regional Development Victoria (RDV) for Bellarine Rail, Q Train and Blues Train </a:t>
            </a:r>
            <a:endParaRPr lang="en-AU" sz="2000"/>
          </a:p>
          <a:p>
            <a:pPr marL="12700" marR="486409">
              <a:spcBef>
                <a:spcPts val="95"/>
              </a:spcBef>
            </a:pPr>
            <a:endParaRPr lang="en-AU" sz="800"/>
          </a:p>
          <a:p>
            <a:pPr marL="12700" marR="486409">
              <a:spcBef>
                <a:spcPts val="95"/>
              </a:spcBef>
            </a:pPr>
            <a:r>
              <a:rPr lang="en-AU" sz="1600" b="1" spc="-5">
                <a:cs typeface="Calibri"/>
              </a:rPr>
              <a:t>Commercial Optimisation, Market Research, Product Testing and Product Development</a:t>
            </a:r>
          </a:p>
          <a:p>
            <a:pPr marL="12700" marR="486409">
              <a:spcBef>
                <a:spcPts val="95"/>
              </a:spcBef>
            </a:pPr>
            <a:endParaRPr lang="en-AU" sz="1800"/>
          </a:p>
        </p:txBody>
      </p:sp>
      <p:pic>
        <p:nvPicPr>
          <p:cNvPr id="4" name="Picture 3">
            <a:extLst>
              <a:ext uri="{FF2B5EF4-FFF2-40B4-BE49-F238E27FC236}">
                <a16:creationId xmlns:a16="http://schemas.microsoft.com/office/drawing/2014/main" id="{42BE063E-EDF7-38F1-B380-0FB10817906B}"/>
              </a:ext>
            </a:extLst>
          </p:cNvPr>
          <p:cNvPicPr>
            <a:picLocks noChangeAspect="1"/>
          </p:cNvPicPr>
          <p:nvPr/>
        </p:nvPicPr>
        <p:blipFill>
          <a:blip r:embed="rId3"/>
          <a:stretch>
            <a:fillRect/>
          </a:stretch>
        </p:blipFill>
        <p:spPr>
          <a:xfrm>
            <a:off x="281536" y="1797158"/>
            <a:ext cx="2608290" cy="1852819"/>
          </a:xfrm>
          <a:prstGeom prst="rect">
            <a:avLst/>
          </a:prstGeom>
        </p:spPr>
      </p:pic>
      <p:pic>
        <p:nvPicPr>
          <p:cNvPr id="10" name="Picture 9">
            <a:extLst>
              <a:ext uri="{FF2B5EF4-FFF2-40B4-BE49-F238E27FC236}">
                <a16:creationId xmlns:a16="http://schemas.microsoft.com/office/drawing/2014/main" id="{57A52953-80BD-E629-E4B5-9D596E7C51EC}"/>
              </a:ext>
            </a:extLst>
          </p:cNvPr>
          <p:cNvPicPr>
            <a:picLocks noChangeAspect="1"/>
          </p:cNvPicPr>
          <p:nvPr/>
        </p:nvPicPr>
        <p:blipFill>
          <a:blip r:embed="rId4"/>
          <a:stretch>
            <a:fillRect/>
          </a:stretch>
        </p:blipFill>
        <p:spPr>
          <a:xfrm>
            <a:off x="281536" y="3649977"/>
            <a:ext cx="2608290" cy="1852819"/>
          </a:xfrm>
          <a:prstGeom prst="rect">
            <a:avLst/>
          </a:prstGeom>
        </p:spPr>
      </p:pic>
      <p:sp>
        <p:nvSpPr>
          <p:cNvPr id="15" name="TextBox 14">
            <a:extLst>
              <a:ext uri="{FF2B5EF4-FFF2-40B4-BE49-F238E27FC236}">
                <a16:creationId xmlns:a16="http://schemas.microsoft.com/office/drawing/2014/main" id="{E335EEB1-3036-80FC-C629-D69FD739ACEA}"/>
              </a:ext>
            </a:extLst>
          </p:cNvPr>
          <p:cNvSpPr txBox="1"/>
          <p:nvPr/>
        </p:nvSpPr>
        <p:spPr>
          <a:xfrm>
            <a:off x="3256281" y="2094944"/>
            <a:ext cx="8287138" cy="4124206"/>
          </a:xfrm>
          <a:prstGeom prst="rect">
            <a:avLst/>
          </a:prstGeom>
          <a:noFill/>
        </p:spPr>
        <p:txBody>
          <a:bodyPr wrap="square" rtlCol="0">
            <a:spAutoFit/>
          </a:bodyPr>
          <a:lstStyle/>
          <a:p>
            <a:r>
              <a:rPr lang="en-AU" sz="1400"/>
              <a:t>Bellarine Rail (BR) is a heritage rail service that runs between Queenscliff and Drysdale. BR operates a range of services from premium to family to basic.  It partners with the QTrain to provide a premium food and beverage dining experience and supports Hugo Armstrong with the Blues Train, a night time “party” style music event . It also runs Thomas the Tank Engine rides for children as well as a heritage rail services. </a:t>
            </a:r>
          </a:p>
          <a:p>
            <a:endParaRPr lang="en-AU" sz="800"/>
          </a:p>
          <a:p>
            <a:r>
              <a:rPr lang="en-AU" sz="1400"/>
              <a:t>It recently secured $5.3 m in funding from the State Government to upgrade its infrastructure and facilities. Similarly to GORCAPA, it will now have significant on-going maintenance costs but also the opportunity to develop new products to maximise the commercial opportunities the new infrastructure brings.  </a:t>
            </a:r>
          </a:p>
          <a:p>
            <a:endParaRPr lang="en-AU" sz="800"/>
          </a:p>
          <a:p>
            <a:r>
              <a:rPr lang="en-AU" sz="1400"/>
              <a:t>Given the complex stakeholder mix and that product development was beyond the capability of the volunteer BR committee, ODIN360 was appointed by TGGB and RDV to undertake this project  The scope included:</a:t>
            </a:r>
          </a:p>
          <a:p>
            <a:pPr marL="285750" indent="-285750">
              <a:buFont typeface="Wingdings" panose="05000000000000000000" pitchFamily="2" charset="2"/>
              <a:buChar char="q"/>
            </a:pPr>
            <a:r>
              <a:rPr lang="en-AU" sz="1400"/>
              <a:t>Significant consultation and engagement across a divers and “challenging” group of stakeholders</a:t>
            </a:r>
          </a:p>
          <a:p>
            <a:pPr marL="285750" indent="-285750">
              <a:buFont typeface="Wingdings" panose="05000000000000000000" pitchFamily="2" charset="2"/>
              <a:buChar char="q"/>
            </a:pPr>
            <a:r>
              <a:rPr lang="en-AU" sz="1400"/>
              <a:t>Detailed market testing on the commercial potential of the new rail infrastructure and preliminary product scoping</a:t>
            </a:r>
          </a:p>
          <a:p>
            <a:pPr marL="285750" indent="-285750">
              <a:buFont typeface="Wingdings" panose="05000000000000000000" pitchFamily="2" charset="2"/>
              <a:buChar char="q"/>
            </a:pPr>
            <a:r>
              <a:rPr lang="en-AU" sz="1400"/>
              <a:t>Product development</a:t>
            </a:r>
          </a:p>
          <a:p>
            <a:pPr marL="285750" indent="-285750">
              <a:buFont typeface="Wingdings" panose="05000000000000000000" pitchFamily="2" charset="2"/>
              <a:buChar char="q"/>
            </a:pPr>
            <a:r>
              <a:rPr lang="en-AU" sz="1400"/>
              <a:t>Product testing vis market research</a:t>
            </a:r>
          </a:p>
          <a:p>
            <a:pPr marL="285750" indent="-285750">
              <a:buFont typeface="Wingdings" panose="05000000000000000000" pitchFamily="2" charset="2"/>
              <a:buChar char="q"/>
            </a:pPr>
            <a:r>
              <a:rPr lang="en-AU" sz="1400"/>
              <a:t>Cost benefit analysis of the recommended products. </a:t>
            </a:r>
          </a:p>
          <a:p>
            <a:endParaRPr lang="en-AU" sz="800"/>
          </a:p>
          <a:p>
            <a:r>
              <a:rPr lang="en-AU" sz="1400"/>
              <a:t>This work has just been completed and six new products have been developed. BR is currently in the process of planning for the implementation of the new products, once the infrastructure upgrade is complete. </a:t>
            </a:r>
          </a:p>
        </p:txBody>
      </p:sp>
      <p:pic>
        <p:nvPicPr>
          <p:cNvPr id="8" name="Picture 7">
            <a:extLst>
              <a:ext uri="{FF2B5EF4-FFF2-40B4-BE49-F238E27FC236}">
                <a16:creationId xmlns:a16="http://schemas.microsoft.com/office/drawing/2014/main" id="{3A9FAB63-177C-A51C-4EA1-54AB769255A0}"/>
              </a:ext>
            </a:extLst>
          </p:cNvPr>
          <p:cNvPicPr>
            <a:picLocks noChangeAspect="1"/>
          </p:cNvPicPr>
          <p:nvPr/>
        </p:nvPicPr>
        <p:blipFill rotWithShape="1">
          <a:blip r:embed="rId5"/>
          <a:srcRect l="6850" t="-835" r="26521" b="835"/>
          <a:stretch/>
        </p:blipFill>
        <p:spPr>
          <a:xfrm>
            <a:off x="281536" y="5122606"/>
            <a:ext cx="2608290" cy="1535770"/>
          </a:xfrm>
          <a:prstGeom prst="rect">
            <a:avLst/>
          </a:prstGeom>
        </p:spPr>
      </p:pic>
    </p:spTree>
    <p:extLst>
      <p:ext uri="{BB962C8B-B14F-4D97-AF65-F5344CB8AC3E}">
        <p14:creationId xmlns:p14="http://schemas.microsoft.com/office/powerpoint/2010/main" val="1661127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Relevant Case Studies</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600" y="6324063"/>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Title 3">
            <a:extLst>
              <a:ext uri="{FF2B5EF4-FFF2-40B4-BE49-F238E27FC236}">
                <a16:creationId xmlns:a16="http://schemas.microsoft.com/office/drawing/2014/main" id="{4E174FE2-FC8B-634B-5779-3842BE133E1F}"/>
              </a:ext>
            </a:extLst>
          </p:cNvPr>
          <p:cNvSpPr txBox="1">
            <a:spLocks/>
          </p:cNvSpPr>
          <p:nvPr/>
        </p:nvSpPr>
        <p:spPr>
          <a:xfrm>
            <a:off x="2133293" y="483855"/>
            <a:ext cx="9273929" cy="6364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00B0F0"/>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2800" b="1" i="0" u="none" strike="noStrike" kern="1200" cap="none" spc="0" normalizeH="0" baseline="0" noProof="0">
                <a:ln>
                  <a:noFill/>
                </a:ln>
                <a:solidFill>
                  <a:prstClr val="black"/>
                </a:solidFill>
                <a:effectLst/>
                <a:uLnTx/>
                <a:uFillTx/>
                <a:latin typeface="Calibri" panose="020F0502020204030204"/>
                <a:ea typeface="+mj-ea"/>
                <a:cs typeface="Arial" panose="020B0604020202020204" pitchFamily="34" charset="0"/>
              </a:rPr>
              <a:t>Case Study – Events NSW / Destination NSW</a:t>
            </a:r>
          </a:p>
        </p:txBody>
      </p:sp>
      <p:sp>
        <p:nvSpPr>
          <p:cNvPr id="8" name="TextBox 7">
            <a:extLst>
              <a:ext uri="{FF2B5EF4-FFF2-40B4-BE49-F238E27FC236}">
                <a16:creationId xmlns:a16="http://schemas.microsoft.com/office/drawing/2014/main" id="{BE419C4D-B30C-8DA5-0585-FCE3EB1760E8}"/>
              </a:ext>
            </a:extLst>
          </p:cNvPr>
          <p:cNvSpPr txBox="1"/>
          <p:nvPr/>
        </p:nvSpPr>
        <p:spPr>
          <a:xfrm>
            <a:off x="2189138" y="1478060"/>
            <a:ext cx="9817661" cy="4955203"/>
          </a:xfrm>
          <a:prstGeom prst="rect">
            <a:avLst/>
          </a:prstGeom>
          <a:noFill/>
        </p:spPr>
        <p:txBody>
          <a:bodyPr wrap="square" lIns="91440" tIns="45720" rIns="91440" bIns="45720" rtlCol="0" anchor="t">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CLIENT NEED</a:t>
            </a: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James Paterson was one the foundation employees of Events NSW (now Destination NSW) in 2008. Soon after it was formed, Events NSW needed to build and develop a globally recognised major event strategy for NSW.  As part of this process, James developed the KPIs and research and evaluation systems processes and templates used to assess potential event investment and performance. He also created best in class pre and post major event research and evaluation systems which were then used this as an area of unique competitive advantage.</a:t>
            </a:r>
          </a:p>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en-AU" sz="1300" b="0" i="0" u="none" strike="noStrike" kern="0" cap="none" spc="0" normalizeH="0" baseline="0" noProof="0">
              <a:ln>
                <a:noFill/>
              </a:ln>
              <a:solidFill>
                <a:prstClr val="black"/>
              </a:solidFill>
              <a:effectLst/>
              <a:uLnTx/>
              <a:uFillTx/>
              <a:latin typeface="Calibri" panose="020F0502020204030204"/>
              <a:ea typeface="+mn-ea"/>
              <a:cs typeface="+mn-cs"/>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APPROACH</a:t>
            </a:r>
            <a:br>
              <a:rPr kumimoji="0" lang="en-AU" sz="1400" b="0" i="0" u="none" strike="noStrike" kern="0" cap="none" spc="0" normalizeH="0" baseline="0" noProof="0">
                <a:ln>
                  <a:noFill/>
                </a:ln>
                <a:solidFill>
                  <a:prstClr val="black"/>
                </a:solidFill>
                <a:effectLst/>
                <a:uLnTx/>
                <a:uFillTx/>
                <a:latin typeface="Calibri" panose="020F0502020204030204"/>
                <a:ea typeface="+mn-ea"/>
                <a:cs typeface="+mn-cs"/>
              </a:rPr>
            </a:b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James undertook a comprehensive Review of the existing NSW major event portfolio to determine which events had development and growth potential and which were unlikely to be successful in the longer term. He then established a strategic and systematic approach to event investment to maximise ROI and ensure key stakeholder support. He developed key event criteria which meant major event investment was only given to those events that could deliver the key outcomes sought, ensure maximum ROI and align with the brand values of Sydney and NSW. He then developed and framed a superior and comprehensive holistic event evaluation framework to measure the economic, brand and community impact of all genres of events.</a:t>
            </a:r>
          </a:p>
          <a:p>
            <a:pPr marL="0" marR="0" lvl="0" indent="0" algn="l" defTabSz="822960" rtl="0" eaLnBrk="1" fontAlgn="auto" latinLnBrk="0" hangingPunct="1">
              <a:lnSpc>
                <a:spcPct val="100000"/>
              </a:lnSpc>
              <a:spcBef>
                <a:spcPts val="0"/>
              </a:spcBef>
              <a:spcAft>
                <a:spcPts val="0"/>
              </a:spcAft>
              <a:buClrTx/>
              <a:buSzTx/>
              <a:buFontTx/>
              <a:buNone/>
              <a:tabLst/>
              <a:defRPr/>
            </a:pPr>
            <a:br>
              <a:rPr kumimoji="0" lang="en-AU" sz="1400" b="0" i="0" u="none" strike="noStrike" kern="0" cap="none" spc="0" normalizeH="0" baseline="0" noProof="0">
                <a:ln>
                  <a:noFill/>
                </a:ln>
                <a:solidFill>
                  <a:prstClr val="black"/>
                </a:solidFill>
                <a:effectLst/>
                <a:uLnTx/>
                <a:uFillTx/>
                <a:latin typeface="Calibri" panose="020F0502020204030204"/>
                <a:ea typeface="+mn-ea"/>
                <a:cs typeface="+mn-cs"/>
              </a:rPr>
            </a:b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KEY OUTCOMES</a:t>
            </a:r>
            <a:endParaRPr kumimoji="0" lang="en-AU" sz="1400" b="1" i="0" u="none" strike="noStrike" kern="0" cap="none" spc="0" normalizeH="0" baseline="0" noProof="0">
              <a:ln>
                <a:noFill/>
              </a:ln>
              <a:solidFill>
                <a:prstClr val="black"/>
              </a:solidFill>
              <a:effectLst/>
              <a:uLnTx/>
              <a:uFillTx/>
              <a:latin typeface="Calibri" panose="020F0502020204030204"/>
              <a:ea typeface="+mn-ea"/>
              <a:cs typeface="Calibri"/>
            </a:endParaRPr>
          </a:p>
          <a:p>
            <a:pPr marL="285750" marR="0" lvl="0" indent="-285750" algn="l" defTabSz="82296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A world-renowned major event strategy and research evaluation system was implemented which continues to deliver key strategic economic, brand and community outcomes for NSW and its residents.</a:t>
            </a:r>
          </a:p>
          <a:p>
            <a:pPr marL="285750" marR="0" lvl="0" indent="-285750" algn="l" defTabSz="82296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300" b="0" i="0" u="none" strike="noStrike" kern="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82296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The first ever NSW master event calendar was created and made a KEY focal point for driving intrastate, interstate and international visitation.</a:t>
            </a:r>
          </a:p>
          <a:p>
            <a:pPr marL="285750" marR="0" lvl="0" indent="-285750" algn="l" defTabSz="82296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300" b="0" i="0" u="none" strike="noStrike" kern="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82296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The NSW major event strategy was used as a key driver to successfully achieve the NSW Government’s target of doubling visitor expenditure by 2020.</a:t>
            </a: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 </a:t>
            </a:r>
          </a:p>
        </p:txBody>
      </p:sp>
      <p:sp>
        <p:nvSpPr>
          <p:cNvPr id="10" name="Text Placeholder 15">
            <a:extLst>
              <a:ext uri="{FF2B5EF4-FFF2-40B4-BE49-F238E27FC236}">
                <a16:creationId xmlns:a16="http://schemas.microsoft.com/office/drawing/2014/main" id="{3B3DD4D9-488E-70F4-E692-678622F4149D}"/>
              </a:ext>
            </a:extLst>
          </p:cNvPr>
          <p:cNvSpPr txBox="1">
            <a:spLocks/>
          </p:cNvSpPr>
          <p:nvPr/>
        </p:nvSpPr>
        <p:spPr>
          <a:xfrm>
            <a:off x="2161996" y="1005567"/>
            <a:ext cx="9764239" cy="529489"/>
          </a:xfrm>
          <a:prstGeom prst="rect">
            <a:avLst/>
          </a:prstGeom>
        </p:spPr>
        <p:txBody>
          <a:bodyPr/>
          <a:lstStyle>
            <a:lvl1pPr marL="0" indent="0" algn="l" defTabSz="685800" rtl="0" eaLnBrk="1" latinLnBrk="0" hangingPunct="1">
              <a:lnSpc>
                <a:spcPct val="90000"/>
              </a:lnSpc>
              <a:spcBef>
                <a:spcPts val="750"/>
              </a:spcBef>
              <a:buFontTx/>
              <a:buNone/>
              <a:defRPr sz="1800" kern="1200">
                <a:solidFill>
                  <a:schemeClr val="accent1"/>
                </a:solidFill>
                <a:latin typeface="+mn-lt"/>
                <a:ea typeface="+mn-ea"/>
                <a:cs typeface="+mn-cs"/>
              </a:defRPr>
            </a:lvl1pPr>
            <a:lvl2pPr marL="177800" indent="-171450" algn="l" defTabSz="685800" rtl="0" eaLnBrk="1" latinLnBrk="0" hangingPunct="1">
              <a:lnSpc>
                <a:spcPct val="90000"/>
              </a:lnSpc>
              <a:spcBef>
                <a:spcPts val="375"/>
              </a:spcBef>
              <a:buClr>
                <a:schemeClr val="accent4"/>
              </a:buClr>
              <a:buFont typeface="Arial" panose="020B0604020202020204" pitchFamily="34" charset="0"/>
              <a:buChar char="•"/>
              <a:defRPr sz="1800" kern="1200">
                <a:solidFill>
                  <a:schemeClr val="accent1"/>
                </a:solidFill>
                <a:latin typeface="+mn-lt"/>
                <a:ea typeface="+mn-ea"/>
                <a:cs typeface="+mn-cs"/>
              </a:defRPr>
            </a:lvl2pPr>
            <a:lvl3pPr marL="355600" indent="-171450" algn="l" defTabSz="685800" rtl="0" eaLnBrk="1" latinLnBrk="0" hangingPunct="1">
              <a:lnSpc>
                <a:spcPct val="90000"/>
              </a:lnSpc>
              <a:spcBef>
                <a:spcPts val="375"/>
              </a:spcBef>
              <a:buFont typeface="Arial" panose="020B0604020202020204" pitchFamily="34" charset="0"/>
              <a:buChar char="•"/>
              <a:defRPr sz="1800" kern="1200">
                <a:solidFill>
                  <a:schemeClr val="accent1"/>
                </a:solidFill>
                <a:latin typeface="+mn-lt"/>
                <a:ea typeface="+mn-ea"/>
                <a:cs typeface="+mn-cs"/>
              </a:defRPr>
            </a:lvl3pPr>
            <a:lvl4pPr marL="5413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4pPr>
            <a:lvl5pPr marL="7191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17220" rtl="0" eaLnBrk="1" fontAlgn="auto" latinLnBrk="0" hangingPunct="1">
              <a:lnSpc>
                <a:spcPct val="90000"/>
              </a:lnSpc>
              <a:spcBef>
                <a:spcPts val="676"/>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panose="020F0502020204030204"/>
                <a:ea typeface="+mn-ea"/>
                <a:cs typeface="+mn-cs"/>
              </a:rPr>
              <a:t>Development of a Best-Practice Major Event Strategy &amp; Evaluation Platform</a:t>
            </a:r>
          </a:p>
        </p:txBody>
      </p:sp>
      <p:pic>
        <p:nvPicPr>
          <p:cNvPr id="13" name="Picture 12">
            <a:extLst>
              <a:ext uri="{FF2B5EF4-FFF2-40B4-BE49-F238E27FC236}">
                <a16:creationId xmlns:a16="http://schemas.microsoft.com/office/drawing/2014/main" id="{6B3B9D43-9159-EB46-A4B0-BB0C17774C0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4567191"/>
            <a:ext cx="2133292" cy="2079871"/>
          </a:xfrm>
          <a:prstGeom prst="rect">
            <a:avLst/>
          </a:prstGeom>
        </p:spPr>
      </p:pic>
      <p:pic>
        <p:nvPicPr>
          <p:cNvPr id="7" name="Picture 6">
            <a:extLst>
              <a:ext uri="{FF2B5EF4-FFF2-40B4-BE49-F238E27FC236}">
                <a16:creationId xmlns:a16="http://schemas.microsoft.com/office/drawing/2014/main" id="{93B6606E-D2C9-F2CF-7103-D90F79C4BCB7}"/>
              </a:ext>
            </a:extLst>
          </p:cNvPr>
          <p:cNvPicPr>
            <a:picLocks noChangeAspect="1"/>
          </p:cNvPicPr>
          <p:nvPr/>
        </p:nvPicPr>
        <p:blipFill>
          <a:blip r:embed="rId3"/>
          <a:stretch>
            <a:fillRect/>
          </a:stretch>
        </p:blipFill>
        <p:spPr>
          <a:xfrm>
            <a:off x="9530858" y="561882"/>
            <a:ext cx="1442456" cy="398291"/>
          </a:xfrm>
          <a:prstGeom prst="rect">
            <a:avLst/>
          </a:prstGeom>
        </p:spPr>
      </p:pic>
      <p:pic>
        <p:nvPicPr>
          <p:cNvPr id="12" name="Picture 11">
            <a:extLst>
              <a:ext uri="{FF2B5EF4-FFF2-40B4-BE49-F238E27FC236}">
                <a16:creationId xmlns:a16="http://schemas.microsoft.com/office/drawing/2014/main" id="{7F4013AD-BB09-4BD3-07F6-391D5A805A1A}"/>
              </a:ext>
            </a:extLst>
          </p:cNvPr>
          <p:cNvPicPr>
            <a:picLocks noChangeAspect="1"/>
          </p:cNvPicPr>
          <p:nvPr/>
        </p:nvPicPr>
        <p:blipFill>
          <a:blip r:embed="rId4"/>
          <a:stretch>
            <a:fillRect/>
          </a:stretch>
        </p:blipFill>
        <p:spPr>
          <a:xfrm>
            <a:off x="11036864" y="564887"/>
            <a:ext cx="1145312" cy="406888"/>
          </a:xfrm>
          <a:prstGeom prst="rect">
            <a:avLst/>
          </a:prstGeom>
        </p:spPr>
      </p:pic>
      <p:pic>
        <p:nvPicPr>
          <p:cNvPr id="15" name="Picture 14" descr="A picture containing person, grass, outdoor, sport&#10;&#10;Description automatically generated">
            <a:extLst>
              <a:ext uri="{FF2B5EF4-FFF2-40B4-BE49-F238E27FC236}">
                <a16:creationId xmlns:a16="http://schemas.microsoft.com/office/drawing/2014/main" id="{97926BBD-8747-C9B1-FD0A-87E0E15D85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2487321"/>
            <a:ext cx="2133293" cy="2079870"/>
          </a:xfrm>
          <a:prstGeom prst="rect">
            <a:avLst/>
          </a:prstGeom>
        </p:spPr>
      </p:pic>
      <p:pic>
        <p:nvPicPr>
          <p:cNvPr id="17" name="Picture 16" descr="A picture containing text, outdoor, river, night&#10;&#10;Description automatically generated">
            <a:extLst>
              <a:ext uri="{FF2B5EF4-FFF2-40B4-BE49-F238E27FC236}">
                <a16:creationId xmlns:a16="http://schemas.microsoft.com/office/drawing/2014/main" id="{8A8324DA-CF33-A97F-A8BF-73B0F88AC9DE}"/>
              </a:ext>
            </a:extLst>
          </p:cNvPr>
          <p:cNvPicPr>
            <a:picLocks noChangeAspect="1"/>
          </p:cNvPicPr>
          <p:nvPr/>
        </p:nvPicPr>
        <p:blipFill rotWithShape="1">
          <a:blip r:embed="rId6">
            <a:extLst>
              <a:ext uri="{28A0092B-C50C-407E-A947-70E740481C1C}">
                <a14:useLocalDpi xmlns:a14="http://schemas.microsoft.com/office/drawing/2010/main" val="0"/>
              </a:ext>
            </a:extLst>
          </a:blip>
          <a:srcRect l="58" t="15385" r="11568" b="24326"/>
          <a:stretch/>
        </p:blipFill>
        <p:spPr>
          <a:xfrm>
            <a:off x="-8367" y="1513299"/>
            <a:ext cx="2141660" cy="974022"/>
          </a:xfrm>
          <a:prstGeom prst="rect">
            <a:avLst/>
          </a:prstGeom>
        </p:spPr>
      </p:pic>
    </p:spTree>
    <p:extLst>
      <p:ext uri="{BB962C8B-B14F-4D97-AF65-F5344CB8AC3E}">
        <p14:creationId xmlns:p14="http://schemas.microsoft.com/office/powerpoint/2010/main" val="2422592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Relevant Case Studies</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600" y="6538912"/>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Title 3">
            <a:extLst>
              <a:ext uri="{FF2B5EF4-FFF2-40B4-BE49-F238E27FC236}">
                <a16:creationId xmlns:a16="http://schemas.microsoft.com/office/drawing/2014/main" id="{4E174FE2-FC8B-634B-5779-3842BE133E1F}"/>
              </a:ext>
            </a:extLst>
          </p:cNvPr>
          <p:cNvSpPr txBox="1">
            <a:spLocks/>
          </p:cNvSpPr>
          <p:nvPr/>
        </p:nvSpPr>
        <p:spPr>
          <a:xfrm>
            <a:off x="2133293" y="483855"/>
            <a:ext cx="9273929" cy="636439"/>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000" b="1" kern="1200">
                <a:solidFill>
                  <a:srgbClr val="00B0F0"/>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2800" b="1" i="0" u="none" strike="noStrike" kern="1200" cap="none" spc="0" normalizeH="0" baseline="0" noProof="0">
                <a:ln>
                  <a:noFill/>
                </a:ln>
                <a:solidFill>
                  <a:prstClr val="black"/>
                </a:solidFill>
                <a:effectLst/>
                <a:uLnTx/>
                <a:uFillTx/>
                <a:latin typeface="Calibri" panose="020F0502020204030204"/>
                <a:ea typeface="+mj-ea"/>
                <a:cs typeface="Arial" panose="020B0604020202020204" pitchFamily="34" charset="0"/>
              </a:rPr>
              <a:t>Case Study – “WellingtonNZ” </a:t>
            </a:r>
            <a:r>
              <a:rPr kumimoji="0" lang="en-AU" sz="2400" b="1" i="0" u="none" strike="noStrike" kern="1200" cap="none" spc="0" normalizeH="0" baseline="0" noProof="0">
                <a:ln>
                  <a:noFill/>
                </a:ln>
                <a:solidFill>
                  <a:prstClr val="black"/>
                </a:solidFill>
                <a:effectLst/>
                <a:uLnTx/>
                <a:uFillTx/>
                <a:latin typeface="Calibri" panose="020F0502020204030204"/>
                <a:ea typeface="+mj-ea"/>
                <a:cs typeface="Arial" panose="020B0604020202020204" pitchFamily="34" charset="0"/>
              </a:rPr>
              <a:t>– WCC’s economic development agency </a:t>
            </a:r>
          </a:p>
        </p:txBody>
      </p:sp>
      <p:sp>
        <p:nvSpPr>
          <p:cNvPr id="8" name="TextBox 7">
            <a:extLst>
              <a:ext uri="{FF2B5EF4-FFF2-40B4-BE49-F238E27FC236}">
                <a16:creationId xmlns:a16="http://schemas.microsoft.com/office/drawing/2014/main" id="{BE419C4D-B30C-8DA5-0585-FCE3EB1760E8}"/>
              </a:ext>
            </a:extLst>
          </p:cNvPr>
          <p:cNvSpPr txBox="1"/>
          <p:nvPr/>
        </p:nvSpPr>
        <p:spPr>
          <a:xfrm>
            <a:off x="2133293" y="1384141"/>
            <a:ext cx="9522999" cy="5170646"/>
          </a:xfrm>
          <a:prstGeom prst="rect">
            <a:avLst/>
          </a:prstGeom>
          <a:noFill/>
        </p:spPr>
        <p:txBody>
          <a:bodyPr wrap="square" lIns="91440" tIns="45720" rIns="91440" bIns="45720" rtlCol="0" anchor="t">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CLIENT NEED</a:t>
            </a: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WellingtonNZ – the economic development arm of Wellington City Council in New Zealand, required assistance in developing the foundation elements of Wellington’s Major Events Strategy. This process was designed to provide a strategic platform for future major event success, with the aim of providing a refreshed calendar of unique events to ensure Wellington remained a vibrant, exciting city that has the capacity to not only attract domestic and international visitors but also offer its residents a wonderful place in which to live, work, study and play.</a:t>
            </a:r>
          </a:p>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en-AU" sz="1400" b="0" i="0" u="none" strike="noStrike" kern="0" cap="none" spc="0" normalizeH="0" baseline="0" noProof="0">
              <a:ln>
                <a:noFill/>
              </a:ln>
              <a:solidFill>
                <a:prstClr val="black"/>
              </a:solidFill>
              <a:effectLst/>
              <a:uLnTx/>
              <a:uFillTx/>
              <a:latin typeface="Calibri" panose="020F0502020204030204"/>
              <a:ea typeface="+mn-ea"/>
              <a:cs typeface="+mn-cs"/>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SOLUTION</a:t>
            </a:r>
            <a:br>
              <a:rPr kumimoji="0" lang="en-AU" sz="1400" b="0" i="0" u="none" strike="noStrike" kern="0" cap="none" spc="0" normalizeH="0" baseline="0" noProof="0">
                <a:ln>
                  <a:noFill/>
                </a:ln>
                <a:solidFill>
                  <a:prstClr val="black"/>
                </a:solidFill>
                <a:effectLst/>
                <a:uLnTx/>
                <a:uFillTx/>
                <a:latin typeface="Calibri" panose="020F0502020204030204"/>
                <a:ea typeface="+mn-ea"/>
                <a:cs typeface="+mn-cs"/>
              </a:rPr>
            </a:b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In consultation with WellingtonNZ, James Paterson developed the key elements of the strategy development process via three distinct phases. Initially, he undertook a comprehensive information discovery phase encompassing: extensive document review of current event and tourism landscape; regional major event trends; competitor analysis; key supply and demand side constraints; gap analysis; funding comparisons; and a thorough review of its current event portfolio and ROI modelling. </a:t>
            </a:r>
          </a:p>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en-US" sz="1300" b="0" i="0" u="none" strike="noStrike" kern="0" cap="none" spc="0" normalizeH="0" baseline="0" noProof="0">
              <a:ln>
                <a:noFill/>
              </a:ln>
              <a:solidFill>
                <a:prstClr val="black"/>
              </a:solidFill>
              <a:effectLst/>
              <a:uLnTx/>
              <a:uFillTx/>
              <a:latin typeface="Calibri" panose="020F0502020204030204"/>
              <a:ea typeface="+mn-ea"/>
              <a:cs typeface="+mn-cs"/>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The next phase involved extensive internal and external stakeholder engagement. This included community and key stakeholder surveys plus a series of depth interviews to ensure comprehensive engagement. An internal workshop was conducted to examine the divergent views and issues and identify the potential opportunities and risks. </a:t>
            </a:r>
          </a:p>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en-US" sz="1300" b="0" i="0" u="none" strike="noStrike" kern="0" cap="none" spc="0" normalizeH="0" baseline="0" noProof="0">
              <a:ln>
                <a:noFill/>
              </a:ln>
              <a:solidFill>
                <a:prstClr val="black"/>
              </a:solidFill>
              <a:effectLst/>
              <a:uLnTx/>
              <a:uFillTx/>
              <a:latin typeface="Calibri" panose="020F0502020204030204"/>
              <a:ea typeface="+mn-ea"/>
              <a:cs typeface="+mn-cs"/>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Task three was a key opportunities workshop with senior WellingtonNZ management to convey the key insights and identify Wellington’s unique selling points and its strengths and weaknesses. This then developed into a key set of recommendations developed in consultation with WellingtonNZ, producing a comprehensive overall strategy report.</a:t>
            </a:r>
          </a:p>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en-AU" sz="1400" b="0" i="0" u="none" strike="noStrike" kern="0" cap="none" spc="0" normalizeH="0" baseline="0" noProof="0">
              <a:ln>
                <a:noFill/>
              </a:ln>
              <a:solidFill>
                <a:prstClr val="black"/>
              </a:solidFill>
              <a:effectLst/>
              <a:uLnTx/>
              <a:uFillTx/>
              <a:latin typeface="Calibri" panose="020F0502020204030204"/>
              <a:ea typeface="+mn-ea"/>
              <a:cs typeface="+mn-cs"/>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CLIENT OUTCOME</a:t>
            </a:r>
            <a:endParaRPr kumimoji="0" lang="en-AU" sz="1400" b="1" i="0" u="none" strike="noStrike" kern="0" cap="none" spc="0" normalizeH="0" baseline="0" noProof="0">
              <a:ln>
                <a:noFill/>
              </a:ln>
              <a:solidFill>
                <a:prstClr val="black"/>
              </a:solidFill>
              <a:effectLst/>
              <a:uLnTx/>
              <a:uFillTx/>
              <a:latin typeface="Calibri" panose="020F0502020204030204"/>
              <a:ea typeface="+mn-ea"/>
              <a:cs typeface="Calibri"/>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WellingtonNZ embraced the key recommendations of the strategy and is now developing a public-facing document which clearly articulates Wellington’s, and the region’s, major event priorities, criteria and formula for success.</a:t>
            </a:r>
          </a:p>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en-US" sz="13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0" name="Text Placeholder 15">
            <a:extLst>
              <a:ext uri="{FF2B5EF4-FFF2-40B4-BE49-F238E27FC236}">
                <a16:creationId xmlns:a16="http://schemas.microsoft.com/office/drawing/2014/main" id="{3B3DD4D9-488E-70F4-E692-678622F4149D}"/>
              </a:ext>
            </a:extLst>
          </p:cNvPr>
          <p:cNvSpPr txBox="1">
            <a:spLocks/>
          </p:cNvSpPr>
          <p:nvPr/>
        </p:nvSpPr>
        <p:spPr>
          <a:xfrm>
            <a:off x="2133293" y="1014488"/>
            <a:ext cx="9764239" cy="529489"/>
          </a:xfrm>
          <a:prstGeom prst="rect">
            <a:avLst/>
          </a:prstGeom>
        </p:spPr>
        <p:txBody>
          <a:bodyPr/>
          <a:lstStyle>
            <a:lvl1pPr marL="0" indent="0" algn="l" defTabSz="685800" rtl="0" eaLnBrk="1" latinLnBrk="0" hangingPunct="1">
              <a:lnSpc>
                <a:spcPct val="90000"/>
              </a:lnSpc>
              <a:spcBef>
                <a:spcPts val="750"/>
              </a:spcBef>
              <a:buFontTx/>
              <a:buNone/>
              <a:defRPr sz="1800" kern="1200">
                <a:solidFill>
                  <a:schemeClr val="accent1"/>
                </a:solidFill>
                <a:latin typeface="+mn-lt"/>
                <a:ea typeface="+mn-ea"/>
                <a:cs typeface="+mn-cs"/>
              </a:defRPr>
            </a:lvl1pPr>
            <a:lvl2pPr marL="177800" indent="-171450" algn="l" defTabSz="685800" rtl="0" eaLnBrk="1" latinLnBrk="0" hangingPunct="1">
              <a:lnSpc>
                <a:spcPct val="90000"/>
              </a:lnSpc>
              <a:spcBef>
                <a:spcPts val="375"/>
              </a:spcBef>
              <a:buClr>
                <a:schemeClr val="accent4"/>
              </a:buClr>
              <a:buFont typeface="Arial" panose="020B0604020202020204" pitchFamily="34" charset="0"/>
              <a:buChar char="•"/>
              <a:defRPr sz="1800" kern="1200">
                <a:solidFill>
                  <a:schemeClr val="accent1"/>
                </a:solidFill>
                <a:latin typeface="+mn-lt"/>
                <a:ea typeface="+mn-ea"/>
                <a:cs typeface="+mn-cs"/>
              </a:defRPr>
            </a:lvl2pPr>
            <a:lvl3pPr marL="355600" indent="-171450" algn="l" defTabSz="685800" rtl="0" eaLnBrk="1" latinLnBrk="0" hangingPunct="1">
              <a:lnSpc>
                <a:spcPct val="90000"/>
              </a:lnSpc>
              <a:spcBef>
                <a:spcPts val="375"/>
              </a:spcBef>
              <a:buFont typeface="Arial" panose="020B0604020202020204" pitchFamily="34" charset="0"/>
              <a:buChar char="•"/>
              <a:defRPr sz="1800" kern="1200">
                <a:solidFill>
                  <a:schemeClr val="accent1"/>
                </a:solidFill>
                <a:latin typeface="+mn-lt"/>
                <a:ea typeface="+mn-ea"/>
                <a:cs typeface="+mn-cs"/>
              </a:defRPr>
            </a:lvl3pPr>
            <a:lvl4pPr marL="5413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4pPr>
            <a:lvl5pPr marL="7191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17220" rtl="0" eaLnBrk="1" fontAlgn="auto" latinLnBrk="0" hangingPunct="1">
              <a:lnSpc>
                <a:spcPct val="90000"/>
              </a:lnSpc>
              <a:spcBef>
                <a:spcPts val="676"/>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panose="020F0502020204030204"/>
                <a:ea typeface="+mn-ea"/>
                <a:cs typeface="+mn-cs"/>
              </a:rPr>
              <a:t>Major Event Review &amp; Strategy Development </a:t>
            </a:r>
          </a:p>
        </p:txBody>
      </p:sp>
      <p:pic>
        <p:nvPicPr>
          <p:cNvPr id="7" name="Picture 6">
            <a:extLst>
              <a:ext uri="{FF2B5EF4-FFF2-40B4-BE49-F238E27FC236}">
                <a16:creationId xmlns:a16="http://schemas.microsoft.com/office/drawing/2014/main" id="{511AFD6C-8114-A904-8FCA-32BBE9CEECF7}"/>
              </a:ext>
            </a:extLst>
          </p:cNvPr>
          <p:cNvPicPr>
            <a:picLocks noChangeAspect="1"/>
          </p:cNvPicPr>
          <p:nvPr/>
        </p:nvPicPr>
        <p:blipFill>
          <a:blip r:embed="rId2"/>
          <a:stretch>
            <a:fillRect/>
          </a:stretch>
        </p:blipFill>
        <p:spPr>
          <a:xfrm>
            <a:off x="10990369" y="558929"/>
            <a:ext cx="1074948" cy="825212"/>
          </a:xfrm>
          <a:prstGeom prst="rect">
            <a:avLst/>
          </a:prstGeom>
        </p:spPr>
      </p:pic>
      <p:pic>
        <p:nvPicPr>
          <p:cNvPr id="11" name="Picture 10">
            <a:extLst>
              <a:ext uri="{FF2B5EF4-FFF2-40B4-BE49-F238E27FC236}">
                <a16:creationId xmlns:a16="http://schemas.microsoft.com/office/drawing/2014/main" id="{7AD81F93-E76C-BE24-038D-267CC22BFD3C}"/>
              </a:ext>
            </a:extLst>
          </p:cNvPr>
          <p:cNvPicPr>
            <a:picLocks noChangeAspect="1"/>
          </p:cNvPicPr>
          <p:nvPr/>
        </p:nvPicPr>
        <p:blipFill>
          <a:blip r:embed="rId3"/>
          <a:stretch>
            <a:fillRect/>
          </a:stretch>
        </p:blipFill>
        <p:spPr>
          <a:xfrm>
            <a:off x="78763" y="1243617"/>
            <a:ext cx="2054530" cy="5112733"/>
          </a:xfrm>
          <a:prstGeom prst="rect">
            <a:avLst/>
          </a:prstGeom>
        </p:spPr>
      </p:pic>
    </p:spTree>
    <p:extLst>
      <p:ext uri="{BB962C8B-B14F-4D97-AF65-F5344CB8AC3E}">
        <p14:creationId xmlns:p14="http://schemas.microsoft.com/office/powerpoint/2010/main" val="37889029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Relevant Case Studies</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600" y="6535788"/>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Title 3">
            <a:extLst>
              <a:ext uri="{FF2B5EF4-FFF2-40B4-BE49-F238E27FC236}">
                <a16:creationId xmlns:a16="http://schemas.microsoft.com/office/drawing/2014/main" id="{4E174FE2-FC8B-634B-5779-3842BE133E1F}"/>
              </a:ext>
            </a:extLst>
          </p:cNvPr>
          <p:cNvSpPr txBox="1">
            <a:spLocks/>
          </p:cNvSpPr>
          <p:nvPr/>
        </p:nvSpPr>
        <p:spPr>
          <a:xfrm>
            <a:off x="2133293" y="483855"/>
            <a:ext cx="9273929" cy="6364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00B0F0"/>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2800" b="1" i="0" u="none" strike="noStrike" kern="1200" cap="none" spc="0" normalizeH="0" baseline="0" noProof="0">
                <a:ln>
                  <a:noFill/>
                </a:ln>
                <a:solidFill>
                  <a:prstClr val="black"/>
                </a:solidFill>
                <a:effectLst/>
                <a:uLnTx/>
                <a:uFillTx/>
                <a:latin typeface="Calibri" panose="020F0502020204030204"/>
                <a:ea typeface="+mj-ea"/>
                <a:cs typeface="Arial" panose="020B0604020202020204" pitchFamily="34" charset="0"/>
              </a:rPr>
              <a:t>Case Study – Upper Hutt City Council (NZ) </a:t>
            </a:r>
          </a:p>
        </p:txBody>
      </p:sp>
      <p:sp>
        <p:nvSpPr>
          <p:cNvPr id="8" name="TextBox 7">
            <a:extLst>
              <a:ext uri="{FF2B5EF4-FFF2-40B4-BE49-F238E27FC236}">
                <a16:creationId xmlns:a16="http://schemas.microsoft.com/office/drawing/2014/main" id="{BE419C4D-B30C-8DA5-0585-FCE3EB1760E8}"/>
              </a:ext>
            </a:extLst>
          </p:cNvPr>
          <p:cNvSpPr txBox="1"/>
          <p:nvPr/>
        </p:nvSpPr>
        <p:spPr>
          <a:xfrm>
            <a:off x="2165311" y="1460727"/>
            <a:ext cx="9817661" cy="5155257"/>
          </a:xfrm>
          <a:prstGeom prst="rect">
            <a:avLst/>
          </a:prstGeom>
          <a:noFill/>
        </p:spPr>
        <p:txBody>
          <a:bodyPr wrap="square" lIns="91440" tIns="45720" rIns="91440" bIns="45720" rtlCol="0" anchor="t">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CLIENT NEED</a:t>
            </a: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The Upper Hutt City Council (UHCC) is responsible for the event economic development of its local government area near Wellington, New Zealand. Given the natural landscape advantages of the region and increasing costs to operate events, UHCC sought to understand how their current event strategy and operating model could be optimised to increase economic return. A new strategic approach to events needed to better consider the interaction between; the values of the local community, its landscape and infrastructure, which events would drive substantial economic returns, along with the strategic brand fit for the  region to ensure a sustainable plan moving forward. </a:t>
            </a:r>
          </a:p>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en-US" sz="1300" b="0" i="0" u="none" strike="noStrike" kern="0" cap="none" spc="0" normalizeH="0" baseline="0" noProof="0">
              <a:ln>
                <a:noFill/>
              </a:ln>
              <a:solidFill>
                <a:prstClr val="black"/>
              </a:solidFill>
              <a:effectLst/>
              <a:uLnTx/>
              <a:uFillTx/>
              <a:latin typeface="Calibri" panose="020F0502020204030204"/>
              <a:ea typeface="+mn-ea"/>
              <a:cs typeface="+mn-cs"/>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As COVID-19 had a catastrophic impact on events across New Zealand, UHCC also saw this project as an opportunity to shift the focus as to how events could assist in the local economy recovery while simultaneously assessing the future beyond COVID-19.</a:t>
            </a: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300" b="0" i="0" u="none" strike="noStrike" kern="0" cap="none" spc="0" normalizeH="0" baseline="0" noProof="0">
                <a:ln>
                  <a:noFill/>
                </a:ln>
                <a:solidFill>
                  <a:prstClr val="black"/>
                </a:solidFill>
                <a:effectLst/>
                <a:uLnTx/>
                <a:uFillTx/>
                <a:latin typeface="Calibri" panose="020F0502020204030204"/>
                <a:ea typeface="+mn-ea"/>
                <a:cs typeface="+mn-cs"/>
              </a:rPr>
              <a:t> </a:t>
            </a: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SOLUTION</a:t>
            </a:r>
            <a:br>
              <a:rPr kumimoji="0" lang="en-AU" sz="1400" b="0" i="0" u="none" strike="noStrike" kern="0" cap="none" spc="0" normalizeH="0" baseline="0" noProof="0">
                <a:ln>
                  <a:noFill/>
                </a:ln>
                <a:solidFill>
                  <a:prstClr val="black"/>
                </a:solidFill>
                <a:effectLst/>
                <a:uLnTx/>
                <a:uFillTx/>
                <a:latin typeface="Calibri" panose="020F0502020204030204"/>
                <a:ea typeface="+mn-ea"/>
                <a:cs typeface="+mn-cs"/>
              </a:rPr>
            </a:b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James Paterson conducted an extensive review of available internal and external documentation provided by the UHCC and how this integrates with COVID-19 measures. In essence, he approached the UHCC event review across three critical phases:</a:t>
            </a:r>
          </a:p>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en-US" sz="1300" b="0" i="0" u="none" strike="noStrike" kern="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82296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a detailed community sentiment review to understand local resident appetite for events, preferred genres and values;</a:t>
            </a:r>
          </a:p>
          <a:p>
            <a:pPr marL="285750" marR="0" lvl="0" indent="-285750" algn="l" defTabSz="82296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an environmental scan to understand social distancing measures in relation to existing event infrastructure and landscape; and</a:t>
            </a:r>
          </a:p>
          <a:p>
            <a:pPr marL="285750" marR="0" lvl="0" indent="-285750" algn="l" defTabSz="82296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synthesising this information to form evidence-based recommendations which would optimise UHCC’s future event strategy.</a:t>
            </a:r>
          </a:p>
          <a:p>
            <a:pPr marL="0" marR="0" lvl="0" indent="0" algn="l" defTabSz="822960" rtl="0" eaLnBrk="1" fontAlgn="auto" latinLnBrk="0" hangingPunct="1">
              <a:lnSpc>
                <a:spcPct val="100000"/>
              </a:lnSpc>
              <a:spcBef>
                <a:spcPts val="0"/>
              </a:spcBef>
              <a:spcAft>
                <a:spcPts val="0"/>
              </a:spcAft>
              <a:buClrTx/>
              <a:buSzTx/>
              <a:buFontTx/>
              <a:buNone/>
              <a:tabLst/>
              <a:defRPr/>
            </a:pPr>
            <a:br>
              <a:rPr kumimoji="0" lang="en-AU" sz="1400" b="0" i="0" u="none" strike="noStrike" kern="0" cap="none" spc="0" normalizeH="0" baseline="0" noProof="0">
                <a:ln>
                  <a:noFill/>
                </a:ln>
                <a:solidFill>
                  <a:prstClr val="black"/>
                </a:solidFill>
                <a:effectLst/>
                <a:uLnTx/>
                <a:uFillTx/>
                <a:latin typeface="Calibri" panose="020F0502020204030204"/>
                <a:ea typeface="+mn-ea"/>
                <a:cs typeface="+mn-cs"/>
              </a:rPr>
            </a:b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CLIENT OUTCOME</a:t>
            </a:r>
            <a:endParaRPr kumimoji="0" lang="en-AU" sz="1400" b="1" i="0" u="none" strike="noStrike" kern="0" cap="none" spc="0" normalizeH="0" baseline="0" noProof="0">
              <a:ln>
                <a:noFill/>
              </a:ln>
              <a:solidFill>
                <a:prstClr val="black"/>
              </a:solidFill>
              <a:effectLst/>
              <a:uLnTx/>
              <a:uFillTx/>
              <a:latin typeface="Calibri" panose="020F0502020204030204"/>
              <a:ea typeface="+mn-ea"/>
              <a:cs typeface="Calibri"/>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UHCC was presented with a clear and concise review of their entire event portfolio (with particular consideration to COVID-19 restrictions) where James provided succinct and actionable recommendations to optimise UHCC’s future event strategy. This included a pathway to develop an event framework that benchmarks potential event economic returns to enable fully informed, evidence-based investment decisions. The UHCC formally adopted these recommendations, facilitating significant positive change in both their event strategy and operating model, consequently increasing their capacity to attract and retain events that drive higher economic return for the region whilst also ensuring close alignment to community values and local resident event genre preferences.</a:t>
            </a:r>
          </a:p>
        </p:txBody>
      </p:sp>
      <p:sp>
        <p:nvSpPr>
          <p:cNvPr id="10" name="Text Placeholder 15">
            <a:extLst>
              <a:ext uri="{FF2B5EF4-FFF2-40B4-BE49-F238E27FC236}">
                <a16:creationId xmlns:a16="http://schemas.microsoft.com/office/drawing/2014/main" id="{3B3DD4D9-488E-70F4-E692-678622F4149D}"/>
              </a:ext>
            </a:extLst>
          </p:cNvPr>
          <p:cNvSpPr txBox="1">
            <a:spLocks/>
          </p:cNvSpPr>
          <p:nvPr/>
        </p:nvSpPr>
        <p:spPr>
          <a:xfrm>
            <a:off x="2133293" y="1042952"/>
            <a:ext cx="9764239" cy="529489"/>
          </a:xfrm>
          <a:prstGeom prst="rect">
            <a:avLst/>
          </a:prstGeom>
        </p:spPr>
        <p:txBody>
          <a:bodyPr/>
          <a:lstStyle>
            <a:lvl1pPr marL="0" indent="0" algn="l" defTabSz="685800" rtl="0" eaLnBrk="1" latinLnBrk="0" hangingPunct="1">
              <a:lnSpc>
                <a:spcPct val="90000"/>
              </a:lnSpc>
              <a:spcBef>
                <a:spcPts val="750"/>
              </a:spcBef>
              <a:buFontTx/>
              <a:buNone/>
              <a:defRPr sz="1800" kern="1200">
                <a:solidFill>
                  <a:schemeClr val="accent1"/>
                </a:solidFill>
                <a:latin typeface="+mn-lt"/>
                <a:ea typeface="+mn-ea"/>
                <a:cs typeface="+mn-cs"/>
              </a:defRPr>
            </a:lvl1pPr>
            <a:lvl2pPr marL="177800" indent="-171450" algn="l" defTabSz="685800" rtl="0" eaLnBrk="1" latinLnBrk="0" hangingPunct="1">
              <a:lnSpc>
                <a:spcPct val="90000"/>
              </a:lnSpc>
              <a:spcBef>
                <a:spcPts val="375"/>
              </a:spcBef>
              <a:buClr>
                <a:schemeClr val="accent4"/>
              </a:buClr>
              <a:buFont typeface="Arial" panose="020B0604020202020204" pitchFamily="34" charset="0"/>
              <a:buChar char="•"/>
              <a:defRPr sz="1800" kern="1200">
                <a:solidFill>
                  <a:schemeClr val="accent1"/>
                </a:solidFill>
                <a:latin typeface="+mn-lt"/>
                <a:ea typeface="+mn-ea"/>
                <a:cs typeface="+mn-cs"/>
              </a:defRPr>
            </a:lvl2pPr>
            <a:lvl3pPr marL="355600" indent="-171450" algn="l" defTabSz="685800" rtl="0" eaLnBrk="1" latinLnBrk="0" hangingPunct="1">
              <a:lnSpc>
                <a:spcPct val="90000"/>
              </a:lnSpc>
              <a:spcBef>
                <a:spcPts val="375"/>
              </a:spcBef>
              <a:buFont typeface="Arial" panose="020B0604020202020204" pitchFamily="34" charset="0"/>
              <a:buChar char="•"/>
              <a:defRPr sz="1800" kern="1200">
                <a:solidFill>
                  <a:schemeClr val="accent1"/>
                </a:solidFill>
                <a:latin typeface="+mn-lt"/>
                <a:ea typeface="+mn-ea"/>
                <a:cs typeface="+mn-cs"/>
              </a:defRPr>
            </a:lvl3pPr>
            <a:lvl4pPr marL="5413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4pPr>
            <a:lvl5pPr marL="7191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17220" rtl="0" eaLnBrk="1" fontAlgn="auto" latinLnBrk="0" hangingPunct="1">
              <a:lnSpc>
                <a:spcPct val="90000"/>
              </a:lnSpc>
              <a:spcBef>
                <a:spcPts val="676"/>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panose="020F0502020204030204"/>
                <a:ea typeface="+mn-ea"/>
                <a:cs typeface="+mn-cs"/>
              </a:rPr>
              <a:t>Regional Event Strategy &amp; Planning </a:t>
            </a:r>
          </a:p>
        </p:txBody>
      </p:sp>
      <p:pic>
        <p:nvPicPr>
          <p:cNvPr id="7" name="Picture 6">
            <a:extLst>
              <a:ext uri="{FF2B5EF4-FFF2-40B4-BE49-F238E27FC236}">
                <a16:creationId xmlns:a16="http://schemas.microsoft.com/office/drawing/2014/main" id="{CF10D416-37DC-8BC9-B02A-F3D284E8658C}"/>
              </a:ext>
            </a:extLst>
          </p:cNvPr>
          <p:cNvPicPr>
            <a:picLocks noChangeAspect="1"/>
          </p:cNvPicPr>
          <p:nvPr/>
        </p:nvPicPr>
        <p:blipFill>
          <a:blip r:embed="rId2"/>
          <a:stretch>
            <a:fillRect/>
          </a:stretch>
        </p:blipFill>
        <p:spPr>
          <a:xfrm>
            <a:off x="9743065" y="636886"/>
            <a:ext cx="1909312" cy="636438"/>
          </a:xfrm>
          <a:prstGeom prst="rect">
            <a:avLst/>
          </a:prstGeom>
        </p:spPr>
      </p:pic>
      <p:pic>
        <p:nvPicPr>
          <p:cNvPr id="12" name="Picture 11">
            <a:extLst>
              <a:ext uri="{FF2B5EF4-FFF2-40B4-BE49-F238E27FC236}">
                <a16:creationId xmlns:a16="http://schemas.microsoft.com/office/drawing/2014/main" id="{019CBAD6-F119-6C62-DA2D-E3389DF3FDB4}"/>
              </a:ext>
            </a:extLst>
          </p:cNvPr>
          <p:cNvPicPr>
            <a:picLocks noChangeAspect="1"/>
          </p:cNvPicPr>
          <p:nvPr/>
        </p:nvPicPr>
        <p:blipFill>
          <a:blip r:embed="rId3"/>
          <a:stretch>
            <a:fillRect/>
          </a:stretch>
        </p:blipFill>
        <p:spPr>
          <a:xfrm>
            <a:off x="0" y="976974"/>
            <a:ext cx="2013298" cy="5811278"/>
          </a:xfrm>
          <a:prstGeom prst="rect">
            <a:avLst/>
          </a:prstGeom>
        </p:spPr>
      </p:pic>
    </p:spTree>
    <p:extLst>
      <p:ext uri="{BB962C8B-B14F-4D97-AF65-F5344CB8AC3E}">
        <p14:creationId xmlns:p14="http://schemas.microsoft.com/office/powerpoint/2010/main" val="24280602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Relevant Case Studies</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600" y="6324063"/>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Title 3">
            <a:extLst>
              <a:ext uri="{FF2B5EF4-FFF2-40B4-BE49-F238E27FC236}">
                <a16:creationId xmlns:a16="http://schemas.microsoft.com/office/drawing/2014/main" id="{4E174FE2-FC8B-634B-5779-3842BE133E1F}"/>
              </a:ext>
            </a:extLst>
          </p:cNvPr>
          <p:cNvSpPr txBox="1">
            <a:spLocks/>
          </p:cNvSpPr>
          <p:nvPr/>
        </p:nvSpPr>
        <p:spPr>
          <a:xfrm>
            <a:off x="1917834" y="418365"/>
            <a:ext cx="9273929" cy="6364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00B0F0"/>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2800" b="1" i="0" u="none" strike="noStrike" kern="1200" cap="none" spc="0" normalizeH="0" baseline="0" noProof="0">
                <a:ln>
                  <a:noFill/>
                </a:ln>
                <a:solidFill>
                  <a:prstClr val="black"/>
                </a:solidFill>
                <a:effectLst/>
                <a:uLnTx/>
                <a:uFillTx/>
                <a:latin typeface="Calibri" panose="020F0502020204030204"/>
                <a:ea typeface="+mj-ea"/>
                <a:cs typeface="Arial" panose="020B0604020202020204" pitchFamily="34" charset="0"/>
              </a:rPr>
              <a:t>Case Study – NT Major Events Company</a:t>
            </a:r>
          </a:p>
        </p:txBody>
      </p:sp>
      <p:sp>
        <p:nvSpPr>
          <p:cNvPr id="8" name="TextBox 7">
            <a:extLst>
              <a:ext uri="{FF2B5EF4-FFF2-40B4-BE49-F238E27FC236}">
                <a16:creationId xmlns:a16="http://schemas.microsoft.com/office/drawing/2014/main" id="{BE419C4D-B30C-8DA5-0585-FCE3EB1760E8}"/>
              </a:ext>
            </a:extLst>
          </p:cNvPr>
          <p:cNvSpPr txBox="1"/>
          <p:nvPr/>
        </p:nvSpPr>
        <p:spPr>
          <a:xfrm>
            <a:off x="2900218" y="1547600"/>
            <a:ext cx="9171236" cy="5016758"/>
          </a:xfrm>
          <a:prstGeom prst="rect">
            <a:avLst/>
          </a:prstGeom>
          <a:noFill/>
        </p:spPr>
        <p:txBody>
          <a:bodyPr wrap="square" lIns="91440" tIns="45720" rIns="91440" bIns="45720" rtlCol="0" anchor="t">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CLIENT NEED</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t" latinLnBrk="0" hangingPunct="1">
              <a:lnSpc>
                <a:spcPct val="100000"/>
              </a:lnSpc>
              <a:spcBef>
                <a:spcPts val="0"/>
              </a:spcBef>
              <a:spcAft>
                <a:spcPts val="600"/>
              </a:spcAft>
              <a:buClrTx/>
              <a:buSzTx/>
              <a:buFontTx/>
              <a:buNone/>
              <a:tabLst/>
              <a:defRPr/>
            </a:pPr>
            <a:r>
              <a:rPr kumimoji="0" lang="en-US" sz="1300" b="0" i="0" u="none" strike="noStrike" kern="1200" cap="none" spc="0" normalizeH="0" baseline="0" noProof="0">
                <a:ln>
                  <a:noFill/>
                </a:ln>
                <a:solidFill>
                  <a:srgbClr val="000000"/>
                </a:solidFill>
                <a:effectLst/>
                <a:uLnTx/>
                <a:uFillTx/>
                <a:latin typeface="Calibri" panose="020F0502020204030204"/>
                <a:ea typeface="Arial" panose="020B0604020202020204" pitchFamily="34" charset="0"/>
                <a:cs typeface="Arial" panose="020B0604020202020204" pitchFamily="34" charset="0"/>
              </a:rPr>
              <a:t>Northern Territory Major Events Company (NTMEC) sought to understand the economic value provided to the Northern Territory through the direct investment and support of multiple events including Parrtjima in Alice Springs and Bruce Munro’s Tropical Lights in Darwin.</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800" b="0" i="0" u="none" strike="noStrike" kern="1200" cap="none" spc="0" normalizeH="0" baseline="0" noProof="0">
              <a:ln>
                <a:noFill/>
              </a:ln>
              <a:solidFill>
                <a:srgbClr val="000000"/>
              </a:solidFill>
              <a:effectLst/>
              <a:uLnTx/>
              <a:uFillTx/>
              <a:latin typeface="Calibri" panose="020F0502020204030204"/>
              <a:ea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SOLUTION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300" b="0" i="0" u="none" strike="noStrike" kern="1200" cap="none" spc="0" normalizeH="0" baseline="0" noProof="0">
                <a:ln>
                  <a:noFill/>
                </a:ln>
                <a:solidFill>
                  <a:srgbClr val="000000"/>
                </a:solidFill>
                <a:effectLst/>
                <a:uLnTx/>
                <a:uFillTx/>
                <a:latin typeface="Calibri" panose="020F0502020204030204"/>
                <a:ea typeface="Arial" panose="020B0604020202020204" pitchFamily="34" charset="0"/>
                <a:cs typeface="Arial" panose="020B0604020202020204" pitchFamily="34" charset="0"/>
              </a:rPr>
              <a:t>As both events were free (although Parrtjima required pre-attendance registration) James designed a face-to-face survey research program, which involved deploying a research filed team who used tablets to undertake surveys with attendees to gain a comprehensive understanding of the attendee demographics, who they were with, where they were from and how long they were there, in addition to their reasons for attendance. They were also asked for their email addresses so that they could be sent a post event survey to capture their visitor expenditure.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300" b="0" i="0" u="none" strike="noStrike" kern="1200" cap="none" spc="0" normalizeH="0" baseline="0" noProof="0">
                <a:ln>
                  <a:noFill/>
                </a:ln>
                <a:solidFill>
                  <a:srgbClr val="000000"/>
                </a:solidFill>
                <a:effectLst/>
                <a:uLnTx/>
                <a:uFillTx/>
                <a:latin typeface="Calibri" panose="020F0502020204030204"/>
                <a:ea typeface="Arial" panose="020B0604020202020204" pitchFamily="34" charset="0"/>
                <a:cs typeface="Arial" panose="020B0604020202020204" pitchFamily="34" charset="0"/>
              </a:rPr>
              <a:t>James developed a custom online research program which was distributed to both event attendee databases to gather the data required to conduct a Direct Visitor Expenditure Analysis. The survey also collected other key event metrics including attendee behaviour, event satisfaction, sponsor engagement and awareness, and attitudes towards Government investment in major events.  </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AU" sz="1400" b="1" i="0" u="none" strike="noStrike" kern="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OUTCOME</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t" latinLnBrk="0" hangingPunct="1">
              <a:lnSpc>
                <a:spcPct val="100000"/>
              </a:lnSpc>
              <a:spcBef>
                <a:spcPts val="0"/>
              </a:spcBef>
              <a:spcAft>
                <a:spcPts val="600"/>
              </a:spcAft>
              <a:buClrTx/>
              <a:buSzTx/>
              <a:buFontTx/>
              <a:buNone/>
              <a:tabLst/>
              <a:defRPr/>
            </a:pPr>
            <a:r>
              <a:rPr kumimoji="0" lang="en-US" sz="1300" b="0" i="0" u="none" strike="noStrike" kern="1200" cap="none" spc="0" normalizeH="0" baseline="0" noProof="0">
                <a:ln>
                  <a:noFill/>
                </a:ln>
                <a:solidFill>
                  <a:srgbClr val="000000"/>
                </a:solidFill>
                <a:effectLst/>
                <a:uLnTx/>
                <a:uFillTx/>
                <a:latin typeface="Calibri" panose="020F0502020204030204"/>
                <a:ea typeface="Arial" panose="020B0604020202020204" pitchFamily="34" charset="0"/>
                <a:cs typeface="Arial" panose="020B0604020202020204" pitchFamily="34" charset="0"/>
              </a:rPr>
              <a:t>Economic Impact and Event Analysis reports were provided to NTMEC which gave them a thorough understanding of a variety of aspects relating to both events. By providing a </a:t>
            </a:r>
            <a:r>
              <a:rPr kumimoji="0" lang="en-US" sz="1300" b="0" i="1" u="none" strike="noStrike" kern="1200" cap="none" spc="0" normalizeH="0" baseline="0" noProof="0">
                <a:ln>
                  <a:noFill/>
                </a:ln>
                <a:solidFill>
                  <a:srgbClr val="000000"/>
                </a:solidFill>
                <a:effectLst/>
                <a:uLnTx/>
                <a:uFillTx/>
                <a:latin typeface="Calibri" panose="020F0502020204030204"/>
                <a:ea typeface="Arial" panose="020B0604020202020204" pitchFamily="34" charset="0"/>
                <a:cs typeface="Arial" panose="020B0604020202020204" pitchFamily="34" charset="0"/>
              </a:rPr>
              <a:t>Direct Visitor Expenditure Analysis</a:t>
            </a:r>
            <a:r>
              <a:rPr kumimoji="0" lang="en-US" sz="1300" b="0" i="0" u="none" strike="noStrike" kern="1200" cap="none" spc="0" normalizeH="0" baseline="0" noProof="0">
                <a:ln>
                  <a:noFill/>
                </a:ln>
                <a:solidFill>
                  <a:srgbClr val="000000"/>
                </a:solidFill>
                <a:effectLst/>
                <a:uLnTx/>
                <a:uFillTx/>
                <a:latin typeface="Calibri" panose="020F0502020204030204"/>
                <a:ea typeface="Arial" panose="020B0604020202020204" pitchFamily="34" charset="0"/>
                <a:cs typeface="Arial" panose="020B0604020202020204" pitchFamily="34" charset="0"/>
              </a:rPr>
              <a:t>, the economic benefit could be compared with other major events receiving investment from NTMEC. Additionally, the research provided detailed insights to attendee demographics, reasons for attendance, overall satisfaction and potential areas for improvement that could be incorporated into future events. The report has provided valuable evidence to support the decision-making around further investment and support provided by NTMEC.</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 Placeholder 15">
            <a:extLst>
              <a:ext uri="{FF2B5EF4-FFF2-40B4-BE49-F238E27FC236}">
                <a16:creationId xmlns:a16="http://schemas.microsoft.com/office/drawing/2014/main" id="{3B3DD4D9-488E-70F4-E692-678622F4149D}"/>
              </a:ext>
            </a:extLst>
          </p:cNvPr>
          <p:cNvSpPr txBox="1">
            <a:spLocks/>
          </p:cNvSpPr>
          <p:nvPr/>
        </p:nvSpPr>
        <p:spPr>
          <a:xfrm>
            <a:off x="1917834" y="985488"/>
            <a:ext cx="9764239" cy="529489"/>
          </a:xfrm>
          <a:prstGeom prst="rect">
            <a:avLst/>
          </a:prstGeom>
        </p:spPr>
        <p:txBody>
          <a:bodyPr/>
          <a:lstStyle>
            <a:lvl1pPr marL="0" indent="0" algn="l" defTabSz="685800" rtl="0" eaLnBrk="1" latinLnBrk="0" hangingPunct="1">
              <a:lnSpc>
                <a:spcPct val="90000"/>
              </a:lnSpc>
              <a:spcBef>
                <a:spcPts val="750"/>
              </a:spcBef>
              <a:buFontTx/>
              <a:buNone/>
              <a:defRPr sz="1800" kern="1200">
                <a:solidFill>
                  <a:schemeClr val="accent1"/>
                </a:solidFill>
                <a:latin typeface="+mn-lt"/>
                <a:ea typeface="+mn-ea"/>
                <a:cs typeface="+mn-cs"/>
              </a:defRPr>
            </a:lvl1pPr>
            <a:lvl2pPr marL="177800" indent="-171450" algn="l" defTabSz="685800" rtl="0" eaLnBrk="1" latinLnBrk="0" hangingPunct="1">
              <a:lnSpc>
                <a:spcPct val="90000"/>
              </a:lnSpc>
              <a:spcBef>
                <a:spcPts val="375"/>
              </a:spcBef>
              <a:buClr>
                <a:schemeClr val="accent4"/>
              </a:buClr>
              <a:buFont typeface="Arial" panose="020B0604020202020204" pitchFamily="34" charset="0"/>
              <a:buChar char="•"/>
              <a:defRPr sz="1800" kern="1200">
                <a:solidFill>
                  <a:schemeClr val="accent1"/>
                </a:solidFill>
                <a:latin typeface="+mn-lt"/>
                <a:ea typeface="+mn-ea"/>
                <a:cs typeface="+mn-cs"/>
              </a:defRPr>
            </a:lvl2pPr>
            <a:lvl3pPr marL="355600" indent="-171450" algn="l" defTabSz="685800" rtl="0" eaLnBrk="1" latinLnBrk="0" hangingPunct="1">
              <a:lnSpc>
                <a:spcPct val="90000"/>
              </a:lnSpc>
              <a:spcBef>
                <a:spcPts val="375"/>
              </a:spcBef>
              <a:buFont typeface="Arial" panose="020B0604020202020204" pitchFamily="34" charset="0"/>
              <a:buChar char="•"/>
              <a:defRPr sz="1800" kern="1200">
                <a:solidFill>
                  <a:schemeClr val="accent1"/>
                </a:solidFill>
                <a:latin typeface="+mn-lt"/>
                <a:ea typeface="+mn-ea"/>
                <a:cs typeface="+mn-cs"/>
              </a:defRPr>
            </a:lvl3pPr>
            <a:lvl4pPr marL="5413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4pPr>
            <a:lvl5pPr marL="7191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17220" rtl="0" eaLnBrk="1" fontAlgn="auto" latinLnBrk="0" hangingPunct="1">
              <a:lnSpc>
                <a:spcPct val="90000"/>
              </a:lnSpc>
              <a:spcBef>
                <a:spcPts val="676"/>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panose="020F0502020204030204"/>
                <a:ea typeface="+mn-ea"/>
                <a:cs typeface="+mn-cs"/>
              </a:rPr>
              <a:t>Major Lighting Event Evaluations – Parrtjima &amp; Bruce Munro’s Tropical Light</a:t>
            </a:r>
          </a:p>
        </p:txBody>
      </p:sp>
      <p:pic>
        <p:nvPicPr>
          <p:cNvPr id="15" name="Picture 14">
            <a:extLst>
              <a:ext uri="{FF2B5EF4-FFF2-40B4-BE49-F238E27FC236}">
                <a16:creationId xmlns:a16="http://schemas.microsoft.com/office/drawing/2014/main" id="{97926BBD-8747-C9B1-FD0A-87E0E15D855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548560"/>
            <a:ext cx="2546927" cy="1599970"/>
          </a:xfrm>
          <a:prstGeom prst="rect">
            <a:avLst/>
          </a:prstGeom>
        </p:spPr>
      </p:pic>
      <p:pic>
        <p:nvPicPr>
          <p:cNvPr id="14" name="Picture 13">
            <a:extLst>
              <a:ext uri="{FF2B5EF4-FFF2-40B4-BE49-F238E27FC236}">
                <a16:creationId xmlns:a16="http://schemas.microsoft.com/office/drawing/2014/main" id="{B37FA331-48A3-A1D0-9B47-D770273E9A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93990"/>
            <a:ext cx="2546927" cy="1783347"/>
          </a:xfrm>
          <a:prstGeom prst="rect">
            <a:avLst/>
          </a:prstGeom>
        </p:spPr>
      </p:pic>
      <p:pic>
        <p:nvPicPr>
          <p:cNvPr id="18" name="Picture 17" descr="A picture containing purple, colorful, night, ride&#10;&#10;Description automatically generated">
            <a:extLst>
              <a:ext uri="{FF2B5EF4-FFF2-40B4-BE49-F238E27FC236}">
                <a16:creationId xmlns:a16="http://schemas.microsoft.com/office/drawing/2014/main" id="{04A200D0-EE3F-9EAD-DD36-04AA654CFE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48530"/>
            <a:ext cx="2546927" cy="1657201"/>
          </a:xfrm>
          <a:prstGeom prst="rect">
            <a:avLst/>
          </a:prstGeom>
        </p:spPr>
      </p:pic>
      <p:pic>
        <p:nvPicPr>
          <p:cNvPr id="20" name="Picture 19" descr="Company name&#10;&#10;Description automatically generated with low confidence">
            <a:extLst>
              <a:ext uri="{FF2B5EF4-FFF2-40B4-BE49-F238E27FC236}">
                <a16:creationId xmlns:a16="http://schemas.microsoft.com/office/drawing/2014/main" id="{88013D39-3CE2-3616-2F15-76895E6997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04582" y="586947"/>
            <a:ext cx="2087418" cy="1101634"/>
          </a:xfrm>
          <a:prstGeom prst="rect">
            <a:avLst/>
          </a:prstGeom>
        </p:spPr>
      </p:pic>
    </p:spTree>
    <p:extLst>
      <p:ext uri="{BB962C8B-B14F-4D97-AF65-F5344CB8AC3E}">
        <p14:creationId xmlns:p14="http://schemas.microsoft.com/office/powerpoint/2010/main" val="41447207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Relevant Case Studies</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600" y="6324063"/>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Title 3">
            <a:extLst>
              <a:ext uri="{FF2B5EF4-FFF2-40B4-BE49-F238E27FC236}">
                <a16:creationId xmlns:a16="http://schemas.microsoft.com/office/drawing/2014/main" id="{4E174FE2-FC8B-634B-5779-3842BE133E1F}"/>
              </a:ext>
            </a:extLst>
          </p:cNvPr>
          <p:cNvSpPr txBox="1">
            <a:spLocks/>
          </p:cNvSpPr>
          <p:nvPr/>
        </p:nvSpPr>
        <p:spPr>
          <a:xfrm>
            <a:off x="2079871" y="497483"/>
            <a:ext cx="9273929" cy="6364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00B0F0"/>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2800" b="1" i="0" u="none" strike="noStrike" kern="1200" cap="none" spc="0" normalizeH="0" baseline="0" noProof="0">
                <a:ln>
                  <a:noFill/>
                </a:ln>
                <a:solidFill>
                  <a:prstClr val="black"/>
                </a:solidFill>
                <a:effectLst/>
                <a:uLnTx/>
                <a:uFillTx/>
                <a:latin typeface="Calibri" panose="020F0502020204030204"/>
                <a:ea typeface="+mj-ea"/>
                <a:cs typeface="Arial" panose="020B0604020202020204" pitchFamily="34" charset="0"/>
              </a:rPr>
              <a:t>Case Study – Barossa Australia</a:t>
            </a:r>
          </a:p>
        </p:txBody>
      </p:sp>
      <p:pic>
        <p:nvPicPr>
          <p:cNvPr id="6" name="Picture 5">
            <a:extLst>
              <a:ext uri="{FF2B5EF4-FFF2-40B4-BE49-F238E27FC236}">
                <a16:creationId xmlns:a16="http://schemas.microsoft.com/office/drawing/2014/main" id="{F75D6FD3-460F-0769-4CED-2F88FA34108E}"/>
              </a:ext>
            </a:extLst>
          </p:cNvPr>
          <p:cNvPicPr>
            <a:picLocks noChangeAspect="1"/>
          </p:cNvPicPr>
          <p:nvPr/>
        </p:nvPicPr>
        <p:blipFill>
          <a:blip r:embed="rId2"/>
          <a:stretch>
            <a:fillRect/>
          </a:stretch>
        </p:blipFill>
        <p:spPr>
          <a:xfrm>
            <a:off x="154835" y="635828"/>
            <a:ext cx="1896020" cy="5956308"/>
          </a:xfrm>
          <a:prstGeom prst="rect">
            <a:avLst/>
          </a:prstGeom>
        </p:spPr>
      </p:pic>
      <p:sp>
        <p:nvSpPr>
          <p:cNvPr id="8" name="TextBox 7">
            <a:extLst>
              <a:ext uri="{FF2B5EF4-FFF2-40B4-BE49-F238E27FC236}">
                <a16:creationId xmlns:a16="http://schemas.microsoft.com/office/drawing/2014/main" id="{BE419C4D-B30C-8DA5-0585-FCE3EB1760E8}"/>
              </a:ext>
            </a:extLst>
          </p:cNvPr>
          <p:cNvSpPr txBox="1"/>
          <p:nvPr/>
        </p:nvSpPr>
        <p:spPr>
          <a:xfrm>
            <a:off x="2272926" y="1579958"/>
            <a:ext cx="9764239" cy="4847481"/>
          </a:xfrm>
          <a:prstGeom prst="rect">
            <a:avLst/>
          </a:prstGeom>
          <a:noFill/>
        </p:spPr>
        <p:txBody>
          <a:bodyPr wrap="square" lIns="91440" tIns="45720" rIns="91440" bIns="45720" rtlCol="0" anchor="t">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CLIENT NEED</a:t>
            </a: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Barossa Australia (BA) was seeking evidence-based consumer research to support the development of a tourism visitor strategy specifically for its Destination Marketing Plan (DMP). This strategy would then be used to deliver a creative strategy that would target core audiences, with messages that address issues identified in the research, build on the Barossa’s strengths and bolster BA’s position to increase the value of the tourism economy. The focus of the research was to understand exactly who BA’s existing and potential visitors are, where they are coming from, the key drivers and barriers to visitation and identify key gaps and opportunities. In addition, BA wished to understand the potential appeal and demand for a range of new tourism experiences and events among domestic visitors to gain an insight as to whether the proposed experiences would drive visitation or supplement itinerary of existing visits.  </a:t>
            </a:r>
            <a:endParaRPr kumimoji="0" lang="en-US" sz="1300" b="0" i="0" u="none" strike="noStrike" kern="0" cap="none" spc="0" normalizeH="0" baseline="0" noProof="0">
              <a:ln>
                <a:noFill/>
              </a:ln>
              <a:solidFill>
                <a:prstClr val="black"/>
              </a:solidFill>
              <a:effectLst/>
              <a:uLnTx/>
              <a:uFillTx/>
              <a:latin typeface="Calibri" panose="020F0502020204030204"/>
              <a:ea typeface="+mn-ea"/>
              <a:cs typeface="Calibri"/>
            </a:endParaRPr>
          </a:p>
          <a:p>
            <a:pPr marL="0" marR="0" lvl="0" indent="0" algn="l" defTabSz="822960" rtl="0" eaLnBrk="1" fontAlgn="auto" latinLnBrk="0" hangingPunct="1">
              <a:lnSpc>
                <a:spcPct val="100000"/>
              </a:lnSpc>
              <a:spcBef>
                <a:spcPts val="0"/>
              </a:spcBef>
              <a:spcAft>
                <a:spcPts val="0"/>
              </a:spcAft>
              <a:buClrTx/>
              <a:buSzTx/>
              <a:buFontTx/>
              <a:buNone/>
              <a:tabLst/>
              <a:defRPr/>
            </a:pPr>
            <a:endParaRPr kumimoji="0" lang="en-AU" sz="1400" b="0" i="0" u="none" strike="noStrike" kern="0" cap="none" spc="0" normalizeH="0" baseline="0" noProof="0">
              <a:ln>
                <a:noFill/>
              </a:ln>
              <a:solidFill>
                <a:prstClr val="black"/>
              </a:solidFill>
              <a:effectLst/>
              <a:uLnTx/>
              <a:uFillTx/>
              <a:latin typeface="Calibri" panose="020F0502020204030204"/>
              <a:ea typeface="+mn-ea"/>
              <a:cs typeface="+mn-cs"/>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SOLUTION</a:t>
            </a:r>
            <a:br>
              <a:rPr kumimoji="0" lang="en-AU" sz="1400" b="0" i="0" u="none" strike="noStrike" kern="0" cap="none" spc="0" normalizeH="0" baseline="0" noProof="0">
                <a:ln>
                  <a:noFill/>
                </a:ln>
                <a:solidFill>
                  <a:prstClr val="black"/>
                </a:solidFill>
                <a:effectLst/>
                <a:uLnTx/>
                <a:uFillTx/>
                <a:latin typeface="Calibri" panose="020F0502020204030204"/>
                <a:ea typeface="+mn-ea"/>
                <a:cs typeface="+mn-cs"/>
              </a:rPr>
            </a:b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James Paterson designed and undertook a bespoke online consumer research study which targeted a specific set of almost 1,200 respondents to mirror BA’s key visitor source markets, namely Adelaide, Regional South Australia, Sydney and Melbourne. The research established key visitor profiles from each location, perceptions, key travel behaviours, drivers and barriers to visit the Barossa. It also benchmarked where the Barossa ranked against not only its regional SA competitors but also other key regional wine destinations around Australia. The study also used a unique methodology of choice-modelling to test a number of factors, such as appeal of the experience, and ability to drive visitation. The study offered insights as to the most popular products and where this appeal came from.</a:t>
            </a:r>
            <a:r>
              <a:rPr kumimoji="0" lang="en-AU" sz="1300" b="0" i="0" u="none" strike="noStrike" kern="0" cap="none" spc="0" normalizeH="0" baseline="0" noProof="0">
                <a:ln>
                  <a:noFill/>
                </a:ln>
                <a:solidFill>
                  <a:prstClr val="black"/>
                </a:solidFill>
                <a:effectLst/>
                <a:uLnTx/>
                <a:uFillTx/>
                <a:latin typeface="Calibri" panose="020F0502020204030204"/>
                <a:ea typeface="+mn-ea"/>
                <a:cs typeface="+mn-cs"/>
              </a:rPr>
              <a:t> </a:t>
            </a:r>
          </a:p>
          <a:p>
            <a:pPr marL="0" marR="0" lvl="0" indent="0" algn="l" defTabSz="822960" rtl="0" eaLnBrk="1" fontAlgn="auto" latinLnBrk="0" hangingPunct="1">
              <a:lnSpc>
                <a:spcPct val="100000"/>
              </a:lnSpc>
              <a:spcBef>
                <a:spcPts val="0"/>
              </a:spcBef>
              <a:spcAft>
                <a:spcPts val="0"/>
              </a:spcAft>
              <a:buClrTx/>
              <a:buSzTx/>
              <a:buFontTx/>
              <a:buNone/>
              <a:tabLst/>
              <a:defRPr/>
            </a:pPr>
            <a:br>
              <a:rPr kumimoji="0" lang="en-AU" sz="1400" b="0" i="0" u="none" strike="noStrike" kern="0" cap="none" spc="0" normalizeH="0" baseline="0" noProof="0">
                <a:ln>
                  <a:noFill/>
                </a:ln>
                <a:solidFill>
                  <a:prstClr val="black"/>
                </a:solidFill>
                <a:effectLst/>
                <a:uLnTx/>
                <a:uFillTx/>
                <a:latin typeface="Calibri" panose="020F0502020204030204"/>
                <a:ea typeface="+mn-ea"/>
                <a:cs typeface="+mn-cs"/>
              </a:rPr>
            </a:br>
            <a:r>
              <a:rPr kumimoji="0" lang="en-AU" sz="1400" b="1" i="0" u="none" strike="noStrike" kern="0" cap="none" spc="0" normalizeH="0" baseline="0" noProof="0">
                <a:ln>
                  <a:noFill/>
                </a:ln>
                <a:solidFill>
                  <a:prstClr val="black"/>
                </a:solidFill>
                <a:effectLst/>
                <a:uLnTx/>
                <a:uFillTx/>
                <a:latin typeface="Calibri" panose="020F0502020204030204"/>
                <a:ea typeface="+mn-ea"/>
                <a:cs typeface="+mn-cs"/>
              </a:rPr>
              <a:t>CLIENT OUTCOME</a:t>
            </a:r>
            <a:endParaRPr kumimoji="0" lang="en-AU" sz="1400" b="1" i="0" u="none" strike="noStrike" kern="0" cap="none" spc="0" normalizeH="0" baseline="0" noProof="0">
              <a:ln>
                <a:noFill/>
              </a:ln>
              <a:solidFill>
                <a:prstClr val="black"/>
              </a:solidFill>
              <a:effectLst/>
              <a:uLnTx/>
              <a:uFillTx/>
              <a:latin typeface="Calibri" panose="020F0502020204030204"/>
              <a:ea typeface="+mn-ea"/>
              <a:cs typeface="Calibri"/>
            </a:endParaRPr>
          </a:p>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a:ln>
                  <a:noFill/>
                </a:ln>
                <a:solidFill>
                  <a:prstClr val="black"/>
                </a:solidFill>
                <a:effectLst/>
                <a:uLnTx/>
                <a:uFillTx/>
                <a:latin typeface="Calibri" panose="020F0502020204030204"/>
                <a:ea typeface="+mn-ea"/>
                <a:cs typeface="+mn-cs"/>
              </a:rPr>
              <a:t>This comprehensive consumer research study provided the client with an evidence-base upon which to make critical marketing decisions, as well as a detailed understanding of the appeal of the Barossa from its key visitor source markets. It clearly identified the key drivers and barriers to future visitation to the Barossa, as well as outlining key opportunities to maximise visitation as a result of the impacts of COVID-19 and other key tourism trends. It also measured the appeal of proposed experiences across its key target markets, and the potential for each of these unique experiences to drive visitation to the Barossa.  </a:t>
            </a:r>
            <a:endParaRPr kumimoji="0" lang="en-AU" sz="1300" b="0" i="0" u="none" strike="noStrike" kern="0" cap="none" spc="0" normalizeH="0" baseline="0" noProof="0">
              <a:ln>
                <a:noFill/>
              </a:ln>
              <a:solidFill>
                <a:prstClr val="black"/>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1BE775F8-4CBE-CDCD-A6C6-393C169351D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633527" y="557349"/>
            <a:ext cx="2493727" cy="752734"/>
          </a:xfrm>
          <a:prstGeom prst="rect">
            <a:avLst/>
          </a:prstGeom>
        </p:spPr>
      </p:pic>
      <p:sp>
        <p:nvSpPr>
          <p:cNvPr id="10" name="Text Placeholder 15">
            <a:extLst>
              <a:ext uri="{FF2B5EF4-FFF2-40B4-BE49-F238E27FC236}">
                <a16:creationId xmlns:a16="http://schemas.microsoft.com/office/drawing/2014/main" id="{3B3DD4D9-488E-70F4-E692-678622F4149D}"/>
              </a:ext>
            </a:extLst>
          </p:cNvPr>
          <p:cNvSpPr txBox="1">
            <a:spLocks/>
          </p:cNvSpPr>
          <p:nvPr/>
        </p:nvSpPr>
        <p:spPr>
          <a:xfrm>
            <a:off x="2133293" y="1065532"/>
            <a:ext cx="9764239" cy="529489"/>
          </a:xfrm>
          <a:prstGeom prst="rect">
            <a:avLst/>
          </a:prstGeom>
        </p:spPr>
        <p:txBody>
          <a:bodyPr/>
          <a:lstStyle>
            <a:lvl1pPr marL="0" indent="0" algn="l" defTabSz="685800" rtl="0" eaLnBrk="1" latinLnBrk="0" hangingPunct="1">
              <a:lnSpc>
                <a:spcPct val="90000"/>
              </a:lnSpc>
              <a:spcBef>
                <a:spcPts val="750"/>
              </a:spcBef>
              <a:buFontTx/>
              <a:buNone/>
              <a:defRPr sz="1800" kern="1200">
                <a:solidFill>
                  <a:schemeClr val="accent1"/>
                </a:solidFill>
                <a:latin typeface="+mn-lt"/>
                <a:ea typeface="+mn-ea"/>
                <a:cs typeface="+mn-cs"/>
              </a:defRPr>
            </a:lvl1pPr>
            <a:lvl2pPr marL="177800" indent="-171450" algn="l" defTabSz="685800" rtl="0" eaLnBrk="1" latinLnBrk="0" hangingPunct="1">
              <a:lnSpc>
                <a:spcPct val="90000"/>
              </a:lnSpc>
              <a:spcBef>
                <a:spcPts val="375"/>
              </a:spcBef>
              <a:buClr>
                <a:schemeClr val="accent4"/>
              </a:buClr>
              <a:buFont typeface="Arial" panose="020B0604020202020204" pitchFamily="34" charset="0"/>
              <a:buChar char="•"/>
              <a:defRPr sz="1800" kern="1200">
                <a:solidFill>
                  <a:schemeClr val="accent1"/>
                </a:solidFill>
                <a:latin typeface="+mn-lt"/>
                <a:ea typeface="+mn-ea"/>
                <a:cs typeface="+mn-cs"/>
              </a:defRPr>
            </a:lvl2pPr>
            <a:lvl3pPr marL="355600" indent="-171450" algn="l" defTabSz="685800" rtl="0" eaLnBrk="1" latinLnBrk="0" hangingPunct="1">
              <a:lnSpc>
                <a:spcPct val="90000"/>
              </a:lnSpc>
              <a:spcBef>
                <a:spcPts val="375"/>
              </a:spcBef>
              <a:buFont typeface="Arial" panose="020B0604020202020204" pitchFamily="34" charset="0"/>
              <a:buChar char="•"/>
              <a:defRPr sz="1800" kern="1200">
                <a:solidFill>
                  <a:schemeClr val="accent1"/>
                </a:solidFill>
                <a:latin typeface="+mn-lt"/>
                <a:ea typeface="+mn-ea"/>
                <a:cs typeface="+mn-cs"/>
              </a:defRPr>
            </a:lvl3pPr>
            <a:lvl4pPr marL="5413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4pPr>
            <a:lvl5pPr marL="719138" indent="-171450" algn="l" defTabSz="685800" rtl="0" eaLnBrk="1" latinLnBrk="0" hangingPunct="1">
              <a:lnSpc>
                <a:spcPct val="90000"/>
              </a:lnSpc>
              <a:spcBef>
                <a:spcPts val="375"/>
              </a:spcBef>
              <a:buFont typeface="Arial" panose="020B0604020202020204" pitchFamily="34" charset="0"/>
              <a:buChar char="•"/>
              <a:defRPr sz="1600" kern="1200">
                <a:solidFill>
                  <a:schemeClr val="accen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17220" rtl="0" eaLnBrk="1" fontAlgn="auto" latinLnBrk="0" hangingPunct="1">
              <a:lnSpc>
                <a:spcPct val="90000"/>
              </a:lnSpc>
              <a:spcBef>
                <a:spcPts val="676"/>
              </a:spcBef>
              <a:spcAft>
                <a:spcPts val="0"/>
              </a:spcAft>
              <a:buClrTx/>
              <a:buSzTx/>
              <a:buFontTx/>
              <a:buNone/>
              <a:tabLst/>
              <a:defRPr/>
            </a:pPr>
            <a:r>
              <a:rPr kumimoji="0" lang="nb-NO" sz="1800" b="1" i="0" u="none" strike="noStrike" kern="1200" cap="none" spc="0" normalizeH="0" baseline="0" noProof="0">
                <a:ln>
                  <a:noFill/>
                </a:ln>
                <a:solidFill>
                  <a:prstClr val="black"/>
                </a:solidFill>
                <a:effectLst/>
                <a:uLnTx/>
                <a:uFillTx/>
                <a:latin typeface="Calibri" panose="020F0502020204030204"/>
                <a:ea typeface="+mn-ea"/>
                <a:cs typeface="+mn-cs"/>
              </a:rPr>
              <a:t>Market &amp; Consumer Research - Visitor Profile, Appeal, Key Drivers &amp; Testing</a:t>
            </a:r>
            <a:endParaRPr kumimoji="0" lang="en-AU"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94450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Calibri"/>
              </a:rPr>
              <a:t>Sample of outdoor major event sporting and cultural events overseen by Peter Jones</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CA85CA61-5A30-4F4F-AA02-488BF5E49AC8}"/>
              </a:ext>
            </a:extLst>
          </p:cNvPr>
          <p:cNvSpPr>
            <a:spLocks noGrp="1"/>
          </p:cNvSpPr>
          <p:nvPr>
            <p:ph type="ftr" sz="quarter" idx="11"/>
          </p:nvPr>
        </p:nvSpPr>
        <p:spPr>
          <a:xfrm>
            <a:off x="4038600" y="6324063"/>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4094C08-F52A-49F0-9A38-F76ED11B4E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2764D99B-8A7F-03C0-7D3F-EF70082C8895}"/>
              </a:ext>
            </a:extLst>
          </p:cNvPr>
          <p:cNvPicPr>
            <a:picLocks noChangeAspect="1"/>
          </p:cNvPicPr>
          <p:nvPr/>
        </p:nvPicPr>
        <p:blipFill>
          <a:blip r:embed="rId2"/>
          <a:stretch>
            <a:fillRect/>
          </a:stretch>
        </p:blipFill>
        <p:spPr>
          <a:xfrm>
            <a:off x="4594920" y="554496"/>
            <a:ext cx="3241390" cy="2060886"/>
          </a:xfrm>
          <a:prstGeom prst="rect">
            <a:avLst/>
          </a:prstGeom>
        </p:spPr>
      </p:pic>
      <p:pic>
        <p:nvPicPr>
          <p:cNvPr id="6" name="Picture 5">
            <a:extLst>
              <a:ext uri="{FF2B5EF4-FFF2-40B4-BE49-F238E27FC236}">
                <a16:creationId xmlns:a16="http://schemas.microsoft.com/office/drawing/2014/main" id="{BC98F8A9-729C-A62D-F801-62B29A511C5B}"/>
              </a:ext>
            </a:extLst>
          </p:cNvPr>
          <p:cNvPicPr>
            <a:picLocks noChangeAspect="1"/>
          </p:cNvPicPr>
          <p:nvPr/>
        </p:nvPicPr>
        <p:blipFill>
          <a:blip r:embed="rId3"/>
          <a:stretch>
            <a:fillRect/>
          </a:stretch>
        </p:blipFill>
        <p:spPr>
          <a:xfrm>
            <a:off x="8031320" y="546041"/>
            <a:ext cx="3274163" cy="2060886"/>
          </a:xfrm>
          <a:prstGeom prst="rect">
            <a:avLst/>
          </a:prstGeom>
        </p:spPr>
      </p:pic>
      <p:sp>
        <p:nvSpPr>
          <p:cNvPr id="8" name="TextBox 7">
            <a:extLst>
              <a:ext uri="{FF2B5EF4-FFF2-40B4-BE49-F238E27FC236}">
                <a16:creationId xmlns:a16="http://schemas.microsoft.com/office/drawing/2014/main" id="{49ACE322-6B47-A2BD-E14E-F952EBF9B986}"/>
              </a:ext>
            </a:extLst>
          </p:cNvPr>
          <p:cNvSpPr txBox="1"/>
          <p:nvPr/>
        </p:nvSpPr>
        <p:spPr>
          <a:xfrm>
            <a:off x="146203" y="777555"/>
            <a:ext cx="4321379" cy="126188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2000" b="1" i="0" u="none" strike="noStrike" kern="1200" cap="none" spc="0" normalizeH="0" baseline="0" noProof="0">
                <a:ln>
                  <a:noFill/>
                </a:ln>
                <a:solidFill>
                  <a:prstClr val="black"/>
                </a:solidFill>
                <a:effectLst/>
                <a:uLnTx/>
                <a:uFillTx/>
                <a:latin typeface="Calibri" panose="020F0502020204030204"/>
                <a:ea typeface="+mn-ea"/>
                <a:cs typeface="+mn-cs"/>
              </a:rPr>
              <a:t>AFL Grand Final Parade</a:t>
            </a:r>
            <a:br>
              <a:rPr kumimoji="0" lang="en-AU" sz="16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Peter Jones Special Events is the Event Manager for the annual parade and is responsible for all aspects of its planning &amp; operations including infrastructure, traffic, risk, content etc. </a:t>
            </a:r>
          </a:p>
        </p:txBody>
      </p:sp>
      <p:pic>
        <p:nvPicPr>
          <p:cNvPr id="7" name="Content Placeholder 9">
            <a:extLst>
              <a:ext uri="{FF2B5EF4-FFF2-40B4-BE49-F238E27FC236}">
                <a16:creationId xmlns:a16="http://schemas.microsoft.com/office/drawing/2014/main" id="{B44970EC-0942-EBAB-EDB2-11DA096AD0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4920" y="2738560"/>
            <a:ext cx="3241390" cy="1904886"/>
          </a:xfrm>
          <a:prstGeom prst="rect">
            <a:avLst/>
          </a:prstGeom>
        </p:spPr>
      </p:pic>
      <p:pic>
        <p:nvPicPr>
          <p:cNvPr id="9" name="Content Placeholder 13">
            <a:extLst>
              <a:ext uri="{FF2B5EF4-FFF2-40B4-BE49-F238E27FC236}">
                <a16:creationId xmlns:a16="http://schemas.microsoft.com/office/drawing/2014/main" id="{E6E677D3-F55F-A6D1-888F-BFCF9007C8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5346" y="2750941"/>
            <a:ext cx="3320137" cy="1892506"/>
          </a:xfrm>
          <a:prstGeom prst="rect">
            <a:avLst/>
          </a:prstGeom>
        </p:spPr>
      </p:pic>
      <p:sp>
        <p:nvSpPr>
          <p:cNvPr id="11" name="TextBox 10">
            <a:extLst>
              <a:ext uri="{FF2B5EF4-FFF2-40B4-BE49-F238E27FC236}">
                <a16:creationId xmlns:a16="http://schemas.microsoft.com/office/drawing/2014/main" id="{1A2367FC-60CE-724C-18FF-1639957B5231}"/>
              </a:ext>
            </a:extLst>
          </p:cNvPr>
          <p:cNvSpPr txBox="1"/>
          <p:nvPr/>
        </p:nvSpPr>
        <p:spPr>
          <a:xfrm>
            <a:off x="444908" y="3177062"/>
            <a:ext cx="3723967" cy="861774"/>
          </a:xfrm>
          <a:prstGeom prst="rect">
            <a:avLst/>
          </a:prstGeom>
          <a:noFill/>
        </p:spPr>
        <p:txBody>
          <a:bodyPr wrap="square">
            <a:spAutoFit/>
          </a:bodyPr>
          <a:lstStyle/>
          <a:p>
            <a:pPr algn="ctr"/>
            <a:r>
              <a:rPr kumimoji="0" lang="en-AU" sz="1800" b="1" i="0" u="none" strike="noStrike" kern="1200" cap="none" spc="0" normalizeH="0" baseline="0" noProof="0">
                <a:ln>
                  <a:noFill/>
                </a:ln>
                <a:solidFill>
                  <a:prstClr val="black"/>
                </a:solidFill>
                <a:effectLst/>
                <a:uLnTx/>
                <a:uFillTx/>
                <a:latin typeface="Calibri" panose="020F0502020204030204"/>
                <a:ea typeface="+mn-ea"/>
                <a:cs typeface="+mn-cs"/>
              </a:rPr>
              <a:t>Cadel Evans Welcome Home </a:t>
            </a:r>
            <a:endParaRPr lang="en-AU">
              <a:solidFill>
                <a:prstClr val="black"/>
              </a:solidFill>
              <a:latin typeface="Calibri" panose="020F0502020204030204"/>
            </a:endParaRPr>
          </a:p>
          <a:p>
            <a:pPr algn="ct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After Victory in Tour de France </a:t>
            </a:r>
            <a:br>
              <a:rPr kumimoji="0" lang="en-AU" sz="1800" b="0" i="0" u="none" strike="noStrike" kern="1200" cap="none" spc="0" normalizeH="0" baseline="0" noProof="0">
                <a:ln>
                  <a:noFill/>
                </a:ln>
                <a:solidFill>
                  <a:prstClr val="black"/>
                </a:solidFill>
                <a:effectLst/>
                <a:uLnTx/>
                <a:uFillTx/>
                <a:latin typeface="Calibri" panose="020F0502020204030204"/>
                <a:ea typeface="+mn-ea"/>
                <a:cs typeface="+mn-cs"/>
              </a:rPr>
            </a:br>
            <a:endParaRPr lang="en-AU"/>
          </a:p>
        </p:txBody>
      </p:sp>
      <p:sp>
        <p:nvSpPr>
          <p:cNvPr id="12" name="TextBox 11">
            <a:extLst>
              <a:ext uri="{FF2B5EF4-FFF2-40B4-BE49-F238E27FC236}">
                <a16:creationId xmlns:a16="http://schemas.microsoft.com/office/drawing/2014/main" id="{201CC0DE-E43F-4A92-9DC9-0AA9F82E9C84}"/>
              </a:ext>
            </a:extLst>
          </p:cNvPr>
          <p:cNvSpPr txBox="1"/>
          <p:nvPr/>
        </p:nvSpPr>
        <p:spPr>
          <a:xfrm>
            <a:off x="-605687" y="5147769"/>
            <a:ext cx="610222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a:ln>
                  <a:noFill/>
                </a:ln>
                <a:solidFill>
                  <a:prstClr val="black"/>
                </a:solidFill>
                <a:effectLst/>
                <a:uLnTx/>
                <a:uFillTx/>
                <a:latin typeface="Calibri" panose="020F0502020204030204"/>
                <a:ea typeface="+mn-ea"/>
                <a:cs typeface="+mn-cs"/>
              </a:rPr>
              <a:t>Annual Melbourne Cup Parade </a:t>
            </a:r>
            <a:br>
              <a:rPr kumimoji="0" lang="en-AU" sz="18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D1CD758E-23BE-3E91-5232-0D49E3CA2818}"/>
              </a:ext>
            </a:extLst>
          </p:cNvPr>
          <p:cNvPicPr>
            <a:picLocks noChangeAspect="1"/>
          </p:cNvPicPr>
          <p:nvPr/>
        </p:nvPicPr>
        <p:blipFill rotWithShape="1">
          <a:blip r:embed="rId6"/>
          <a:srcRect t="20159"/>
          <a:stretch/>
        </p:blipFill>
        <p:spPr>
          <a:xfrm>
            <a:off x="4594920" y="4766624"/>
            <a:ext cx="3241390" cy="1954851"/>
          </a:xfrm>
          <a:prstGeom prst="rect">
            <a:avLst/>
          </a:prstGeom>
        </p:spPr>
      </p:pic>
      <p:pic>
        <p:nvPicPr>
          <p:cNvPr id="15" name="Picture 14">
            <a:extLst>
              <a:ext uri="{FF2B5EF4-FFF2-40B4-BE49-F238E27FC236}">
                <a16:creationId xmlns:a16="http://schemas.microsoft.com/office/drawing/2014/main" id="{CA1700DC-2D34-286F-3485-6D34089EB1F9}"/>
              </a:ext>
            </a:extLst>
          </p:cNvPr>
          <p:cNvPicPr>
            <a:picLocks noChangeAspect="1"/>
          </p:cNvPicPr>
          <p:nvPr/>
        </p:nvPicPr>
        <p:blipFill>
          <a:blip r:embed="rId7"/>
          <a:stretch>
            <a:fillRect/>
          </a:stretch>
        </p:blipFill>
        <p:spPr>
          <a:xfrm>
            <a:off x="7985346" y="4766624"/>
            <a:ext cx="3320137" cy="1954851"/>
          </a:xfrm>
          <a:prstGeom prst="rect">
            <a:avLst/>
          </a:prstGeom>
        </p:spPr>
      </p:pic>
    </p:spTree>
    <p:extLst>
      <p:ext uri="{BB962C8B-B14F-4D97-AF65-F5344CB8AC3E}">
        <p14:creationId xmlns:p14="http://schemas.microsoft.com/office/powerpoint/2010/main" val="7130227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14414" y="2987636"/>
            <a:ext cx="4752976" cy="1200329"/>
          </a:xfrm>
          <a:prstGeom prst="rect">
            <a:avLst/>
          </a:prstGeom>
          <a:noFill/>
        </p:spPr>
        <p:txBody>
          <a:bodyPr wrap="square" rtlCol="0">
            <a:spAutoFit/>
          </a:bodyPr>
          <a:lstStyle/>
          <a:p>
            <a:pPr marL="450850" lvl="0" indent="-450850"/>
            <a:r>
              <a:rPr lang="en-AU" sz="3600" b="1">
                <a:solidFill>
                  <a:prstClr val="white"/>
                </a:solidFill>
              </a:rPr>
              <a:t>6. Indicative Project Timeline</a:t>
            </a:r>
            <a:endParaRPr kumimoji="0" lang="en-AU" sz="3600" b="1"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4050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309A5101-3D31-4FA6-8136-1582A1A4E09F}"/>
              </a:ext>
            </a:extLst>
          </p:cNvPr>
          <p:cNvSpPr>
            <a:spLocks noGrp="1"/>
          </p:cNvSpPr>
          <p:nvPr>
            <p:ph type="ftr" sz="quarter" idx="11"/>
          </p:nvPr>
        </p:nvSpPr>
        <p:spPr/>
        <p:txBody>
          <a:bodyPr/>
          <a:lstStyle/>
          <a:p>
            <a:r>
              <a:rPr lang="en-AU"/>
              <a:t>Strictly Confidential</a:t>
            </a:r>
          </a:p>
        </p:txBody>
      </p:sp>
      <p:sp>
        <p:nvSpPr>
          <p:cNvPr id="8" name="Slide Number Placeholder 7">
            <a:extLst>
              <a:ext uri="{FF2B5EF4-FFF2-40B4-BE49-F238E27FC236}">
                <a16:creationId xmlns:a16="http://schemas.microsoft.com/office/drawing/2014/main" id="{D4D9B0FF-B005-4ED3-88C6-D7560925D30D}"/>
              </a:ext>
            </a:extLst>
          </p:cNvPr>
          <p:cNvSpPr>
            <a:spLocks noGrp="1"/>
          </p:cNvSpPr>
          <p:nvPr>
            <p:ph type="sldNum" sz="quarter" idx="12"/>
          </p:nvPr>
        </p:nvSpPr>
        <p:spPr/>
        <p:txBody>
          <a:bodyPr/>
          <a:lstStyle/>
          <a:p>
            <a:fld id="{EADCA1C5-0FBF-471E-AA07-FA3A59DF0D1E}" type="slidenum">
              <a:rPr lang="en-AU" smtClean="0"/>
              <a:t>67</a:t>
            </a:fld>
            <a:endParaRPr lang="en-AU"/>
          </a:p>
        </p:txBody>
      </p:sp>
      <p:pic>
        <p:nvPicPr>
          <p:cNvPr id="9" name="Graphic 8" descr="Stopwatch 75% with solid fill">
            <a:extLst>
              <a:ext uri="{FF2B5EF4-FFF2-40B4-BE49-F238E27FC236}">
                <a16:creationId xmlns:a16="http://schemas.microsoft.com/office/drawing/2014/main" id="{4D5E7098-8CCB-48E8-B61E-5753F766957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09694" y="2971798"/>
            <a:ext cx="914400" cy="914400"/>
          </a:xfrm>
          <a:prstGeom prst="rect">
            <a:avLst/>
          </a:prstGeom>
        </p:spPr>
      </p:pic>
      <p:pic>
        <p:nvPicPr>
          <p:cNvPr id="15" name="Graphic 14" descr="Stopwatch 33% with solid fill">
            <a:extLst>
              <a:ext uri="{FF2B5EF4-FFF2-40B4-BE49-F238E27FC236}">
                <a16:creationId xmlns:a16="http://schemas.microsoft.com/office/drawing/2014/main" id="{7C12F450-7747-420B-A198-BE71ACA4889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62460" y="2953167"/>
            <a:ext cx="951663" cy="951663"/>
          </a:xfrm>
          <a:prstGeom prst="rect">
            <a:avLst/>
          </a:prstGeom>
        </p:spPr>
      </p:pic>
      <p:pic>
        <p:nvPicPr>
          <p:cNvPr id="17" name="Graphic 16" descr="Stopwatch 66% with solid fill">
            <a:extLst>
              <a:ext uri="{FF2B5EF4-FFF2-40B4-BE49-F238E27FC236}">
                <a16:creationId xmlns:a16="http://schemas.microsoft.com/office/drawing/2014/main" id="{6E2B75D8-5F61-41FD-9111-9348FD36074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10645" y="2964624"/>
            <a:ext cx="914400" cy="914400"/>
          </a:xfrm>
          <a:prstGeom prst="rect">
            <a:avLst/>
          </a:prstGeom>
        </p:spPr>
      </p:pic>
      <p:pic>
        <p:nvPicPr>
          <p:cNvPr id="20" name="Graphic 19" descr="Stopwatch 50% with solid fill">
            <a:extLst>
              <a:ext uri="{FF2B5EF4-FFF2-40B4-BE49-F238E27FC236}">
                <a16:creationId xmlns:a16="http://schemas.microsoft.com/office/drawing/2014/main" id="{17A5957E-D8AC-4A40-B964-96B23089DE6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143649" y="2949670"/>
            <a:ext cx="955160" cy="955160"/>
          </a:xfrm>
          <a:prstGeom prst="rect">
            <a:avLst/>
          </a:prstGeom>
        </p:spPr>
      </p:pic>
      <p:sp>
        <p:nvSpPr>
          <p:cNvPr id="24" name="Rectangle 23">
            <a:extLst>
              <a:ext uri="{FF2B5EF4-FFF2-40B4-BE49-F238E27FC236}">
                <a16:creationId xmlns:a16="http://schemas.microsoft.com/office/drawing/2014/main" id="{8D52ECFA-5AEB-4DAD-99A8-AF07263CDD8B}"/>
              </a:ext>
            </a:extLst>
          </p:cNvPr>
          <p:cNvSpPr/>
          <p:nvPr/>
        </p:nvSpPr>
        <p:spPr>
          <a:xfrm>
            <a:off x="5537991" y="2831017"/>
            <a:ext cx="6422715" cy="2204098"/>
          </a:xfrm>
          <a:prstGeom prst="rect">
            <a:avLst/>
          </a:prstGeom>
          <a:noFill/>
          <a:ln>
            <a:solidFill>
              <a:srgbClr val="00003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Arrow: Right 24">
            <a:extLst>
              <a:ext uri="{FF2B5EF4-FFF2-40B4-BE49-F238E27FC236}">
                <a16:creationId xmlns:a16="http://schemas.microsoft.com/office/drawing/2014/main" id="{7386525C-CF30-462A-9D3F-13AF635704BD}"/>
              </a:ext>
            </a:extLst>
          </p:cNvPr>
          <p:cNvSpPr/>
          <p:nvPr/>
        </p:nvSpPr>
        <p:spPr>
          <a:xfrm>
            <a:off x="5573513" y="2104056"/>
            <a:ext cx="6351670" cy="662068"/>
          </a:xfrm>
          <a:prstGeom prst="rightArrow">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a:t>Timeline </a:t>
            </a:r>
          </a:p>
        </p:txBody>
      </p:sp>
      <p:sp>
        <p:nvSpPr>
          <p:cNvPr id="21" name="TextBox 20">
            <a:extLst>
              <a:ext uri="{FF2B5EF4-FFF2-40B4-BE49-F238E27FC236}">
                <a16:creationId xmlns:a16="http://schemas.microsoft.com/office/drawing/2014/main" id="{7AB17AE4-904A-D452-B9D0-7AAB50D2F365}"/>
              </a:ext>
            </a:extLst>
          </p:cNvPr>
          <p:cNvSpPr txBox="1"/>
          <p:nvPr/>
        </p:nvSpPr>
        <p:spPr>
          <a:xfrm>
            <a:off x="6748024" y="3903761"/>
            <a:ext cx="1212242" cy="1169551"/>
          </a:xfrm>
          <a:prstGeom prst="rect">
            <a:avLst/>
          </a:prstGeom>
          <a:noFill/>
        </p:spPr>
        <p:txBody>
          <a:bodyPr wrap="square" rtlCol="0">
            <a:spAutoFit/>
          </a:bodyPr>
          <a:lstStyle/>
          <a:p>
            <a:pPr algn="ctr"/>
            <a:r>
              <a:rPr lang="en-AU" sz="1400" dirty="0">
                <a:solidFill>
                  <a:schemeClr val="bg1"/>
                </a:solidFill>
              </a:rPr>
              <a:t>Inception &amp; Situation Analysis: </a:t>
            </a:r>
          </a:p>
          <a:p>
            <a:pPr algn="ctr"/>
            <a:r>
              <a:rPr lang="en-AU" sz="1400" dirty="0">
                <a:solidFill>
                  <a:schemeClr val="bg1"/>
                </a:solidFill>
              </a:rPr>
              <a:t>Dec 2022 - </a:t>
            </a:r>
          </a:p>
          <a:p>
            <a:pPr algn="ctr"/>
            <a:r>
              <a:rPr lang="en-AU" sz="1400" dirty="0">
                <a:solidFill>
                  <a:schemeClr val="bg1"/>
                </a:solidFill>
              </a:rPr>
              <a:t>Jan 2023</a:t>
            </a:r>
          </a:p>
        </p:txBody>
      </p:sp>
      <p:sp>
        <p:nvSpPr>
          <p:cNvPr id="22" name="TextBox 21">
            <a:extLst>
              <a:ext uri="{FF2B5EF4-FFF2-40B4-BE49-F238E27FC236}">
                <a16:creationId xmlns:a16="http://schemas.microsoft.com/office/drawing/2014/main" id="{6AD782F4-08A8-F52D-562D-16D46405181E}"/>
              </a:ext>
            </a:extLst>
          </p:cNvPr>
          <p:cNvSpPr txBox="1"/>
          <p:nvPr/>
        </p:nvSpPr>
        <p:spPr>
          <a:xfrm>
            <a:off x="7963406" y="3909464"/>
            <a:ext cx="1315646" cy="954107"/>
          </a:xfrm>
          <a:prstGeom prst="rect">
            <a:avLst/>
          </a:prstGeom>
          <a:noFill/>
        </p:spPr>
        <p:txBody>
          <a:bodyPr wrap="square" rtlCol="0">
            <a:spAutoFit/>
          </a:bodyPr>
          <a:lstStyle/>
          <a:p>
            <a:pPr algn="ctr"/>
            <a:r>
              <a:rPr lang="en-AU" sz="1400" dirty="0">
                <a:solidFill>
                  <a:schemeClr val="bg1"/>
                </a:solidFill>
              </a:rPr>
              <a:t>Stakeholder Engagement</a:t>
            </a:r>
          </a:p>
          <a:p>
            <a:pPr algn="ctr"/>
            <a:r>
              <a:rPr lang="en-AU" sz="1400" dirty="0">
                <a:solidFill>
                  <a:schemeClr val="bg1"/>
                </a:solidFill>
              </a:rPr>
              <a:t>Jan 2023-</a:t>
            </a:r>
          </a:p>
          <a:p>
            <a:pPr algn="ctr"/>
            <a:r>
              <a:rPr lang="en-AU" sz="1400" dirty="0">
                <a:solidFill>
                  <a:schemeClr val="bg1"/>
                </a:solidFill>
              </a:rPr>
              <a:t>Feb 2023</a:t>
            </a:r>
          </a:p>
        </p:txBody>
      </p:sp>
      <p:sp>
        <p:nvSpPr>
          <p:cNvPr id="26" name="TextBox 25">
            <a:extLst>
              <a:ext uri="{FF2B5EF4-FFF2-40B4-BE49-F238E27FC236}">
                <a16:creationId xmlns:a16="http://schemas.microsoft.com/office/drawing/2014/main" id="{DBA52FAD-257C-CA9C-7C88-AA5C23100A3A}"/>
              </a:ext>
            </a:extLst>
          </p:cNvPr>
          <p:cNvSpPr txBox="1"/>
          <p:nvPr/>
        </p:nvSpPr>
        <p:spPr>
          <a:xfrm>
            <a:off x="9302447" y="3920331"/>
            <a:ext cx="1478027" cy="738664"/>
          </a:xfrm>
          <a:prstGeom prst="rect">
            <a:avLst/>
          </a:prstGeom>
          <a:noFill/>
        </p:spPr>
        <p:txBody>
          <a:bodyPr wrap="square" rtlCol="0">
            <a:spAutoFit/>
          </a:bodyPr>
          <a:lstStyle/>
          <a:p>
            <a:pPr algn="ctr"/>
            <a:r>
              <a:rPr lang="en-AU" sz="1400" dirty="0">
                <a:solidFill>
                  <a:schemeClr val="bg1"/>
                </a:solidFill>
              </a:rPr>
              <a:t>Development of Draft Plan</a:t>
            </a:r>
          </a:p>
          <a:p>
            <a:pPr algn="ctr"/>
            <a:r>
              <a:rPr lang="en-AU" sz="1400" dirty="0">
                <a:solidFill>
                  <a:schemeClr val="bg1"/>
                </a:solidFill>
              </a:rPr>
              <a:t>Feb-Mar 2022</a:t>
            </a:r>
          </a:p>
        </p:txBody>
      </p:sp>
      <p:sp>
        <p:nvSpPr>
          <p:cNvPr id="27" name="TextBox 26">
            <a:extLst>
              <a:ext uri="{FF2B5EF4-FFF2-40B4-BE49-F238E27FC236}">
                <a16:creationId xmlns:a16="http://schemas.microsoft.com/office/drawing/2014/main" id="{2B491639-C349-4F7C-2E5C-9A35017F2A71}"/>
              </a:ext>
            </a:extLst>
          </p:cNvPr>
          <p:cNvSpPr txBox="1"/>
          <p:nvPr/>
        </p:nvSpPr>
        <p:spPr>
          <a:xfrm>
            <a:off x="10852339" y="3927119"/>
            <a:ext cx="1108367" cy="738664"/>
          </a:xfrm>
          <a:prstGeom prst="rect">
            <a:avLst/>
          </a:prstGeom>
          <a:noFill/>
        </p:spPr>
        <p:txBody>
          <a:bodyPr wrap="square" rtlCol="0">
            <a:spAutoFit/>
          </a:bodyPr>
          <a:lstStyle/>
          <a:p>
            <a:pPr algn="ctr"/>
            <a:r>
              <a:rPr lang="en-AU" sz="1400" dirty="0">
                <a:solidFill>
                  <a:schemeClr val="bg1"/>
                </a:solidFill>
              </a:rPr>
              <a:t>Final Report</a:t>
            </a:r>
          </a:p>
          <a:p>
            <a:pPr algn="ctr"/>
            <a:r>
              <a:rPr lang="en-AU" sz="1400" dirty="0">
                <a:solidFill>
                  <a:schemeClr val="bg1"/>
                </a:solidFill>
              </a:rPr>
              <a:t>Mar -Apr 2023</a:t>
            </a:r>
          </a:p>
        </p:txBody>
      </p:sp>
      <p:pic>
        <p:nvPicPr>
          <p:cNvPr id="6" name="Graphic 5" descr="Stopwatch with solid fill">
            <a:extLst>
              <a:ext uri="{FF2B5EF4-FFF2-40B4-BE49-F238E27FC236}">
                <a16:creationId xmlns:a16="http://schemas.microsoft.com/office/drawing/2014/main" id="{BB7A7E27-50A6-D4EA-CE77-9A5923D5848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705736" y="2962902"/>
            <a:ext cx="914400" cy="914400"/>
          </a:xfrm>
          <a:prstGeom prst="rect">
            <a:avLst/>
          </a:prstGeom>
        </p:spPr>
      </p:pic>
      <p:sp>
        <p:nvSpPr>
          <p:cNvPr id="10" name="TextBox 9">
            <a:extLst>
              <a:ext uri="{FF2B5EF4-FFF2-40B4-BE49-F238E27FC236}">
                <a16:creationId xmlns:a16="http://schemas.microsoft.com/office/drawing/2014/main" id="{4FF0C03B-FD88-B7C6-4A2F-0493CF8CDFB6}"/>
              </a:ext>
            </a:extLst>
          </p:cNvPr>
          <p:cNvSpPr txBox="1"/>
          <p:nvPr/>
        </p:nvSpPr>
        <p:spPr>
          <a:xfrm>
            <a:off x="5544416" y="3944387"/>
            <a:ext cx="1223660" cy="738664"/>
          </a:xfrm>
          <a:prstGeom prst="rect">
            <a:avLst/>
          </a:prstGeom>
          <a:noFill/>
        </p:spPr>
        <p:txBody>
          <a:bodyPr wrap="square" rtlCol="0">
            <a:spAutoFit/>
          </a:bodyPr>
          <a:lstStyle/>
          <a:p>
            <a:pPr algn="ctr"/>
            <a:r>
              <a:rPr lang="en-AU" sz="1400" dirty="0">
                <a:solidFill>
                  <a:schemeClr val="bg1"/>
                </a:solidFill>
              </a:rPr>
              <a:t>Project Commences</a:t>
            </a:r>
          </a:p>
          <a:p>
            <a:pPr algn="ctr"/>
            <a:r>
              <a:rPr lang="en-AU" sz="1400" dirty="0">
                <a:solidFill>
                  <a:schemeClr val="bg1"/>
                </a:solidFill>
              </a:rPr>
              <a:t>Dec 22</a:t>
            </a:r>
          </a:p>
        </p:txBody>
      </p:sp>
    </p:spTree>
    <p:extLst>
      <p:ext uri="{BB962C8B-B14F-4D97-AF65-F5344CB8AC3E}">
        <p14:creationId xmlns:p14="http://schemas.microsoft.com/office/powerpoint/2010/main" val="3213468959"/>
      </p:ext>
    </p:extLst>
  </p:cSld>
  <p:clrMapOvr>
    <a:overrideClrMapping bg1="dk1" tx1="lt1" bg2="dk2" tx2="lt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F1A9E72-C681-4019-8809-FA431CDD3E69}"/>
              </a:ext>
            </a:extLst>
          </p:cNvPr>
          <p:cNvSpPr/>
          <p:nvPr/>
        </p:nvSpPr>
        <p:spPr>
          <a:xfrm>
            <a:off x="0" y="-3790"/>
            <a:ext cx="12192000" cy="51299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defRPr/>
            </a:pPr>
            <a:r>
              <a:rPr lang="en-AU" sz="2400" b="1">
                <a:latin typeface="Calibri" panose="020F0502020204030204"/>
              </a:rPr>
              <a:t>Indicative Project </a:t>
            </a:r>
            <a:r>
              <a:rPr kumimoji="0" lang="en-AU" sz="2400" b="1" i="0" u="none" strike="noStrike" kern="1200" cap="none" spc="0" normalizeH="0" baseline="0" noProof="0">
                <a:ln>
                  <a:noFill/>
                </a:ln>
                <a:effectLst/>
                <a:uLnTx/>
                <a:uFillTx/>
                <a:latin typeface="Calibri" panose="020F0502020204030204"/>
                <a:ea typeface="+mn-ea"/>
                <a:cs typeface="+mn-cs"/>
              </a:rPr>
              <a:t>Timeline </a:t>
            </a:r>
            <a:endParaRPr kumimoji="0" lang="en-AU" sz="2400" b="0" i="0" u="none" strike="noStrike" kern="1200" cap="none" spc="0" normalizeH="0" baseline="0" noProof="0">
              <a:ln>
                <a:noFill/>
              </a:ln>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75BC05A-D103-42B8-A075-716684D9F43F}"/>
              </a:ext>
            </a:extLst>
          </p:cNvPr>
          <p:cNvSpPr>
            <a:spLocks noGrp="1"/>
          </p:cNvSpPr>
          <p:nvPr>
            <p:ph type="ftr" sz="quarter" idx="11"/>
          </p:nvPr>
        </p:nvSpPr>
        <p:spPr>
          <a:xfrm>
            <a:off x="6641106" y="6632949"/>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8D207C4-D8D0-45C9-994F-76A068C85EC4}"/>
              </a:ext>
            </a:extLst>
          </p:cNvPr>
          <p:cNvSpPr>
            <a:spLocks noGrp="1"/>
          </p:cNvSpPr>
          <p:nvPr>
            <p:ph type="sldNum" sz="quarter" idx="12"/>
          </p:nvPr>
        </p:nvSpPr>
        <p:spPr>
          <a:xfrm>
            <a:off x="9053803"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2" name="TextBox 81">
            <a:extLst>
              <a:ext uri="{FF2B5EF4-FFF2-40B4-BE49-F238E27FC236}">
                <a16:creationId xmlns:a16="http://schemas.microsoft.com/office/drawing/2014/main" id="{C6A57DF0-1960-487F-A287-A7F92E9F0AE5}"/>
              </a:ext>
            </a:extLst>
          </p:cNvPr>
          <p:cNvSpPr txBox="1"/>
          <p:nvPr/>
        </p:nvSpPr>
        <p:spPr>
          <a:xfrm>
            <a:off x="168640" y="551207"/>
            <a:ext cx="11906576" cy="954107"/>
          </a:xfrm>
          <a:prstGeom prst="rect">
            <a:avLst/>
          </a:prstGeom>
          <a:noFill/>
          <a:ln w="28575">
            <a:solidFill>
              <a:srgbClr val="000033"/>
            </a:solidFill>
          </a:ln>
        </p:spPr>
        <p:txBody>
          <a:bodyPr wrap="square">
            <a:spAutoFit/>
          </a:bodyPr>
          <a:lstStyle/>
          <a:p>
            <a:r>
              <a:rPr lang="en-AU" sz="1400"/>
              <a:t>We have prepared an indicative timeline for the project. It assumes the project commences on 1 December 2022. The reports are completed and presented to board by 31 March. Any board requested final amendments to the plan will completed immediately afterward.  This is a very tight timeline given Christmas and Easter holidays. In our experience, it is very hard to undertake any meaningful consultation and engagement through the period from mid December to Australia Day. </a:t>
            </a:r>
          </a:p>
        </p:txBody>
      </p:sp>
      <p:pic>
        <p:nvPicPr>
          <p:cNvPr id="17" name="Picture 16">
            <a:extLst>
              <a:ext uri="{FF2B5EF4-FFF2-40B4-BE49-F238E27FC236}">
                <a16:creationId xmlns:a16="http://schemas.microsoft.com/office/drawing/2014/main" id="{46AF06AF-F2DB-C5AC-ADAE-0F1A61810EF1}"/>
              </a:ext>
            </a:extLst>
          </p:cNvPr>
          <p:cNvPicPr>
            <a:picLocks noChangeAspect="1"/>
          </p:cNvPicPr>
          <p:nvPr/>
        </p:nvPicPr>
        <p:blipFill>
          <a:blip r:embed="rId3"/>
          <a:stretch>
            <a:fillRect/>
          </a:stretch>
        </p:blipFill>
        <p:spPr>
          <a:xfrm>
            <a:off x="168640" y="1589299"/>
            <a:ext cx="5226319" cy="1987652"/>
          </a:xfrm>
          <a:prstGeom prst="rect">
            <a:avLst/>
          </a:prstGeom>
        </p:spPr>
      </p:pic>
      <p:pic>
        <p:nvPicPr>
          <p:cNvPr id="19" name="Picture 18">
            <a:extLst>
              <a:ext uri="{FF2B5EF4-FFF2-40B4-BE49-F238E27FC236}">
                <a16:creationId xmlns:a16="http://schemas.microsoft.com/office/drawing/2014/main" id="{8F024D4F-3C38-30DB-8D13-43973DEEEBB8}"/>
              </a:ext>
            </a:extLst>
          </p:cNvPr>
          <p:cNvPicPr>
            <a:picLocks noChangeAspect="1"/>
          </p:cNvPicPr>
          <p:nvPr/>
        </p:nvPicPr>
        <p:blipFill>
          <a:blip r:embed="rId4"/>
          <a:stretch>
            <a:fillRect/>
          </a:stretch>
        </p:blipFill>
        <p:spPr>
          <a:xfrm>
            <a:off x="242893" y="3626028"/>
            <a:ext cx="5152066" cy="849310"/>
          </a:xfrm>
          <a:prstGeom prst="rect">
            <a:avLst/>
          </a:prstGeom>
        </p:spPr>
      </p:pic>
      <p:pic>
        <p:nvPicPr>
          <p:cNvPr id="21" name="Picture 20">
            <a:extLst>
              <a:ext uri="{FF2B5EF4-FFF2-40B4-BE49-F238E27FC236}">
                <a16:creationId xmlns:a16="http://schemas.microsoft.com/office/drawing/2014/main" id="{06276DBD-2947-FB4D-D53F-81FD3F23C38B}"/>
              </a:ext>
            </a:extLst>
          </p:cNvPr>
          <p:cNvPicPr>
            <a:picLocks noChangeAspect="1"/>
          </p:cNvPicPr>
          <p:nvPr/>
        </p:nvPicPr>
        <p:blipFill rotWithShape="1">
          <a:blip r:embed="rId5"/>
          <a:srcRect t="66201"/>
          <a:stretch/>
        </p:blipFill>
        <p:spPr>
          <a:xfrm>
            <a:off x="6848897" y="1862236"/>
            <a:ext cx="5226319" cy="1152628"/>
          </a:xfrm>
          <a:prstGeom prst="rect">
            <a:avLst/>
          </a:prstGeom>
        </p:spPr>
      </p:pic>
      <p:pic>
        <p:nvPicPr>
          <p:cNvPr id="23" name="Picture 22">
            <a:extLst>
              <a:ext uri="{FF2B5EF4-FFF2-40B4-BE49-F238E27FC236}">
                <a16:creationId xmlns:a16="http://schemas.microsoft.com/office/drawing/2014/main" id="{270C812A-3D84-1C5E-7631-BA0006FB01D8}"/>
              </a:ext>
            </a:extLst>
          </p:cNvPr>
          <p:cNvPicPr>
            <a:picLocks noChangeAspect="1"/>
          </p:cNvPicPr>
          <p:nvPr/>
        </p:nvPicPr>
        <p:blipFill>
          <a:blip r:embed="rId6"/>
          <a:stretch>
            <a:fillRect/>
          </a:stretch>
        </p:blipFill>
        <p:spPr>
          <a:xfrm>
            <a:off x="6848897" y="3067074"/>
            <a:ext cx="5283472" cy="2273417"/>
          </a:xfrm>
          <a:prstGeom prst="rect">
            <a:avLst/>
          </a:prstGeom>
        </p:spPr>
      </p:pic>
      <p:pic>
        <p:nvPicPr>
          <p:cNvPr id="24" name="Picture 23">
            <a:extLst>
              <a:ext uri="{FF2B5EF4-FFF2-40B4-BE49-F238E27FC236}">
                <a16:creationId xmlns:a16="http://schemas.microsoft.com/office/drawing/2014/main" id="{3243C2BF-4266-2FFD-E279-DD27D7706F4D}"/>
              </a:ext>
            </a:extLst>
          </p:cNvPr>
          <p:cNvPicPr>
            <a:picLocks noChangeAspect="1"/>
          </p:cNvPicPr>
          <p:nvPr/>
        </p:nvPicPr>
        <p:blipFill rotWithShape="1">
          <a:blip r:embed="rId5"/>
          <a:srcRect b="33333"/>
          <a:stretch/>
        </p:blipFill>
        <p:spPr>
          <a:xfrm>
            <a:off x="363905" y="4524415"/>
            <a:ext cx="5226319" cy="2273416"/>
          </a:xfrm>
          <a:prstGeom prst="rect">
            <a:avLst/>
          </a:prstGeom>
        </p:spPr>
      </p:pic>
      <p:sp>
        <p:nvSpPr>
          <p:cNvPr id="25" name="TextBox 24">
            <a:extLst>
              <a:ext uri="{FF2B5EF4-FFF2-40B4-BE49-F238E27FC236}">
                <a16:creationId xmlns:a16="http://schemas.microsoft.com/office/drawing/2014/main" id="{7E88F0D0-4803-ACDA-E031-76865FBB7FE7}"/>
              </a:ext>
            </a:extLst>
          </p:cNvPr>
          <p:cNvSpPr txBox="1"/>
          <p:nvPr/>
        </p:nvSpPr>
        <p:spPr>
          <a:xfrm>
            <a:off x="6908528" y="1527709"/>
            <a:ext cx="3965351" cy="276999"/>
          </a:xfrm>
          <a:prstGeom prst="rect">
            <a:avLst/>
          </a:prstGeom>
          <a:noFill/>
        </p:spPr>
        <p:txBody>
          <a:bodyPr wrap="square" rtlCol="0">
            <a:spAutoFit/>
          </a:bodyPr>
          <a:lstStyle/>
          <a:p>
            <a:r>
              <a:rPr lang="en-AU" sz="1200"/>
              <a:t>Develop Draft Reports cont’d </a:t>
            </a:r>
          </a:p>
        </p:txBody>
      </p:sp>
      <p:pic>
        <p:nvPicPr>
          <p:cNvPr id="27" name="Picture 26">
            <a:extLst>
              <a:ext uri="{FF2B5EF4-FFF2-40B4-BE49-F238E27FC236}">
                <a16:creationId xmlns:a16="http://schemas.microsoft.com/office/drawing/2014/main" id="{A9F99F83-1A0F-5893-97CA-886DFFC93FA6}"/>
              </a:ext>
            </a:extLst>
          </p:cNvPr>
          <p:cNvPicPr>
            <a:picLocks noChangeAspect="1"/>
          </p:cNvPicPr>
          <p:nvPr/>
        </p:nvPicPr>
        <p:blipFill>
          <a:blip r:embed="rId7"/>
          <a:stretch>
            <a:fillRect/>
          </a:stretch>
        </p:blipFill>
        <p:spPr>
          <a:xfrm>
            <a:off x="6777051" y="5422793"/>
            <a:ext cx="5226319" cy="1092256"/>
          </a:xfrm>
          <a:prstGeom prst="rect">
            <a:avLst/>
          </a:prstGeom>
        </p:spPr>
      </p:pic>
    </p:spTree>
    <p:extLst>
      <p:ext uri="{BB962C8B-B14F-4D97-AF65-F5344CB8AC3E}">
        <p14:creationId xmlns:p14="http://schemas.microsoft.com/office/powerpoint/2010/main" val="29626670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45996" y="2928687"/>
            <a:ext cx="4752976" cy="646331"/>
          </a:xfrm>
          <a:prstGeom prst="rect">
            <a:avLst/>
          </a:prstGeom>
          <a:noFill/>
        </p:spPr>
        <p:txBody>
          <a:bodyPr wrap="square" rtlCol="0">
            <a:spAutoFit/>
          </a:bodyPr>
          <a:lstStyle/>
          <a:p>
            <a:pPr marL="536575" lvl="0" indent="-536575"/>
            <a:r>
              <a:rPr lang="en-AU" sz="3600" b="1">
                <a:solidFill>
                  <a:prstClr val="white"/>
                </a:solidFill>
              </a:rPr>
              <a:t>7. Total Project Fees</a:t>
            </a:r>
            <a:endParaRPr kumimoji="0" lang="en-AU" sz="3600" b="1"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4050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D603D7AD-746B-4380-B955-8480FC5ADD3A}"/>
              </a:ext>
            </a:extLst>
          </p:cNvPr>
          <p:cNvSpPr>
            <a:spLocks noGrp="1"/>
          </p:cNvSpPr>
          <p:nvPr>
            <p:ph type="ftr" sz="quarter" idx="11"/>
          </p:nvPr>
        </p:nvSpPr>
        <p:spPr>
          <a:xfrm>
            <a:off x="7319682" y="6483230"/>
            <a:ext cx="4114800" cy="365125"/>
          </a:xfrm>
        </p:spPr>
        <p:txBody>
          <a:bodyPr/>
          <a:lstStyle/>
          <a:p>
            <a:r>
              <a:rPr lang="en-AU" b="1">
                <a:solidFill>
                  <a:schemeClr val="bg1"/>
                </a:solidFill>
              </a:rPr>
              <a:t>Strictly Confidential</a:t>
            </a:r>
          </a:p>
        </p:txBody>
      </p:sp>
      <p:sp>
        <p:nvSpPr>
          <p:cNvPr id="9" name="Slide Number Placeholder 8">
            <a:extLst>
              <a:ext uri="{FF2B5EF4-FFF2-40B4-BE49-F238E27FC236}">
                <a16:creationId xmlns:a16="http://schemas.microsoft.com/office/drawing/2014/main" id="{FD32DC49-5336-44E2-9A84-96B10AD94510}"/>
              </a:ext>
            </a:extLst>
          </p:cNvPr>
          <p:cNvSpPr>
            <a:spLocks noGrp="1"/>
          </p:cNvSpPr>
          <p:nvPr>
            <p:ph type="sldNum" sz="quarter" idx="12"/>
          </p:nvPr>
        </p:nvSpPr>
        <p:spPr/>
        <p:txBody>
          <a:bodyPr/>
          <a:lstStyle/>
          <a:p>
            <a:fld id="{EADCA1C5-0FBF-471E-AA07-FA3A59DF0D1E}" type="slidenum">
              <a:rPr lang="en-AU" smtClean="0"/>
              <a:t>69</a:t>
            </a:fld>
            <a:endParaRPr lang="en-AU"/>
          </a:p>
        </p:txBody>
      </p:sp>
      <p:sp>
        <p:nvSpPr>
          <p:cNvPr id="4" name="TextBox 3">
            <a:extLst>
              <a:ext uri="{FF2B5EF4-FFF2-40B4-BE49-F238E27FC236}">
                <a16:creationId xmlns:a16="http://schemas.microsoft.com/office/drawing/2014/main" id="{961985EE-08E7-E2B5-8DC0-1F417912115A}"/>
              </a:ext>
            </a:extLst>
          </p:cNvPr>
          <p:cNvSpPr txBox="1"/>
          <p:nvPr/>
        </p:nvSpPr>
        <p:spPr>
          <a:xfrm>
            <a:off x="6150134" y="569958"/>
            <a:ext cx="5699643" cy="954107"/>
          </a:xfrm>
          <a:prstGeom prst="rect">
            <a:avLst/>
          </a:prstGeom>
          <a:noFill/>
        </p:spPr>
        <p:txBody>
          <a:bodyPr wrap="square" rtlCol="0">
            <a:spAutoFit/>
          </a:bodyPr>
          <a:lstStyle/>
          <a:p>
            <a:r>
              <a:rPr lang="en-AU" sz="1400">
                <a:solidFill>
                  <a:schemeClr val="bg1"/>
                </a:solidFill>
              </a:rPr>
              <a:t>Utilising the above methodology, we have allocated the Project Fee into the Key Tasks tender brief</a:t>
            </a:r>
          </a:p>
          <a:p>
            <a:r>
              <a:rPr lang="en-AU" sz="1400">
                <a:solidFill>
                  <a:schemeClr val="bg1"/>
                </a:solidFill>
              </a:rPr>
              <a:t>		`							</a:t>
            </a:r>
          </a:p>
        </p:txBody>
      </p:sp>
      <p:graphicFrame>
        <p:nvGraphicFramePr>
          <p:cNvPr id="5" name="Table 5">
            <a:extLst>
              <a:ext uri="{FF2B5EF4-FFF2-40B4-BE49-F238E27FC236}">
                <a16:creationId xmlns:a16="http://schemas.microsoft.com/office/drawing/2014/main" id="{246EF9FE-82E4-13BB-3ABC-05DB2C8E55A4}"/>
              </a:ext>
            </a:extLst>
          </p:cNvPr>
          <p:cNvGraphicFramePr>
            <a:graphicFrameLocks noGrp="1"/>
          </p:cNvGraphicFramePr>
          <p:nvPr>
            <p:extLst>
              <p:ext uri="{D42A27DB-BD31-4B8C-83A1-F6EECF244321}">
                <p14:modId xmlns:p14="http://schemas.microsoft.com/office/powerpoint/2010/main" val="700663522"/>
              </p:ext>
            </p:extLst>
          </p:nvPr>
        </p:nvGraphicFramePr>
        <p:xfrm>
          <a:off x="6210934" y="1396031"/>
          <a:ext cx="5125412" cy="3654078"/>
        </p:xfrm>
        <a:graphic>
          <a:graphicData uri="http://schemas.openxmlformats.org/drawingml/2006/table">
            <a:tbl>
              <a:tblPr firstRow="1" bandRow="1">
                <a:tableStyleId>{5C22544A-7EE6-4342-B048-85BDC9FD1C3A}</a:tableStyleId>
              </a:tblPr>
              <a:tblGrid>
                <a:gridCol w="3796666">
                  <a:extLst>
                    <a:ext uri="{9D8B030D-6E8A-4147-A177-3AD203B41FA5}">
                      <a16:colId xmlns:a16="http://schemas.microsoft.com/office/drawing/2014/main" val="4279195427"/>
                    </a:ext>
                  </a:extLst>
                </a:gridCol>
                <a:gridCol w="1328746">
                  <a:extLst>
                    <a:ext uri="{9D8B030D-6E8A-4147-A177-3AD203B41FA5}">
                      <a16:colId xmlns:a16="http://schemas.microsoft.com/office/drawing/2014/main" val="1459418693"/>
                    </a:ext>
                  </a:extLst>
                </a:gridCol>
              </a:tblGrid>
              <a:tr h="382558">
                <a:tc>
                  <a:txBody>
                    <a:bodyPr/>
                    <a:lstStyle/>
                    <a:p>
                      <a:r>
                        <a:rPr lang="en-AU" sz="1400"/>
                        <a:t>Key Tasks </a:t>
                      </a:r>
                    </a:p>
                  </a:txBody>
                  <a:tcPr>
                    <a:solidFill>
                      <a:srgbClr val="000033"/>
                    </a:solidFill>
                  </a:tcPr>
                </a:tc>
                <a:tc>
                  <a:txBody>
                    <a:bodyPr/>
                    <a:lstStyle/>
                    <a:p>
                      <a:pPr algn="ctr"/>
                      <a:r>
                        <a:rPr lang="en-AU" sz="1400"/>
                        <a:t>Pricing $</a:t>
                      </a:r>
                    </a:p>
                  </a:txBody>
                  <a:tcPr>
                    <a:solidFill>
                      <a:srgbClr val="000033"/>
                    </a:solidFill>
                  </a:tcPr>
                </a:tc>
                <a:extLst>
                  <a:ext uri="{0D108BD9-81ED-4DB2-BD59-A6C34878D82A}">
                    <a16:rowId xmlns:a16="http://schemas.microsoft.com/office/drawing/2014/main" val="1294272528"/>
                  </a:ext>
                </a:extLst>
              </a:tr>
              <a:tr h="295282">
                <a:tc>
                  <a:txBody>
                    <a:bodyPr/>
                    <a:lstStyle/>
                    <a:p>
                      <a:r>
                        <a:rPr lang="en-AU" sz="1400">
                          <a:solidFill>
                            <a:schemeClr val="bg1"/>
                          </a:solidFill>
                        </a:rPr>
                        <a:t>Inception &amp; Situation Analysis </a:t>
                      </a:r>
                      <a:endParaRPr lang="en-AU" sz="14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solidFill>
                            <a:schemeClr val="bg1"/>
                          </a:solidFill>
                        </a:rPr>
                        <a:t>13,800</a:t>
                      </a:r>
                    </a:p>
                  </a:txBody>
                  <a:tcPr/>
                </a:tc>
                <a:extLst>
                  <a:ext uri="{0D108BD9-81ED-4DB2-BD59-A6C34878D82A}">
                    <a16:rowId xmlns:a16="http://schemas.microsoft.com/office/drawing/2014/main" val="630992157"/>
                  </a:ext>
                </a:extLst>
              </a:tr>
              <a:tr h="370840">
                <a:tc>
                  <a:txBody>
                    <a:bodyPr/>
                    <a:lstStyle/>
                    <a:p>
                      <a:r>
                        <a:rPr lang="en-AU" sz="1400">
                          <a:solidFill>
                            <a:schemeClr val="bg1"/>
                          </a:solidFill>
                        </a:rPr>
                        <a:t>Consultation &amp; Engagement </a:t>
                      </a:r>
                      <a:endParaRPr lang="en-AU" sz="14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solidFill>
                            <a:schemeClr val="bg1"/>
                          </a:solidFill>
                        </a:rPr>
                        <a:t>13,400</a:t>
                      </a:r>
                    </a:p>
                  </a:txBody>
                  <a:tcPr/>
                </a:tc>
                <a:extLst>
                  <a:ext uri="{0D108BD9-81ED-4DB2-BD59-A6C34878D82A}">
                    <a16:rowId xmlns:a16="http://schemas.microsoft.com/office/drawing/2014/main" val="757114972"/>
                  </a:ext>
                </a:extLst>
              </a:tr>
              <a:tr h="370840">
                <a:tc>
                  <a:txBody>
                    <a:bodyPr/>
                    <a:lstStyle/>
                    <a:p>
                      <a:r>
                        <a:rPr lang="en-AU" sz="1400">
                          <a:solidFill>
                            <a:schemeClr val="bg1"/>
                          </a:solidFill>
                        </a:rPr>
                        <a:t>Development &amp; Preparation of Draft Reports </a:t>
                      </a:r>
                      <a:endParaRPr lang="en-AU" sz="14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solidFill>
                            <a:schemeClr val="bg1"/>
                          </a:solidFill>
                        </a:rPr>
                        <a:t>51,400</a:t>
                      </a:r>
                    </a:p>
                  </a:txBody>
                  <a:tcPr/>
                </a:tc>
                <a:extLst>
                  <a:ext uri="{0D108BD9-81ED-4DB2-BD59-A6C34878D82A}">
                    <a16:rowId xmlns:a16="http://schemas.microsoft.com/office/drawing/2014/main" val="1628844368"/>
                  </a:ext>
                </a:extLst>
              </a:tr>
              <a:tr h="370840">
                <a:tc>
                  <a:txBody>
                    <a:bodyPr/>
                    <a:lstStyle/>
                    <a:p>
                      <a:r>
                        <a:rPr lang="en-AU" sz="1400">
                          <a:solidFill>
                            <a:schemeClr val="bg1"/>
                          </a:solidFill>
                        </a:rPr>
                        <a:t>Final report </a:t>
                      </a:r>
                      <a:endParaRPr lang="en-AU" sz="1400"/>
                    </a:p>
                  </a:txBody>
                  <a:tcPr/>
                </a:tc>
                <a:tc>
                  <a:txBody>
                    <a:bodyPr/>
                    <a:lstStyle/>
                    <a:p>
                      <a:pPr algn="ctr"/>
                      <a:r>
                        <a:rPr lang="en-AU" sz="1400">
                          <a:solidFill>
                            <a:schemeClr val="bg1"/>
                          </a:solidFill>
                        </a:rPr>
                        <a:t>8,800</a:t>
                      </a:r>
                      <a:endParaRPr lang="en-AU" sz="1400"/>
                    </a:p>
                  </a:txBody>
                  <a:tcPr/>
                </a:tc>
                <a:extLst>
                  <a:ext uri="{0D108BD9-81ED-4DB2-BD59-A6C34878D82A}">
                    <a16:rowId xmlns:a16="http://schemas.microsoft.com/office/drawing/2014/main" val="160998314"/>
                  </a:ext>
                </a:extLst>
              </a:tr>
              <a:tr h="370840">
                <a:tc>
                  <a:txBody>
                    <a:bodyPr/>
                    <a:lstStyle/>
                    <a:p>
                      <a:r>
                        <a:rPr lang="en-AU" sz="1400" b="1"/>
                        <a:t>Total </a:t>
                      </a:r>
                    </a:p>
                  </a:txBody>
                  <a:tcPr/>
                </a:tc>
                <a:tc>
                  <a:txBody>
                    <a:bodyPr/>
                    <a:lstStyle/>
                    <a:p>
                      <a:pPr algn="ctr"/>
                      <a:r>
                        <a:rPr lang="en-AU" sz="1400" b="1"/>
                        <a:t>87,400</a:t>
                      </a:r>
                    </a:p>
                  </a:txBody>
                  <a:tcPr/>
                </a:tc>
                <a:extLst>
                  <a:ext uri="{0D108BD9-81ED-4DB2-BD59-A6C34878D82A}">
                    <a16:rowId xmlns:a16="http://schemas.microsoft.com/office/drawing/2014/main" val="80464292"/>
                  </a:ext>
                </a:extLst>
              </a:tr>
              <a:tr h="370840">
                <a:tc>
                  <a:txBody>
                    <a:bodyPr/>
                    <a:lstStyle/>
                    <a:p>
                      <a:r>
                        <a:rPr lang="en-AU" sz="1400" b="0"/>
                        <a:t>Travel Allowance</a:t>
                      </a:r>
                    </a:p>
                  </a:txBody>
                  <a:tcPr/>
                </a:tc>
                <a:tc>
                  <a:txBody>
                    <a:bodyPr/>
                    <a:lstStyle/>
                    <a:p>
                      <a:pPr algn="ctr"/>
                      <a:r>
                        <a:rPr lang="en-AU" sz="1400" b="0"/>
                        <a:t>3,000</a:t>
                      </a:r>
                    </a:p>
                  </a:txBody>
                  <a:tcPr/>
                </a:tc>
                <a:extLst>
                  <a:ext uri="{0D108BD9-81ED-4DB2-BD59-A6C34878D82A}">
                    <a16:rowId xmlns:a16="http://schemas.microsoft.com/office/drawing/2014/main" val="595457954"/>
                  </a:ext>
                </a:extLst>
              </a:tr>
              <a:tr h="370840">
                <a:tc>
                  <a:txBody>
                    <a:bodyPr/>
                    <a:lstStyle/>
                    <a:p>
                      <a:r>
                        <a:rPr lang="en-AU" sz="1400" b="1"/>
                        <a:t>Total costs ex GST </a:t>
                      </a:r>
                    </a:p>
                  </a:txBody>
                  <a:tcPr/>
                </a:tc>
                <a:tc>
                  <a:txBody>
                    <a:bodyPr/>
                    <a:lstStyle/>
                    <a:p>
                      <a:pPr lvl="0" algn="ctr"/>
                      <a:r>
                        <a:rPr lang="en-AU" sz="1400" b="1"/>
                        <a:t>90,400</a:t>
                      </a:r>
                    </a:p>
                  </a:txBody>
                  <a:tcPr/>
                </a:tc>
                <a:extLst>
                  <a:ext uri="{0D108BD9-81ED-4DB2-BD59-A6C34878D82A}">
                    <a16:rowId xmlns:a16="http://schemas.microsoft.com/office/drawing/2014/main" val="3698502846"/>
                  </a:ext>
                </a:extLst>
              </a:tr>
              <a:tr h="370840">
                <a:tc>
                  <a:txBody>
                    <a:bodyPr/>
                    <a:lstStyle/>
                    <a:p>
                      <a:r>
                        <a:rPr lang="en-AU" sz="1400" b="0"/>
                        <a:t>GST</a:t>
                      </a:r>
                    </a:p>
                  </a:txBody>
                  <a:tcPr/>
                </a:tc>
                <a:tc>
                  <a:txBody>
                    <a:bodyPr/>
                    <a:lstStyle/>
                    <a:p>
                      <a:pPr algn="ctr"/>
                      <a:r>
                        <a:rPr lang="en-AU" sz="1400" b="0"/>
                        <a:t>9,040</a:t>
                      </a:r>
                    </a:p>
                  </a:txBody>
                  <a:tcPr/>
                </a:tc>
                <a:extLst>
                  <a:ext uri="{0D108BD9-81ED-4DB2-BD59-A6C34878D82A}">
                    <a16:rowId xmlns:a16="http://schemas.microsoft.com/office/drawing/2014/main" val="175565566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a:t>Total Professional Fees Inc GST</a:t>
                      </a:r>
                    </a:p>
                  </a:txBody>
                  <a:tcPr/>
                </a:tc>
                <a:tc>
                  <a:txBody>
                    <a:bodyPr/>
                    <a:lstStyle/>
                    <a:p>
                      <a:pPr algn="ctr"/>
                      <a:r>
                        <a:rPr lang="en-AU" sz="1400" b="1"/>
                        <a:t>99,440</a:t>
                      </a:r>
                    </a:p>
                  </a:txBody>
                  <a:tcPr/>
                </a:tc>
                <a:extLst>
                  <a:ext uri="{0D108BD9-81ED-4DB2-BD59-A6C34878D82A}">
                    <a16:rowId xmlns:a16="http://schemas.microsoft.com/office/drawing/2014/main" val="1687011102"/>
                  </a:ext>
                </a:extLst>
              </a:tr>
            </a:tbl>
          </a:graphicData>
        </a:graphic>
      </p:graphicFrame>
      <p:sp>
        <p:nvSpPr>
          <p:cNvPr id="7" name="TextBox 6">
            <a:extLst>
              <a:ext uri="{FF2B5EF4-FFF2-40B4-BE49-F238E27FC236}">
                <a16:creationId xmlns:a16="http://schemas.microsoft.com/office/drawing/2014/main" id="{4F4D63B2-8F72-86F4-A526-0B8F8D6BE34D}"/>
              </a:ext>
            </a:extLst>
          </p:cNvPr>
          <p:cNvSpPr txBox="1"/>
          <p:nvPr/>
        </p:nvSpPr>
        <p:spPr>
          <a:xfrm>
            <a:off x="6210934" y="5289616"/>
            <a:ext cx="5264478" cy="954107"/>
          </a:xfrm>
          <a:prstGeom prst="rect">
            <a:avLst/>
          </a:prstGeom>
          <a:noFill/>
        </p:spPr>
        <p:txBody>
          <a:bodyPr wrap="square" rtlCol="0">
            <a:spAutoFit/>
          </a:bodyPr>
          <a:lstStyle/>
          <a:p>
            <a:r>
              <a:rPr lang="en-AU" sz="1400">
                <a:solidFill>
                  <a:schemeClr val="bg1"/>
                </a:solidFill>
              </a:rPr>
              <a:t>As detailed in the submission, we strongly recommend that the options of Market Research and Statutory Planning form a key part of this project. As options, those costs are not included in the above but are detailed on the next page. </a:t>
            </a:r>
          </a:p>
        </p:txBody>
      </p:sp>
    </p:spTree>
    <p:extLst>
      <p:ext uri="{BB962C8B-B14F-4D97-AF65-F5344CB8AC3E}">
        <p14:creationId xmlns:p14="http://schemas.microsoft.com/office/powerpoint/2010/main" val="3600126758"/>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922948B-3EEB-8A93-680D-13AB935A8068}"/>
              </a:ext>
            </a:extLst>
          </p:cNvPr>
          <p:cNvSpPr>
            <a:spLocks noGrp="1"/>
          </p:cNvSpPr>
          <p:nvPr>
            <p:ph type="ftr" sz="quarter" idx="11"/>
          </p:nvPr>
        </p:nvSpPr>
        <p:spPr/>
        <p:txBody>
          <a:bodyPr/>
          <a:lstStyle/>
          <a:p>
            <a:r>
              <a:rPr lang="en-AU"/>
              <a:t>Strictly Confidential</a:t>
            </a:r>
          </a:p>
        </p:txBody>
      </p:sp>
      <p:sp>
        <p:nvSpPr>
          <p:cNvPr id="3" name="Slide Number Placeholder 2">
            <a:extLst>
              <a:ext uri="{FF2B5EF4-FFF2-40B4-BE49-F238E27FC236}">
                <a16:creationId xmlns:a16="http://schemas.microsoft.com/office/drawing/2014/main" id="{D2864EF0-28E8-7EEB-B0BD-3DF068419E83}"/>
              </a:ext>
            </a:extLst>
          </p:cNvPr>
          <p:cNvSpPr>
            <a:spLocks noGrp="1"/>
          </p:cNvSpPr>
          <p:nvPr>
            <p:ph type="sldNum" sz="quarter" idx="12"/>
          </p:nvPr>
        </p:nvSpPr>
        <p:spPr/>
        <p:txBody>
          <a:bodyPr/>
          <a:lstStyle/>
          <a:p>
            <a:fld id="{55FCC7B9-557A-41D4-8A2D-5047258E851C}" type="slidenum">
              <a:rPr lang="en-AU" smtClean="0"/>
              <a:t>7</a:t>
            </a:fld>
            <a:endParaRPr lang="en-AU"/>
          </a:p>
        </p:txBody>
      </p:sp>
      <p:pic>
        <p:nvPicPr>
          <p:cNvPr id="4" name="Picture 2" descr="Great Ocean Road - Wikipedia">
            <a:extLst>
              <a:ext uri="{FF2B5EF4-FFF2-40B4-BE49-F238E27FC236}">
                <a16:creationId xmlns:a16="http://schemas.microsoft.com/office/drawing/2014/main" id="{4E95BD4B-83E4-D6AB-007E-3C0C4BD4D8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3929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F1A9E72-C681-4019-8809-FA431CDD3E69}"/>
              </a:ext>
            </a:extLst>
          </p:cNvPr>
          <p:cNvSpPr/>
          <p:nvPr/>
        </p:nvSpPr>
        <p:spPr>
          <a:xfrm>
            <a:off x="0" y="-3790"/>
            <a:ext cx="12192000" cy="51299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1">
              <a:defRPr/>
            </a:pPr>
            <a:r>
              <a:rPr lang="en-AU" sz="2400" b="1">
                <a:latin typeface="Calibri" panose="020F0502020204030204"/>
              </a:rPr>
              <a:t>Project </a:t>
            </a:r>
            <a:r>
              <a:rPr kumimoji="0" lang="en-AU" sz="2400" b="1" i="0" u="none" strike="noStrike" kern="1200" cap="none" spc="0" normalizeH="0" baseline="0" noProof="0">
                <a:ln>
                  <a:noFill/>
                </a:ln>
                <a:effectLst/>
                <a:uLnTx/>
                <a:uFillTx/>
                <a:latin typeface="Calibri" panose="020F0502020204030204"/>
                <a:ea typeface="+mn-ea"/>
                <a:cs typeface="+mn-cs"/>
              </a:rPr>
              <a:t>Days &amp; </a:t>
            </a:r>
            <a:r>
              <a:rPr lang="en-AU" sz="2400" b="1">
                <a:latin typeface="Calibri" panose="020F0502020204030204"/>
              </a:rPr>
              <a:t>R</a:t>
            </a:r>
            <a:r>
              <a:rPr kumimoji="0" lang="en-AU" sz="2400" b="1" i="0" u="none" strike="noStrike" kern="1200" cap="none" spc="0" normalizeH="0" baseline="0" noProof="0">
                <a:ln>
                  <a:noFill/>
                </a:ln>
                <a:effectLst/>
                <a:uLnTx/>
                <a:uFillTx/>
                <a:latin typeface="Calibri" panose="020F0502020204030204"/>
                <a:ea typeface="+mn-ea"/>
                <a:cs typeface="+mn-cs"/>
              </a:rPr>
              <a:t>ates</a:t>
            </a:r>
            <a:r>
              <a:rPr lang="en-AU" sz="2400" b="1">
                <a:latin typeface="Calibri" panose="020F0502020204030204"/>
              </a:rPr>
              <a:t> </a:t>
            </a:r>
            <a:endParaRPr kumimoji="0" lang="en-AU" sz="2400" b="0" i="0" u="none" strike="noStrike" kern="1200" cap="none" spc="0" normalizeH="0" baseline="0" noProof="0">
              <a:ln>
                <a:noFill/>
              </a:ln>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75BC05A-D103-42B8-A075-716684D9F43F}"/>
              </a:ext>
            </a:extLst>
          </p:cNvPr>
          <p:cNvSpPr>
            <a:spLocks noGrp="1"/>
          </p:cNvSpPr>
          <p:nvPr>
            <p:ph type="ftr" sz="quarter" idx="11"/>
          </p:nvPr>
        </p:nvSpPr>
        <p:spPr>
          <a:xfrm>
            <a:off x="3748616" y="6490487"/>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8D207C4-D8D0-45C9-994F-76A068C85EC4}"/>
              </a:ext>
            </a:extLst>
          </p:cNvPr>
          <p:cNvSpPr>
            <a:spLocks noGrp="1"/>
          </p:cNvSpPr>
          <p:nvPr>
            <p:ph type="sldNum" sz="quarter" idx="12"/>
          </p:nvPr>
        </p:nvSpPr>
        <p:spPr>
          <a:xfrm>
            <a:off x="9053803"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2" name="TextBox 81">
            <a:extLst>
              <a:ext uri="{FF2B5EF4-FFF2-40B4-BE49-F238E27FC236}">
                <a16:creationId xmlns:a16="http://schemas.microsoft.com/office/drawing/2014/main" id="{C6A57DF0-1960-487F-A287-A7F92E9F0AE5}"/>
              </a:ext>
            </a:extLst>
          </p:cNvPr>
          <p:cNvSpPr txBox="1"/>
          <p:nvPr/>
        </p:nvSpPr>
        <p:spPr>
          <a:xfrm>
            <a:off x="184712" y="714953"/>
            <a:ext cx="44092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rPr>
              <a:t> </a:t>
            </a:r>
          </a:p>
        </p:txBody>
      </p:sp>
      <p:graphicFrame>
        <p:nvGraphicFramePr>
          <p:cNvPr id="3" name="Table 5">
            <a:extLst>
              <a:ext uri="{FF2B5EF4-FFF2-40B4-BE49-F238E27FC236}">
                <a16:creationId xmlns:a16="http://schemas.microsoft.com/office/drawing/2014/main" id="{87935584-FFD1-45EB-8C64-C51ACA87762A}"/>
              </a:ext>
            </a:extLst>
          </p:cNvPr>
          <p:cNvGraphicFramePr>
            <a:graphicFrameLocks noGrp="1"/>
          </p:cNvGraphicFramePr>
          <p:nvPr>
            <p:extLst>
              <p:ext uri="{D42A27DB-BD31-4B8C-83A1-F6EECF244321}">
                <p14:modId xmlns:p14="http://schemas.microsoft.com/office/powerpoint/2010/main" val="3779734220"/>
              </p:ext>
            </p:extLst>
          </p:nvPr>
        </p:nvGraphicFramePr>
        <p:xfrm>
          <a:off x="394997" y="714953"/>
          <a:ext cx="5567264" cy="4955037"/>
        </p:xfrm>
        <a:graphic>
          <a:graphicData uri="http://schemas.openxmlformats.org/drawingml/2006/table">
            <a:tbl>
              <a:tblPr firstRow="1" bandRow="1">
                <a:tableStyleId>{5C22544A-7EE6-4342-B048-85BDC9FD1C3A}</a:tableStyleId>
              </a:tblPr>
              <a:tblGrid>
                <a:gridCol w="2083808">
                  <a:extLst>
                    <a:ext uri="{9D8B030D-6E8A-4147-A177-3AD203B41FA5}">
                      <a16:colId xmlns:a16="http://schemas.microsoft.com/office/drawing/2014/main" val="2328945018"/>
                    </a:ext>
                  </a:extLst>
                </a:gridCol>
                <a:gridCol w="1462074">
                  <a:extLst>
                    <a:ext uri="{9D8B030D-6E8A-4147-A177-3AD203B41FA5}">
                      <a16:colId xmlns:a16="http://schemas.microsoft.com/office/drawing/2014/main" val="479841714"/>
                    </a:ext>
                  </a:extLst>
                </a:gridCol>
                <a:gridCol w="1080393">
                  <a:extLst>
                    <a:ext uri="{9D8B030D-6E8A-4147-A177-3AD203B41FA5}">
                      <a16:colId xmlns:a16="http://schemas.microsoft.com/office/drawing/2014/main" val="271648927"/>
                    </a:ext>
                  </a:extLst>
                </a:gridCol>
                <a:gridCol w="940989">
                  <a:extLst>
                    <a:ext uri="{9D8B030D-6E8A-4147-A177-3AD203B41FA5}">
                      <a16:colId xmlns:a16="http://schemas.microsoft.com/office/drawing/2014/main" val="951646795"/>
                    </a:ext>
                  </a:extLst>
                </a:gridCol>
              </a:tblGrid>
              <a:tr h="774751">
                <a:tc>
                  <a:txBody>
                    <a:bodyPr/>
                    <a:lstStyle/>
                    <a:p>
                      <a:r>
                        <a:rPr lang="en-AU" sz="1800"/>
                        <a:t>Project Team</a:t>
                      </a:r>
                    </a:p>
                  </a:txBody>
                  <a:tcPr>
                    <a:solidFill>
                      <a:srgbClr val="000033"/>
                    </a:solidFill>
                  </a:tcPr>
                </a:tc>
                <a:tc>
                  <a:txBody>
                    <a:bodyPr/>
                    <a:lstStyle/>
                    <a:p>
                      <a:pPr algn="ctr"/>
                      <a:r>
                        <a:rPr lang="en-AU" sz="1800"/>
                        <a:t>Daily / Hourly Rate $</a:t>
                      </a:r>
                    </a:p>
                  </a:txBody>
                  <a:tcPr>
                    <a:solidFill>
                      <a:srgbClr val="000033"/>
                    </a:solidFill>
                  </a:tcPr>
                </a:tc>
                <a:tc>
                  <a:txBody>
                    <a:bodyPr/>
                    <a:lstStyle/>
                    <a:p>
                      <a:pPr algn="ctr"/>
                      <a:r>
                        <a:rPr lang="en-AU" sz="1800"/>
                        <a:t>No of Days </a:t>
                      </a:r>
                    </a:p>
                  </a:txBody>
                  <a:tcPr>
                    <a:solidFill>
                      <a:srgbClr val="000033"/>
                    </a:solidFill>
                  </a:tcPr>
                </a:tc>
                <a:tc>
                  <a:txBody>
                    <a:bodyPr/>
                    <a:lstStyle/>
                    <a:p>
                      <a:pPr algn="ctr"/>
                      <a:r>
                        <a:rPr lang="en-AU" sz="1800"/>
                        <a:t>Total $</a:t>
                      </a:r>
                    </a:p>
                    <a:p>
                      <a:pPr algn="ctr"/>
                      <a:r>
                        <a:rPr lang="en-AU" sz="1800"/>
                        <a:t>Ex GST</a:t>
                      </a:r>
                    </a:p>
                  </a:txBody>
                  <a:tcPr>
                    <a:solidFill>
                      <a:srgbClr val="000033"/>
                    </a:solidFill>
                  </a:tcPr>
                </a:tc>
                <a:extLst>
                  <a:ext uri="{0D108BD9-81ED-4DB2-BD59-A6C34878D82A}">
                    <a16:rowId xmlns:a16="http://schemas.microsoft.com/office/drawing/2014/main" val="434583715"/>
                  </a:ext>
                </a:extLst>
              </a:tr>
              <a:tr h="439697">
                <a:tc>
                  <a:txBody>
                    <a:bodyPr/>
                    <a:lstStyle/>
                    <a:p>
                      <a:pPr algn="l"/>
                      <a:r>
                        <a:rPr lang="en-AU" sz="1400"/>
                        <a:t>Steven Wright</a:t>
                      </a:r>
                    </a:p>
                  </a:txBody>
                  <a:tcPr anchor="ctr"/>
                </a:tc>
                <a:tc>
                  <a:txBody>
                    <a:bodyPr/>
                    <a:lstStyle/>
                    <a:p>
                      <a:pPr algn="ctr"/>
                      <a:r>
                        <a:rPr lang="en-AU" sz="1400"/>
                        <a:t>2200 / 320</a:t>
                      </a:r>
                    </a:p>
                  </a:txBody>
                  <a:tcPr anchor="ctr"/>
                </a:tc>
                <a:tc>
                  <a:txBody>
                    <a:bodyPr/>
                    <a:lstStyle/>
                    <a:p>
                      <a:pPr algn="ctr"/>
                      <a:r>
                        <a:rPr lang="en-AU" sz="1400"/>
                        <a:t>10</a:t>
                      </a:r>
                    </a:p>
                  </a:txBody>
                  <a:tcPr anchor="ctr"/>
                </a:tc>
                <a:tc>
                  <a:txBody>
                    <a:bodyPr/>
                    <a:lstStyle/>
                    <a:p>
                      <a:pPr algn="ctr"/>
                      <a:r>
                        <a:rPr lang="en-AU" sz="1400"/>
                        <a:t>22,000</a:t>
                      </a:r>
                    </a:p>
                  </a:txBody>
                  <a:tcPr anchor="ctr"/>
                </a:tc>
                <a:extLst>
                  <a:ext uri="{0D108BD9-81ED-4DB2-BD59-A6C34878D82A}">
                    <a16:rowId xmlns:a16="http://schemas.microsoft.com/office/drawing/2014/main" val="206550931"/>
                  </a:ext>
                </a:extLst>
              </a:tr>
              <a:tr h="434309">
                <a:tc>
                  <a:txBody>
                    <a:bodyPr/>
                    <a:lstStyle/>
                    <a:p>
                      <a:pPr algn="l"/>
                      <a:r>
                        <a:rPr lang="en-AU" sz="1400"/>
                        <a:t>James Paterson </a:t>
                      </a:r>
                    </a:p>
                  </a:txBody>
                  <a:tcPr anchor="ctr"/>
                </a:tc>
                <a:tc>
                  <a:txBody>
                    <a:bodyPr/>
                    <a:lstStyle/>
                    <a:p>
                      <a:pPr algn="ctr"/>
                      <a:r>
                        <a:rPr lang="en-AU" sz="1400"/>
                        <a:t>2200 / 320</a:t>
                      </a:r>
                    </a:p>
                  </a:txBody>
                  <a:tcPr anchor="ctr"/>
                </a:tc>
                <a:tc>
                  <a:txBody>
                    <a:bodyPr/>
                    <a:lstStyle/>
                    <a:p>
                      <a:pPr algn="ctr"/>
                      <a:r>
                        <a:rPr lang="en-AU" sz="1400"/>
                        <a:t>15</a:t>
                      </a:r>
                    </a:p>
                  </a:txBody>
                  <a:tcPr anchor="ctr"/>
                </a:tc>
                <a:tc>
                  <a:txBody>
                    <a:bodyPr/>
                    <a:lstStyle/>
                    <a:p>
                      <a:pPr algn="ctr"/>
                      <a:r>
                        <a:rPr lang="en-AU" sz="1400"/>
                        <a:t>33,000</a:t>
                      </a:r>
                    </a:p>
                  </a:txBody>
                  <a:tcPr anchor="ctr"/>
                </a:tc>
                <a:extLst>
                  <a:ext uri="{0D108BD9-81ED-4DB2-BD59-A6C34878D82A}">
                    <a16:rowId xmlns:a16="http://schemas.microsoft.com/office/drawing/2014/main" val="3276584361"/>
                  </a:ext>
                </a:extLst>
              </a:tr>
              <a:tr h="424898">
                <a:tc>
                  <a:txBody>
                    <a:bodyPr/>
                    <a:lstStyle/>
                    <a:p>
                      <a:pPr algn="l"/>
                      <a:r>
                        <a:rPr lang="en-AU" sz="1400"/>
                        <a:t>Claire Ellis</a:t>
                      </a:r>
                    </a:p>
                  </a:txBody>
                  <a:tcPr anchor="ctr"/>
                </a:tc>
                <a:tc>
                  <a:txBody>
                    <a:bodyPr/>
                    <a:lstStyle/>
                    <a:p>
                      <a:pPr algn="ctr"/>
                      <a:r>
                        <a:rPr lang="en-AU" sz="1400"/>
                        <a:t>1800 / 250</a:t>
                      </a:r>
                    </a:p>
                  </a:txBody>
                  <a:tcPr anchor="ctr"/>
                </a:tc>
                <a:tc>
                  <a:txBody>
                    <a:bodyPr/>
                    <a:lstStyle/>
                    <a:p>
                      <a:pPr algn="ctr"/>
                      <a:r>
                        <a:rPr lang="en-AU" sz="1400"/>
                        <a:t>10</a:t>
                      </a:r>
                    </a:p>
                  </a:txBody>
                  <a:tcPr anchor="ctr"/>
                </a:tc>
                <a:tc>
                  <a:txBody>
                    <a:bodyPr/>
                    <a:lstStyle/>
                    <a:p>
                      <a:pPr algn="ctr"/>
                      <a:r>
                        <a:rPr lang="en-AU" sz="1400"/>
                        <a:t>18,000</a:t>
                      </a:r>
                    </a:p>
                  </a:txBody>
                  <a:tcPr anchor="ctr"/>
                </a:tc>
                <a:extLst>
                  <a:ext uri="{0D108BD9-81ED-4DB2-BD59-A6C34878D82A}">
                    <a16:rowId xmlns:a16="http://schemas.microsoft.com/office/drawing/2014/main" val="2379310381"/>
                  </a:ext>
                </a:extLst>
              </a:tr>
              <a:tr h="486862">
                <a:tc>
                  <a:txBody>
                    <a:bodyPr/>
                    <a:lstStyle/>
                    <a:p>
                      <a:pPr algn="l"/>
                      <a:r>
                        <a:rPr lang="en-AU" sz="1400"/>
                        <a:t>Peter Jones AM</a:t>
                      </a:r>
                    </a:p>
                  </a:txBody>
                  <a:tcPr anchor="ctr"/>
                </a:tc>
                <a:tc>
                  <a:txBody>
                    <a:bodyPr/>
                    <a:lstStyle/>
                    <a:p>
                      <a:pPr algn="ctr"/>
                      <a:r>
                        <a:rPr lang="en-AU" sz="1400"/>
                        <a:t>1800 / 250</a:t>
                      </a:r>
                    </a:p>
                  </a:txBody>
                  <a:tcPr anchor="ctr"/>
                </a:tc>
                <a:tc>
                  <a:txBody>
                    <a:bodyPr/>
                    <a:lstStyle/>
                    <a:p>
                      <a:pPr algn="ctr"/>
                      <a:r>
                        <a:rPr lang="en-AU" sz="1400"/>
                        <a:t>8</a:t>
                      </a:r>
                    </a:p>
                  </a:txBody>
                  <a:tcPr anchor="ctr"/>
                </a:tc>
                <a:tc>
                  <a:txBody>
                    <a:bodyPr/>
                    <a:lstStyle/>
                    <a:p>
                      <a:pPr algn="ctr"/>
                      <a:r>
                        <a:rPr lang="en-AU" sz="1400"/>
                        <a:t>14,400</a:t>
                      </a:r>
                    </a:p>
                  </a:txBody>
                  <a:tcPr anchor="ctr"/>
                </a:tc>
                <a:extLst>
                  <a:ext uri="{0D108BD9-81ED-4DB2-BD59-A6C34878D82A}">
                    <a16:rowId xmlns:a16="http://schemas.microsoft.com/office/drawing/2014/main" val="3857005987"/>
                  </a:ext>
                </a:extLst>
              </a:tr>
              <a:tr h="353551">
                <a:tc>
                  <a:txBody>
                    <a:bodyPr/>
                    <a:lstStyle/>
                    <a:p>
                      <a:r>
                        <a:rPr lang="en-AU" sz="1400" b="1"/>
                        <a:t>Total Professional Fees </a:t>
                      </a:r>
                    </a:p>
                  </a:txBody>
                  <a:tcPr/>
                </a:tc>
                <a:tc>
                  <a:txBody>
                    <a:bodyPr/>
                    <a:lstStyle/>
                    <a:p>
                      <a:pPr algn="ctr"/>
                      <a:endParaRPr lang="en-AU" sz="1400"/>
                    </a:p>
                  </a:txBody>
                  <a:tcPr/>
                </a:tc>
                <a:tc>
                  <a:txBody>
                    <a:bodyPr/>
                    <a:lstStyle/>
                    <a:p>
                      <a:pPr algn="ctr"/>
                      <a:endParaRPr lang="en-AU" sz="1400"/>
                    </a:p>
                  </a:txBody>
                  <a:tcPr/>
                </a:tc>
                <a:tc>
                  <a:txBody>
                    <a:bodyPr/>
                    <a:lstStyle/>
                    <a:p>
                      <a:pPr algn="ctr"/>
                      <a:r>
                        <a:rPr lang="en-AU" sz="1400" b="1"/>
                        <a:t>87,400</a:t>
                      </a:r>
                    </a:p>
                  </a:txBody>
                  <a:tcPr/>
                </a:tc>
                <a:extLst>
                  <a:ext uri="{0D108BD9-81ED-4DB2-BD59-A6C34878D82A}">
                    <a16:rowId xmlns:a16="http://schemas.microsoft.com/office/drawing/2014/main" val="2660732207"/>
                  </a:ext>
                </a:extLst>
              </a:tr>
              <a:tr h="373225">
                <a:tc>
                  <a:txBody>
                    <a:bodyPr/>
                    <a:lstStyle/>
                    <a:p>
                      <a:r>
                        <a:rPr lang="en-AU" sz="1400" b="0"/>
                        <a:t>Travel Allowance</a:t>
                      </a:r>
                    </a:p>
                  </a:txBody>
                  <a:tcPr/>
                </a:tc>
                <a:tc>
                  <a:txBody>
                    <a:bodyPr/>
                    <a:lstStyle/>
                    <a:p>
                      <a:pPr algn="ctr"/>
                      <a:endParaRPr lang="en-AU" sz="1400"/>
                    </a:p>
                  </a:txBody>
                  <a:tcPr/>
                </a:tc>
                <a:tc>
                  <a:txBody>
                    <a:bodyPr/>
                    <a:lstStyle/>
                    <a:p>
                      <a:pPr algn="ctr"/>
                      <a:endParaRPr lang="en-AU" sz="1400"/>
                    </a:p>
                  </a:txBody>
                  <a:tcPr/>
                </a:tc>
                <a:tc>
                  <a:txBody>
                    <a:bodyPr/>
                    <a:lstStyle/>
                    <a:p>
                      <a:pPr algn="ctr"/>
                      <a:r>
                        <a:rPr lang="en-AU" sz="1400" b="0"/>
                        <a:t>3,000</a:t>
                      </a:r>
                    </a:p>
                  </a:txBody>
                  <a:tcPr/>
                </a:tc>
                <a:extLst>
                  <a:ext uri="{0D108BD9-81ED-4DB2-BD59-A6C34878D82A}">
                    <a16:rowId xmlns:a16="http://schemas.microsoft.com/office/drawing/2014/main" val="3133690016"/>
                  </a:ext>
                </a:extLst>
              </a:tr>
              <a:tr h="373225">
                <a:tc>
                  <a:txBody>
                    <a:bodyPr/>
                    <a:lstStyle/>
                    <a:p>
                      <a:r>
                        <a:rPr lang="en-AU" sz="1400" b="1"/>
                        <a:t>Total costs ex GST </a:t>
                      </a:r>
                    </a:p>
                  </a:txBody>
                  <a:tcPr/>
                </a:tc>
                <a:tc>
                  <a:txBody>
                    <a:bodyPr/>
                    <a:lstStyle/>
                    <a:p>
                      <a:endParaRPr lang="en-AU" sz="1400" b="1"/>
                    </a:p>
                  </a:txBody>
                  <a:tcPr/>
                </a:tc>
                <a:tc>
                  <a:txBody>
                    <a:bodyPr/>
                    <a:lstStyle/>
                    <a:p>
                      <a:endParaRPr lang="en-AU" sz="1400" b="1"/>
                    </a:p>
                  </a:txBody>
                  <a:tcPr/>
                </a:tc>
                <a:tc>
                  <a:txBody>
                    <a:bodyPr/>
                    <a:lstStyle/>
                    <a:p>
                      <a:pPr lvl="0" algn="ctr"/>
                      <a:r>
                        <a:rPr lang="en-AU" sz="1400" b="1"/>
                        <a:t>90,400</a:t>
                      </a:r>
                    </a:p>
                  </a:txBody>
                  <a:tcPr/>
                </a:tc>
                <a:extLst>
                  <a:ext uri="{0D108BD9-81ED-4DB2-BD59-A6C34878D82A}">
                    <a16:rowId xmlns:a16="http://schemas.microsoft.com/office/drawing/2014/main" val="2977609974"/>
                  </a:ext>
                </a:extLst>
              </a:tr>
              <a:tr h="577435">
                <a:tc>
                  <a:txBody>
                    <a:bodyPr/>
                    <a:lstStyle/>
                    <a:p>
                      <a:r>
                        <a:rPr lang="en-AU" sz="1400" b="0"/>
                        <a:t>GST</a:t>
                      </a:r>
                    </a:p>
                  </a:txBody>
                  <a:tcPr/>
                </a:tc>
                <a:tc>
                  <a:txBody>
                    <a:bodyPr/>
                    <a:lstStyle/>
                    <a:p>
                      <a:pPr algn="ctr"/>
                      <a:endParaRPr lang="en-AU" sz="1400"/>
                    </a:p>
                  </a:txBody>
                  <a:tcPr/>
                </a:tc>
                <a:tc>
                  <a:txBody>
                    <a:bodyPr/>
                    <a:lstStyle/>
                    <a:p>
                      <a:pPr algn="ctr"/>
                      <a:endParaRPr lang="en-AU" sz="1400"/>
                    </a:p>
                  </a:txBody>
                  <a:tcPr/>
                </a:tc>
                <a:tc>
                  <a:txBody>
                    <a:bodyPr/>
                    <a:lstStyle/>
                    <a:p>
                      <a:pPr algn="ctr"/>
                      <a:r>
                        <a:rPr lang="en-AU" sz="1400" b="0"/>
                        <a:t>9,040</a:t>
                      </a:r>
                    </a:p>
                  </a:txBody>
                  <a:tcPr/>
                </a:tc>
                <a:extLst>
                  <a:ext uri="{0D108BD9-81ED-4DB2-BD59-A6C34878D82A}">
                    <a16:rowId xmlns:a16="http://schemas.microsoft.com/office/drawing/2014/main" val="1881265431"/>
                  </a:ext>
                </a:extLst>
              </a:tr>
              <a:tr h="5774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a:t>Total Professional Fees Inc GST</a:t>
                      </a:r>
                    </a:p>
                  </a:txBody>
                  <a:tcPr/>
                </a:tc>
                <a:tc>
                  <a:txBody>
                    <a:bodyPr/>
                    <a:lstStyle/>
                    <a:p>
                      <a:pPr algn="ctr"/>
                      <a:endParaRPr lang="en-AU" sz="1400"/>
                    </a:p>
                  </a:txBody>
                  <a:tcPr/>
                </a:tc>
                <a:tc>
                  <a:txBody>
                    <a:bodyPr/>
                    <a:lstStyle/>
                    <a:p>
                      <a:pPr algn="ctr"/>
                      <a:endParaRPr lang="en-AU" sz="1400"/>
                    </a:p>
                  </a:txBody>
                  <a:tcPr/>
                </a:tc>
                <a:tc>
                  <a:txBody>
                    <a:bodyPr/>
                    <a:lstStyle/>
                    <a:p>
                      <a:pPr algn="ctr"/>
                      <a:r>
                        <a:rPr lang="en-AU" sz="1400" b="1"/>
                        <a:t>99,440</a:t>
                      </a:r>
                    </a:p>
                  </a:txBody>
                  <a:tcPr/>
                </a:tc>
                <a:extLst>
                  <a:ext uri="{0D108BD9-81ED-4DB2-BD59-A6C34878D82A}">
                    <a16:rowId xmlns:a16="http://schemas.microsoft.com/office/drawing/2014/main" val="2079677002"/>
                  </a:ext>
                </a:extLst>
              </a:tr>
            </a:tbl>
          </a:graphicData>
        </a:graphic>
      </p:graphicFrame>
      <p:graphicFrame>
        <p:nvGraphicFramePr>
          <p:cNvPr id="8" name="Table 5">
            <a:extLst>
              <a:ext uri="{FF2B5EF4-FFF2-40B4-BE49-F238E27FC236}">
                <a16:creationId xmlns:a16="http://schemas.microsoft.com/office/drawing/2014/main" id="{CE54C9BF-7E22-A85F-1CB4-6DFB521F51A4}"/>
              </a:ext>
            </a:extLst>
          </p:cNvPr>
          <p:cNvGraphicFramePr>
            <a:graphicFrameLocks noGrp="1"/>
          </p:cNvGraphicFramePr>
          <p:nvPr>
            <p:extLst>
              <p:ext uri="{D42A27DB-BD31-4B8C-83A1-F6EECF244321}">
                <p14:modId xmlns:p14="http://schemas.microsoft.com/office/powerpoint/2010/main" val="1807184963"/>
              </p:ext>
            </p:extLst>
          </p:nvPr>
        </p:nvGraphicFramePr>
        <p:xfrm>
          <a:off x="6602965" y="711699"/>
          <a:ext cx="5194037" cy="2921624"/>
        </p:xfrm>
        <a:graphic>
          <a:graphicData uri="http://schemas.openxmlformats.org/drawingml/2006/table">
            <a:tbl>
              <a:tblPr firstRow="1" bandRow="1">
                <a:tableStyleId>{5C22544A-7EE6-4342-B048-85BDC9FD1C3A}</a:tableStyleId>
              </a:tblPr>
              <a:tblGrid>
                <a:gridCol w="2425592">
                  <a:extLst>
                    <a:ext uri="{9D8B030D-6E8A-4147-A177-3AD203B41FA5}">
                      <a16:colId xmlns:a16="http://schemas.microsoft.com/office/drawing/2014/main" val="2328945018"/>
                    </a:ext>
                  </a:extLst>
                </a:gridCol>
                <a:gridCol w="2768445">
                  <a:extLst>
                    <a:ext uri="{9D8B030D-6E8A-4147-A177-3AD203B41FA5}">
                      <a16:colId xmlns:a16="http://schemas.microsoft.com/office/drawing/2014/main" val="479841714"/>
                    </a:ext>
                  </a:extLst>
                </a:gridCol>
              </a:tblGrid>
              <a:tr h="921158">
                <a:tc>
                  <a:txBody>
                    <a:bodyPr/>
                    <a:lstStyle/>
                    <a:p>
                      <a:r>
                        <a:rPr lang="en-AU" sz="2000" dirty="0"/>
                        <a:t>Recommended Options </a:t>
                      </a:r>
                    </a:p>
                  </a:txBody>
                  <a:tcPr>
                    <a:solidFill>
                      <a:srgbClr val="000033"/>
                    </a:solidFill>
                  </a:tcPr>
                </a:tc>
                <a:tc>
                  <a:txBody>
                    <a:bodyPr/>
                    <a:lstStyle/>
                    <a:p>
                      <a:pPr algn="ctr"/>
                      <a:r>
                        <a:rPr lang="en-AU" sz="2000"/>
                        <a:t>Rate</a:t>
                      </a:r>
                    </a:p>
                    <a:p>
                      <a:pPr algn="ctr"/>
                      <a:r>
                        <a:rPr lang="en-AU" sz="2000"/>
                        <a:t>(inc GST)</a:t>
                      </a:r>
                    </a:p>
                  </a:txBody>
                  <a:tcPr>
                    <a:solidFill>
                      <a:srgbClr val="000033"/>
                    </a:solidFill>
                  </a:tcPr>
                </a:tc>
                <a:extLst>
                  <a:ext uri="{0D108BD9-81ED-4DB2-BD59-A6C34878D82A}">
                    <a16:rowId xmlns:a16="http://schemas.microsoft.com/office/drawing/2014/main" val="434583715"/>
                  </a:ext>
                </a:extLst>
              </a:tr>
              <a:tr h="628866">
                <a:tc>
                  <a:txBody>
                    <a:bodyPr/>
                    <a:lstStyle/>
                    <a:p>
                      <a:r>
                        <a:rPr lang="en-AU" sz="1400" b="1"/>
                        <a:t>Statutory Planning </a:t>
                      </a:r>
                      <a:r>
                        <a:rPr lang="en-AU" sz="1400"/>
                        <a:t>by Claire Baker</a:t>
                      </a:r>
                    </a:p>
                  </a:txBody>
                  <a:tcPr/>
                </a:tc>
                <a:tc>
                  <a:txBody>
                    <a:bodyPr/>
                    <a:lstStyle/>
                    <a:p>
                      <a:pPr algn="ctr"/>
                      <a:r>
                        <a:rPr lang="en-AU" sz="1400" dirty="0"/>
                        <a:t>$2,200 per day * (if required) </a:t>
                      </a:r>
                    </a:p>
                  </a:txBody>
                  <a:tcPr/>
                </a:tc>
                <a:extLst>
                  <a:ext uri="{0D108BD9-81ED-4DB2-BD59-A6C34878D82A}">
                    <a16:rowId xmlns:a16="http://schemas.microsoft.com/office/drawing/2014/main" val="206550931"/>
                  </a:ext>
                </a:extLst>
              </a:tr>
              <a:tr h="887810">
                <a:tc>
                  <a:txBody>
                    <a:bodyPr/>
                    <a:lstStyle/>
                    <a:p>
                      <a:r>
                        <a:rPr lang="en-AU" sz="1400" dirty="0"/>
                        <a:t>Product Testing via </a:t>
                      </a:r>
                      <a:r>
                        <a:rPr lang="en-AU" sz="1400" b="1" dirty="0"/>
                        <a:t>Market Research</a:t>
                      </a:r>
                      <a:r>
                        <a:rPr lang="en-AU" sz="1400" dirty="0"/>
                        <a:t> led by James Paterson. This research would be relevant across the Caravan Plan, GORT Trail and Crown land Utilisation Projects.</a:t>
                      </a:r>
                    </a:p>
                  </a:txBody>
                  <a:tcPr/>
                </a:tc>
                <a:tc>
                  <a:txBody>
                    <a:bodyPr/>
                    <a:lstStyle/>
                    <a:p>
                      <a:pPr algn="ctr"/>
                      <a:r>
                        <a:rPr lang="en-AU" sz="1400" dirty="0"/>
                        <a:t>$33,000 </a:t>
                      </a:r>
                    </a:p>
                    <a:p>
                      <a:pPr algn="ctr"/>
                      <a:r>
                        <a:rPr lang="en-AU" sz="1400" dirty="0"/>
                        <a:t>(includes all third party panel and research costs) </a:t>
                      </a:r>
                    </a:p>
                  </a:txBody>
                  <a:tcPr/>
                </a:tc>
                <a:extLst>
                  <a:ext uri="{0D108BD9-81ED-4DB2-BD59-A6C34878D82A}">
                    <a16:rowId xmlns:a16="http://schemas.microsoft.com/office/drawing/2014/main" val="3276584361"/>
                  </a:ext>
                </a:extLst>
              </a:tr>
            </a:tbl>
          </a:graphicData>
        </a:graphic>
      </p:graphicFrame>
      <p:sp>
        <p:nvSpPr>
          <p:cNvPr id="2" name="TextBox 1">
            <a:extLst>
              <a:ext uri="{FF2B5EF4-FFF2-40B4-BE49-F238E27FC236}">
                <a16:creationId xmlns:a16="http://schemas.microsoft.com/office/drawing/2014/main" id="{32F6C09F-9C63-9201-F764-81EFB0240B24}"/>
              </a:ext>
            </a:extLst>
          </p:cNvPr>
          <p:cNvSpPr txBox="1"/>
          <p:nvPr/>
        </p:nvSpPr>
        <p:spPr>
          <a:xfrm>
            <a:off x="6529873" y="3633323"/>
            <a:ext cx="5267129" cy="3046988"/>
          </a:xfrm>
          <a:prstGeom prst="rect">
            <a:avLst/>
          </a:prstGeom>
          <a:noFill/>
        </p:spPr>
        <p:txBody>
          <a:bodyPr wrap="square" lIns="91440" tIns="45720" rIns="91440" bIns="45720" rtlCol="0" anchor="t">
            <a:spAutoFit/>
          </a:bodyPr>
          <a:lstStyle/>
          <a:p>
            <a:r>
              <a:rPr lang="en-AU" sz="1400" dirty="0"/>
              <a:t>All Daily and Hourly Rates are GST exclusive unless otherwise specified</a:t>
            </a:r>
          </a:p>
          <a:p>
            <a:endParaRPr lang="en-AU" sz="800" dirty="0"/>
          </a:p>
          <a:p>
            <a:r>
              <a:rPr lang="en-AU" sz="1400" dirty="0"/>
              <a:t>The recommended option will only be implemented with the prior approval of GORCAPA.</a:t>
            </a:r>
          </a:p>
          <a:p>
            <a:endParaRPr lang="en-AU" sz="800" dirty="0"/>
          </a:p>
          <a:p>
            <a:r>
              <a:rPr lang="en-AU" sz="1400" dirty="0"/>
              <a:t>Fees will be paid as follows: 10% at commencement and then pro-rata at the conclusion of each stage. </a:t>
            </a:r>
          </a:p>
          <a:p>
            <a:endParaRPr lang="en-AU" sz="800" dirty="0"/>
          </a:p>
          <a:p>
            <a:r>
              <a:rPr lang="en-AU" sz="1400" dirty="0"/>
              <a:t>A provision for $3000 travel will be charged. This includes one economy return Hobart – Melbourne airfare will be required for Claire Ellis. Two economy return Sydney – Melbourne airfare will be required for James Paterson. All own vehicle travel will be charged at 75c/km.  Any required accommodation will be provided by GORCAPA (</a:t>
            </a:r>
            <a:r>
              <a:rPr lang="en-AU" sz="1400" dirty="0" err="1"/>
              <a:t>foc</a:t>
            </a:r>
            <a:r>
              <a:rPr lang="en-AU" sz="1400" dirty="0"/>
              <a:t>) in a cabin at GORCAPA caravan parks. </a:t>
            </a:r>
          </a:p>
        </p:txBody>
      </p:sp>
    </p:spTree>
    <p:extLst>
      <p:ext uri="{BB962C8B-B14F-4D97-AF65-F5344CB8AC3E}">
        <p14:creationId xmlns:p14="http://schemas.microsoft.com/office/powerpoint/2010/main" val="126594559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480992" y="2511150"/>
            <a:ext cx="4406953" cy="1200329"/>
          </a:xfrm>
          <a:prstGeom prst="rect">
            <a:avLst/>
          </a:prstGeom>
          <a:noFill/>
        </p:spPr>
        <p:txBody>
          <a:bodyPr wrap="square" rtlCol="0">
            <a:spAutoFit/>
          </a:bodyPr>
          <a:lstStyle/>
          <a:p>
            <a:pPr marL="447675" marR="0" lvl="0" indent="-447675" algn="l" defTabSz="914400" rtl="0" eaLnBrk="1" fontAlgn="auto" latinLnBrk="0" hangingPunct="1">
              <a:lnSpc>
                <a:spcPct val="100000"/>
              </a:lnSpc>
              <a:spcBef>
                <a:spcPts val="0"/>
              </a:spcBef>
              <a:spcAft>
                <a:spcPts val="0"/>
              </a:spcAft>
              <a:buClrTx/>
              <a:buSzTx/>
              <a:buFontTx/>
              <a:buNone/>
              <a:tabLst/>
              <a:defRPr/>
            </a:pP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8. Referees &amp; Insurance </a:t>
            </a:r>
          </a:p>
        </p:txBody>
      </p:sp>
      <p:pic>
        <p:nvPicPr>
          <p:cNvPr id="7" name="Picture 2" descr="Avada Cryptocurrency Logo">
            <a:extLst>
              <a:ext uri="{FF2B5EF4-FFF2-40B4-BE49-F238E27FC236}">
                <a16:creationId xmlns:a16="http://schemas.microsoft.com/office/drawing/2014/main" id="{9440868D-723F-4583-9D5E-E50B77E47C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3115" y="522911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4DF3BD0-E20C-4E05-9675-0C5F50A75019}"/>
              </a:ext>
            </a:extLst>
          </p:cNvPr>
          <p:cNvSpPr txBox="1"/>
          <p:nvPr/>
        </p:nvSpPr>
        <p:spPr>
          <a:xfrm>
            <a:off x="6100867" y="710658"/>
            <a:ext cx="5796165" cy="587853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b="0" i="0" u="none" strike="noStrike" kern="1200" cap="none" spc="0" normalizeH="0" baseline="0" noProof="0" dirty="0">
              <a:ln>
                <a:noFill/>
              </a:ln>
              <a:solidFill>
                <a:schemeClr val="bg1"/>
              </a:solidFill>
              <a:effectLst/>
              <a:uLnTx/>
              <a:uFillTx/>
              <a:latin typeface="Calibri" panose="020F0502020204030204"/>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chemeClr val="bg1"/>
                </a:solidFill>
                <a:effectLst/>
                <a:uLnTx/>
                <a:uFillTx/>
                <a:latin typeface="Calibri" panose="020F0502020204030204"/>
                <a:ea typeface="+mn-ea"/>
                <a:cs typeface="+mn-cs"/>
              </a:rPr>
              <a:t>Referee for Steven Wright</a:t>
            </a:r>
            <a:endParaRPr lang="en-AU" sz="1400" b="1" i="0" u="none" strike="noStrike" kern="1200" cap="none" spc="0" normalizeH="0" baseline="0" noProof="0" dirty="0">
              <a:ln>
                <a:noFill/>
              </a:ln>
              <a:solidFill>
                <a:schemeClr val="bg1"/>
              </a:solidFill>
              <a:effectLst/>
              <a:uLnTx/>
              <a:uFillTx/>
              <a:latin typeface="Calibri" panose="020F0502020204030204"/>
              <a:cs typeface="Calibri"/>
            </a:endParaRPr>
          </a:p>
          <a:p>
            <a:pPr>
              <a:defRPr/>
            </a:pPr>
            <a:r>
              <a:rPr lang="en-AU" sz="1400" dirty="0">
                <a:solidFill>
                  <a:schemeClr val="bg1"/>
                </a:solidFill>
                <a:cs typeface="Calibri"/>
              </a:rPr>
              <a:t>Matt Jackson, Chief Executive Officer </a:t>
            </a:r>
            <a:endParaRPr lang="en-AU" sz="1400" dirty="0">
              <a:solidFill>
                <a:schemeClr val="bg1"/>
              </a:solidFill>
              <a:ea typeface="Calibri"/>
              <a:cs typeface="Calibri"/>
            </a:endParaRPr>
          </a:p>
          <a:p>
            <a:pPr>
              <a:defRPr/>
            </a:pPr>
            <a:r>
              <a:rPr lang="en-AU" sz="1400" dirty="0">
                <a:solidFill>
                  <a:schemeClr val="bg1"/>
                </a:solidFill>
                <a:cs typeface="Calibri"/>
              </a:rPr>
              <a:t>Parks Victoria 		 </a:t>
            </a:r>
            <a:endParaRPr lang="en-AU" sz="1400" dirty="0">
              <a:solidFill>
                <a:schemeClr val="bg1"/>
              </a:solidFill>
              <a:ea typeface="Calibri"/>
              <a:cs typeface="Calibri"/>
            </a:endParaRPr>
          </a:p>
          <a:p>
            <a:pPr>
              <a:defRPr/>
            </a:pPr>
            <a:r>
              <a:rPr lang="en-AU" sz="1400" dirty="0">
                <a:solidFill>
                  <a:schemeClr val="bg1"/>
                </a:solidFill>
                <a:cs typeface="Calibri"/>
              </a:rPr>
              <a:t>T: (03) 8427 2456  E   </a:t>
            </a:r>
            <a:r>
              <a:rPr lang="en-US" sz="1400" dirty="0">
                <a:solidFill>
                  <a:schemeClr val="bg1"/>
                </a:solidFill>
                <a:cs typeface="Calibri"/>
                <a:hlinkClick r:id="rId3">
                  <a:extLst>
                    <a:ext uri="{A12FA001-AC4F-418D-AE19-62706E023703}">
                      <ahyp:hlinkClr xmlns:ahyp="http://schemas.microsoft.com/office/drawing/2018/hyperlinkcolor" val="tx"/>
                    </a:ext>
                  </a:extLst>
                </a:hlinkClick>
              </a:rPr>
              <a:t>CEO@parks.vic.gov.au</a:t>
            </a:r>
            <a:endParaRPr lang="en-US" sz="1400" dirty="0">
              <a:solidFill>
                <a:schemeClr val="bg1"/>
              </a:solidFill>
              <a:cs typeface="Calibri"/>
            </a:endParaRPr>
          </a:p>
          <a:p>
            <a:pPr>
              <a:defRPr/>
            </a:pPr>
            <a:endParaRPr lang="en-AU" sz="1400" dirty="0">
              <a:solidFill>
                <a:schemeClr val="bg1"/>
              </a:solidFill>
              <a:highlight>
                <a:srgbClr val="FFFF00"/>
              </a:highlight>
              <a:cs typeface="Calibri"/>
            </a:endParaRPr>
          </a:p>
          <a:p>
            <a:pPr>
              <a:defRPr/>
            </a:pPr>
            <a:r>
              <a:rPr lang="en-AU" sz="1400" b="1" dirty="0">
                <a:solidFill>
                  <a:schemeClr val="bg1"/>
                </a:solidFill>
                <a:cs typeface="Calibri"/>
              </a:rPr>
              <a:t>Referee for James Paterson </a:t>
            </a:r>
          </a:p>
          <a:p>
            <a:pPr>
              <a:defRPr/>
            </a:pPr>
            <a:r>
              <a:rPr lang="en-US" sz="1400" dirty="0">
                <a:solidFill>
                  <a:schemeClr val="bg1"/>
                </a:solidFill>
                <a:cs typeface="Calibri"/>
              </a:rPr>
              <a:t>Graeme Moses,  Director – Corporate Affairs and Membership</a:t>
            </a:r>
          </a:p>
          <a:p>
            <a:pPr>
              <a:defRPr/>
            </a:pPr>
            <a:r>
              <a:rPr lang="en-US" sz="1400" dirty="0">
                <a:solidFill>
                  <a:schemeClr val="bg1"/>
                </a:solidFill>
                <a:cs typeface="Calibri"/>
              </a:rPr>
              <a:t>Tourism &amp; Transport Forum</a:t>
            </a:r>
          </a:p>
          <a:p>
            <a:pPr>
              <a:defRPr/>
            </a:pPr>
            <a:r>
              <a:rPr lang="en-US" sz="1400" dirty="0">
                <a:solidFill>
                  <a:schemeClr val="bg1"/>
                </a:solidFill>
                <a:cs typeface="Calibri"/>
              </a:rPr>
              <a:t>www.ttf.org.au</a:t>
            </a:r>
          </a:p>
          <a:p>
            <a:pPr>
              <a:defRPr/>
            </a:pPr>
            <a:r>
              <a:rPr lang="en-US" sz="1400" dirty="0">
                <a:solidFill>
                  <a:schemeClr val="bg1"/>
                </a:solidFill>
                <a:cs typeface="Calibri"/>
              </a:rPr>
              <a:t>T: (02) 9240 2037 M: 0434 569 470 E: </a:t>
            </a:r>
            <a:r>
              <a:rPr lang="en-US" sz="1400" dirty="0">
                <a:solidFill>
                  <a:schemeClr val="bg1"/>
                </a:solidFill>
                <a:cs typeface="Calibri"/>
                <a:hlinkClick r:id="rId4">
                  <a:extLst>
                    <a:ext uri="{A12FA001-AC4F-418D-AE19-62706E023703}">
                      <ahyp:hlinkClr xmlns:ahyp="http://schemas.microsoft.com/office/drawing/2018/hyperlinkcolor" val="tx"/>
                    </a:ext>
                  </a:extLst>
                </a:hlinkClick>
              </a:rPr>
              <a:t>GMoses@ttf.org.au</a:t>
            </a:r>
            <a:r>
              <a:rPr lang="en-US" sz="1400" dirty="0">
                <a:solidFill>
                  <a:schemeClr val="bg1"/>
                </a:solidFill>
                <a:cs typeface="Calibri"/>
              </a:rPr>
              <a:t> </a:t>
            </a:r>
          </a:p>
          <a:p>
            <a:pPr>
              <a:defRPr/>
            </a:pPr>
            <a:endParaRPr lang="en-AU" sz="1400" b="1" dirty="0">
              <a:solidFill>
                <a:schemeClr val="bg1"/>
              </a:solidFill>
              <a:highlight>
                <a:srgbClr val="FFFF00"/>
              </a:highlight>
              <a:ea typeface="Calibri"/>
              <a:cs typeface="Calibri"/>
            </a:endParaRPr>
          </a:p>
          <a:p>
            <a:pPr>
              <a:defRPr/>
            </a:pPr>
            <a:r>
              <a:rPr lang="en-AU" sz="1400" b="1" dirty="0">
                <a:solidFill>
                  <a:schemeClr val="bg1"/>
                </a:solidFill>
                <a:cs typeface="Calibri"/>
              </a:rPr>
              <a:t>Referee for Steven Wright &amp; Peter Jones AM</a:t>
            </a:r>
          </a:p>
          <a:p>
            <a:pPr>
              <a:defRPr/>
            </a:pPr>
            <a:r>
              <a:rPr lang="en-AU" sz="1400" dirty="0">
                <a:solidFill>
                  <a:schemeClr val="bg1"/>
                </a:solidFill>
                <a:ea typeface="Calibri"/>
                <a:cs typeface="Calibri"/>
              </a:rPr>
              <a:t>Mark Stone AM</a:t>
            </a:r>
          </a:p>
          <a:p>
            <a:pPr>
              <a:defRPr/>
            </a:pPr>
            <a:r>
              <a:rPr lang="en-AU" sz="1400" dirty="0">
                <a:solidFill>
                  <a:schemeClr val="bg1"/>
                </a:solidFill>
                <a:ea typeface="Calibri"/>
                <a:cs typeface="Calibri"/>
              </a:rPr>
              <a:t>Current Chair – Goulburn Valley Water, SCT Logistics, Davidson Advisory Board, Youth Activating Youth </a:t>
            </a:r>
          </a:p>
          <a:p>
            <a:pPr>
              <a:defRPr/>
            </a:pPr>
            <a:r>
              <a:rPr lang="en-AU" sz="1400" dirty="0">
                <a:solidFill>
                  <a:schemeClr val="bg1"/>
                </a:solidFill>
                <a:ea typeface="Calibri"/>
                <a:cs typeface="Calibri"/>
              </a:rPr>
              <a:t>Former CEO - Parks Victoria, CEO – Tourism Victoria and CEO of Vic Chamber</a:t>
            </a:r>
          </a:p>
          <a:p>
            <a:pPr>
              <a:defRPr/>
            </a:pPr>
            <a:r>
              <a:rPr lang="en-AU" sz="1400" dirty="0">
                <a:solidFill>
                  <a:schemeClr val="bg1"/>
                </a:solidFill>
                <a:ea typeface="Calibri"/>
                <a:cs typeface="Calibri"/>
              </a:rPr>
              <a:t>M</a:t>
            </a:r>
            <a:r>
              <a:rPr lang="en-AU" sz="1400" b="1" dirty="0">
                <a:solidFill>
                  <a:schemeClr val="bg1"/>
                </a:solidFill>
                <a:ea typeface="Calibri"/>
                <a:cs typeface="Calibri"/>
              </a:rPr>
              <a:t>: </a:t>
            </a:r>
            <a:r>
              <a:rPr lang="en-AU" sz="1400" dirty="0">
                <a:solidFill>
                  <a:schemeClr val="bg1"/>
                </a:solidFill>
                <a:ea typeface="Calibri"/>
                <a:cs typeface="Calibri"/>
              </a:rPr>
              <a:t>0418 517 232; E: </a:t>
            </a:r>
            <a:r>
              <a:rPr lang="en-AU" sz="1400" dirty="0">
                <a:solidFill>
                  <a:schemeClr val="bg1"/>
                </a:solidFill>
                <a:ea typeface="Calibri"/>
                <a:cs typeface="Calibri"/>
                <a:hlinkClick r:id="rId5">
                  <a:extLst>
                    <a:ext uri="{A12FA001-AC4F-418D-AE19-62706E023703}">
                      <ahyp:hlinkClr xmlns:ahyp="http://schemas.microsoft.com/office/drawing/2018/hyperlinkcolor" val="tx"/>
                    </a:ext>
                  </a:extLst>
                </a:hlinkClick>
              </a:rPr>
              <a:t>mwstone@bigpond.com</a:t>
            </a:r>
            <a:endParaRPr lang="en-AU" sz="1400" dirty="0">
              <a:solidFill>
                <a:schemeClr val="bg1"/>
              </a:solidFill>
              <a:ea typeface="Calibri"/>
              <a:cs typeface="Calibri"/>
            </a:endParaRPr>
          </a:p>
          <a:p>
            <a:pPr>
              <a:defRPr/>
            </a:pPr>
            <a:endParaRPr lang="en-AU" sz="1400" b="1" dirty="0">
              <a:solidFill>
                <a:schemeClr val="bg1"/>
              </a:solidFill>
              <a:ea typeface="Calibri"/>
              <a:cs typeface="Calibri"/>
            </a:endParaRPr>
          </a:p>
          <a:p>
            <a:pPr>
              <a:defRPr/>
            </a:pPr>
            <a:r>
              <a:rPr lang="en-AU" sz="1400" b="1" dirty="0">
                <a:solidFill>
                  <a:schemeClr val="bg1"/>
                </a:solidFill>
                <a:ea typeface="Calibri"/>
                <a:cs typeface="Calibri"/>
              </a:rPr>
              <a:t>Referee for Claire Ellis</a:t>
            </a:r>
          </a:p>
          <a:p>
            <a:pPr>
              <a:defRPr/>
            </a:pPr>
            <a:r>
              <a:rPr lang="en-AU" sz="1400" dirty="0">
                <a:solidFill>
                  <a:schemeClr val="bg1"/>
                </a:solidFill>
                <a:latin typeface="Calibri" panose="020F0502020204030204"/>
                <a:cs typeface="Calibri"/>
              </a:rPr>
              <a:t>Andrew Wagg, Project Manager – Next Great Bushwalk</a:t>
            </a:r>
          </a:p>
          <a:p>
            <a:pPr>
              <a:defRPr/>
            </a:pPr>
            <a:r>
              <a:rPr lang="en-AU" sz="1400" dirty="0">
                <a:solidFill>
                  <a:schemeClr val="bg1"/>
                </a:solidFill>
                <a:latin typeface="Calibri" panose="020F0502020204030204"/>
                <a:cs typeface="Calibri"/>
              </a:rPr>
              <a:t>Tasmania Parks &amp; Wildlife Service </a:t>
            </a:r>
          </a:p>
          <a:p>
            <a:pPr>
              <a:defRPr/>
            </a:pPr>
            <a:r>
              <a:rPr lang="en-AU" sz="1400" dirty="0">
                <a:solidFill>
                  <a:schemeClr val="bg1"/>
                </a:solidFill>
                <a:latin typeface="Calibri" panose="020F0502020204030204"/>
                <a:cs typeface="Calibri"/>
              </a:rPr>
              <a:t>M: 0418 377 800  E  </a:t>
            </a:r>
            <a:r>
              <a:rPr lang="en-AU" sz="1400" u="sng" dirty="0">
                <a:solidFill>
                  <a:schemeClr val="bg1"/>
                </a:solidFill>
                <a:effectLst/>
                <a:ea typeface="Calibri" panose="020F0502020204030204" pitchFamily="34" charset="0"/>
                <a:hlinkClick r:id="rId6">
                  <a:extLst>
                    <a:ext uri="{A12FA001-AC4F-418D-AE19-62706E023703}">
                      <ahyp:hlinkClr xmlns:ahyp="http://schemas.microsoft.com/office/drawing/2018/hyperlinkcolor" val="tx"/>
                    </a:ext>
                  </a:extLst>
                </a:hlinkClick>
              </a:rPr>
              <a:t>andrew.wagg@parks.tas.gov.au</a:t>
            </a:r>
            <a:endParaRPr lang="en-AU" sz="1400" dirty="0">
              <a:solidFill>
                <a:schemeClr val="bg1"/>
              </a:solidFill>
              <a:effectLst/>
              <a:ea typeface="Calibri" panose="020F0502020204030204" pitchFamily="34" charset="0"/>
            </a:endParaRPr>
          </a:p>
          <a:p>
            <a:pPr>
              <a:defRPr/>
            </a:pPr>
            <a:endParaRPr lang="en-AU" sz="1400" dirty="0">
              <a:solidFill>
                <a:schemeClr val="bg1"/>
              </a:solidFill>
              <a:latin typeface="Calibri" panose="020F0502020204030204"/>
              <a:cs typeface="Calibri"/>
            </a:endParaRPr>
          </a:p>
          <a:p>
            <a:pPr>
              <a:defRPr/>
            </a:pPr>
            <a:endParaRPr lang="en-AU" sz="1400" dirty="0">
              <a:solidFill>
                <a:schemeClr val="bg1"/>
              </a:solidFill>
              <a:latin typeface="Calibri" panose="020F0502020204030204"/>
              <a:cs typeface="Calibri"/>
            </a:endParaRPr>
          </a:p>
          <a:p>
            <a:pPr>
              <a:defRPr/>
            </a:pPr>
            <a:endParaRPr lang="en-AU" sz="1200" dirty="0">
              <a:solidFill>
                <a:srgbClr val="000033"/>
              </a:solidFill>
              <a:latin typeface="Calibri" panose="020F0502020204030204"/>
              <a:cs typeface="Calibri"/>
            </a:endParaRPr>
          </a:p>
        </p:txBody>
      </p:sp>
      <p:sp>
        <p:nvSpPr>
          <p:cNvPr id="8" name="Footer Placeholder 7">
            <a:extLst>
              <a:ext uri="{FF2B5EF4-FFF2-40B4-BE49-F238E27FC236}">
                <a16:creationId xmlns:a16="http://schemas.microsoft.com/office/drawing/2014/main" id="{180C3A68-3BC2-45BB-8376-85F3D349754C}"/>
              </a:ext>
            </a:extLst>
          </p:cNvPr>
          <p:cNvSpPr>
            <a:spLocks noGrp="1"/>
          </p:cNvSpPr>
          <p:nvPr>
            <p:ph type="ftr" sz="quarter" idx="11"/>
          </p:nvPr>
        </p:nvSpPr>
        <p:spPr>
          <a:xfrm>
            <a:off x="372140" y="6457661"/>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5AD1E249-2CFD-4BDE-9E06-C293DBC64ED0}"/>
              </a:ext>
            </a:extLst>
          </p:cNvPr>
          <p:cNvSpPr>
            <a:spLocks noGrp="1"/>
          </p:cNvSpPr>
          <p:nvPr>
            <p:ph type="sldNum" sz="quarter" idx="12"/>
          </p:nvPr>
        </p:nvSpPr>
        <p:spPr>
          <a:xfrm>
            <a:off x="9312564" y="6392260"/>
            <a:ext cx="2743200" cy="365125"/>
          </a:xfrm>
        </p:spPr>
        <p:txBody>
          <a:bodyPr/>
          <a:lstStyle/>
          <a:p>
            <a:fld id="{EADCA1C5-0FBF-471E-AA07-FA3A59DF0D1E}" type="slidenum">
              <a:rPr lang="en-AU" smtClean="0">
                <a:solidFill>
                  <a:schemeClr val="tx1">
                    <a:lumMod val="65000"/>
                  </a:schemeClr>
                </a:solidFill>
              </a:rPr>
              <a:t>71</a:t>
            </a:fld>
            <a:endParaRPr lang="en-AU">
              <a:solidFill>
                <a:schemeClr val="tx1">
                  <a:lumMod val="65000"/>
                </a:schemeClr>
              </a:solidFill>
            </a:endParaRPr>
          </a:p>
        </p:txBody>
      </p:sp>
    </p:spTree>
    <p:extLst>
      <p:ext uri="{BB962C8B-B14F-4D97-AF65-F5344CB8AC3E}">
        <p14:creationId xmlns:p14="http://schemas.microsoft.com/office/powerpoint/2010/main" val="2070945800"/>
      </p:ext>
    </p:extLst>
  </p:cSld>
  <p:clrMapOvr>
    <a:overrideClrMapping bg1="dk1" tx1="lt1" bg2="dk2" tx2="lt2" accent1="accent1" accent2="accent2" accent3="accent3" accent4="accent4" accent5="accent5" accent6="accent6" hlink="hlink" folHlink="folHlink"/>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F1A9E72-C681-4019-8809-FA431CDD3E69}"/>
              </a:ext>
            </a:extLst>
          </p:cNvPr>
          <p:cNvSpPr/>
          <p:nvPr/>
        </p:nvSpPr>
        <p:spPr>
          <a:xfrm>
            <a:off x="0" y="-3790"/>
            <a:ext cx="12192000" cy="51299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Summary of Insurance &amp; Certificates of Currency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75BC05A-D103-42B8-A075-716684D9F43F}"/>
              </a:ext>
            </a:extLst>
          </p:cNvPr>
          <p:cNvSpPr>
            <a:spLocks noGrp="1"/>
          </p:cNvSpPr>
          <p:nvPr>
            <p:ph type="ftr" sz="quarter" idx="11"/>
          </p:nvPr>
        </p:nvSpPr>
        <p:spPr>
          <a:xfrm>
            <a:off x="3748616" y="6490487"/>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98D207C4-D8D0-45C9-994F-76A068C85EC4}"/>
              </a:ext>
            </a:extLst>
          </p:cNvPr>
          <p:cNvSpPr>
            <a:spLocks noGrp="1"/>
          </p:cNvSpPr>
          <p:nvPr>
            <p:ph type="sldNum" sz="quarter" idx="12"/>
          </p:nvPr>
        </p:nvSpPr>
        <p:spPr>
          <a:xfrm>
            <a:off x="9053803"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67D5923E-35D7-AB8A-C636-773523B564C3}"/>
              </a:ext>
            </a:extLst>
          </p:cNvPr>
          <p:cNvPicPr>
            <a:picLocks noChangeAspect="1"/>
          </p:cNvPicPr>
          <p:nvPr/>
        </p:nvPicPr>
        <p:blipFill rotWithShape="1">
          <a:blip r:embed="rId3"/>
          <a:srcRect t="10926" r="10391"/>
          <a:stretch/>
        </p:blipFill>
        <p:spPr>
          <a:xfrm>
            <a:off x="7346327" y="648925"/>
            <a:ext cx="4450676" cy="5829805"/>
          </a:xfrm>
          <a:prstGeom prst="rect">
            <a:avLst/>
          </a:prstGeom>
          <a:ln w="38100">
            <a:solidFill>
              <a:srgbClr val="000033"/>
            </a:solidFill>
          </a:ln>
        </p:spPr>
      </p:pic>
      <p:sp>
        <p:nvSpPr>
          <p:cNvPr id="14" name="TextBox 13">
            <a:extLst>
              <a:ext uri="{FF2B5EF4-FFF2-40B4-BE49-F238E27FC236}">
                <a16:creationId xmlns:a16="http://schemas.microsoft.com/office/drawing/2014/main" id="{3AAB61ED-4EEC-E499-A6B0-9224210C3631}"/>
              </a:ext>
            </a:extLst>
          </p:cNvPr>
          <p:cNvSpPr txBox="1"/>
          <p:nvPr/>
        </p:nvSpPr>
        <p:spPr>
          <a:xfrm>
            <a:off x="230699" y="648925"/>
            <a:ext cx="2409864" cy="5909310"/>
          </a:xfrm>
          <a:prstGeom prst="rect">
            <a:avLst/>
          </a:prstGeom>
          <a:noFill/>
          <a:ln w="38100">
            <a:solidFill>
              <a:srgbClr val="00003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Insurance Summary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Public Liability: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Cover: $20m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Underwriter - Allianz Australia Insurance Limited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Professional Indemnity</a:t>
            </a: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Cover $10m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Underwriter: AAI Limited trading as Vero.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WorkSafe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Cover: Statutory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Employer No: </a:t>
            </a:r>
            <a:r>
              <a:rPr kumimoji="0" lang="en-GB" sz="14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mn-cs"/>
              </a:rPr>
              <a:t>16205268</a:t>
            </a:r>
            <a:endParaRPr kumimoji="0" lang="en-AU" sz="1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Manager: </a:t>
            </a:r>
            <a:r>
              <a:rPr kumimoji="0" lang="en-AU" sz="1400" b="0" i="0" u="none" strike="noStrike" kern="1200" cap="none" spc="0" normalizeH="0" baseline="0" noProof="0">
                <a:ln>
                  <a:noFill/>
                </a:ln>
                <a:solidFill>
                  <a:srgbClr val="000000"/>
                </a:solidFill>
                <a:effectLst/>
                <a:uLnTx/>
                <a:uFillTx/>
                <a:latin typeface="Calibri" panose="020F0502020204030204"/>
                <a:ea typeface="Calibri" panose="020F0502020204030204" pitchFamily="34" charset="0"/>
                <a:cs typeface="+mn-cs"/>
              </a:rPr>
              <a:t>DXC Claims Management Service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prstClr val="black"/>
                </a:solidFill>
                <a:effectLst/>
                <a:uLnTx/>
                <a:uFillTx/>
                <a:latin typeface="Calibri" panose="020F0502020204030204"/>
                <a:ea typeface="+mn-ea"/>
                <a:cs typeface="+mn-cs"/>
              </a:rPr>
              <a:t> </a:t>
            </a:r>
          </a:p>
        </p:txBody>
      </p:sp>
      <p:pic>
        <p:nvPicPr>
          <p:cNvPr id="3" name="Picture 2">
            <a:extLst>
              <a:ext uri="{FF2B5EF4-FFF2-40B4-BE49-F238E27FC236}">
                <a16:creationId xmlns:a16="http://schemas.microsoft.com/office/drawing/2014/main" id="{85D32AD4-3260-EBDF-FDB7-DCA4E76AFB66}"/>
              </a:ext>
            </a:extLst>
          </p:cNvPr>
          <p:cNvPicPr>
            <a:picLocks noChangeAspect="1"/>
          </p:cNvPicPr>
          <p:nvPr/>
        </p:nvPicPr>
        <p:blipFill>
          <a:blip r:embed="rId4"/>
          <a:stretch>
            <a:fillRect/>
          </a:stretch>
        </p:blipFill>
        <p:spPr>
          <a:xfrm>
            <a:off x="2819698" y="660682"/>
            <a:ext cx="4262237" cy="5829805"/>
          </a:xfrm>
          <a:prstGeom prst="rect">
            <a:avLst/>
          </a:prstGeom>
          <a:ln w="38100">
            <a:solidFill>
              <a:srgbClr val="000033"/>
            </a:solidFill>
          </a:ln>
        </p:spPr>
      </p:pic>
    </p:spTree>
    <p:extLst>
      <p:ext uri="{BB962C8B-B14F-4D97-AF65-F5344CB8AC3E}">
        <p14:creationId xmlns:p14="http://schemas.microsoft.com/office/powerpoint/2010/main" val="3285359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111760" y="2777020"/>
            <a:ext cx="4215661" cy="744123"/>
          </a:xfrm>
        </p:spPr>
        <p:txBody>
          <a:bodyPr anchor="ctr">
            <a:normAutofit/>
          </a:bodyPr>
          <a:lstStyle/>
          <a:p>
            <a:pPr marL="354013" indent="-354013" algn="ctr"/>
            <a:r>
              <a:rPr lang="en-AU" sz="3600" b="1">
                <a:latin typeface="+mn-lt"/>
              </a:rPr>
              <a:t>9. Contact Details</a:t>
            </a:r>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5DB20930-1C01-4886-B831-885681316BCF}"/>
              </a:ext>
            </a:extLst>
          </p:cNvPr>
          <p:cNvSpPr txBox="1"/>
          <p:nvPr/>
        </p:nvSpPr>
        <p:spPr>
          <a:xfrm>
            <a:off x="5654138" y="304398"/>
            <a:ext cx="6426102" cy="3853363"/>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600" b="0" i="0" u="none" strike="noStrike" kern="1200" cap="none" spc="0" normalizeH="0" baseline="0" noProof="0">
                <a:ln>
                  <a:noFill/>
                </a:ln>
                <a:solidFill>
                  <a:prstClr val="black"/>
                </a:solidFill>
                <a:effectLst/>
                <a:uLnTx/>
                <a:uFillTx/>
                <a:latin typeface="Calibri"/>
                <a:ea typeface="+mn-ea"/>
                <a:cs typeface="Calibri"/>
              </a:rPr>
              <a:t>If you have any questions in relation to this submission, </a:t>
            </a:r>
            <a:br>
              <a:rPr kumimoji="0" lang="en-AU" sz="16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br>
            <a:r>
              <a:rPr kumimoji="0" lang="en-AU" sz="1600" b="0" i="0" u="none" strike="noStrike" kern="1200" cap="none" spc="0" normalizeH="0" baseline="0" noProof="0">
                <a:ln>
                  <a:noFill/>
                </a:ln>
                <a:solidFill>
                  <a:prstClr val="black"/>
                </a:solidFill>
                <a:effectLst/>
                <a:uLnTx/>
                <a:uFillTx/>
                <a:latin typeface="Calibri"/>
                <a:ea typeface="+mn-ea"/>
                <a:cs typeface="Calibri"/>
              </a:rPr>
              <a:t>please do not hesitate to contact:</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AU" sz="16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600" b="0" i="0" u="none" strike="noStrike" kern="1200" cap="none" spc="0" normalizeH="0" baseline="0" noProof="0">
                <a:ln>
                  <a:noFill/>
                </a:ln>
                <a:solidFill>
                  <a:prstClr val="black"/>
                </a:solidFill>
                <a:effectLst/>
                <a:uLnTx/>
                <a:uFillTx/>
                <a:latin typeface="Calibri"/>
                <a:ea typeface="+mn-ea"/>
                <a:cs typeface="Calibri"/>
              </a:rPr>
              <a:t>Steven Wright</a:t>
            </a:r>
            <a:br>
              <a:rPr kumimoji="0" lang="en-AU" sz="16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br>
            <a:r>
              <a:rPr kumimoji="0" lang="en-AU" sz="1600" b="0" i="0" u="none" strike="noStrike" kern="1200" cap="none" spc="0" normalizeH="0" baseline="0" noProof="0">
                <a:ln>
                  <a:noFill/>
                </a:ln>
                <a:solidFill>
                  <a:prstClr val="black"/>
                </a:solidFill>
                <a:effectLst/>
                <a:uLnTx/>
                <a:uFillTx/>
                <a:latin typeface="Calibri"/>
                <a:ea typeface="+mn-ea"/>
                <a:cs typeface="Calibri"/>
              </a:rPr>
              <a:t>Managing Director</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6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ODIN360</a:t>
            </a:r>
            <a:br>
              <a:rPr kumimoji="0" lang="en-AU" sz="16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br>
            <a:br>
              <a:rPr kumimoji="0" lang="en-AU" sz="16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br>
            <a:r>
              <a:rPr kumimoji="0" lang="en-AU" sz="1600" b="0" i="0" u="none" strike="noStrike" kern="1200" cap="none" spc="0" normalizeH="0" baseline="0" noProof="0">
                <a:ln>
                  <a:noFill/>
                </a:ln>
                <a:solidFill>
                  <a:prstClr val="black"/>
                </a:solidFill>
                <a:effectLst/>
                <a:uLnTx/>
                <a:uFillTx/>
                <a:latin typeface="Calibri"/>
                <a:ea typeface="+mn-ea"/>
                <a:cs typeface="Calibri"/>
              </a:rPr>
              <a:t>E:   </a:t>
            </a:r>
            <a:r>
              <a:rPr kumimoji="0" lang="en-AU" sz="1600" b="0" i="0" u="none" strike="noStrike" kern="1200" cap="none" spc="0" normalizeH="0" baseline="0" noProof="0">
                <a:ln>
                  <a:noFill/>
                </a:ln>
                <a:solidFill>
                  <a:prstClr val="black"/>
                </a:solidFill>
                <a:effectLst/>
                <a:uLnTx/>
                <a:uFillTx/>
                <a:latin typeface="Calibri"/>
                <a:ea typeface="+mn-ea"/>
                <a:cs typeface="Calibri"/>
                <a:hlinkClick r:id="rId2">
                  <a:extLst>
                    <a:ext uri="{A12FA001-AC4F-418D-AE19-62706E023703}">
                      <ahyp:hlinkClr xmlns:ahyp="http://schemas.microsoft.com/office/drawing/2018/hyperlinkcolor" val="tx"/>
                    </a:ext>
                  </a:extLst>
                </a:hlinkClick>
              </a:rPr>
              <a:t>steven.wright@odin360.com.au</a:t>
            </a:r>
            <a:endParaRPr kumimoji="0" lang="en-AU" sz="16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AU" sz="16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6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M: +61 407 800 518</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AU" sz="16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600" b="0" i="0" u="none" strike="noStrike" kern="1200" cap="none" spc="0" normalizeH="0" baseline="0" noProof="0">
                <a:ln>
                  <a:noFill/>
                </a:ln>
                <a:solidFill>
                  <a:prstClr val="black"/>
                </a:solidFill>
                <a:effectLst/>
                <a:uLnTx/>
                <a:uFillTx/>
                <a:latin typeface="Calibri"/>
                <a:ea typeface="+mn-ea"/>
                <a:cs typeface="Calibri"/>
              </a:rPr>
              <a:t>W:  </a:t>
            </a:r>
            <a:r>
              <a:rPr kumimoji="0" lang="en-AU" sz="1600" b="0" i="0" u="none" strike="noStrike" kern="1200" cap="none" spc="0" normalizeH="0" baseline="0" noProof="0">
                <a:ln>
                  <a:noFill/>
                </a:ln>
                <a:solidFill>
                  <a:prstClr val="black"/>
                </a:solidFill>
                <a:effectLst/>
                <a:uLnTx/>
                <a:uFillTx/>
                <a:latin typeface="Calibri"/>
                <a:ea typeface="+mn-ea"/>
                <a:cs typeface="Calibri"/>
                <a:hlinkClick r:id="rId3">
                  <a:extLst>
                    <a:ext uri="{A12FA001-AC4F-418D-AE19-62706E023703}">
                      <ahyp:hlinkClr xmlns:ahyp="http://schemas.microsoft.com/office/drawing/2018/hyperlinkcolor" val="tx"/>
                    </a:ext>
                  </a:extLst>
                </a:hlinkClick>
              </a:rPr>
              <a:t>www.odin360.com.au</a:t>
            </a:r>
            <a:endParaRPr kumimoji="0" lang="en-AU" sz="16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AU" sz="1600" b="1"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600" b="1" i="0" u="none" strike="noStrike" kern="1200" cap="none" spc="0" normalizeH="0" baseline="0" noProof="0">
                <a:ln>
                  <a:noFill/>
                </a:ln>
                <a:solidFill>
                  <a:prstClr val="black"/>
                </a:solidFill>
                <a:effectLst/>
                <a:uLnTx/>
                <a:uFillTx/>
                <a:latin typeface="Calibri"/>
                <a:ea typeface="+mn-ea"/>
                <a:cs typeface="Calibri"/>
              </a:rPr>
              <a:t>ODIN360 Locations: </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AU" sz="1600" b="1" i="0" u="none" strike="noStrike" kern="1200" cap="none" spc="0" normalizeH="0" baseline="0" noProof="0">
              <a:ln>
                <a:noFill/>
              </a:ln>
              <a:solidFill>
                <a:prstClr val="black"/>
              </a:solidFill>
              <a:effectLst/>
              <a:uLnTx/>
              <a:uFillTx/>
              <a:latin typeface="Calibri"/>
              <a:ea typeface="+mn-ea"/>
              <a:cs typeface="Calibri"/>
            </a:endParaRPr>
          </a:p>
          <a:p>
            <a:pPr lvl="0">
              <a:lnSpc>
                <a:spcPct val="90000"/>
              </a:lnSpc>
              <a:spcBef>
                <a:spcPct val="0"/>
              </a:spcBef>
              <a:defRPr/>
            </a:pPr>
            <a:r>
              <a:rPr kumimoji="0" lang="en-AU" sz="1600" b="0" i="0" u="none" strike="noStrike" kern="1200" cap="none" spc="0" normalizeH="0" baseline="0" noProof="0">
                <a:ln>
                  <a:noFill/>
                </a:ln>
                <a:solidFill>
                  <a:prstClr val="black"/>
                </a:solidFill>
                <a:effectLst/>
                <a:uLnTx/>
                <a:uFillTx/>
                <a:latin typeface="Calibri" panose="020F0502020204030204"/>
                <a:ea typeface="+mn-ea"/>
                <a:cs typeface="Calibri"/>
              </a:rPr>
              <a:t>Melbourne, </a:t>
            </a:r>
            <a:r>
              <a:rPr lang="en-AU" sz="1600">
                <a:solidFill>
                  <a:prstClr val="black"/>
                </a:solidFill>
                <a:cs typeface="Calibri"/>
              </a:rPr>
              <a:t>Sydney, Brisbane</a:t>
            </a:r>
            <a:r>
              <a:rPr kumimoji="0" lang="en-AU" sz="1600" b="0" i="0" u="none" strike="noStrike" kern="1200" cap="none" spc="0" normalizeH="0" baseline="0" noProof="0">
                <a:ln>
                  <a:noFill/>
                </a:ln>
                <a:solidFill>
                  <a:prstClr val="black"/>
                </a:solidFill>
                <a:effectLst/>
                <a:uLnTx/>
                <a:uFillTx/>
                <a:latin typeface="Calibri" panose="020F0502020204030204"/>
                <a:ea typeface="+mn-ea"/>
                <a:cs typeface="Calibri"/>
              </a:rPr>
              <a:t>, Gold Coast, Sunshine Coast, Hobart, Perth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030" name="Picture 6" descr="Avada Cryptocurrency Logo">
            <a:extLst>
              <a:ext uri="{FF2B5EF4-FFF2-40B4-BE49-F238E27FC236}">
                <a16:creationId xmlns:a16="http://schemas.microsoft.com/office/drawing/2014/main" id="{5FE98DEF-F3FF-4143-A420-32B9958B2A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854" y="5099211"/>
            <a:ext cx="3150236" cy="1008076"/>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91C96D21-1745-423D-806A-F91B507B3270}"/>
              </a:ext>
            </a:extLst>
          </p:cNvPr>
          <p:cNvSpPr>
            <a:spLocks noGrp="1"/>
          </p:cNvSpPr>
          <p:nvPr>
            <p:ph type="ftr" sz="quarter" idx="11"/>
          </p:nvPr>
        </p:nvSpPr>
        <p:spPr>
          <a:xfrm>
            <a:off x="510914" y="6345776"/>
            <a:ext cx="4114800" cy="365125"/>
          </a:xfrm>
        </p:spPr>
        <p:txBody>
          <a:bodyPr/>
          <a:lstStyle/>
          <a:p>
            <a:r>
              <a:rPr lang="en-AU"/>
              <a:t>Strictly Confidential</a:t>
            </a:r>
          </a:p>
        </p:txBody>
      </p:sp>
      <p:sp>
        <p:nvSpPr>
          <p:cNvPr id="8" name="Slide Number Placeholder 7">
            <a:extLst>
              <a:ext uri="{FF2B5EF4-FFF2-40B4-BE49-F238E27FC236}">
                <a16:creationId xmlns:a16="http://schemas.microsoft.com/office/drawing/2014/main" id="{D02E71BC-804F-4019-8259-2989B1ADC819}"/>
              </a:ext>
            </a:extLst>
          </p:cNvPr>
          <p:cNvSpPr>
            <a:spLocks noGrp="1"/>
          </p:cNvSpPr>
          <p:nvPr>
            <p:ph type="sldNum" sz="quarter" idx="12"/>
          </p:nvPr>
        </p:nvSpPr>
        <p:spPr>
          <a:xfrm>
            <a:off x="9076277" y="6345777"/>
            <a:ext cx="2743200" cy="365125"/>
          </a:xfrm>
        </p:spPr>
        <p:txBody>
          <a:bodyPr/>
          <a:lstStyle/>
          <a:p>
            <a:fld id="{EADCA1C5-0FBF-471E-AA07-FA3A59DF0D1E}" type="slidenum">
              <a:rPr lang="en-AU" smtClean="0">
                <a:solidFill>
                  <a:schemeClr val="tx1">
                    <a:lumMod val="65000"/>
                  </a:schemeClr>
                </a:solidFill>
              </a:rPr>
              <a:t>73</a:t>
            </a:fld>
            <a:endParaRPr lang="en-AU">
              <a:solidFill>
                <a:schemeClr val="tx1">
                  <a:lumMod val="65000"/>
                </a:schemeClr>
              </a:solidFill>
            </a:endParaRPr>
          </a:p>
        </p:txBody>
      </p:sp>
      <p:sp>
        <p:nvSpPr>
          <p:cNvPr id="9" name="TextBox 8">
            <a:extLst>
              <a:ext uri="{FF2B5EF4-FFF2-40B4-BE49-F238E27FC236}">
                <a16:creationId xmlns:a16="http://schemas.microsoft.com/office/drawing/2014/main" id="{A82D0C5C-404A-D26C-2FEA-DE071B6B2B95}"/>
              </a:ext>
            </a:extLst>
          </p:cNvPr>
          <p:cNvSpPr txBox="1"/>
          <p:nvPr/>
        </p:nvSpPr>
        <p:spPr>
          <a:xfrm>
            <a:off x="5784043" y="4098959"/>
            <a:ext cx="6166292" cy="2862322"/>
          </a:xfrm>
          <a:prstGeom prst="rect">
            <a:avLst/>
          </a:prstGeom>
          <a:noFill/>
          <a:ln w="38100">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Additional Information: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solidFill>
                <a:effectLst/>
                <a:uLnTx/>
                <a:uFillTx/>
                <a:latin typeface="Calibri" panose="020F0502020204030204"/>
                <a:ea typeface="+mn-ea"/>
                <a:cs typeface="+mn-cs"/>
              </a:rPr>
              <a:t>ODIN360 is a business owned by SBEC Solutions Pty Limited (ABN 34 142 049 607) and founded by Steven Wright. ODIN360 is a cooperative consulting organisation.  Whilst each member of the ODIN360 team are independent contractors, they all have signed an agreement to work collectively under the ODIN360 model as and when required. This model allows the team to work both as individuals contractors on their own projects or as part of a project team under the ODIN360 Master Brand.  This innovative model allows ODIN360 clients to have access to the best independent contractors in Australia through one vehicle. A one stop shop for the best qualified and experienced consultants in Australia for Government involvement and investment in Tourism, Sport and Major Events.  All project and contract management is undertaken by ODIN360 including on behalf of </a:t>
            </a:r>
            <a:r>
              <a:rPr lang="en-AU" sz="1200">
                <a:solidFill>
                  <a:prstClr val="black"/>
                </a:solidFill>
                <a:latin typeface="Calibri" panose="020F0502020204030204"/>
              </a:rPr>
              <a:t>all subcontractors  </a:t>
            </a:r>
            <a:r>
              <a:rPr kumimoji="0" lang="en-AU" sz="1200" b="0" i="0" u="none" strike="noStrike" kern="1200" cap="none" spc="0" normalizeH="0" baseline="0" noProof="0">
                <a:ln>
                  <a:noFill/>
                </a:ln>
                <a:solidFill>
                  <a:prstClr val="black"/>
                </a:solidFill>
                <a:effectLst/>
                <a:uLnTx/>
                <a:uFillTx/>
                <a:latin typeface="Calibri" panose="020F0502020204030204"/>
                <a:ea typeface="+mn-ea"/>
                <a:cs typeface="+mn-cs"/>
              </a:rPr>
              <a:t>Full details of the ODIN360 team of consultants and specialist advisers are detailed at www.odin360.com.au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3601610"/>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2407643"/>
            <a:ext cx="12192000" cy="2042713"/>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marR="0" lvl="0" indent="0" algn="ctr" defTabSz="914400" rtl="0" eaLnBrk="1" fontAlgn="auto" latinLnBrk="0" hangingPunct="1">
              <a:lnSpc>
                <a:spcPct val="100000"/>
              </a:lnSpc>
              <a:spcBef>
                <a:spcPts val="0"/>
              </a:spcBef>
              <a:spcAft>
                <a:spcPts val="0"/>
              </a:spcAft>
              <a:buClrTx/>
              <a:buSzTx/>
              <a:buFontTx/>
              <a:buNone/>
              <a:tabLst/>
              <a:defRPr/>
            </a:pPr>
            <a:r>
              <a:rPr kumimoji="0" lang="en-AU" sz="3200" b="1" i="0" u="none" strike="noStrike" kern="1200" cap="none" spc="0" normalizeH="0" baseline="0" noProof="0">
                <a:ln>
                  <a:noFill/>
                </a:ln>
                <a:solidFill>
                  <a:prstClr val="white"/>
                </a:solidFill>
                <a:effectLst/>
                <a:uLnTx/>
                <a:uFillTx/>
                <a:latin typeface="Calibri" panose="020F0502020204030204"/>
                <a:ea typeface="+mn-ea"/>
                <a:cs typeface="+mn-cs"/>
              </a:rPr>
              <a:t>2. The Project Team </a:t>
            </a:r>
            <a:endParaRPr kumimoji="0" lang="en-AU"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373863" y="6410450"/>
            <a:ext cx="2743200" cy="365125"/>
          </a:xfrm>
        </p:spPr>
        <p:txBody>
          <a:bodyPr/>
          <a:lstStyle/>
          <a:p>
            <a:fld id="{EADCA1C5-0FBF-471E-AA07-FA3A59DF0D1E}" type="slidenum">
              <a:rPr lang="en-AU" smtClean="0"/>
              <a:t>8</a:t>
            </a:fld>
            <a:endParaRPr lang="en-AU"/>
          </a:p>
        </p:txBody>
      </p:sp>
    </p:spTree>
    <p:extLst>
      <p:ext uri="{BB962C8B-B14F-4D97-AF65-F5344CB8AC3E}">
        <p14:creationId xmlns:p14="http://schemas.microsoft.com/office/powerpoint/2010/main" val="2385856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
            <a:ext cx="12192000" cy="44783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The Project Team</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288138" y="6447431"/>
            <a:ext cx="2743200" cy="365125"/>
          </a:xfrm>
        </p:spPr>
        <p:txBody>
          <a:bodyPr/>
          <a:lstStyle/>
          <a:p>
            <a:fld id="{EADCA1C5-0FBF-471E-AA07-FA3A59DF0D1E}" type="slidenum">
              <a:rPr lang="en-AU" smtClean="0"/>
              <a:t>9</a:t>
            </a:fld>
            <a:endParaRPr lang="en-AU"/>
          </a:p>
        </p:txBody>
      </p:sp>
      <p:sp>
        <p:nvSpPr>
          <p:cNvPr id="5" name="TextBox 4">
            <a:extLst>
              <a:ext uri="{FF2B5EF4-FFF2-40B4-BE49-F238E27FC236}">
                <a16:creationId xmlns:a16="http://schemas.microsoft.com/office/drawing/2014/main" id="{25C26897-8973-A2F2-0D19-94B392AE3B7D}"/>
              </a:ext>
            </a:extLst>
          </p:cNvPr>
          <p:cNvSpPr txBox="1"/>
          <p:nvPr/>
        </p:nvSpPr>
        <p:spPr>
          <a:xfrm>
            <a:off x="987397" y="1388317"/>
            <a:ext cx="10209338" cy="523220"/>
          </a:xfrm>
          <a:prstGeom prst="rect">
            <a:avLst/>
          </a:prstGeom>
          <a:noFill/>
        </p:spPr>
        <p:txBody>
          <a:bodyPr wrap="square" lIns="91440" tIns="45720" rIns="91440" bIns="45720" rtlCol="0" anchor="t">
            <a:spAutoFit/>
          </a:bodyPr>
          <a:lstStyle/>
          <a:p>
            <a:r>
              <a:rPr lang="en-AU" sz="1400"/>
              <a:t>The project will be overseen by a team of four highly experienced tourism and event specialists, supported by a senior sustainable tourism statutory planner (if required) </a:t>
            </a:r>
          </a:p>
        </p:txBody>
      </p:sp>
      <p:pic>
        <p:nvPicPr>
          <p:cNvPr id="7" name="Picture 6" descr="A person wearing glasses&#10;&#10;Description automatically generated with medium confidence">
            <a:extLst>
              <a:ext uri="{FF2B5EF4-FFF2-40B4-BE49-F238E27FC236}">
                <a16:creationId xmlns:a16="http://schemas.microsoft.com/office/drawing/2014/main" id="{8A47332A-DE6D-5A4F-8AD2-34FFFDBF00A8}"/>
              </a:ext>
            </a:extLst>
          </p:cNvPr>
          <p:cNvPicPr>
            <a:picLocks noChangeAspect="1"/>
          </p:cNvPicPr>
          <p:nvPr/>
        </p:nvPicPr>
        <p:blipFill rotWithShape="1">
          <a:blip r:embed="rId3">
            <a:extLst>
              <a:ext uri="{28A0092B-C50C-407E-A947-70E740481C1C}">
                <a14:useLocalDpi xmlns:a14="http://schemas.microsoft.com/office/drawing/2010/main" val="0"/>
              </a:ext>
            </a:extLst>
          </a:blip>
          <a:srcRect l="7048" r="13731" b="23794"/>
          <a:stretch/>
        </p:blipFill>
        <p:spPr>
          <a:xfrm>
            <a:off x="1173534" y="2759381"/>
            <a:ext cx="1271607" cy="1252494"/>
          </a:xfrm>
          <a:prstGeom prst="rect">
            <a:avLst/>
          </a:prstGeom>
          <a:ln w="28575">
            <a:solidFill>
              <a:srgbClr val="000033"/>
            </a:solidFill>
          </a:ln>
        </p:spPr>
      </p:pic>
      <p:sp>
        <p:nvSpPr>
          <p:cNvPr id="12" name="TextBox 11">
            <a:extLst>
              <a:ext uri="{FF2B5EF4-FFF2-40B4-BE49-F238E27FC236}">
                <a16:creationId xmlns:a16="http://schemas.microsoft.com/office/drawing/2014/main" id="{50E283CA-7B12-F3CB-A193-20D0E6CC9155}"/>
              </a:ext>
            </a:extLst>
          </p:cNvPr>
          <p:cNvSpPr txBox="1"/>
          <p:nvPr/>
        </p:nvSpPr>
        <p:spPr>
          <a:xfrm>
            <a:off x="987397" y="4086026"/>
            <a:ext cx="1643879"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Steven Wright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i="0" u="none" strike="noStrike" kern="1200" cap="none" spc="0" normalizeH="0" baseline="0" noProof="0">
                <a:ln>
                  <a:noFill/>
                </a:ln>
                <a:solidFill>
                  <a:prstClr val="black"/>
                </a:solidFill>
                <a:effectLst/>
                <a:uLnTx/>
                <a:uFillTx/>
                <a:latin typeface="Calibri" panose="020F0502020204030204"/>
                <a:ea typeface="+mn-ea"/>
                <a:cs typeface="+mn-cs"/>
              </a:rPr>
              <a:t>Project Leader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i="0" u="none" strike="noStrike" kern="1200" cap="none" spc="0" normalizeH="0" baseline="0" noProof="0">
                <a:ln>
                  <a:noFill/>
                </a:ln>
                <a:solidFill>
                  <a:prstClr val="black"/>
                </a:solidFill>
                <a:effectLst/>
                <a:uLnTx/>
                <a:uFillTx/>
                <a:latin typeface="Calibri" panose="020F0502020204030204"/>
                <a:ea typeface="+mn-ea"/>
                <a:cs typeface="+mn-cs"/>
              </a:rPr>
              <a:t>Tourism &amp; Major Events Specialist </a:t>
            </a:r>
          </a:p>
        </p:txBody>
      </p:sp>
      <p:pic>
        <p:nvPicPr>
          <p:cNvPr id="14" name="Picture 13">
            <a:extLst>
              <a:ext uri="{FF2B5EF4-FFF2-40B4-BE49-F238E27FC236}">
                <a16:creationId xmlns:a16="http://schemas.microsoft.com/office/drawing/2014/main" id="{656F52DB-193E-14DC-BC22-23C1E38961E2}"/>
              </a:ext>
            </a:extLst>
          </p:cNvPr>
          <p:cNvPicPr>
            <a:picLocks noChangeAspect="1"/>
          </p:cNvPicPr>
          <p:nvPr/>
        </p:nvPicPr>
        <p:blipFill>
          <a:blip r:embed="rId4"/>
          <a:stretch>
            <a:fillRect/>
          </a:stretch>
        </p:blipFill>
        <p:spPr>
          <a:xfrm>
            <a:off x="3321896" y="2759381"/>
            <a:ext cx="1261012" cy="1252494"/>
          </a:xfrm>
          <a:prstGeom prst="rect">
            <a:avLst/>
          </a:prstGeom>
          <a:ln w="38100">
            <a:solidFill>
              <a:srgbClr val="000033"/>
            </a:solidFill>
          </a:ln>
        </p:spPr>
      </p:pic>
      <p:sp>
        <p:nvSpPr>
          <p:cNvPr id="15" name="TextBox 14">
            <a:extLst>
              <a:ext uri="{FF2B5EF4-FFF2-40B4-BE49-F238E27FC236}">
                <a16:creationId xmlns:a16="http://schemas.microsoft.com/office/drawing/2014/main" id="{959062B9-CA5C-D109-36CF-90E411BE5356}"/>
              </a:ext>
            </a:extLst>
          </p:cNvPr>
          <p:cNvSpPr txBox="1"/>
          <p:nvPr/>
        </p:nvSpPr>
        <p:spPr>
          <a:xfrm>
            <a:off x="3089376" y="4086026"/>
            <a:ext cx="1726051"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u="none" strike="noStrike" kern="1200" cap="none" spc="0" normalizeH="0" baseline="0" noProof="0">
                <a:ln>
                  <a:noFill/>
                </a:ln>
                <a:solidFill>
                  <a:prstClr val="black"/>
                </a:solidFill>
                <a:effectLst/>
                <a:uLnTx/>
                <a:uFillTx/>
                <a:latin typeface="Calibri" panose="020F0502020204030204"/>
                <a:ea typeface="+mn-ea"/>
                <a:cs typeface="+mn-cs"/>
              </a:rPr>
              <a:t>Dr Claire Ellis</a:t>
            </a:r>
            <a:r>
              <a:rPr kumimoji="0" lang="en-AU" sz="1400" u="none" strike="noStrike" kern="1200" cap="none" spc="0" normalizeH="0" baseline="0" noProof="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u="none" strike="noStrike" kern="1200" cap="none" spc="0" normalizeH="0" baseline="0" noProof="0">
                <a:ln>
                  <a:noFill/>
                </a:ln>
                <a:solidFill>
                  <a:prstClr val="black"/>
                </a:solidFill>
                <a:effectLst/>
                <a:uLnTx/>
                <a:uFillTx/>
                <a:latin typeface="Calibri" panose="020F0502020204030204"/>
                <a:ea typeface="+mn-ea"/>
                <a:cs typeface="+mn-cs"/>
              </a:rPr>
              <a:t>Sustainability &amp; Nature Based Tourism Specialist </a:t>
            </a:r>
          </a:p>
        </p:txBody>
      </p:sp>
      <p:pic>
        <p:nvPicPr>
          <p:cNvPr id="16" name="Picture 15">
            <a:extLst>
              <a:ext uri="{FF2B5EF4-FFF2-40B4-BE49-F238E27FC236}">
                <a16:creationId xmlns:a16="http://schemas.microsoft.com/office/drawing/2014/main" id="{0607F744-420C-42FD-73C3-D4B21E058BE7}"/>
              </a:ext>
            </a:extLst>
          </p:cNvPr>
          <p:cNvPicPr>
            <a:picLocks noChangeAspect="1"/>
          </p:cNvPicPr>
          <p:nvPr/>
        </p:nvPicPr>
        <p:blipFill rotWithShape="1">
          <a:blip r:embed="rId5"/>
          <a:srcRect l="23703" t="3809" r="29124" b="53511"/>
          <a:stretch/>
        </p:blipFill>
        <p:spPr>
          <a:xfrm>
            <a:off x="9838024" y="2772860"/>
            <a:ext cx="1281155" cy="1252494"/>
          </a:xfrm>
          <a:prstGeom prst="rect">
            <a:avLst/>
          </a:prstGeom>
          <a:ln w="38100">
            <a:solidFill>
              <a:srgbClr val="000033"/>
            </a:solidFill>
          </a:ln>
        </p:spPr>
      </p:pic>
      <p:sp>
        <p:nvSpPr>
          <p:cNvPr id="17" name="TextBox 16">
            <a:extLst>
              <a:ext uri="{FF2B5EF4-FFF2-40B4-BE49-F238E27FC236}">
                <a16:creationId xmlns:a16="http://schemas.microsoft.com/office/drawing/2014/main" id="{80F3B969-7237-BD88-6F48-ECB396E97E5A}"/>
              </a:ext>
            </a:extLst>
          </p:cNvPr>
          <p:cNvSpPr txBox="1"/>
          <p:nvPr/>
        </p:nvSpPr>
        <p:spPr>
          <a:xfrm>
            <a:off x="9656662" y="4086025"/>
            <a:ext cx="1643878" cy="954107"/>
          </a:xfrm>
          <a:prstGeom prst="rect">
            <a:avLst/>
          </a:prstGeom>
          <a:noFill/>
        </p:spPr>
        <p:txBody>
          <a:bodyPr wrap="square" lIns="91440" tIns="45720" rIns="91440" bIns="45720" rtlCol="0" anchor="t">
            <a:spAutoFit/>
          </a:bodyPr>
          <a:lstStyle/>
          <a:p>
            <a:pPr algn="ctr">
              <a:defRPr/>
            </a:pPr>
            <a:r>
              <a:rPr lang="en-AU" sz="1400" b="1" kern="0" dirty="0"/>
              <a:t>Claire Baker</a:t>
            </a:r>
            <a:endParaRPr kumimoji="0" lang="en-AU" sz="1400" b="1" i="0" u="none" strike="noStrike" kern="0" cap="none" spc="0" normalizeH="0" baseline="0" noProof="0" dirty="0">
              <a:ln>
                <a:noFill/>
              </a:ln>
              <a:effectLst/>
              <a:uLnTx/>
              <a:uFillTx/>
            </a:endParaRPr>
          </a:p>
          <a:p>
            <a:pPr algn="ctr">
              <a:defRPr/>
            </a:pPr>
            <a:r>
              <a:rPr lang="en-AU" sz="1400" kern="0" dirty="0">
                <a:ea typeface="Calibri"/>
                <a:cs typeface="Calibri"/>
              </a:rPr>
              <a:t>Strategic Planning &amp; Sustainable Tourism Expert</a:t>
            </a:r>
          </a:p>
        </p:txBody>
      </p:sp>
      <p:pic>
        <p:nvPicPr>
          <p:cNvPr id="20" name="Picture 19">
            <a:extLst>
              <a:ext uri="{FF2B5EF4-FFF2-40B4-BE49-F238E27FC236}">
                <a16:creationId xmlns:a16="http://schemas.microsoft.com/office/drawing/2014/main" id="{72990053-23F7-7F16-1ACC-D0BEC99F69E5}"/>
              </a:ext>
            </a:extLst>
          </p:cNvPr>
          <p:cNvPicPr>
            <a:picLocks noChangeAspect="1"/>
          </p:cNvPicPr>
          <p:nvPr/>
        </p:nvPicPr>
        <p:blipFill rotWithShape="1">
          <a:blip r:embed="rId6"/>
          <a:srcRect b="7668"/>
          <a:stretch/>
        </p:blipFill>
        <p:spPr>
          <a:xfrm>
            <a:off x="7678294" y="2762562"/>
            <a:ext cx="1261012" cy="1265973"/>
          </a:xfrm>
          <a:prstGeom prst="rect">
            <a:avLst/>
          </a:prstGeom>
          <a:ln w="28575">
            <a:solidFill>
              <a:srgbClr val="000033"/>
            </a:solidFill>
          </a:ln>
        </p:spPr>
      </p:pic>
      <p:pic>
        <p:nvPicPr>
          <p:cNvPr id="21" name="Picture 20">
            <a:extLst>
              <a:ext uri="{FF2B5EF4-FFF2-40B4-BE49-F238E27FC236}">
                <a16:creationId xmlns:a16="http://schemas.microsoft.com/office/drawing/2014/main" id="{E74D948A-2E44-70DA-4544-9C73809FAB0F}"/>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590471" y="2759381"/>
            <a:ext cx="1093879" cy="1265973"/>
          </a:xfrm>
          <a:prstGeom prst="rect">
            <a:avLst/>
          </a:prstGeom>
          <a:ln w="28575">
            <a:solidFill>
              <a:schemeClr val="tx1"/>
            </a:solidFill>
          </a:ln>
        </p:spPr>
      </p:pic>
      <p:sp>
        <p:nvSpPr>
          <p:cNvPr id="22" name="TextBox 21">
            <a:extLst>
              <a:ext uri="{FF2B5EF4-FFF2-40B4-BE49-F238E27FC236}">
                <a16:creationId xmlns:a16="http://schemas.microsoft.com/office/drawing/2014/main" id="{CE5BFCF0-6FB9-02CF-30A1-957255059C04}"/>
              </a:ext>
            </a:extLst>
          </p:cNvPr>
          <p:cNvSpPr txBox="1"/>
          <p:nvPr/>
        </p:nvSpPr>
        <p:spPr>
          <a:xfrm>
            <a:off x="5258920" y="4086025"/>
            <a:ext cx="1825371"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u="none" strike="noStrike" kern="1200" cap="none" spc="0" normalizeH="0" baseline="0" noProof="0">
                <a:ln>
                  <a:noFill/>
                </a:ln>
                <a:solidFill>
                  <a:prstClr val="black"/>
                </a:solidFill>
                <a:effectLst/>
                <a:uLnTx/>
                <a:uFillTx/>
                <a:latin typeface="Calibri" panose="020F0502020204030204"/>
                <a:ea typeface="+mn-ea"/>
                <a:cs typeface="+mn-cs"/>
              </a:rPr>
              <a:t>James Paterson</a:t>
            </a:r>
            <a:endParaRPr kumimoji="0" lang="en-AU" sz="140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u="none" strike="noStrike" kern="1200" cap="none" spc="0" normalizeH="0" baseline="0" noProof="0">
                <a:ln>
                  <a:noFill/>
                </a:ln>
                <a:solidFill>
                  <a:prstClr val="black"/>
                </a:solidFill>
                <a:effectLst/>
                <a:uLnTx/>
                <a:uFillTx/>
                <a:latin typeface="Calibri" panose="020F0502020204030204"/>
                <a:ea typeface="+mn-ea"/>
                <a:cs typeface="+mn-cs"/>
              </a:rPr>
              <a:t>Event Attraction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400">
                <a:solidFill>
                  <a:prstClr val="black"/>
                </a:solidFill>
                <a:latin typeface="Calibri" panose="020F0502020204030204"/>
              </a:rPr>
              <a:t>&amp;</a:t>
            </a:r>
            <a:r>
              <a:rPr kumimoji="0" lang="en-AU" sz="1400" u="none" strike="noStrike" kern="1200" cap="none" spc="0" normalizeH="0" baseline="0" noProof="0">
                <a:ln>
                  <a:noFill/>
                </a:ln>
                <a:solidFill>
                  <a:prstClr val="black"/>
                </a:solidFill>
                <a:effectLst/>
                <a:uLnTx/>
                <a:uFillTx/>
                <a:latin typeface="Calibri" panose="020F0502020204030204"/>
                <a:ea typeface="+mn-ea"/>
                <a:cs typeface="+mn-cs"/>
              </a:rPr>
              <a:t> Consumer Research </a:t>
            </a:r>
            <a:br>
              <a:rPr kumimoji="0" lang="en-AU" sz="1400" u="none" strike="noStrike" kern="1200" cap="none" spc="0" normalizeH="0" baseline="0" noProof="0">
                <a:ln>
                  <a:noFill/>
                </a:ln>
                <a:solidFill>
                  <a:prstClr val="black"/>
                </a:solidFill>
                <a:effectLst/>
                <a:uLnTx/>
                <a:uFillTx/>
                <a:latin typeface="Calibri" panose="020F0502020204030204"/>
                <a:ea typeface="+mn-ea"/>
                <a:cs typeface="+mn-cs"/>
              </a:rPr>
            </a:br>
            <a:r>
              <a:rPr kumimoji="0" lang="en-AU" sz="1400" u="none" strike="noStrike" kern="1200" cap="none" spc="0" normalizeH="0" baseline="0" noProof="0">
                <a:ln>
                  <a:noFill/>
                </a:ln>
                <a:solidFill>
                  <a:prstClr val="black"/>
                </a:solidFill>
                <a:effectLst/>
                <a:uLnTx/>
                <a:uFillTx/>
                <a:latin typeface="Calibri" panose="020F0502020204030204"/>
                <a:ea typeface="+mn-ea"/>
                <a:cs typeface="+mn-cs"/>
              </a:rPr>
              <a:t>Specialist </a:t>
            </a:r>
          </a:p>
        </p:txBody>
      </p:sp>
      <p:sp>
        <p:nvSpPr>
          <p:cNvPr id="23" name="TextBox 22">
            <a:extLst>
              <a:ext uri="{FF2B5EF4-FFF2-40B4-BE49-F238E27FC236}">
                <a16:creationId xmlns:a16="http://schemas.microsoft.com/office/drawing/2014/main" id="{3A1529D5-96B6-EEA7-53DD-E321A688BB00}"/>
              </a:ext>
            </a:extLst>
          </p:cNvPr>
          <p:cNvSpPr txBox="1"/>
          <p:nvPr/>
        </p:nvSpPr>
        <p:spPr>
          <a:xfrm>
            <a:off x="7457791" y="4086025"/>
            <a:ext cx="1726051" cy="11695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u="none" strike="noStrike" kern="1200" cap="none" spc="0" normalizeH="0" baseline="0" noProof="0" dirty="0">
                <a:ln>
                  <a:noFill/>
                </a:ln>
                <a:solidFill>
                  <a:prstClr val="black"/>
                </a:solidFill>
                <a:effectLst/>
                <a:uLnTx/>
                <a:uFillTx/>
                <a:latin typeface="Calibri" panose="020F0502020204030204"/>
                <a:ea typeface="+mn-ea"/>
                <a:cs typeface="+mn-cs"/>
              </a:rPr>
              <a:t>Peter Jones AM</a:t>
            </a:r>
            <a:endParaRPr kumimoji="0" lang="en-AU" sz="140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u="none" strike="noStrike" kern="1200" cap="none" spc="0" normalizeH="0" baseline="0" noProof="0" dirty="0">
                <a:ln>
                  <a:noFill/>
                </a:ln>
                <a:solidFill>
                  <a:prstClr val="black"/>
                </a:solidFill>
                <a:effectLst/>
                <a:uLnTx/>
                <a:uFillTx/>
                <a:latin typeface="Calibri" panose="020F0502020204030204"/>
                <a:ea typeface="+mn-ea"/>
                <a:cs typeface="+mn-cs"/>
              </a:rPr>
              <a:t>Event Planning &amp; Facilities Management Specialist  </a:t>
            </a:r>
          </a:p>
        </p:txBody>
      </p:sp>
    </p:spTree>
    <p:extLst>
      <p:ext uri="{BB962C8B-B14F-4D97-AF65-F5344CB8AC3E}">
        <p14:creationId xmlns:p14="http://schemas.microsoft.com/office/powerpoint/2010/main" val="39774521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instinct_and_reason_2020">
  <a:themeElements>
    <a:clrScheme name="Instinctandreason2020colourpalette">
      <a:dk1>
        <a:srgbClr val="000000"/>
      </a:dk1>
      <a:lt1>
        <a:sysClr val="window" lastClr="FFFFFF"/>
      </a:lt1>
      <a:dk2>
        <a:srgbClr val="E9E9E9"/>
      </a:dk2>
      <a:lt2>
        <a:srgbClr val="007987"/>
      </a:lt2>
      <a:accent1>
        <a:srgbClr val="00B4E4"/>
      </a:accent1>
      <a:accent2>
        <a:srgbClr val="C6225F"/>
      </a:accent2>
      <a:accent3>
        <a:srgbClr val="EC4D32"/>
      </a:accent3>
      <a:accent4>
        <a:srgbClr val="FFA728"/>
      </a:accent4>
      <a:accent5>
        <a:srgbClr val="7EB008"/>
      </a:accent5>
      <a:accent6>
        <a:srgbClr val="8C103D"/>
      </a:accent6>
      <a:hlink>
        <a:srgbClr val="AEE7FB"/>
      </a:hlink>
      <a:folHlink>
        <a:srgbClr val="007987"/>
      </a:folHlink>
    </a:clrScheme>
    <a:fontScheme name="instinct_and_reason_2020">
      <a:majorFont>
        <a:latin typeface="Avenir Next LT Pro Ligh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925</TotalTime>
  <Words>14861</Words>
  <Application>Microsoft Office PowerPoint</Application>
  <PresentationFormat>Widescreen</PresentationFormat>
  <Paragraphs>1333</Paragraphs>
  <Slides>73</Slides>
  <Notes>48</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73</vt:i4>
      </vt:variant>
    </vt:vector>
  </HeadingPairs>
  <TitlesOfParts>
    <vt:vector size="88" baseType="lpstr">
      <vt:lpstr>-apple-system</vt:lpstr>
      <vt:lpstr>Arial</vt:lpstr>
      <vt:lpstr>Avenir Next LT Pro</vt:lpstr>
      <vt:lpstr>Avenir Next LT Pro Light</vt:lpstr>
      <vt:lpstr>Blacker Pro Display</vt:lpstr>
      <vt:lpstr>Calibri</vt:lpstr>
      <vt:lpstr>Calibri Light</vt:lpstr>
      <vt:lpstr>Courier New</vt:lpstr>
      <vt:lpstr>NeutrifPro-Medium</vt:lpstr>
      <vt:lpstr>Times New Roman</vt:lpstr>
      <vt:lpstr>Wingdings</vt:lpstr>
      <vt:lpstr>Office Theme</vt:lpstr>
      <vt:lpstr>1_Office Theme</vt:lpstr>
      <vt:lpstr>2_Office Theme</vt:lpstr>
      <vt:lpstr>instinct_and_reason_2020</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  </vt:lpstr>
      <vt:lpstr>  </vt:lpstr>
      <vt:lpstr>  </vt:lpstr>
      <vt:lpstr>PowerPoint Presentation</vt:lpstr>
      <vt:lpstr>PowerPoint Presentation</vt:lpstr>
      <vt:lpstr>PowerPoint Presentation</vt:lpstr>
      <vt:lpstr>PowerPoint Presentation</vt:lpstr>
      <vt:lpstr>  </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  </vt:lpstr>
      <vt:lpstr>PowerPoint Presentation</vt:lpstr>
      <vt:lpstr>  </vt:lpstr>
      <vt:lpstr>PowerPoint Presentation</vt:lpstr>
      <vt:lpstr>9. Contact Details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Steven Wright</dc:creator>
  <cp:lastModifiedBy>Steven Wright</cp:lastModifiedBy>
  <cp:revision>104</cp:revision>
  <dcterms:created xsi:type="dcterms:W3CDTF">2021-08-27T02:24:24Z</dcterms:created>
  <dcterms:modified xsi:type="dcterms:W3CDTF">2023-01-30T00:14:55Z</dcterms:modified>
</cp:coreProperties>
</file>