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1" r:id="rId3"/>
  </p:sldMasterIdLst>
  <p:notesMasterIdLst>
    <p:notesMasterId r:id="rId38"/>
  </p:notesMasterIdLst>
  <p:sldIdLst>
    <p:sldId id="268" r:id="rId4"/>
    <p:sldId id="294" r:id="rId5"/>
    <p:sldId id="845" r:id="rId6"/>
    <p:sldId id="520" r:id="rId7"/>
    <p:sldId id="1512" r:id="rId8"/>
    <p:sldId id="2554" r:id="rId9"/>
    <p:sldId id="1320" r:id="rId10"/>
    <p:sldId id="874" r:id="rId11"/>
    <p:sldId id="1324" r:id="rId12"/>
    <p:sldId id="657" r:id="rId13"/>
    <p:sldId id="1469" r:id="rId14"/>
    <p:sldId id="1470" r:id="rId15"/>
    <p:sldId id="1500" r:id="rId16"/>
    <p:sldId id="1501" r:id="rId17"/>
    <p:sldId id="1502" r:id="rId18"/>
    <p:sldId id="1421" r:id="rId19"/>
    <p:sldId id="1503" r:id="rId20"/>
    <p:sldId id="1515" r:id="rId21"/>
    <p:sldId id="1514" r:id="rId22"/>
    <p:sldId id="2555" r:id="rId23"/>
    <p:sldId id="1506" r:id="rId24"/>
    <p:sldId id="1516" r:id="rId25"/>
    <p:sldId id="1513" r:id="rId26"/>
    <p:sldId id="1507" r:id="rId27"/>
    <p:sldId id="1508" r:id="rId28"/>
    <p:sldId id="1509" r:id="rId29"/>
    <p:sldId id="1417" r:id="rId30"/>
    <p:sldId id="2553" r:id="rId31"/>
    <p:sldId id="1511" r:id="rId32"/>
    <p:sldId id="2552" r:id="rId33"/>
    <p:sldId id="775" r:id="rId34"/>
    <p:sldId id="1510" r:id="rId35"/>
    <p:sldId id="589" r:id="rId36"/>
    <p:sldId id="51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8486A3-14C4-4682-A16B-15571549A0F2}">
          <p14:sldIdLst>
            <p14:sldId id="268"/>
            <p14:sldId id="294"/>
            <p14:sldId id="845"/>
            <p14:sldId id="520"/>
            <p14:sldId id="1512"/>
            <p14:sldId id="2554"/>
            <p14:sldId id="1320"/>
            <p14:sldId id="874"/>
            <p14:sldId id="1324"/>
            <p14:sldId id="657"/>
            <p14:sldId id="1469"/>
            <p14:sldId id="1470"/>
            <p14:sldId id="1500"/>
            <p14:sldId id="1501"/>
            <p14:sldId id="1502"/>
            <p14:sldId id="1421"/>
            <p14:sldId id="1503"/>
            <p14:sldId id="1515"/>
            <p14:sldId id="1514"/>
            <p14:sldId id="2555"/>
            <p14:sldId id="1506"/>
            <p14:sldId id="1516"/>
            <p14:sldId id="1513"/>
            <p14:sldId id="1507"/>
            <p14:sldId id="1508"/>
            <p14:sldId id="1509"/>
            <p14:sldId id="1417"/>
            <p14:sldId id="2553"/>
            <p14:sldId id="1511"/>
            <p14:sldId id="2552"/>
            <p14:sldId id="775"/>
            <p14:sldId id="1510"/>
            <p14:sldId id="589"/>
            <p14:sldId id="51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51FA12-EB2C-0DDB-C6A8-23A1C9700F92}" name="James Paterson" initials="JP" userId="a735c7271c816db7" providerId="Windows Live"/>
  <p188:author id="{4BBEF453-850A-5D75-3E6A-D12A83813F65}" name="Linda Wayman" initials="LW" userId="5e71ea30c4048809" providerId="Windows Live"/>
  <p188:author id="{D94DDFF0-1312-1389-78D3-A43BE303426D}" name="Steven Wright" initials="SW" userId="9e3ad5f8a831838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en Wright" initials="SW" lastIdx="1" clrIdx="0">
    <p:extLst>
      <p:ext uri="{19B8F6BF-5375-455C-9EA6-DF929625EA0E}">
        <p15:presenceInfo xmlns:p15="http://schemas.microsoft.com/office/powerpoint/2012/main" userId="9e3ad5f8a8318382" providerId="Windows Live"/>
      </p:ext>
    </p:extLst>
  </p:cmAuthor>
  <p:cmAuthor id="2" name="James Paterson" initials="JP" lastIdx="1" clrIdx="1">
    <p:extLst>
      <p:ext uri="{19B8F6BF-5375-455C-9EA6-DF929625EA0E}">
        <p15:presenceInfo xmlns:p15="http://schemas.microsoft.com/office/powerpoint/2012/main" userId="a735c7271c816d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33"/>
    <a:srgbClr val="CC0000"/>
    <a:srgbClr val="F95513"/>
    <a:srgbClr val="DF66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9CA7D7-6C01-4901-A957-6954B786D13C}" v="101" dt="2023-08-28T00:25:44.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132"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7.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Paterson" userId="a735c7271c816db7" providerId="Windows Live" clId="Web-{665AF3B8-8315-4601-A4A2-B9B939FF1F66}"/>
    <pc:docChg chg="addSld delSld modSld modSection">
      <pc:chgData name="James Paterson" userId="a735c7271c816db7" providerId="Windows Live" clId="Web-{665AF3B8-8315-4601-A4A2-B9B939FF1F66}" dt="2023-08-21T00:33:52.551" v="3"/>
      <pc:docMkLst>
        <pc:docMk/>
      </pc:docMkLst>
      <pc:sldChg chg="addSp delSp modSp">
        <pc:chgData name="James Paterson" userId="a735c7271c816db7" providerId="Windows Live" clId="Web-{665AF3B8-8315-4601-A4A2-B9B939FF1F66}" dt="2023-08-21T00:32:34.799" v="1"/>
        <pc:sldMkLst>
          <pc:docMk/>
          <pc:sldMk cId="4013839412" sldId="1506"/>
        </pc:sldMkLst>
        <pc:picChg chg="add del mod">
          <ac:chgData name="James Paterson" userId="a735c7271c816db7" providerId="Windows Live" clId="Web-{665AF3B8-8315-4601-A4A2-B9B939FF1F66}" dt="2023-08-21T00:32:34.799" v="1"/>
          <ac:picMkLst>
            <pc:docMk/>
            <pc:sldMk cId="4013839412" sldId="1506"/>
            <ac:picMk id="15" creationId="{BA5189E8-956A-DBF2-B997-8446145D2DE3}"/>
          </ac:picMkLst>
        </pc:picChg>
      </pc:sldChg>
      <pc:sldChg chg="new del">
        <pc:chgData name="James Paterson" userId="a735c7271c816db7" providerId="Windows Live" clId="Web-{665AF3B8-8315-4601-A4A2-B9B939FF1F66}" dt="2023-08-21T00:33:52.551" v="3"/>
        <pc:sldMkLst>
          <pc:docMk/>
          <pc:sldMk cId="465677227" sldId="1512"/>
        </pc:sldMkLst>
      </pc:sldChg>
    </pc:docChg>
  </pc:docChgLst>
  <pc:docChgLst>
    <pc:chgData name="Mike Billing" userId="c93a8f490f311bd3" providerId="Windows Live" clId="Web-{5751699E-B1D0-4569-9804-8350B611BB39}"/>
    <pc:docChg chg="modSld sldOrd">
      <pc:chgData name="Mike Billing" userId="c93a8f490f311bd3" providerId="Windows Live" clId="Web-{5751699E-B1D0-4569-9804-8350B611BB39}" dt="2023-08-23T05:16:49.743" v="3099"/>
      <pc:docMkLst>
        <pc:docMk/>
      </pc:docMkLst>
      <pc:sldChg chg="modSp">
        <pc:chgData name="Mike Billing" userId="c93a8f490f311bd3" providerId="Windows Live" clId="Web-{5751699E-B1D0-4569-9804-8350B611BB39}" dt="2023-08-23T04:58:48.190" v="2583" actId="20577"/>
        <pc:sldMkLst>
          <pc:docMk/>
          <pc:sldMk cId="0" sldId="268"/>
        </pc:sldMkLst>
        <pc:spChg chg="mod">
          <ac:chgData name="Mike Billing" userId="c93a8f490f311bd3" providerId="Windows Live" clId="Web-{5751699E-B1D0-4569-9804-8350B611BB39}" dt="2023-08-23T04:58:48.190" v="2583" actId="20577"/>
          <ac:spMkLst>
            <pc:docMk/>
            <pc:sldMk cId="0" sldId="268"/>
            <ac:spMk id="10" creationId="{9DB44E14-2A0A-402F-8E57-EA9BEEAAD118}"/>
          </ac:spMkLst>
        </pc:spChg>
      </pc:sldChg>
      <pc:sldChg chg="modSp">
        <pc:chgData name="Mike Billing" userId="c93a8f490f311bd3" providerId="Windows Live" clId="Web-{5751699E-B1D0-4569-9804-8350B611BB39}" dt="2023-08-23T04:57:42.688" v="2556" actId="20577"/>
        <pc:sldMkLst>
          <pc:docMk/>
          <pc:sldMk cId="2910793504" sldId="520"/>
        </pc:sldMkLst>
        <pc:spChg chg="mod">
          <ac:chgData name="Mike Billing" userId="c93a8f490f311bd3" providerId="Windows Live" clId="Web-{5751699E-B1D0-4569-9804-8350B611BB39}" dt="2023-08-23T04:57:42.688" v="2556" actId="20577"/>
          <ac:spMkLst>
            <pc:docMk/>
            <pc:sldMk cId="2910793504" sldId="520"/>
            <ac:spMk id="4" creationId="{BBE348E2-1B5C-5C6D-10E3-55EA5C375274}"/>
          </ac:spMkLst>
        </pc:spChg>
      </pc:sldChg>
      <pc:sldChg chg="modSp">
        <pc:chgData name="Mike Billing" userId="c93a8f490f311bd3" providerId="Windows Live" clId="Web-{5751699E-B1D0-4569-9804-8350B611BB39}" dt="2023-08-23T00:54:50.360" v="9"/>
        <pc:sldMkLst>
          <pc:docMk/>
          <pc:sldMk cId="1696272777" sldId="1320"/>
        </pc:sldMkLst>
        <pc:picChg chg="mod">
          <ac:chgData name="Mike Billing" userId="c93a8f490f311bd3" providerId="Windows Live" clId="Web-{5751699E-B1D0-4569-9804-8350B611BB39}" dt="2023-08-23T00:54:50.360" v="9"/>
          <ac:picMkLst>
            <pc:docMk/>
            <pc:sldMk cId="1696272777" sldId="1320"/>
            <ac:picMk id="3076" creationId="{09997369-A874-4A91-A701-34F3A4893BA4}"/>
          </ac:picMkLst>
        </pc:picChg>
      </pc:sldChg>
      <pc:sldChg chg="modSp">
        <pc:chgData name="Mike Billing" userId="c93a8f490f311bd3" providerId="Windows Live" clId="Web-{5751699E-B1D0-4569-9804-8350B611BB39}" dt="2023-08-23T04:17:54.075" v="838" actId="20577"/>
        <pc:sldMkLst>
          <pc:docMk/>
          <pc:sldMk cId="2043601979" sldId="1500"/>
        </pc:sldMkLst>
        <pc:spChg chg="mod">
          <ac:chgData name="Mike Billing" userId="c93a8f490f311bd3" providerId="Windows Live" clId="Web-{5751699E-B1D0-4569-9804-8350B611BB39}" dt="2023-08-23T04:17:54.075" v="838" actId="20577"/>
          <ac:spMkLst>
            <pc:docMk/>
            <pc:sldMk cId="2043601979" sldId="1500"/>
            <ac:spMk id="14" creationId="{38DA0B0A-2266-DC17-AB46-92816D8E4E54}"/>
          </ac:spMkLst>
        </pc:spChg>
      </pc:sldChg>
      <pc:sldChg chg="addSp delSp modSp">
        <pc:chgData name="Mike Billing" userId="c93a8f490f311bd3" providerId="Windows Live" clId="Web-{5751699E-B1D0-4569-9804-8350B611BB39}" dt="2023-08-23T05:07:43.287" v="3098" actId="20577"/>
        <pc:sldMkLst>
          <pc:docMk/>
          <pc:sldMk cId="3097122381" sldId="1503"/>
        </pc:sldMkLst>
        <pc:spChg chg="mod">
          <ac:chgData name="Mike Billing" userId="c93a8f490f311bd3" providerId="Windows Live" clId="Web-{5751699E-B1D0-4569-9804-8350B611BB39}" dt="2023-08-23T05:04:10.482" v="2878" actId="1076"/>
          <ac:spMkLst>
            <pc:docMk/>
            <pc:sldMk cId="3097122381" sldId="1503"/>
            <ac:spMk id="5" creationId="{33C10B21-7915-4EAB-8808-6DDE224AD8DC}"/>
          </ac:spMkLst>
        </pc:spChg>
        <pc:spChg chg="del">
          <ac:chgData name="Mike Billing" userId="c93a8f490f311bd3" providerId="Windows Live" clId="Web-{5751699E-B1D0-4569-9804-8350B611BB39}" dt="2023-08-23T04:33:16.606" v="1252"/>
          <ac:spMkLst>
            <pc:docMk/>
            <pc:sldMk cId="3097122381" sldId="1503"/>
            <ac:spMk id="10" creationId="{1E5B7594-0EB3-B4F3-5B32-63B75D6A450E}"/>
          </ac:spMkLst>
        </pc:spChg>
        <pc:spChg chg="add del mod">
          <ac:chgData name="Mike Billing" userId="c93a8f490f311bd3" providerId="Windows Live" clId="Web-{5751699E-B1D0-4569-9804-8350B611BB39}" dt="2023-08-23T04:23:06.710" v="981"/>
          <ac:spMkLst>
            <pc:docMk/>
            <pc:sldMk cId="3097122381" sldId="1503"/>
            <ac:spMk id="827" creationId="{88E6462A-4470-CFEB-3AD7-1948C93C5854}"/>
          </ac:spMkLst>
        </pc:spChg>
        <pc:spChg chg="add mod">
          <ac:chgData name="Mike Billing" userId="c93a8f490f311bd3" providerId="Windows Live" clId="Web-{5751699E-B1D0-4569-9804-8350B611BB39}" dt="2023-08-23T04:32:58.902" v="1240" actId="20577"/>
          <ac:spMkLst>
            <pc:docMk/>
            <pc:sldMk cId="3097122381" sldId="1503"/>
            <ac:spMk id="3587" creationId="{7C677889-5070-3F7B-A70D-D632DBB5D3F9}"/>
          </ac:spMkLst>
        </pc:spChg>
        <pc:spChg chg="add mod">
          <ac:chgData name="Mike Billing" userId="c93a8f490f311bd3" providerId="Windows Live" clId="Web-{5751699E-B1D0-4569-9804-8350B611BB39}" dt="2023-08-23T05:06:07.033" v="3030" actId="20577"/>
          <ac:spMkLst>
            <pc:docMk/>
            <pc:sldMk cId="3097122381" sldId="1503"/>
            <ac:spMk id="3589" creationId="{DA243BED-7D8E-DF67-C11F-C5B7B7ECB866}"/>
          </ac:spMkLst>
        </pc:spChg>
        <pc:spChg chg="add del mod">
          <ac:chgData name="Mike Billing" userId="c93a8f490f311bd3" providerId="Windows Live" clId="Web-{5751699E-B1D0-4569-9804-8350B611BB39}" dt="2023-08-23T05:03:56.419" v="2876"/>
          <ac:spMkLst>
            <pc:docMk/>
            <pc:sldMk cId="3097122381" sldId="1503"/>
            <ac:spMk id="5826" creationId="{72604D0B-8BC1-BF71-171E-0F0E6A6F3EEB}"/>
          </ac:spMkLst>
        </pc:spChg>
        <pc:graphicFrameChg chg="mod modGraphic">
          <ac:chgData name="Mike Billing" userId="c93a8f490f311bd3" providerId="Windows Live" clId="Web-{5751699E-B1D0-4569-9804-8350B611BB39}" dt="2023-08-23T05:07:43.287" v="3098" actId="20577"/>
          <ac:graphicFrameMkLst>
            <pc:docMk/>
            <pc:sldMk cId="3097122381" sldId="1503"/>
            <ac:graphicFrameMk id="2" creationId="{589C80C7-FA8B-BE84-A18A-BCA36D9B17DE}"/>
          </ac:graphicFrameMkLst>
        </pc:graphicFrameChg>
      </pc:sldChg>
      <pc:sldChg chg="ord">
        <pc:chgData name="Mike Billing" userId="c93a8f490f311bd3" providerId="Windows Live" clId="Web-{5751699E-B1D0-4569-9804-8350B611BB39}" dt="2023-08-23T05:16:49.743" v="3099"/>
        <pc:sldMkLst>
          <pc:docMk/>
          <pc:sldMk cId="488385681" sldId="1510"/>
        </pc:sldMkLst>
      </pc:sldChg>
      <pc:sldChg chg="modSp">
        <pc:chgData name="Mike Billing" userId="c93a8f490f311bd3" providerId="Windows Live" clId="Web-{5751699E-B1D0-4569-9804-8350B611BB39}" dt="2023-08-23T00:46:24.780" v="1" actId="20577"/>
        <pc:sldMkLst>
          <pc:docMk/>
          <pc:sldMk cId="1933571095" sldId="1512"/>
        </pc:sldMkLst>
        <pc:spChg chg="mod">
          <ac:chgData name="Mike Billing" userId="c93a8f490f311bd3" providerId="Windows Live" clId="Web-{5751699E-B1D0-4569-9804-8350B611BB39}" dt="2023-08-23T00:46:24.780" v="1" actId="20577"/>
          <ac:spMkLst>
            <pc:docMk/>
            <pc:sldMk cId="1933571095" sldId="1512"/>
            <ac:spMk id="14" creationId="{775D8263-9C4D-940A-52D8-64CF103DCF8D}"/>
          </ac:spMkLst>
        </pc:spChg>
      </pc:sldChg>
      <pc:sldChg chg="addSp delSp modSp">
        <pc:chgData name="Mike Billing" userId="c93a8f490f311bd3" providerId="Windows Live" clId="Web-{5751699E-B1D0-4569-9804-8350B611BB39}" dt="2023-08-23T03:52:57.617" v="248" actId="1076"/>
        <pc:sldMkLst>
          <pc:docMk/>
          <pc:sldMk cId="2948003171" sldId="1514"/>
        </pc:sldMkLst>
        <pc:spChg chg="add del mod">
          <ac:chgData name="Mike Billing" userId="c93a8f490f311bd3" providerId="Windows Live" clId="Web-{5751699E-B1D0-4569-9804-8350B611BB39}" dt="2023-08-23T03:44:18.850" v="205"/>
          <ac:spMkLst>
            <pc:docMk/>
            <pc:sldMk cId="2948003171" sldId="1514"/>
            <ac:spMk id="2" creationId="{C1C3EF3B-31FE-2379-F8B9-F544294E0E02}"/>
          </ac:spMkLst>
        </pc:spChg>
        <pc:spChg chg="mod">
          <ac:chgData name="Mike Billing" userId="c93a8f490f311bd3" providerId="Windows Live" clId="Web-{5751699E-B1D0-4569-9804-8350B611BB39}" dt="2023-08-23T03:48:13.936" v="227" actId="1076"/>
          <ac:spMkLst>
            <pc:docMk/>
            <pc:sldMk cId="2948003171" sldId="1514"/>
            <ac:spMk id="12" creationId="{8D980436-0500-6935-D946-61A36B9BC424}"/>
          </ac:spMkLst>
        </pc:spChg>
        <pc:spChg chg="mod">
          <ac:chgData name="Mike Billing" userId="c93a8f490f311bd3" providerId="Windows Live" clId="Web-{5751699E-B1D0-4569-9804-8350B611BB39}" dt="2023-08-23T03:48:10.045" v="226" actId="14100"/>
          <ac:spMkLst>
            <pc:docMk/>
            <pc:sldMk cId="2948003171" sldId="1514"/>
            <ac:spMk id="14" creationId="{775D8263-9C4D-940A-52D8-64CF103DCF8D}"/>
          </ac:spMkLst>
        </pc:spChg>
        <pc:picChg chg="add del mod">
          <ac:chgData name="Mike Billing" userId="c93a8f490f311bd3" providerId="Windows Live" clId="Web-{5751699E-B1D0-4569-9804-8350B611BB39}" dt="2023-08-23T03:52:41.726" v="246"/>
          <ac:picMkLst>
            <pc:docMk/>
            <pc:sldMk cId="2948003171" sldId="1514"/>
            <ac:picMk id="3" creationId="{038C81EB-6B8D-FAFA-7C45-706C56AF6490}"/>
          </ac:picMkLst>
        </pc:picChg>
        <pc:picChg chg="add del mod">
          <ac:chgData name="Mike Billing" userId="c93a8f490f311bd3" providerId="Windows Live" clId="Web-{5751699E-B1D0-4569-9804-8350B611BB39}" dt="2023-08-23T03:47:49.044" v="221"/>
          <ac:picMkLst>
            <pc:docMk/>
            <pc:sldMk cId="2948003171" sldId="1514"/>
            <ac:picMk id="4" creationId="{1D6F83CC-07D3-CC48-BCEA-192D65106424}"/>
          </ac:picMkLst>
        </pc:picChg>
        <pc:picChg chg="add mod">
          <ac:chgData name="Mike Billing" userId="c93a8f490f311bd3" providerId="Windows Live" clId="Web-{5751699E-B1D0-4569-9804-8350B611BB39}" dt="2023-08-23T03:50:43.972" v="241" actId="1076"/>
          <ac:picMkLst>
            <pc:docMk/>
            <pc:sldMk cId="2948003171" sldId="1514"/>
            <ac:picMk id="5" creationId="{D2EFF163-D8A4-EE53-7F3B-B237F84D1872}"/>
          </ac:picMkLst>
        </pc:picChg>
        <pc:picChg chg="add del mod">
          <ac:chgData name="Mike Billing" userId="c93a8f490f311bd3" providerId="Windows Live" clId="Web-{5751699E-B1D0-4569-9804-8350B611BB39}" dt="2023-08-23T03:50:35.987" v="239"/>
          <ac:picMkLst>
            <pc:docMk/>
            <pc:sldMk cId="2948003171" sldId="1514"/>
            <ac:picMk id="6" creationId="{21E91E7D-379B-6A29-ED20-39045183F5A4}"/>
          </ac:picMkLst>
        </pc:picChg>
        <pc:picChg chg="add mod">
          <ac:chgData name="Mike Billing" userId="c93a8f490f311bd3" providerId="Windows Live" clId="Web-{5751699E-B1D0-4569-9804-8350B611BB39}" dt="2023-08-23T03:52:57.617" v="248" actId="1076"/>
          <ac:picMkLst>
            <pc:docMk/>
            <pc:sldMk cId="2948003171" sldId="1514"/>
            <ac:picMk id="7" creationId="{16D3E26B-CF5E-67E6-2D56-CA43FFCF910D}"/>
          </ac:picMkLst>
        </pc:picChg>
        <pc:picChg chg="del">
          <ac:chgData name="Mike Billing" userId="c93a8f490f311bd3" providerId="Windows Live" clId="Web-{5751699E-B1D0-4569-9804-8350B611BB39}" dt="2023-08-23T03:41:06.452" v="130"/>
          <ac:picMkLst>
            <pc:docMk/>
            <pc:sldMk cId="2948003171" sldId="1514"/>
            <ac:picMk id="10" creationId="{9B22C204-A840-C51A-B145-7E58B62FFEA2}"/>
          </ac:picMkLst>
        </pc:picChg>
        <pc:picChg chg="add mod">
          <ac:chgData name="Mike Billing" userId="c93a8f490f311bd3" providerId="Windows Live" clId="Web-{5751699E-B1D0-4569-9804-8350B611BB39}" dt="2023-08-23T03:52:41.789" v="247" actId="1076"/>
          <ac:picMkLst>
            <pc:docMk/>
            <pc:sldMk cId="2948003171" sldId="1514"/>
            <ac:picMk id="13" creationId="{0EDEE1EC-EF4B-42E2-2ADC-2BE79DA4EE57}"/>
          </ac:picMkLst>
        </pc:picChg>
      </pc:sldChg>
    </pc:docChg>
  </pc:docChgLst>
  <pc:docChgLst>
    <pc:chgData name="Steven Wright" userId="9e3ad5f8a8318382" providerId="LiveId" clId="{A59CA7D7-6C01-4901-A957-6954B786D13C}"/>
    <pc:docChg chg="undo redo custSel addSld delSld modSld sldOrd modSection">
      <pc:chgData name="Steven Wright" userId="9e3ad5f8a8318382" providerId="LiveId" clId="{A59CA7D7-6C01-4901-A957-6954B786D13C}" dt="2023-08-28T00:27:01.831" v="18166" actId="1076"/>
      <pc:docMkLst>
        <pc:docMk/>
      </pc:docMkLst>
      <pc:sldChg chg="addSp delSp modSp mod">
        <pc:chgData name="Steven Wright" userId="9e3ad5f8a8318382" providerId="LiveId" clId="{A59CA7D7-6C01-4901-A957-6954B786D13C}" dt="2023-08-28T00:27:01.831" v="18166" actId="1076"/>
        <pc:sldMkLst>
          <pc:docMk/>
          <pc:sldMk cId="0" sldId="268"/>
        </pc:sldMkLst>
        <pc:spChg chg="add mod">
          <ac:chgData name="Steven Wright" userId="9e3ad5f8a8318382" providerId="LiveId" clId="{A59CA7D7-6C01-4901-A957-6954B786D13C}" dt="2023-08-28T00:27:01.831" v="18166" actId="1076"/>
          <ac:spMkLst>
            <pc:docMk/>
            <pc:sldMk cId="0" sldId="268"/>
            <ac:spMk id="2" creationId="{735B01D3-F5AA-4FEE-0FE7-82793EBE4548}"/>
          </ac:spMkLst>
        </pc:spChg>
        <pc:spChg chg="mod">
          <ac:chgData name="Steven Wright" userId="9e3ad5f8a8318382" providerId="LiveId" clId="{A59CA7D7-6C01-4901-A957-6954B786D13C}" dt="2023-08-24T05:52:49.538" v="6354" actId="1076"/>
          <ac:spMkLst>
            <pc:docMk/>
            <pc:sldMk cId="0" sldId="268"/>
            <ac:spMk id="10" creationId="{9DB44E14-2A0A-402F-8E57-EA9BEEAAD118}"/>
          </ac:spMkLst>
        </pc:spChg>
        <pc:picChg chg="del">
          <ac:chgData name="Steven Wright" userId="9e3ad5f8a8318382" providerId="LiveId" clId="{A59CA7D7-6C01-4901-A957-6954B786D13C}" dt="2023-08-20T23:06:35.629" v="3" actId="478"/>
          <ac:picMkLst>
            <pc:docMk/>
            <pc:sldMk cId="0" sldId="268"/>
            <ac:picMk id="2" creationId="{A9BA6F45-FC70-B742-44BE-0F2C5117C269}"/>
          </ac:picMkLst>
        </pc:picChg>
        <pc:picChg chg="add del">
          <ac:chgData name="Steven Wright" userId="9e3ad5f8a8318382" providerId="LiveId" clId="{A59CA7D7-6C01-4901-A957-6954B786D13C}" dt="2023-08-20T23:25:38.124" v="37" actId="478"/>
          <ac:picMkLst>
            <pc:docMk/>
            <pc:sldMk cId="0" sldId="268"/>
            <ac:picMk id="3" creationId="{797553A4-051F-D061-4240-7278E72772A9}"/>
          </ac:picMkLst>
        </pc:picChg>
        <pc:picChg chg="add mod">
          <ac:chgData name="Steven Wright" userId="9e3ad5f8a8318382" providerId="LiveId" clId="{A59CA7D7-6C01-4901-A957-6954B786D13C}" dt="2023-08-28T00:25:44.962" v="18163"/>
          <ac:picMkLst>
            <pc:docMk/>
            <pc:sldMk cId="0" sldId="268"/>
            <ac:picMk id="4" creationId="{F571F61C-45EB-1F2B-7B2B-470E99854612}"/>
          </ac:picMkLst>
        </pc:picChg>
        <pc:picChg chg="mod">
          <ac:chgData name="Steven Wright" userId="9e3ad5f8a8318382" providerId="LiveId" clId="{A59CA7D7-6C01-4901-A957-6954B786D13C}" dt="2023-08-24T05:52:38.129" v="6351" actId="1076"/>
          <ac:picMkLst>
            <pc:docMk/>
            <pc:sldMk cId="0" sldId="268"/>
            <ac:picMk id="11" creationId="{49610D72-FD84-4FB0-9B48-B331134BA434}"/>
          </ac:picMkLst>
        </pc:picChg>
        <pc:picChg chg="mod">
          <ac:chgData name="Steven Wright" userId="9e3ad5f8a8318382" providerId="LiveId" clId="{A59CA7D7-6C01-4901-A957-6954B786D13C}" dt="2023-08-21T00:03:49.788" v="1232" actId="14826"/>
          <ac:picMkLst>
            <pc:docMk/>
            <pc:sldMk cId="0" sldId="268"/>
            <ac:picMk id="55" creationId="{00000000-0000-0000-0000-000000000000}"/>
          </ac:picMkLst>
        </pc:picChg>
      </pc:sldChg>
      <pc:sldChg chg="addSp delSp modSp mod">
        <pc:chgData name="Steven Wright" userId="9e3ad5f8a8318382" providerId="LiveId" clId="{A59CA7D7-6C01-4901-A957-6954B786D13C}" dt="2023-08-28T00:15:15.427" v="18075" actId="207"/>
        <pc:sldMkLst>
          <pc:docMk/>
          <pc:sldMk cId="2283219205" sldId="294"/>
        </pc:sldMkLst>
        <pc:spChg chg="del mod">
          <ac:chgData name="Steven Wright" userId="9e3ad5f8a8318382" providerId="LiveId" clId="{A59CA7D7-6C01-4901-A957-6954B786D13C}" dt="2023-08-25T02:59:51.150" v="12631" actId="478"/>
          <ac:spMkLst>
            <pc:docMk/>
            <pc:sldMk cId="2283219205" sldId="294"/>
            <ac:spMk id="2" creationId="{125A2734-BBE8-4C0C-9227-D2264AD58E65}"/>
          </ac:spMkLst>
        </pc:spChg>
        <pc:spChg chg="del mod">
          <ac:chgData name="Steven Wright" userId="9e3ad5f8a8318382" providerId="LiveId" clId="{A59CA7D7-6C01-4901-A957-6954B786D13C}" dt="2023-08-25T02:59:47.675" v="12629" actId="478"/>
          <ac:spMkLst>
            <pc:docMk/>
            <pc:sldMk cId="2283219205" sldId="294"/>
            <ac:spMk id="3" creationId="{54814E09-807B-425D-AD3A-BD40F9D569B5}"/>
          </ac:spMkLst>
        </pc:spChg>
        <pc:spChg chg="del mod">
          <ac:chgData name="Steven Wright" userId="9e3ad5f8a8318382" providerId="LiveId" clId="{A59CA7D7-6C01-4901-A957-6954B786D13C}" dt="2023-08-25T02:59:49.273" v="12630" actId="478"/>
          <ac:spMkLst>
            <pc:docMk/>
            <pc:sldMk cId="2283219205" sldId="294"/>
            <ac:spMk id="25" creationId="{549B818E-C230-4D61-865C-A3F79F887434}"/>
          </ac:spMkLst>
        </pc:spChg>
        <pc:graphicFrameChg chg="add mod modGraphic">
          <ac:chgData name="Steven Wright" userId="9e3ad5f8a8318382" providerId="LiveId" clId="{A59CA7D7-6C01-4901-A957-6954B786D13C}" dt="2023-08-28T00:15:15.427" v="18075" actId="207"/>
          <ac:graphicFrameMkLst>
            <pc:docMk/>
            <pc:sldMk cId="2283219205" sldId="294"/>
            <ac:graphicFrameMk id="6" creationId="{5E65EF10-B52A-12E0-F9FC-68577CA2C190}"/>
          </ac:graphicFrameMkLst>
        </pc:graphicFrameChg>
      </pc:sldChg>
      <pc:sldChg chg="delSp modSp mod">
        <pc:chgData name="Steven Wright" userId="9e3ad5f8a8318382" providerId="LiveId" clId="{A59CA7D7-6C01-4901-A957-6954B786D13C}" dt="2023-08-25T06:37:47.998" v="17240" actId="2711"/>
        <pc:sldMkLst>
          <pc:docMk/>
          <pc:sldMk cId="1213601610" sldId="519"/>
        </pc:sldMkLst>
        <pc:spChg chg="mod">
          <ac:chgData name="Steven Wright" userId="9e3ad5f8a8318382" providerId="LiveId" clId="{A59CA7D7-6C01-4901-A957-6954B786D13C}" dt="2023-08-25T03:03:14.302" v="12676" actId="20577"/>
          <ac:spMkLst>
            <pc:docMk/>
            <pc:sldMk cId="1213601610" sldId="519"/>
            <ac:spMk id="2" creationId="{28635892-FC58-43FA-B7F4-DFFB88DE57BA}"/>
          </ac:spMkLst>
        </pc:spChg>
        <pc:spChg chg="mod">
          <ac:chgData name="Steven Wright" userId="9e3ad5f8a8318382" providerId="LiveId" clId="{A59CA7D7-6C01-4901-A957-6954B786D13C}" dt="2023-08-25T06:37:47.998" v="17240" actId="2711"/>
          <ac:spMkLst>
            <pc:docMk/>
            <pc:sldMk cId="1213601610" sldId="519"/>
            <ac:spMk id="6" creationId="{5DB20930-1C01-4886-B831-885681316BCF}"/>
          </ac:spMkLst>
        </pc:spChg>
        <pc:picChg chg="del">
          <ac:chgData name="Steven Wright" userId="9e3ad5f8a8318382" providerId="LiveId" clId="{A59CA7D7-6C01-4901-A957-6954B786D13C}" dt="2023-08-25T03:03:18.225" v="12677" actId="478"/>
          <ac:picMkLst>
            <pc:docMk/>
            <pc:sldMk cId="1213601610" sldId="519"/>
            <ac:picMk id="11" creationId="{F755AC45-8DFB-47D9-9976-5702678E0BC5}"/>
          </ac:picMkLst>
        </pc:picChg>
      </pc:sldChg>
      <pc:sldChg chg="addSp delSp modSp mod">
        <pc:chgData name="Steven Wright" userId="9e3ad5f8a8318382" providerId="LiveId" clId="{A59CA7D7-6C01-4901-A957-6954B786D13C}" dt="2023-08-28T00:22:55.564" v="18084"/>
        <pc:sldMkLst>
          <pc:docMk/>
          <pc:sldMk cId="2910793504" sldId="520"/>
        </pc:sldMkLst>
        <pc:spChg chg="add mod">
          <ac:chgData name="Steven Wright" userId="9e3ad5f8a8318382" providerId="LiveId" clId="{A59CA7D7-6C01-4901-A957-6954B786D13C}" dt="2023-08-28T00:22:55.564" v="18084"/>
          <ac:spMkLst>
            <pc:docMk/>
            <pc:sldMk cId="2910793504" sldId="520"/>
            <ac:spMk id="4" creationId="{BBE348E2-1B5C-5C6D-10E3-55EA5C375274}"/>
          </ac:spMkLst>
        </pc:spChg>
        <pc:spChg chg="del mod">
          <ac:chgData name="Steven Wright" userId="9e3ad5f8a8318382" providerId="LiveId" clId="{A59CA7D7-6C01-4901-A957-6954B786D13C}" dt="2023-08-20T23:50:17.576" v="550" actId="478"/>
          <ac:spMkLst>
            <pc:docMk/>
            <pc:sldMk cId="2910793504" sldId="520"/>
            <ac:spMk id="17" creationId="{A26F5826-3CE0-F2C3-AD3A-C19CF188D608}"/>
          </ac:spMkLst>
        </pc:spChg>
        <pc:picChg chg="del">
          <ac:chgData name="Steven Wright" userId="9e3ad5f8a8318382" providerId="LiveId" clId="{A59CA7D7-6C01-4901-A957-6954B786D13C}" dt="2023-08-20T23:27:08.629" v="64" actId="478"/>
          <ac:picMkLst>
            <pc:docMk/>
            <pc:sldMk cId="2910793504" sldId="520"/>
            <ac:picMk id="6" creationId="{EC922FF4-86DB-DB8B-9952-51DD0AEFD4C7}"/>
          </ac:picMkLst>
        </pc:picChg>
      </pc:sldChg>
      <pc:sldChg chg="del">
        <pc:chgData name="Steven Wright" userId="9e3ad5f8a8318382" providerId="LiveId" clId="{A59CA7D7-6C01-4901-A957-6954B786D13C}" dt="2023-08-20T23:32:16.105" v="204" actId="47"/>
        <pc:sldMkLst>
          <pc:docMk/>
          <pc:sldMk cId="2100205561" sldId="544"/>
        </pc:sldMkLst>
      </pc:sldChg>
      <pc:sldChg chg="addSp delSp modSp mod">
        <pc:chgData name="Steven Wright" userId="9e3ad5f8a8318382" providerId="LiveId" clId="{A59CA7D7-6C01-4901-A957-6954B786D13C}" dt="2023-08-25T06:37:41.132" v="17239" actId="255"/>
        <pc:sldMkLst>
          <pc:docMk/>
          <pc:sldMk cId="2070945800" sldId="589"/>
        </pc:sldMkLst>
        <pc:spChg chg="mod">
          <ac:chgData name="Steven Wright" userId="9e3ad5f8a8318382" providerId="LiveId" clId="{A59CA7D7-6C01-4901-A957-6954B786D13C}" dt="2023-08-25T03:03:11.293" v="12675" actId="20577"/>
          <ac:spMkLst>
            <pc:docMk/>
            <pc:sldMk cId="2070945800" sldId="589"/>
            <ac:spMk id="3" creationId="{AE401AB3-0653-45D8-B7AD-A920FB1EF164}"/>
          </ac:spMkLst>
        </pc:spChg>
        <pc:spChg chg="del mod">
          <ac:chgData name="Steven Wright" userId="9e3ad5f8a8318382" providerId="LiveId" clId="{A59CA7D7-6C01-4901-A957-6954B786D13C}" dt="2023-08-21T00:12:15.044" v="1607"/>
          <ac:spMkLst>
            <pc:docMk/>
            <pc:sldMk cId="2070945800" sldId="589"/>
            <ac:spMk id="6" creationId="{A5BE0060-70DD-E65D-7177-F8891C9648C8}"/>
          </ac:spMkLst>
        </pc:spChg>
        <pc:spChg chg="add del mod">
          <ac:chgData name="Steven Wright" userId="9e3ad5f8a8318382" providerId="LiveId" clId="{A59CA7D7-6C01-4901-A957-6954B786D13C}" dt="2023-08-25T02:17:30.764" v="12254" actId="478"/>
          <ac:spMkLst>
            <pc:docMk/>
            <pc:sldMk cId="2070945800" sldId="589"/>
            <ac:spMk id="10" creationId="{2146CDA1-D2F8-5D10-5A5C-CE4420BB94E6}"/>
          </ac:spMkLst>
        </pc:spChg>
        <pc:graphicFrameChg chg="del modGraphic">
          <ac:chgData name="Steven Wright" userId="9e3ad5f8a8318382" providerId="LiveId" clId="{A59CA7D7-6C01-4901-A957-6954B786D13C}" dt="2023-08-24T05:50:00.226" v="6318" actId="478"/>
          <ac:graphicFrameMkLst>
            <pc:docMk/>
            <pc:sldMk cId="2070945800" sldId="589"/>
            <ac:graphicFrameMk id="4" creationId="{C05A31E9-D263-40B1-846E-7E555FDE676E}"/>
          </ac:graphicFrameMkLst>
        </pc:graphicFrameChg>
        <pc:graphicFrameChg chg="add mod modGraphic">
          <ac:chgData name="Steven Wright" userId="9e3ad5f8a8318382" providerId="LiveId" clId="{A59CA7D7-6C01-4901-A957-6954B786D13C}" dt="2023-08-25T06:37:41.132" v="17239" actId="255"/>
          <ac:graphicFrameMkLst>
            <pc:docMk/>
            <pc:sldMk cId="2070945800" sldId="589"/>
            <ac:graphicFrameMk id="6" creationId="{64EE4B61-F25B-D367-88D2-51DE0DE6DD03}"/>
          </ac:graphicFrameMkLst>
        </pc:graphicFrameChg>
        <pc:picChg chg="del mod">
          <ac:chgData name="Steven Wright" userId="9e3ad5f8a8318382" providerId="LiveId" clId="{A59CA7D7-6C01-4901-A957-6954B786D13C}" dt="2023-08-25T02:52:24.086" v="12528" actId="478"/>
          <ac:picMkLst>
            <pc:docMk/>
            <pc:sldMk cId="2070945800" sldId="589"/>
            <ac:picMk id="5" creationId="{671848E8-9527-A271-79C8-3A9B7D60D56C}"/>
          </ac:picMkLst>
        </pc:picChg>
      </pc:sldChg>
      <pc:sldChg chg="modSp del mod">
        <pc:chgData name="Steven Wright" userId="9e3ad5f8a8318382" providerId="LiveId" clId="{A59CA7D7-6C01-4901-A957-6954B786D13C}" dt="2023-08-20T23:32:14.988" v="203" actId="47"/>
        <pc:sldMkLst>
          <pc:docMk/>
          <pc:sldMk cId="2140874301" sldId="592"/>
        </pc:sldMkLst>
        <pc:spChg chg="mod">
          <ac:chgData name="Steven Wright" userId="9e3ad5f8a8318382" providerId="LiveId" clId="{A59CA7D7-6C01-4901-A957-6954B786D13C}" dt="2023-08-20T23:28:00.026" v="77" actId="1076"/>
          <ac:spMkLst>
            <pc:docMk/>
            <pc:sldMk cId="2140874301" sldId="592"/>
            <ac:spMk id="16" creationId="{8874ECD6-2E03-451B-B452-0B6574103556}"/>
          </ac:spMkLst>
        </pc:spChg>
        <pc:spChg chg="mod">
          <ac:chgData name="Steven Wright" userId="9e3ad5f8a8318382" providerId="LiveId" clId="{A59CA7D7-6C01-4901-A957-6954B786D13C}" dt="2023-08-20T23:28:07.216" v="80" actId="1076"/>
          <ac:spMkLst>
            <pc:docMk/>
            <pc:sldMk cId="2140874301" sldId="592"/>
            <ac:spMk id="26" creationId="{BEF02F58-6741-4C38-96CE-9DCF15D22BBA}"/>
          </ac:spMkLst>
        </pc:spChg>
        <pc:picChg chg="mod">
          <ac:chgData name="Steven Wright" userId="9e3ad5f8a8318382" providerId="LiveId" clId="{A59CA7D7-6C01-4901-A957-6954B786D13C}" dt="2023-08-20T23:27:48.160" v="72" actId="1076"/>
          <ac:picMkLst>
            <pc:docMk/>
            <pc:sldMk cId="2140874301" sldId="592"/>
            <ac:picMk id="11" creationId="{4E14E448-C178-4D6B-86E6-1FE59389050B}"/>
          </ac:picMkLst>
        </pc:picChg>
        <pc:picChg chg="mod">
          <ac:chgData name="Steven Wright" userId="9e3ad5f8a8318382" providerId="LiveId" clId="{A59CA7D7-6C01-4901-A957-6954B786D13C}" dt="2023-08-20T23:28:09.085" v="81" actId="1076"/>
          <ac:picMkLst>
            <pc:docMk/>
            <pc:sldMk cId="2140874301" sldId="592"/>
            <ac:picMk id="14" creationId="{FF2E010D-05A6-4A29-810B-A24048CAEA3E}"/>
          </ac:picMkLst>
        </pc:picChg>
      </pc:sldChg>
      <pc:sldChg chg="modSp add mod">
        <pc:chgData name="Steven Wright" userId="9e3ad5f8a8318382" providerId="LiveId" clId="{A59CA7D7-6C01-4901-A957-6954B786D13C}" dt="2023-08-25T06:26:32.447" v="17058" actId="20577"/>
        <pc:sldMkLst>
          <pc:docMk/>
          <pc:sldMk cId="3521458312" sldId="657"/>
        </pc:sldMkLst>
        <pc:spChg chg="mod">
          <ac:chgData name="Steven Wright" userId="9e3ad5f8a8318382" providerId="LiveId" clId="{A59CA7D7-6C01-4901-A957-6954B786D13C}" dt="2023-08-25T06:26:32.447" v="17058" actId="20577"/>
          <ac:spMkLst>
            <pc:docMk/>
            <pc:sldMk cId="3521458312" sldId="657"/>
            <ac:spMk id="12" creationId="{FB09ADA8-CD3C-45B8-AAB4-FEAF3070F237}"/>
          </ac:spMkLst>
        </pc:spChg>
        <pc:graphicFrameChg chg="mod">
          <ac:chgData name="Steven Wright" userId="9e3ad5f8a8318382" providerId="LiveId" clId="{A59CA7D7-6C01-4901-A957-6954B786D13C}" dt="2023-08-25T06:26:24.300" v="17052" actId="478"/>
          <ac:graphicFrameMkLst>
            <pc:docMk/>
            <pc:sldMk cId="3521458312" sldId="657"/>
            <ac:graphicFrameMk id="10" creationId="{D344A349-5A23-2FE5-2581-ECD7E8A7BCDE}"/>
          </ac:graphicFrameMkLst>
        </pc:graphicFrameChg>
      </pc:sldChg>
      <pc:sldChg chg="del">
        <pc:chgData name="Steven Wright" userId="9e3ad5f8a8318382" providerId="LiveId" clId="{A59CA7D7-6C01-4901-A957-6954B786D13C}" dt="2023-08-20T23:32:17.143" v="205" actId="47"/>
        <pc:sldMkLst>
          <pc:docMk/>
          <pc:sldMk cId="1543294399" sldId="731"/>
        </pc:sldMkLst>
      </pc:sldChg>
      <pc:sldChg chg="addSp delSp modSp mod">
        <pc:chgData name="Steven Wright" userId="9e3ad5f8a8318382" providerId="LiveId" clId="{A59CA7D7-6C01-4901-A957-6954B786D13C}" dt="2023-08-25T06:37:25.244" v="17238" actId="122"/>
        <pc:sldMkLst>
          <pc:docMk/>
          <pc:sldMk cId="3600126758" sldId="775"/>
        </pc:sldMkLst>
        <pc:spChg chg="mod">
          <ac:chgData name="Steven Wright" userId="9e3ad5f8a8318382" providerId="LiveId" clId="{A59CA7D7-6C01-4901-A957-6954B786D13C}" dt="2023-08-25T03:03:04.557" v="12673" actId="20577"/>
          <ac:spMkLst>
            <pc:docMk/>
            <pc:sldMk cId="3600126758" sldId="775"/>
            <ac:spMk id="3" creationId="{AE401AB3-0653-45D8-B7AD-A920FB1EF164}"/>
          </ac:spMkLst>
        </pc:spChg>
        <pc:spChg chg="add mod">
          <ac:chgData name="Steven Wright" userId="9e3ad5f8a8318382" providerId="LiveId" clId="{A59CA7D7-6C01-4901-A957-6954B786D13C}" dt="2023-08-25T06:37:25.244" v="17238" actId="122"/>
          <ac:spMkLst>
            <pc:docMk/>
            <pc:sldMk cId="3600126758" sldId="775"/>
            <ac:spMk id="4" creationId="{3A6BF7EA-9BD5-5A7A-BA4C-370E8E3E29CA}"/>
          </ac:spMkLst>
        </pc:spChg>
        <pc:spChg chg="del mod">
          <ac:chgData name="Steven Wright" userId="9e3ad5f8a8318382" providerId="LiveId" clId="{A59CA7D7-6C01-4901-A957-6954B786D13C}" dt="2023-08-21T00:11:13.425" v="1538"/>
          <ac:spMkLst>
            <pc:docMk/>
            <pc:sldMk cId="3600126758" sldId="775"/>
            <ac:spMk id="11" creationId="{76239778-5244-6ABB-93D2-63A69B77E9DA}"/>
          </ac:spMkLst>
        </pc:spChg>
        <pc:graphicFrameChg chg="del modGraphic">
          <ac:chgData name="Steven Wright" userId="9e3ad5f8a8318382" providerId="LiveId" clId="{A59CA7D7-6C01-4901-A957-6954B786D13C}" dt="2023-08-21T00:09:45.798" v="1440" actId="478"/>
          <ac:graphicFrameMkLst>
            <pc:docMk/>
            <pc:sldMk cId="3600126758" sldId="775"/>
            <ac:graphicFrameMk id="4" creationId="{6053EB36-BED3-036B-41AB-5B05F33A038E}"/>
          </ac:graphicFrameMkLst>
        </pc:graphicFrameChg>
        <pc:graphicFrameChg chg="add mod modGraphic">
          <ac:chgData name="Steven Wright" userId="9e3ad5f8a8318382" providerId="LiveId" clId="{A59CA7D7-6C01-4901-A957-6954B786D13C}" dt="2023-08-25T06:37:17.417" v="17234" actId="1076"/>
          <ac:graphicFrameMkLst>
            <pc:docMk/>
            <pc:sldMk cId="3600126758" sldId="775"/>
            <ac:graphicFrameMk id="5" creationId="{2862610B-A00B-E60F-4CF9-00537987B5C6}"/>
          </ac:graphicFrameMkLst>
        </pc:graphicFrameChg>
      </pc:sldChg>
      <pc:sldChg chg="modSp mod">
        <pc:chgData name="Steven Wright" userId="9e3ad5f8a8318382" providerId="LiveId" clId="{A59CA7D7-6C01-4901-A957-6954B786D13C}" dt="2023-08-20T23:29:29.176" v="102" actId="20577"/>
        <pc:sldMkLst>
          <pc:docMk/>
          <pc:sldMk cId="2610451616" sldId="845"/>
        </pc:sldMkLst>
        <pc:spChg chg="mod">
          <ac:chgData name="Steven Wright" userId="9e3ad5f8a8318382" providerId="LiveId" clId="{A59CA7D7-6C01-4901-A957-6954B786D13C}" dt="2023-08-20T23:29:29.176" v="102" actId="20577"/>
          <ac:spMkLst>
            <pc:docMk/>
            <pc:sldMk cId="2610451616" sldId="845"/>
            <ac:spMk id="4" creationId="{957D519F-239E-88FA-DDA5-2FC5D348CD07}"/>
          </ac:spMkLst>
        </pc:spChg>
      </pc:sldChg>
      <pc:sldChg chg="addSp delSp modSp add del mod ord">
        <pc:chgData name="Steven Wright" userId="9e3ad5f8a8318382" providerId="LiveId" clId="{A59CA7D7-6C01-4901-A957-6954B786D13C}" dt="2023-08-25T04:18:13.048" v="16042" actId="20577"/>
        <pc:sldMkLst>
          <pc:docMk/>
          <pc:sldMk cId="247640721" sldId="874"/>
        </pc:sldMkLst>
        <pc:spChg chg="mod">
          <ac:chgData name="Steven Wright" userId="9e3ad5f8a8318382" providerId="LiveId" clId="{A59CA7D7-6C01-4901-A957-6954B786D13C}" dt="2023-08-21T00:13:07.208" v="1657" actId="20577"/>
          <ac:spMkLst>
            <pc:docMk/>
            <pc:sldMk cId="247640721" sldId="874"/>
            <ac:spMk id="3" creationId="{AE401AB3-0653-45D8-B7AD-A920FB1EF164}"/>
          </ac:spMkLst>
        </pc:spChg>
        <pc:spChg chg="add mod">
          <ac:chgData name="Steven Wright" userId="9e3ad5f8a8318382" providerId="LiveId" clId="{A59CA7D7-6C01-4901-A957-6954B786D13C}" dt="2023-08-25T04:18:13.048" v="16042" actId="20577"/>
          <ac:spMkLst>
            <pc:docMk/>
            <pc:sldMk cId="247640721" sldId="874"/>
            <ac:spMk id="5" creationId="{0EBC6F01-9440-2DA6-4E2A-CF1AAC9C5074}"/>
          </ac:spMkLst>
        </pc:spChg>
        <pc:spChg chg="del">
          <ac:chgData name="Steven Wright" userId="9e3ad5f8a8318382" providerId="LiveId" clId="{A59CA7D7-6C01-4901-A957-6954B786D13C}" dt="2023-08-21T00:13:11.979" v="1659" actId="478"/>
          <ac:spMkLst>
            <pc:docMk/>
            <pc:sldMk cId="247640721" sldId="874"/>
            <ac:spMk id="6" creationId="{06F95A04-0A3D-42AA-A7E5-7944E2AF7B48}"/>
          </ac:spMkLst>
        </pc:spChg>
        <pc:spChg chg="del mod">
          <ac:chgData name="Steven Wright" userId="9e3ad5f8a8318382" providerId="LiveId" clId="{A59CA7D7-6C01-4901-A957-6954B786D13C}" dt="2023-08-21T00:13:10.410" v="1658" actId="478"/>
          <ac:spMkLst>
            <pc:docMk/>
            <pc:sldMk cId="247640721" sldId="874"/>
            <ac:spMk id="9" creationId="{A14B288C-33BF-4299-A007-D8255ED3FB60}"/>
          </ac:spMkLst>
        </pc:spChg>
      </pc:sldChg>
      <pc:sldChg chg="modSp">
        <pc:chgData name="Steven Wright" userId="9e3ad5f8a8318382" providerId="LiveId" clId="{A59CA7D7-6C01-4901-A957-6954B786D13C}" dt="2023-08-20T23:04:45.206" v="1" actId="14826"/>
        <pc:sldMkLst>
          <pc:docMk/>
          <pc:sldMk cId="1696272777" sldId="1320"/>
        </pc:sldMkLst>
        <pc:picChg chg="mod">
          <ac:chgData name="Steven Wright" userId="9e3ad5f8a8318382" providerId="LiveId" clId="{A59CA7D7-6C01-4901-A957-6954B786D13C}" dt="2023-08-20T23:04:45.206" v="1" actId="14826"/>
          <ac:picMkLst>
            <pc:docMk/>
            <pc:sldMk cId="1696272777" sldId="1320"/>
            <ac:picMk id="3076" creationId="{09997369-A874-4A91-A701-34F3A4893BA4}"/>
          </ac:picMkLst>
        </pc:picChg>
      </pc:sldChg>
      <pc:sldChg chg="addSp modSp add mod ord">
        <pc:chgData name="Steven Wright" userId="9e3ad5f8a8318382" providerId="LiveId" clId="{A59CA7D7-6C01-4901-A957-6954B786D13C}" dt="2023-08-25T06:25:46.358" v="17026" actId="122"/>
        <pc:sldMkLst>
          <pc:docMk/>
          <pc:sldMk cId="2673715442" sldId="1324"/>
        </pc:sldMkLst>
        <pc:spChg chg="add mod">
          <ac:chgData name="Steven Wright" userId="9e3ad5f8a8318382" providerId="LiveId" clId="{A59CA7D7-6C01-4901-A957-6954B786D13C}" dt="2023-08-25T06:25:46.358" v="17026" actId="122"/>
          <ac:spMkLst>
            <pc:docMk/>
            <pc:sldMk cId="2673715442" sldId="1324"/>
            <ac:spMk id="2" creationId="{70DBAEF0-0A26-BEC9-C1BD-38EA5E982445}"/>
          </ac:spMkLst>
        </pc:spChg>
        <pc:graphicFrameChg chg="mod">
          <ac:chgData name="Steven Wright" userId="9e3ad5f8a8318382" providerId="LiveId" clId="{A59CA7D7-6C01-4901-A957-6954B786D13C}" dt="2023-08-25T06:25:35.959" v="17025" actId="20577"/>
          <ac:graphicFrameMkLst>
            <pc:docMk/>
            <pc:sldMk cId="2673715442" sldId="1324"/>
            <ac:graphicFrameMk id="3" creationId="{8DB756F7-530B-432E-AD84-9FAD82F18DE2}"/>
          </ac:graphicFrameMkLst>
        </pc:graphicFrameChg>
      </pc:sldChg>
      <pc:sldChg chg="del">
        <pc:chgData name="Steven Wright" userId="9e3ad5f8a8318382" providerId="LiveId" clId="{A59CA7D7-6C01-4901-A957-6954B786D13C}" dt="2023-08-20T23:51:31.568" v="558" actId="47"/>
        <pc:sldMkLst>
          <pc:docMk/>
          <pc:sldMk cId="107759293" sldId="1328"/>
        </pc:sldMkLst>
      </pc:sldChg>
      <pc:sldChg chg="add del">
        <pc:chgData name="Steven Wright" userId="9e3ad5f8a8318382" providerId="LiveId" clId="{A59CA7D7-6C01-4901-A957-6954B786D13C}" dt="2023-08-21T00:13:40.927" v="1683" actId="47"/>
        <pc:sldMkLst>
          <pc:docMk/>
          <pc:sldMk cId="2385856266" sldId="1410"/>
        </pc:sldMkLst>
      </pc:sldChg>
      <pc:sldChg chg="modSp">
        <pc:chgData name="Steven Wright" userId="9e3ad5f8a8318382" providerId="LiveId" clId="{A59CA7D7-6C01-4901-A957-6954B786D13C}" dt="2023-08-21T00:06:04.824" v="1240" actId="14826"/>
        <pc:sldMkLst>
          <pc:docMk/>
          <pc:sldMk cId="4166594593" sldId="1417"/>
        </pc:sldMkLst>
        <pc:picChg chg="mod">
          <ac:chgData name="Steven Wright" userId="9e3ad5f8a8318382" providerId="LiveId" clId="{A59CA7D7-6C01-4901-A957-6954B786D13C}" dt="2023-08-21T00:06:04.824" v="1240" actId="14826"/>
          <ac:picMkLst>
            <pc:docMk/>
            <pc:sldMk cId="4166594593" sldId="1417"/>
            <ac:picMk id="3076" creationId="{09997369-A874-4A91-A701-34F3A4893BA4}"/>
          </ac:picMkLst>
        </pc:picChg>
      </pc:sldChg>
      <pc:sldChg chg="del">
        <pc:chgData name="Steven Wright" userId="9e3ad5f8a8318382" providerId="LiveId" clId="{A59CA7D7-6C01-4901-A957-6954B786D13C}" dt="2023-08-20T23:51:32.716" v="559" actId="47"/>
        <pc:sldMkLst>
          <pc:docMk/>
          <pc:sldMk cId="3664682458" sldId="1419"/>
        </pc:sldMkLst>
      </pc:sldChg>
      <pc:sldChg chg="del">
        <pc:chgData name="Steven Wright" userId="9e3ad5f8a8318382" providerId="LiveId" clId="{A59CA7D7-6C01-4901-A957-6954B786D13C}" dt="2023-08-20T23:51:34.114" v="560" actId="47"/>
        <pc:sldMkLst>
          <pc:docMk/>
          <pc:sldMk cId="403602594" sldId="1420"/>
        </pc:sldMkLst>
      </pc:sldChg>
      <pc:sldChg chg="addSp delSp modSp mod">
        <pc:chgData name="Steven Wright" userId="9e3ad5f8a8318382" providerId="LiveId" clId="{A59CA7D7-6C01-4901-A957-6954B786D13C}" dt="2023-08-24T05:46:40.664" v="6098" actId="20577"/>
        <pc:sldMkLst>
          <pc:docMk/>
          <pc:sldMk cId="1488723789" sldId="1421"/>
        </pc:sldMkLst>
        <pc:spChg chg="mod">
          <ac:chgData name="Steven Wright" userId="9e3ad5f8a8318382" providerId="LiveId" clId="{A59CA7D7-6C01-4901-A957-6954B786D13C}" dt="2023-08-21T00:13:52.478" v="1686" actId="20577"/>
          <ac:spMkLst>
            <pc:docMk/>
            <pc:sldMk cId="1488723789" sldId="1421"/>
            <ac:spMk id="3" creationId="{AE401AB3-0653-45D8-B7AD-A920FB1EF164}"/>
          </ac:spMkLst>
        </pc:spChg>
        <pc:spChg chg="del">
          <ac:chgData name="Steven Wright" userId="9e3ad5f8a8318382" providerId="LiveId" clId="{A59CA7D7-6C01-4901-A957-6954B786D13C}" dt="2023-08-20T23:51:28.314" v="557" actId="478"/>
          <ac:spMkLst>
            <pc:docMk/>
            <pc:sldMk cId="1488723789" sldId="1421"/>
            <ac:spMk id="5" creationId="{098AA7E8-F840-D83D-E109-6BDB1446A44C}"/>
          </ac:spMkLst>
        </pc:spChg>
        <pc:graphicFrameChg chg="add mod modGraphic">
          <ac:chgData name="Steven Wright" userId="9e3ad5f8a8318382" providerId="LiveId" clId="{A59CA7D7-6C01-4901-A957-6954B786D13C}" dt="2023-08-24T05:46:40.664" v="6098" actId="20577"/>
          <ac:graphicFrameMkLst>
            <pc:docMk/>
            <pc:sldMk cId="1488723789" sldId="1421"/>
            <ac:graphicFrameMk id="6" creationId="{783C94EB-9759-BFAE-5BEA-5F437A581D35}"/>
          </ac:graphicFrameMkLst>
        </pc:graphicFrameChg>
        <pc:picChg chg="del">
          <ac:chgData name="Steven Wright" userId="9e3ad5f8a8318382" providerId="LiveId" clId="{A59CA7D7-6C01-4901-A957-6954B786D13C}" dt="2023-08-20T23:51:26.078" v="556" actId="478"/>
          <ac:picMkLst>
            <pc:docMk/>
            <pc:sldMk cId="1488723789" sldId="1421"/>
            <ac:picMk id="4" creationId="{ECE60649-4F1A-1B3F-5DF7-BD3D9D2A9E49}"/>
          </ac:picMkLst>
        </pc:picChg>
      </pc:sldChg>
      <pc:sldChg chg="add del">
        <pc:chgData name="Steven Wright" userId="9e3ad5f8a8318382" providerId="LiveId" clId="{A59CA7D7-6C01-4901-A957-6954B786D13C}" dt="2023-08-25T04:03:07.513" v="15538" actId="47"/>
        <pc:sldMkLst>
          <pc:docMk/>
          <pc:sldMk cId="3323223056" sldId="1435"/>
        </pc:sldMkLst>
      </pc:sldChg>
      <pc:sldChg chg="addSp delSp modSp add mod">
        <pc:chgData name="Steven Wright" userId="9e3ad5f8a8318382" providerId="LiveId" clId="{A59CA7D7-6C01-4901-A957-6954B786D13C}" dt="2023-08-28T00:18:35.950" v="18083" actId="1076"/>
        <pc:sldMkLst>
          <pc:docMk/>
          <pc:sldMk cId="3977452130" sldId="1469"/>
        </pc:sldMkLst>
        <pc:spChg chg="mod">
          <ac:chgData name="Steven Wright" userId="9e3ad5f8a8318382" providerId="LiveId" clId="{A59CA7D7-6C01-4901-A957-6954B786D13C}" dt="2023-08-27T23:51:39.544" v="17637" actId="1076"/>
          <ac:spMkLst>
            <pc:docMk/>
            <pc:sldMk cId="3977452130" sldId="1469"/>
            <ac:spMk id="2" creationId="{4C50E273-08D0-537D-F2E3-D7FCF2D7092C}"/>
          </ac:spMkLst>
        </pc:spChg>
        <pc:spChg chg="add mod">
          <ac:chgData name="Steven Wright" userId="9e3ad5f8a8318382" providerId="LiveId" clId="{A59CA7D7-6C01-4901-A957-6954B786D13C}" dt="2023-08-28T00:18:35.950" v="18083" actId="1076"/>
          <ac:spMkLst>
            <pc:docMk/>
            <pc:sldMk cId="3977452130" sldId="1469"/>
            <ac:spMk id="4" creationId="{E8FFC22E-D177-C54B-28A6-CFCB2749A0BB}"/>
          </ac:spMkLst>
        </pc:spChg>
        <pc:spChg chg="mod">
          <ac:chgData name="Steven Wright" userId="9e3ad5f8a8318382" providerId="LiveId" clId="{A59CA7D7-6C01-4901-A957-6954B786D13C}" dt="2023-08-28T00:17:32.571" v="18082" actId="14100"/>
          <ac:spMkLst>
            <pc:docMk/>
            <pc:sldMk cId="3977452130" sldId="1469"/>
            <ac:spMk id="5" creationId="{25C26897-8973-A2F2-0D19-94B392AE3B7D}"/>
          </ac:spMkLst>
        </pc:spChg>
        <pc:spChg chg="add mod">
          <ac:chgData name="Steven Wright" userId="9e3ad5f8a8318382" providerId="LiveId" clId="{A59CA7D7-6C01-4901-A957-6954B786D13C}" dt="2023-08-28T00:09:18.276" v="18007" actId="14100"/>
          <ac:spMkLst>
            <pc:docMk/>
            <pc:sldMk cId="3977452130" sldId="1469"/>
            <ac:spMk id="10" creationId="{2FEC7CDD-13B1-A40B-6B05-CE17B6A0AAF2}"/>
          </ac:spMkLst>
        </pc:spChg>
        <pc:spChg chg="mod">
          <ac:chgData name="Steven Wright" userId="9e3ad5f8a8318382" providerId="LiveId" clId="{A59CA7D7-6C01-4901-A957-6954B786D13C}" dt="2023-08-28T00:09:50.385" v="18014" actId="20577"/>
          <ac:spMkLst>
            <pc:docMk/>
            <pc:sldMk cId="3977452130" sldId="1469"/>
            <ac:spMk id="11" creationId="{F47B3FE4-244F-4800-8BB5-1A93D52FB1D3}"/>
          </ac:spMkLst>
        </pc:spChg>
        <pc:spChg chg="add mod">
          <ac:chgData name="Steven Wright" userId="9e3ad5f8a8318382" providerId="LiveId" clId="{A59CA7D7-6C01-4901-A957-6954B786D13C}" dt="2023-08-28T00:12:44.043" v="18024" actId="113"/>
          <ac:spMkLst>
            <pc:docMk/>
            <pc:sldMk cId="3977452130" sldId="1469"/>
            <ac:spMk id="12" creationId="{60123707-5443-3D89-70AA-C35C28A77620}"/>
          </ac:spMkLst>
        </pc:spChg>
        <pc:spChg chg="add mod">
          <ac:chgData name="Steven Wright" userId="9e3ad5f8a8318382" providerId="LiveId" clId="{A59CA7D7-6C01-4901-A957-6954B786D13C}" dt="2023-08-28T00:16:25.214" v="18081" actId="20577"/>
          <ac:spMkLst>
            <pc:docMk/>
            <pc:sldMk cId="3977452130" sldId="1469"/>
            <ac:spMk id="15" creationId="{E031A7D3-26BC-F581-FF66-632AF78700F0}"/>
          </ac:spMkLst>
        </pc:spChg>
        <pc:spChg chg="mod">
          <ac:chgData name="Steven Wright" userId="9e3ad5f8a8318382" providerId="LiveId" clId="{A59CA7D7-6C01-4901-A957-6954B786D13C}" dt="2023-08-27T23:51:37.036" v="17636" actId="1076"/>
          <ac:spMkLst>
            <pc:docMk/>
            <pc:sldMk cId="3977452130" sldId="1469"/>
            <ac:spMk id="16" creationId="{EF1D43A5-77AC-1FF7-19CE-FC670C109CFF}"/>
          </ac:spMkLst>
        </pc:spChg>
        <pc:spChg chg="add mod">
          <ac:chgData name="Steven Wright" userId="9e3ad5f8a8318382" providerId="LiveId" clId="{A59CA7D7-6C01-4901-A957-6954B786D13C}" dt="2023-08-28T00:12:46.685" v="18025" actId="113"/>
          <ac:spMkLst>
            <pc:docMk/>
            <pc:sldMk cId="3977452130" sldId="1469"/>
            <ac:spMk id="17" creationId="{C510D502-9268-5626-CE7A-A577A0A7F7AF}"/>
          </ac:spMkLst>
        </pc:spChg>
        <pc:spChg chg="mod">
          <ac:chgData name="Steven Wright" userId="9e3ad5f8a8318382" providerId="LiveId" clId="{A59CA7D7-6C01-4901-A957-6954B786D13C}" dt="2023-08-27T23:51:34.978" v="17635" actId="1076"/>
          <ac:spMkLst>
            <pc:docMk/>
            <pc:sldMk cId="3977452130" sldId="1469"/>
            <ac:spMk id="18" creationId="{DAC082BA-0D78-2180-8472-7FDB65C35CB9}"/>
          </ac:spMkLst>
        </pc:spChg>
        <pc:spChg chg="add mod">
          <ac:chgData name="Steven Wright" userId="9e3ad5f8a8318382" providerId="LiveId" clId="{A59CA7D7-6C01-4901-A957-6954B786D13C}" dt="2023-08-28T00:11:19.777" v="18017" actId="14100"/>
          <ac:spMkLst>
            <pc:docMk/>
            <pc:sldMk cId="3977452130" sldId="1469"/>
            <ac:spMk id="19" creationId="{DDB0DCD8-B005-9FF3-55DD-7916D1F07510}"/>
          </ac:spMkLst>
        </pc:spChg>
        <pc:spChg chg="add del mod">
          <ac:chgData name="Steven Wright" userId="9e3ad5f8a8318382" providerId="LiveId" clId="{A59CA7D7-6C01-4901-A957-6954B786D13C}" dt="2023-08-27T23:55:30.957" v="17702"/>
          <ac:spMkLst>
            <pc:docMk/>
            <pc:sldMk cId="3977452130" sldId="1469"/>
            <ac:spMk id="20" creationId="{647E9AD2-EE47-6527-48FA-8BDFE9D28AEE}"/>
          </ac:spMkLst>
        </pc:spChg>
        <pc:spChg chg="del">
          <ac:chgData name="Steven Wright" userId="9e3ad5f8a8318382" providerId="LiveId" clId="{A59CA7D7-6C01-4901-A957-6954B786D13C}" dt="2023-08-20T23:30:34.643" v="107" actId="478"/>
          <ac:spMkLst>
            <pc:docMk/>
            <pc:sldMk cId="3977452130" sldId="1469"/>
            <ac:spMk id="20" creationId="{8A19506A-83AA-BF61-03DF-1F2B52F57593}"/>
          </ac:spMkLst>
        </pc:spChg>
        <pc:picChg chg="mod">
          <ac:chgData name="Steven Wright" userId="9e3ad5f8a8318382" providerId="LiveId" clId="{A59CA7D7-6C01-4901-A957-6954B786D13C}" dt="2023-08-27T23:51:23.984" v="17632" actId="1076"/>
          <ac:picMkLst>
            <pc:docMk/>
            <pc:sldMk cId="3977452130" sldId="1469"/>
            <ac:picMk id="3" creationId="{9A5D1E76-896A-B684-72AE-5CC43572C72D}"/>
          </ac:picMkLst>
        </pc:picChg>
        <pc:picChg chg="mod">
          <ac:chgData name="Steven Wright" userId="9e3ad5f8a8318382" providerId="LiveId" clId="{A59CA7D7-6C01-4901-A957-6954B786D13C}" dt="2023-08-27T23:51:27.054" v="17633" actId="1076"/>
          <ac:picMkLst>
            <pc:docMk/>
            <pc:sldMk cId="3977452130" sldId="1469"/>
            <ac:picMk id="6" creationId="{265A05B5-6A7C-5289-32B7-6C27D1E7C15F}"/>
          </ac:picMkLst>
        </pc:picChg>
        <pc:picChg chg="mod">
          <ac:chgData name="Steven Wright" userId="9e3ad5f8a8318382" providerId="LiveId" clId="{A59CA7D7-6C01-4901-A957-6954B786D13C}" dt="2023-08-27T23:51:32.179" v="17634" actId="1076"/>
          <ac:picMkLst>
            <pc:docMk/>
            <pc:sldMk cId="3977452130" sldId="1469"/>
            <ac:picMk id="7" creationId="{D3BDBC70-27C7-39C1-1482-CF2B5B840A92}"/>
          </ac:picMkLst>
        </pc:picChg>
        <pc:picChg chg="del">
          <ac:chgData name="Steven Wright" userId="9e3ad5f8a8318382" providerId="LiveId" clId="{A59CA7D7-6C01-4901-A957-6954B786D13C}" dt="2023-08-20T23:30:33.015" v="106" actId="478"/>
          <ac:picMkLst>
            <pc:docMk/>
            <pc:sldMk cId="3977452130" sldId="1469"/>
            <ac:picMk id="10" creationId="{B24E5E3F-B426-9E0C-A7EA-5C17FEDA8CB5}"/>
          </ac:picMkLst>
        </pc:picChg>
        <pc:picChg chg="add del mod">
          <ac:chgData name="Steven Wright" userId="9e3ad5f8a8318382" providerId="LiveId" clId="{A59CA7D7-6C01-4901-A957-6954B786D13C}" dt="2023-08-28T00:11:27.245" v="18019" actId="1076"/>
          <ac:picMkLst>
            <pc:docMk/>
            <pc:sldMk cId="3977452130" sldId="1469"/>
            <ac:picMk id="13" creationId="{6A1A9AC6-89F3-F447-8F13-BFED6E593F23}"/>
          </ac:picMkLst>
        </pc:picChg>
        <pc:picChg chg="add mod">
          <ac:chgData name="Steven Wright" userId="9e3ad5f8a8318382" providerId="LiveId" clId="{A59CA7D7-6C01-4901-A957-6954B786D13C}" dt="2023-08-28T00:05:11.751" v="18000" actId="1076"/>
          <ac:picMkLst>
            <pc:docMk/>
            <pc:sldMk cId="3977452130" sldId="1469"/>
            <ac:picMk id="1026" creationId="{FFCFA79A-725F-057D-CB7E-1BBFB5E564E9}"/>
          </ac:picMkLst>
        </pc:picChg>
      </pc:sldChg>
      <pc:sldChg chg="modSp add mod">
        <pc:chgData name="Steven Wright" userId="9e3ad5f8a8318382" providerId="LiveId" clId="{A59CA7D7-6C01-4901-A957-6954B786D13C}" dt="2023-08-28T00:22:55.564" v="18084"/>
        <pc:sldMkLst>
          <pc:docMk/>
          <pc:sldMk cId="2956524187" sldId="1470"/>
        </pc:sldMkLst>
        <pc:spChg chg="mod">
          <ac:chgData name="Steven Wright" userId="9e3ad5f8a8318382" providerId="LiveId" clId="{A59CA7D7-6C01-4901-A957-6954B786D13C}" dt="2023-08-28T00:22:55.564" v="18084"/>
          <ac:spMkLst>
            <pc:docMk/>
            <pc:sldMk cId="2956524187" sldId="1470"/>
            <ac:spMk id="14" creationId="{72374E8B-C424-4954-94ED-AA8CDFBCB06C}"/>
          </ac:spMkLst>
        </pc:spChg>
        <pc:spChg chg="mod">
          <ac:chgData name="Steven Wright" userId="9e3ad5f8a8318382" providerId="LiveId" clId="{A59CA7D7-6C01-4901-A957-6954B786D13C}" dt="2023-08-25T04:33:49.970" v="16438" actId="12"/>
          <ac:spMkLst>
            <pc:docMk/>
            <pc:sldMk cId="2956524187" sldId="1470"/>
            <ac:spMk id="22" creationId="{A26CE98A-7157-4E78-88DC-70D127BC7CC5}"/>
          </ac:spMkLst>
        </pc:spChg>
      </pc:sldChg>
      <pc:sldChg chg="addSp delSp modSp add mod">
        <pc:chgData name="Steven Wright" userId="9e3ad5f8a8318382" providerId="LiveId" clId="{A59CA7D7-6C01-4901-A957-6954B786D13C}" dt="2023-08-25T04:36:24.368" v="16491" actId="20577"/>
        <pc:sldMkLst>
          <pc:docMk/>
          <pc:sldMk cId="2043601979" sldId="1500"/>
        </pc:sldMkLst>
        <pc:spChg chg="add mod">
          <ac:chgData name="Steven Wright" userId="9e3ad5f8a8318382" providerId="LiveId" clId="{A59CA7D7-6C01-4901-A957-6954B786D13C}" dt="2023-08-25T04:36:24.368" v="16491" actId="20577"/>
          <ac:spMkLst>
            <pc:docMk/>
            <pc:sldMk cId="2043601979" sldId="1500"/>
            <ac:spMk id="7" creationId="{1BF4E7F6-97BB-F868-7F38-98047F053C69}"/>
          </ac:spMkLst>
        </pc:spChg>
        <pc:picChg chg="add del">
          <ac:chgData name="Steven Wright" userId="9e3ad5f8a8318382" providerId="LiveId" clId="{A59CA7D7-6C01-4901-A957-6954B786D13C}" dt="2023-08-25T04:36:17.705" v="16484"/>
          <ac:picMkLst>
            <pc:docMk/>
            <pc:sldMk cId="2043601979" sldId="1500"/>
            <ac:picMk id="6" creationId="{B7EFB7A9-E196-86A5-AEC4-6592A0E66FE8}"/>
          </ac:picMkLst>
        </pc:picChg>
      </pc:sldChg>
      <pc:sldChg chg="addSp modSp add mod">
        <pc:chgData name="Steven Wright" userId="9e3ad5f8a8318382" providerId="LiveId" clId="{A59CA7D7-6C01-4901-A957-6954B786D13C}" dt="2023-08-25T04:36:07.768" v="16482" actId="20577"/>
        <pc:sldMkLst>
          <pc:docMk/>
          <pc:sldMk cId="3106113252" sldId="1501"/>
        </pc:sldMkLst>
        <pc:spChg chg="add mod">
          <ac:chgData name="Steven Wright" userId="9e3ad5f8a8318382" providerId="LiveId" clId="{A59CA7D7-6C01-4901-A957-6954B786D13C}" dt="2023-08-25T04:36:07.768" v="16482" actId="20577"/>
          <ac:spMkLst>
            <pc:docMk/>
            <pc:sldMk cId="3106113252" sldId="1501"/>
            <ac:spMk id="2" creationId="{BEB80841-15C8-FC57-F724-0975C80FA82A}"/>
          </ac:spMkLst>
        </pc:spChg>
      </pc:sldChg>
      <pc:sldChg chg="addSp delSp add del setBg delDesignElem">
        <pc:chgData name="Steven Wright" userId="9e3ad5f8a8318382" providerId="LiveId" clId="{A59CA7D7-6C01-4901-A957-6954B786D13C}" dt="2023-08-20T23:51:51.311" v="569"/>
        <pc:sldMkLst>
          <pc:docMk/>
          <pc:sldMk cId="2362239519" sldId="1503"/>
        </pc:sldMkLst>
        <pc:spChg chg="add del">
          <ac:chgData name="Steven Wright" userId="9e3ad5f8a8318382" providerId="LiveId" clId="{A59CA7D7-6C01-4901-A957-6954B786D13C}" dt="2023-08-20T23:51:51.311" v="569"/>
          <ac:spMkLst>
            <pc:docMk/>
            <pc:sldMk cId="2362239519" sldId="1503"/>
            <ac:spMk id="12" creationId="{DFF2AC85-FAA0-4844-813F-83C04D7382E2}"/>
          </ac:spMkLst>
        </pc:spChg>
        <pc:spChg chg="add del">
          <ac:chgData name="Steven Wright" userId="9e3ad5f8a8318382" providerId="LiveId" clId="{A59CA7D7-6C01-4901-A957-6954B786D13C}" dt="2023-08-20T23:51:51.311" v="569"/>
          <ac:spMkLst>
            <pc:docMk/>
            <pc:sldMk cId="2362239519" sldId="1503"/>
            <ac:spMk id="13" creationId="{89CC0F1E-BAA2-47B1-8F83-7ECB9FD9E009}"/>
          </ac:spMkLst>
        </pc:spChg>
      </pc:sldChg>
      <pc:sldChg chg="addSp delSp modSp add mod">
        <pc:chgData name="Steven Wright" userId="9e3ad5f8a8318382" providerId="LiveId" clId="{A59CA7D7-6C01-4901-A957-6954B786D13C}" dt="2023-08-28T00:22:55.564" v="18084"/>
        <pc:sldMkLst>
          <pc:docMk/>
          <pc:sldMk cId="3097122381" sldId="1503"/>
        </pc:sldMkLst>
        <pc:spChg chg="del mod">
          <ac:chgData name="Steven Wright" userId="9e3ad5f8a8318382" providerId="LiveId" clId="{A59CA7D7-6C01-4901-A957-6954B786D13C}" dt="2023-08-20T23:52:11.770" v="584"/>
          <ac:spMkLst>
            <pc:docMk/>
            <pc:sldMk cId="3097122381" sldId="1503"/>
            <ac:spMk id="3" creationId="{7D431044-FCF8-4D39-8EBC-2780155076FF}"/>
          </ac:spMkLst>
        </pc:spChg>
        <pc:spChg chg="del mod">
          <ac:chgData name="Steven Wright" userId="9e3ad5f8a8318382" providerId="LiveId" clId="{A59CA7D7-6C01-4901-A957-6954B786D13C}" dt="2023-08-20T23:52:11.770" v="580"/>
          <ac:spMkLst>
            <pc:docMk/>
            <pc:sldMk cId="3097122381" sldId="1503"/>
            <ac:spMk id="7" creationId="{76E474E8-3FCB-899C-C6A4-77F02149CAB6}"/>
          </ac:spMkLst>
        </pc:spChg>
        <pc:spChg chg="add mod">
          <ac:chgData name="Steven Wright" userId="9e3ad5f8a8318382" providerId="LiveId" clId="{A59CA7D7-6C01-4901-A957-6954B786D13C}" dt="2023-08-27T23:25:35.974" v="17351" actId="1076"/>
          <ac:spMkLst>
            <pc:docMk/>
            <pc:sldMk cId="3097122381" sldId="1503"/>
            <ac:spMk id="7" creationId="{F630BFCF-6D07-9F06-7504-F1CEEC69D27D}"/>
          </ac:spMkLst>
        </pc:spChg>
        <pc:spChg chg="del">
          <ac:chgData name="Steven Wright" userId="9e3ad5f8a8318382" providerId="LiveId" clId="{A59CA7D7-6C01-4901-A957-6954B786D13C}" dt="2023-08-22T02:07:14.847" v="2193" actId="478"/>
          <ac:spMkLst>
            <pc:docMk/>
            <pc:sldMk cId="3097122381" sldId="1503"/>
            <ac:spMk id="8" creationId="{891FE3AB-81CA-45DD-A313-C5998C6C34BD}"/>
          </ac:spMkLst>
        </pc:spChg>
        <pc:spChg chg="mod">
          <ac:chgData name="Steven Wright" userId="9e3ad5f8a8318382" providerId="LiveId" clId="{A59CA7D7-6C01-4901-A957-6954B786D13C}" dt="2023-08-20T23:52:13.779" v="585" actId="6549"/>
          <ac:spMkLst>
            <pc:docMk/>
            <pc:sldMk cId="3097122381" sldId="1503"/>
            <ac:spMk id="10" creationId="{1E5B7594-0EB3-B4F3-5B32-63B75D6A450E}"/>
          </ac:spMkLst>
        </pc:spChg>
        <pc:spChg chg="del mod">
          <ac:chgData name="Steven Wright" userId="9e3ad5f8a8318382" providerId="LiveId" clId="{A59CA7D7-6C01-4901-A957-6954B786D13C}" dt="2023-08-20T23:52:11.770" v="582"/>
          <ac:spMkLst>
            <pc:docMk/>
            <pc:sldMk cId="3097122381" sldId="1503"/>
            <ac:spMk id="12" creationId="{D1B42936-B336-50B1-530F-A131230A7094}"/>
          </ac:spMkLst>
        </pc:spChg>
        <pc:spChg chg="mod">
          <ac:chgData name="Steven Wright" userId="9e3ad5f8a8318382" providerId="LiveId" clId="{A59CA7D7-6C01-4901-A957-6954B786D13C}" dt="2023-08-20T23:55:02.665" v="787" actId="20577"/>
          <ac:spMkLst>
            <pc:docMk/>
            <pc:sldMk cId="3097122381" sldId="1503"/>
            <ac:spMk id="40" creationId="{3DC2423B-C726-4919-9694-9B8395EFBB53}"/>
          </ac:spMkLst>
        </pc:spChg>
        <pc:spChg chg="mod">
          <ac:chgData name="Steven Wright" userId="9e3ad5f8a8318382" providerId="LiveId" clId="{A59CA7D7-6C01-4901-A957-6954B786D13C}" dt="2023-08-27T23:25:40.890" v="17354" actId="1076"/>
          <ac:spMkLst>
            <pc:docMk/>
            <pc:sldMk cId="3097122381" sldId="1503"/>
            <ac:spMk id="3587" creationId="{7C677889-5070-3F7B-A70D-D632DBB5D3F9}"/>
          </ac:spMkLst>
        </pc:spChg>
        <pc:spChg chg="mod">
          <ac:chgData name="Steven Wright" userId="9e3ad5f8a8318382" providerId="LiveId" clId="{A59CA7D7-6C01-4901-A957-6954B786D13C}" dt="2023-08-28T00:22:55.564" v="18084"/>
          <ac:spMkLst>
            <pc:docMk/>
            <pc:sldMk cId="3097122381" sldId="1503"/>
            <ac:spMk id="3589" creationId="{DA243BED-7D8E-DF67-C11F-C5B7B7ECB866}"/>
          </ac:spMkLst>
        </pc:spChg>
        <pc:graphicFrameChg chg="add del mod modGraphic">
          <ac:chgData name="Steven Wright" userId="9e3ad5f8a8318382" providerId="LiveId" clId="{A59CA7D7-6C01-4901-A957-6954B786D13C}" dt="2023-08-23T23:20:06.875" v="2216" actId="478"/>
          <ac:graphicFrameMkLst>
            <pc:docMk/>
            <pc:sldMk cId="3097122381" sldId="1503"/>
            <ac:graphicFrameMk id="2" creationId="{589C80C7-FA8B-BE84-A18A-BCA36D9B17DE}"/>
          </ac:graphicFrameMkLst>
        </pc:graphicFrameChg>
        <pc:picChg chg="add mod">
          <ac:chgData name="Steven Wright" userId="9e3ad5f8a8318382" providerId="LiveId" clId="{A59CA7D7-6C01-4901-A957-6954B786D13C}" dt="2023-08-27T23:25:34.141" v="17350" actId="1076"/>
          <ac:picMkLst>
            <pc:docMk/>
            <pc:sldMk cId="3097122381" sldId="1503"/>
            <ac:picMk id="3" creationId="{1C45FC61-8D39-9215-9CEC-A69AABA83B15}"/>
          </ac:picMkLst>
        </pc:picChg>
        <pc:picChg chg="del">
          <ac:chgData name="Steven Wright" userId="9e3ad5f8a8318382" providerId="LiveId" clId="{A59CA7D7-6C01-4901-A957-6954B786D13C}" dt="2023-08-20T23:52:11.770" v="578" actId="478"/>
          <ac:picMkLst>
            <pc:docMk/>
            <pc:sldMk cId="3097122381" sldId="1503"/>
            <ac:picMk id="9" creationId="{29B2E4A7-0845-9494-ABEA-3B63B43897F3}"/>
          </ac:picMkLst>
        </pc:picChg>
      </pc:sldChg>
      <pc:sldChg chg="addSp delSp add del setBg delDesignElem">
        <pc:chgData name="Steven Wright" userId="9e3ad5f8a8318382" providerId="LiveId" clId="{A59CA7D7-6C01-4901-A957-6954B786D13C}" dt="2023-08-20T23:51:51.076" v="568"/>
        <pc:sldMkLst>
          <pc:docMk/>
          <pc:sldMk cId="1822147097" sldId="1504"/>
        </pc:sldMkLst>
        <pc:spChg chg="add del">
          <ac:chgData name="Steven Wright" userId="9e3ad5f8a8318382" providerId="LiveId" clId="{A59CA7D7-6C01-4901-A957-6954B786D13C}" dt="2023-08-20T23:51:51.076" v="568"/>
          <ac:spMkLst>
            <pc:docMk/>
            <pc:sldMk cId="1822147097" sldId="1504"/>
            <ac:spMk id="12" creationId="{DFF2AC85-FAA0-4844-813F-83C04D7382E2}"/>
          </ac:spMkLst>
        </pc:spChg>
        <pc:spChg chg="add del">
          <ac:chgData name="Steven Wright" userId="9e3ad5f8a8318382" providerId="LiveId" clId="{A59CA7D7-6C01-4901-A957-6954B786D13C}" dt="2023-08-20T23:51:51.076" v="568"/>
          <ac:spMkLst>
            <pc:docMk/>
            <pc:sldMk cId="1822147097" sldId="1504"/>
            <ac:spMk id="13" creationId="{89CC0F1E-BAA2-47B1-8F83-7ECB9FD9E009}"/>
          </ac:spMkLst>
        </pc:spChg>
      </pc:sldChg>
      <pc:sldChg chg="add del">
        <pc:chgData name="Steven Wright" userId="9e3ad5f8a8318382" providerId="LiveId" clId="{A59CA7D7-6C01-4901-A957-6954B786D13C}" dt="2023-08-20T23:58:05.888" v="1081" actId="47"/>
        <pc:sldMkLst>
          <pc:docMk/>
          <pc:sldMk cId="2356090086" sldId="1504"/>
        </pc:sldMkLst>
      </pc:sldChg>
      <pc:sldChg chg="add del">
        <pc:chgData name="Steven Wright" userId="9e3ad5f8a8318382" providerId="LiveId" clId="{A59CA7D7-6C01-4901-A957-6954B786D13C}" dt="2023-08-20T23:58:06.815" v="1082" actId="47"/>
        <pc:sldMkLst>
          <pc:docMk/>
          <pc:sldMk cId="133581548" sldId="1505"/>
        </pc:sldMkLst>
      </pc:sldChg>
      <pc:sldChg chg="addSp delSp add del setBg delDesignElem">
        <pc:chgData name="Steven Wright" userId="9e3ad5f8a8318382" providerId="LiveId" clId="{A59CA7D7-6C01-4901-A957-6954B786D13C}" dt="2023-08-20T23:51:50.872" v="567"/>
        <pc:sldMkLst>
          <pc:docMk/>
          <pc:sldMk cId="4165117049" sldId="1505"/>
        </pc:sldMkLst>
        <pc:spChg chg="add del">
          <ac:chgData name="Steven Wright" userId="9e3ad5f8a8318382" providerId="LiveId" clId="{A59CA7D7-6C01-4901-A957-6954B786D13C}" dt="2023-08-20T23:51:50.872" v="567"/>
          <ac:spMkLst>
            <pc:docMk/>
            <pc:sldMk cId="4165117049" sldId="1505"/>
            <ac:spMk id="12" creationId="{DFF2AC85-FAA0-4844-813F-83C04D7382E2}"/>
          </ac:spMkLst>
        </pc:spChg>
        <pc:spChg chg="add del">
          <ac:chgData name="Steven Wright" userId="9e3ad5f8a8318382" providerId="LiveId" clId="{A59CA7D7-6C01-4901-A957-6954B786D13C}" dt="2023-08-20T23:51:50.872" v="567"/>
          <ac:spMkLst>
            <pc:docMk/>
            <pc:sldMk cId="4165117049" sldId="1505"/>
            <ac:spMk id="13" creationId="{89CC0F1E-BAA2-47B1-8F83-7ECB9FD9E009}"/>
          </ac:spMkLst>
        </pc:spChg>
      </pc:sldChg>
      <pc:sldChg chg="addSp delSp modSp add mod">
        <pc:chgData name="Steven Wright" userId="9e3ad5f8a8318382" providerId="LiveId" clId="{A59CA7D7-6C01-4901-A957-6954B786D13C}" dt="2023-08-23T23:24:06.136" v="2244" actId="14100"/>
        <pc:sldMkLst>
          <pc:docMk/>
          <pc:sldMk cId="4013839412" sldId="1506"/>
        </pc:sldMkLst>
        <pc:spChg chg="add mod">
          <ac:chgData name="Steven Wright" userId="9e3ad5f8a8318382" providerId="LiveId" clId="{A59CA7D7-6C01-4901-A957-6954B786D13C}" dt="2023-08-22T01:56:02.412" v="1882" actId="1076"/>
          <ac:spMkLst>
            <pc:docMk/>
            <pc:sldMk cId="4013839412" sldId="1506"/>
            <ac:spMk id="6" creationId="{851B95A7-D55F-25DF-6FD1-2C3EC8B580D1}"/>
          </ac:spMkLst>
        </pc:spChg>
        <pc:spChg chg="add mod">
          <ac:chgData name="Steven Wright" userId="9e3ad5f8a8318382" providerId="LiveId" clId="{A59CA7D7-6C01-4901-A957-6954B786D13C}" dt="2023-08-23T23:22:01.076" v="2240" actId="1076"/>
          <ac:spMkLst>
            <pc:docMk/>
            <pc:sldMk cId="4013839412" sldId="1506"/>
            <ac:spMk id="7" creationId="{D319F0F7-5A5D-24C1-9241-9F16300B0B1E}"/>
          </ac:spMkLst>
        </pc:spChg>
        <pc:spChg chg="del">
          <ac:chgData name="Steven Wright" userId="9e3ad5f8a8318382" providerId="LiveId" clId="{A59CA7D7-6C01-4901-A957-6954B786D13C}" dt="2023-08-22T02:07:18.896" v="2194" actId="478"/>
          <ac:spMkLst>
            <pc:docMk/>
            <pc:sldMk cId="4013839412" sldId="1506"/>
            <ac:spMk id="8" creationId="{891FE3AB-81CA-45DD-A313-C5998C6C34BD}"/>
          </ac:spMkLst>
        </pc:spChg>
        <pc:spChg chg="add del mod">
          <ac:chgData name="Steven Wright" userId="9e3ad5f8a8318382" providerId="LiveId" clId="{A59CA7D7-6C01-4901-A957-6954B786D13C}" dt="2023-08-22T02:05:37.984" v="2176" actId="478"/>
          <ac:spMkLst>
            <pc:docMk/>
            <pc:sldMk cId="4013839412" sldId="1506"/>
            <ac:spMk id="9" creationId="{C7C26E72-9674-9E09-758C-C22A9AF2C615}"/>
          </ac:spMkLst>
        </pc:spChg>
        <pc:spChg chg="add del mod">
          <ac:chgData name="Steven Wright" userId="9e3ad5f8a8318382" providerId="LiveId" clId="{A59CA7D7-6C01-4901-A957-6954B786D13C}" dt="2023-08-23T23:20:43.602" v="2223"/>
          <ac:spMkLst>
            <pc:docMk/>
            <pc:sldMk cId="4013839412" sldId="1506"/>
            <ac:spMk id="12" creationId="{777CD270-A275-5571-43BB-BC29BE2AFFE9}"/>
          </ac:spMkLst>
        </pc:spChg>
        <pc:spChg chg="add del mod">
          <ac:chgData name="Steven Wright" userId="9e3ad5f8a8318382" providerId="LiveId" clId="{A59CA7D7-6C01-4901-A957-6954B786D13C}" dt="2023-08-22T02:00:28.821" v="2037" actId="478"/>
          <ac:spMkLst>
            <pc:docMk/>
            <pc:sldMk cId="4013839412" sldId="1506"/>
            <ac:spMk id="13" creationId="{B63A6F0B-5E37-4539-086E-FC8CB679A79A}"/>
          </ac:spMkLst>
        </pc:spChg>
        <pc:spChg chg="mod">
          <ac:chgData name="Steven Wright" userId="9e3ad5f8a8318382" providerId="LiveId" clId="{A59CA7D7-6C01-4901-A957-6954B786D13C}" dt="2023-08-20T23:56:22.043" v="895" actId="20577"/>
          <ac:spMkLst>
            <pc:docMk/>
            <pc:sldMk cId="4013839412" sldId="1506"/>
            <ac:spMk id="40" creationId="{3DC2423B-C726-4919-9694-9B8395EFBB53}"/>
          </ac:spMkLst>
        </pc:spChg>
        <pc:graphicFrameChg chg="del mod">
          <ac:chgData name="Steven Wright" userId="9e3ad5f8a8318382" providerId="LiveId" clId="{A59CA7D7-6C01-4901-A957-6954B786D13C}" dt="2023-08-22T01:55:18.278" v="1875" actId="478"/>
          <ac:graphicFrameMkLst>
            <pc:docMk/>
            <pc:sldMk cId="4013839412" sldId="1506"/>
            <ac:graphicFrameMk id="2" creationId="{589C80C7-FA8B-BE84-A18A-BCA36D9B17DE}"/>
          </ac:graphicFrameMkLst>
        </pc:graphicFrameChg>
        <pc:graphicFrameChg chg="add del mod modGraphic">
          <ac:chgData name="Steven Wright" userId="9e3ad5f8a8318382" providerId="LiveId" clId="{A59CA7D7-6C01-4901-A957-6954B786D13C}" dt="2023-08-23T23:20:36.525" v="2219" actId="478"/>
          <ac:graphicFrameMkLst>
            <pc:docMk/>
            <pc:sldMk cId="4013839412" sldId="1506"/>
            <ac:graphicFrameMk id="14" creationId="{7F62F278-518A-4DFC-EA47-D6443EE613D8}"/>
          </ac:graphicFrameMkLst>
        </pc:graphicFrameChg>
        <pc:picChg chg="add mod">
          <ac:chgData name="Steven Wright" userId="9e3ad5f8a8318382" providerId="LiveId" clId="{A59CA7D7-6C01-4901-A957-6954B786D13C}" dt="2023-08-23T23:24:06.136" v="2244" actId="14100"/>
          <ac:picMkLst>
            <pc:docMk/>
            <pc:sldMk cId="4013839412" sldId="1506"/>
            <ac:picMk id="2" creationId="{60E91AFA-573F-119D-65D4-F44B4E8D79F0}"/>
          </ac:picMkLst>
        </pc:picChg>
        <pc:picChg chg="add del mod">
          <ac:chgData name="Steven Wright" userId="9e3ad5f8a8318382" providerId="LiveId" clId="{A59CA7D7-6C01-4901-A957-6954B786D13C}" dt="2023-08-22T01:55:49.379" v="1878" actId="478"/>
          <ac:picMkLst>
            <pc:docMk/>
            <pc:sldMk cId="4013839412" sldId="1506"/>
            <ac:picMk id="3" creationId="{1E1E0459-AEF6-1F4D-ABA9-3FE9B2FBFE7C}"/>
          </ac:picMkLst>
        </pc:picChg>
      </pc:sldChg>
      <pc:sldChg chg="addSp delSp modSp add mod">
        <pc:chgData name="Steven Wright" userId="9e3ad5f8a8318382" providerId="LiveId" clId="{A59CA7D7-6C01-4901-A957-6954B786D13C}" dt="2023-08-28T00:22:55.564" v="18084"/>
        <pc:sldMkLst>
          <pc:docMk/>
          <pc:sldMk cId="3660716855" sldId="1507"/>
        </pc:sldMkLst>
        <pc:spChg chg="add mod">
          <ac:chgData name="Steven Wright" userId="9e3ad5f8a8318382" providerId="LiveId" clId="{A59CA7D7-6C01-4901-A957-6954B786D13C}" dt="2023-08-28T00:22:55.564" v="18084"/>
          <ac:spMkLst>
            <pc:docMk/>
            <pc:sldMk cId="3660716855" sldId="1507"/>
            <ac:spMk id="6" creationId="{6FCF637B-01C4-3BB7-1A12-EF3B39E8442D}"/>
          </ac:spMkLst>
        </pc:spChg>
        <pc:spChg chg="add del mod">
          <ac:chgData name="Steven Wright" userId="9e3ad5f8a8318382" providerId="LiveId" clId="{A59CA7D7-6C01-4901-A957-6954B786D13C}" dt="2023-08-24T04:44:18.474" v="3754"/>
          <ac:spMkLst>
            <pc:docMk/>
            <pc:sldMk cId="3660716855" sldId="1507"/>
            <ac:spMk id="7" creationId="{69AD83C6-BB97-EFA3-E112-50F49437145C}"/>
          </ac:spMkLst>
        </pc:spChg>
        <pc:spChg chg="add del mod">
          <ac:chgData name="Steven Wright" userId="9e3ad5f8a8318382" providerId="LiveId" clId="{A59CA7D7-6C01-4901-A957-6954B786D13C}" dt="2023-08-25T06:32:00.745" v="17138"/>
          <ac:spMkLst>
            <pc:docMk/>
            <pc:sldMk cId="3660716855" sldId="1507"/>
            <ac:spMk id="9" creationId="{AEAEF574-52E5-1BC0-317A-4D117FE414EC}"/>
          </ac:spMkLst>
        </pc:spChg>
        <pc:spChg chg="del mod">
          <ac:chgData name="Steven Wright" userId="9e3ad5f8a8318382" providerId="LiveId" clId="{A59CA7D7-6C01-4901-A957-6954B786D13C}" dt="2023-08-25T06:30:19.145" v="17121"/>
          <ac:spMkLst>
            <pc:docMk/>
            <pc:sldMk cId="3660716855" sldId="1507"/>
            <ac:spMk id="15" creationId="{A8153A15-FE8E-B8ED-7416-A341D57E6C04}"/>
          </ac:spMkLst>
        </pc:spChg>
        <pc:spChg chg="mod">
          <ac:chgData name="Steven Wright" userId="9e3ad5f8a8318382" providerId="LiveId" clId="{A59CA7D7-6C01-4901-A957-6954B786D13C}" dt="2023-08-20T23:58:20.787" v="1118" actId="20577"/>
          <ac:spMkLst>
            <pc:docMk/>
            <pc:sldMk cId="3660716855" sldId="1507"/>
            <ac:spMk id="40" creationId="{3DC2423B-C726-4919-9694-9B8395EFBB53}"/>
          </ac:spMkLst>
        </pc:spChg>
        <pc:graphicFrameChg chg="add del mod">
          <ac:chgData name="Steven Wright" userId="9e3ad5f8a8318382" providerId="LiveId" clId="{A59CA7D7-6C01-4901-A957-6954B786D13C}" dt="2023-08-25T06:31:35.222" v="17131" actId="1076"/>
          <ac:graphicFrameMkLst>
            <pc:docMk/>
            <pc:sldMk cId="3660716855" sldId="1507"/>
            <ac:graphicFrameMk id="2" creationId="{589C80C7-FA8B-BE84-A18A-BCA36D9B17DE}"/>
          </ac:graphicFrameMkLst>
        </pc:graphicFrameChg>
        <pc:graphicFrameChg chg="add del mod">
          <ac:chgData name="Steven Wright" userId="9e3ad5f8a8318382" providerId="LiveId" clId="{A59CA7D7-6C01-4901-A957-6954B786D13C}" dt="2023-08-24T05:14:19.717" v="5727" actId="21"/>
          <ac:graphicFrameMkLst>
            <pc:docMk/>
            <pc:sldMk cId="3660716855" sldId="1507"/>
            <ac:graphicFrameMk id="12" creationId="{DCBF5D55-79C3-96EA-E0A8-057638D866F9}"/>
          </ac:graphicFrameMkLst>
        </pc:graphicFrameChg>
      </pc:sldChg>
      <pc:sldChg chg="addSp delSp modSp add mod">
        <pc:chgData name="Steven Wright" userId="9e3ad5f8a8318382" providerId="LiveId" clId="{A59CA7D7-6C01-4901-A957-6954B786D13C}" dt="2023-08-28T00:22:55.564" v="18084"/>
        <pc:sldMkLst>
          <pc:docMk/>
          <pc:sldMk cId="1370572804" sldId="1508"/>
        </pc:sldMkLst>
        <pc:spChg chg="add mod">
          <ac:chgData name="Steven Wright" userId="9e3ad5f8a8318382" providerId="LiveId" clId="{A59CA7D7-6C01-4901-A957-6954B786D13C}" dt="2023-08-28T00:22:55.564" v="18084"/>
          <ac:spMkLst>
            <pc:docMk/>
            <pc:sldMk cId="1370572804" sldId="1508"/>
            <ac:spMk id="3" creationId="{D4CDACF3-26FE-0332-8084-71F502F4103A}"/>
          </ac:spMkLst>
        </pc:spChg>
        <pc:spChg chg="mod">
          <ac:chgData name="Steven Wright" userId="9e3ad5f8a8318382" providerId="LiveId" clId="{A59CA7D7-6C01-4901-A957-6954B786D13C}" dt="2023-08-24T05:46:31.697" v="6090" actId="5793"/>
          <ac:spMkLst>
            <pc:docMk/>
            <pc:sldMk cId="1370572804" sldId="1508"/>
            <ac:spMk id="40" creationId="{3DC2423B-C726-4919-9694-9B8395EFBB53}"/>
          </ac:spMkLst>
        </pc:spChg>
        <pc:graphicFrameChg chg="del mod">
          <ac:chgData name="Steven Wright" userId="9e3ad5f8a8318382" providerId="LiveId" clId="{A59CA7D7-6C01-4901-A957-6954B786D13C}" dt="2023-08-24T04:58:51.418" v="4412" actId="478"/>
          <ac:graphicFrameMkLst>
            <pc:docMk/>
            <pc:sldMk cId="1370572804" sldId="1508"/>
            <ac:graphicFrameMk id="2" creationId="{589C80C7-FA8B-BE84-A18A-BCA36D9B17DE}"/>
          </ac:graphicFrameMkLst>
        </pc:graphicFrameChg>
        <pc:graphicFrameChg chg="add mod">
          <ac:chgData name="Steven Wright" userId="9e3ad5f8a8318382" providerId="LiveId" clId="{A59CA7D7-6C01-4901-A957-6954B786D13C}" dt="2023-08-28T00:22:55.564" v="18084"/>
          <ac:graphicFrameMkLst>
            <pc:docMk/>
            <pc:sldMk cId="1370572804" sldId="1508"/>
            <ac:graphicFrameMk id="6" creationId="{2E0DCBA0-45B7-9ED4-466E-D4B035E895B6}"/>
          </ac:graphicFrameMkLst>
        </pc:graphicFrameChg>
      </pc:sldChg>
      <pc:sldChg chg="addSp delSp modSp add mod ord">
        <pc:chgData name="Steven Wright" userId="9e3ad5f8a8318382" providerId="LiveId" clId="{A59CA7D7-6C01-4901-A957-6954B786D13C}" dt="2023-08-25T00:43:03.459" v="9138" actId="1076"/>
        <pc:sldMkLst>
          <pc:docMk/>
          <pc:sldMk cId="480904795" sldId="1509"/>
        </pc:sldMkLst>
        <pc:spChg chg="add mod">
          <ac:chgData name="Steven Wright" userId="9e3ad5f8a8318382" providerId="LiveId" clId="{A59CA7D7-6C01-4901-A957-6954B786D13C}" dt="2023-08-25T00:43:03.459" v="9138" actId="1076"/>
          <ac:spMkLst>
            <pc:docMk/>
            <pc:sldMk cId="480904795" sldId="1509"/>
            <ac:spMk id="6" creationId="{BCBBBEE2-D33F-7384-725F-C248FEF26BFD}"/>
          </ac:spMkLst>
        </pc:spChg>
        <pc:spChg chg="mod">
          <ac:chgData name="Steven Wright" userId="9e3ad5f8a8318382" providerId="LiveId" clId="{A59CA7D7-6C01-4901-A957-6954B786D13C}" dt="2023-08-21T00:04:05.230" v="1237" actId="20577"/>
          <ac:spMkLst>
            <pc:docMk/>
            <pc:sldMk cId="480904795" sldId="1509"/>
            <ac:spMk id="40" creationId="{3DC2423B-C726-4919-9694-9B8395EFBB53}"/>
          </ac:spMkLst>
        </pc:spChg>
        <pc:graphicFrameChg chg="del mod">
          <ac:chgData name="Steven Wright" userId="9e3ad5f8a8318382" providerId="LiveId" clId="{A59CA7D7-6C01-4901-A957-6954B786D13C}" dt="2023-08-24T23:40:56.253" v="8345" actId="478"/>
          <ac:graphicFrameMkLst>
            <pc:docMk/>
            <pc:sldMk cId="480904795" sldId="1509"/>
            <ac:graphicFrameMk id="2" creationId="{589C80C7-FA8B-BE84-A18A-BCA36D9B17DE}"/>
          </ac:graphicFrameMkLst>
        </pc:graphicFrameChg>
        <pc:graphicFrameChg chg="add mod modGraphic">
          <ac:chgData name="Steven Wright" userId="9e3ad5f8a8318382" providerId="LiveId" clId="{A59CA7D7-6C01-4901-A957-6954B786D13C}" dt="2023-08-25T00:27:52.949" v="8944" actId="1076"/>
          <ac:graphicFrameMkLst>
            <pc:docMk/>
            <pc:sldMk cId="480904795" sldId="1509"/>
            <ac:graphicFrameMk id="3" creationId="{47D02D79-6D41-BC62-7B1C-17B24750867B}"/>
          </ac:graphicFrameMkLst>
        </pc:graphicFrameChg>
      </pc:sldChg>
      <pc:sldChg chg="modSp add mod">
        <pc:chgData name="Steven Wright" userId="9e3ad5f8a8318382" providerId="LiveId" clId="{A59CA7D7-6C01-4901-A957-6954B786D13C}" dt="2023-08-25T03:09:01.554" v="12770" actId="1076"/>
        <pc:sldMkLst>
          <pc:docMk/>
          <pc:sldMk cId="488385681" sldId="1510"/>
        </pc:sldMkLst>
        <pc:spChg chg="mod">
          <ac:chgData name="Steven Wright" userId="9e3ad5f8a8318382" providerId="LiveId" clId="{A59CA7D7-6C01-4901-A957-6954B786D13C}" dt="2023-08-25T03:09:01.554" v="12770" actId="1076"/>
          <ac:spMkLst>
            <pc:docMk/>
            <pc:sldMk cId="488385681" sldId="1510"/>
            <ac:spMk id="3" creationId="{AE401AB3-0653-45D8-B7AD-A920FB1EF164}"/>
          </ac:spMkLst>
        </pc:spChg>
        <pc:spChg chg="mod">
          <ac:chgData name="Steven Wright" userId="9e3ad5f8a8318382" providerId="LiveId" clId="{A59CA7D7-6C01-4901-A957-6954B786D13C}" dt="2023-08-21T00:09:14.467" v="1424" actId="20577"/>
          <ac:spMkLst>
            <pc:docMk/>
            <pc:sldMk cId="488385681" sldId="1510"/>
            <ac:spMk id="11" creationId="{76239778-5244-6ABB-93D2-63A69B77E9DA}"/>
          </ac:spMkLst>
        </pc:spChg>
        <pc:graphicFrameChg chg="mod modGraphic">
          <ac:chgData name="Steven Wright" userId="9e3ad5f8a8318382" providerId="LiveId" clId="{A59CA7D7-6C01-4901-A957-6954B786D13C}" dt="2023-08-25T02:55:48.059" v="12580" actId="20577"/>
          <ac:graphicFrameMkLst>
            <pc:docMk/>
            <pc:sldMk cId="488385681" sldId="1510"/>
            <ac:graphicFrameMk id="4" creationId="{6053EB36-BED3-036B-41AB-5B05F33A038E}"/>
          </ac:graphicFrameMkLst>
        </pc:graphicFrameChg>
      </pc:sldChg>
      <pc:sldChg chg="addSp delSp modSp add mod ord">
        <pc:chgData name="Steven Wright" userId="9e3ad5f8a8318382" providerId="LiveId" clId="{A59CA7D7-6C01-4901-A957-6954B786D13C}" dt="2023-08-28T00:22:55.564" v="18084"/>
        <pc:sldMkLst>
          <pc:docMk/>
          <pc:sldMk cId="4023880165" sldId="1511"/>
        </pc:sldMkLst>
        <pc:spChg chg="mod">
          <ac:chgData name="Steven Wright" userId="9e3ad5f8a8318382" providerId="LiveId" clId="{A59CA7D7-6C01-4901-A957-6954B786D13C}" dt="2023-08-25T03:03:01.199" v="12672" actId="20577"/>
          <ac:spMkLst>
            <pc:docMk/>
            <pc:sldMk cId="4023880165" sldId="1511"/>
            <ac:spMk id="3" creationId="{AE401AB3-0653-45D8-B7AD-A920FB1EF164}"/>
          </ac:spMkLst>
        </pc:spChg>
        <pc:spChg chg="add mod">
          <ac:chgData name="Steven Wright" userId="9e3ad5f8a8318382" providerId="LiveId" clId="{A59CA7D7-6C01-4901-A957-6954B786D13C}" dt="2023-08-25T03:49:25.658" v="15431" actId="1076"/>
          <ac:spMkLst>
            <pc:docMk/>
            <pc:sldMk cId="4023880165" sldId="1511"/>
            <ac:spMk id="4" creationId="{A2A1383C-8DCE-90D3-2C32-E5DF210FCD2A}"/>
          </ac:spMkLst>
        </pc:spChg>
        <pc:spChg chg="add mod">
          <ac:chgData name="Steven Wright" userId="9e3ad5f8a8318382" providerId="LiveId" clId="{A59CA7D7-6C01-4901-A957-6954B786D13C}" dt="2023-08-28T00:22:55.564" v="18084"/>
          <ac:spMkLst>
            <pc:docMk/>
            <pc:sldMk cId="4023880165" sldId="1511"/>
            <ac:spMk id="7" creationId="{925966BF-0FCE-4A1B-255D-6A0B1415D4D7}"/>
          </ac:spMkLst>
        </pc:spChg>
        <pc:spChg chg="del">
          <ac:chgData name="Steven Wright" userId="9e3ad5f8a8318382" providerId="LiveId" clId="{A59CA7D7-6C01-4901-A957-6954B786D13C}" dt="2023-08-25T03:47:38.982" v="15367" actId="478"/>
          <ac:spMkLst>
            <pc:docMk/>
            <pc:sldMk cId="4023880165" sldId="1511"/>
            <ac:spMk id="8" creationId="{D603D7AD-746B-4380-B955-8480FC5ADD3A}"/>
          </ac:spMkLst>
        </pc:spChg>
        <pc:graphicFrameChg chg="del">
          <ac:chgData name="Steven Wright" userId="9e3ad5f8a8318382" providerId="LiveId" clId="{A59CA7D7-6C01-4901-A957-6954B786D13C}" dt="2023-08-21T00:13:25.762" v="1661" actId="478"/>
          <ac:graphicFrameMkLst>
            <pc:docMk/>
            <pc:sldMk cId="4023880165" sldId="1511"/>
            <ac:graphicFrameMk id="5" creationId="{2862610B-A00B-E60F-4CF9-00537987B5C6}"/>
          </ac:graphicFrameMkLst>
        </pc:graphicFrameChg>
        <pc:picChg chg="add mod">
          <ac:chgData name="Steven Wright" userId="9e3ad5f8a8318382" providerId="LiveId" clId="{A59CA7D7-6C01-4901-A957-6954B786D13C}" dt="2023-08-25T03:49:23.666" v="15430" actId="1076"/>
          <ac:picMkLst>
            <pc:docMk/>
            <pc:sldMk cId="4023880165" sldId="1511"/>
            <ac:picMk id="5" creationId="{2D492B66-CB39-D171-F978-9B179553295D}"/>
          </ac:picMkLst>
        </pc:picChg>
      </pc:sldChg>
      <pc:sldChg chg="addSp delSp modSp add mod ord">
        <pc:chgData name="Steven Wright" userId="9e3ad5f8a8318382" providerId="LiveId" clId="{A59CA7D7-6C01-4901-A957-6954B786D13C}" dt="2023-08-28T00:22:55.564" v="18084"/>
        <pc:sldMkLst>
          <pc:docMk/>
          <pc:sldMk cId="1933571095" sldId="1512"/>
        </pc:sldMkLst>
        <pc:spChg chg="del">
          <ac:chgData name="Steven Wright" userId="9e3ad5f8a8318382" providerId="LiveId" clId="{A59CA7D7-6C01-4901-A957-6954B786D13C}" dt="2023-08-22T01:48:06.560" v="1829" actId="478"/>
          <ac:spMkLst>
            <pc:docMk/>
            <pc:sldMk cId="1933571095" sldId="1512"/>
            <ac:spMk id="2" creationId="{4C50E273-08D0-537D-F2E3-D7FCF2D7092C}"/>
          </ac:spMkLst>
        </pc:spChg>
        <pc:spChg chg="add del">
          <ac:chgData name="Steven Wright" userId="9e3ad5f8a8318382" providerId="LiveId" clId="{A59CA7D7-6C01-4901-A957-6954B786D13C}" dt="2023-08-25T00:46:10.353" v="9146" actId="22"/>
          <ac:spMkLst>
            <pc:docMk/>
            <pc:sldMk cId="1933571095" sldId="1512"/>
            <ac:spMk id="3" creationId="{794AB291-5CBB-2DAD-C51D-F2408358283E}"/>
          </ac:spMkLst>
        </pc:spChg>
        <pc:spChg chg="del">
          <ac:chgData name="Steven Wright" userId="9e3ad5f8a8318382" providerId="LiveId" clId="{A59CA7D7-6C01-4901-A957-6954B786D13C}" dt="2023-08-22T01:48:17.722" v="1832" actId="478"/>
          <ac:spMkLst>
            <pc:docMk/>
            <pc:sldMk cId="1933571095" sldId="1512"/>
            <ac:spMk id="4" creationId="{E8FFC22E-D177-C54B-28A6-CFCB2749A0BB}"/>
          </ac:spMkLst>
        </pc:spChg>
        <pc:spChg chg="del">
          <ac:chgData name="Steven Wright" userId="9e3ad5f8a8318382" providerId="LiveId" clId="{A59CA7D7-6C01-4901-A957-6954B786D13C}" dt="2023-08-22T01:48:02.683" v="1825" actId="478"/>
          <ac:spMkLst>
            <pc:docMk/>
            <pc:sldMk cId="1933571095" sldId="1512"/>
            <ac:spMk id="5" creationId="{25C26897-8973-A2F2-0D19-94B392AE3B7D}"/>
          </ac:spMkLst>
        </pc:spChg>
        <pc:spChg chg="add mod">
          <ac:chgData name="Steven Wright" userId="9e3ad5f8a8318382" providerId="LiveId" clId="{A59CA7D7-6C01-4901-A957-6954B786D13C}" dt="2023-08-28T00:22:55.564" v="18084"/>
          <ac:spMkLst>
            <pc:docMk/>
            <pc:sldMk cId="1933571095" sldId="1512"/>
            <ac:spMk id="5" creationId="{F08C6289-DC7E-709C-8A36-84F448D24F3F}"/>
          </ac:spMkLst>
        </pc:spChg>
        <pc:spChg chg="mod">
          <ac:chgData name="Steven Wright" userId="9e3ad5f8a8318382" providerId="LiveId" clId="{A59CA7D7-6C01-4901-A957-6954B786D13C}" dt="2023-08-22T01:48:00.003" v="1824" actId="20577"/>
          <ac:spMkLst>
            <pc:docMk/>
            <pc:sldMk cId="1933571095" sldId="1512"/>
            <ac:spMk id="11" creationId="{F47B3FE4-244F-4800-8BB5-1A93D52FB1D3}"/>
          </ac:spMkLst>
        </pc:spChg>
        <pc:spChg chg="add del mod">
          <ac:chgData name="Steven Wright" userId="9e3ad5f8a8318382" providerId="LiveId" clId="{A59CA7D7-6C01-4901-A957-6954B786D13C}" dt="2023-08-25T00:43:33.713" v="9140" actId="478"/>
          <ac:spMkLst>
            <pc:docMk/>
            <pc:sldMk cId="1933571095" sldId="1512"/>
            <ac:spMk id="12" creationId="{8D980436-0500-6935-D946-61A36B9BC424}"/>
          </ac:spMkLst>
        </pc:spChg>
        <pc:spChg chg="add del mod">
          <ac:chgData name="Steven Wright" userId="9e3ad5f8a8318382" providerId="LiveId" clId="{A59CA7D7-6C01-4901-A957-6954B786D13C}" dt="2023-08-25T00:43:36.001" v="9142" actId="478"/>
          <ac:spMkLst>
            <pc:docMk/>
            <pc:sldMk cId="1933571095" sldId="1512"/>
            <ac:spMk id="14" creationId="{775D8263-9C4D-940A-52D8-64CF103DCF8D}"/>
          </ac:spMkLst>
        </pc:spChg>
        <pc:spChg chg="del">
          <ac:chgData name="Steven Wright" userId="9e3ad5f8a8318382" providerId="LiveId" clId="{A59CA7D7-6C01-4901-A957-6954B786D13C}" dt="2023-08-22T01:48:15.305" v="1830" actId="478"/>
          <ac:spMkLst>
            <pc:docMk/>
            <pc:sldMk cId="1933571095" sldId="1512"/>
            <ac:spMk id="16" creationId="{EF1D43A5-77AC-1FF7-19CE-FC670C109CFF}"/>
          </ac:spMkLst>
        </pc:spChg>
        <pc:spChg chg="del">
          <ac:chgData name="Steven Wright" userId="9e3ad5f8a8318382" providerId="LiveId" clId="{A59CA7D7-6C01-4901-A957-6954B786D13C}" dt="2023-08-22T01:48:05.132" v="1828" actId="478"/>
          <ac:spMkLst>
            <pc:docMk/>
            <pc:sldMk cId="1933571095" sldId="1512"/>
            <ac:spMk id="18" creationId="{DAC082BA-0D78-2180-8472-7FDB65C35CB9}"/>
          </ac:spMkLst>
        </pc:spChg>
        <pc:picChg chg="del">
          <ac:chgData name="Steven Wright" userId="9e3ad5f8a8318382" providerId="LiveId" clId="{A59CA7D7-6C01-4901-A957-6954B786D13C}" dt="2023-08-22T01:48:15.871" v="1831" actId="478"/>
          <ac:picMkLst>
            <pc:docMk/>
            <pc:sldMk cId="1933571095" sldId="1512"/>
            <ac:picMk id="3" creationId="{9A5D1E76-896A-B684-72AE-5CC43572C72D}"/>
          </ac:picMkLst>
        </pc:picChg>
        <pc:picChg chg="del">
          <ac:chgData name="Steven Wright" userId="9e3ad5f8a8318382" providerId="LiveId" clId="{A59CA7D7-6C01-4901-A957-6954B786D13C}" dt="2023-08-22T01:48:03.147" v="1826" actId="478"/>
          <ac:picMkLst>
            <pc:docMk/>
            <pc:sldMk cId="1933571095" sldId="1512"/>
            <ac:picMk id="6" creationId="{265A05B5-6A7C-5289-32B7-6C27D1E7C15F}"/>
          </ac:picMkLst>
        </pc:picChg>
        <pc:picChg chg="add del">
          <ac:chgData name="Steven Wright" userId="9e3ad5f8a8318382" providerId="LiveId" clId="{A59CA7D7-6C01-4901-A957-6954B786D13C}" dt="2023-08-25T00:56:27.910" v="9574" actId="478"/>
          <ac:picMkLst>
            <pc:docMk/>
            <pc:sldMk cId="1933571095" sldId="1512"/>
            <ac:picMk id="7" creationId="{02E73183-92BA-3DB6-FEFA-77233A8E454F}"/>
          </ac:picMkLst>
        </pc:picChg>
        <pc:picChg chg="del">
          <ac:chgData name="Steven Wright" userId="9e3ad5f8a8318382" providerId="LiveId" clId="{A59CA7D7-6C01-4901-A957-6954B786D13C}" dt="2023-08-22T01:48:04.226" v="1827" actId="478"/>
          <ac:picMkLst>
            <pc:docMk/>
            <pc:sldMk cId="1933571095" sldId="1512"/>
            <ac:picMk id="7" creationId="{D3BDBC70-27C7-39C1-1482-CF2B5B840A92}"/>
          </ac:picMkLst>
        </pc:picChg>
        <pc:picChg chg="add del mod">
          <ac:chgData name="Steven Wright" userId="9e3ad5f8a8318382" providerId="LiveId" clId="{A59CA7D7-6C01-4901-A957-6954B786D13C}" dt="2023-08-25T00:43:34.716" v="9141" actId="478"/>
          <ac:picMkLst>
            <pc:docMk/>
            <pc:sldMk cId="1933571095" sldId="1512"/>
            <ac:picMk id="10" creationId="{9B22C204-A840-C51A-B145-7E58B62FFEA2}"/>
          </ac:picMkLst>
        </pc:picChg>
        <pc:picChg chg="add mod modCrop">
          <ac:chgData name="Steven Wright" userId="9e3ad5f8a8318382" providerId="LiveId" clId="{A59CA7D7-6C01-4901-A957-6954B786D13C}" dt="2023-08-25T00:58:19.022" v="9600" actId="1076"/>
          <ac:picMkLst>
            <pc:docMk/>
            <pc:sldMk cId="1933571095" sldId="1512"/>
            <ac:picMk id="15" creationId="{20C49FF6-E804-C37F-1E6C-89FFD00540E0}"/>
          </ac:picMkLst>
        </pc:picChg>
        <pc:picChg chg="del">
          <ac:chgData name="Steven Wright" userId="9e3ad5f8a8318382" providerId="LiveId" clId="{A59CA7D7-6C01-4901-A957-6954B786D13C}" dt="2023-08-22T01:48:18.220" v="1833" actId="478"/>
          <ac:picMkLst>
            <pc:docMk/>
            <pc:sldMk cId="1933571095" sldId="1512"/>
            <ac:picMk id="1026" creationId="{FFCFA79A-725F-057D-CB7E-1BBFB5E564E9}"/>
          </ac:picMkLst>
        </pc:picChg>
      </pc:sldChg>
      <pc:sldChg chg="addSp delSp modSp add mod">
        <pc:chgData name="Steven Wright" userId="9e3ad5f8a8318382" providerId="LiveId" clId="{A59CA7D7-6C01-4901-A957-6954B786D13C}" dt="2023-08-28T00:22:55.564" v="18084"/>
        <pc:sldMkLst>
          <pc:docMk/>
          <pc:sldMk cId="2817374251" sldId="1513"/>
        </pc:sldMkLst>
        <pc:spChg chg="add mod">
          <ac:chgData name="Steven Wright" userId="9e3ad5f8a8318382" providerId="LiveId" clId="{A59CA7D7-6C01-4901-A957-6954B786D13C}" dt="2023-08-28T00:22:55.564" v="18084"/>
          <ac:spMkLst>
            <pc:docMk/>
            <pc:sldMk cId="2817374251" sldId="1513"/>
            <ac:spMk id="3" creationId="{9C0C1B8D-9A91-C8FA-1C3B-12CB832DB319}"/>
          </ac:spMkLst>
        </pc:spChg>
        <pc:spChg chg="del">
          <ac:chgData name="Steven Wright" userId="9e3ad5f8a8318382" providerId="LiveId" clId="{A59CA7D7-6C01-4901-A957-6954B786D13C}" dt="2023-08-22T02:07:23.020" v="2195" actId="478"/>
          <ac:spMkLst>
            <pc:docMk/>
            <pc:sldMk cId="2817374251" sldId="1513"/>
            <ac:spMk id="8" creationId="{891FE3AB-81CA-45DD-A313-C5998C6C34BD}"/>
          </ac:spMkLst>
        </pc:spChg>
        <pc:graphicFrameChg chg="del">
          <ac:chgData name="Steven Wright" userId="9e3ad5f8a8318382" providerId="LiveId" clId="{A59CA7D7-6C01-4901-A957-6954B786D13C}" dt="2023-08-22T01:53:25.003" v="1869" actId="478"/>
          <ac:graphicFrameMkLst>
            <pc:docMk/>
            <pc:sldMk cId="2817374251" sldId="1513"/>
            <ac:graphicFrameMk id="2" creationId="{589C80C7-FA8B-BE84-A18A-BCA36D9B17DE}"/>
          </ac:graphicFrameMkLst>
        </pc:graphicFrameChg>
        <pc:picChg chg="add mod">
          <ac:chgData name="Steven Wright" userId="9e3ad5f8a8318382" providerId="LiveId" clId="{A59CA7D7-6C01-4901-A957-6954B786D13C}" dt="2023-08-25T03:08:11.671" v="12769" actId="1076"/>
          <ac:picMkLst>
            <pc:docMk/>
            <pc:sldMk cId="2817374251" sldId="1513"/>
            <ac:picMk id="3074" creationId="{CE4A5BC0-F45A-8268-A1EF-052F59F1B427}"/>
          </ac:picMkLst>
        </pc:picChg>
      </pc:sldChg>
      <pc:sldChg chg="addSp modSp mod ord">
        <pc:chgData name="Steven Wright" userId="9e3ad5f8a8318382" providerId="LiveId" clId="{A59CA7D7-6C01-4901-A957-6954B786D13C}" dt="2023-08-27T23:20:58.804" v="17336" actId="20577"/>
        <pc:sldMkLst>
          <pc:docMk/>
          <pc:sldMk cId="2948003171" sldId="1514"/>
        </pc:sldMkLst>
        <pc:spChg chg="add mod">
          <ac:chgData name="Steven Wright" userId="9e3ad5f8a8318382" providerId="LiveId" clId="{A59CA7D7-6C01-4901-A957-6954B786D13C}" dt="2023-08-25T00:13:22.421" v="8829" actId="14100"/>
          <ac:spMkLst>
            <pc:docMk/>
            <pc:sldMk cId="2948003171" sldId="1514"/>
            <ac:spMk id="2" creationId="{EA3E4E28-838C-EC9B-C609-972F67C4B3BA}"/>
          </ac:spMkLst>
        </pc:spChg>
        <pc:spChg chg="mod">
          <ac:chgData name="Steven Wright" userId="9e3ad5f8a8318382" providerId="LiveId" clId="{A59CA7D7-6C01-4901-A957-6954B786D13C}" dt="2023-08-27T23:20:58.804" v="17336" actId="20577"/>
          <ac:spMkLst>
            <pc:docMk/>
            <pc:sldMk cId="2948003171" sldId="1514"/>
            <ac:spMk id="12" creationId="{8D980436-0500-6935-D946-61A36B9BC424}"/>
          </ac:spMkLst>
        </pc:spChg>
        <pc:spChg chg="mod">
          <ac:chgData name="Steven Wright" userId="9e3ad5f8a8318382" providerId="LiveId" clId="{A59CA7D7-6C01-4901-A957-6954B786D13C}" dt="2023-08-25T00:13:25.063" v="8830" actId="1076"/>
          <ac:spMkLst>
            <pc:docMk/>
            <pc:sldMk cId="2948003171" sldId="1514"/>
            <ac:spMk id="14" creationId="{775D8263-9C4D-940A-52D8-64CF103DCF8D}"/>
          </ac:spMkLst>
        </pc:spChg>
        <pc:picChg chg="add mod">
          <ac:chgData name="Steven Wright" userId="9e3ad5f8a8318382" providerId="LiveId" clId="{A59CA7D7-6C01-4901-A957-6954B786D13C}" dt="2023-08-25T00:11:44.871" v="8809" actId="1076"/>
          <ac:picMkLst>
            <pc:docMk/>
            <pc:sldMk cId="2948003171" sldId="1514"/>
            <ac:picMk id="3" creationId="{D01A7192-352F-05BC-8F63-BE36C503F201}"/>
          </ac:picMkLst>
        </pc:picChg>
      </pc:sldChg>
      <pc:sldChg chg="delSp modSp add mod">
        <pc:chgData name="Steven Wright" userId="9e3ad5f8a8318382" providerId="LiveId" clId="{A59CA7D7-6C01-4901-A957-6954B786D13C}" dt="2023-08-27T23:17:43.638" v="17253" actId="20577"/>
        <pc:sldMkLst>
          <pc:docMk/>
          <pc:sldMk cId="2783698922" sldId="1515"/>
        </pc:sldMkLst>
        <pc:spChg chg="del mod">
          <ac:chgData name="Steven Wright" userId="9e3ad5f8a8318382" providerId="LiveId" clId="{A59CA7D7-6C01-4901-A957-6954B786D13C}" dt="2023-08-23T23:18:09.349" v="2203"/>
          <ac:spMkLst>
            <pc:docMk/>
            <pc:sldMk cId="2783698922" sldId="1515"/>
            <ac:spMk id="3589" creationId="{DA243BED-7D8E-DF67-C11F-C5B7B7ECB866}"/>
          </ac:spMkLst>
        </pc:spChg>
        <pc:graphicFrameChg chg="mod modGraphic">
          <ac:chgData name="Steven Wright" userId="9e3ad5f8a8318382" providerId="LiveId" clId="{A59CA7D7-6C01-4901-A957-6954B786D13C}" dt="2023-08-27T23:17:43.638" v="17253" actId="20577"/>
          <ac:graphicFrameMkLst>
            <pc:docMk/>
            <pc:sldMk cId="2783698922" sldId="1515"/>
            <ac:graphicFrameMk id="2" creationId="{589C80C7-FA8B-BE84-A18A-BCA36D9B17DE}"/>
          </ac:graphicFrameMkLst>
        </pc:graphicFrameChg>
      </pc:sldChg>
      <pc:sldChg chg="delSp modSp add mod">
        <pc:chgData name="Steven Wright" userId="9e3ad5f8a8318382" providerId="LiveId" clId="{A59CA7D7-6C01-4901-A957-6954B786D13C}" dt="2023-08-28T00:22:55.564" v="18084"/>
        <pc:sldMkLst>
          <pc:docMk/>
          <pc:sldMk cId="1324072057" sldId="1516"/>
        </pc:sldMkLst>
        <pc:spChg chg="del">
          <ac:chgData name="Steven Wright" userId="9e3ad5f8a8318382" providerId="LiveId" clId="{A59CA7D7-6C01-4901-A957-6954B786D13C}" dt="2023-08-23T23:20:55.779" v="2225" actId="478"/>
          <ac:spMkLst>
            <pc:docMk/>
            <pc:sldMk cId="1324072057" sldId="1516"/>
            <ac:spMk id="6" creationId="{851B95A7-D55F-25DF-6FD1-2C3EC8B580D1}"/>
          </ac:spMkLst>
        </pc:spChg>
        <pc:spChg chg="del mod">
          <ac:chgData name="Steven Wright" userId="9e3ad5f8a8318382" providerId="LiveId" clId="{A59CA7D7-6C01-4901-A957-6954B786D13C}" dt="2023-08-23T23:20:55.789" v="2227"/>
          <ac:spMkLst>
            <pc:docMk/>
            <pc:sldMk cId="1324072057" sldId="1516"/>
            <ac:spMk id="7" creationId="{D319F0F7-5A5D-24C1-9241-9F16300B0B1E}"/>
          </ac:spMkLst>
        </pc:spChg>
        <pc:spChg chg="mod">
          <ac:chgData name="Steven Wright" userId="9e3ad5f8a8318382" providerId="LiveId" clId="{A59CA7D7-6C01-4901-A957-6954B786D13C}" dt="2023-08-28T00:22:55.564" v="18084"/>
          <ac:spMkLst>
            <pc:docMk/>
            <pc:sldMk cId="1324072057" sldId="1516"/>
            <ac:spMk id="12" creationId="{777CD270-A275-5571-43BB-BC29BE2AFFE9}"/>
          </ac:spMkLst>
        </pc:spChg>
        <pc:graphicFrameChg chg="mod modGraphic">
          <ac:chgData name="Steven Wright" userId="9e3ad5f8a8318382" providerId="LiveId" clId="{A59CA7D7-6C01-4901-A957-6954B786D13C}" dt="2023-08-28T00:22:55.564" v="18084"/>
          <ac:graphicFrameMkLst>
            <pc:docMk/>
            <pc:sldMk cId="1324072057" sldId="1516"/>
            <ac:graphicFrameMk id="14" creationId="{7F62F278-518A-4DFC-EA47-D6443EE613D8}"/>
          </ac:graphicFrameMkLst>
        </pc:graphicFrameChg>
      </pc:sldChg>
      <pc:sldChg chg="addSp delSp modSp add del mod">
        <pc:chgData name="Steven Wright" userId="9e3ad5f8a8318382" providerId="LiveId" clId="{A59CA7D7-6C01-4901-A957-6954B786D13C}" dt="2023-08-25T01:49:05.701" v="11260" actId="47"/>
        <pc:sldMkLst>
          <pc:docMk/>
          <pc:sldMk cId="1571158041" sldId="1517"/>
        </pc:sldMkLst>
        <pc:spChg chg="add mod">
          <ac:chgData name="Steven Wright" userId="9e3ad5f8a8318382" providerId="LiveId" clId="{A59CA7D7-6C01-4901-A957-6954B786D13C}" dt="2023-08-25T01:23:27.443" v="10743" actId="21"/>
          <ac:spMkLst>
            <pc:docMk/>
            <pc:sldMk cId="1571158041" sldId="1517"/>
            <ac:spMk id="6" creationId="{600E52E3-22AD-E5D3-DBDB-B21FC8951DFA}"/>
          </ac:spMkLst>
        </pc:spChg>
        <pc:spChg chg="mod">
          <ac:chgData name="Steven Wright" userId="9e3ad5f8a8318382" providerId="LiveId" clId="{A59CA7D7-6C01-4901-A957-6954B786D13C}" dt="2023-08-24T08:31:02.179" v="8009" actId="20577"/>
          <ac:spMkLst>
            <pc:docMk/>
            <pc:sldMk cId="1571158041" sldId="1517"/>
            <ac:spMk id="40" creationId="{3DC2423B-C726-4919-9694-9B8395EFBB53}"/>
          </ac:spMkLst>
        </pc:spChg>
        <pc:graphicFrameChg chg="del">
          <ac:chgData name="Steven Wright" userId="9e3ad5f8a8318382" providerId="LiveId" clId="{A59CA7D7-6C01-4901-A957-6954B786D13C}" dt="2023-08-24T06:51:18.621" v="6366" actId="478"/>
          <ac:graphicFrameMkLst>
            <pc:docMk/>
            <pc:sldMk cId="1571158041" sldId="1517"/>
            <ac:graphicFrameMk id="2" creationId="{589C80C7-FA8B-BE84-A18A-BCA36D9B17DE}"/>
          </ac:graphicFrameMkLst>
        </pc:graphicFrameChg>
      </pc:sldChg>
      <pc:sldChg chg="addSp delSp modSp add mod">
        <pc:chgData name="Steven Wright" userId="9e3ad5f8a8318382" providerId="LiveId" clId="{A59CA7D7-6C01-4901-A957-6954B786D13C}" dt="2023-08-25T04:37:54.485" v="16539" actId="20577"/>
        <pc:sldMkLst>
          <pc:docMk/>
          <pc:sldMk cId="1335677064" sldId="2552"/>
        </pc:sldMkLst>
        <pc:spChg chg="mod">
          <ac:chgData name="Steven Wright" userId="9e3ad5f8a8318382" providerId="LiveId" clId="{A59CA7D7-6C01-4901-A957-6954B786D13C}" dt="2023-08-24T07:33:20.251" v="6963" actId="20577"/>
          <ac:spMkLst>
            <pc:docMk/>
            <pc:sldMk cId="1335677064" sldId="2552"/>
            <ac:spMk id="2" creationId="{7DBC5A72-7CFF-485F-9ED7-48565A5E1954}"/>
          </ac:spMkLst>
        </pc:spChg>
        <pc:spChg chg="add mod">
          <ac:chgData name="Steven Wright" userId="9e3ad5f8a8318382" providerId="LiveId" clId="{A59CA7D7-6C01-4901-A957-6954B786D13C}" dt="2023-08-24T06:55:13.083" v="6438" actId="1076"/>
          <ac:spMkLst>
            <pc:docMk/>
            <pc:sldMk cId="1335677064" sldId="2552"/>
            <ac:spMk id="3" creationId="{FF890E82-A267-4CC8-AD9F-E9CDAB1EE2BB}"/>
          </ac:spMkLst>
        </pc:spChg>
        <pc:spChg chg="mod">
          <ac:chgData name="Steven Wright" userId="9e3ad5f8a8318382" providerId="LiveId" clId="{A59CA7D7-6C01-4901-A957-6954B786D13C}" dt="2023-08-24T23:27:08.360" v="8259" actId="1076"/>
          <ac:spMkLst>
            <pc:docMk/>
            <pc:sldMk cId="1335677064" sldId="2552"/>
            <ac:spMk id="4" creationId="{8C9B9E15-045F-473B-91E8-531E465EC6C2}"/>
          </ac:spMkLst>
        </pc:spChg>
        <pc:spChg chg="add mod">
          <ac:chgData name="Steven Wright" userId="9e3ad5f8a8318382" providerId="LiveId" clId="{A59CA7D7-6C01-4901-A957-6954B786D13C}" dt="2023-08-24T06:55:09.999" v="6437" actId="1076"/>
          <ac:spMkLst>
            <pc:docMk/>
            <pc:sldMk cId="1335677064" sldId="2552"/>
            <ac:spMk id="6" creationId="{C6291B54-11D2-B9CB-F949-598DAB8E2AA2}"/>
          </ac:spMkLst>
        </pc:spChg>
        <pc:spChg chg="add mod">
          <ac:chgData name="Steven Wright" userId="9e3ad5f8a8318382" providerId="LiveId" clId="{A59CA7D7-6C01-4901-A957-6954B786D13C}" dt="2023-08-24T06:55:45.156" v="6443" actId="1076"/>
          <ac:spMkLst>
            <pc:docMk/>
            <pc:sldMk cId="1335677064" sldId="2552"/>
            <ac:spMk id="7" creationId="{32555693-9F22-C918-D9E8-39B56DD8FE68}"/>
          </ac:spMkLst>
        </pc:spChg>
        <pc:spChg chg="add mod">
          <ac:chgData name="Steven Wright" userId="9e3ad5f8a8318382" providerId="LiveId" clId="{A59CA7D7-6C01-4901-A957-6954B786D13C}" dt="2023-08-24T06:55:47.198" v="6444" actId="1076"/>
          <ac:spMkLst>
            <pc:docMk/>
            <pc:sldMk cId="1335677064" sldId="2552"/>
            <ac:spMk id="8" creationId="{F91C5017-2027-8686-9AB9-0C7139E60A80}"/>
          </ac:spMkLst>
        </pc:spChg>
        <pc:spChg chg="add mod">
          <ac:chgData name="Steven Wright" userId="9e3ad5f8a8318382" providerId="LiveId" clId="{A59CA7D7-6C01-4901-A957-6954B786D13C}" dt="2023-08-24T06:55:36.603" v="6442" actId="1076"/>
          <ac:spMkLst>
            <pc:docMk/>
            <pc:sldMk cId="1335677064" sldId="2552"/>
            <ac:spMk id="9" creationId="{62775EF9-95E4-B615-9CC5-C235C6F690C2}"/>
          </ac:spMkLst>
        </pc:spChg>
        <pc:spChg chg="mod">
          <ac:chgData name="Steven Wright" userId="9e3ad5f8a8318382" providerId="LiveId" clId="{A59CA7D7-6C01-4901-A957-6954B786D13C}" dt="2023-08-24T23:39:53.393" v="8324" actId="1076"/>
          <ac:spMkLst>
            <pc:docMk/>
            <pc:sldMk cId="1335677064" sldId="2552"/>
            <ac:spMk id="10" creationId="{2773B947-DEB6-1C85-6216-D098DBDFFE1C}"/>
          </ac:spMkLst>
        </pc:spChg>
        <pc:spChg chg="add mod">
          <ac:chgData name="Steven Wright" userId="9e3ad5f8a8318382" providerId="LiveId" clId="{A59CA7D7-6C01-4901-A957-6954B786D13C}" dt="2023-08-24T07:54:36.177" v="7020" actId="20577"/>
          <ac:spMkLst>
            <pc:docMk/>
            <pc:sldMk cId="1335677064" sldId="2552"/>
            <ac:spMk id="12" creationId="{95E016AE-9E17-F319-9A42-E90589B847F2}"/>
          </ac:spMkLst>
        </pc:spChg>
        <pc:spChg chg="mod">
          <ac:chgData name="Steven Wright" userId="9e3ad5f8a8318382" providerId="LiveId" clId="{A59CA7D7-6C01-4901-A957-6954B786D13C}" dt="2023-08-24T06:53:54.426" v="6411" actId="14100"/>
          <ac:spMkLst>
            <pc:docMk/>
            <pc:sldMk cId="1335677064" sldId="2552"/>
            <ac:spMk id="14" creationId="{CADBDF5D-117D-1E3C-2E31-389FE624A5D0}"/>
          </ac:spMkLst>
        </pc:spChg>
        <pc:spChg chg="mod">
          <ac:chgData name="Steven Wright" userId="9e3ad5f8a8318382" providerId="LiveId" clId="{A59CA7D7-6C01-4901-A957-6954B786D13C}" dt="2023-08-25T04:37:54.485" v="16539" actId="20577"/>
          <ac:spMkLst>
            <pc:docMk/>
            <pc:sldMk cId="1335677064" sldId="2552"/>
            <ac:spMk id="15" creationId="{185E00C5-7453-2D66-D93D-D2FCDD222162}"/>
          </ac:spMkLst>
        </pc:spChg>
        <pc:spChg chg="del">
          <ac:chgData name="Steven Wright" userId="9e3ad5f8a8318382" providerId="LiveId" clId="{A59CA7D7-6C01-4901-A957-6954B786D13C}" dt="2023-08-24T06:51:50.124" v="6369" actId="478"/>
          <ac:spMkLst>
            <pc:docMk/>
            <pc:sldMk cId="1335677064" sldId="2552"/>
            <ac:spMk id="15" creationId="{9283EE52-66CA-C2A0-D63A-55EB51D08C83}"/>
          </ac:spMkLst>
        </pc:spChg>
        <pc:spChg chg="del">
          <ac:chgData name="Steven Wright" userId="9e3ad5f8a8318382" providerId="LiveId" clId="{A59CA7D7-6C01-4901-A957-6954B786D13C}" dt="2023-08-24T06:51:47.496" v="6368" actId="478"/>
          <ac:spMkLst>
            <pc:docMk/>
            <pc:sldMk cId="1335677064" sldId="2552"/>
            <ac:spMk id="16" creationId="{ED30529D-8FC4-4EE3-1DFA-CD2215FDE419}"/>
          </ac:spMkLst>
        </pc:spChg>
        <pc:spChg chg="mod">
          <ac:chgData name="Steven Wright" userId="9e3ad5f8a8318382" providerId="LiveId" clId="{A59CA7D7-6C01-4901-A957-6954B786D13C}" dt="2023-08-24T06:54:01.070" v="6414" actId="14100"/>
          <ac:spMkLst>
            <pc:docMk/>
            <pc:sldMk cId="1335677064" sldId="2552"/>
            <ac:spMk id="18" creationId="{66589883-6AE5-37AF-0891-EE5FD1802F37}"/>
          </ac:spMkLst>
        </pc:spChg>
        <pc:spChg chg="mod">
          <ac:chgData name="Steven Wright" userId="9e3ad5f8a8318382" providerId="LiveId" clId="{A59CA7D7-6C01-4901-A957-6954B786D13C}" dt="2023-08-24T07:54:42.570" v="7022" actId="1076"/>
          <ac:spMkLst>
            <pc:docMk/>
            <pc:sldMk cId="1335677064" sldId="2552"/>
            <ac:spMk id="20" creationId="{51DAA71B-2E03-0046-566A-D76F7D2DBEEB}"/>
          </ac:spMkLst>
        </pc:spChg>
        <pc:spChg chg="mod">
          <ac:chgData name="Steven Wright" userId="9e3ad5f8a8318382" providerId="LiveId" clId="{A59CA7D7-6C01-4901-A957-6954B786D13C}" dt="2023-08-24T07:54:10.546" v="7019" actId="20577"/>
          <ac:spMkLst>
            <pc:docMk/>
            <pc:sldMk cId="1335677064" sldId="2552"/>
            <ac:spMk id="22" creationId="{A5706E45-927B-1F23-0965-6A06C4769C49}"/>
          </ac:spMkLst>
        </pc:spChg>
        <pc:spChg chg="add mod">
          <ac:chgData name="Steven Wright" userId="9e3ad5f8a8318382" providerId="LiveId" clId="{A59CA7D7-6C01-4901-A957-6954B786D13C}" dt="2023-08-24T07:59:45.918" v="7237" actId="115"/>
          <ac:spMkLst>
            <pc:docMk/>
            <pc:sldMk cId="1335677064" sldId="2552"/>
            <ac:spMk id="24" creationId="{13A1E7B8-A26E-1F1E-648C-CF65F565B1B3}"/>
          </ac:spMkLst>
        </pc:spChg>
        <pc:spChg chg="mod">
          <ac:chgData name="Steven Wright" userId="9e3ad5f8a8318382" providerId="LiveId" clId="{A59CA7D7-6C01-4901-A957-6954B786D13C}" dt="2023-08-24T06:54:28.829" v="6421" actId="14100"/>
          <ac:spMkLst>
            <pc:docMk/>
            <pc:sldMk cId="1335677064" sldId="2552"/>
            <ac:spMk id="25" creationId="{456FF825-D24E-3C0F-1CBC-13B3F9606E6C}"/>
          </ac:spMkLst>
        </pc:spChg>
        <pc:spChg chg="add mod">
          <ac:chgData name="Steven Wright" userId="9e3ad5f8a8318382" providerId="LiveId" clId="{A59CA7D7-6C01-4901-A957-6954B786D13C}" dt="2023-08-24T08:04:11.613" v="7456" actId="5793"/>
          <ac:spMkLst>
            <pc:docMk/>
            <pc:sldMk cId="1335677064" sldId="2552"/>
            <ac:spMk id="27" creationId="{82B30B86-952B-CB46-35FE-129441A44228}"/>
          </ac:spMkLst>
        </pc:spChg>
        <pc:spChg chg="del">
          <ac:chgData name="Steven Wright" userId="9e3ad5f8a8318382" providerId="LiveId" clId="{A59CA7D7-6C01-4901-A957-6954B786D13C}" dt="2023-08-24T06:51:59.549" v="6373" actId="478"/>
          <ac:spMkLst>
            <pc:docMk/>
            <pc:sldMk cId="1335677064" sldId="2552"/>
            <ac:spMk id="28" creationId="{E0E322BD-D2CE-ED9E-823E-4DAB2DF4A926}"/>
          </ac:spMkLst>
        </pc:spChg>
        <pc:spChg chg="add mod">
          <ac:chgData name="Steven Wright" userId="9e3ad5f8a8318382" providerId="LiveId" clId="{A59CA7D7-6C01-4901-A957-6954B786D13C}" dt="2023-08-24T08:12:33.916" v="7711" actId="14100"/>
          <ac:spMkLst>
            <pc:docMk/>
            <pc:sldMk cId="1335677064" sldId="2552"/>
            <ac:spMk id="29" creationId="{EE9ED9F1-BC0E-3D22-7F4D-7C38957385F8}"/>
          </ac:spMkLst>
        </pc:spChg>
        <pc:spChg chg="add mod">
          <ac:chgData name="Steven Wright" userId="9e3ad5f8a8318382" providerId="LiveId" clId="{A59CA7D7-6C01-4901-A957-6954B786D13C}" dt="2023-08-24T23:30:48.029" v="8264" actId="1076"/>
          <ac:spMkLst>
            <pc:docMk/>
            <pc:sldMk cId="1335677064" sldId="2552"/>
            <ac:spMk id="30" creationId="{544B05A5-5594-2905-D21B-E3128F464F42}"/>
          </ac:spMkLst>
        </pc:spChg>
        <pc:spChg chg="del">
          <ac:chgData name="Steven Wright" userId="9e3ad5f8a8318382" providerId="LiveId" clId="{A59CA7D7-6C01-4901-A957-6954B786D13C}" dt="2023-08-24T06:51:57.204" v="6372" actId="478"/>
          <ac:spMkLst>
            <pc:docMk/>
            <pc:sldMk cId="1335677064" sldId="2552"/>
            <ac:spMk id="33" creationId="{383DF35C-C674-7018-6D5A-E8F1ED5D0836}"/>
          </ac:spMkLst>
        </pc:spChg>
        <pc:spChg chg="del">
          <ac:chgData name="Steven Wright" userId="9e3ad5f8a8318382" providerId="LiveId" clId="{A59CA7D7-6C01-4901-A957-6954B786D13C}" dt="2023-08-24T06:51:54.939" v="6371" actId="478"/>
          <ac:spMkLst>
            <pc:docMk/>
            <pc:sldMk cId="1335677064" sldId="2552"/>
            <ac:spMk id="36" creationId="{F431A528-3D9E-A28F-58BE-0174CFBD0D22}"/>
          </ac:spMkLst>
        </pc:spChg>
        <pc:picChg chg="add mod modCrop">
          <ac:chgData name="Steven Wright" userId="9e3ad5f8a8318382" providerId="LiveId" clId="{A59CA7D7-6C01-4901-A957-6954B786D13C}" dt="2023-08-24T23:26:53.938" v="8258" actId="1076"/>
          <ac:picMkLst>
            <pc:docMk/>
            <pc:sldMk cId="1335677064" sldId="2552"/>
            <ac:picMk id="11" creationId="{13038D06-B774-41C5-8C67-BE66388AA147}"/>
          </ac:picMkLst>
        </pc:picChg>
        <pc:picChg chg="add mod">
          <ac:chgData name="Steven Wright" userId="9e3ad5f8a8318382" providerId="LiveId" clId="{A59CA7D7-6C01-4901-A957-6954B786D13C}" dt="2023-08-24T07:03:39.648" v="6748" actId="1076"/>
          <ac:picMkLst>
            <pc:docMk/>
            <pc:sldMk cId="1335677064" sldId="2552"/>
            <ac:picMk id="13" creationId="{9B3CB2EB-A124-F966-0412-DB847DB6BEB5}"/>
          </ac:picMkLst>
        </pc:picChg>
        <pc:picChg chg="del">
          <ac:chgData name="Steven Wright" userId="9e3ad5f8a8318382" providerId="LiveId" clId="{A59CA7D7-6C01-4901-A957-6954B786D13C}" dt="2023-08-24T06:51:52.182" v="6370" actId="478"/>
          <ac:picMkLst>
            <pc:docMk/>
            <pc:sldMk cId="1335677064" sldId="2552"/>
            <ac:picMk id="17" creationId="{AC112A0E-0D43-8444-CF15-2E0ADB2B86AE}"/>
          </ac:picMkLst>
        </pc:picChg>
        <pc:picChg chg="mod">
          <ac:chgData name="Steven Wright" userId="9e3ad5f8a8318382" providerId="LiveId" clId="{A59CA7D7-6C01-4901-A957-6954B786D13C}" dt="2023-08-24T23:25:55.943" v="8251" actId="1076"/>
          <ac:picMkLst>
            <pc:docMk/>
            <pc:sldMk cId="1335677064" sldId="2552"/>
            <ac:picMk id="19" creationId="{513EBA12-88BF-5D70-C243-4D20E838688B}"/>
          </ac:picMkLst>
        </pc:picChg>
        <pc:picChg chg="mod">
          <ac:chgData name="Steven Wright" userId="9e3ad5f8a8318382" providerId="LiveId" clId="{A59CA7D7-6C01-4901-A957-6954B786D13C}" dt="2023-08-24T07:53:47.130" v="7007" actId="14100"/>
          <ac:picMkLst>
            <pc:docMk/>
            <pc:sldMk cId="1335677064" sldId="2552"/>
            <ac:picMk id="21" creationId="{F3B170A6-F385-1FD0-3636-605F73B3082B}"/>
          </ac:picMkLst>
        </pc:picChg>
        <pc:picChg chg="mod">
          <ac:chgData name="Steven Wright" userId="9e3ad5f8a8318382" providerId="LiveId" clId="{A59CA7D7-6C01-4901-A957-6954B786D13C}" dt="2023-08-24T23:26:07.756" v="8253" actId="1076"/>
          <ac:picMkLst>
            <pc:docMk/>
            <pc:sldMk cId="1335677064" sldId="2552"/>
            <ac:picMk id="26" creationId="{1E4FC1FD-CF78-38DD-D268-49FECEBC5477}"/>
          </ac:picMkLst>
        </pc:picChg>
        <pc:picChg chg="add mod">
          <ac:chgData name="Steven Wright" userId="9e3ad5f8a8318382" providerId="LiveId" clId="{A59CA7D7-6C01-4901-A957-6954B786D13C}" dt="2023-08-24T07:56:42.541" v="7025" actId="1076"/>
          <ac:picMkLst>
            <pc:docMk/>
            <pc:sldMk cId="1335677064" sldId="2552"/>
            <ac:picMk id="1026" creationId="{0E180EEE-7831-CEC0-18AC-792D969CE805}"/>
          </ac:picMkLst>
        </pc:picChg>
        <pc:picChg chg="add mod">
          <ac:chgData name="Steven Wright" userId="9e3ad5f8a8318382" providerId="LiveId" clId="{A59CA7D7-6C01-4901-A957-6954B786D13C}" dt="2023-08-24T23:26:51.100" v="8257" actId="1076"/>
          <ac:picMkLst>
            <pc:docMk/>
            <pc:sldMk cId="1335677064" sldId="2552"/>
            <ac:picMk id="1028" creationId="{3EBD9C25-5C0C-E93C-2111-E7CCE2EF9A1D}"/>
          </ac:picMkLst>
        </pc:picChg>
        <pc:picChg chg="add mod">
          <ac:chgData name="Steven Wright" userId="9e3ad5f8a8318382" providerId="LiveId" clId="{A59CA7D7-6C01-4901-A957-6954B786D13C}" dt="2023-08-24T23:26:23.078" v="8255" actId="14100"/>
          <ac:picMkLst>
            <pc:docMk/>
            <pc:sldMk cId="1335677064" sldId="2552"/>
            <ac:picMk id="1030" creationId="{A3EFE483-6722-4FE8-4FF5-05B11BB9C21B}"/>
          </ac:picMkLst>
        </pc:picChg>
      </pc:sldChg>
      <pc:sldChg chg="addSp delSp modSp add mod">
        <pc:chgData name="Steven Wright" userId="9e3ad5f8a8318382" providerId="LiveId" clId="{A59CA7D7-6C01-4901-A957-6954B786D13C}" dt="2023-08-25T03:00:45.858" v="12640" actId="20577"/>
        <pc:sldMkLst>
          <pc:docMk/>
          <pc:sldMk cId="1674111694" sldId="2553"/>
        </pc:sldMkLst>
        <pc:spChg chg="mod">
          <ac:chgData name="Steven Wright" userId="9e3ad5f8a8318382" providerId="LiveId" clId="{A59CA7D7-6C01-4901-A957-6954B786D13C}" dt="2023-08-25T03:00:45.858" v="12640" actId="20577"/>
          <ac:spMkLst>
            <pc:docMk/>
            <pc:sldMk cId="1674111694" sldId="2553"/>
            <ac:spMk id="3" creationId="{AE401AB3-0653-45D8-B7AD-A920FB1EF164}"/>
          </ac:spMkLst>
        </pc:spChg>
        <pc:spChg chg="add mod">
          <ac:chgData name="Steven Wright" userId="9e3ad5f8a8318382" providerId="LiveId" clId="{A59CA7D7-6C01-4901-A957-6954B786D13C}" dt="2023-08-25T01:44:56.161" v="11144" actId="14100"/>
          <ac:spMkLst>
            <pc:docMk/>
            <pc:sldMk cId="1674111694" sldId="2553"/>
            <ac:spMk id="4" creationId="{DADFE295-992E-2261-0387-AD52732D225C}"/>
          </ac:spMkLst>
        </pc:spChg>
        <pc:spChg chg="add mod">
          <ac:chgData name="Steven Wright" userId="9e3ad5f8a8318382" providerId="LiveId" clId="{A59CA7D7-6C01-4901-A957-6954B786D13C}" dt="2023-08-25T01:49:25.336" v="11261" actId="20577"/>
          <ac:spMkLst>
            <pc:docMk/>
            <pc:sldMk cId="1674111694" sldId="2553"/>
            <ac:spMk id="6" creationId="{62043E74-8899-A486-659B-5C06E04A2524}"/>
          </ac:spMkLst>
        </pc:spChg>
        <pc:spChg chg="mod">
          <ac:chgData name="Steven Wright" userId="9e3ad5f8a8318382" providerId="LiveId" clId="{A59CA7D7-6C01-4901-A957-6954B786D13C}" dt="2023-08-25T01:47:33.997" v="11256" actId="1076"/>
          <ac:spMkLst>
            <pc:docMk/>
            <pc:sldMk cId="1674111694" sldId="2553"/>
            <ac:spMk id="8" creationId="{D603D7AD-746B-4380-B955-8480FC5ADD3A}"/>
          </ac:spMkLst>
        </pc:spChg>
        <pc:spChg chg="mod">
          <ac:chgData name="Steven Wright" userId="9e3ad5f8a8318382" providerId="LiveId" clId="{A59CA7D7-6C01-4901-A957-6954B786D13C}" dt="2023-08-25T01:47:29.355" v="11255" actId="207"/>
          <ac:spMkLst>
            <pc:docMk/>
            <pc:sldMk cId="1674111694" sldId="2553"/>
            <ac:spMk id="9" creationId="{FD32DC49-5336-44E2-9A84-96B10AD94510}"/>
          </ac:spMkLst>
        </pc:spChg>
        <pc:picChg chg="add mod">
          <ac:chgData name="Steven Wright" userId="9e3ad5f8a8318382" providerId="LiveId" clId="{A59CA7D7-6C01-4901-A957-6954B786D13C}" dt="2023-08-25T01:46:01.343" v="11156" actId="1076"/>
          <ac:picMkLst>
            <pc:docMk/>
            <pc:sldMk cId="1674111694" sldId="2553"/>
            <ac:picMk id="7" creationId="{DE338ED3-DE1D-77DB-957A-D46A9245E85C}"/>
          </ac:picMkLst>
        </pc:picChg>
        <pc:picChg chg="add del mod">
          <ac:chgData name="Steven Wright" userId="9e3ad5f8a8318382" providerId="LiveId" clId="{A59CA7D7-6C01-4901-A957-6954B786D13C}" dt="2023-08-25T01:45:47.614" v="11150" actId="478"/>
          <ac:picMkLst>
            <pc:docMk/>
            <pc:sldMk cId="1674111694" sldId="2553"/>
            <ac:picMk id="10" creationId="{D692E22A-AB74-34ED-198B-E993B0658E67}"/>
          </ac:picMkLst>
        </pc:picChg>
        <pc:picChg chg="add mod">
          <ac:chgData name="Steven Wright" userId="9e3ad5f8a8318382" providerId="LiveId" clId="{A59CA7D7-6C01-4901-A957-6954B786D13C}" dt="2023-08-25T01:45:59.373" v="11155" actId="1076"/>
          <ac:picMkLst>
            <pc:docMk/>
            <pc:sldMk cId="1674111694" sldId="2553"/>
            <ac:picMk id="2050" creationId="{F8EAF281-FC9D-8FF9-1B33-B990FCA1EE88}"/>
          </ac:picMkLst>
        </pc:picChg>
      </pc:sldChg>
      <pc:sldChg chg="addSp modSp add mod">
        <pc:chgData name="Steven Wright" userId="9e3ad5f8a8318382" providerId="LiveId" clId="{A59CA7D7-6C01-4901-A957-6954B786D13C}" dt="2023-08-28T00:22:55.564" v="18084"/>
        <pc:sldMkLst>
          <pc:docMk/>
          <pc:sldMk cId="4254564482" sldId="2554"/>
        </pc:sldMkLst>
        <pc:spChg chg="add mod">
          <ac:chgData name="Steven Wright" userId="9e3ad5f8a8318382" providerId="LiveId" clId="{A59CA7D7-6C01-4901-A957-6954B786D13C}" dt="2023-08-28T00:22:55.564" v="18084"/>
          <ac:spMkLst>
            <pc:docMk/>
            <pc:sldMk cId="4254564482" sldId="2554"/>
            <ac:spMk id="2" creationId="{76605D1E-527F-F2D3-C5D2-188779308ABA}"/>
          </ac:spMkLst>
        </pc:spChg>
        <pc:spChg chg="mod">
          <ac:chgData name="Steven Wright" userId="9e3ad5f8a8318382" providerId="LiveId" clId="{A59CA7D7-6C01-4901-A957-6954B786D13C}" dt="2023-08-25T01:08:24.622" v="10073" actId="1076"/>
          <ac:spMkLst>
            <pc:docMk/>
            <pc:sldMk cId="4254564482" sldId="2554"/>
            <ac:spMk id="12" creationId="{8D980436-0500-6935-D946-61A36B9BC424}"/>
          </ac:spMkLst>
        </pc:spChg>
        <pc:spChg chg="mod">
          <ac:chgData name="Steven Wright" userId="9e3ad5f8a8318382" providerId="LiveId" clId="{A59CA7D7-6C01-4901-A957-6954B786D13C}" dt="2023-08-25T01:08:12.281" v="10072" actId="1076"/>
          <ac:spMkLst>
            <pc:docMk/>
            <pc:sldMk cId="4254564482" sldId="2554"/>
            <ac:spMk id="14" creationId="{775D8263-9C4D-940A-52D8-64CF103DCF8D}"/>
          </ac:spMkLst>
        </pc:spChg>
        <pc:picChg chg="mod">
          <ac:chgData name="Steven Wright" userId="9e3ad5f8a8318382" providerId="LiveId" clId="{A59CA7D7-6C01-4901-A957-6954B786D13C}" dt="2023-08-25T01:08:27.986" v="10074" actId="1076"/>
          <ac:picMkLst>
            <pc:docMk/>
            <pc:sldMk cId="4254564482" sldId="2554"/>
            <ac:picMk id="10" creationId="{9B22C204-A840-C51A-B145-7E58B62FFEA2}"/>
          </ac:picMkLst>
        </pc:picChg>
      </pc:sldChg>
      <pc:sldChg chg="modSp mod">
        <pc:chgData name="Steven Wright" userId="9e3ad5f8a8318382" providerId="LiveId" clId="{A59CA7D7-6C01-4901-A957-6954B786D13C}" dt="2023-08-27T23:20:23.311" v="17302" actId="1076"/>
        <pc:sldMkLst>
          <pc:docMk/>
          <pc:sldMk cId="3646853329" sldId="2555"/>
        </pc:sldMkLst>
        <pc:spChg chg="mod">
          <ac:chgData name="Steven Wright" userId="9e3ad5f8a8318382" providerId="LiveId" clId="{A59CA7D7-6C01-4901-A957-6954B786D13C}" dt="2023-08-27T23:19:58.633" v="17294" actId="113"/>
          <ac:spMkLst>
            <pc:docMk/>
            <pc:sldMk cId="3646853329" sldId="2555"/>
            <ac:spMk id="10" creationId="{24BE707E-4F16-1AE5-BD52-C22BE892866F}"/>
          </ac:spMkLst>
        </pc:spChg>
        <pc:spChg chg="mod">
          <ac:chgData name="Steven Wright" userId="9e3ad5f8a8318382" providerId="LiveId" clId="{A59CA7D7-6C01-4901-A957-6954B786D13C}" dt="2023-08-27T23:18:08.167" v="17254" actId="20577"/>
          <ac:spMkLst>
            <pc:docMk/>
            <pc:sldMk cId="3646853329" sldId="2555"/>
            <ac:spMk id="14" creationId="{775D8263-9C4D-940A-52D8-64CF103DCF8D}"/>
          </ac:spMkLst>
        </pc:spChg>
        <pc:spChg chg="mod">
          <ac:chgData name="Steven Wright" userId="9e3ad5f8a8318382" providerId="LiveId" clId="{A59CA7D7-6C01-4901-A957-6954B786D13C}" dt="2023-08-27T23:20:23.311" v="17302" actId="1076"/>
          <ac:spMkLst>
            <pc:docMk/>
            <pc:sldMk cId="3646853329" sldId="2555"/>
            <ac:spMk id="17" creationId="{FD5D5FDC-AA85-1AE2-7EA3-6566E678112E}"/>
          </ac:spMkLst>
        </pc:spChg>
        <pc:picChg chg="mod">
          <ac:chgData name="Steven Wright" userId="9e3ad5f8a8318382" providerId="LiveId" clId="{A59CA7D7-6C01-4901-A957-6954B786D13C}" dt="2023-08-27T23:20:08.775" v="17298" actId="1076"/>
          <ac:picMkLst>
            <pc:docMk/>
            <pc:sldMk cId="3646853329" sldId="2555"/>
            <ac:picMk id="16" creationId="{0DA161D8-DD5E-1D93-1D86-A7008941A871}"/>
          </ac:picMkLst>
        </pc:picChg>
      </pc:sldChg>
    </pc:docChg>
  </pc:docChgLst>
  <pc:docChgLst>
    <pc:chgData name="James Paterson" userId="a735c7271c816db7" providerId="Windows Live" clId="Web-{E2692B1F-6F1D-4EDC-90CA-AC6C79869D72}"/>
    <pc:docChg chg="modSld">
      <pc:chgData name="James Paterson" userId="a735c7271c816db7" providerId="Windows Live" clId="Web-{E2692B1F-6F1D-4EDC-90CA-AC6C79869D72}" dt="2023-08-23T09:45:09.545" v="3"/>
      <pc:docMkLst>
        <pc:docMk/>
      </pc:docMkLst>
      <pc:sldChg chg="modSp">
        <pc:chgData name="James Paterson" userId="a735c7271c816db7" providerId="Windows Live" clId="Web-{E2692B1F-6F1D-4EDC-90CA-AC6C79869D72}" dt="2023-08-23T09:41:52.713" v="1" actId="20577"/>
        <pc:sldMkLst>
          <pc:docMk/>
          <pc:sldMk cId="1933571095" sldId="1512"/>
        </pc:sldMkLst>
        <pc:spChg chg="mod">
          <ac:chgData name="James Paterson" userId="a735c7271c816db7" providerId="Windows Live" clId="Web-{E2692B1F-6F1D-4EDC-90CA-AC6C79869D72}" dt="2023-08-23T09:41:52.713" v="1" actId="20577"/>
          <ac:spMkLst>
            <pc:docMk/>
            <pc:sldMk cId="1933571095" sldId="1512"/>
            <ac:spMk id="14" creationId="{775D8263-9C4D-940A-52D8-64CF103DCF8D}"/>
          </ac:spMkLst>
        </pc:spChg>
      </pc:sldChg>
      <pc:sldChg chg="addSp delSp modSp">
        <pc:chgData name="James Paterson" userId="a735c7271c816db7" providerId="Windows Live" clId="Web-{E2692B1F-6F1D-4EDC-90CA-AC6C79869D72}" dt="2023-08-23T09:45:09.545" v="3"/>
        <pc:sldMkLst>
          <pc:docMk/>
          <pc:sldMk cId="2948003171" sldId="1514"/>
        </pc:sldMkLst>
        <pc:picChg chg="add del mod">
          <ac:chgData name="James Paterson" userId="a735c7271c816db7" providerId="Windows Live" clId="Web-{E2692B1F-6F1D-4EDC-90CA-AC6C79869D72}" dt="2023-08-23T09:45:09.545" v="3"/>
          <ac:picMkLst>
            <pc:docMk/>
            <pc:sldMk cId="2948003171" sldId="1514"/>
            <ac:picMk id="2" creationId="{27A6575F-87BF-BBEE-9906-BF111975C755}"/>
          </ac:picMkLst>
        </pc:picChg>
      </pc:sldChg>
    </pc:docChg>
  </pc:docChgLst>
  <pc:docChgLst>
    <pc:chgData name="Karl Flowers" userId="2c0e68e06e7cd8e3" providerId="LiveId" clId="{1C9A9FE8-08D3-8D49-BDDB-37A5891BBA8B}"/>
    <pc:docChg chg="undo custSel addSld modSld modSection">
      <pc:chgData name="Karl Flowers" userId="2c0e68e06e7cd8e3" providerId="LiveId" clId="{1C9A9FE8-08D3-8D49-BDDB-37A5891BBA8B}" dt="2023-08-26T07:15:49.591" v="4296" actId="20577"/>
      <pc:docMkLst>
        <pc:docMk/>
      </pc:docMkLst>
      <pc:sldChg chg="modSp mod">
        <pc:chgData name="Karl Flowers" userId="2c0e68e06e7cd8e3" providerId="LiveId" clId="{1C9A9FE8-08D3-8D49-BDDB-37A5891BBA8B}" dt="2023-08-26T05:43:59.338" v="633" actId="20577"/>
        <pc:sldMkLst>
          <pc:docMk/>
          <pc:sldMk cId="2910793504" sldId="520"/>
        </pc:sldMkLst>
        <pc:spChg chg="mod">
          <ac:chgData name="Karl Flowers" userId="2c0e68e06e7cd8e3" providerId="LiveId" clId="{1C9A9FE8-08D3-8D49-BDDB-37A5891BBA8B}" dt="2023-08-26T05:43:59.338" v="633" actId="20577"/>
          <ac:spMkLst>
            <pc:docMk/>
            <pc:sldMk cId="2910793504" sldId="520"/>
            <ac:spMk id="4" creationId="{BBE348E2-1B5C-5C6D-10E3-55EA5C375274}"/>
          </ac:spMkLst>
        </pc:spChg>
      </pc:sldChg>
      <pc:sldChg chg="delSp modSp mod">
        <pc:chgData name="Karl Flowers" userId="2c0e68e06e7cd8e3" providerId="LiveId" clId="{1C9A9FE8-08D3-8D49-BDDB-37A5891BBA8B}" dt="2023-08-26T06:04:05.884" v="1494" actId="20577"/>
        <pc:sldMkLst>
          <pc:docMk/>
          <pc:sldMk cId="3106113252" sldId="1501"/>
        </pc:sldMkLst>
        <pc:spChg chg="del mod">
          <ac:chgData name="Karl Flowers" userId="2c0e68e06e7cd8e3" providerId="LiveId" clId="{1C9A9FE8-08D3-8D49-BDDB-37A5891BBA8B}" dt="2023-08-26T05:58:04.235" v="967" actId="478"/>
          <ac:spMkLst>
            <pc:docMk/>
            <pc:sldMk cId="3106113252" sldId="1501"/>
            <ac:spMk id="2" creationId="{BEB80841-15C8-FC57-F724-0975C80FA82A}"/>
          </ac:spMkLst>
        </pc:spChg>
        <pc:spChg chg="mod">
          <ac:chgData name="Karl Flowers" userId="2c0e68e06e7cd8e3" providerId="LiveId" clId="{1C9A9FE8-08D3-8D49-BDDB-37A5891BBA8B}" dt="2023-08-26T05:59:18.861" v="1102" actId="20577"/>
          <ac:spMkLst>
            <pc:docMk/>
            <pc:sldMk cId="3106113252" sldId="1501"/>
            <ac:spMk id="7" creationId="{76E474E8-3FCB-899C-C6A4-77F02149CAB6}"/>
          </ac:spMkLst>
        </pc:spChg>
        <pc:spChg chg="mod">
          <ac:chgData name="Karl Flowers" userId="2c0e68e06e7cd8e3" providerId="LiveId" clId="{1C9A9FE8-08D3-8D49-BDDB-37A5891BBA8B}" dt="2023-08-26T06:04:05.884" v="1494" actId="20577"/>
          <ac:spMkLst>
            <pc:docMk/>
            <pc:sldMk cId="3106113252" sldId="1501"/>
            <ac:spMk id="12" creationId="{D1B42936-B336-50B1-530F-A131230A7094}"/>
          </ac:spMkLst>
        </pc:spChg>
      </pc:sldChg>
      <pc:sldChg chg="modSp mod">
        <pc:chgData name="Karl Flowers" userId="2c0e68e06e7cd8e3" providerId="LiveId" clId="{1C9A9FE8-08D3-8D49-BDDB-37A5891BBA8B}" dt="2023-08-26T06:06:07.183" v="1495" actId="20577"/>
        <pc:sldMkLst>
          <pc:docMk/>
          <pc:sldMk cId="3097122381" sldId="1503"/>
        </pc:sldMkLst>
        <pc:spChg chg="mod">
          <ac:chgData name="Karl Flowers" userId="2c0e68e06e7cd8e3" providerId="LiveId" clId="{1C9A9FE8-08D3-8D49-BDDB-37A5891BBA8B}" dt="2023-08-26T06:06:07.183" v="1495" actId="20577"/>
          <ac:spMkLst>
            <pc:docMk/>
            <pc:sldMk cId="3097122381" sldId="1503"/>
            <ac:spMk id="3589" creationId="{DA243BED-7D8E-DF67-C11F-C5B7B7ECB866}"/>
          </ac:spMkLst>
        </pc:spChg>
      </pc:sldChg>
      <pc:sldChg chg="modSp mod">
        <pc:chgData name="Karl Flowers" userId="2c0e68e06e7cd8e3" providerId="LiveId" clId="{1C9A9FE8-08D3-8D49-BDDB-37A5891BBA8B}" dt="2023-08-26T07:12:38.340" v="4185" actId="20577"/>
        <pc:sldMkLst>
          <pc:docMk/>
          <pc:sldMk cId="1370572804" sldId="1508"/>
        </pc:sldMkLst>
        <pc:spChg chg="mod">
          <ac:chgData name="Karl Flowers" userId="2c0e68e06e7cd8e3" providerId="LiveId" clId="{1C9A9FE8-08D3-8D49-BDDB-37A5891BBA8B}" dt="2023-08-26T07:12:38.340" v="4185" actId="20577"/>
          <ac:spMkLst>
            <pc:docMk/>
            <pc:sldMk cId="1370572804" sldId="1508"/>
            <ac:spMk id="3" creationId="{D4CDACF3-26FE-0332-8084-71F502F4103A}"/>
          </ac:spMkLst>
        </pc:spChg>
      </pc:sldChg>
      <pc:sldChg chg="modSp mod">
        <pc:chgData name="Karl Flowers" userId="2c0e68e06e7cd8e3" providerId="LiveId" clId="{1C9A9FE8-08D3-8D49-BDDB-37A5891BBA8B}" dt="2023-08-26T05:54:37.320" v="955" actId="20577"/>
        <pc:sldMkLst>
          <pc:docMk/>
          <pc:sldMk cId="1933571095" sldId="1512"/>
        </pc:sldMkLst>
        <pc:spChg chg="mod">
          <ac:chgData name="Karl Flowers" userId="2c0e68e06e7cd8e3" providerId="LiveId" clId="{1C9A9FE8-08D3-8D49-BDDB-37A5891BBA8B}" dt="2023-08-26T05:54:37.320" v="955" actId="20577"/>
          <ac:spMkLst>
            <pc:docMk/>
            <pc:sldMk cId="1933571095" sldId="1512"/>
            <ac:spMk id="5" creationId="{F08C6289-DC7E-709C-8A36-84F448D24F3F}"/>
          </ac:spMkLst>
        </pc:spChg>
      </pc:sldChg>
      <pc:sldChg chg="delSp modSp add mod">
        <pc:chgData name="Karl Flowers" userId="2c0e68e06e7cd8e3" providerId="LiveId" clId="{1C9A9FE8-08D3-8D49-BDDB-37A5891BBA8B}" dt="2023-08-26T06:10:32.030" v="1590" actId="20577"/>
        <pc:sldMkLst>
          <pc:docMk/>
          <pc:sldMk cId="2948003171" sldId="1514"/>
        </pc:sldMkLst>
        <pc:spChg chg="mod">
          <ac:chgData name="Karl Flowers" userId="2c0e68e06e7cd8e3" providerId="LiveId" clId="{1C9A9FE8-08D3-8D49-BDDB-37A5891BBA8B}" dt="2023-08-26T06:09:56.239" v="1584"/>
          <ac:spMkLst>
            <pc:docMk/>
            <pc:sldMk cId="2948003171" sldId="1514"/>
            <ac:spMk id="2" creationId="{EA3E4E28-838C-EC9B-C609-972F67C4B3BA}"/>
          </ac:spMkLst>
        </pc:spChg>
        <pc:spChg chg="mod">
          <ac:chgData name="Karl Flowers" userId="2c0e68e06e7cd8e3" providerId="LiveId" clId="{1C9A9FE8-08D3-8D49-BDDB-37A5891BBA8B}" dt="2023-08-23T02:48:59.410" v="61" actId="20577"/>
          <ac:spMkLst>
            <pc:docMk/>
            <pc:sldMk cId="2948003171" sldId="1514"/>
            <ac:spMk id="11" creationId="{F47B3FE4-244F-4800-8BB5-1A93D52FB1D3}"/>
          </ac:spMkLst>
        </pc:spChg>
        <pc:spChg chg="mod">
          <ac:chgData name="Karl Flowers" userId="2c0e68e06e7cd8e3" providerId="LiveId" clId="{1C9A9FE8-08D3-8D49-BDDB-37A5891BBA8B}" dt="2023-08-23T04:27:57.895" v="528" actId="1076"/>
          <ac:spMkLst>
            <pc:docMk/>
            <pc:sldMk cId="2948003171" sldId="1514"/>
            <ac:spMk id="12" creationId="{8D980436-0500-6935-D946-61A36B9BC424}"/>
          </ac:spMkLst>
        </pc:spChg>
        <pc:spChg chg="mod">
          <ac:chgData name="Karl Flowers" userId="2c0e68e06e7cd8e3" providerId="LiveId" clId="{1C9A9FE8-08D3-8D49-BDDB-37A5891BBA8B}" dt="2023-08-26T06:10:32.030" v="1590" actId="20577"/>
          <ac:spMkLst>
            <pc:docMk/>
            <pc:sldMk cId="2948003171" sldId="1514"/>
            <ac:spMk id="14" creationId="{775D8263-9C4D-940A-52D8-64CF103DCF8D}"/>
          </ac:spMkLst>
        </pc:spChg>
        <pc:picChg chg="del">
          <ac:chgData name="Karl Flowers" userId="2c0e68e06e7cd8e3" providerId="LiveId" clId="{1C9A9FE8-08D3-8D49-BDDB-37A5891BBA8B}" dt="2023-08-23T04:25:52.246" v="489" actId="478"/>
          <ac:picMkLst>
            <pc:docMk/>
            <pc:sldMk cId="2948003171" sldId="1514"/>
            <ac:picMk id="10" creationId="{9B22C204-A840-C51A-B145-7E58B62FFEA2}"/>
          </ac:picMkLst>
        </pc:picChg>
      </pc:sldChg>
      <pc:sldChg chg="modSp">
        <pc:chgData name="Karl Flowers" userId="2c0e68e06e7cd8e3" providerId="LiveId" clId="{1C9A9FE8-08D3-8D49-BDDB-37A5891BBA8B}" dt="2023-08-26T06:08:12.649" v="1536" actId="20577"/>
        <pc:sldMkLst>
          <pc:docMk/>
          <pc:sldMk cId="2783698922" sldId="1515"/>
        </pc:sldMkLst>
        <pc:graphicFrameChg chg="mod">
          <ac:chgData name="Karl Flowers" userId="2c0e68e06e7cd8e3" providerId="LiveId" clId="{1C9A9FE8-08D3-8D49-BDDB-37A5891BBA8B}" dt="2023-08-26T06:08:12.649" v="1536" actId="20577"/>
          <ac:graphicFrameMkLst>
            <pc:docMk/>
            <pc:sldMk cId="2783698922" sldId="1515"/>
            <ac:graphicFrameMk id="2" creationId="{589C80C7-FA8B-BE84-A18A-BCA36D9B17DE}"/>
          </ac:graphicFrameMkLst>
        </pc:graphicFrameChg>
      </pc:sldChg>
      <pc:sldChg chg="modSp mod">
        <pc:chgData name="Karl Flowers" userId="2c0e68e06e7cd8e3" providerId="LiveId" clId="{1C9A9FE8-08D3-8D49-BDDB-37A5891BBA8B}" dt="2023-08-26T05:55:38.798" v="965" actId="20577"/>
        <pc:sldMkLst>
          <pc:docMk/>
          <pc:sldMk cId="4254564482" sldId="2554"/>
        </pc:sldMkLst>
        <pc:spChg chg="mod">
          <ac:chgData name="Karl Flowers" userId="2c0e68e06e7cd8e3" providerId="LiveId" clId="{1C9A9FE8-08D3-8D49-BDDB-37A5891BBA8B}" dt="2023-08-26T05:55:38.798" v="965" actId="20577"/>
          <ac:spMkLst>
            <pc:docMk/>
            <pc:sldMk cId="4254564482" sldId="2554"/>
            <ac:spMk id="2" creationId="{76605D1E-527F-F2D3-C5D2-188779308ABA}"/>
          </ac:spMkLst>
        </pc:spChg>
        <pc:spChg chg="mod">
          <ac:chgData name="Karl Flowers" userId="2c0e68e06e7cd8e3" providerId="LiveId" clId="{1C9A9FE8-08D3-8D49-BDDB-37A5891BBA8B}" dt="2023-08-26T05:55:18.969" v="958" actId="20577"/>
          <ac:spMkLst>
            <pc:docMk/>
            <pc:sldMk cId="4254564482" sldId="2554"/>
            <ac:spMk id="12" creationId="{8D980436-0500-6935-D946-61A36B9BC424}"/>
          </ac:spMkLst>
        </pc:spChg>
      </pc:sldChg>
      <pc:sldChg chg="addSp delSp modSp add mod">
        <pc:chgData name="Karl Flowers" userId="2c0e68e06e7cd8e3" providerId="LiveId" clId="{1C9A9FE8-08D3-8D49-BDDB-37A5891BBA8B}" dt="2023-08-26T07:15:49.591" v="4296" actId="20577"/>
        <pc:sldMkLst>
          <pc:docMk/>
          <pc:sldMk cId="3646853329" sldId="2555"/>
        </pc:sldMkLst>
        <pc:spChg chg="del mod">
          <ac:chgData name="Karl Flowers" userId="2c0e68e06e7cd8e3" providerId="LiveId" clId="{1C9A9FE8-08D3-8D49-BDDB-37A5891BBA8B}" dt="2023-08-26T06:13:54.297" v="1896"/>
          <ac:spMkLst>
            <pc:docMk/>
            <pc:sldMk cId="3646853329" sldId="2555"/>
            <ac:spMk id="2" creationId="{EA3E4E28-838C-EC9B-C609-972F67C4B3BA}"/>
          </ac:spMkLst>
        </pc:spChg>
        <pc:spChg chg="add del mod">
          <ac:chgData name="Karl Flowers" userId="2c0e68e06e7cd8e3" providerId="LiveId" clId="{1C9A9FE8-08D3-8D49-BDDB-37A5891BBA8B}" dt="2023-08-26T07:15:49.591" v="4296" actId="20577"/>
          <ac:spMkLst>
            <pc:docMk/>
            <pc:sldMk cId="3646853329" sldId="2555"/>
            <ac:spMk id="10" creationId="{24BE707E-4F16-1AE5-BD52-C22BE892866F}"/>
          </ac:spMkLst>
        </pc:spChg>
        <pc:spChg chg="mod">
          <ac:chgData name="Karl Flowers" userId="2c0e68e06e7cd8e3" providerId="LiveId" clId="{1C9A9FE8-08D3-8D49-BDDB-37A5891BBA8B}" dt="2023-08-26T06:21:46.665" v="2803" actId="20577"/>
          <ac:spMkLst>
            <pc:docMk/>
            <pc:sldMk cId="3646853329" sldId="2555"/>
            <ac:spMk id="11" creationId="{F47B3FE4-244F-4800-8BB5-1A93D52FB1D3}"/>
          </ac:spMkLst>
        </pc:spChg>
        <pc:spChg chg="del mod">
          <ac:chgData name="Karl Flowers" userId="2c0e68e06e7cd8e3" providerId="LiveId" clId="{1C9A9FE8-08D3-8D49-BDDB-37A5891BBA8B}" dt="2023-08-26T06:20:53.701" v="2759"/>
          <ac:spMkLst>
            <pc:docMk/>
            <pc:sldMk cId="3646853329" sldId="2555"/>
            <ac:spMk id="12" creationId="{8D980436-0500-6935-D946-61A36B9BC424}"/>
          </ac:spMkLst>
        </pc:spChg>
        <pc:spChg chg="mod">
          <ac:chgData name="Karl Flowers" userId="2c0e68e06e7cd8e3" providerId="LiveId" clId="{1C9A9FE8-08D3-8D49-BDDB-37A5891BBA8B}" dt="2023-08-26T07:14:53.851" v="4286" actId="20577"/>
          <ac:spMkLst>
            <pc:docMk/>
            <pc:sldMk cId="3646853329" sldId="2555"/>
            <ac:spMk id="14" creationId="{775D8263-9C4D-940A-52D8-64CF103DCF8D}"/>
          </ac:spMkLst>
        </pc:spChg>
        <pc:spChg chg="add mod">
          <ac:chgData name="Karl Flowers" userId="2c0e68e06e7cd8e3" providerId="LiveId" clId="{1C9A9FE8-08D3-8D49-BDDB-37A5891BBA8B}" dt="2023-08-26T07:10:28.494" v="4183" actId="14100"/>
          <ac:spMkLst>
            <pc:docMk/>
            <pc:sldMk cId="3646853329" sldId="2555"/>
            <ac:spMk id="17" creationId="{FD5D5FDC-AA85-1AE2-7EA3-6566E678112E}"/>
          </ac:spMkLst>
        </pc:spChg>
        <pc:picChg chg="mod">
          <ac:chgData name="Karl Flowers" userId="2c0e68e06e7cd8e3" providerId="LiveId" clId="{1C9A9FE8-08D3-8D49-BDDB-37A5891BBA8B}" dt="2023-08-26T06:44:27.087" v="3452" actId="1076"/>
          <ac:picMkLst>
            <pc:docMk/>
            <pc:sldMk cId="3646853329" sldId="2555"/>
            <ac:picMk id="3" creationId="{D01A7192-352F-05BC-8F63-BE36C503F201}"/>
          </ac:picMkLst>
        </pc:picChg>
        <pc:picChg chg="add del mod">
          <ac:chgData name="Karl Flowers" userId="2c0e68e06e7cd8e3" providerId="LiveId" clId="{1C9A9FE8-08D3-8D49-BDDB-37A5891BBA8B}" dt="2023-08-26T06:38:39.648" v="3163" actId="478"/>
          <ac:picMkLst>
            <pc:docMk/>
            <pc:sldMk cId="3646853329" sldId="2555"/>
            <ac:picMk id="4" creationId="{4D6B51E8-02E0-68DD-8F24-12F846C77DB8}"/>
          </ac:picMkLst>
        </pc:picChg>
        <pc:picChg chg="mod">
          <ac:chgData name="Karl Flowers" userId="2c0e68e06e7cd8e3" providerId="LiveId" clId="{1C9A9FE8-08D3-8D49-BDDB-37A5891BBA8B}" dt="2023-08-26T06:44:21.864" v="3451" actId="14100"/>
          <ac:picMkLst>
            <pc:docMk/>
            <pc:sldMk cId="3646853329" sldId="2555"/>
            <ac:picMk id="5" creationId="{D2EFF163-D8A4-EE53-7F3B-B237F84D1872}"/>
          </ac:picMkLst>
        </pc:picChg>
        <pc:picChg chg="add del mod">
          <ac:chgData name="Karl Flowers" userId="2c0e68e06e7cd8e3" providerId="LiveId" clId="{1C9A9FE8-08D3-8D49-BDDB-37A5891BBA8B}" dt="2023-08-26T06:40:22.149" v="3183" actId="478"/>
          <ac:picMkLst>
            <pc:docMk/>
            <pc:sldMk cId="3646853329" sldId="2555"/>
            <ac:picMk id="6" creationId="{FD2D8698-ACE5-8687-1669-9D76864A9CD0}"/>
          </ac:picMkLst>
        </pc:picChg>
        <pc:picChg chg="del">
          <ac:chgData name="Karl Flowers" userId="2c0e68e06e7cd8e3" providerId="LiveId" clId="{1C9A9FE8-08D3-8D49-BDDB-37A5891BBA8B}" dt="2023-08-26T06:16:44.388" v="2196" actId="478"/>
          <ac:picMkLst>
            <pc:docMk/>
            <pc:sldMk cId="3646853329" sldId="2555"/>
            <ac:picMk id="7" creationId="{16D3E26B-CF5E-67E6-2D56-CA43FFCF910D}"/>
          </ac:picMkLst>
        </pc:picChg>
        <pc:picChg chg="del">
          <ac:chgData name="Karl Flowers" userId="2c0e68e06e7cd8e3" providerId="LiveId" clId="{1C9A9FE8-08D3-8D49-BDDB-37A5891BBA8B}" dt="2023-08-26T06:16:42.283" v="2195" actId="478"/>
          <ac:picMkLst>
            <pc:docMk/>
            <pc:sldMk cId="3646853329" sldId="2555"/>
            <ac:picMk id="13" creationId="{0EDEE1EC-EF4B-42E2-2ADC-2BE79DA4EE57}"/>
          </ac:picMkLst>
        </pc:picChg>
        <pc:picChg chg="add mod">
          <ac:chgData name="Karl Flowers" userId="2c0e68e06e7cd8e3" providerId="LiveId" clId="{1C9A9FE8-08D3-8D49-BDDB-37A5891BBA8B}" dt="2023-08-26T07:05:47.884" v="4061" actId="14100"/>
          <ac:picMkLst>
            <pc:docMk/>
            <pc:sldMk cId="3646853329" sldId="2555"/>
            <ac:picMk id="15" creationId="{47BC5AB9-F061-524E-AF00-3B24A9B1A872}"/>
          </ac:picMkLst>
        </pc:picChg>
        <pc:picChg chg="add mod">
          <ac:chgData name="Karl Flowers" userId="2c0e68e06e7cd8e3" providerId="LiveId" clId="{1C9A9FE8-08D3-8D49-BDDB-37A5891BBA8B}" dt="2023-08-26T07:05:54.327" v="4062" actId="14100"/>
          <ac:picMkLst>
            <pc:docMk/>
            <pc:sldMk cId="3646853329" sldId="2555"/>
            <ac:picMk id="16" creationId="{0DA161D8-DD5E-1D93-1D86-A7008941A871}"/>
          </ac:picMkLst>
        </pc:picChg>
      </pc:sldChg>
    </pc:docChg>
  </pc:docChgLst>
  <pc:docChgLst>
    <pc:chgData name="Mike Billing" userId="c93a8f490f311bd3" providerId="Windows Live" clId="Web-{03380A35-1162-4C36-BB0E-659B6D453BF3}"/>
    <pc:docChg chg="modSld">
      <pc:chgData name="Mike Billing" userId="c93a8f490f311bd3" providerId="Windows Live" clId="Web-{03380A35-1162-4C36-BB0E-659B6D453BF3}" dt="2023-08-25T05:28:00.454" v="1009" actId="20577"/>
      <pc:docMkLst>
        <pc:docMk/>
      </pc:docMkLst>
      <pc:sldChg chg="modSp">
        <pc:chgData name="Mike Billing" userId="c93a8f490f311bd3" providerId="Windows Live" clId="Web-{03380A35-1162-4C36-BB0E-659B6D453BF3}" dt="2023-08-25T04:49:03.554" v="335" actId="20577"/>
        <pc:sldMkLst>
          <pc:docMk/>
          <pc:sldMk cId="3521458312" sldId="657"/>
        </pc:sldMkLst>
        <pc:spChg chg="mod">
          <ac:chgData name="Mike Billing" userId="c93a8f490f311bd3" providerId="Windows Live" clId="Web-{03380A35-1162-4C36-BB0E-659B6D453BF3}" dt="2023-08-25T04:49:03.554" v="335" actId="20577"/>
          <ac:spMkLst>
            <pc:docMk/>
            <pc:sldMk cId="3521458312" sldId="657"/>
            <ac:spMk id="12" creationId="{FB09ADA8-CD3C-45B8-AAB4-FEAF3070F237}"/>
          </ac:spMkLst>
        </pc:spChg>
      </pc:sldChg>
      <pc:sldChg chg="modSp">
        <pc:chgData name="Mike Billing" userId="c93a8f490f311bd3" providerId="Windows Live" clId="Web-{03380A35-1162-4C36-BB0E-659B6D453BF3}" dt="2023-08-25T05:28:00.454" v="1009" actId="20577"/>
        <pc:sldMkLst>
          <pc:docMk/>
          <pc:sldMk cId="3600126758" sldId="775"/>
        </pc:sldMkLst>
        <pc:spChg chg="mod">
          <ac:chgData name="Mike Billing" userId="c93a8f490f311bd3" providerId="Windows Live" clId="Web-{03380A35-1162-4C36-BB0E-659B6D453BF3}" dt="2023-08-25T05:28:00.454" v="1009" actId="20577"/>
          <ac:spMkLst>
            <pc:docMk/>
            <pc:sldMk cId="3600126758" sldId="775"/>
            <ac:spMk id="4" creationId="{3A6BF7EA-9BD5-5A7A-BA4C-370E8E3E29CA}"/>
          </ac:spMkLst>
        </pc:spChg>
      </pc:sldChg>
      <pc:sldChg chg="delSp modSp">
        <pc:chgData name="Mike Billing" userId="c93a8f490f311bd3" providerId="Windows Live" clId="Web-{03380A35-1162-4C36-BB0E-659B6D453BF3}" dt="2023-08-25T04:51:54.309" v="462" actId="1076"/>
        <pc:sldMkLst>
          <pc:docMk/>
          <pc:sldMk cId="2043601979" sldId="1500"/>
        </pc:sldMkLst>
        <pc:spChg chg="del">
          <ac:chgData name="Mike Billing" userId="c93a8f490f311bd3" providerId="Windows Live" clId="Web-{03380A35-1162-4C36-BB0E-659B6D453BF3}" dt="2023-08-25T04:49:18.914" v="336"/>
          <ac:spMkLst>
            <pc:docMk/>
            <pc:sldMk cId="2043601979" sldId="1500"/>
            <ac:spMk id="7" creationId="{1BF4E7F6-97BB-F868-7F38-98047F053C69}"/>
          </ac:spMkLst>
        </pc:spChg>
        <pc:spChg chg="mod">
          <ac:chgData name="Mike Billing" userId="c93a8f490f311bd3" providerId="Windows Live" clId="Web-{03380A35-1162-4C36-BB0E-659B6D453BF3}" dt="2023-08-25T04:51:54.309" v="462" actId="1076"/>
          <ac:spMkLst>
            <pc:docMk/>
            <pc:sldMk cId="2043601979" sldId="1500"/>
            <ac:spMk id="26" creationId="{50D7E512-6CFA-CD3E-4E5D-EBF8DA2D0AF2}"/>
          </ac:spMkLst>
        </pc:spChg>
      </pc:sldChg>
      <pc:sldChg chg="modSp">
        <pc:chgData name="Mike Billing" userId="c93a8f490f311bd3" providerId="Windows Live" clId="Web-{03380A35-1162-4C36-BB0E-659B6D453BF3}" dt="2023-08-25T04:53:14.593" v="464" actId="20577"/>
        <pc:sldMkLst>
          <pc:docMk/>
          <pc:sldMk cId="3097122381" sldId="1503"/>
        </pc:sldMkLst>
        <pc:spChg chg="mod">
          <ac:chgData name="Mike Billing" userId="c93a8f490f311bd3" providerId="Windows Live" clId="Web-{03380A35-1162-4C36-BB0E-659B6D453BF3}" dt="2023-08-25T04:53:14.593" v="464" actId="20577"/>
          <ac:spMkLst>
            <pc:docMk/>
            <pc:sldMk cId="3097122381" sldId="1503"/>
            <ac:spMk id="3589" creationId="{DA243BED-7D8E-DF67-C11F-C5B7B7ECB866}"/>
          </ac:spMkLst>
        </pc:spChg>
      </pc:sldChg>
      <pc:sldChg chg="modSp">
        <pc:chgData name="Mike Billing" userId="c93a8f490f311bd3" providerId="Windows Live" clId="Web-{03380A35-1162-4C36-BB0E-659B6D453BF3}" dt="2023-08-25T05:00:01.043" v="484" actId="20577"/>
        <pc:sldMkLst>
          <pc:docMk/>
          <pc:sldMk cId="4013839412" sldId="1506"/>
        </pc:sldMkLst>
        <pc:spChg chg="mod">
          <ac:chgData name="Mike Billing" userId="c93a8f490f311bd3" providerId="Windows Live" clId="Web-{03380A35-1162-4C36-BB0E-659B6D453BF3}" dt="2023-08-25T04:58:34.212" v="482" actId="20577"/>
          <ac:spMkLst>
            <pc:docMk/>
            <pc:sldMk cId="4013839412" sldId="1506"/>
            <ac:spMk id="6" creationId="{851B95A7-D55F-25DF-6FD1-2C3EC8B580D1}"/>
          </ac:spMkLst>
        </pc:spChg>
        <pc:spChg chg="mod">
          <ac:chgData name="Mike Billing" userId="c93a8f490f311bd3" providerId="Windows Live" clId="Web-{03380A35-1162-4C36-BB0E-659B6D453BF3}" dt="2023-08-25T05:00:01.043" v="484" actId="20577"/>
          <ac:spMkLst>
            <pc:docMk/>
            <pc:sldMk cId="4013839412" sldId="1506"/>
            <ac:spMk id="7" creationId="{D319F0F7-5A5D-24C1-9241-9F16300B0B1E}"/>
          </ac:spMkLst>
        </pc:spChg>
      </pc:sldChg>
      <pc:sldChg chg="addSp modSp">
        <pc:chgData name="Mike Billing" userId="c93a8f490f311bd3" providerId="Windows Live" clId="Web-{03380A35-1162-4C36-BB0E-659B6D453BF3}" dt="2023-08-25T05:23:13.539" v="1001" actId="20577"/>
        <pc:sldMkLst>
          <pc:docMk/>
          <pc:sldMk cId="3660716855" sldId="1507"/>
        </pc:sldMkLst>
        <pc:spChg chg="mod">
          <ac:chgData name="Mike Billing" userId="c93a8f490f311bd3" providerId="Windows Live" clId="Web-{03380A35-1162-4C36-BB0E-659B6D453BF3}" dt="2023-08-25T05:16:52.934" v="770" actId="20577"/>
          <ac:spMkLst>
            <pc:docMk/>
            <pc:sldMk cId="3660716855" sldId="1507"/>
            <ac:spMk id="6" creationId="{6FCF637B-01C4-3BB7-1A12-EF3B39E8442D}"/>
          </ac:spMkLst>
        </pc:spChg>
        <pc:spChg chg="add mod">
          <ac:chgData name="Mike Billing" userId="c93a8f490f311bd3" providerId="Windows Live" clId="Web-{03380A35-1162-4C36-BB0E-659B6D453BF3}" dt="2023-08-25T05:23:13.539" v="1001" actId="20577"/>
          <ac:spMkLst>
            <pc:docMk/>
            <pc:sldMk cId="3660716855" sldId="1507"/>
            <ac:spMk id="15" creationId="{A8153A15-FE8E-B8ED-7416-A341D57E6C04}"/>
          </ac:spMkLst>
        </pc:spChg>
      </pc:sldChg>
      <pc:sldChg chg="modSp">
        <pc:chgData name="Mike Billing" userId="c93a8f490f311bd3" providerId="Windows Live" clId="Web-{03380A35-1162-4C36-BB0E-659B6D453BF3}" dt="2023-08-25T05:23:25.633" v="1003" actId="20577"/>
        <pc:sldMkLst>
          <pc:docMk/>
          <pc:sldMk cId="1370572804" sldId="1508"/>
        </pc:sldMkLst>
        <pc:spChg chg="mod">
          <ac:chgData name="Mike Billing" userId="c93a8f490f311bd3" providerId="Windows Live" clId="Web-{03380A35-1162-4C36-BB0E-659B6D453BF3}" dt="2023-08-25T05:23:25.633" v="1003" actId="20577"/>
          <ac:spMkLst>
            <pc:docMk/>
            <pc:sldMk cId="1370572804" sldId="1508"/>
            <ac:spMk id="3" creationId="{D4CDACF3-26FE-0332-8084-71F502F4103A}"/>
          </ac:spMkLst>
        </pc:spChg>
      </pc:sldChg>
      <pc:sldChg chg="modSp">
        <pc:chgData name="Mike Billing" userId="c93a8f490f311bd3" providerId="Windows Live" clId="Web-{03380A35-1162-4C36-BB0E-659B6D453BF3}" dt="2023-08-25T05:26:00.263" v="1007" actId="20577"/>
        <pc:sldMkLst>
          <pc:docMk/>
          <pc:sldMk cId="4023880165" sldId="1511"/>
        </pc:sldMkLst>
        <pc:spChg chg="mod">
          <ac:chgData name="Mike Billing" userId="c93a8f490f311bd3" providerId="Windows Live" clId="Web-{03380A35-1162-4C36-BB0E-659B6D453BF3}" dt="2023-08-25T05:26:00.263" v="1007" actId="20577"/>
          <ac:spMkLst>
            <pc:docMk/>
            <pc:sldMk cId="4023880165" sldId="1511"/>
            <ac:spMk id="7" creationId="{925966BF-0FCE-4A1B-255D-6A0B1415D4D7}"/>
          </ac:spMkLst>
        </pc:spChg>
      </pc:sldChg>
      <pc:sldChg chg="modSp">
        <pc:chgData name="Mike Billing" userId="c93a8f490f311bd3" providerId="Windows Live" clId="Web-{03380A35-1162-4C36-BB0E-659B6D453BF3}" dt="2023-08-25T05:14:09.554" v="724" actId="20577"/>
        <pc:sldMkLst>
          <pc:docMk/>
          <pc:sldMk cId="2817374251" sldId="1513"/>
        </pc:sldMkLst>
        <pc:spChg chg="mod">
          <ac:chgData name="Mike Billing" userId="c93a8f490f311bd3" providerId="Windows Live" clId="Web-{03380A35-1162-4C36-BB0E-659B6D453BF3}" dt="2023-08-25T05:14:09.554" v="724" actId="20577"/>
          <ac:spMkLst>
            <pc:docMk/>
            <pc:sldMk cId="2817374251" sldId="1513"/>
            <ac:spMk id="3" creationId="{9C0C1B8D-9A91-C8FA-1C3B-12CB832DB319}"/>
          </ac:spMkLst>
        </pc:spChg>
      </pc:sldChg>
      <pc:sldChg chg="modSp">
        <pc:chgData name="Mike Billing" userId="c93a8f490f311bd3" providerId="Windows Live" clId="Web-{03380A35-1162-4C36-BB0E-659B6D453BF3}" dt="2023-08-25T04:55:08.269" v="477" actId="20577"/>
        <pc:sldMkLst>
          <pc:docMk/>
          <pc:sldMk cId="2783698922" sldId="1515"/>
        </pc:sldMkLst>
        <pc:graphicFrameChg chg="modGraphic">
          <ac:chgData name="Mike Billing" userId="c93a8f490f311bd3" providerId="Windows Live" clId="Web-{03380A35-1162-4C36-BB0E-659B6D453BF3}" dt="2023-08-25T04:55:08.269" v="477" actId="20577"/>
          <ac:graphicFrameMkLst>
            <pc:docMk/>
            <pc:sldMk cId="2783698922" sldId="1515"/>
            <ac:graphicFrameMk id="2" creationId="{589C80C7-FA8B-BE84-A18A-BCA36D9B17DE}"/>
          </ac:graphicFrameMkLst>
        </pc:graphicFrameChg>
      </pc:sldChg>
      <pc:sldChg chg="modSp">
        <pc:chgData name="Mike Billing" userId="c93a8f490f311bd3" providerId="Windows Live" clId="Web-{03380A35-1162-4C36-BB0E-659B6D453BF3}" dt="2023-08-25T05:13:05.630" v="722" actId="20577"/>
        <pc:sldMkLst>
          <pc:docMk/>
          <pc:sldMk cId="1324072057" sldId="1516"/>
        </pc:sldMkLst>
        <pc:spChg chg="mod">
          <ac:chgData name="Mike Billing" userId="c93a8f490f311bd3" providerId="Windows Live" clId="Web-{03380A35-1162-4C36-BB0E-659B6D453BF3}" dt="2023-08-25T05:13:05.630" v="722" actId="20577"/>
          <ac:spMkLst>
            <pc:docMk/>
            <pc:sldMk cId="1324072057" sldId="1516"/>
            <ac:spMk id="12" creationId="{777CD270-A275-5571-43BB-BC29BE2AFFE9}"/>
          </ac:spMkLst>
        </pc:spChg>
      </pc:sldChg>
      <pc:sldChg chg="addSp delSp modSp">
        <pc:chgData name="Mike Billing" userId="c93a8f490f311bd3" providerId="Windows Live" clId="Web-{03380A35-1162-4C36-BB0E-659B6D453BF3}" dt="2023-08-25T04:35:43.780" v="329" actId="20577"/>
        <pc:sldMkLst>
          <pc:docMk/>
          <pc:sldMk cId="1335677064" sldId="2552"/>
        </pc:sldMkLst>
        <pc:spChg chg="add mod">
          <ac:chgData name="Mike Billing" userId="c93a8f490f311bd3" providerId="Windows Live" clId="Web-{03380A35-1162-4C36-BB0E-659B6D453BF3}" dt="2023-08-25T04:35:43.780" v="329" actId="20577"/>
          <ac:spMkLst>
            <pc:docMk/>
            <pc:sldMk cId="1335677064" sldId="2552"/>
            <ac:spMk id="15" creationId="{185E00C5-7453-2D66-D93D-D2FCDD222162}"/>
          </ac:spMkLst>
        </pc:spChg>
        <pc:spChg chg="del">
          <ac:chgData name="Mike Billing" userId="c93a8f490f311bd3" providerId="Windows Live" clId="Web-{03380A35-1162-4C36-BB0E-659B6D453BF3}" dt="2023-08-25T04:30:48.380" v="0"/>
          <ac:spMkLst>
            <pc:docMk/>
            <pc:sldMk cId="1335677064" sldId="2552"/>
            <ac:spMk id="30" creationId="{544B05A5-5594-2905-D21B-E3128F464F42}"/>
          </ac:spMkLst>
        </pc:spChg>
      </pc:sldChg>
      <pc:sldChg chg="modSp">
        <pc:chgData name="Mike Billing" userId="c93a8f490f311bd3" providerId="Windows Live" clId="Web-{03380A35-1162-4C36-BB0E-659B6D453BF3}" dt="2023-08-25T04:39:31.693" v="333" actId="1076"/>
        <pc:sldMkLst>
          <pc:docMk/>
          <pc:sldMk cId="4254564482" sldId="2554"/>
        </pc:sldMkLst>
        <pc:spChg chg="mod">
          <ac:chgData name="Mike Billing" userId="c93a8f490f311bd3" providerId="Windows Live" clId="Web-{03380A35-1162-4C36-BB0E-659B6D453BF3}" dt="2023-08-25T04:39:31.693" v="333" actId="1076"/>
          <ac:spMkLst>
            <pc:docMk/>
            <pc:sldMk cId="4254564482" sldId="2554"/>
            <ac:spMk id="2" creationId="{76605D1E-527F-F2D3-C5D2-188779308ABA}"/>
          </ac:spMkLst>
        </pc:spChg>
        <pc:spChg chg="mod">
          <ac:chgData name="Mike Billing" userId="c93a8f490f311bd3" providerId="Windows Live" clId="Web-{03380A35-1162-4C36-BB0E-659B6D453BF3}" dt="2023-08-25T04:39:19.661" v="332" actId="20577"/>
          <ac:spMkLst>
            <pc:docMk/>
            <pc:sldMk cId="4254564482" sldId="2554"/>
            <ac:spMk id="12" creationId="{8D980436-0500-6935-D946-61A36B9BC424}"/>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154D1E-F5A4-4E8B-851B-CC62B2441A2F}"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en-AU"/>
        </a:p>
      </dgm:t>
    </dgm:pt>
    <dgm:pt modelId="{013F0633-AF53-4DFA-835C-308BDF95FC5A}">
      <dgm:prSet phldrT="[Text]" custT="1"/>
      <dgm:spPr>
        <a:solidFill>
          <a:srgbClr val="000033"/>
        </a:solidFill>
      </dgm:spPr>
      <dgm:t>
        <a:bodyPr/>
        <a:lstStyle/>
        <a:p>
          <a:r>
            <a:rPr lang="en-AU" sz="1600">
              <a:solidFill>
                <a:schemeClr val="bg1"/>
              </a:solidFill>
            </a:rPr>
            <a:t>One of the </a:t>
          </a:r>
          <a:r>
            <a:rPr lang="en-AU" sz="1600" b="1">
              <a:solidFill>
                <a:schemeClr val="bg1"/>
              </a:solidFill>
            </a:rPr>
            <a:t>most experienced project teams in Australia </a:t>
          </a:r>
          <a:r>
            <a:rPr lang="en-AU" sz="1600">
              <a:solidFill>
                <a:schemeClr val="bg1"/>
              </a:solidFill>
            </a:rPr>
            <a:t>in feasibility, research and tourism product</a:t>
          </a:r>
          <a:endParaRPr lang="en-AU" sz="1600"/>
        </a:p>
      </dgm:t>
    </dgm:pt>
    <dgm:pt modelId="{9210A2BA-7678-4B15-8048-F20CC3EB424E}" type="parTrans" cxnId="{149B0E24-DC02-4AB1-8E43-FD4DE2578E70}">
      <dgm:prSet/>
      <dgm:spPr/>
      <dgm:t>
        <a:bodyPr/>
        <a:lstStyle/>
        <a:p>
          <a:endParaRPr lang="en-AU"/>
        </a:p>
      </dgm:t>
    </dgm:pt>
    <dgm:pt modelId="{E365D748-4691-41CC-9B18-DBBD9F72CFF8}" type="sibTrans" cxnId="{149B0E24-DC02-4AB1-8E43-FD4DE2578E70}">
      <dgm:prSet/>
      <dgm:spPr/>
      <dgm:t>
        <a:bodyPr/>
        <a:lstStyle/>
        <a:p>
          <a:endParaRPr lang="en-AU"/>
        </a:p>
      </dgm:t>
    </dgm:pt>
    <dgm:pt modelId="{90436CB7-3A9E-49DB-9420-9F565FA7063A}">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1600">
              <a:solidFill>
                <a:schemeClr val="bg1"/>
              </a:solidFill>
            </a:rPr>
            <a:t>We </a:t>
          </a:r>
          <a:r>
            <a:rPr lang="en-AU" sz="1600" b="1">
              <a:solidFill>
                <a:schemeClr val="bg1"/>
              </a:solidFill>
            </a:rPr>
            <a:t>know what works </a:t>
          </a:r>
          <a:r>
            <a:rPr lang="en-AU" sz="1600">
              <a:solidFill>
                <a:schemeClr val="bg1"/>
              </a:solidFill>
            </a:rPr>
            <a:t>and what is achievable and just as importantly “what doesn’t”.</a:t>
          </a:r>
        </a:p>
        <a:p>
          <a:pPr marL="0" lvl="0" defTabSz="2889250">
            <a:lnSpc>
              <a:spcPct val="90000"/>
            </a:lnSpc>
            <a:spcBef>
              <a:spcPct val="0"/>
            </a:spcBef>
            <a:spcAft>
              <a:spcPct val="35000"/>
            </a:spcAft>
            <a:buNone/>
          </a:pPr>
          <a:endParaRPr lang="en-AU" sz="1600"/>
        </a:p>
      </dgm:t>
    </dgm:pt>
    <dgm:pt modelId="{A199C97B-096E-4DC8-9DDA-C76B4F16E908}" type="parTrans" cxnId="{A5739B45-DF36-43E8-9F53-BD123AFD205F}">
      <dgm:prSet/>
      <dgm:spPr/>
      <dgm:t>
        <a:bodyPr/>
        <a:lstStyle/>
        <a:p>
          <a:endParaRPr lang="en-AU"/>
        </a:p>
      </dgm:t>
    </dgm:pt>
    <dgm:pt modelId="{66E0001D-2ED5-4BC6-AC64-1DAEABAA889C}" type="sibTrans" cxnId="{A5739B45-DF36-43E8-9F53-BD123AFD205F}">
      <dgm:prSet/>
      <dgm:spPr/>
      <dgm:t>
        <a:bodyPr/>
        <a:lstStyle/>
        <a:p>
          <a:endParaRPr lang="en-AU"/>
        </a:p>
      </dgm:t>
    </dgm:pt>
    <dgm:pt modelId="{2AB618B3-82BA-462C-8A05-370D540AE985}">
      <dgm:prSet phldrT="[Text]" custT="1"/>
      <dgm:spPr>
        <a:solidFill>
          <a:srgbClr val="000033"/>
        </a:solidFill>
      </dgm:spPr>
      <dgm:t>
        <a:bodyPr/>
        <a:lstStyle/>
        <a:p>
          <a:pPr rtl="0"/>
          <a:r>
            <a:rPr lang="en-AU" sz="1600"/>
            <a:t>We </a:t>
          </a:r>
          <a:r>
            <a:rPr lang="en-AU" sz="1600" b="1"/>
            <a:t>don’t use a cookie cutter plan</a:t>
          </a:r>
          <a:r>
            <a:rPr lang="en-AU" sz="1600"/>
            <a:t>. Each plan is bespoke &amp; “right sized” </a:t>
          </a:r>
        </a:p>
      </dgm:t>
    </dgm:pt>
    <dgm:pt modelId="{E85EEFCA-8C71-44B9-9541-F20ACB195DC0}" type="parTrans" cxnId="{CE2D9488-A857-404A-9DBD-987DEC9F9D8C}">
      <dgm:prSet/>
      <dgm:spPr/>
      <dgm:t>
        <a:bodyPr/>
        <a:lstStyle/>
        <a:p>
          <a:endParaRPr lang="en-AU"/>
        </a:p>
      </dgm:t>
    </dgm:pt>
    <dgm:pt modelId="{4202FCE9-C0D5-4CAA-AEFB-EF3E57500CDB}" type="sibTrans" cxnId="{CE2D9488-A857-404A-9DBD-987DEC9F9D8C}">
      <dgm:prSet/>
      <dgm:spPr/>
      <dgm:t>
        <a:bodyPr/>
        <a:lstStyle/>
        <a:p>
          <a:endParaRPr lang="en-AU"/>
        </a:p>
      </dgm:t>
    </dgm:pt>
    <dgm:pt modelId="{DA828401-F21B-453A-8582-DCB4DC6B915E}">
      <dgm:prSet phldrT="[Text]" custT="1"/>
      <dgm:spPr>
        <a:solidFill>
          <a:srgbClr val="000033"/>
        </a:solidFill>
      </dgm:spPr>
      <dgm:t>
        <a:bodyPr/>
        <a:lstStyle/>
        <a:p>
          <a:r>
            <a:rPr lang="en-AU" sz="1600"/>
            <a:t>Understand relevant </a:t>
          </a:r>
          <a:r>
            <a:rPr lang="en-AU" sz="1600" b="1"/>
            <a:t>Federal, State Govt and local government strategies </a:t>
          </a:r>
        </a:p>
      </dgm:t>
    </dgm:pt>
    <dgm:pt modelId="{47FF6F2D-9992-494E-B53D-18AE52E51E88}" type="parTrans" cxnId="{E4812461-B67E-4E09-8B0C-39D56DE73DC8}">
      <dgm:prSet/>
      <dgm:spPr/>
      <dgm:t>
        <a:bodyPr/>
        <a:lstStyle/>
        <a:p>
          <a:endParaRPr lang="en-AU"/>
        </a:p>
      </dgm:t>
    </dgm:pt>
    <dgm:pt modelId="{3D4F26BD-1BEF-457D-8867-7ABFE484F702}" type="sibTrans" cxnId="{E4812461-B67E-4E09-8B0C-39D56DE73DC8}">
      <dgm:prSet/>
      <dgm:spPr/>
      <dgm:t>
        <a:bodyPr/>
        <a:lstStyle/>
        <a:p>
          <a:endParaRPr lang="en-AU"/>
        </a:p>
      </dgm:t>
    </dgm:pt>
    <dgm:pt modelId="{F4FAA37C-8E30-4B5B-9FBA-E4BFBDF953F9}">
      <dgm:prSet phldrT="[Text]" custT="1"/>
      <dgm:spPr>
        <a:solidFill>
          <a:srgbClr val="000033"/>
        </a:solidFill>
      </dgm:spPr>
      <dgm:t>
        <a:bodyPr/>
        <a:lstStyle/>
        <a:p>
          <a:r>
            <a:rPr lang="en-AU" sz="1600"/>
            <a:t>We </a:t>
          </a:r>
          <a:r>
            <a:rPr lang="en-AU" sz="1600" b="1"/>
            <a:t>understand the needs of the ‘client’</a:t>
          </a:r>
          <a:r>
            <a:rPr lang="en-AU" sz="1600"/>
            <a:t> as we have been the client</a:t>
          </a:r>
        </a:p>
      </dgm:t>
    </dgm:pt>
    <dgm:pt modelId="{7C9D2552-22B3-49C3-B46C-3D7CAF573F64}" type="parTrans" cxnId="{1C4EF47C-DCAC-47C6-A272-743972668184}">
      <dgm:prSet/>
      <dgm:spPr/>
      <dgm:t>
        <a:bodyPr/>
        <a:lstStyle/>
        <a:p>
          <a:endParaRPr lang="en-AU"/>
        </a:p>
      </dgm:t>
    </dgm:pt>
    <dgm:pt modelId="{71B265B1-FF60-4E68-BA9E-05CA295255E5}" type="sibTrans" cxnId="{1C4EF47C-DCAC-47C6-A272-743972668184}">
      <dgm:prSet/>
      <dgm:spPr/>
      <dgm:t>
        <a:bodyPr/>
        <a:lstStyle/>
        <a:p>
          <a:endParaRPr lang="en-AU"/>
        </a:p>
      </dgm:t>
    </dgm:pt>
    <dgm:pt modelId="{893BBF1A-E58A-479A-8F89-12F993B0F88E}">
      <dgm:prSet phldrT="[Text]" custT="1"/>
      <dgm:spPr/>
      <dgm:t>
        <a:bodyPr/>
        <a:lstStyle/>
        <a:p>
          <a:r>
            <a:rPr lang="en-AU" sz="1600" dirty="0"/>
            <a:t>Most importantly, taking </a:t>
          </a:r>
          <a:r>
            <a:rPr lang="en-AU" sz="1600" b="1" dirty="0"/>
            <a:t>ALL the stakeholders on the journey</a:t>
          </a:r>
          <a:r>
            <a:rPr lang="en-AU" sz="1600" dirty="0"/>
            <a:t> is a cornerstone of success</a:t>
          </a:r>
        </a:p>
      </dgm:t>
    </dgm:pt>
    <dgm:pt modelId="{76EED918-92AC-4ADD-A84A-3FFE0BED9FFA}" type="parTrans" cxnId="{33E7F3C6-701B-45B6-A039-4CFBCC67E869}">
      <dgm:prSet/>
      <dgm:spPr/>
      <dgm:t>
        <a:bodyPr/>
        <a:lstStyle/>
        <a:p>
          <a:endParaRPr lang="en-AU"/>
        </a:p>
      </dgm:t>
    </dgm:pt>
    <dgm:pt modelId="{EE11D102-8DDB-41EB-A563-5A7BABD619F8}" type="sibTrans" cxnId="{33E7F3C6-701B-45B6-A039-4CFBCC67E869}">
      <dgm:prSet/>
      <dgm:spPr/>
      <dgm:t>
        <a:bodyPr/>
        <a:lstStyle/>
        <a:p>
          <a:endParaRPr lang="en-AU"/>
        </a:p>
      </dgm:t>
    </dgm:pt>
    <dgm:pt modelId="{0CDCA04A-3C00-4F86-97E0-2CCB5EE61070}">
      <dgm:prSet phldrT="[Text]" custT="1"/>
      <dgm:spPr/>
      <dgm: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AU" sz="1600" dirty="0">
              <a:solidFill>
                <a:schemeClr val="bg1"/>
              </a:solidFill>
            </a:rPr>
            <a:t>We will bring </a:t>
          </a:r>
          <a:r>
            <a:rPr lang="en-AU" sz="1600" b="1" dirty="0">
              <a:solidFill>
                <a:schemeClr val="bg1"/>
              </a:solidFill>
            </a:rPr>
            <a:t>extensive peer review </a:t>
          </a:r>
          <a:r>
            <a:rPr lang="en-AU" sz="1600" dirty="0">
              <a:solidFill>
                <a:schemeClr val="bg1"/>
              </a:solidFill>
            </a:rPr>
            <a:t>to this project </a:t>
          </a:r>
          <a:endParaRPr lang="en-AU" sz="1600" dirty="0"/>
        </a:p>
      </dgm:t>
    </dgm:pt>
    <dgm:pt modelId="{918BF9AD-D0A0-4B0B-8724-11195A7EB9B5}" type="parTrans" cxnId="{3E48DAC7-6174-446F-B201-DDEC11BBB660}">
      <dgm:prSet/>
      <dgm:spPr/>
      <dgm:t>
        <a:bodyPr/>
        <a:lstStyle/>
        <a:p>
          <a:endParaRPr lang="en-AU"/>
        </a:p>
      </dgm:t>
    </dgm:pt>
    <dgm:pt modelId="{DD76B87D-0F4D-42C9-B65C-E7220960A128}" type="sibTrans" cxnId="{3E48DAC7-6174-446F-B201-DDEC11BBB660}">
      <dgm:prSet/>
      <dgm:spPr/>
      <dgm:t>
        <a:bodyPr/>
        <a:lstStyle/>
        <a:p>
          <a:endParaRPr lang="en-AU"/>
        </a:p>
      </dgm:t>
    </dgm:pt>
    <dgm:pt modelId="{0966997D-1888-46D1-90CE-E33F53B1AA25}">
      <dgm:prSet phldrT="[Text]" custT="1"/>
      <dgm:spPr/>
      <dgm:t>
        <a:bodyPr/>
        <a:lstStyle/>
        <a:p>
          <a:endParaRPr lang="en-AU" sz="1600"/>
        </a:p>
      </dgm:t>
    </dgm:pt>
    <dgm:pt modelId="{91043EC6-C379-491F-9E02-EEDABD0CB417}" type="parTrans" cxnId="{BEDF4873-8CCB-40FB-BD25-20D6109F3504}">
      <dgm:prSet/>
      <dgm:spPr/>
      <dgm:t>
        <a:bodyPr/>
        <a:lstStyle/>
        <a:p>
          <a:endParaRPr lang="en-AU"/>
        </a:p>
      </dgm:t>
    </dgm:pt>
    <dgm:pt modelId="{3D49EBEC-9B0E-423C-B87F-878ED3F7DC67}" type="sibTrans" cxnId="{BEDF4873-8CCB-40FB-BD25-20D6109F3504}">
      <dgm:prSet/>
      <dgm:spPr/>
      <dgm:t>
        <a:bodyPr/>
        <a:lstStyle/>
        <a:p>
          <a:endParaRPr lang="en-AU"/>
        </a:p>
      </dgm:t>
    </dgm:pt>
    <dgm:pt modelId="{275D477C-8CA0-48A5-AFF3-0677508B2F3F}">
      <dgm:prSet phldrT="[Text]" custT="1"/>
      <dgm:spPr/>
      <dgm:t>
        <a:bodyPr/>
        <a:lstStyle/>
        <a:p>
          <a:r>
            <a:rPr lang="en-US" sz="1600"/>
            <a:t>The project team does the work. </a:t>
          </a:r>
          <a:r>
            <a:rPr lang="en-US" sz="1600" b="1"/>
            <a:t>We don’t delegate to juniors</a:t>
          </a:r>
          <a:endParaRPr lang="en-AU" sz="1600" b="1"/>
        </a:p>
      </dgm:t>
    </dgm:pt>
    <dgm:pt modelId="{74A87DB9-7D6F-4557-B9A4-960946A4F0C8}" type="parTrans" cxnId="{EE4C318F-CF23-467A-B34F-DBCF0F78EAE7}">
      <dgm:prSet/>
      <dgm:spPr/>
      <dgm:t>
        <a:bodyPr/>
        <a:lstStyle/>
        <a:p>
          <a:endParaRPr lang="en-AU"/>
        </a:p>
      </dgm:t>
    </dgm:pt>
    <dgm:pt modelId="{CDE579E2-CCDA-41C8-998F-3EFAAF23AFDA}" type="sibTrans" cxnId="{EE4C318F-CF23-467A-B34F-DBCF0F78EAE7}">
      <dgm:prSet/>
      <dgm:spPr/>
      <dgm:t>
        <a:bodyPr/>
        <a:lstStyle/>
        <a:p>
          <a:endParaRPr lang="en-AU"/>
        </a:p>
      </dgm:t>
    </dgm:pt>
    <dgm:pt modelId="{B97ADA65-0658-4A47-916B-E269B0F5DF24}">
      <dgm:prSet custT="1"/>
      <dgm:spPr>
        <a:solidFill>
          <a:srgbClr val="000033"/>
        </a:solidFill>
      </dgm:spPr>
      <dgm:t>
        <a:bodyPr/>
        <a:lstStyle/>
        <a:p>
          <a:pPr marL="0" lvl="0" defTabSz="711200" rtl="0">
            <a:lnSpc>
              <a:spcPct val="90000"/>
            </a:lnSpc>
            <a:spcBef>
              <a:spcPct val="0"/>
            </a:spcBef>
            <a:spcAft>
              <a:spcPct val="35000"/>
            </a:spcAft>
            <a:buNone/>
          </a:pPr>
          <a:r>
            <a:rPr lang="en-AU" sz="1600" dirty="0">
              <a:solidFill>
                <a:schemeClr val="bg1"/>
              </a:solidFill>
            </a:rPr>
            <a:t>Extensive relevant knowledge in</a:t>
          </a:r>
          <a:r>
            <a:rPr lang="en-AU" sz="1600" b="1" dirty="0">
              <a:solidFill>
                <a:schemeClr val="bg1"/>
              </a:solidFill>
            </a:rPr>
            <a:t> tourism, attractions, infrastructure and design</a:t>
          </a:r>
          <a:endParaRPr lang="en-AU" sz="1600" dirty="0">
            <a:solidFill>
              <a:schemeClr val="bg1"/>
            </a:solidFill>
            <a:cs typeface="Calibri"/>
          </a:endParaRPr>
        </a:p>
      </dgm:t>
    </dgm:pt>
    <dgm:pt modelId="{6D4AE5C3-E239-4B36-8946-346D0C67AEBD}" type="parTrans" cxnId="{7446B94D-BE87-4F5C-89D8-59B9E478CFB3}">
      <dgm:prSet/>
      <dgm:spPr/>
      <dgm:t>
        <a:bodyPr/>
        <a:lstStyle/>
        <a:p>
          <a:endParaRPr lang="en-AU"/>
        </a:p>
      </dgm:t>
    </dgm:pt>
    <dgm:pt modelId="{FE07EA07-E199-478C-A217-D77390258474}" type="sibTrans" cxnId="{7446B94D-BE87-4F5C-89D8-59B9E478CFB3}">
      <dgm:prSet/>
      <dgm:spPr/>
      <dgm:t>
        <a:bodyPr/>
        <a:lstStyle/>
        <a:p>
          <a:endParaRPr lang="en-AU"/>
        </a:p>
      </dgm:t>
    </dgm:pt>
    <dgm:pt modelId="{94807F35-A885-4604-BD65-F558776FCEA0}">
      <dgm:prSet custT="1"/>
      <dgm:spPr>
        <a:solidFill>
          <a:srgbClr val="000033"/>
        </a:solidFill>
      </dgm:spPr>
      <dgm:t>
        <a:bodyPr/>
        <a:lstStyle/>
        <a:p>
          <a:pPr rtl="0"/>
          <a:r>
            <a:rPr lang="en-AU" sz="1600">
              <a:solidFill>
                <a:schemeClr val="bg1"/>
              </a:solidFill>
            </a:rPr>
            <a:t>We have a </a:t>
          </a:r>
          <a:r>
            <a:rPr lang="en-AU" sz="1600" b="0">
              <a:solidFill>
                <a:schemeClr val="bg1"/>
              </a:solidFill>
            </a:rPr>
            <a:t>laser like focus on </a:t>
          </a:r>
          <a:r>
            <a:rPr lang="en-AU" sz="1600" b="1">
              <a:solidFill>
                <a:schemeClr val="bg1"/>
              </a:solidFill>
            </a:rPr>
            <a:t>stakeholder &amp; community participation</a:t>
          </a:r>
          <a:r>
            <a:rPr lang="en-AU" sz="1600" b="0">
              <a:solidFill>
                <a:schemeClr val="bg1"/>
              </a:solidFill>
            </a:rPr>
            <a:t>. We believe in co-design.</a:t>
          </a:r>
          <a:endParaRPr lang="en-AU" sz="1600" b="0"/>
        </a:p>
      </dgm:t>
    </dgm:pt>
    <dgm:pt modelId="{C370E72C-7CE1-4FD8-AC1F-B6340B785C91}" type="parTrans" cxnId="{19CF3E54-2D63-4E3B-9402-70F0E74DF22D}">
      <dgm:prSet/>
      <dgm:spPr/>
      <dgm:t>
        <a:bodyPr/>
        <a:lstStyle/>
        <a:p>
          <a:endParaRPr lang="en-AU"/>
        </a:p>
      </dgm:t>
    </dgm:pt>
    <dgm:pt modelId="{2F98C48D-53F5-4677-B407-9F959F77A383}" type="sibTrans" cxnId="{19CF3E54-2D63-4E3B-9402-70F0E74DF22D}">
      <dgm:prSet/>
      <dgm:spPr/>
      <dgm:t>
        <a:bodyPr/>
        <a:lstStyle/>
        <a:p>
          <a:endParaRPr lang="en-AU"/>
        </a:p>
      </dgm:t>
    </dgm:pt>
    <dgm:pt modelId="{7A195643-1AB2-4991-9E75-6F943FFC9C74}">
      <dgm:prSet custT="1"/>
      <dgm:spPr/>
      <dgm:t>
        <a:bodyPr/>
        <a:lstStyle/>
        <a:p>
          <a:pPr rtl="0"/>
          <a:r>
            <a:rPr lang="en-AU" sz="1600">
              <a:solidFill>
                <a:schemeClr val="bg1"/>
              </a:solidFill>
            </a:rPr>
            <a:t>We focus on </a:t>
          </a:r>
          <a:r>
            <a:rPr lang="en-AU" sz="1600" b="1">
              <a:solidFill>
                <a:schemeClr val="bg1"/>
              </a:solidFill>
            </a:rPr>
            <a:t>Social Licence </a:t>
          </a:r>
          <a:r>
            <a:rPr lang="en-AU" sz="1600" b="0">
              <a:solidFill>
                <a:schemeClr val="bg1"/>
              </a:solidFill>
            </a:rPr>
            <a:t>and</a:t>
          </a:r>
          <a:r>
            <a:rPr lang="en-AU" sz="1600" b="1">
              <a:solidFill>
                <a:schemeClr val="bg1"/>
              </a:solidFill>
            </a:rPr>
            <a:t> Sustainability </a:t>
          </a:r>
          <a:r>
            <a:rPr lang="en-AU" sz="1600" b="0">
              <a:solidFill>
                <a:schemeClr val="bg1"/>
              </a:solidFill>
            </a:rPr>
            <a:t>of outcomes. </a:t>
          </a:r>
          <a:endParaRPr lang="en-AU" sz="1600" b="0">
            <a:solidFill>
              <a:schemeClr val="bg1"/>
            </a:solidFill>
            <a:cs typeface="Calibri"/>
          </a:endParaRPr>
        </a:p>
      </dgm:t>
    </dgm:pt>
    <dgm:pt modelId="{741EEEE0-BA03-4009-ACB1-E3F7E47FEC2F}" type="parTrans" cxnId="{8961C96F-2378-442A-8E61-D94218A74E64}">
      <dgm:prSet/>
      <dgm:spPr/>
      <dgm:t>
        <a:bodyPr/>
        <a:lstStyle/>
        <a:p>
          <a:endParaRPr lang="en-AU"/>
        </a:p>
      </dgm:t>
    </dgm:pt>
    <dgm:pt modelId="{E8BF0319-34F9-4C47-9C2F-6FFCE199BFF6}" type="sibTrans" cxnId="{8961C96F-2378-442A-8E61-D94218A74E64}">
      <dgm:prSet/>
      <dgm:spPr/>
      <dgm:t>
        <a:bodyPr/>
        <a:lstStyle/>
        <a:p>
          <a:endParaRPr lang="en-AU"/>
        </a:p>
      </dgm:t>
    </dgm:pt>
    <dgm:pt modelId="{5646C849-D174-4D76-8E98-1BFE6326920A}" type="pres">
      <dgm:prSet presAssocID="{80154D1E-F5A4-4E8B-851B-CC62B2441A2F}" presName="diagram" presStyleCnt="0">
        <dgm:presLayoutVars>
          <dgm:dir/>
          <dgm:resizeHandles val="exact"/>
        </dgm:presLayoutVars>
      </dgm:prSet>
      <dgm:spPr/>
    </dgm:pt>
    <dgm:pt modelId="{D484F937-D791-4B80-8A72-61103E59D437}" type="pres">
      <dgm:prSet presAssocID="{013F0633-AF53-4DFA-835C-308BDF95FC5A}" presName="node" presStyleLbl="node1" presStyleIdx="0" presStyleCnt="12">
        <dgm:presLayoutVars>
          <dgm:bulletEnabled val="1"/>
        </dgm:presLayoutVars>
      </dgm:prSet>
      <dgm:spPr/>
    </dgm:pt>
    <dgm:pt modelId="{1375A7AD-835A-4FE1-AFF6-638382F39C70}" type="pres">
      <dgm:prSet presAssocID="{E365D748-4691-41CC-9B18-DBBD9F72CFF8}" presName="sibTrans" presStyleCnt="0"/>
      <dgm:spPr/>
    </dgm:pt>
    <dgm:pt modelId="{90853DCB-5FFD-45E0-98AF-FDEFC78CACE4}" type="pres">
      <dgm:prSet presAssocID="{0CDCA04A-3C00-4F86-97E0-2CCB5EE61070}" presName="node" presStyleLbl="node1" presStyleIdx="1" presStyleCnt="12" custLinFactNeighborX="0" custLinFactNeighborY="2204">
        <dgm:presLayoutVars>
          <dgm:bulletEnabled val="1"/>
        </dgm:presLayoutVars>
      </dgm:prSet>
      <dgm:spPr/>
    </dgm:pt>
    <dgm:pt modelId="{D0DC8F75-5C06-4BEF-8F9B-50C85AE51EA5}" type="pres">
      <dgm:prSet presAssocID="{DD76B87D-0F4D-42C9-B65C-E7220960A128}" presName="sibTrans" presStyleCnt="0"/>
      <dgm:spPr/>
    </dgm:pt>
    <dgm:pt modelId="{39465097-0D0F-4C43-9012-DB7CCF995620}" type="pres">
      <dgm:prSet presAssocID="{B97ADA65-0658-4A47-916B-E269B0F5DF24}" presName="node" presStyleLbl="node1" presStyleIdx="2" presStyleCnt="12">
        <dgm:presLayoutVars>
          <dgm:bulletEnabled val="1"/>
        </dgm:presLayoutVars>
      </dgm:prSet>
      <dgm:spPr/>
    </dgm:pt>
    <dgm:pt modelId="{5DA73347-624E-4E79-B53C-8E2B756A54A7}" type="pres">
      <dgm:prSet presAssocID="{FE07EA07-E199-478C-A217-D77390258474}" presName="sibTrans" presStyleCnt="0"/>
      <dgm:spPr/>
    </dgm:pt>
    <dgm:pt modelId="{2D2F4D20-9C4B-4674-9A30-15A7E85BBA3A}" type="pres">
      <dgm:prSet presAssocID="{90436CB7-3A9E-49DB-9420-9F565FA7063A}" presName="node" presStyleLbl="node1" presStyleIdx="3" presStyleCnt="12">
        <dgm:presLayoutVars>
          <dgm:bulletEnabled val="1"/>
        </dgm:presLayoutVars>
      </dgm:prSet>
      <dgm:spPr/>
    </dgm:pt>
    <dgm:pt modelId="{3109D199-5B15-4A8E-8359-890B3E5492E6}" type="pres">
      <dgm:prSet presAssocID="{66E0001D-2ED5-4BC6-AC64-1DAEABAA889C}" presName="sibTrans" presStyleCnt="0"/>
      <dgm:spPr/>
    </dgm:pt>
    <dgm:pt modelId="{4D314D63-2B4B-48E9-BEA2-0BFA31A3F0B9}" type="pres">
      <dgm:prSet presAssocID="{275D477C-8CA0-48A5-AFF3-0677508B2F3F}" presName="node" presStyleLbl="node1" presStyleIdx="4" presStyleCnt="12">
        <dgm:presLayoutVars>
          <dgm:bulletEnabled val="1"/>
        </dgm:presLayoutVars>
      </dgm:prSet>
      <dgm:spPr/>
    </dgm:pt>
    <dgm:pt modelId="{701FF4FF-78A5-4C38-9361-B1C6D120BD97}" type="pres">
      <dgm:prSet presAssocID="{CDE579E2-CCDA-41C8-998F-3EFAAF23AFDA}" presName="sibTrans" presStyleCnt="0"/>
      <dgm:spPr/>
    </dgm:pt>
    <dgm:pt modelId="{EA81C4DF-58FB-4430-A204-4C5C4B2A2596}" type="pres">
      <dgm:prSet presAssocID="{94807F35-A885-4604-BD65-F558776FCEA0}" presName="node" presStyleLbl="node1" presStyleIdx="5" presStyleCnt="12">
        <dgm:presLayoutVars>
          <dgm:bulletEnabled val="1"/>
        </dgm:presLayoutVars>
      </dgm:prSet>
      <dgm:spPr/>
    </dgm:pt>
    <dgm:pt modelId="{F1982E02-B122-463C-B6A5-A1FFBAB5CF0A}" type="pres">
      <dgm:prSet presAssocID="{2F98C48D-53F5-4677-B407-9F959F77A383}" presName="sibTrans" presStyleCnt="0"/>
      <dgm:spPr/>
    </dgm:pt>
    <dgm:pt modelId="{0AE94155-F8EC-4558-8A42-6BD166C8696A}" type="pres">
      <dgm:prSet presAssocID="{7A195643-1AB2-4991-9E75-6F943FFC9C74}" presName="node" presStyleLbl="node1" presStyleIdx="6" presStyleCnt="12" custLinFactNeighborX="-350" custLinFactNeighborY="-1748">
        <dgm:presLayoutVars>
          <dgm:bulletEnabled val="1"/>
        </dgm:presLayoutVars>
      </dgm:prSet>
      <dgm:spPr/>
    </dgm:pt>
    <dgm:pt modelId="{41ECABB2-D6F5-4C4E-8DF9-561A2B0CF2B6}" type="pres">
      <dgm:prSet presAssocID="{E8BF0319-34F9-4C47-9C2F-6FFCE199BFF6}" presName="sibTrans" presStyleCnt="0"/>
      <dgm:spPr/>
    </dgm:pt>
    <dgm:pt modelId="{3C8C00B0-D4A2-4D22-886F-FCC66D247909}" type="pres">
      <dgm:prSet presAssocID="{2AB618B3-82BA-462C-8A05-370D540AE985}" presName="node" presStyleLbl="node1" presStyleIdx="7" presStyleCnt="12">
        <dgm:presLayoutVars>
          <dgm:bulletEnabled val="1"/>
        </dgm:presLayoutVars>
      </dgm:prSet>
      <dgm:spPr/>
    </dgm:pt>
    <dgm:pt modelId="{80654BDF-0AEB-4557-B144-A6B6AD6EF411}" type="pres">
      <dgm:prSet presAssocID="{4202FCE9-C0D5-4CAA-AEFB-EF3E57500CDB}" presName="sibTrans" presStyleCnt="0"/>
      <dgm:spPr/>
    </dgm:pt>
    <dgm:pt modelId="{BE81A7C6-6980-4E8A-8EEF-2A572A09D6CB}" type="pres">
      <dgm:prSet presAssocID="{DA828401-F21B-453A-8582-DCB4DC6B915E}" presName="node" presStyleLbl="node1" presStyleIdx="8" presStyleCnt="12">
        <dgm:presLayoutVars>
          <dgm:bulletEnabled val="1"/>
        </dgm:presLayoutVars>
      </dgm:prSet>
      <dgm:spPr/>
    </dgm:pt>
    <dgm:pt modelId="{05F8CABF-DFEE-4BA8-A5F5-F177979D821F}" type="pres">
      <dgm:prSet presAssocID="{3D4F26BD-1BEF-457D-8867-7ABFE484F702}" presName="sibTrans" presStyleCnt="0"/>
      <dgm:spPr/>
    </dgm:pt>
    <dgm:pt modelId="{DABD6DB5-C7CB-4050-AF96-AC2A2C7D3BB2}" type="pres">
      <dgm:prSet presAssocID="{0966997D-1888-46D1-90CE-E33F53B1AA25}" presName="node" presStyleLbl="node1" presStyleIdx="9" presStyleCnt="12" custLinFactNeighborX="-1676" custLinFactNeighborY="5264">
        <dgm:presLayoutVars>
          <dgm:bulletEnabled val="1"/>
        </dgm:presLayoutVars>
      </dgm:prSet>
      <dgm:spPr/>
    </dgm:pt>
    <dgm:pt modelId="{0620932A-8D0B-4C2E-85C6-874B1CAD46B9}" type="pres">
      <dgm:prSet presAssocID="{3D49EBEC-9B0E-423C-B87F-878ED3F7DC67}" presName="sibTrans" presStyleCnt="0"/>
      <dgm:spPr/>
    </dgm:pt>
    <dgm:pt modelId="{4BAB1977-43E0-41C4-8C01-0248D57285C3}" type="pres">
      <dgm:prSet presAssocID="{F4FAA37C-8E30-4B5B-9FBA-E4BFBDF953F9}" presName="node" presStyleLbl="node1" presStyleIdx="10" presStyleCnt="12">
        <dgm:presLayoutVars>
          <dgm:bulletEnabled val="1"/>
        </dgm:presLayoutVars>
      </dgm:prSet>
      <dgm:spPr/>
    </dgm:pt>
    <dgm:pt modelId="{2B4E97C3-AC1B-4C95-A3BF-E6F791E66B73}" type="pres">
      <dgm:prSet presAssocID="{71B265B1-FF60-4E68-BA9E-05CA295255E5}" presName="sibTrans" presStyleCnt="0"/>
      <dgm:spPr/>
    </dgm:pt>
    <dgm:pt modelId="{83A114FF-2514-43EA-9A59-BAAC0EE485BF}" type="pres">
      <dgm:prSet presAssocID="{893BBF1A-E58A-479A-8F89-12F993B0F88E}" presName="node" presStyleLbl="node1" presStyleIdx="11" presStyleCnt="12">
        <dgm:presLayoutVars>
          <dgm:bulletEnabled val="1"/>
        </dgm:presLayoutVars>
      </dgm:prSet>
      <dgm:spPr/>
    </dgm:pt>
  </dgm:ptLst>
  <dgm:cxnLst>
    <dgm:cxn modelId="{78FF7B20-DA1B-4513-84F0-B7314B19564C}" type="presOf" srcId="{DA828401-F21B-453A-8582-DCB4DC6B915E}" destId="{BE81A7C6-6980-4E8A-8EEF-2A572A09D6CB}" srcOrd="0" destOrd="0" presId="urn:microsoft.com/office/officeart/2005/8/layout/default"/>
    <dgm:cxn modelId="{149B0E24-DC02-4AB1-8E43-FD4DE2578E70}" srcId="{80154D1E-F5A4-4E8B-851B-CC62B2441A2F}" destId="{013F0633-AF53-4DFA-835C-308BDF95FC5A}" srcOrd="0" destOrd="0" parTransId="{9210A2BA-7678-4B15-8048-F20CC3EB424E}" sibTransId="{E365D748-4691-41CC-9B18-DBBD9F72CFF8}"/>
    <dgm:cxn modelId="{37879628-F3A7-407D-ADA0-AC3524276E5C}" type="presOf" srcId="{0966997D-1888-46D1-90CE-E33F53B1AA25}" destId="{DABD6DB5-C7CB-4050-AF96-AC2A2C7D3BB2}" srcOrd="0" destOrd="0" presId="urn:microsoft.com/office/officeart/2005/8/layout/default"/>
    <dgm:cxn modelId="{0079B834-76AD-429B-AA47-68DCA0A5CB5F}" type="presOf" srcId="{893BBF1A-E58A-479A-8F89-12F993B0F88E}" destId="{83A114FF-2514-43EA-9A59-BAAC0EE485BF}" srcOrd="0" destOrd="0" presId="urn:microsoft.com/office/officeart/2005/8/layout/default"/>
    <dgm:cxn modelId="{3CAEAE5B-48E5-4D26-B0CF-F8CD7AEB4D3C}" type="presOf" srcId="{013F0633-AF53-4DFA-835C-308BDF95FC5A}" destId="{D484F937-D791-4B80-8A72-61103E59D437}" srcOrd="0" destOrd="0" presId="urn:microsoft.com/office/officeart/2005/8/layout/default"/>
    <dgm:cxn modelId="{E4812461-B67E-4E09-8B0C-39D56DE73DC8}" srcId="{80154D1E-F5A4-4E8B-851B-CC62B2441A2F}" destId="{DA828401-F21B-453A-8582-DCB4DC6B915E}" srcOrd="8" destOrd="0" parTransId="{47FF6F2D-9992-494E-B53D-18AE52E51E88}" sibTransId="{3D4F26BD-1BEF-457D-8867-7ABFE484F702}"/>
    <dgm:cxn modelId="{A5739B45-DF36-43E8-9F53-BD123AFD205F}" srcId="{80154D1E-F5A4-4E8B-851B-CC62B2441A2F}" destId="{90436CB7-3A9E-49DB-9420-9F565FA7063A}" srcOrd="3" destOrd="0" parTransId="{A199C97B-096E-4DC8-9DDA-C76B4F16E908}" sibTransId="{66E0001D-2ED5-4BC6-AC64-1DAEABAA889C}"/>
    <dgm:cxn modelId="{F1752868-0AA7-449C-91CD-F060BF660558}" type="presOf" srcId="{F4FAA37C-8E30-4B5B-9FBA-E4BFBDF953F9}" destId="{4BAB1977-43E0-41C4-8C01-0248D57285C3}" srcOrd="0" destOrd="0" presId="urn:microsoft.com/office/officeart/2005/8/layout/default"/>
    <dgm:cxn modelId="{7F3A516B-E335-4972-B57F-D5EA8DA992AD}" type="presOf" srcId="{94807F35-A885-4604-BD65-F558776FCEA0}" destId="{EA81C4DF-58FB-4430-A204-4C5C4B2A2596}" srcOrd="0" destOrd="0" presId="urn:microsoft.com/office/officeart/2005/8/layout/default"/>
    <dgm:cxn modelId="{7446B94D-BE87-4F5C-89D8-59B9E478CFB3}" srcId="{80154D1E-F5A4-4E8B-851B-CC62B2441A2F}" destId="{B97ADA65-0658-4A47-916B-E269B0F5DF24}" srcOrd="2" destOrd="0" parTransId="{6D4AE5C3-E239-4B36-8946-346D0C67AEBD}" sibTransId="{FE07EA07-E199-478C-A217-D77390258474}"/>
    <dgm:cxn modelId="{E1FC5E6E-AFAA-4285-91C8-CA004B986077}" type="presOf" srcId="{275D477C-8CA0-48A5-AFF3-0677508B2F3F}" destId="{4D314D63-2B4B-48E9-BEA2-0BFA31A3F0B9}" srcOrd="0" destOrd="0" presId="urn:microsoft.com/office/officeart/2005/8/layout/default"/>
    <dgm:cxn modelId="{8961C96F-2378-442A-8E61-D94218A74E64}" srcId="{80154D1E-F5A4-4E8B-851B-CC62B2441A2F}" destId="{7A195643-1AB2-4991-9E75-6F943FFC9C74}" srcOrd="6" destOrd="0" parTransId="{741EEEE0-BA03-4009-ACB1-E3F7E47FEC2F}" sibTransId="{E8BF0319-34F9-4C47-9C2F-6FFCE199BFF6}"/>
    <dgm:cxn modelId="{BEDF4873-8CCB-40FB-BD25-20D6109F3504}" srcId="{80154D1E-F5A4-4E8B-851B-CC62B2441A2F}" destId="{0966997D-1888-46D1-90CE-E33F53B1AA25}" srcOrd="9" destOrd="0" parTransId="{91043EC6-C379-491F-9E02-EEDABD0CB417}" sibTransId="{3D49EBEC-9B0E-423C-B87F-878ED3F7DC67}"/>
    <dgm:cxn modelId="{19CF3E54-2D63-4E3B-9402-70F0E74DF22D}" srcId="{80154D1E-F5A4-4E8B-851B-CC62B2441A2F}" destId="{94807F35-A885-4604-BD65-F558776FCEA0}" srcOrd="5" destOrd="0" parTransId="{C370E72C-7CE1-4FD8-AC1F-B6340B785C91}" sibTransId="{2F98C48D-53F5-4677-B407-9F959F77A383}"/>
    <dgm:cxn modelId="{11D24954-C943-497A-B0FF-ED429DC3B7B4}" type="presOf" srcId="{80154D1E-F5A4-4E8B-851B-CC62B2441A2F}" destId="{5646C849-D174-4D76-8E98-1BFE6326920A}" srcOrd="0" destOrd="0" presId="urn:microsoft.com/office/officeart/2005/8/layout/default"/>
    <dgm:cxn modelId="{738C0A56-E6AE-458D-A533-5A3A431CB22D}" type="presOf" srcId="{90436CB7-3A9E-49DB-9420-9F565FA7063A}" destId="{2D2F4D20-9C4B-4674-9A30-15A7E85BBA3A}" srcOrd="0" destOrd="0" presId="urn:microsoft.com/office/officeart/2005/8/layout/default"/>
    <dgm:cxn modelId="{1C4EF47C-DCAC-47C6-A272-743972668184}" srcId="{80154D1E-F5A4-4E8B-851B-CC62B2441A2F}" destId="{F4FAA37C-8E30-4B5B-9FBA-E4BFBDF953F9}" srcOrd="10" destOrd="0" parTransId="{7C9D2552-22B3-49C3-B46C-3D7CAF573F64}" sibTransId="{71B265B1-FF60-4E68-BA9E-05CA295255E5}"/>
    <dgm:cxn modelId="{CE2D9488-A857-404A-9DBD-987DEC9F9D8C}" srcId="{80154D1E-F5A4-4E8B-851B-CC62B2441A2F}" destId="{2AB618B3-82BA-462C-8A05-370D540AE985}" srcOrd="7" destOrd="0" parTransId="{E85EEFCA-8C71-44B9-9541-F20ACB195DC0}" sibTransId="{4202FCE9-C0D5-4CAA-AEFB-EF3E57500CDB}"/>
    <dgm:cxn modelId="{EE4C318F-CF23-467A-B34F-DBCF0F78EAE7}" srcId="{80154D1E-F5A4-4E8B-851B-CC62B2441A2F}" destId="{275D477C-8CA0-48A5-AFF3-0677508B2F3F}" srcOrd="4" destOrd="0" parTransId="{74A87DB9-7D6F-4557-B9A4-960946A4F0C8}" sibTransId="{CDE579E2-CCDA-41C8-998F-3EFAAF23AFDA}"/>
    <dgm:cxn modelId="{0E99A19D-D5EE-4B79-8E77-6A45B171D653}" type="presOf" srcId="{B97ADA65-0658-4A47-916B-E269B0F5DF24}" destId="{39465097-0D0F-4C43-9012-DB7CCF995620}" srcOrd="0" destOrd="0" presId="urn:microsoft.com/office/officeart/2005/8/layout/default"/>
    <dgm:cxn modelId="{2C798FA9-4230-4ECB-A803-EAE127DF81B6}" type="presOf" srcId="{0CDCA04A-3C00-4F86-97E0-2CCB5EE61070}" destId="{90853DCB-5FFD-45E0-98AF-FDEFC78CACE4}" srcOrd="0" destOrd="0" presId="urn:microsoft.com/office/officeart/2005/8/layout/default"/>
    <dgm:cxn modelId="{33E7F3C6-701B-45B6-A039-4CFBCC67E869}" srcId="{80154D1E-F5A4-4E8B-851B-CC62B2441A2F}" destId="{893BBF1A-E58A-479A-8F89-12F993B0F88E}" srcOrd="11" destOrd="0" parTransId="{76EED918-92AC-4ADD-A84A-3FFE0BED9FFA}" sibTransId="{EE11D102-8DDB-41EB-A563-5A7BABD619F8}"/>
    <dgm:cxn modelId="{3E48DAC7-6174-446F-B201-DDEC11BBB660}" srcId="{80154D1E-F5A4-4E8B-851B-CC62B2441A2F}" destId="{0CDCA04A-3C00-4F86-97E0-2CCB5EE61070}" srcOrd="1" destOrd="0" parTransId="{918BF9AD-D0A0-4B0B-8724-11195A7EB9B5}" sibTransId="{DD76B87D-0F4D-42C9-B65C-E7220960A128}"/>
    <dgm:cxn modelId="{01E8F2DA-36C5-413F-B1CE-3BB60DD56717}" type="presOf" srcId="{7A195643-1AB2-4991-9E75-6F943FFC9C74}" destId="{0AE94155-F8EC-4558-8A42-6BD166C8696A}" srcOrd="0" destOrd="0" presId="urn:microsoft.com/office/officeart/2005/8/layout/default"/>
    <dgm:cxn modelId="{38A74CE5-D2A9-4B1A-8E11-1648575DF991}" type="presOf" srcId="{2AB618B3-82BA-462C-8A05-370D540AE985}" destId="{3C8C00B0-D4A2-4D22-886F-FCC66D247909}" srcOrd="0" destOrd="0" presId="urn:microsoft.com/office/officeart/2005/8/layout/default"/>
    <dgm:cxn modelId="{6877A816-BE0B-4CAC-B327-D9541D527C90}" type="presParOf" srcId="{5646C849-D174-4D76-8E98-1BFE6326920A}" destId="{D484F937-D791-4B80-8A72-61103E59D437}" srcOrd="0" destOrd="0" presId="urn:microsoft.com/office/officeart/2005/8/layout/default"/>
    <dgm:cxn modelId="{F7A4740A-1D0B-4F76-837A-2B46429CC3C9}" type="presParOf" srcId="{5646C849-D174-4D76-8E98-1BFE6326920A}" destId="{1375A7AD-835A-4FE1-AFF6-638382F39C70}" srcOrd="1" destOrd="0" presId="urn:microsoft.com/office/officeart/2005/8/layout/default"/>
    <dgm:cxn modelId="{4D481650-63DB-4123-B133-1E1DF6DAAC5A}" type="presParOf" srcId="{5646C849-D174-4D76-8E98-1BFE6326920A}" destId="{90853DCB-5FFD-45E0-98AF-FDEFC78CACE4}" srcOrd="2" destOrd="0" presId="urn:microsoft.com/office/officeart/2005/8/layout/default"/>
    <dgm:cxn modelId="{5D0CED06-7BE0-4DC8-92B9-06DCFAE024BC}" type="presParOf" srcId="{5646C849-D174-4D76-8E98-1BFE6326920A}" destId="{D0DC8F75-5C06-4BEF-8F9B-50C85AE51EA5}" srcOrd="3" destOrd="0" presId="urn:microsoft.com/office/officeart/2005/8/layout/default"/>
    <dgm:cxn modelId="{3DFBEA43-39A8-4248-A83E-02723319B76E}" type="presParOf" srcId="{5646C849-D174-4D76-8E98-1BFE6326920A}" destId="{39465097-0D0F-4C43-9012-DB7CCF995620}" srcOrd="4" destOrd="0" presId="urn:microsoft.com/office/officeart/2005/8/layout/default"/>
    <dgm:cxn modelId="{08A758B5-7C63-4E25-A254-C6B0DA03A5E0}" type="presParOf" srcId="{5646C849-D174-4D76-8E98-1BFE6326920A}" destId="{5DA73347-624E-4E79-B53C-8E2B756A54A7}" srcOrd="5" destOrd="0" presId="urn:microsoft.com/office/officeart/2005/8/layout/default"/>
    <dgm:cxn modelId="{3A426729-4880-41B7-9272-D59FEAB76E21}" type="presParOf" srcId="{5646C849-D174-4D76-8E98-1BFE6326920A}" destId="{2D2F4D20-9C4B-4674-9A30-15A7E85BBA3A}" srcOrd="6" destOrd="0" presId="urn:microsoft.com/office/officeart/2005/8/layout/default"/>
    <dgm:cxn modelId="{2F63A81E-1110-4334-A3D9-5B25A9448840}" type="presParOf" srcId="{5646C849-D174-4D76-8E98-1BFE6326920A}" destId="{3109D199-5B15-4A8E-8359-890B3E5492E6}" srcOrd="7" destOrd="0" presId="urn:microsoft.com/office/officeart/2005/8/layout/default"/>
    <dgm:cxn modelId="{EA51AE33-4BEF-4EAB-AFFF-7012FD1096FC}" type="presParOf" srcId="{5646C849-D174-4D76-8E98-1BFE6326920A}" destId="{4D314D63-2B4B-48E9-BEA2-0BFA31A3F0B9}" srcOrd="8" destOrd="0" presId="urn:microsoft.com/office/officeart/2005/8/layout/default"/>
    <dgm:cxn modelId="{F9B3C7AF-9AEE-4D1E-9364-34A25CF33632}" type="presParOf" srcId="{5646C849-D174-4D76-8E98-1BFE6326920A}" destId="{701FF4FF-78A5-4C38-9361-B1C6D120BD97}" srcOrd="9" destOrd="0" presId="urn:microsoft.com/office/officeart/2005/8/layout/default"/>
    <dgm:cxn modelId="{17503307-4D70-4513-8AD8-6C7CC32B6737}" type="presParOf" srcId="{5646C849-D174-4D76-8E98-1BFE6326920A}" destId="{EA81C4DF-58FB-4430-A204-4C5C4B2A2596}" srcOrd="10" destOrd="0" presId="urn:microsoft.com/office/officeart/2005/8/layout/default"/>
    <dgm:cxn modelId="{7495EE59-D649-4146-999C-8261AA8078BF}" type="presParOf" srcId="{5646C849-D174-4D76-8E98-1BFE6326920A}" destId="{F1982E02-B122-463C-B6A5-A1FFBAB5CF0A}" srcOrd="11" destOrd="0" presId="urn:microsoft.com/office/officeart/2005/8/layout/default"/>
    <dgm:cxn modelId="{217F3175-59C9-403C-8E3E-57B85EDD6D11}" type="presParOf" srcId="{5646C849-D174-4D76-8E98-1BFE6326920A}" destId="{0AE94155-F8EC-4558-8A42-6BD166C8696A}" srcOrd="12" destOrd="0" presId="urn:microsoft.com/office/officeart/2005/8/layout/default"/>
    <dgm:cxn modelId="{06B7E112-FA63-4D4A-A892-9E48EA7D134A}" type="presParOf" srcId="{5646C849-D174-4D76-8E98-1BFE6326920A}" destId="{41ECABB2-D6F5-4C4E-8DF9-561A2B0CF2B6}" srcOrd="13" destOrd="0" presId="urn:microsoft.com/office/officeart/2005/8/layout/default"/>
    <dgm:cxn modelId="{239CDD55-2841-4C21-8FCA-788B6827703A}" type="presParOf" srcId="{5646C849-D174-4D76-8E98-1BFE6326920A}" destId="{3C8C00B0-D4A2-4D22-886F-FCC66D247909}" srcOrd="14" destOrd="0" presId="urn:microsoft.com/office/officeart/2005/8/layout/default"/>
    <dgm:cxn modelId="{E6912FCF-53CC-4422-A947-7EE9D49462AE}" type="presParOf" srcId="{5646C849-D174-4D76-8E98-1BFE6326920A}" destId="{80654BDF-0AEB-4557-B144-A6B6AD6EF411}" srcOrd="15" destOrd="0" presId="urn:microsoft.com/office/officeart/2005/8/layout/default"/>
    <dgm:cxn modelId="{F24FECA4-61F7-4E1F-9A50-283C086F09B0}" type="presParOf" srcId="{5646C849-D174-4D76-8E98-1BFE6326920A}" destId="{BE81A7C6-6980-4E8A-8EEF-2A572A09D6CB}" srcOrd="16" destOrd="0" presId="urn:microsoft.com/office/officeart/2005/8/layout/default"/>
    <dgm:cxn modelId="{11CE6513-0453-49D7-969C-0BBAD3BB74F8}" type="presParOf" srcId="{5646C849-D174-4D76-8E98-1BFE6326920A}" destId="{05F8CABF-DFEE-4BA8-A5F5-F177979D821F}" srcOrd="17" destOrd="0" presId="urn:microsoft.com/office/officeart/2005/8/layout/default"/>
    <dgm:cxn modelId="{78ECF04F-F1AB-4CAD-A952-DEE7E5235156}" type="presParOf" srcId="{5646C849-D174-4D76-8E98-1BFE6326920A}" destId="{DABD6DB5-C7CB-4050-AF96-AC2A2C7D3BB2}" srcOrd="18" destOrd="0" presId="urn:microsoft.com/office/officeart/2005/8/layout/default"/>
    <dgm:cxn modelId="{62299652-6DD1-4251-B99B-39298D33B4B4}" type="presParOf" srcId="{5646C849-D174-4D76-8E98-1BFE6326920A}" destId="{0620932A-8D0B-4C2E-85C6-874B1CAD46B9}" srcOrd="19" destOrd="0" presId="urn:microsoft.com/office/officeart/2005/8/layout/default"/>
    <dgm:cxn modelId="{BF676C1B-4661-4BEB-BE2A-A5D1B4AE0117}" type="presParOf" srcId="{5646C849-D174-4D76-8E98-1BFE6326920A}" destId="{4BAB1977-43E0-41C4-8C01-0248D57285C3}" srcOrd="20" destOrd="0" presId="urn:microsoft.com/office/officeart/2005/8/layout/default"/>
    <dgm:cxn modelId="{6D2A64C8-22C9-4AC2-BE31-B4451704D7F5}" type="presParOf" srcId="{5646C849-D174-4D76-8E98-1BFE6326920A}" destId="{2B4E97C3-AC1B-4C95-A3BF-E6F791E66B73}" srcOrd="21" destOrd="0" presId="urn:microsoft.com/office/officeart/2005/8/layout/default"/>
    <dgm:cxn modelId="{9E8B77BE-CE15-4845-8FAB-56D84B7383A7}" type="presParOf" srcId="{5646C849-D174-4D76-8E98-1BFE6326920A}" destId="{83A114FF-2514-43EA-9A59-BAAC0EE485BF}" srcOrd="2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2A41EB-EB25-4629-B0C5-CEF72B4248E6}"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AU"/>
        </a:p>
      </dgm:t>
    </dgm:pt>
    <dgm:pt modelId="{545B580D-B61E-4F44-8A36-534B5D20DDF9}">
      <dgm:prSet phldrT="[Text]"/>
      <dgm:spPr>
        <a:solidFill>
          <a:srgbClr val="000033"/>
        </a:solidFill>
      </dgm:spPr>
      <dgm:t>
        <a:bodyPr/>
        <a:lstStyle/>
        <a:p>
          <a:r>
            <a:rPr lang="en-AU" dirty="0" err="1"/>
            <a:t>ODIN360</a:t>
          </a:r>
          <a:r>
            <a:rPr lang="en-AU" dirty="0"/>
            <a:t> Project Ecosystem</a:t>
          </a:r>
        </a:p>
      </dgm:t>
    </dgm:pt>
    <dgm:pt modelId="{60B5326D-6B97-42D4-9D61-E4FA2BBA765E}" type="parTrans" cxnId="{12039ED7-0E6C-49BF-A726-623277215953}">
      <dgm:prSet/>
      <dgm:spPr/>
      <dgm:t>
        <a:bodyPr/>
        <a:lstStyle/>
        <a:p>
          <a:endParaRPr lang="en-AU"/>
        </a:p>
      </dgm:t>
    </dgm:pt>
    <dgm:pt modelId="{90D5F947-0733-4824-8CDA-8823746AE9D6}" type="sibTrans" cxnId="{12039ED7-0E6C-49BF-A726-623277215953}">
      <dgm:prSet/>
      <dgm:spPr/>
      <dgm:t>
        <a:bodyPr/>
        <a:lstStyle/>
        <a:p>
          <a:endParaRPr lang="en-AU"/>
        </a:p>
      </dgm:t>
    </dgm:pt>
    <dgm:pt modelId="{B95E7D7C-6A68-4972-B7CA-3E5DC011E6BA}">
      <dgm:prSet phldrT="[Text]" custT="1"/>
      <dgm:spPr>
        <a:solidFill>
          <a:srgbClr val="000033"/>
        </a:solidFill>
      </dgm:spPr>
      <dgm:t>
        <a:bodyPr/>
        <a:lstStyle/>
        <a:p>
          <a:r>
            <a:rPr lang="en-AU" sz="1100" dirty="0"/>
            <a:t>Economic &amp; Financial Analysis</a:t>
          </a:r>
        </a:p>
      </dgm:t>
    </dgm:pt>
    <dgm:pt modelId="{3870CB36-BD9A-4863-B4E9-46EFE8E6754B}" type="parTrans" cxnId="{87D02D5A-D56D-4D93-903E-E7EE742F1277}">
      <dgm:prSet/>
      <dgm:spPr/>
      <dgm:t>
        <a:bodyPr/>
        <a:lstStyle/>
        <a:p>
          <a:endParaRPr lang="en-AU"/>
        </a:p>
      </dgm:t>
    </dgm:pt>
    <dgm:pt modelId="{2EE9600D-7DDC-4CA6-9572-B6210A6E419D}" type="sibTrans" cxnId="{87D02D5A-D56D-4D93-903E-E7EE742F1277}">
      <dgm:prSet/>
      <dgm:spPr/>
      <dgm:t>
        <a:bodyPr/>
        <a:lstStyle/>
        <a:p>
          <a:endParaRPr lang="en-AU"/>
        </a:p>
      </dgm:t>
    </dgm:pt>
    <dgm:pt modelId="{5058DBE3-A6E5-4A9F-9CFB-D54E64E95337}">
      <dgm:prSet phldrT="[Text]" custT="1"/>
      <dgm:spPr>
        <a:solidFill>
          <a:srgbClr val="000033"/>
        </a:solidFill>
      </dgm:spPr>
      <dgm:t>
        <a:bodyPr/>
        <a:lstStyle/>
        <a:p>
          <a:r>
            <a:rPr lang="en-AU" sz="1100" dirty="0"/>
            <a:t>Destination Management </a:t>
          </a:r>
        </a:p>
      </dgm:t>
    </dgm:pt>
    <dgm:pt modelId="{5AAB3F2F-5362-4AF4-B229-6ADE4052B9E2}" type="parTrans" cxnId="{56108FF2-7025-4512-9DA3-165146C36CF7}">
      <dgm:prSet/>
      <dgm:spPr/>
      <dgm:t>
        <a:bodyPr/>
        <a:lstStyle/>
        <a:p>
          <a:endParaRPr lang="en-AU"/>
        </a:p>
      </dgm:t>
    </dgm:pt>
    <dgm:pt modelId="{061396D4-8B6E-4331-BC02-852F54AA4361}" type="sibTrans" cxnId="{56108FF2-7025-4512-9DA3-165146C36CF7}">
      <dgm:prSet/>
      <dgm:spPr/>
      <dgm:t>
        <a:bodyPr/>
        <a:lstStyle/>
        <a:p>
          <a:endParaRPr lang="en-AU"/>
        </a:p>
      </dgm:t>
    </dgm:pt>
    <dgm:pt modelId="{85D7DE7B-B601-429D-B752-9F53D50E94D7}">
      <dgm:prSet phldrT="[Text]" custT="1"/>
      <dgm:spPr>
        <a:solidFill>
          <a:srgbClr val="000033"/>
        </a:solidFill>
      </dgm:spPr>
      <dgm:t>
        <a:bodyPr/>
        <a:lstStyle/>
        <a:p>
          <a:r>
            <a:rPr lang="en-AU" sz="1100" dirty="0"/>
            <a:t>Product Development </a:t>
          </a:r>
        </a:p>
      </dgm:t>
    </dgm:pt>
    <dgm:pt modelId="{BC311F21-7D05-4C15-A2C3-89F072CC771F}" type="parTrans" cxnId="{9C6811F7-500C-47DB-8898-236EFF800BD0}">
      <dgm:prSet/>
      <dgm:spPr/>
      <dgm:t>
        <a:bodyPr/>
        <a:lstStyle/>
        <a:p>
          <a:endParaRPr lang="en-AU"/>
        </a:p>
      </dgm:t>
    </dgm:pt>
    <dgm:pt modelId="{AE63210B-6CCB-4174-8AA7-987E8E4E3F4B}" type="sibTrans" cxnId="{9C6811F7-500C-47DB-8898-236EFF800BD0}">
      <dgm:prSet/>
      <dgm:spPr/>
      <dgm:t>
        <a:bodyPr/>
        <a:lstStyle/>
        <a:p>
          <a:endParaRPr lang="en-AU"/>
        </a:p>
      </dgm:t>
    </dgm:pt>
    <dgm:pt modelId="{EF11943A-67E6-48EE-9A45-B51D4D8A5B98}">
      <dgm:prSet custT="1"/>
      <dgm:spPr>
        <a:solidFill>
          <a:srgbClr val="000033"/>
        </a:solidFill>
      </dgm:spPr>
      <dgm:t>
        <a:bodyPr/>
        <a:lstStyle/>
        <a:p>
          <a:r>
            <a:rPr lang="en-AU" sz="1100" dirty="0"/>
            <a:t>Market Research</a:t>
          </a:r>
        </a:p>
      </dgm:t>
    </dgm:pt>
    <dgm:pt modelId="{F19F8947-41BC-42B3-AE3A-65130AB9D246}" type="parTrans" cxnId="{3A06E2BE-E834-4A90-9E06-A0D328E6AF4F}">
      <dgm:prSet/>
      <dgm:spPr/>
      <dgm:t>
        <a:bodyPr/>
        <a:lstStyle/>
        <a:p>
          <a:endParaRPr lang="en-AU"/>
        </a:p>
      </dgm:t>
    </dgm:pt>
    <dgm:pt modelId="{9029F063-641C-4DA4-9ADD-B66D2093895D}" type="sibTrans" cxnId="{3A06E2BE-E834-4A90-9E06-A0D328E6AF4F}">
      <dgm:prSet/>
      <dgm:spPr/>
      <dgm:t>
        <a:bodyPr/>
        <a:lstStyle/>
        <a:p>
          <a:endParaRPr lang="en-AU"/>
        </a:p>
      </dgm:t>
    </dgm:pt>
    <dgm:pt modelId="{7AA03CD1-251D-43B2-876D-DB53AC3C7D5E}">
      <dgm:prSet custT="1"/>
      <dgm:spPr>
        <a:solidFill>
          <a:srgbClr val="000033"/>
        </a:solidFill>
      </dgm:spPr>
      <dgm:t>
        <a:bodyPr/>
        <a:lstStyle/>
        <a:p>
          <a:r>
            <a:rPr lang="en-AU" sz="1100"/>
            <a:t>Stakeholder Engagement</a:t>
          </a:r>
        </a:p>
      </dgm:t>
    </dgm:pt>
    <dgm:pt modelId="{D3ABCBEA-A0B2-4F35-AAD7-4BCA51E24F11}" type="parTrans" cxnId="{D05C04D4-ED52-4F6C-88BC-BC5A3E8FBF60}">
      <dgm:prSet/>
      <dgm:spPr/>
      <dgm:t>
        <a:bodyPr/>
        <a:lstStyle/>
        <a:p>
          <a:endParaRPr lang="en-AU"/>
        </a:p>
      </dgm:t>
    </dgm:pt>
    <dgm:pt modelId="{B794E32E-F408-4FD3-BEC6-CDD433E5F635}" type="sibTrans" cxnId="{D05C04D4-ED52-4F6C-88BC-BC5A3E8FBF60}">
      <dgm:prSet/>
      <dgm:spPr/>
      <dgm:t>
        <a:bodyPr/>
        <a:lstStyle/>
        <a:p>
          <a:endParaRPr lang="en-AU"/>
        </a:p>
      </dgm:t>
    </dgm:pt>
    <dgm:pt modelId="{BE3CC286-0715-4EBD-B66D-FE04338A6518}">
      <dgm:prSet custT="1"/>
      <dgm:spPr>
        <a:solidFill>
          <a:srgbClr val="000033"/>
        </a:solidFill>
      </dgm:spPr>
      <dgm:t>
        <a:bodyPr/>
        <a:lstStyle/>
        <a:p>
          <a:r>
            <a:rPr lang="en-AU" sz="1100" dirty="0"/>
            <a:t>Commercial &amp; Tourism Strategy</a:t>
          </a:r>
        </a:p>
      </dgm:t>
    </dgm:pt>
    <dgm:pt modelId="{209C310D-E81A-49DA-AED8-8F668F578AC1}" type="parTrans" cxnId="{F8F6F4AD-9738-4D81-A772-1183258D6FD1}">
      <dgm:prSet/>
      <dgm:spPr/>
      <dgm:t>
        <a:bodyPr/>
        <a:lstStyle/>
        <a:p>
          <a:endParaRPr lang="en-AU"/>
        </a:p>
      </dgm:t>
    </dgm:pt>
    <dgm:pt modelId="{3185A259-487F-4B61-A782-69CF5784DC95}" type="sibTrans" cxnId="{F8F6F4AD-9738-4D81-A772-1183258D6FD1}">
      <dgm:prSet/>
      <dgm:spPr/>
      <dgm:t>
        <a:bodyPr/>
        <a:lstStyle/>
        <a:p>
          <a:endParaRPr lang="en-AU"/>
        </a:p>
      </dgm:t>
    </dgm:pt>
    <dgm:pt modelId="{E779051D-5F28-4616-BB36-F5E3549BF661}">
      <dgm:prSet custT="1"/>
      <dgm:spPr>
        <a:solidFill>
          <a:srgbClr val="000033"/>
        </a:solidFill>
      </dgm:spPr>
      <dgm:t>
        <a:bodyPr/>
        <a:lstStyle/>
        <a:p>
          <a:r>
            <a:rPr lang="en-AU" sz="1100" dirty="0"/>
            <a:t>Investment attraction</a:t>
          </a:r>
        </a:p>
      </dgm:t>
    </dgm:pt>
    <dgm:pt modelId="{EA8C096C-97E8-479C-8285-EDE55D5A1D51}" type="parTrans" cxnId="{AB6A10A1-4DC5-4B5C-A9D6-E6BC4238FDE7}">
      <dgm:prSet/>
      <dgm:spPr/>
      <dgm:t>
        <a:bodyPr/>
        <a:lstStyle/>
        <a:p>
          <a:endParaRPr lang="en-AU"/>
        </a:p>
      </dgm:t>
    </dgm:pt>
    <dgm:pt modelId="{5E2CF3C8-7211-4319-B739-302D8D72611A}" type="sibTrans" cxnId="{AB6A10A1-4DC5-4B5C-A9D6-E6BC4238FDE7}">
      <dgm:prSet/>
      <dgm:spPr/>
      <dgm:t>
        <a:bodyPr/>
        <a:lstStyle/>
        <a:p>
          <a:endParaRPr lang="en-AU"/>
        </a:p>
      </dgm:t>
    </dgm:pt>
    <dgm:pt modelId="{03771B14-46CD-44ED-9718-8551D425B759}">
      <dgm:prSet phldrT="[Text]" custT="1"/>
      <dgm:spPr>
        <a:solidFill>
          <a:srgbClr val="000033"/>
        </a:solidFill>
      </dgm:spPr>
      <dgm:t>
        <a:bodyPr/>
        <a:lstStyle/>
        <a:p>
          <a:r>
            <a:rPr lang="en-AU" sz="1100" dirty="0"/>
            <a:t>Sustainability </a:t>
          </a:r>
        </a:p>
      </dgm:t>
    </dgm:pt>
    <dgm:pt modelId="{BF6E0862-3C1E-4123-98E7-3FB596D66F90}" type="parTrans" cxnId="{0916B4E8-5F04-4F36-B925-3AB60ECFAFB8}">
      <dgm:prSet/>
      <dgm:spPr/>
      <dgm:t>
        <a:bodyPr/>
        <a:lstStyle/>
        <a:p>
          <a:endParaRPr lang="en-AU"/>
        </a:p>
      </dgm:t>
    </dgm:pt>
    <dgm:pt modelId="{82A0C00B-A792-4A4E-AD64-4829F7D2782E}" type="sibTrans" cxnId="{0916B4E8-5F04-4F36-B925-3AB60ECFAFB8}">
      <dgm:prSet/>
      <dgm:spPr/>
      <dgm:t>
        <a:bodyPr/>
        <a:lstStyle/>
        <a:p>
          <a:endParaRPr lang="en-AU"/>
        </a:p>
      </dgm:t>
    </dgm:pt>
    <dgm:pt modelId="{06FAE646-0F9B-4025-82DD-89870E6AAA1F}">
      <dgm:prSet custT="1"/>
      <dgm:spPr>
        <a:solidFill>
          <a:srgbClr val="000033"/>
        </a:solidFill>
      </dgm:spPr>
      <dgm:t>
        <a:bodyPr/>
        <a:lstStyle/>
        <a:p>
          <a:r>
            <a:rPr lang="en-AU" sz="1100" dirty="0"/>
            <a:t>Desktop Research </a:t>
          </a:r>
        </a:p>
      </dgm:t>
    </dgm:pt>
    <dgm:pt modelId="{E2319AB8-7FC3-45C2-AEEB-1F132B6853FF}" type="parTrans" cxnId="{8FB2A8D9-C6FC-4B8C-9D96-2474E11FE86E}">
      <dgm:prSet/>
      <dgm:spPr/>
      <dgm:t>
        <a:bodyPr/>
        <a:lstStyle/>
        <a:p>
          <a:endParaRPr lang="en-AU"/>
        </a:p>
      </dgm:t>
    </dgm:pt>
    <dgm:pt modelId="{9F61F099-63D3-440C-AC49-BE9A5AF002EB}" type="sibTrans" cxnId="{8FB2A8D9-C6FC-4B8C-9D96-2474E11FE86E}">
      <dgm:prSet/>
      <dgm:spPr/>
      <dgm:t>
        <a:bodyPr/>
        <a:lstStyle/>
        <a:p>
          <a:endParaRPr lang="en-AU"/>
        </a:p>
      </dgm:t>
    </dgm:pt>
    <dgm:pt modelId="{A710B608-5EE8-445A-82A3-E43DB488AFC3}" type="pres">
      <dgm:prSet presAssocID="{CB2A41EB-EB25-4629-B0C5-CEF72B4248E6}" presName="Name0" presStyleCnt="0">
        <dgm:presLayoutVars>
          <dgm:chMax val="1"/>
          <dgm:dir/>
          <dgm:animLvl val="ctr"/>
          <dgm:resizeHandles val="exact"/>
        </dgm:presLayoutVars>
      </dgm:prSet>
      <dgm:spPr/>
    </dgm:pt>
    <dgm:pt modelId="{71122EFB-8997-402F-B51C-754D52419D38}" type="pres">
      <dgm:prSet presAssocID="{545B580D-B61E-4F44-8A36-534B5D20DDF9}" presName="centerShape" presStyleLbl="node0" presStyleIdx="0" presStyleCnt="1" custScaleX="176294" custScaleY="159877" custLinFactNeighborX="1906" custLinFactNeighborY="0"/>
      <dgm:spPr/>
    </dgm:pt>
    <dgm:pt modelId="{65F69FAF-8330-4875-A925-337FD536D158}" type="pres">
      <dgm:prSet presAssocID="{B95E7D7C-6A68-4972-B7CA-3E5DC011E6BA}" presName="node" presStyleLbl="node1" presStyleIdx="0" presStyleCnt="9" custScaleX="135296">
        <dgm:presLayoutVars>
          <dgm:bulletEnabled val="1"/>
        </dgm:presLayoutVars>
      </dgm:prSet>
      <dgm:spPr/>
    </dgm:pt>
    <dgm:pt modelId="{DCDC0E1E-4179-4331-8006-A957B3809D2C}" type="pres">
      <dgm:prSet presAssocID="{B95E7D7C-6A68-4972-B7CA-3E5DC011E6BA}" presName="dummy" presStyleCnt="0"/>
      <dgm:spPr/>
    </dgm:pt>
    <dgm:pt modelId="{FCD67FBC-64F7-4403-9A4A-48BF916B5291}" type="pres">
      <dgm:prSet presAssocID="{2EE9600D-7DDC-4CA6-9572-B6210A6E419D}" presName="sibTrans" presStyleLbl="sibTrans2D1" presStyleIdx="0" presStyleCnt="9"/>
      <dgm:spPr/>
    </dgm:pt>
    <dgm:pt modelId="{8B28CA92-14D0-403D-AD87-6D277E1AE3DA}" type="pres">
      <dgm:prSet presAssocID="{03771B14-46CD-44ED-9718-8551D425B759}" presName="node" presStyleLbl="node1" presStyleIdx="1" presStyleCnt="9" custScaleX="146253">
        <dgm:presLayoutVars>
          <dgm:bulletEnabled val="1"/>
        </dgm:presLayoutVars>
      </dgm:prSet>
      <dgm:spPr/>
    </dgm:pt>
    <dgm:pt modelId="{2066869E-3040-4C2A-9706-277285B60868}" type="pres">
      <dgm:prSet presAssocID="{03771B14-46CD-44ED-9718-8551D425B759}" presName="dummy" presStyleCnt="0"/>
      <dgm:spPr/>
    </dgm:pt>
    <dgm:pt modelId="{BE16EF79-50D6-4229-9B2B-44D575785712}" type="pres">
      <dgm:prSet presAssocID="{82A0C00B-A792-4A4E-AD64-4829F7D2782E}" presName="sibTrans" presStyleLbl="sibTrans2D1" presStyleIdx="1" presStyleCnt="9"/>
      <dgm:spPr/>
    </dgm:pt>
    <dgm:pt modelId="{FED3EC28-345D-47DC-A3C3-BEA1D0F86B56}" type="pres">
      <dgm:prSet presAssocID="{EF11943A-67E6-48EE-9A45-B51D4D8A5B98}" presName="node" presStyleLbl="node1" presStyleIdx="2" presStyleCnt="9" custScaleX="135825" custScaleY="104377" custRadScaleRad="98416" custRadScaleInc="3376">
        <dgm:presLayoutVars>
          <dgm:bulletEnabled val="1"/>
        </dgm:presLayoutVars>
      </dgm:prSet>
      <dgm:spPr/>
    </dgm:pt>
    <dgm:pt modelId="{0BB91379-4A49-426D-8DCF-7810215B57AA}" type="pres">
      <dgm:prSet presAssocID="{EF11943A-67E6-48EE-9A45-B51D4D8A5B98}" presName="dummy" presStyleCnt="0"/>
      <dgm:spPr/>
    </dgm:pt>
    <dgm:pt modelId="{D1176FC8-92D3-4696-9D43-93B088A3FC50}" type="pres">
      <dgm:prSet presAssocID="{9029F063-641C-4DA4-9ADD-B66D2093895D}" presName="sibTrans" presStyleLbl="sibTrans2D1" presStyleIdx="2" presStyleCnt="9"/>
      <dgm:spPr/>
    </dgm:pt>
    <dgm:pt modelId="{7E61D1B1-4862-4C88-A19E-5C1359D91E6A}" type="pres">
      <dgm:prSet presAssocID="{06FAE646-0F9B-4025-82DD-89870E6AAA1F}" presName="node" presStyleLbl="node1" presStyleIdx="3" presStyleCnt="9" custScaleX="136008">
        <dgm:presLayoutVars>
          <dgm:bulletEnabled val="1"/>
        </dgm:presLayoutVars>
      </dgm:prSet>
      <dgm:spPr/>
    </dgm:pt>
    <dgm:pt modelId="{4697078F-3134-4D92-8A3E-64D9B22B0D31}" type="pres">
      <dgm:prSet presAssocID="{06FAE646-0F9B-4025-82DD-89870E6AAA1F}" presName="dummy" presStyleCnt="0"/>
      <dgm:spPr/>
    </dgm:pt>
    <dgm:pt modelId="{C1FBD427-4E59-4D61-B2FB-4BCE4B01A380}" type="pres">
      <dgm:prSet presAssocID="{9F61F099-63D3-440C-AC49-BE9A5AF002EB}" presName="sibTrans" presStyleLbl="sibTrans2D1" presStyleIdx="3" presStyleCnt="9"/>
      <dgm:spPr/>
    </dgm:pt>
    <dgm:pt modelId="{0462B47E-FD84-4DB0-8F96-91D369543EF2}" type="pres">
      <dgm:prSet presAssocID="{E779051D-5F28-4616-BB36-F5E3549BF661}" presName="node" presStyleLbl="node1" presStyleIdx="4" presStyleCnt="9" custScaleX="135654" custScaleY="106071">
        <dgm:presLayoutVars>
          <dgm:bulletEnabled val="1"/>
        </dgm:presLayoutVars>
      </dgm:prSet>
      <dgm:spPr/>
    </dgm:pt>
    <dgm:pt modelId="{8D7C5819-2135-45DA-8017-221049DE9E2F}" type="pres">
      <dgm:prSet presAssocID="{E779051D-5F28-4616-BB36-F5E3549BF661}" presName="dummy" presStyleCnt="0"/>
      <dgm:spPr/>
    </dgm:pt>
    <dgm:pt modelId="{2006B2E9-607C-4866-AD26-4FFB10902F5B}" type="pres">
      <dgm:prSet presAssocID="{5E2CF3C8-7211-4319-B739-302D8D72611A}" presName="sibTrans" presStyleLbl="sibTrans2D1" presStyleIdx="4" presStyleCnt="9"/>
      <dgm:spPr/>
    </dgm:pt>
    <dgm:pt modelId="{18E2F3F7-3B40-41ED-B31F-8AC25D54936D}" type="pres">
      <dgm:prSet presAssocID="{7AA03CD1-251D-43B2-876D-DB53AC3C7D5E}" presName="node" presStyleLbl="node1" presStyleIdx="5" presStyleCnt="9" custScaleX="138032" custRadScaleRad="99619" custRadScaleInc="-26883">
        <dgm:presLayoutVars>
          <dgm:bulletEnabled val="1"/>
        </dgm:presLayoutVars>
      </dgm:prSet>
      <dgm:spPr/>
    </dgm:pt>
    <dgm:pt modelId="{28F91278-3791-4ECB-B24B-4306AEE2C03E}" type="pres">
      <dgm:prSet presAssocID="{7AA03CD1-251D-43B2-876D-DB53AC3C7D5E}" presName="dummy" presStyleCnt="0"/>
      <dgm:spPr/>
    </dgm:pt>
    <dgm:pt modelId="{286248ED-1D1D-4735-AE79-B820876DB24D}" type="pres">
      <dgm:prSet presAssocID="{B794E32E-F408-4FD3-BEC6-CDD433E5F635}" presName="sibTrans" presStyleLbl="sibTrans2D1" presStyleIdx="5" presStyleCnt="9"/>
      <dgm:spPr/>
    </dgm:pt>
    <dgm:pt modelId="{3C68C09C-EF66-4D6F-9545-E1869F2C5E10}" type="pres">
      <dgm:prSet presAssocID="{BE3CC286-0715-4EBD-B66D-FE04338A6518}" presName="node" presStyleLbl="node1" presStyleIdx="6" presStyleCnt="9" custScaleX="148542" custRadScaleRad="100711" custRadScaleInc="-41617">
        <dgm:presLayoutVars>
          <dgm:bulletEnabled val="1"/>
        </dgm:presLayoutVars>
      </dgm:prSet>
      <dgm:spPr/>
    </dgm:pt>
    <dgm:pt modelId="{204F004C-1C19-47E7-8A6F-4AA93EB891AA}" type="pres">
      <dgm:prSet presAssocID="{BE3CC286-0715-4EBD-B66D-FE04338A6518}" presName="dummy" presStyleCnt="0"/>
      <dgm:spPr/>
    </dgm:pt>
    <dgm:pt modelId="{23756536-4368-4E47-BDBB-57F05D6E7E43}" type="pres">
      <dgm:prSet presAssocID="{3185A259-487F-4B61-A782-69CF5784DC95}" presName="sibTrans" presStyleLbl="sibTrans2D1" presStyleIdx="6" presStyleCnt="9"/>
      <dgm:spPr/>
    </dgm:pt>
    <dgm:pt modelId="{31F1DDC2-2924-4B49-9BA5-0185673E7FE9}" type="pres">
      <dgm:prSet presAssocID="{5058DBE3-A6E5-4A9F-9CFB-D54E64E95337}" presName="node" presStyleLbl="node1" presStyleIdx="7" presStyleCnt="9" custScaleX="146711">
        <dgm:presLayoutVars>
          <dgm:bulletEnabled val="1"/>
        </dgm:presLayoutVars>
      </dgm:prSet>
      <dgm:spPr/>
    </dgm:pt>
    <dgm:pt modelId="{0EF765C3-84BF-47B8-941D-458D853759FA}" type="pres">
      <dgm:prSet presAssocID="{5058DBE3-A6E5-4A9F-9CFB-D54E64E95337}" presName="dummy" presStyleCnt="0"/>
      <dgm:spPr/>
    </dgm:pt>
    <dgm:pt modelId="{7993815A-D0DA-4AA8-8B2D-846344B51CCF}" type="pres">
      <dgm:prSet presAssocID="{061396D4-8B6E-4331-BC02-852F54AA4361}" presName="sibTrans" presStyleLbl="sibTrans2D1" presStyleIdx="7" presStyleCnt="9"/>
      <dgm:spPr/>
    </dgm:pt>
    <dgm:pt modelId="{D5DC80C6-C8C6-4682-A91A-95F202BFAA84}" type="pres">
      <dgm:prSet presAssocID="{85D7DE7B-B601-429D-B752-9F53D50E94D7}" presName="node" presStyleLbl="node1" presStyleIdx="8" presStyleCnt="9" custScaleX="148654" custRadScaleRad="101389" custRadScaleInc="-743">
        <dgm:presLayoutVars>
          <dgm:bulletEnabled val="1"/>
        </dgm:presLayoutVars>
      </dgm:prSet>
      <dgm:spPr/>
    </dgm:pt>
    <dgm:pt modelId="{40934D2B-71AD-46CB-B380-EB3A08E76B40}" type="pres">
      <dgm:prSet presAssocID="{85D7DE7B-B601-429D-B752-9F53D50E94D7}" presName="dummy" presStyleCnt="0"/>
      <dgm:spPr/>
    </dgm:pt>
    <dgm:pt modelId="{C4AA7009-5F78-4E09-9D17-418525080B68}" type="pres">
      <dgm:prSet presAssocID="{AE63210B-6CCB-4174-8AA7-987E8E4E3F4B}" presName="sibTrans" presStyleLbl="sibTrans2D1" presStyleIdx="8" presStyleCnt="9"/>
      <dgm:spPr/>
    </dgm:pt>
  </dgm:ptLst>
  <dgm:cxnLst>
    <dgm:cxn modelId="{23E8EB0A-3156-4442-BB66-F0C06718821F}" type="presOf" srcId="{3185A259-487F-4B61-A782-69CF5784DC95}" destId="{23756536-4368-4E47-BDBB-57F05D6E7E43}" srcOrd="0" destOrd="0" presId="urn:microsoft.com/office/officeart/2005/8/layout/radial6"/>
    <dgm:cxn modelId="{22AB040D-2C29-42A5-8197-70D80A549B3F}" type="presOf" srcId="{EF11943A-67E6-48EE-9A45-B51D4D8A5B98}" destId="{FED3EC28-345D-47DC-A3C3-BEA1D0F86B56}" srcOrd="0" destOrd="0" presId="urn:microsoft.com/office/officeart/2005/8/layout/radial6"/>
    <dgm:cxn modelId="{F57FA70F-01D6-4C31-B9C1-F2E629AA7B14}" type="presOf" srcId="{545B580D-B61E-4F44-8A36-534B5D20DDF9}" destId="{71122EFB-8997-402F-B51C-754D52419D38}" srcOrd="0" destOrd="0" presId="urn:microsoft.com/office/officeart/2005/8/layout/radial6"/>
    <dgm:cxn modelId="{7C1CB91F-0FF2-4082-B33A-8F9436A415A2}" type="presOf" srcId="{06FAE646-0F9B-4025-82DD-89870E6AAA1F}" destId="{7E61D1B1-4862-4C88-A19E-5C1359D91E6A}" srcOrd="0" destOrd="0" presId="urn:microsoft.com/office/officeart/2005/8/layout/radial6"/>
    <dgm:cxn modelId="{8471A520-6E33-4633-91CB-A8844171B5A3}" type="presOf" srcId="{BE3CC286-0715-4EBD-B66D-FE04338A6518}" destId="{3C68C09C-EF66-4D6F-9545-E1869F2C5E10}" srcOrd="0" destOrd="0" presId="urn:microsoft.com/office/officeart/2005/8/layout/radial6"/>
    <dgm:cxn modelId="{2118D426-2232-4854-B4E9-2834462896AA}" type="presOf" srcId="{5E2CF3C8-7211-4319-B739-302D8D72611A}" destId="{2006B2E9-607C-4866-AD26-4FFB10902F5B}" srcOrd="0" destOrd="0" presId="urn:microsoft.com/office/officeart/2005/8/layout/radial6"/>
    <dgm:cxn modelId="{C5683C38-3A2F-4561-B1A2-CC9C46E06621}" type="presOf" srcId="{9029F063-641C-4DA4-9ADD-B66D2093895D}" destId="{D1176FC8-92D3-4696-9D43-93B088A3FC50}" srcOrd="0" destOrd="0" presId="urn:microsoft.com/office/officeart/2005/8/layout/radial6"/>
    <dgm:cxn modelId="{761FDB3E-69BC-4DFF-BF5E-71EAC4D3B955}" type="presOf" srcId="{CB2A41EB-EB25-4629-B0C5-CEF72B4248E6}" destId="{A710B608-5EE8-445A-82A3-E43DB488AFC3}" srcOrd="0" destOrd="0" presId="urn:microsoft.com/office/officeart/2005/8/layout/radial6"/>
    <dgm:cxn modelId="{6FFCCB67-1687-471B-A9F5-7D3263FE1214}" type="presOf" srcId="{03771B14-46CD-44ED-9718-8551D425B759}" destId="{8B28CA92-14D0-403D-AD87-6D277E1AE3DA}" srcOrd="0" destOrd="0" presId="urn:microsoft.com/office/officeart/2005/8/layout/radial6"/>
    <dgm:cxn modelId="{74E0C974-1978-4506-820B-2EADCC762244}" type="presOf" srcId="{7AA03CD1-251D-43B2-876D-DB53AC3C7D5E}" destId="{18E2F3F7-3B40-41ED-B31F-8AC25D54936D}" srcOrd="0" destOrd="0" presId="urn:microsoft.com/office/officeart/2005/8/layout/radial6"/>
    <dgm:cxn modelId="{776D0A79-0D0F-4E6E-A3C4-48F944B7875C}" type="presOf" srcId="{9F61F099-63D3-440C-AC49-BE9A5AF002EB}" destId="{C1FBD427-4E59-4D61-B2FB-4BCE4B01A380}" srcOrd="0" destOrd="0" presId="urn:microsoft.com/office/officeart/2005/8/layout/radial6"/>
    <dgm:cxn modelId="{87D02D5A-D56D-4D93-903E-E7EE742F1277}" srcId="{545B580D-B61E-4F44-8A36-534B5D20DDF9}" destId="{B95E7D7C-6A68-4972-B7CA-3E5DC011E6BA}" srcOrd="0" destOrd="0" parTransId="{3870CB36-BD9A-4863-B4E9-46EFE8E6754B}" sibTransId="{2EE9600D-7DDC-4CA6-9572-B6210A6E419D}"/>
    <dgm:cxn modelId="{5B296E7F-4610-4208-AE2C-B4AD2C792B10}" type="presOf" srcId="{5058DBE3-A6E5-4A9F-9CFB-D54E64E95337}" destId="{31F1DDC2-2924-4B49-9BA5-0185673E7FE9}" srcOrd="0" destOrd="0" presId="urn:microsoft.com/office/officeart/2005/8/layout/radial6"/>
    <dgm:cxn modelId="{851B1E92-49FE-484F-A6FF-84726BAEC438}" type="presOf" srcId="{061396D4-8B6E-4331-BC02-852F54AA4361}" destId="{7993815A-D0DA-4AA8-8B2D-846344B51CCF}" srcOrd="0" destOrd="0" presId="urn:microsoft.com/office/officeart/2005/8/layout/radial6"/>
    <dgm:cxn modelId="{CA03E19A-2659-46CF-9719-EE674CA281FB}" type="presOf" srcId="{B794E32E-F408-4FD3-BEC6-CDD433E5F635}" destId="{286248ED-1D1D-4735-AE79-B820876DB24D}" srcOrd="0" destOrd="0" presId="urn:microsoft.com/office/officeart/2005/8/layout/radial6"/>
    <dgm:cxn modelId="{AB6A10A1-4DC5-4B5C-A9D6-E6BC4238FDE7}" srcId="{545B580D-B61E-4F44-8A36-534B5D20DDF9}" destId="{E779051D-5F28-4616-BB36-F5E3549BF661}" srcOrd="4" destOrd="0" parTransId="{EA8C096C-97E8-479C-8285-EDE55D5A1D51}" sibTransId="{5E2CF3C8-7211-4319-B739-302D8D72611A}"/>
    <dgm:cxn modelId="{B9AAE0AB-8872-4D63-9F1F-2DCC719F7BD1}" type="presOf" srcId="{82A0C00B-A792-4A4E-AD64-4829F7D2782E}" destId="{BE16EF79-50D6-4229-9B2B-44D575785712}" srcOrd="0" destOrd="0" presId="urn:microsoft.com/office/officeart/2005/8/layout/radial6"/>
    <dgm:cxn modelId="{F8F6F4AD-9738-4D81-A772-1183258D6FD1}" srcId="{545B580D-B61E-4F44-8A36-534B5D20DDF9}" destId="{BE3CC286-0715-4EBD-B66D-FE04338A6518}" srcOrd="6" destOrd="0" parTransId="{209C310D-E81A-49DA-AED8-8F668F578AC1}" sibTransId="{3185A259-487F-4B61-A782-69CF5784DC95}"/>
    <dgm:cxn modelId="{892342B3-503F-4E65-87CE-DA5247C5E372}" type="presOf" srcId="{2EE9600D-7DDC-4CA6-9572-B6210A6E419D}" destId="{FCD67FBC-64F7-4403-9A4A-48BF916B5291}" srcOrd="0" destOrd="0" presId="urn:microsoft.com/office/officeart/2005/8/layout/radial6"/>
    <dgm:cxn modelId="{3A06E2BE-E834-4A90-9E06-A0D328E6AF4F}" srcId="{545B580D-B61E-4F44-8A36-534B5D20DDF9}" destId="{EF11943A-67E6-48EE-9A45-B51D4D8A5B98}" srcOrd="2" destOrd="0" parTransId="{F19F8947-41BC-42B3-AE3A-65130AB9D246}" sibTransId="{9029F063-641C-4DA4-9ADD-B66D2093895D}"/>
    <dgm:cxn modelId="{BAB812CF-F7BA-440F-8223-360EFC5CB138}" type="presOf" srcId="{85D7DE7B-B601-429D-B752-9F53D50E94D7}" destId="{D5DC80C6-C8C6-4682-A91A-95F202BFAA84}" srcOrd="0" destOrd="0" presId="urn:microsoft.com/office/officeart/2005/8/layout/radial6"/>
    <dgm:cxn modelId="{D05C04D4-ED52-4F6C-88BC-BC5A3E8FBF60}" srcId="{545B580D-B61E-4F44-8A36-534B5D20DDF9}" destId="{7AA03CD1-251D-43B2-876D-DB53AC3C7D5E}" srcOrd="5" destOrd="0" parTransId="{D3ABCBEA-A0B2-4F35-AAD7-4BCA51E24F11}" sibTransId="{B794E32E-F408-4FD3-BEC6-CDD433E5F635}"/>
    <dgm:cxn modelId="{12039ED7-0E6C-49BF-A726-623277215953}" srcId="{CB2A41EB-EB25-4629-B0C5-CEF72B4248E6}" destId="{545B580D-B61E-4F44-8A36-534B5D20DDF9}" srcOrd="0" destOrd="0" parTransId="{60B5326D-6B97-42D4-9D61-E4FA2BBA765E}" sibTransId="{90D5F947-0733-4824-8CDA-8823746AE9D6}"/>
    <dgm:cxn modelId="{8FB2A8D9-C6FC-4B8C-9D96-2474E11FE86E}" srcId="{545B580D-B61E-4F44-8A36-534B5D20DDF9}" destId="{06FAE646-0F9B-4025-82DD-89870E6AAA1F}" srcOrd="3" destOrd="0" parTransId="{E2319AB8-7FC3-45C2-AEEB-1F132B6853FF}" sibTransId="{9F61F099-63D3-440C-AC49-BE9A5AF002EB}"/>
    <dgm:cxn modelId="{A6C089E3-DC22-446F-AC69-579BAE9A2BE7}" type="presOf" srcId="{E779051D-5F28-4616-BB36-F5E3549BF661}" destId="{0462B47E-FD84-4DB0-8F96-91D369543EF2}" srcOrd="0" destOrd="0" presId="urn:microsoft.com/office/officeart/2005/8/layout/radial6"/>
    <dgm:cxn modelId="{0916B4E8-5F04-4F36-B925-3AB60ECFAFB8}" srcId="{545B580D-B61E-4F44-8A36-534B5D20DDF9}" destId="{03771B14-46CD-44ED-9718-8551D425B759}" srcOrd="1" destOrd="0" parTransId="{BF6E0862-3C1E-4123-98E7-3FB596D66F90}" sibTransId="{82A0C00B-A792-4A4E-AD64-4829F7D2782E}"/>
    <dgm:cxn modelId="{1C157BED-A327-4AAD-8A65-57571EA2389B}" type="presOf" srcId="{AE63210B-6CCB-4174-8AA7-987E8E4E3F4B}" destId="{C4AA7009-5F78-4E09-9D17-418525080B68}" srcOrd="0" destOrd="0" presId="urn:microsoft.com/office/officeart/2005/8/layout/radial6"/>
    <dgm:cxn modelId="{56108FF2-7025-4512-9DA3-165146C36CF7}" srcId="{545B580D-B61E-4F44-8A36-534B5D20DDF9}" destId="{5058DBE3-A6E5-4A9F-9CFB-D54E64E95337}" srcOrd="7" destOrd="0" parTransId="{5AAB3F2F-5362-4AF4-B229-6ADE4052B9E2}" sibTransId="{061396D4-8B6E-4331-BC02-852F54AA4361}"/>
    <dgm:cxn modelId="{5EF38BF6-C81F-4CC1-8723-7684D5290657}" type="presOf" srcId="{B95E7D7C-6A68-4972-B7CA-3E5DC011E6BA}" destId="{65F69FAF-8330-4875-A925-337FD536D158}" srcOrd="0" destOrd="0" presId="urn:microsoft.com/office/officeart/2005/8/layout/radial6"/>
    <dgm:cxn modelId="{9C6811F7-500C-47DB-8898-236EFF800BD0}" srcId="{545B580D-B61E-4F44-8A36-534B5D20DDF9}" destId="{85D7DE7B-B601-429D-B752-9F53D50E94D7}" srcOrd="8" destOrd="0" parTransId="{BC311F21-7D05-4C15-A2C3-89F072CC771F}" sibTransId="{AE63210B-6CCB-4174-8AA7-987E8E4E3F4B}"/>
    <dgm:cxn modelId="{E7E7D1E2-58C1-462B-8F94-FD610E6417ED}" type="presParOf" srcId="{A710B608-5EE8-445A-82A3-E43DB488AFC3}" destId="{71122EFB-8997-402F-B51C-754D52419D38}" srcOrd="0" destOrd="0" presId="urn:microsoft.com/office/officeart/2005/8/layout/radial6"/>
    <dgm:cxn modelId="{BA5FEF1D-9E9D-45BF-B4CC-A9FF18C44134}" type="presParOf" srcId="{A710B608-5EE8-445A-82A3-E43DB488AFC3}" destId="{65F69FAF-8330-4875-A925-337FD536D158}" srcOrd="1" destOrd="0" presId="urn:microsoft.com/office/officeart/2005/8/layout/radial6"/>
    <dgm:cxn modelId="{82CD83F4-19C3-41BF-B5AA-8CD53A06ACB1}" type="presParOf" srcId="{A710B608-5EE8-445A-82A3-E43DB488AFC3}" destId="{DCDC0E1E-4179-4331-8006-A957B3809D2C}" srcOrd="2" destOrd="0" presId="urn:microsoft.com/office/officeart/2005/8/layout/radial6"/>
    <dgm:cxn modelId="{F08CCF1C-5871-428E-9341-333D78B16BBB}" type="presParOf" srcId="{A710B608-5EE8-445A-82A3-E43DB488AFC3}" destId="{FCD67FBC-64F7-4403-9A4A-48BF916B5291}" srcOrd="3" destOrd="0" presId="urn:microsoft.com/office/officeart/2005/8/layout/radial6"/>
    <dgm:cxn modelId="{2930D258-27D7-4318-BC9A-D308C04D67F2}" type="presParOf" srcId="{A710B608-5EE8-445A-82A3-E43DB488AFC3}" destId="{8B28CA92-14D0-403D-AD87-6D277E1AE3DA}" srcOrd="4" destOrd="0" presId="urn:microsoft.com/office/officeart/2005/8/layout/radial6"/>
    <dgm:cxn modelId="{33F1A4AC-3F73-416B-BF82-356D4C183CB9}" type="presParOf" srcId="{A710B608-5EE8-445A-82A3-E43DB488AFC3}" destId="{2066869E-3040-4C2A-9706-277285B60868}" srcOrd="5" destOrd="0" presId="urn:microsoft.com/office/officeart/2005/8/layout/radial6"/>
    <dgm:cxn modelId="{9128C408-8409-4FDC-BAFA-D6B2556E9C2E}" type="presParOf" srcId="{A710B608-5EE8-445A-82A3-E43DB488AFC3}" destId="{BE16EF79-50D6-4229-9B2B-44D575785712}" srcOrd="6" destOrd="0" presId="urn:microsoft.com/office/officeart/2005/8/layout/radial6"/>
    <dgm:cxn modelId="{83C26CFB-D402-484A-86C5-1BAE253D9488}" type="presParOf" srcId="{A710B608-5EE8-445A-82A3-E43DB488AFC3}" destId="{FED3EC28-345D-47DC-A3C3-BEA1D0F86B56}" srcOrd="7" destOrd="0" presId="urn:microsoft.com/office/officeart/2005/8/layout/radial6"/>
    <dgm:cxn modelId="{EAA977C8-09F9-41FA-93FD-FD186A04E6BB}" type="presParOf" srcId="{A710B608-5EE8-445A-82A3-E43DB488AFC3}" destId="{0BB91379-4A49-426D-8DCF-7810215B57AA}" srcOrd="8" destOrd="0" presId="urn:microsoft.com/office/officeart/2005/8/layout/radial6"/>
    <dgm:cxn modelId="{DEB2E2C6-9C01-44E4-AAE8-7BED9ABC7595}" type="presParOf" srcId="{A710B608-5EE8-445A-82A3-E43DB488AFC3}" destId="{D1176FC8-92D3-4696-9D43-93B088A3FC50}" srcOrd="9" destOrd="0" presId="urn:microsoft.com/office/officeart/2005/8/layout/radial6"/>
    <dgm:cxn modelId="{A2AD8136-E05F-43CF-A79A-7733D2927BEA}" type="presParOf" srcId="{A710B608-5EE8-445A-82A3-E43DB488AFC3}" destId="{7E61D1B1-4862-4C88-A19E-5C1359D91E6A}" srcOrd="10" destOrd="0" presId="urn:microsoft.com/office/officeart/2005/8/layout/radial6"/>
    <dgm:cxn modelId="{52AE35AD-152D-4617-B62C-9B01A7DEF5FD}" type="presParOf" srcId="{A710B608-5EE8-445A-82A3-E43DB488AFC3}" destId="{4697078F-3134-4D92-8A3E-64D9B22B0D31}" srcOrd="11" destOrd="0" presId="urn:microsoft.com/office/officeart/2005/8/layout/radial6"/>
    <dgm:cxn modelId="{5D072290-DFEF-4D97-A9DA-E5AAB9BAE766}" type="presParOf" srcId="{A710B608-5EE8-445A-82A3-E43DB488AFC3}" destId="{C1FBD427-4E59-4D61-B2FB-4BCE4B01A380}" srcOrd="12" destOrd="0" presId="urn:microsoft.com/office/officeart/2005/8/layout/radial6"/>
    <dgm:cxn modelId="{AAA36D7F-6FA2-452E-8FC2-6110FF487943}" type="presParOf" srcId="{A710B608-5EE8-445A-82A3-E43DB488AFC3}" destId="{0462B47E-FD84-4DB0-8F96-91D369543EF2}" srcOrd="13" destOrd="0" presId="urn:microsoft.com/office/officeart/2005/8/layout/radial6"/>
    <dgm:cxn modelId="{3577B413-D3BE-4402-AB34-99F30A70B14F}" type="presParOf" srcId="{A710B608-5EE8-445A-82A3-E43DB488AFC3}" destId="{8D7C5819-2135-45DA-8017-221049DE9E2F}" srcOrd="14" destOrd="0" presId="urn:microsoft.com/office/officeart/2005/8/layout/radial6"/>
    <dgm:cxn modelId="{52D3E305-793C-411A-81EB-3A6E1F1178E8}" type="presParOf" srcId="{A710B608-5EE8-445A-82A3-E43DB488AFC3}" destId="{2006B2E9-607C-4866-AD26-4FFB10902F5B}" srcOrd="15" destOrd="0" presId="urn:microsoft.com/office/officeart/2005/8/layout/radial6"/>
    <dgm:cxn modelId="{A495FDBF-618C-4555-BB09-13286EEF6AA3}" type="presParOf" srcId="{A710B608-5EE8-445A-82A3-E43DB488AFC3}" destId="{18E2F3F7-3B40-41ED-B31F-8AC25D54936D}" srcOrd="16" destOrd="0" presId="urn:microsoft.com/office/officeart/2005/8/layout/radial6"/>
    <dgm:cxn modelId="{2754E7A9-09FE-401C-B106-CE82C8735B4F}" type="presParOf" srcId="{A710B608-5EE8-445A-82A3-E43DB488AFC3}" destId="{28F91278-3791-4ECB-B24B-4306AEE2C03E}" srcOrd="17" destOrd="0" presId="urn:microsoft.com/office/officeart/2005/8/layout/radial6"/>
    <dgm:cxn modelId="{5A3E533A-0933-4AD0-94C9-D7D7C63CA31C}" type="presParOf" srcId="{A710B608-5EE8-445A-82A3-E43DB488AFC3}" destId="{286248ED-1D1D-4735-AE79-B820876DB24D}" srcOrd="18" destOrd="0" presId="urn:microsoft.com/office/officeart/2005/8/layout/radial6"/>
    <dgm:cxn modelId="{3AD20C1C-38AC-466B-824B-FB159023DE4F}" type="presParOf" srcId="{A710B608-5EE8-445A-82A3-E43DB488AFC3}" destId="{3C68C09C-EF66-4D6F-9545-E1869F2C5E10}" srcOrd="19" destOrd="0" presId="urn:microsoft.com/office/officeart/2005/8/layout/radial6"/>
    <dgm:cxn modelId="{65EC721F-FDB7-4D4F-8F0A-FE13AD6D46A1}" type="presParOf" srcId="{A710B608-5EE8-445A-82A3-E43DB488AFC3}" destId="{204F004C-1C19-47E7-8A6F-4AA93EB891AA}" srcOrd="20" destOrd="0" presId="urn:microsoft.com/office/officeart/2005/8/layout/radial6"/>
    <dgm:cxn modelId="{76C6B79E-DC51-4181-888D-CEFF17ACB5DD}" type="presParOf" srcId="{A710B608-5EE8-445A-82A3-E43DB488AFC3}" destId="{23756536-4368-4E47-BDBB-57F05D6E7E43}" srcOrd="21" destOrd="0" presId="urn:microsoft.com/office/officeart/2005/8/layout/radial6"/>
    <dgm:cxn modelId="{E115A1FA-96B2-48C7-BF91-79CAE0511DA7}" type="presParOf" srcId="{A710B608-5EE8-445A-82A3-E43DB488AFC3}" destId="{31F1DDC2-2924-4B49-9BA5-0185673E7FE9}" srcOrd="22" destOrd="0" presId="urn:microsoft.com/office/officeart/2005/8/layout/radial6"/>
    <dgm:cxn modelId="{C9A7B614-DFAC-4FE9-ABDC-7B22391BCD29}" type="presParOf" srcId="{A710B608-5EE8-445A-82A3-E43DB488AFC3}" destId="{0EF765C3-84BF-47B8-941D-458D853759FA}" srcOrd="23" destOrd="0" presId="urn:microsoft.com/office/officeart/2005/8/layout/radial6"/>
    <dgm:cxn modelId="{E8F503C5-1FD2-4796-9693-94554E8A59AE}" type="presParOf" srcId="{A710B608-5EE8-445A-82A3-E43DB488AFC3}" destId="{7993815A-D0DA-4AA8-8B2D-846344B51CCF}" srcOrd="24" destOrd="0" presId="urn:microsoft.com/office/officeart/2005/8/layout/radial6"/>
    <dgm:cxn modelId="{3E5D31E5-4159-49EB-8C7C-73CF1CF87050}" type="presParOf" srcId="{A710B608-5EE8-445A-82A3-E43DB488AFC3}" destId="{D5DC80C6-C8C6-4682-A91A-95F202BFAA84}" srcOrd="25" destOrd="0" presId="urn:microsoft.com/office/officeart/2005/8/layout/radial6"/>
    <dgm:cxn modelId="{21B49932-E014-4B18-96CE-C808F5045E56}" type="presParOf" srcId="{A710B608-5EE8-445A-82A3-E43DB488AFC3}" destId="{40934D2B-71AD-46CB-B380-EB3A08E76B40}" srcOrd="26" destOrd="0" presId="urn:microsoft.com/office/officeart/2005/8/layout/radial6"/>
    <dgm:cxn modelId="{C96B47D8-9395-4890-A803-BBCF9586BD1C}" type="presParOf" srcId="{A710B608-5EE8-445A-82A3-E43DB488AFC3}" destId="{C4AA7009-5F78-4E09-9D17-418525080B68}" srcOrd="27"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BC8D42-27DA-460D-8BEE-9EF906D510D8}" type="doc">
      <dgm:prSet loTypeId="urn:microsoft.com/office/officeart/2005/8/layout/cycle8" loCatId="cycle" qsTypeId="urn:microsoft.com/office/officeart/2005/8/quickstyle/simple1" qsCatId="simple" csTypeId="urn:microsoft.com/office/officeart/2005/8/colors/accent1_2" csCatId="accent1" phldr="1"/>
      <dgm:spPr/>
    </dgm:pt>
    <dgm:pt modelId="{A6B62B48-9D4D-45C4-8D9E-4F51FEDF968B}">
      <dgm:prSet phldrT="[Text]"/>
      <dgm:spPr>
        <a:solidFill>
          <a:srgbClr val="000033"/>
        </a:solidFill>
      </dgm:spPr>
      <dgm:t>
        <a:bodyPr/>
        <a:lstStyle/>
        <a:p>
          <a:r>
            <a:rPr lang="en-AU"/>
            <a:t>Situation Analysis </a:t>
          </a:r>
        </a:p>
      </dgm:t>
    </dgm:pt>
    <dgm:pt modelId="{FB861871-23B8-4417-B7C9-F6BDD64F7D03}" type="parTrans" cxnId="{C1B252E3-6ABB-4EDC-A786-27299001DE31}">
      <dgm:prSet/>
      <dgm:spPr/>
      <dgm:t>
        <a:bodyPr/>
        <a:lstStyle/>
        <a:p>
          <a:endParaRPr lang="en-AU"/>
        </a:p>
      </dgm:t>
    </dgm:pt>
    <dgm:pt modelId="{2D911F90-A4A3-412E-9A42-794FE50754EF}" type="sibTrans" cxnId="{C1B252E3-6ABB-4EDC-A786-27299001DE31}">
      <dgm:prSet/>
      <dgm:spPr/>
      <dgm:t>
        <a:bodyPr/>
        <a:lstStyle/>
        <a:p>
          <a:endParaRPr lang="en-AU"/>
        </a:p>
      </dgm:t>
    </dgm:pt>
    <dgm:pt modelId="{3D1E2A11-BCBA-4638-AF27-43FDF53EBD74}">
      <dgm:prSet phldrT="[Text]"/>
      <dgm:spPr>
        <a:solidFill>
          <a:srgbClr val="000033"/>
        </a:solidFill>
      </dgm:spPr>
      <dgm:t>
        <a:bodyPr/>
        <a:lstStyle/>
        <a:p>
          <a:r>
            <a:rPr lang="en-AU"/>
            <a:t>Market Research </a:t>
          </a:r>
        </a:p>
      </dgm:t>
    </dgm:pt>
    <dgm:pt modelId="{E3D474B3-6F6A-449F-B226-8195669EC087}" type="parTrans" cxnId="{D875E48E-2D99-429F-B740-DDFC9ADB9525}">
      <dgm:prSet/>
      <dgm:spPr/>
      <dgm:t>
        <a:bodyPr/>
        <a:lstStyle/>
        <a:p>
          <a:endParaRPr lang="en-AU"/>
        </a:p>
      </dgm:t>
    </dgm:pt>
    <dgm:pt modelId="{2C6F3A63-D337-43A0-AA69-3347754528E5}" type="sibTrans" cxnId="{D875E48E-2D99-429F-B740-DDFC9ADB9525}">
      <dgm:prSet/>
      <dgm:spPr/>
      <dgm:t>
        <a:bodyPr/>
        <a:lstStyle/>
        <a:p>
          <a:endParaRPr lang="en-AU"/>
        </a:p>
      </dgm:t>
    </dgm:pt>
    <dgm:pt modelId="{2560D070-DCA3-49E8-980B-A842CE4B0DB3}">
      <dgm:prSet phldrT="[Text]"/>
      <dgm:spPr>
        <a:solidFill>
          <a:srgbClr val="000033"/>
        </a:solidFill>
      </dgm:spPr>
      <dgm:t>
        <a:bodyPr/>
        <a:lstStyle/>
        <a:p>
          <a:r>
            <a:rPr lang="en-AU"/>
            <a:t>Issues &amp; Opportunities </a:t>
          </a:r>
        </a:p>
      </dgm:t>
    </dgm:pt>
    <dgm:pt modelId="{8C115AC9-E4DD-48E2-95CD-79CF764396EA}" type="parTrans" cxnId="{77099E1E-EC22-46B9-B8C9-96E873E4779E}">
      <dgm:prSet/>
      <dgm:spPr/>
      <dgm:t>
        <a:bodyPr/>
        <a:lstStyle/>
        <a:p>
          <a:endParaRPr lang="en-AU"/>
        </a:p>
      </dgm:t>
    </dgm:pt>
    <dgm:pt modelId="{A63AC70B-0234-437A-9CAD-1EFDEEA0980E}" type="sibTrans" cxnId="{77099E1E-EC22-46B9-B8C9-96E873E4779E}">
      <dgm:prSet/>
      <dgm:spPr/>
      <dgm:t>
        <a:bodyPr/>
        <a:lstStyle/>
        <a:p>
          <a:endParaRPr lang="en-AU"/>
        </a:p>
      </dgm:t>
    </dgm:pt>
    <dgm:pt modelId="{D3B440ED-87C5-4245-B846-15D788EC2E57}">
      <dgm:prSet phldrT="[Text]"/>
      <dgm:spPr>
        <a:solidFill>
          <a:srgbClr val="000033"/>
        </a:solidFill>
      </dgm:spPr>
      <dgm:t>
        <a:bodyPr/>
        <a:lstStyle/>
        <a:p>
          <a:r>
            <a:rPr lang="en-AU" dirty="0"/>
            <a:t>Financial Analysis  </a:t>
          </a:r>
        </a:p>
      </dgm:t>
    </dgm:pt>
    <dgm:pt modelId="{1EA02A77-B609-42F8-A880-90AB6630E6FE}" type="parTrans" cxnId="{DAFD92BD-8F1B-4B90-8995-A9C5824E9514}">
      <dgm:prSet/>
      <dgm:spPr/>
      <dgm:t>
        <a:bodyPr/>
        <a:lstStyle/>
        <a:p>
          <a:endParaRPr lang="en-AU"/>
        </a:p>
      </dgm:t>
    </dgm:pt>
    <dgm:pt modelId="{AADE9CD3-60B9-4F7E-B121-8B8384FB2DE6}" type="sibTrans" cxnId="{DAFD92BD-8F1B-4B90-8995-A9C5824E9514}">
      <dgm:prSet/>
      <dgm:spPr/>
      <dgm:t>
        <a:bodyPr/>
        <a:lstStyle/>
        <a:p>
          <a:endParaRPr lang="en-AU"/>
        </a:p>
      </dgm:t>
    </dgm:pt>
    <dgm:pt modelId="{CFF7A7E0-BC89-4B09-A04E-6976F4836925}">
      <dgm:prSet phldrT="[Text]"/>
      <dgm:spPr>
        <a:solidFill>
          <a:srgbClr val="000033"/>
        </a:solidFill>
      </dgm:spPr>
      <dgm:t>
        <a:bodyPr/>
        <a:lstStyle/>
        <a:p>
          <a:r>
            <a:rPr lang="en-AU"/>
            <a:t>Final report </a:t>
          </a:r>
        </a:p>
      </dgm:t>
    </dgm:pt>
    <dgm:pt modelId="{76C8BDA0-C659-4FF0-8CC5-2755982E895A}" type="parTrans" cxnId="{7F0724F7-77A9-4DF7-9397-0C84656FE1CE}">
      <dgm:prSet/>
      <dgm:spPr/>
      <dgm:t>
        <a:bodyPr/>
        <a:lstStyle/>
        <a:p>
          <a:endParaRPr lang="en-AU"/>
        </a:p>
      </dgm:t>
    </dgm:pt>
    <dgm:pt modelId="{D2EB06DD-784F-4518-912E-E6AAFCD4CA2F}" type="sibTrans" cxnId="{7F0724F7-77A9-4DF7-9397-0C84656FE1CE}">
      <dgm:prSet/>
      <dgm:spPr/>
      <dgm:t>
        <a:bodyPr/>
        <a:lstStyle/>
        <a:p>
          <a:endParaRPr lang="en-AU"/>
        </a:p>
      </dgm:t>
    </dgm:pt>
    <dgm:pt modelId="{8A18896F-D109-4C71-B9A1-075AECD25393}" type="pres">
      <dgm:prSet presAssocID="{CDBC8D42-27DA-460D-8BEE-9EF906D510D8}" presName="compositeShape" presStyleCnt="0">
        <dgm:presLayoutVars>
          <dgm:chMax val="7"/>
          <dgm:dir/>
          <dgm:resizeHandles val="exact"/>
        </dgm:presLayoutVars>
      </dgm:prSet>
      <dgm:spPr/>
    </dgm:pt>
    <dgm:pt modelId="{2B38BAD2-B6C1-4560-B074-40CC1F830039}" type="pres">
      <dgm:prSet presAssocID="{CDBC8D42-27DA-460D-8BEE-9EF906D510D8}" presName="wedge1" presStyleLbl="node1" presStyleIdx="0" presStyleCnt="5"/>
      <dgm:spPr/>
    </dgm:pt>
    <dgm:pt modelId="{9E92359C-D637-4A92-8916-F31ACC7962F1}" type="pres">
      <dgm:prSet presAssocID="{CDBC8D42-27DA-460D-8BEE-9EF906D510D8}" presName="dummy1a" presStyleCnt="0"/>
      <dgm:spPr/>
    </dgm:pt>
    <dgm:pt modelId="{CF9B0F69-921E-488B-A4BC-1895CA1855A4}" type="pres">
      <dgm:prSet presAssocID="{CDBC8D42-27DA-460D-8BEE-9EF906D510D8}" presName="dummy1b" presStyleCnt="0"/>
      <dgm:spPr/>
    </dgm:pt>
    <dgm:pt modelId="{01BD2ADF-393D-4A87-A003-016F8878CBD3}" type="pres">
      <dgm:prSet presAssocID="{CDBC8D42-27DA-460D-8BEE-9EF906D510D8}" presName="wedge1Tx" presStyleLbl="node1" presStyleIdx="0" presStyleCnt="5">
        <dgm:presLayoutVars>
          <dgm:chMax val="0"/>
          <dgm:chPref val="0"/>
          <dgm:bulletEnabled val="1"/>
        </dgm:presLayoutVars>
      </dgm:prSet>
      <dgm:spPr/>
    </dgm:pt>
    <dgm:pt modelId="{CE80077F-D835-4786-9767-6C9AB667385A}" type="pres">
      <dgm:prSet presAssocID="{CDBC8D42-27DA-460D-8BEE-9EF906D510D8}" presName="wedge2" presStyleLbl="node1" presStyleIdx="1" presStyleCnt="5"/>
      <dgm:spPr/>
    </dgm:pt>
    <dgm:pt modelId="{536F7D62-D782-4801-80F9-83104E7F8468}" type="pres">
      <dgm:prSet presAssocID="{CDBC8D42-27DA-460D-8BEE-9EF906D510D8}" presName="dummy2a" presStyleCnt="0"/>
      <dgm:spPr/>
    </dgm:pt>
    <dgm:pt modelId="{4059EAB8-3E1F-448A-8EE1-4305342B50A1}" type="pres">
      <dgm:prSet presAssocID="{CDBC8D42-27DA-460D-8BEE-9EF906D510D8}" presName="dummy2b" presStyleCnt="0"/>
      <dgm:spPr/>
    </dgm:pt>
    <dgm:pt modelId="{86FC3CC1-3207-4385-8E45-27584C4BA791}" type="pres">
      <dgm:prSet presAssocID="{CDBC8D42-27DA-460D-8BEE-9EF906D510D8}" presName="wedge2Tx" presStyleLbl="node1" presStyleIdx="1" presStyleCnt="5">
        <dgm:presLayoutVars>
          <dgm:chMax val="0"/>
          <dgm:chPref val="0"/>
          <dgm:bulletEnabled val="1"/>
        </dgm:presLayoutVars>
      </dgm:prSet>
      <dgm:spPr/>
    </dgm:pt>
    <dgm:pt modelId="{A4C8E401-DE0C-4500-AE25-3809355C7CE8}" type="pres">
      <dgm:prSet presAssocID="{CDBC8D42-27DA-460D-8BEE-9EF906D510D8}" presName="wedge3" presStyleLbl="node1" presStyleIdx="2" presStyleCnt="5"/>
      <dgm:spPr/>
    </dgm:pt>
    <dgm:pt modelId="{D982C986-F135-4D84-9F71-55540C4C047C}" type="pres">
      <dgm:prSet presAssocID="{CDBC8D42-27DA-460D-8BEE-9EF906D510D8}" presName="dummy3a" presStyleCnt="0"/>
      <dgm:spPr/>
    </dgm:pt>
    <dgm:pt modelId="{D3544D35-3832-4489-BFD6-E3B9808250A4}" type="pres">
      <dgm:prSet presAssocID="{CDBC8D42-27DA-460D-8BEE-9EF906D510D8}" presName="dummy3b" presStyleCnt="0"/>
      <dgm:spPr/>
    </dgm:pt>
    <dgm:pt modelId="{2B8BF61A-18C0-43D7-9C82-511683FE5D9A}" type="pres">
      <dgm:prSet presAssocID="{CDBC8D42-27DA-460D-8BEE-9EF906D510D8}" presName="wedge3Tx" presStyleLbl="node1" presStyleIdx="2" presStyleCnt="5">
        <dgm:presLayoutVars>
          <dgm:chMax val="0"/>
          <dgm:chPref val="0"/>
          <dgm:bulletEnabled val="1"/>
        </dgm:presLayoutVars>
      </dgm:prSet>
      <dgm:spPr/>
    </dgm:pt>
    <dgm:pt modelId="{2D73C70B-ABE7-4925-A808-720A0B79699E}" type="pres">
      <dgm:prSet presAssocID="{CDBC8D42-27DA-460D-8BEE-9EF906D510D8}" presName="wedge4" presStyleLbl="node1" presStyleIdx="3" presStyleCnt="5"/>
      <dgm:spPr/>
    </dgm:pt>
    <dgm:pt modelId="{48D2B59B-7AE8-433A-AB16-2E34666CE702}" type="pres">
      <dgm:prSet presAssocID="{CDBC8D42-27DA-460D-8BEE-9EF906D510D8}" presName="dummy4a" presStyleCnt="0"/>
      <dgm:spPr/>
    </dgm:pt>
    <dgm:pt modelId="{5B6FC544-17E5-4E2C-89DC-9E9AA3AC1527}" type="pres">
      <dgm:prSet presAssocID="{CDBC8D42-27DA-460D-8BEE-9EF906D510D8}" presName="dummy4b" presStyleCnt="0"/>
      <dgm:spPr/>
    </dgm:pt>
    <dgm:pt modelId="{DFB31841-037E-461C-8699-BEF5DA8DA8C6}" type="pres">
      <dgm:prSet presAssocID="{CDBC8D42-27DA-460D-8BEE-9EF906D510D8}" presName="wedge4Tx" presStyleLbl="node1" presStyleIdx="3" presStyleCnt="5">
        <dgm:presLayoutVars>
          <dgm:chMax val="0"/>
          <dgm:chPref val="0"/>
          <dgm:bulletEnabled val="1"/>
        </dgm:presLayoutVars>
      </dgm:prSet>
      <dgm:spPr/>
    </dgm:pt>
    <dgm:pt modelId="{00751511-CB88-41B4-A822-9532F50B6E80}" type="pres">
      <dgm:prSet presAssocID="{CDBC8D42-27DA-460D-8BEE-9EF906D510D8}" presName="wedge5" presStyleLbl="node1" presStyleIdx="4" presStyleCnt="5"/>
      <dgm:spPr/>
    </dgm:pt>
    <dgm:pt modelId="{2FCF6219-F935-4BF2-9663-5C36A5035B7A}" type="pres">
      <dgm:prSet presAssocID="{CDBC8D42-27DA-460D-8BEE-9EF906D510D8}" presName="dummy5a" presStyleCnt="0"/>
      <dgm:spPr/>
    </dgm:pt>
    <dgm:pt modelId="{0F291282-3108-4969-AE24-9ED9ED004528}" type="pres">
      <dgm:prSet presAssocID="{CDBC8D42-27DA-460D-8BEE-9EF906D510D8}" presName="dummy5b" presStyleCnt="0"/>
      <dgm:spPr/>
    </dgm:pt>
    <dgm:pt modelId="{43CB8CC1-65E8-404F-B896-CEE04296904A}" type="pres">
      <dgm:prSet presAssocID="{CDBC8D42-27DA-460D-8BEE-9EF906D510D8}" presName="wedge5Tx" presStyleLbl="node1" presStyleIdx="4" presStyleCnt="5">
        <dgm:presLayoutVars>
          <dgm:chMax val="0"/>
          <dgm:chPref val="0"/>
          <dgm:bulletEnabled val="1"/>
        </dgm:presLayoutVars>
      </dgm:prSet>
      <dgm:spPr/>
    </dgm:pt>
    <dgm:pt modelId="{11A7EACC-FDC2-4524-BE7D-F618A533300F}" type="pres">
      <dgm:prSet presAssocID="{2D911F90-A4A3-412E-9A42-794FE50754EF}" presName="arrowWedge1" presStyleLbl="fgSibTrans2D1" presStyleIdx="0" presStyleCnt="5"/>
      <dgm:spPr/>
    </dgm:pt>
    <dgm:pt modelId="{A30A556E-5311-4A86-A9E9-7B2B18D42DF5}" type="pres">
      <dgm:prSet presAssocID="{2C6F3A63-D337-43A0-AA69-3347754528E5}" presName="arrowWedge2" presStyleLbl="fgSibTrans2D1" presStyleIdx="1" presStyleCnt="5"/>
      <dgm:spPr/>
    </dgm:pt>
    <dgm:pt modelId="{5D778F10-E604-4454-9164-B44DB25BCB92}" type="pres">
      <dgm:prSet presAssocID="{A63AC70B-0234-437A-9CAD-1EFDEEA0980E}" presName="arrowWedge3" presStyleLbl="fgSibTrans2D1" presStyleIdx="2" presStyleCnt="5"/>
      <dgm:spPr/>
    </dgm:pt>
    <dgm:pt modelId="{42896DCF-1705-4368-88F4-04DA818ACA84}" type="pres">
      <dgm:prSet presAssocID="{AADE9CD3-60B9-4F7E-B121-8B8384FB2DE6}" presName="arrowWedge4" presStyleLbl="fgSibTrans2D1" presStyleIdx="3" presStyleCnt="5"/>
      <dgm:spPr/>
    </dgm:pt>
    <dgm:pt modelId="{5D1FB5CF-6470-4266-B2A8-30A7574802BC}" type="pres">
      <dgm:prSet presAssocID="{D2EB06DD-784F-4518-912E-E6AAFCD4CA2F}" presName="arrowWedge5" presStyleLbl="fgSibTrans2D1" presStyleIdx="4" presStyleCnt="5"/>
      <dgm:spPr/>
    </dgm:pt>
  </dgm:ptLst>
  <dgm:cxnLst>
    <dgm:cxn modelId="{77099E1E-EC22-46B9-B8C9-96E873E4779E}" srcId="{CDBC8D42-27DA-460D-8BEE-9EF906D510D8}" destId="{2560D070-DCA3-49E8-980B-A842CE4B0DB3}" srcOrd="2" destOrd="0" parTransId="{8C115AC9-E4DD-48E2-95CD-79CF764396EA}" sibTransId="{A63AC70B-0234-437A-9CAD-1EFDEEA0980E}"/>
    <dgm:cxn modelId="{5F612E28-331B-46E3-8140-01B7B35AA6CE}" type="presOf" srcId="{3D1E2A11-BCBA-4638-AF27-43FDF53EBD74}" destId="{86FC3CC1-3207-4385-8E45-27584C4BA791}" srcOrd="1" destOrd="0" presId="urn:microsoft.com/office/officeart/2005/8/layout/cycle8"/>
    <dgm:cxn modelId="{A6D99D35-5660-4492-A038-D391D589065B}" type="presOf" srcId="{A6B62B48-9D4D-45C4-8D9E-4F51FEDF968B}" destId="{2B38BAD2-B6C1-4560-B074-40CC1F830039}" srcOrd="0" destOrd="0" presId="urn:microsoft.com/office/officeart/2005/8/layout/cycle8"/>
    <dgm:cxn modelId="{BBE2BD67-0D6B-4C82-AE9A-6560E99D58BE}" type="presOf" srcId="{2560D070-DCA3-49E8-980B-A842CE4B0DB3}" destId="{2B8BF61A-18C0-43D7-9C82-511683FE5D9A}" srcOrd="1" destOrd="0" presId="urn:microsoft.com/office/officeart/2005/8/layout/cycle8"/>
    <dgm:cxn modelId="{69F2A369-3A0F-45C0-92E2-1FF9ADC0C2CF}" type="presOf" srcId="{D3B440ED-87C5-4245-B846-15D788EC2E57}" destId="{DFB31841-037E-461C-8699-BEF5DA8DA8C6}" srcOrd="1" destOrd="0" presId="urn:microsoft.com/office/officeart/2005/8/layout/cycle8"/>
    <dgm:cxn modelId="{0728FF69-FE95-42F2-8D61-85CAC9A30E9A}" type="presOf" srcId="{CFF7A7E0-BC89-4B09-A04E-6976F4836925}" destId="{00751511-CB88-41B4-A822-9532F50B6E80}" srcOrd="0" destOrd="0" presId="urn:microsoft.com/office/officeart/2005/8/layout/cycle8"/>
    <dgm:cxn modelId="{AB83757F-963A-42EC-B976-692D1436B370}" type="presOf" srcId="{2560D070-DCA3-49E8-980B-A842CE4B0DB3}" destId="{A4C8E401-DE0C-4500-AE25-3809355C7CE8}" srcOrd="0" destOrd="0" presId="urn:microsoft.com/office/officeart/2005/8/layout/cycle8"/>
    <dgm:cxn modelId="{464BF28A-F831-4A7A-A776-2CE4C0649131}" type="presOf" srcId="{D3B440ED-87C5-4245-B846-15D788EC2E57}" destId="{2D73C70B-ABE7-4925-A808-720A0B79699E}" srcOrd="0" destOrd="0" presId="urn:microsoft.com/office/officeart/2005/8/layout/cycle8"/>
    <dgm:cxn modelId="{9B626C8B-C3AC-4353-BF01-93ADC6A28365}" type="presOf" srcId="{3D1E2A11-BCBA-4638-AF27-43FDF53EBD74}" destId="{CE80077F-D835-4786-9767-6C9AB667385A}" srcOrd="0" destOrd="0" presId="urn:microsoft.com/office/officeart/2005/8/layout/cycle8"/>
    <dgm:cxn modelId="{D875E48E-2D99-429F-B740-DDFC9ADB9525}" srcId="{CDBC8D42-27DA-460D-8BEE-9EF906D510D8}" destId="{3D1E2A11-BCBA-4638-AF27-43FDF53EBD74}" srcOrd="1" destOrd="0" parTransId="{E3D474B3-6F6A-449F-B226-8195669EC087}" sibTransId="{2C6F3A63-D337-43A0-AA69-3347754528E5}"/>
    <dgm:cxn modelId="{7D969C97-061F-42C4-9165-B24D8F025B71}" type="presOf" srcId="{A6B62B48-9D4D-45C4-8D9E-4F51FEDF968B}" destId="{01BD2ADF-393D-4A87-A003-016F8878CBD3}" srcOrd="1" destOrd="0" presId="urn:microsoft.com/office/officeart/2005/8/layout/cycle8"/>
    <dgm:cxn modelId="{DAFD92BD-8F1B-4B90-8995-A9C5824E9514}" srcId="{CDBC8D42-27DA-460D-8BEE-9EF906D510D8}" destId="{D3B440ED-87C5-4245-B846-15D788EC2E57}" srcOrd="3" destOrd="0" parTransId="{1EA02A77-B609-42F8-A880-90AB6630E6FE}" sibTransId="{AADE9CD3-60B9-4F7E-B121-8B8384FB2DE6}"/>
    <dgm:cxn modelId="{96689BC7-0D1C-4B6E-877C-9BB4BAB0051A}" type="presOf" srcId="{CDBC8D42-27DA-460D-8BEE-9EF906D510D8}" destId="{8A18896F-D109-4C71-B9A1-075AECD25393}" srcOrd="0" destOrd="0" presId="urn:microsoft.com/office/officeart/2005/8/layout/cycle8"/>
    <dgm:cxn modelId="{9F6919E1-D2AA-457C-9703-188BEDC77472}" type="presOf" srcId="{CFF7A7E0-BC89-4B09-A04E-6976F4836925}" destId="{43CB8CC1-65E8-404F-B896-CEE04296904A}" srcOrd="1" destOrd="0" presId="urn:microsoft.com/office/officeart/2005/8/layout/cycle8"/>
    <dgm:cxn modelId="{C1B252E3-6ABB-4EDC-A786-27299001DE31}" srcId="{CDBC8D42-27DA-460D-8BEE-9EF906D510D8}" destId="{A6B62B48-9D4D-45C4-8D9E-4F51FEDF968B}" srcOrd="0" destOrd="0" parTransId="{FB861871-23B8-4417-B7C9-F6BDD64F7D03}" sibTransId="{2D911F90-A4A3-412E-9A42-794FE50754EF}"/>
    <dgm:cxn modelId="{7F0724F7-77A9-4DF7-9397-0C84656FE1CE}" srcId="{CDBC8D42-27DA-460D-8BEE-9EF906D510D8}" destId="{CFF7A7E0-BC89-4B09-A04E-6976F4836925}" srcOrd="4" destOrd="0" parTransId="{76C8BDA0-C659-4FF0-8CC5-2755982E895A}" sibTransId="{D2EB06DD-784F-4518-912E-E6AAFCD4CA2F}"/>
    <dgm:cxn modelId="{B77BC408-7DA6-4AC0-B6A6-264590269423}" type="presParOf" srcId="{8A18896F-D109-4C71-B9A1-075AECD25393}" destId="{2B38BAD2-B6C1-4560-B074-40CC1F830039}" srcOrd="0" destOrd="0" presId="urn:microsoft.com/office/officeart/2005/8/layout/cycle8"/>
    <dgm:cxn modelId="{90DCB384-FC75-4952-9E43-D6FC03C3DC59}" type="presParOf" srcId="{8A18896F-D109-4C71-B9A1-075AECD25393}" destId="{9E92359C-D637-4A92-8916-F31ACC7962F1}" srcOrd="1" destOrd="0" presId="urn:microsoft.com/office/officeart/2005/8/layout/cycle8"/>
    <dgm:cxn modelId="{218BCBC6-3420-45AF-86C2-36795AAC0608}" type="presParOf" srcId="{8A18896F-D109-4C71-B9A1-075AECD25393}" destId="{CF9B0F69-921E-488B-A4BC-1895CA1855A4}" srcOrd="2" destOrd="0" presId="urn:microsoft.com/office/officeart/2005/8/layout/cycle8"/>
    <dgm:cxn modelId="{D6E74419-C7EA-435F-98E9-D586421322C2}" type="presParOf" srcId="{8A18896F-D109-4C71-B9A1-075AECD25393}" destId="{01BD2ADF-393D-4A87-A003-016F8878CBD3}" srcOrd="3" destOrd="0" presId="urn:microsoft.com/office/officeart/2005/8/layout/cycle8"/>
    <dgm:cxn modelId="{B79510FF-0EF7-440E-B275-84C73AFE13D1}" type="presParOf" srcId="{8A18896F-D109-4C71-B9A1-075AECD25393}" destId="{CE80077F-D835-4786-9767-6C9AB667385A}" srcOrd="4" destOrd="0" presId="urn:microsoft.com/office/officeart/2005/8/layout/cycle8"/>
    <dgm:cxn modelId="{59A82CFC-1CDA-42F8-82E4-CD5790540B9B}" type="presParOf" srcId="{8A18896F-D109-4C71-B9A1-075AECD25393}" destId="{536F7D62-D782-4801-80F9-83104E7F8468}" srcOrd="5" destOrd="0" presId="urn:microsoft.com/office/officeart/2005/8/layout/cycle8"/>
    <dgm:cxn modelId="{EA7EC42A-AE46-47DC-9B42-F34A438173C4}" type="presParOf" srcId="{8A18896F-D109-4C71-B9A1-075AECD25393}" destId="{4059EAB8-3E1F-448A-8EE1-4305342B50A1}" srcOrd="6" destOrd="0" presId="urn:microsoft.com/office/officeart/2005/8/layout/cycle8"/>
    <dgm:cxn modelId="{F0452B6F-CC1C-4B35-B728-C0EF98C86A80}" type="presParOf" srcId="{8A18896F-D109-4C71-B9A1-075AECD25393}" destId="{86FC3CC1-3207-4385-8E45-27584C4BA791}" srcOrd="7" destOrd="0" presId="urn:microsoft.com/office/officeart/2005/8/layout/cycle8"/>
    <dgm:cxn modelId="{D36177D5-8612-424F-A6DB-909A467DF2AB}" type="presParOf" srcId="{8A18896F-D109-4C71-B9A1-075AECD25393}" destId="{A4C8E401-DE0C-4500-AE25-3809355C7CE8}" srcOrd="8" destOrd="0" presId="urn:microsoft.com/office/officeart/2005/8/layout/cycle8"/>
    <dgm:cxn modelId="{D64D95F0-7E48-4DFF-92B0-7947D1DD3731}" type="presParOf" srcId="{8A18896F-D109-4C71-B9A1-075AECD25393}" destId="{D982C986-F135-4D84-9F71-55540C4C047C}" srcOrd="9" destOrd="0" presId="urn:microsoft.com/office/officeart/2005/8/layout/cycle8"/>
    <dgm:cxn modelId="{D31C1752-911C-4DFE-8F94-5E7C35DC829A}" type="presParOf" srcId="{8A18896F-D109-4C71-B9A1-075AECD25393}" destId="{D3544D35-3832-4489-BFD6-E3B9808250A4}" srcOrd="10" destOrd="0" presId="urn:microsoft.com/office/officeart/2005/8/layout/cycle8"/>
    <dgm:cxn modelId="{680B67F9-8F5E-4FBA-AA2E-7BF0DF59B7D9}" type="presParOf" srcId="{8A18896F-D109-4C71-B9A1-075AECD25393}" destId="{2B8BF61A-18C0-43D7-9C82-511683FE5D9A}" srcOrd="11" destOrd="0" presId="urn:microsoft.com/office/officeart/2005/8/layout/cycle8"/>
    <dgm:cxn modelId="{57D2CE07-620C-44C7-9AAC-53E9E271BA90}" type="presParOf" srcId="{8A18896F-D109-4C71-B9A1-075AECD25393}" destId="{2D73C70B-ABE7-4925-A808-720A0B79699E}" srcOrd="12" destOrd="0" presId="urn:microsoft.com/office/officeart/2005/8/layout/cycle8"/>
    <dgm:cxn modelId="{A1F4F17F-4FB2-4FC9-89A7-502ABC21AE12}" type="presParOf" srcId="{8A18896F-D109-4C71-B9A1-075AECD25393}" destId="{48D2B59B-7AE8-433A-AB16-2E34666CE702}" srcOrd="13" destOrd="0" presId="urn:microsoft.com/office/officeart/2005/8/layout/cycle8"/>
    <dgm:cxn modelId="{B6C3049F-364E-42CD-9E6A-7D04092346A4}" type="presParOf" srcId="{8A18896F-D109-4C71-B9A1-075AECD25393}" destId="{5B6FC544-17E5-4E2C-89DC-9E9AA3AC1527}" srcOrd="14" destOrd="0" presId="urn:microsoft.com/office/officeart/2005/8/layout/cycle8"/>
    <dgm:cxn modelId="{9B920807-56B1-409C-802F-EF0677EB610A}" type="presParOf" srcId="{8A18896F-D109-4C71-B9A1-075AECD25393}" destId="{DFB31841-037E-461C-8699-BEF5DA8DA8C6}" srcOrd="15" destOrd="0" presId="urn:microsoft.com/office/officeart/2005/8/layout/cycle8"/>
    <dgm:cxn modelId="{C31399A5-A9E2-4121-B23D-E2A2C340A4A7}" type="presParOf" srcId="{8A18896F-D109-4C71-B9A1-075AECD25393}" destId="{00751511-CB88-41B4-A822-9532F50B6E80}" srcOrd="16" destOrd="0" presId="urn:microsoft.com/office/officeart/2005/8/layout/cycle8"/>
    <dgm:cxn modelId="{EB03B6C3-4C0A-449B-8BED-2D50D2CCED9D}" type="presParOf" srcId="{8A18896F-D109-4C71-B9A1-075AECD25393}" destId="{2FCF6219-F935-4BF2-9663-5C36A5035B7A}" srcOrd="17" destOrd="0" presId="urn:microsoft.com/office/officeart/2005/8/layout/cycle8"/>
    <dgm:cxn modelId="{6E764170-D7ED-4D98-9283-3869BA610FB4}" type="presParOf" srcId="{8A18896F-D109-4C71-B9A1-075AECD25393}" destId="{0F291282-3108-4969-AE24-9ED9ED004528}" srcOrd="18" destOrd="0" presId="urn:microsoft.com/office/officeart/2005/8/layout/cycle8"/>
    <dgm:cxn modelId="{A9843784-F461-4DD7-B159-F6CDB0967645}" type="presParOf" srcId="{8A18896F-D109-4C71-B9A1-075AECD25393}" destId="{43CB8CC1-65E8-404F-B896-CEE04296904A}" srcOrd="19" destOrd="0" presId="urn:microsoft.com/office/officeart/2005/8/layout/cycle8"/>
    <dgm:cxn modelId="{75E7C9DA-F9E1-4325-943F-26B8B8F14F11}" type="presParOf" srcId="{8A18896F-D109-4C71-B9A1-075AECD25393}" destId="{11A7EACC-FDC2-4524-BE7D-F618A533300F}" srcOrd="20" destOrd="0" presId="urn:microsoft.com/office/officeart/2005/8/layout/cycle8"/>
    <dgm:cxn modelId="{EE2E78AC-4503-462D-98C7-BFD3F9CFED9F}" type="presParOf" srcId="{8A18896F-D109-4C71-B9A1-075AECD25393}" destId="{A30A556E-5311-4A86-A9E9-7B2B18D42DF5}" srcOrd="21" destOrd="0" presId="urn:microsoft.com/office/officeart/2005/8/layout/cycle8"/>
    <dgm:cxn modelId="{E0F8481A-A750-4AF7-945D-51BA4DAEDDCB}" type="presParOf" srcId="{8A18896F-D109-4C71-B9A1-075AECD25393}" destId="{5D778F10-E604-4454-9164-B44DB25BCB92}" srcOrd="22" destOrd="0" presId="urn:microsoft.com/office/officeart/2005/8/layout/cycle8"/>
    <dgm:cxn modelId="{46217A34-CD65-4FD5-AA00-01DCD5CE5545}" type="presParOf" srcId="{8A18896F-D109-4C71-B9A1-075AECD25393}" destId="{42896DCF-1705-4368-88F4-04DA818ACA84}" srcOrd="23" destOrd="0" presId="urn:microsoft.com/office/officeart/2005/8/layout/cycle8"/>
    <dgm:cxn modelId="{878ED5CD-FFBF-4FDA-B16D-C1A39B528B48}" type="presParOf" srcId="{8A18896F-D109-4C71-B9A1-075AECD25393}" destId="{5D1FB5CF-6470-4266-B2A8-30A7574802BC}" srcOrd="2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A5334B2-D657-48AB-A51F-1E24F5671B2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AU"/>
        </a:p>
      </dgm:t>
    </dgm:pt>
    <dgm:pt modelId="{C18D8192-16FE-4E1A-9AB4-F15ABEE4A376}">
      <dgm:prSet phldrT="[Text]"/>
      <dgm:spPr>
        <a:solidFill>
          <a:srgbClr val="000033"/>
        </a:solidFill>
      </dgm:spPr>
      <dgm:t>
        <a:bodyPr/>
        <a:lstStyle/>
        <a:p>
          <a:pPr rtl="0"/>
          <a:r>
            <a:rPr lang="en-AU" b="1" dirty="0"/>
            <a:t>Desk top review and analysis </a:t>
          </a:r>
        </a:p>
      </dgm:t>
    </dgm:pt>
    <dgm:pt modelId="{ECB5A7ED-A6FD-47E8-9BDE-71F4D4DD959B}" type="parTrans" cxnId="{9183F634-9682-4349-8B7C-C4C5D3D926DC}">
      <dgm:prSet/>
      <dgm:spPr/>
      <dgm:t>
        <a:bodyPr/>
        <a:lstStyle/>
        <a:p>
          <a:endParaRPr lang="en-AU"/>
        </a:p>
      </dgm:t>
    </dgm:pt>
    <dgm:pt modelId="{2F246FBA-F382-4D53-B580-8F370ED8C189}" type="sibTrans" cxnId="{9183F634-9682-4349-8B7C-C4C5D3D926DC}">
      <dgm:prSet/>
      <dgm:spPr/>
      <dgm:t>
        <a:bodyPr/>
        <a:lstStyle/>
        <a:p>
          <a:endParaRPr lang="en-AU"/>
        </a:p>
      </dgm:t>
    </dgm:pt>
    <dgm:pt modelId="{ADD00249-C181-4B2A-95C6-3C511903FF26}">
      <dgm:prSet phldrT="[Text]" phldr="0"/>
      <dgm:spPr/>
      <dgm:t>
        <a:bodyPr/>
        <a:lstStyle/>
        <a:p>
          <a:pPr rtl="0"/>
          <a:r>
            <a:rPr lang="en-AU" dirty="0"/>
            <a:t>Review </a:t>
          </a:r>
          <a:r>
            <a:rPr lang="en-AU" dirty="0" err="1"/>
            <a:t>NTV</a:t>
          </a:r>
          <a:r>
            <a:rPr lang="en-AU" dirty="0"/>
            <a:t> Vision documentation</a:t>
          </a:r>
        </a:p>
      </dgm:t>
    </dgm:pt>
    <dgm:pt modelId="{5116BD9E-4FB0-4E36-9485-AD3E052FDC94}" type="parTrans" cxnId="{395FDBB3-C42F-432C-BD6F-40C901F296A4}">
      <dgm:prSet/>
      <dgm:spPr/>
      <dgm:t>
        <a:bodyPr/>
        <a:lstStyle/>
        <a:p>
          <a:endParaRPr lang="en-AU"/>
        </a:p>
      </dgm:t>
    </dgm:pt>
    <dgm:pt modelId="{53A98615-33E2-47C4-80C8-D0D320D07AEA}" type="sibTrans" cxnId="{395FDBB3-C42F-432C-BD6F-40C901F296A4}">
      <dgm:prSet/>
      <dgm:spPr/>
      <dgm:t>
        <a:bodyPr/>
        <a:lstStyle/>
        <a:p>
          <a:endParaRPr lang="en-AU"/>
        </a:p>
      </dgm:t>
    </dgm:pt>
    <dgm:pt modelId="{7240F8C7-8588-4990-AB6B-A00A5F1EA74E}">
      <dgm:prSet phldrT="[Text]"/>
      <dgm:spPr>
        <a:solidFill>
          <a:srgbClr val="000033"/>
        </a:solidFill>
      </dgm:spPr>
      <dgm:t>
        <a:bodyPr/>
        <a:lstStyle/>
        <a:p>
          <a:pPr rtl="0"/>
          <a:r>
            <a:rPr lang="en-AU" b="1" dirty="0"/>
            <a:t>Stakeholder Engagement – </a:t>
          </a:r>
        </a:p>
        <a:p>
          <a:pPr rtl="0"/>
          <a:r>
            <a:rPr lang="en-AU" b="1" dirty="0"/>
            <a:t>Up to 15 key contacts </a:t>
          </a:r>
        </a:p>
      </dgm:t>
    </dgm:pt>
    <dgm:pt modelId="{DDA9E304-6790-4153-993F-677E7A52D5A3}" type="parTrans" cxnId="{00F4E17C-A906-41EA-9360-E9D1E26F178D}">
      <dgm:prSet/>
      <dgm:spPr/>
      <dgm:t>
        <a:bodyPr/>
        <a:lstStyle/>
        <a:p>
          <a:endParaRPr lang="en-AU"/>
        </a:p>
      </dgm:t>
    </dgm:pt>
    <dgm:pt modelId="{5AF3B426-6BCA-47E6-A10B-33E1B75700D8}" type="sibTrans" cxnId="{00F4E17C-A906-41EA-9360-E9D1E26F178D}">
      <dgm:prSet/>
      <dgm:spPr/>
      <dgm:t>
        <a:bodyPr/>
        <a:lstStyle/>
        <a:p>
          <a:endParaRPr lang="en-AU"/>
        </a:p>
      </dgm:t>
    </dgm:pt>
    <dgm:pt modelId="{5BFFF2C6-88EC-4E84-83CD-821F8AF708F4}">
      <dgm:prSet phldrT="[Text]" phldr="0"/>
      <dgm:spPr/>
      <dgm:t>
        <a:bodyPr/>
        <a:lstStyle/>
        <a:p>
          <a:r>
            <a:rPr lang="en-AU" dirty="0"/>
            <a:t>Visit Victoria</a:t>
          </a:r>
        </a:p>
      </dgm:t>
    </dgm:pt>
    <dgm:pt modelId="{BF7B8273-1D99-4648-8C3F-00337D0EA2A4}" type="parTrans" cxnId="{619FFB89-32BC-405A-9E37-FCBCFA57763F}">
      <dgm:prSet/>
      <dgm:spPr/>
      <dgm:t>
        <a:bodyPr/>
        <a:lstStyle/>
        <a:p>
          <a:endParaRPr lang="en-AU"/>
        </a:p>
      </dgm:t>
    </dgm:pt>
    <dgm:pt modelId="{7A2DD102-3DD1-4CBB-98B8-0A9781E8EE50}" type="sibTrans" cxnId="{619FFB89-32BC-405A-9E37-FCBCFA57763F}">
      <dgm:prSet/>
      <dgm:spPr/>
      <dgm:t>
        <a:bodyPr/>
        <a:lstStyle/>
        <a:p>
          <a:endParaRPr lang="en-AU"/>
        </a:p>
      </dgm:t>
    </dgm:pt>
    <dgm:pt modelId="{1BE7ACB3-DF5B-414A-9947-ED8751C57A91}">
      <dgm:prSet phldrT="[Text]" phldr="0"/>
      <dgm:spPr/>
      <dgm:t>
        <a:bodyPr/>
        <a:lstStyle/>
        <a:p>
          <a:pPr rtl="0"/>
          <a:r>
            <a:rPr lang="en-AU" dirty="0"/>
            <a:t>Bendigo and Geelong Gallery </a:t>
          </a:r>
        </a:p>
      </dgm:t>
    </dgm:pt>
    <dgm:pt modelId="{26B7A8D4-5CA0-4239-9090-146DB5354C74}" type="parTrans" cxnId="{50931EDB-DE92-4611-A132-2870057EC9F7}">
      <dgm:prSet/>
      <dgm:spPr/>
      <dgm:t>
        <a:bodyPr/>
        <a:lstStyle/>
        <a:p>
          <a:endParaRPr lang="en-AU"/>
        </a:p>
      </dgm:t>
    </dgm:pt>
    <dgm:pt modelId="{F6BCE1E9-4BAA-44E5-818B-14860F0DA6AE}" type="sibTrans" cxnId="{50931EDB-DE92-4611-A132-2870057EC9F7}">
      <dgm:prSet/>
      <dgm:spPr/>
      <dgm:t>
        <a:bodyPr/>
        <a:lstStyle/>
        <a:p>
          <a:endParaRPr lang="en-AU"/>
        </a:p>
      </dgm:t>
    </dgm:pt>
    <dgm:pt modelId="{ED247224-7B99-427F-AE9E-99FB095FCBB7}">
      <dgm:prSet phldrT="[Text]"/>
      <dgm:spPr>
        <a:solidFill>
          <a:srgbClr val="000033"/>
        </a:solidFill>
      </dgm:spPr>
      <dgm:t>
        <a:bodyPr/>
        <a:lstStyle/>
        <a:p>
          <a:pPr rtl="0"/>
          <a:r>
            <a:rPr lang="en-AU" b="1" dirty="0"/>
            <a:t>Site Visits -  Up to 8 site visits</a:t>
          </a:r>
        </a:p>
      </dgm:t>
    </dgm:pt>
    <dgm:pt modelId="{9BCE2B4D-0007-4DFB-81E0-B2AA7151940A}" type="parTrans" cxnId="{99AF4AA4-BE17-421F-B17D-BF8A2FFC9FD1}">
      <dgm:prSet/>
      <dgm:spPr/>
      <dgm:t>
        <a:bodyPr/>
        <a:lstStyle/>
        <a:p>
          <a:endParaRPr lang="en-AU"/>
        </a:p>
      </dgm:t>
    </dgm:pt>
    <dgm:pt modelId="{DC0EA6D5-1D1F-445C-9B61-2167BBD38682}" type="sibTrans" cxnId="{99AF4AA4-BE17-421F-B17D-BF8A2FFC9FD1}">
      <dgm:prSet/>
      <dgm:spPr/>
      <dgm:t>
        <a:bodyPr/>
        <a:lstStyle/>
        <a:p>
          <a:endParaRPr lang="en-AU"/>
        </a:p>
      </dgm:t>
    </dgm:pt>
    <dgm:pt modelId="{066A7A17-7EB0-47DD-8A2E-9AFC1FC668A0}">
      <dgm:prSet phldr="0"/>
      <dgm:spPr/>
      <dgm:t>
        <a:bodyPr/>
        <a:lstStyle/>
        <a:p>
          <a:pPr rtl="0"/>
          <a:r>
            <a:rPr lang="en-AU" dirty="0"/>
            <a:t>Tourism Australia</a:t>
          </a:r>
        </a:p>
      </dgm:t>
    </dgm:pt>
    <dgm:pt modelId="{3874516C-97BE-4628-9758-210851DB8288}" type="parTrans" cxnId="{F9A06866-27A2-419A-8730-CB94A550CD2F}">
      <dgm:prSet/>
      <dgm:spPr/>
      <dgm:t>
        <a:bodyPr/>
        <a:lstStyle/>
        <a:p>
          <a:endParaRPr lang="en-AU"/>
        </a:p>
      </dgm:t>
    </dgm:pt>
    <dgm:pt modelId="{31848923-053E-44B1-8822-360E9F06E84F}" type="sibTrans" cxnId="{F9A06866-27A2-419A-8730-CB94A550CD2F}">
      <dgm:prSet/>
      <dgm:spPr/>
      <dgm:t>
        <a:bodyPr/>
        <a:lstStyle/>
        <a:p>
          <a:endParaRPr lang="en-AU"/>
        </a:p>
      </dgm:t>
    </dgm:pt>
    <dgm:pt modelId="{81EF311E-2E03-4D80-9CF0-91D349C326CD}">
      <dgm:prSet phldr="0"/>
      <dgm:spPr/>
      <dgm:t>
        <a:bodyPr/>
        <a:lstStyle/>
        <a:p>
          <a:pPr rtl="0"/>
          <a:r>
            <a:rPr lang="en-AU" dirty="0"/>
            <a:t>Review Significance Assessment of the Costume Collection</a:t>
          </a:r>
        </a:p>
      </dgm:t>
    </dgm:pt>
    <dgm:pt modelId="{A918795F-5FCA-4F89-86FC-14B658919B4E}" type="parTrans" cxnId="{37487D10-8878-4FD9-A720-2424713C8736}">
      <dgm:prSet/>
      <dgm:spPr/>
      <dgm:t>
        <a:bodyPr/>
        <a:lstStyle/>
        <a:p>
          <a:endParaRPr lang="en-AU"/>
        </a:p>
      </dgm:t>
    </dgm:pt>
    <dgm:pt modelId="{CFE3D629-4423-4D15-A179-53E98618B482}" type="sibTrans" cxnId="{37487D10-8878-4FD9-A720-2424713C8736}">
      <dgm:prSet/>
      <dgm:spPr/>
      <dgm:t>
        <a:bodyPr/>
        <a:lstStyle/>
        <a:p>
          <a:endParaRPr lang="en-AU"/>
        </a:p>
      </dgm:t>
    </dgm:pt>
    <dgm:pt modelId="{535E6997-10F2-47D2-A8FB-CBFFF25E6D9B}">
      <dgm:prSet phldr="0"/>
      <dgm:spPr/>
      <dgm:t>
        <a:bodyPr/>
        <a:lstStyle/>
        <a:p>
          <a:pPr rtl="0"/>
          <a:r>
            <a:rPr lang="en-AU"/>
            <a:t>Review Preservation Needs Assessment and how the collection is currently used</a:t>
          </a:r>
          <a:endParaRPr lang="en-AU" dirty="0"/>
        </a:p>
      </dgm:t>
    </dgm:pt>
    <dgm:pt modelId="{D33D4945-C9F1-48CD-9F37-09C389DD19BF}" type="parTrans" cxnId="{29D96007-2CEF-4556-9274-3977ABE010CC}">
      <dgm:prSet/>
      <dgm:spPr/>
      <dgm:t>
        <a:bodyPr/>
        <a:lstStyle/>
        <a:p>
          <a:endParaRPr lang="en-AU"/>
        </a:p>
      </dgm:t>
    </dgm:pt>
    <dgm:pt modelId="{33EF3820-44A4-45B1-AE90-8BDA9CAC2529}" type="sibTrans" cxnId="{29D96007-2CEF-4556-9274-3977ABE010CC}">
      <dgm:prSet/>
      <dgm:spPr/>
      <dgm:t>
        <a:bodyPr/>
        <a:lstStyle/>
        <a:p>
          <a:endParaRPr lang="en-AU"/>
        </a:p>
      </dgm:t>
    </dgm:pt>
    <dgm:pt modelId="{1FA9E8E1-E8D0-4ACD-B5ED-D9154F9B285D}">
      <dgm:prSet phldr="0"/>
      <dgm:spPr/>
      <dgm:t>
        <a:bodyPr/>
        <a:lstStyle/>
        <a:p>
          <a:pPr rtl="0"/>
          <a:r>
            <a:rPr lang="en-AU" dirty="0" err="1"/>
            <a:t>NTV</a:t>
          </a:r>
          <a:r>
            <a:rPr lang="en-AU" dirty="0"/>
            <a:t> collection experts and other key staff</a:t>
          </a:r>
        </a:p>
      </dgm:t>
    </dgm:pt>
    <dgm:pt modelId="{D46DB489-3640-4303-BA3D-7F90ECCCE9C4}" type="parTrans" cxnId="{04CEB2EC-D70D-4619-80E1-B7AE77553E0D}">
      <dgm:prSet/>
      <dgm:spPr/>
      <dgm:t>
        <a:bodyPr/>
        <a:lstStyle/>
        <a:p>
          <a:endParaRPr lang="en-AU"/>
        </a:p>
      </dgm:t>
    </dgm:pt>
    <dgm:pt modelId="{E535BFF2-5BF7-4D43-B726-5CA7CAF638C7}" type="sibTrans" cxnId="{04CEB2EC-D70D-4619-80E1-B7AE77553E0D}">
      <dgm:prSet/>
      <dgm:spPr/>
      <dgm:t>
        <a:bodyPr/>
        <a:lstStyle/>
        <a:p>
          <a:endParaRPr lang="en-AU"/>
        </a:p>
      </dgm:t>
    </dgm:pt>
    <dgm:pt modelId="{A1445E22-C1D7-4B3E-B9F7-524A663E68A7}">
      <dgm:prSet phldr="0"/>
      <dgm:spPr/>
      <dgm:t>
        <a:bodyPr/>
        <a:lstStyle/>
        <a:p>
          <a:pPr rtl="0"/>
          <a:r>
            <a:rPr lang="en-AU" dirty="0"/>
            <a:t>Possible CBD venue owners and property experts</a:t>
          </a:r>
        </a:p>
      </dgm:t>
    </dgm:pt>
    <dgm:pt modelId="{C774B94A-C411-406F-9BF5-1B5957BBB3DA}" type="parTrans" cxnId="{5D731FFB-519D-4814-9D0D-EA6C8ED58557}">
      <dgm:prSet/>
      <dgm:spPr/>
      <dgm:t>
        <a:bodyPr/>
        <a:lstStyle/>
        <a:p>
          <a:endParaRPr lang="en-AU"/>
        </a:p>
      </dgm:t>
    </dgm:pt>
    <dgm:pt modelId="{03453809-EE30-452D-827C-D29FB9479F19}" type="sibTrans" cxnId="{5D731FFB-519D-4814-9D0D-EA6C8ED58557}">
      <dgm:prSet/>
      <dgm:spPr/>
      <dgm:t>
        <a:bodyPr/>
        <a:lstStyle/>
        <a:p>
          <a:endParaRPr lang="en-AU"/>
        </a:p>
      </dgm:t>
    </dgm:pt>
    <dgm:pt modelId="{0F25CC3D-E06B-4372-BD8A-E180C588723B}">
      <dgm:prSet phldr="0"/>
      <dgm:spPr/>
      <dgm:t>
        <a:bodyPr/>
        <a:lstStyle/>
        <a:p>
          <a:pPr rtl="0"/>
          <a:r>
            <a:rPr lang="en-AU" dirty="0"/>
            <a:t>Property reports for rental and storage opportunities</a:t>
          </a:r>
        </a:p>
      </dgm:t>
    </dgm:pt>
    <dgm:pt modelId="{EBAAB120-32BA-4DDD-82DE-B06FA86AD07E}" type="parTrans" cxnId="{2A40A8CF-7147-41A9-9F81-9F0B18931D24}">
      <dgm:prSet/>
      <dgm:spPr/>
      <dgm:t>
        <a:bodyPr/>
        <a:lstStyle/>
        <a:p>
          <a:endParaRPr lang="en-AU"/>
        </a:p>
      </dgm:t>
    </dgm:pt>
    <dgm:pt modelId="{6C2E6B5B-B228-4217-83D8-6641D9469342}" type="sibTrans" cxnId="{2A40A8CF-7147-41A9-9F81-9F0B18931D24}">
      <dgm:prSet/>
      <dgm:spPr/>
      <dgm:t>
        <a:bodyPr/>
        <a:lstStyle/>
        <a:p>
          <a:endParaRPr lang="en-AU"/>
        </a:p>
      </dgm:t>
    </dgm:pt>
    <dgm:pt modelId="{2AFA1D37-85B6-44B5-AA33-EF1178B73579}">
      <dgm:prSet phldr="0"/>
      <dgm:spPr/>
      <dgm:t>
        <a:bodyPr/>
        <a:lstStyle/>
        <a:p>
          <a:pPr rtl="0"/>
          <a:r>
            <a:rPr lang="en-AU"/>
            <a:t>NTV Costume Collection locations </a:t>
          </a:r>
          <a:endParaRPr lang="en-US"/>
        </a:p>
      </dgm:t>
    </dgm:pt>
    <dgm:pt modelId="{3CBCE75A-25F4-4101-891B-ABF3CFE83807}" type="parTrans" cxnId="{34474DFA-C6FF-4DA1-96EE-C6AFF7A99D50}">
      <dgm:prSet/>
      <dgm:spPr/>
      <dgm:t>
        <a:bodyPr/>
        <a:lstStyle/>
        <a:p>
          <a:endParaRPr lang="en-AU"/>
        </a:p>
      </dgm:t>
    </dgm:pt>
    <dgm:pt modelId="{E85E70A2-1A9E-47FD-A1BA-85E74CB6EF1E}" type="sibTrans" cxnId="{34474DFA-C6FF-4DA1-96EE-C6AFF7A99D50}">
      <dgm:prSet/>
      <dgm:spPr/>
      <dgm:t>
        <a:bodyPr/>
        <a:lstStyle/>
        <a:p>
          <a:endParaRPr lang="en-AU"/>
        </a:p>
      </dgm:t>
    </dgm:pt>
    <dgm:pt modelId="{C699DCB2-58A1-4997-BB78-4F58F26CAF53}">
      <dgm:prSet phldr="0"/>
      <dgm:spPr/>
      <dgm:t>
        <a:bodyPr/>
        <a:lstStyle/>
        <a:p>
          <a:pPr rtl="0"/>
          <a:r>
            <a:rPr lang="en-AU" dirty="0"/>
            <a:t>Potential </a:t>
          </a:r>
          <a:r>
            <a:rPr lang="en-AU" dirty="0" err="1"/>
            <a:t>NTV</a:t>
          </a:r>
          <a:r>
            <a:rPr lang="en-AU" dirty="0"/>
            <a:t> sites in Melbourne</a:t>
          </a:r>
        </a:p>
      </dgm:t>
    </dgm:pt>
    <dgm:pt modelId="{8005B7F1-459E-46EF-9E91-9450D7FDB05C}" type="parTrans" cxnId="{AF49712E-2193-4BD6-B9C3-4DD82FF68CEB}">
      <dgm:prSet/>
      <dgm:spPr/>
      <dgm:t>
        <a:bodyPr/>
        <a:lstStyle/>
        <a:p>
          <a:endParaRPr lang="en-AU"/>
        </a:p>
      </dgm:t>
    </dgm:pt>
    <dgm:pt modelId="{BDF66C10-122D-4AB1-B3A5-9F8DCF34E9CE}" type="sibTrans" cxnId="{AF49712E-2193-4BD6-B9C3-4DD82FF68CEB}">
      <dgm:prSet/>
      <dgm:spPr/>
      <dgm:t>
        <a:bodyPr/>
        <a:lstStyle/>
        <a:p>
          <a:endParaRPr lang="en-AU"/>
        </a:p>
      </dgm:t>
    </dgm:pt>
    <dgm:pt modelId="{BB35723C-0B0F-4907-9989-2612402DD816}">
      <dgm:prSet phldr="0"/>
      <dgm:spPr/>
      <dgm:t>
        <a:bodyPr/>
        <a:lstStyle/>
        <a:p>
          <a:pPr rtl="0"/>
          <a:r>
            <a:rPr lang="en-AU" dirty="0"/>
            <a:t>Other Melbourne CBD or nearby locations (2 or 3)</a:t>
          </a:r>
        </a:p>
      </dgm:t>
    </dgm:pt>
    <dgm:pt modelId="{23E371CE-E0D9-44CE-A7FA-232E0CD5DA88}" type="parTrans" cxnId="{1D02BB31-D208-44A0-B6AB-D3A5368D2D17}">
      <dgm:prSet/>
      <dgm:spPr/>
      <dgm:t>
        <a:bodyPr/>
        <a:lstStyle/>
        <a:p>
          <a:endParaRPr lang="en-AU"/>
        </a:p>
      </dgm:t>
    </dgm:pt>
    <dgm:pt modelId="{C56D5221-BE11-4186-AF78-48B83FC97304}" type="sibTrans" cxnId="{1D02BB31-D208-44A0-B6AB-D3A5368D2D17}">
      <dgm:prSet/>
      <dgm:spPr/>
      <dgm:t>
        <a:bodyPr/>
        <a:lstStyle/>
        <a:p>
          <a:endParaRPr lang="en-AU"/>
        </a:p>
      </dgm:t>
    </dgm:pt>
    <dgm:pt modelId="{9B324C87-0D37-4453-8762-DB99B3957642}">
      <dgm:prSet phldr="0"/>
      <dgm:spPr/>
      <dgm:t>
        <a:bodyPr/>
        <a:lstStyle/>
        <a:p>
          <a:pPr rtl="0"/>
          <a:r>
            <a:rPr lang="en-AU" dirty="0"/>
            <a:t>Issues Workshop with </a:t>
          </a:r>
          <a:r>
            <a:rPr lang="en-AU" dirty="0" err="1"/>
            <a:t>NTV</a:t>
          </a:r>
          <a:r>
            <a:rPr lang="en-AU" dirty="0"/>
            <a:t> Staff</a:t>
          </a:r>
        </a:p>
      </dgm:t>
    </dgm:pt>
    <dgm:pt modelId="{2840988D-FAAD-44DD-8F95-A57B48C6353D}" type="parTrans" cxnId="{AD4FAAE7-2835-4669-A82D-3D8EFA7865B4}">
      <dgm:prSet/>
      <dgm:spPr/>
      <dgm:t>
        <a:bodyPr/>
        <a:lstStyle/>
        <a:p>
          <a:endParaRPr lang="en-AU"/>
        </a:p>
      </dgm:t>
    </dgm:pt>
    <dgm:pt modelId="{A3FAC53D-FE5B-465E-A140-85172D0EDD2B}" type="sibTrans" cxnId="{AD4FAAE7-2835-4669-A82D-3D8EFA7865B4}">
      <dgm:prSet/>
      <dgm:spPr/>
      <dgm:t>
        <a:bodyPr/>
        <a:lstStyle/>
        <a:p>
          <a:endParaRPr lang="en-AU"/>
        </a:p>
      </dgm:t>
    </dgm:pt>
    <dgm:pt modelId="{3F26C1B1-B0C9-437E-8628-F48FF2F273B6}">
      <dgm:prSet phldr="0"/>
      <dgm:spPr/>
      <dgm:t>
        <a:bodyPr/>
        <a:lstStyle/>
        <a:p>
          <a:pPr rtl="0"/>
          <a:r>
            <a:rPr lang="en-AU" dirty="0"/>
            <a:t>University fashion course contacts</a:t>
          </a:r>
        </a:p>
      </dgm:t>
    </dgm:pt>
    <dgm:pt modelId="{A3DE8E4A-A7E6-4590-8095-2AA5ED3CD10B}" type="parTrans" cxnId="{77FB765C-EB3A-4021-A8AA-F2F50D27138D}">
      <dgm:prSet/>
      <dgm:spPr/>
      <dgm:t>
        <a:bodyPr/>
        <a:lstStyle/>
        <a:p>
          <a:endParaRPr lang="en-AU"/>
        </a:p>
      </dgm:t>
    </dgm:pt>
    <dgm:pt modelId="{18707DFA-6ED2-4D19-A04D-0A9A1FA13D6E}" type="sibTrans" cxnId="{77FB765C-EB3A-4021-A8AA-F2F50D27138D}">
      <dgm:prSet/>
      <dgm:spPr/>
      <dgm:t>
        <a:bodyPr/>
        <a:lstStyle/>
        <a:p>
          <a:endParaRPr lang="en-AU"/>
        </a:p>
      </dgm:t>
    </dgm:pt>
    <dgm:pt modelId="{FDB911AD-0A98-44DF-B411-F2C0EDA792E4}">
      <dgm:prSet phldr="0"/>
      <dgm:spPr/>
      <dgm:t>
        <a:bodyPr/>
        <a:lstStyle/>
        <a:p>
          <a:pPr rtl="0"/>
          <a:r>
            <a:rPr lang="en-AU" dirty="0"/>
            <a:t>University locations </a:t>
          </a:r>
        </a:p>
      </dgm:t>
    </dgm:pt>
    <dgm:pt modelId="{ADB4FD12-DB42-4BAB-999B-DA611476AA5A}" type="parTrans" cxnId="{0E0D0FA5-D956-4502-A1FA-A2CAF773CAE6}">
      <dgm:prSet/>
      <dgm:spPr/>
      <dgm:t>
        <a:bodyPr/>
        <a:lstStyle/>
        <a:p>
          <a:endParaRPr lang="en-AU"/>
        </a:p>
      </dgm:t>
    </dgm:pt>
    <dgm:pt modelId="{D5973255-D470-41B5-A5BF-E9C614E77D6D}" type="sibTrans" cxnId="{0E0D0FA5-D956-4502-A1FA-A2CAF773CAE6}">
      <dgm:prSet/>
      <dgm:spPr/>
      <dgm:t>
        <a:bodyPr/>
        <a:lstStyle/>
        <a:p>
          <a:endParaRPr lang="en-AU"/>
        </a:p>
      </dgm:t>
    </dgm:pt>
    <dgm:pt modelId="{03C54CFD-09C3-4B51-BCE4-758ED9F853F6}">
      <dgm:prSet phldr="0"/>
      <dgm:spPr/>
      <dgm:t>
        <a:bodyPr/>
        <a:lstStyle/>
        <a:p>
          <a:pPr rtl="0"/>
          <a:r>
            <a:rPr lang="en-AU" dirty="0"/>
            <a:t>Case studies for collection management &amp; display (see below)</a:t>
          </a:r>
        </a:p>
      </dgm:t>
    </dgm:pt>
    <dgm:pt modelId="{1C4E327F-B7F4-446E-900B-BAB9E7291360}" type="parTrans" cxnId="{E3C7AAC2-8961-4590-B7A3-CD36963F81AD}">
      <dgm:prSet/>
      <dgm:spPr/>
      <dgm:t>
        <a:bodyPr/>
        <a:lstStyle/>
        <a:p>
          <a:endParaRPr lang="en-AU"/>
        </a:p>
      </dgm:t>
    </dgm:pt>
    <dgm:pt modelId="{00A009DC-DB69-4E2B-873A-4BB52755A65B}" type="sibTrans" cxnId="{E3C7AAC2-8961-4590-B7A3-CD36963F81AD}">
      <dgm:prSet/>
      <dgm:spPr/>
      <dgm:t>
        <a:bodyPr/>
        <a:lstStyle/>
        <a:p>
          <a:endParaRPr lang="en-AU"/>
        </a:p>
      </dgm:t>
    </dgm:pt>
    <dgm:pt modelId="{951ADB79-BCF4-4ECE-A737-8B879D14FA07}">
      <dgm:prSet phldr="0"/>
      <dgm:spPr/>
      <dgm:t>
        <a:bodyPr/>
        <a:lstStyle/>
        <a:p>
          <a:pPr rtl="0"/>
          <a:r>
            <a:rPr lang="en-AU" dirty="0"/>
            <a:t>Museum and collection managers</a:t>
          </a:r>
        </a:p>
      </dgm:t>
    </dgm:pt>
    <dgm:pt modelId="{7E30D67D-32FA-4C42-BA36-4F54375A4207}" type="parTrans" cxnId="{889AEC3D-80C9-405D-819D-13FDD54C2C59}">
      <dgm:prSet/>
      <dgm:spPr/>
      <dgm:t>
        <a:bodyPr/>
        <a:lstStyle/>
        <a:p>
          <a:endParaRPr lang="en-AU"/>
        </a:p>
      </dgm:t>
    </dgm:pt>
    <dgm:pt modelId="{F41574DD-F14F-48EB-ACAE-08AE6805F48E}" type="sibTrans" cxnId="{889AEC3D-80C9-405D-819D-13FDD54C2C59}">
      <dgm:prSet/>
      <dgm:spPr/>
      <dgm:t>
        <a:bodyPr/>
        <a:lstStyle/>
        <a:p>
          <a:endParaRPr lang="en-AU"/>
        </a:p>
      </dgm:t>
    </dgm:pt>
    <dgm:pt modelId="{74824DB9-F08B-4EE1-994D-29A70F3ECC3A}">
      <dgm:prSet phldr="0"/>
      <dgm:spPr/>
      <dgm:t>
        <a:bodyPr/>
        <a:lstStyle/>
        <a:p>
          <a:pPr rtl="0"/>
          <a:r>
            <a:rPr lang="en-AU" dirty="0"/>
            <a:t>Partner mapping including major donors and supporters</a:t>
          </a:r>
        </a:p>
      </dgm:t>
    </dgm:pt>
    <dgm:pt modelId="{45735D4B-B4AA-421E-9D39-9FC4B0089C87}" type="parTrans" cxnId="{4E8B76F2-1BA1-4486-BE55-BABA2821B182}">
      <dgm:prSet/>
      <dgm:spPr/>
      <dgm:t>
        <a:bodyPr/>
        <a:lstStyle/>
        <a:p>
          <a:endParaRPr lang="en-AU"/>
        </a:p>
      </dgm:t>
    </dgm:pt>
    <dgm:pt modelId="{42FB9986-87B0-4BF6-B8DE-FBE253CA2CEC}" type="sibTrans" cxnId="{4E8B76F2-1BA1-4486-BE55-BABA2821B182}">
      <dgm:prSet/>
      <dgm:spPr/>
      <dgm:t>
        <a:bodyPr/>
        <a:lstStyle/>
        <a:p>
          <a:endParaRPr lang="en-AU"/>
        </a:p>
      </dgm:t>
    </dgm:pt>
    <dgm:pt modelId="{610140A3-8F43-446B-8999-37A6B0F62DA0}">
      <dgm:prSet phldr="0"/>
      <dgm:spPr/>
      <dgm:t>
        <a:bodyPr/>
        <a:lstStyle/>
        <a:p>
          <a:pPr rtl="0"/>
          <a:r>
            <a:rPr lang="en-AU" dirty="0"/>
            <a:t>Melbourne City Council and Merri-</a:t>
          </a:r>
          <a:r>
            <a:rPr lang="en-AU" dirty="0" err="1"/>
            <a:t>Bek</a:t>
          </a:r>
          <a:r>
            <a:rPr lang="en-AU" dirty="0"/>
            <a:t> Council</a:t>
          </a:r>
        </a:p>
      </dgm:t>
    </dgm:pt>
    <dgm:pt modelId="{00E2BE33-0945-4F55-A875-A36DA05F5F56}" type="parTrans" cxnId="{89348B7C-F7F6-464A-BB3A-CB7D9D214D83}">
      <dgm:prSet/>
      <dgm:spPr/>
      <dgm:t>
        <a:bodyPr/>
        <a:lstStyle/>
        <a:p>
          <a:endParaRPr lang="en-AU"/>
        </a:p>
      </dgm:t>
    </dgm:pt>
    <dgm:pt modelId="{0253D852-F428-4082-8CC0-1EF5CF42BF1B}" type="sibTrans" cxnId="{89348B7C-F7F6-464A-BB3A-CB7D9D214D83}">
      <dgm:prSet/>
      <dgm:spPr/>
      <dgm:t>
        <a:bodyPr/>
        <a:lstStyle/>
        <a:p>
          <a:endParaRPr lang="en-AU"/>
        </a:p>
      </dgm:t>
    </dgm:pt>
    <dgm:pt modelId="{52EDD74B-E0C0-4B0F-9A6E-2D8B9C6F6F89}">
      <dgm:prSet phldr="0"/>
      <dgm:spPr/>
      <dgm:t>
        <a:bodyPr/>
        <a:lstStyle/>
        <a:p>
          <a:pPr rtl="0"/>
          <a:r>
            <a:rPr lang="en-AU" dirty="0"/>
            <a:t>Tourism demand analysis</a:t>
          </a:r>
        </a:p>
      </dgm:t>
    </dgm:pt>
    <dgm:pt modelId="{B0A4B139-F566-4EF3-9E5E-1826D48E9971}" type="parTrans" cxnId="{184CD1C9-25CF-4601-97D5-9B66710FA699}">
      <dgm:prSet/>
      <dgm:spPr/>
      <dgm:t>
        <a:bodyPr/>
        <a:lstStyle/>
        <a:p>
          <a:endParaRPr lang="en-AU"/>
        </a:p>
      </dgm:t>
    </dgm:pt>
    <dgm:pt modelId="{18955341-729F-41BA-9B61-47E69D138E03}" type="sibTrans" cxnId="{184CD1C9-25CF-4601-97D5-9B66710FA699}">
      <dgm:prSet/>
      <dgm:spPr/>
      <dgm:t>
        <a:bodyPr/>
        <a:lstStyle/>
        <a:p>
          <a:endParaRPr lang="en-AU"/>
        </a:p>
      </dgm:t>
    </dgm:pt>
    <dgm:pt modelId="{40489D12-DC3C-477D-836B-9FC0DAE3EA95}">
      <dgm:prSet phldr="0"/>
      <dgm:spPr/>
      <dgm:t>
        <a:bodyPr/>
        <a:lstStyle/>
        <a:p>
          <a:pPr rtl="0"/>
          <a:r>
            <a:rPr lang="en-AU" dirty="0"/>
            <a:t>Strategic alignment with existing government or private sector plans </a:t>
          </a:r>
          <a:r>
            <a:rPr lang="en-AU" dirty="0" err="1"/>
            <a:t>eg.</a:t>
          </a:r>
          <a:r>
            <a:rPr lang="en-AU" dirty="0"/>
            <a:t> Experience Victoria Masterplan for 2033, Destination Management Plans, Creative Victoria etc.. </a:t>
          </a:r>
        </a:p>
      </dgm:t>
    </dgm:pt>
    <dgm:pt modelId="{ECCA9841-8DBA-4229-9F65-C4203986E0EB}" type="parTrans" cxnId="{D2EEDD2F-CA8D-4852-B1C1-3A5F147A98AF}">
      <dgm:prSet/>
      <dgm:spPr/>
      <dgm:t>
        <a:bodyPr/>
        <a:lstStyle/>
        <a:p>
          <a:endParaRPr lang="en-AU"/>
        </a:p>
      </dgm:t>
    </dgm:pt>
    <dgm:pt modelId="{A0E673F2-69EC-4995-B1A0-46E1821DB976}" type="sibTrans" cxnId="{D2EEDD2F-CA8D-4852-B1C1-3A5F147A98AF}">
      <dgm:prSet/>
      <dgm:spPr/>
      <dgm:t>
        <a:bodyPr/>
        <a:lstStyle/>
        <a:p>
          <a:endParaRPr lang="en-AU"/>
        </a:p>
      </dgm:t>
    </dgm:pt>
    <dgm:pt modelId="{D31B8DA2-E647-488B-A866-522081A2C33B}">
      <dgm:prSet phldr="0"/>
      <dgm:spPr/>
      <dgm:t>
        <a:bodyPr/>
        <a:lstStyle/>
        <a:p>
          <a:pPr rtl="0"/>
          <a:r>
            <a:rPr lang="en-AU" dirty="0"/>
            <a:t>Application of sustainability principles </a:t>
          </a:r>
        </a:p>
      </dgm:t>
    </dgm:pt>
    <dgm:pt modelId="{834F1976-5027-4345-ABF6-33DB4963B7D0}" type="parTrans" cxnId="{DEAB2AE5-6AAB-4DB2-8E17-D232EDBDD8CE}">
      <dgm:prSet/>
      <dgm:spPr/>
      <dgm:t>
        <a:bodyPr/>
        <a:lstStyle/>
        <a:p>
          <a:endParaRPr lang="en-AU"/>
        </a:p>
      </dgm:t>
    </dgm:pt>
    <dgm:pt modelId="{2D979484-0877-4F37-8040-BF9B80E23862}" type="sibTrans" cxnId="{DEAB2AE5-6AAB-4DB2-8E17-D232EDBDD8CE}">
      <dgm:prSet/>
      <dgm:spPr/>
      <dgm:t>
        <a:bodyPr/>
        <a:lstStyle/>
        <a:p>
          <a:endParaRPr lang="en-AU"/>
        </a:p>
      </dgm:t>
    </dgm:pt>
    <dgm:pt modelId="{6D4C449B-3A6C-40FC-BA3B-71663445AC8F}">
      <dgm:prSet phldrT="[Text]"/>
      <dgm:spPr>
        <a:solidFill>
          <a:srgbClr val="000033"/>
        </a:solidFill>
      </dgm:spPr>
      <dgm:t>
        <a:bodyPr/>
        <a:lstStyle/>
        <a:p>
          <a:pPr rtl="0"/>
          <a:r>
            <a:rPr lang="en-AU" b="1" dirty="0"/>
            <a:t>Project Inception </a:t>
          </a:r>
        </a:p>
      </dgm:t>
    </dgm:pt>
    <dgm:pt modelId="{79CBE623-358A-471F-9A6E-FA76E055C747}" type="parTrans" cxnId="{EEDAD3AE-3E79-4457-9D61-1311388726D2}">
      <dgm:prSet/>
      <dgm:spPr/>
      <dgm:t>
        <a:bodyPr/>
        <a:lstStyle/>
        <a:p>
          <a:endParaRPr lang="en-AU"/>
        </a:p>
      </dgm:t>
    </dgm:pt>
    <dgm:pt modelId="{27CDDFB9-ED7D-4B65-B558-71C64C93B11B}" type="sibTrans" cxnId="{EEDAD3AE-3E79-4457-9D61-1311388726D2}">
      <dgm:prSet/>
      <dgm:spPr/>
      <dgm:t>
        <a:bodyPr/>
        <a:lstStyle/>
        <a:p>
          <a:endParaRPr lang="en-AU"/>
        </a:p>
      </dgm:t>
    </dgm:pt>
    <dgm:pt modelId="{1627F57D-C26A-4C8B-9EEB-38EDF2D71E5B}">
      <dgm:prSet/>
      <dgm:spPr/>
      <dgm:t>
        <a:bodyPr/>
        <a:lstStyle/>
        <a:p>
          <a:r>
            <a:rPr lang="en-AU" dirty="0"/>
            <a:t>One of the first steps in a project such as this is to bring the Project Control Group together asap and conduct a comprehensive Project Inception meeting.</a:t>
          </a:r>
        </a:p>
      </dgm:t>
    </dgm:pt>
    <dgm:pt modelId="{FB1A7714-AF03-4393-8AA0-D65852D5BBD7}" type="parTrans" cxnId="{F4C17C37-C142-45EA-8989-54D1D71974BC}">
      <dgm:prSet/>
      <dgm:spPr/>
      <dgm:t>
        <a:bodyPr/>
        <a:lstStyle/>
        <a:p>
          <a:endParaRPr lang="en-AU"/>
        </a:p>
      </dgm:t>
    </dgm:pt>
    <dgm:pt modelId="{19B76799-14A2-4535-8411-C329CFF31F88}" type="sibTrans" cxnId="{F4C17C37-C142-45EA-8989-54D1D71974BC}">
      <dgm:prSet/>
      <dgm:spPr/>
      <dgm:t>
        <a:bodyPr/>
        <a:lstStyle/>
        <a:p>
          <a:endParaRPr lang="en-AU"/>
        </a:p>
      </dgm:t>
    </dgm:pt>
    <dgm:pt modelId="{85553DE7-D093-4B22-9E36-B7E1FE55B435}">
      <dgm:prSet/>
      <dgm:spPr/>
      <dgm:t>
        <a:bodyPr/>
        <a:lstStyle/>
        <a:p>
          <a:r>
            <a:rPr lang="en-AU" dirty="0"/>
            <a:t>This meeting would involve a detailed discussion across all key elements of the project to ensuring each member of the PCG and </a:t>
          </a:r>
          <a:r>
            <a:rPr lang="en-AU" dirty="0" err="1"/>
            <a:t>ODIN360</a:t>
          </a:r>
          <a:r>
            <a:rPr lang="en-AU" dirty="0"/>
            <a:t> all have the same project understanding around the Who, What, Where, When, Why and How.</a:t>
          </a:r>
        </a:p>
      </dgm:t>
    </dgm:pt>
    <dgm:pt modelId="{A42328AC-FD61-4C6D-A99C-3DEF51F377BC}" type="parTrans" cxnId="{C769D960-FC16-4960-B920-FF76D4159C9A}">
      <dgm:prSet/>
      <dgm:spPr/>
      <dgm:t>
        <a:bodyPr/>
        <a:lstStyle/>
        <a:p>
          <a:endParaRPr lang="en-AU"/>
        </a:p>
      </dgm:t>
    </dgm:pt>
    <dgm:pt modelId="{F362E7DF-A3E2-41E1-AD16-6D69055008A1}" type="sibTrans" cxnId="{C769D960-FC16-4960-B920-FF76D4159C9A}">
      <dgm:prSet/>
      <dgm:spPr/>
      <dgm:t>
        <a:bodyPr/>
        <a:lstStyle/>
        <a:p>
          <a:endParaRPr lang="en-AU"/>
        </a:p>
      </dgm:t>
    </dgm:pt>
    <dgm:pt modelId="{464119C7-2277-4059-9FEA-E862B291541D}" type="pres">
      <dgm:prSet presAssocID="{1A5334B2-D657-48AB-A51F-1E24F5671B20}" presName="Name0" presStyleCnt="0">
        <dgm:presLayoutVars>
          <dgm:dir/>
          <dgm:animLvl val="lvl"/>
          <dgm:resizeHandles val="exact"/>
        </dgm:presLayoutVars>
      </dgm:prSet>
      <dgm:spPr/>
    </dgm:pt>
    <dgm:pt modelId="{926ABA6E-7280-4B4D-94F6-333EAD0024D5}" type="pres">
      <dgm:prSet presAssocID="{6D4C449B-3A6C-40FC-BA3B-71663445AC8F}" presName="composite" presStyleCnt="0"/>
      <dgm:spPr/>
    </dgm:pt>
    <dgm:pt modelId="{640FE844-8320-4C84-8D78-A8BF3DF25D18}" type="pres">
      <dgm:prSet presAssocID="{6D4C449B-3A6C-40FC-BA3B-71663445AC8F}" presName="parTx" presStyleLbl="alignNode1" presStyleIdx="0" presStyleCnt="4">
        <dgm:presLayoutVars>
          <dgm:chMax val="0"/>
          <dgm:chPref val="0"/>
          <dgm:bulletEnabled val="1"/>
        </dgm:presLayoutVars>
      </dgm:prSet>
      <dgm:spPr/>
    </dgm:pt>
    <dgm:pt modelId="{4322C340-87BE-4B0F-8B31-870D20753834}" type="pres">
      <dgm:prSet presAssocID="{6D4C449B-3A6C-40FC-BA3B-71663445AC8F}" presName="desTx" presStyleLbl="alignAccFollowNode1" presStyleIdx="0" presStyleCnt="4">
        <dgm:presLayoutVars>
          <dgm:bulletEnabled val="1"/>
        </dgm:presLayoutVars>
      </dgm:prSet>
      <dgm:spPr/>
    </dgm:pt>
    <dgm:pt modelId="{56FE093B-0922-4063-A82F-881FB72CCC93}" type="pres">
      <dgm:prSet presAssocID="{27CDDFB9-ED7D-4B65-B558-71C64C93B11B}" presName="space" presStyleCnt="0"/>
      <dgm:spPr/>
    </dgm:pt>
    <dgm:pt modelId="{786634B4-58DE-4CBD-9DE3-22EF68188A6C}" type="pres">
      <dgm:prSet presAssocID="{C18D8192-16FE-4E1A-9AB4-F15ABEE4A376}" presName="composite" presStyleCnt="0"/>
      <dgm:spPr/>
    </dgm:pt>
    <dgm:pt modelId="{5EB57854-8303-4738-BB3E-EDAF44D7A888}" type="pres">
      <dgm:prSet presAssocID="{C18D8192-16FE-4E1A-9AB4-F15ABEE4A376}" presName="parTx" presStyleLbl="alignNode1" presStyleIdx="1" presStyleCnt="4">
        <dgm:presLayoutVars>
          <dgm:chMax val="0"/>
          <dgm:chPref val="0"/>
          <dgm:bulletEnabled val="1"/>
        </dgm:presLayoutVars>
      </dgm:prSet>
      <dgm:spPr/>
    </dgm:pt>
    <dgm:pt modelId="{6BE4F2D8-48D8-4267-8AD4-B6472DD2D4AB}" type="pres">
      <dgm:prSet presAssocID="{C18D8192-16FE-4E1A-9AB4-F15ABEE4A376}" presName="desTx" presStyleLbl="alignAccFollowNode1" presStyleIdx="1" presStyleCnt="4">
        <dgm:presLayoutVars>
          <dgm:bulletEnabled val="1"/>
        </dgm:presLayoutVars>
      </dgm:prSet>
      <dgm:spPr/>
    </dgm:pt>
    <dgm:pt modelId="{39D2CCB3-6C86-4024-BE41-A4BEF5234296}" type="pres">
      <dgm:prSet presAssocID="{2F246FBA-F382-4D53-B580-8F370ED8C189}" presName="space" presStyleCnt="0"/>
      <dgm:spPr/>
    </dgm:pt>
    <dgm:pt modelId="{82CC8F32-14F9-426F-B922-124DC1F2D6F1}" type="pres">
      <dgm:prSet presAssocID="{7240F8C7-8588-4990-AB6B-A00A5F1EA74E}" presName="composite" presStyleCnt="0"/>
      <dgm:spPr/>
    </dgm:pt>
    <dgm:pt modelId="{0C6CC7BE-154B-46DC-A33B-136EC22B2313}" type="pres">
      <dgm:prSet presAssocID="{7240F8C7-8588-4990-AB6B-A00A5F1EA74E}" presName="parTx" presStyleLbl="alignNode1" presStyleIdx="2" presStyleCnt="4">
        <dgm:presLayoutVars>
          <dgm:chMax val="0"/>
          <dgm:chPref val="0"/>
          <dgm:bulletEnabled val="1"/>
        </dgm:presLayoutVars>
      </dgm:prSet>
      <dgm:spPr/>
    </dgm:pt>
    <dgm:pt modelId="{7AC40F29-5C53-4939-9C24-B4D8742FEC1B}" type="pres">
      <dgm:prSet presAssocID="{7240F8C7-8588-4990-AB6B-A00A5F1EA74E}" presName="desTx" presStyleLbl="alignAccFollowNode1" presStyleIdx="2" presStyleCnt="4">
        <dgm:presLayoutVars>
          <dgm:bulletEnabled val="1"/>
        </dgm:presLayoutVars>
      </dgm:prSet>
      <dgm:spPr/>
    </dgm:pt>
    <dgm:pt modelId="{888F91A9-E41E-4D7C-B703-C34F7BFDF6E4}" type="pres">
      <dgm:prSet presAssocID="{5AF3B426-6BCA-47E6-A10B-33E1B75700D8}" presName="space" presStyleCnt="0"/>
      <dgm:spPr/>
    </dgm:pt>
    <dgm:pt modelId="{DC76EA36-B625-4809-861F-91BFA2211DB5}" type="pres">
      <dgm:prSet presAssocID="{ED247224-7B99-427F-AE9E-99FB095FCBB7}" presName="composite" presStyleCnt="0"/>
      <dgm:spPr/>
    </dgm:pt>
    <dgm:pt modelId="{BE3051C6-8AD1-4B52-9A70-6349CA3419F0}" type="pres">
      <dgm:prSet presAssocID="{ED247224-7B99-427F-AE9E-99FB095FCBB7}" presName="parTx" presStyleLbl="alignNode1" presStyleIdx="3" presStyleCnt="4">
        <dgm:presLayoutVars>
          <dgm:chMax val="0"/>
          <dgm:chPref val="0"/>
          <dgm:bulletEnabled val="1"/>
        </dgm:presLayoutVars>
      </dgm:prSet>
      <dgm:spPr/>
    </dgm:pt>
    <dgm:pt modelId="{35A4BBD5-A428-4A46-80FC-EBD3CAB9494E}" type="pres">
      <dgm:prSet presAssocID="{ED247224-7B99-427F-AE9E-99FB095FCBB7}" presName="desTx" presStyleLbl="alignAccFollowNode1" presStyleIdx="3" presStyleCnt="4">
        <dgm:presLayoutVars>
          <dgm:bulletEnabled val="1"/>
        </dgm:presLayoutVars>
      </dgm:prSet>
      <dgm:spPr/>
    </dgm:pt>
  </dgm:ptLst>
  <dgm:cxnLst>
    <dgm:cxn modelId="{29D96007-2CEF-4556-9274-3977ABE010CC}" srcId="{C18D8192-16FE-4E1A-9AB4-F15ABEE4A376}" destId="{535E6997-10F2-47D2-A8FB-CBFFF25E6D9B}" srcOrd="2" destOrd="0" parTransId="{D33D4945-C9F1-48CD-9F37-09C389DD19BF}" sibTransId="{33EF3820-44A4-45B1-AE90-8BDA9CAC2529}"/>
    <dgm:cxn modelId="{37487D10-8878-4FD9-A720-2424713C8736}" srcId="{C18D8192-16FE-4E1A-9AB4-F15ABEE4A376}" destId="{81EF311E-2E03-4D80-9CF0-91D349C326CD}" srcOrd="1" destOrd="0" parTransId="{A918795F-5FCA-4F89-86FC-14B658919B4E}" sibTransId="{CFE3D629-4423-4D15-A179-53E98618B482}"/>
    <dgm:cxn modelId="{EAFD5E1C-4809-4110-97F4-680BA1B40632}" type="presOf" srcId="{BB35723C-0B0F-4907-9989-2612402DD816}" destId="{35A4BBD5-A428-4A46-80FC-EBD3CAB9494E}" srcOrd="0" destOrd="3" presId="urn:microsoft.com/office/officeart/2005/8/layout/hList1"/>
    <dgm:cxn modelId="{0538EF1D-4EEB-4330-BA75-0869CE7459D8}" type="presOf" srcId="{2AFA1D37-85B6-44B5-AA33-EF1178B73579}" destId="{35A4BBD5-A428-4A46-80FC-EBD3CAB9494E}" srcOrd="0" destOrd="0" presId="urn:microsoft.com/office/officeart/2005/8/layout/hList1"/>
    <dgm:cxn modelId="{84689E1E-6175-4DB2-A9FA-C8AC0ECE068A}" type="presOf" srcId="{5BFFF2C6-88EC-4E84-83CD-821F8AF708F4}" destId="{7AC40F29-5C53-4939-9C24-B4D8742FEC1B}" srcOrd="0" destOrd="3" presId="urn:microsoft.com/office/officeart/2005/8/layout/hList1"/>
    <dgm:cxn modelId="{AF49712E-2193-4BD6-B9C3-4DD82FF68CEB}" srcId="{ED247224-7B99-427F-AE9E-99FB095FCBB7}" destId="{C699DCB2-58A1-4997-BB78-4F58F26CAF53}" srcOrd="1" destOrd="0" parTransId="{8005B7F1-459E-46EF-9E91-9450D7FDB05C}" sibTransId="{BDF66C10-122D-4AB1-B3A5-9F8DCF34E9CE}"/>
    <dgm:cxn modelId="{D2EEDD2F-CA8D-4852-B1C1-3A5F147A98AF}" srcId="{C18D8192-16FE-4E1A-9AB4-F15ABEE4A376}" destId="{40489D12-DC3C-477D-836B-9FC0DAE3EA95}" srcOrd="8" destOrd="0" parTransId="{ECCA9841-8DBA-4229-9F65-C4203986E0EB}" sibTransId="{A0E673F2-69EC-4995-B1A0-46E1821DB976}"/>
    <dgm:cxn modelId="{1D02BB31-D208-44A0-B6AB-D3A5368D2D17}" srcId="{ED247224-7B99-427F-AE9E-99FB095FCBB7}" destId="{BB35723C-0B0F-4907-9989-2612402DD816}" srcOrd="3" destOrd="0" parTransId="{23E371CE-E0D9-44CE-A7FA-232E0CD5DA88}" sibTransId="{C56D5221-BE11-4186-AF78-48B83FC97304}"/>
    <dgm:cxn modelId="{9183F634-9682-4349-8B7C-C4C5D3D926DC}" srcId="{1A5334B2-D657-48AB-A51F-1E24F5671B20}" destId="{C18D8192-16FE-4E1A-9AB4-F15ABEE4A376}" srcOrd="1" destOrd="0" parTransId="{ECB5A7ED-A6FD-47E8-9BDE-71F4D4DD959B}" sibTransId="{2F246FBA-F382-4D53-B580-8F370ED8C189}"/>
    <dgm:cxn modelId="{F4C17C37-C142-45EA-8989-54D1D71974BC}" srcId="{6D4C449B-3A6C-40FC-BA3B-71663445AC8F}" destId="{1627F57D-C26A-4C8B-9EEB-38EDF2D71E5B}" srcOrd="0" destOrd="0" parTransId="{FB1A7714-AF03-4393-8AA0-D65852D5BBD7}" sibTransId="{19B76799-14A2-4535-8411-C329CFF31F88}"/>
    <dgm:cxn modelId="{889AEC3D-80C9-405D-819D-13FDD54C2C59}" srcId="{7240F8C7-8588-4990-AB6B-A00A5F1EA74E}" destId="{951ADB79-BCF4-4ECE-A737-8B879D14FA07}" srcOrd="1" destOrd="0" parTransId="{7E30D67D-32FA-4C42-BA36-4F54375A4207}" sibTransId="{F41574DD-F14F-48EB-ACAE-08AE6805F48E}"/>
    <dgm:cxn modelId="{77FB765C-EB3A-4021-A8AA-F2F50D27138D}" srcId="{7240F8C7-8588-4990-AB6B-A00A5F1EA74E}" destId="{3F26C1B1-B0C9-437E-8628-F48FF2F273B6}" srcOrd="2" destOrd="0" parTransId="{A3DE8E4A-A7E6-4590-8095-2AA5ED3CD10B}" sibTransId="{18707DFA-6ED2-4D19-A04D-0A9A1FA13D6E}"/>
    <dgm:cxn modelId="{D949585F-7F83-40FB-9C3C-C73DDDEF8ADC}" type="presOf" srcId="{ADD00249-C181-4B2A-95C6-3C511903FF26}" destId="{6BE4F2D8-48D8-4267-8AD4-B6472DD2D4AB}" srcOrd="0" destOrd="0" presId="urn:microsoft.com/office/officeart/2005/8/layout/hList1"/>
    <dgm:cxn modelId="{FDDFD55F-9155-4866-8ADE-C564E0687E2E}" type="presOf" srcId="{D31B8DA2-E647-488B-A866-522081A2C33B}" destId="{6BE4F2D8-48D8-4267-8AD4-B6472DD2D4AB}" srcOrd="0" destOrd="7" presId="urn:microsoft.com/office/officeart/2005/8/layout/hList1"/>
    <dgm:cxn modelId="{C769D960-FC16-4960-B920-FF76D4159C9A}" srcId="{6D4C449B-3A6C-40FC-BA3B-71663445AC8F}" destId="{85553DE7-D093-4B22-9E36-B7E1FE55B435}" srcOrd="1" destOrd="0" parTransId="{A42328AC-FD61-4C6D-A99C-3DEF51F377BC}" sibTransId="{F362E7DF-A3E2-41E1-AD16-6D69055008A1}"/>
    <dgm:cxn modelId="{F9A06866-27A2-419A-8730-CB94A550CD2F}" srcId="{7240F8C7-8588-4990-AB6B-A00A5F1EA74E}" destId="{066A7A17-7EB0-47DD-8A2E-9AFC1FC668A0}" srcOrd="7" destOrd="0" parTransId="{3874516C-97BE-4628-9758-210851DB8288}" sibTransId="{31848923-053E-44B1-8822-360E9F06E84F}"/>
    <dgm:cxn modelId="{FB3C9B6F-15D6-4589-9E27-15A5DD8AC55A}" type="presOf" srcId="{03C54CFD-09C3-4B51-BCE4-758ED9F853F6}" destId="{6BE4F2D8-48D8-4267-8AD4-B6472DD2D4AB}" srcOrd="0" destOrd="3" presId="urn:microsoft.com/office/officeart/2005/8/layout/hList1"/>
    <dgm:cxn modelId="{E62E3D50-A941-4549-BA87-BAC9629E2ADE}" type="presOf" srcId="{9B324C87-0D37-4453-8762-DB99B3957642}" destId="{7AC40F29-5C53-4939-9C24-B4D8742FEC1B}" srcOrd="0" destOrd="8" presId="urn:microsoft.com/office/officeart/2005/8/layout/hList1"/>
    <dgm:cxn modelId="{DB119751-4B15-4640-BB9E-DEEC9E395BE0}" type="presOf" srcId="{3F26C1B1-B0C9-437E-8628-F48FF2F273B6}" destId="{7AC40F29-5C53-4939-9C24-B4D8742FEC1B}" srcOrd="0" destOrd="2" presId="urn:microsoft.com/office/officeart/2005/8/layout/hList1"/>
    <dgm:cxn modelId="{C2ED0973-05FB-44A7-965A-578EB9E504B8}" type="presOf" srcId="{1627F57D-C26A-4C8B-9EEB-38EDF2D71E5B}" destId="{4322C340-87BE-4B0F-8B31-870D20753834}" srcOrd="0" destOrd="0" presId="urn:microsoft.com/office/officeart/2005/8/layout/hList1"/>
    <dgm:cxn modelId="{454EDF76-C048-4665-83B9-2E9680B038FD}" type="presOf" srcId="{40489D12-DC3C-477D-836B-9FC0DAE3EA95}" destId="{6BE4F2D8-48D8-4267-8AD4-B6472DD2D4AB}" srcOrd="0" destOrd="8" presId="urn:microsoft.com/office/officeart/2005/8/layout/hList1"/>
    <dgm:cxn modelId="{E9A0CB5A-628C-433A-8EA2-713449C3919C}" type="presOf" srcId="{FDB911AD-0A98-44DF-B411-F2C0EDA792E4}" destId="{35A4BBD5-A428-4A46-80FC-EBD3CAB9494E}" srcOrd="0" destOrd="2" presId="urn:microsoft.com/office/officeart/2005/8/layout/hList1"/>
    <dgm:cxn modelId="{89348B7C-F7F6-464A-BB3A-CB7D9D214D83}" srcId="{7240F8C7-8588-4990-AB6B-A00A5F1EA74E}" destId="{610140A3-8F43-446B-8999-37A6B0F62DA0}" srcOrd="4" destOrd="0" parTransId="{00E2BE33-0945-4F55-A875-A36DA05F5F56}" sibTransId="{0253D852-F428-4082-8CC0-1EF5CF42BF1B}"/>
    <dgm:cxn modelId="{00F4E17C-A906-41EA-9360-E9D1E26F178D}" srcId="{1A5334B2-D657-48AB-A51F-1E24F5671B20}" destId="{7240F8C7-8588-4990-AB6B-A00A5F1EA74E}" srcOrd="2" destOrd="0" parTransId="{DDA9E304-6790-4153-993F-677E7A52D5A3}" sibTransId="{5AF3B426-6BCA-47E6-A10B-33E1B75700D8}"/>
    <dgm:cxn modelId="{FF022785-C6F9-4C57-BB59-7274B8C75ED9}" type="presOf" srcId="{066A7A17-7EB0-47DD-8A2E-9AFC1FC668A0}" destId="{7AC40F29-5C53-4939-9C24-B4D8742FEC1B}" srcOrd="0" destOrd="7" presId="urn:microsoft.com/office/officeart/2005/8/layout/hList1"/>
    <dgm:cxn modelId="{619FFB89-32BC-405A-9E37-FCBCFA57763F}" srcId="{7240F8C7-8588-4990-AB6B-A00A5F1EA74E}" destId="{5BFFF2C6-88EC-4E84-83CD-821F8AF708F4}" srcOrd="3" destOrd="0" parTransId="{BF7B8273-1D99-4648-8C3F-00337D0EA2A4}" sibTransId="{7A2DD102-3DD1-4CBB-98B8-0A9781E8EE50}"/>
    <dgm:cxn modelId="{50C83793-560F-4ECD-8567-0D7DE37AC056}" type="presOf" srcId="{A1445E22-C1D7-4B3E-B9F7-524A663E68A7}" destId="{7AC40F29-5C53-4939-9C24-B4D8742FEC1B}" srcOrd="0" destOrd="6" presId="urn:microsoft.com/office/officeart/2005/8/layout/hList1"/>
    <dgm:cxn modelId="{0CA13197-CF84-4FBC-873D-00333CEE5F0D}" type="presOf" srcId="{1FA9E8E1-E8D0-4ACD-B5ED-D9154F9B285D}" destId="{7AC40F29-5C53-4939-9C24-B4D8742FEC1B}" srcOrd="0" destOrd="0" presId="urn:microsoft.com/office/officeart/2005/8/layout/hList1"/>
    <dgm:cxn modelId="{8E9BE5A1-1910-4152-B17E-7B4694EC92A8}" type="presOf" srcId="{52EDD74B-E0C0-4B0F-9A6E-2D8B9C6F6F89}" destId="{6BE4F2D8-48D8-4267-8AD4-B6472DD2D4AB}" srcOrd="0" destOrd="6" presId="urn:microsoft.com/office/officeart/2005/8/layout/hList1"/>
    <dgm:cxn modelId="{0B799AA2-63BF-4F62-8137-7A14B8B77FC9}" type="presOf" srcId="{74824DB9-F08B-4EE1-994D-29A70F3ECC3A}" destId="{6BE4F2D8-48D8-4267-8AD4-B6472DD2D4AB}" srcOrd="0" destOrd="4" presId="urn:microsoft.com/office/officeart/2005/8/layout/hList1"/>
    <dgm:cxn modelId="{99AF4AA4-BE17-421F-B17D-BF8A2FFC9FD1}" srcId="{1A5334B2-D657-48AB-A51F-1E24F5671B20}" destId="{ED247224-7B99-427F-AE9E-99FB095FCBB7}" srcOrd="3" destOrd="0" parTransId="{9BCE2B4D-0007-4DFB-81E0-B2AA7151940A}" sibTransId="{DC0EA6D5-1D1F-445C-9B61-2167BBD38682}"/>
    <dgm:cxn modelId="{0E0D0FA5-D956-4502-A1FA-A2CAF773CAE6}" srcId="{ED247224-7B99-427F-AE9E-99FB095FCBB7}" destId="{FDB911AD-0A98-44DF-B411-F2C0EDA792E4}" srcOrd="2" destOrd="0" parTransId="{ADB4FD12-DB42-4BAB-999B-DA611476AA5A}" sibTransId="{D5973255-D470-41B5-A5BF-E9C614E77D6D}"/>
    <dgm:cxn modelId="{015B7AAC-B80F-47A5-BE4E-71C532404820}" type="presOf" srcId="{1BE7ACB3-DF5B-414A-9947-ED8751C57A91}" destId="{7AC40F29-5C53-4939-9C24-B4D8742FEC1B}" srcOrd="0" destOrd="5" presId="urn:microsoft.com/office/officeart/2005/8/layout/hList1"/>
    <dgm:cxn modelId="{FAAA8AAD-3392-4D0F-B253-DA904627F0F1}" type="presOf" srcId="{0F25CC3D-E06B-4372-BD8A-E180C588723B}" destId="{6BE4F2D8-48D8-4267-8AD4-B6472DD2D4AB}" srcOrd="0" destOrd="5" presId="urn:microsoft.com/office/officeart/2005/8/layout/hList1"/>
    <dgm:cxn modelId="{EEDAD3AE-3E79-4457-9D61-1311388726D2}" srcId="{1A5334B2-D657-48AB-A51F-1E24F5671B20}" destId="{6D4C449B-3A6C-40FC-BA3B-71663445AC8F}" srcOrd="0" destOrd="0" parTransId="{79CBE623-358A-471F-9A6E-FA76E055C747}" sibTransId="{27CDDFB9-ED7D-4B65-B558-71C64C93B11B}"/>
    <dgm:cxn modelId="{DA7A9AB2-FF0B-4A07-924D-3FE267FBE9EC}" type="presOf" srcId="{1A5334B2-D657-48AB-A51F-1E24F5671B20}" destId="{464119C7-2277-4059-9FEA-E862B291541D}" srcOrd="0" destOrd="0" presId="urn:microsoft.com/office/officeart/2005/8/layout/hList1"/>
    <dgm:cxn modelId="{395FDBB3-C42F-432C-BD6F-40C901F296A4}" srcId="{C18D8192-16FE-4E1A-9AB4-F15ABEE4A376}" destId="{ADD00249-C181-4B2A-95C6-3C511903FF26}" srcOrd="0" destOrd="0" parTransId="{5116BD9E-4FB0-4E36-9485-AD3E052FDC94}" sibTransId="{53A98615-33E2-47C4-80C8-D0D320D07AEA}"/>
    <dgm:cxn modelId="{930CF7B6-538C-4B7E-905D-1C99C3B4C9A5}" type="presOf" srcId="{610140A3-8F43-446B-8999-37A6B0F62DA0}" destId="{7AC40F29-5C53-4939-9C24-B4D8742FEC1B}" srcOrd="0" destOrd="4" presId="urn:microsoft.com/office/officeart/2005/8/layout/hList1"/>
    <dgm:cxn modelId="{11C7F2BC-A607-4771-BB80-0C49803C5699}" type="presOf" srcId="{535E6997-10F2-47D2-A8FB-CBFFF25E6D9B}" destId="{6BE4F2D8-48D8-4267-8AD4-B6472DD2D4AB}" srcOrd="0" destOrd="2" presId="urn:microsoft.com/office/officeart/2005/8/layout/hList1"/>
    <dgm:cxn modelId="{AC6064C1-F8AB-4AB4-A88D-F845DC5E149E}" type="presOf" srcId="{951ADB79-BCF4-4ECE-A737-8B879D14FA07}" destId="{7AC40F29-5C53-4939-9C24-B4D8742FEC1B}" srcOrd="0" destOrd="1" presId="urn:microsoft.com/office/officeart/2005/8/layout/hList1"/>
    <dgm:cxn modelId="{E3C7AAC2-8961-4590-B7A3-CD36963F81AD}" srcId="{C18D8192-16FE-4E1A-9AB4-F15ABEE4A376}" destId="{03C54CFD-09C3-4B51-BCE4-758ED9F853F6}" srcOrd="3" destOrd="0" parTransId="{1C4E327F-B7F4-446E-900B-BAB9E7291360}" sibTransId="{00A009DC-DB69-4E2B-873A-4BB52755A65B}"/>
    <dgm:cxn modelId="{184CD1C9-25CF-4601-97D5-9B66710FA699}" srcId="{C18D8192-16FE-4E1A-9AB4-F15ABEE4A376}" destId="{52EDD74B-E0C0-4B0F-9A6E-2D8B9C6F6F89}" srcOrd="6" destOrd="0" parTransId="{B0A4B139-F566-4EF3-9E5E-1826D48E9971}" sibTransId="{18955341-729F-41BA-9B61-47E69D138E03}"/>
    <dgm:cxn modelId="{BC72F1CA-C51B-41BC-9CFD-FC7F62FFB5DC}" type="presOf" srcId="{ED247224-7B99-427F-AE9E-99FB095FCBB7}" destId="{BE3051C6-8AD1-4B52-9A70-6349CA3419F0}" srcOrd="0" destOrd="0" presId="urn:microsoft.com/office/officeart/2005/8/layout/hList1"/>
    <dgm:cxn modelId="{2A40A8CF-7147-41A9-9F81-9F0B18931D24}" srcId="{C18D8192-16FE-4E1A-9AB4-F15ABEE4A376}" destId="{0F25CC3D-E06B-4372-BD8A-E180C588723B}" srcOrd="5" destOrd="0" parTransId="{EBAAB120-32BA-4DDD-82DE-B06FA86AD07E}" sibTransId="{6C2E6B5B-B228-4217-83D8-6641D9469342}"/>
    <dgm:cxn modelId="{5B425FD2-1736-415C-844E-E1C3AFB3FC6E}" type="presOf" srcId="{85553DE7-D093-4B22-9E36-B7E1FE55B435}" destId="{4322C340-87BE-4B0F-8B31-870D20753834}" srcOrd="0" destOrd="1" presId="urn:microsoft.com/office/officeart/2005/8/layout/hList1"/>
    <dgm:cxn modelId="{EBD343D4-3C8C-4BBB-8F22-27EFC0848D8A}" type="presOf" srcId="{C18D8192-16FE-4E1A-9AB4-F15ABEE4A376}" destId="{5EB57854-8303-4738-BB3E-EDAF44D7A888}" srcOrd="0" destOrd="0" presId="urn:microsoft.com/office/officeart/2005/8/layout/hList1"/>
    <dgm:cxn modelId="{50931EDB-DE92-4611-A132-2870057EC9F7}" srcId="{7240F8C7-8588-4990-AB6B-A00A5F1EA74E}" destId="{1BE7ACB3-DF5B-414A-9947-ED8751C57A91}" srcOrd="5" destOrd="0" parTransId="{26B7A8D4-5CA0-4239-9090-146DB5354C74}" sibTransId="{F6BCE1E9-4BAA-44E5-818B-14860F0DA6AE}"/>
    <dgm:cxn modelId="{BADDB4DC-987D-475A-AAAF-8820140D641E}" type="presOf" srcId="{7240F8C7-8588-4990-AB6B-A00A5F1EA74E}" destId="{0C6CC7BE-154B-46DC-A33B-136EC22B2313}" srcOrd="0" destOrd="0" presId="urn:microsoft.com/office/officeart/2005/8/layout/hList1"/>
    <dgm:cxn modelId="{006F4CDE-9575-491F-8BE6-EF6FB03B8620}" type="presOf" srcId="{81EF311E-2E03-4D80-9CF0-91D349C326CD}" destId="{6BE4F2D8-48D8-4267-8AD4-B6472DD2D4AB}" srcOrd="0" destOrd="1" presId="urn:microsoft.com/office/officeart/2005/8/layout/hList1"/>
    <dgm:cxn modelId="{DEAB2AE5-6AAB-4DB2-8E17-D232EDBDD8CE}" srcId="{C18D8192-16FE-4E1A-9AB4-F15ABEE4A376}" destId="{D31B8DA2-E647-488B-A866-522081A2C33B}" srcOrd="7" destOrd="0" parTransId="{834F1976-5027-4345-ABF6-33DB4963B7D0}" sibTransId="{2D979484-0877-4F37-8040-BF9B80E23862}"/>
    <dgm:cxn modelId="{AD4FAAE7-2835-4669-A82D-3D8EFA7865B4}" srcId="{7240F8C7-8588-4990-AB6B-A00A5F1EA74E}" destId="{9B324C87-0D37-4453-8762-DB99B3957642}" srcOrd="8" destOrd="0" parTransId="{2840988D-FAAD-44DD-8F95-A57B48C6353D}" sibTransId="{A3FAC53D-FE5B-465E-A140-85172D0EDD2B}"/>
    <dgm:cxn modelId="{CD9B53EB-A59E-4C40-A78F-4A66D0732931}" type="presOf" srcId="{6D4C449B-3A6C-40FC-BA3B-71663445AC8F}" destId="{640FE844-8320-4C84-8D78-A8BF3DF25D18}" srcOrd="0" destOrd="0" presId="urn:microsoft.com/office/officeart/2005/8/layout/hList1"/>
    <dgm:cxn modelId="{04CEB2EC-D70D-4619-80E1-B7AE77553E0D}" srcId="{7240F8C7-8588-4990-AB6B-A00A5F1EA74E}" destId="{1FA9E8E1-E8D0-4ACD-B5ED-D9154F9B285D}" srcOrd="0" destOrd="0" parTransId="{D46DB489-3640-4303-BA3D-7F90ECCCE9C4}" sibTransId="{E535BFF2-5BF7-4D43-B726-5CA7CAF638C7}"/>
    <dgm:cxn modelId="{4E8B76F2-1BA1-4486-BE55-BABA2821B182}" srcId="{C18D8192-16FE-4E1A-9AB4-F15ABEE4A376}" destId="{74824DB9-F08B-4EE1-994D-29A70F3ECC3A}" srcOrd="4" destOrd="0" parTransId="{45735D4B-B4AA-421E-9D39-9FC4B0089C87}" sibTransId="{42FB9986-87B0-4BF6-B8DE-FBE253CA2CEC}"/>
    <dgm:cxn modelId="{98E456F4-BFE2-40F4-BA18-AEE4CF2F4F3D}" type="presOf" srcId="{C699DCB2-58A1-4997-BB78-4F58F26CAF53}" destId="{35A4BBD5-A428-4A46-80FC-EBD3CAB9494E}" srcOrd="0" destOrd="1" presId="urn:microsoft.com/office/officeart/2005/8/layout/hList1"/>
    <dgm:cxn modelId="{34474DFA-C6FF-4DA1-96EE-C6AFF7A99D50}" srcId="{ED247224-7B99-427F-AE9E-99FB095FCBB7}" destId="{2AFA1D37-85B6-44B5-AA33-EF1178B73579}" srcOrd="0" destOrd="0" parTransId="{3CBCE75A-25F4-4101-891B-ABF3CFE83807}" sibTransId="{E85E70A2-1A9E-47FD-A1BA-85E74CB6EF1E}"/>
    <dgm:cxn modelId="{5D731FFB-519D-4814-9D0D-EA6C8ED58557}" srcId="{7240F8C7-8588-4990-AB6B-A00A5F1EA74E}" destId="{A1445E22-C1D7-4B3E-B9F7-524A663E68A7}" srcOrd="6" destOrd="0" parTransId="{C774B94A-C411-406F-9BF5-1B5957BBB3DA}" sibTransId="{03453809-EE30-452D-827C-D29FB9479F19}"/>
    <dgm:cxn modelId="{B9F1E7D8-DECB-42DD-AF83-037D0AA31F56}" type="presParOf" srcId="{464119C7-2277-4059-9FEA-E862B291541D}" destId="{926ABA6E-7280-4B4D-94F6-333EAD0024D5}" srcOrd="0" destOrd="0" presId="urn:microsoft.com/office/officeart/2005/8/layout/hList1"/>
    <dgm:cxn modelId="{8FAFF6B6-98C3-475C-A229-6174FCB6C452}" type="presParOf" srcId="{926ABA6E-7280-4B4D-94F6-333EAD0024D5}" destId="{640FE844-8320-4C84-8D78-A8BF3DF25D18}" srcOrd="0" destOrd="0" presId="urn:microsoft.com/office/officeart/2005/8/layout/hList1"/>
    <dgm:cxn modelId="{DAA0F0A6-C549-4A5E-9DE1-12AB47ADAB41}" type="presParOf" srcId="{926ABA6E-7280-4B4D-94F6-333EAD0024D5}" destId="{4322C340-87BE-4B0F-8B31-870D20753834}" srcOrd="1" destOrd="0" presId="urn:microsoft.com/office/officeart/2005/8/layout/hList1"/>
    <dgm:cxn modelId="{DC486CC7-621D-49B5-B911-29FC3451C472}" type="presParOf" srcId="{464119C7-2277-4059-9FEA-E862B291541D}" destId="{56FE093B-0922-4063-A82F-881FB72CCC93}" srcOrd="1" destOrd="0" presId="urn:microsoft.com/office/officeart/2005/8/layout/hList1"/>
    <dgm:cxn modelId="{AAC7B917-67D2-41A0-AE5E-97C03EE91836}" type="presParOf" srcId="{464119C7-2277-4059-9FEA-E862B291541D}" destId="{786634B4-58DE-4CBD-9DE3-22EF68188A6C}" srcOrd="2" destOrd="0" presId="urn:microsoft.com/office/officeart/2005/8/layout/hList1"/>
    <dgm:cxn modelId="{1BA7BCBE-1B04-4689-B23D-479A6A36D4EA}" type="presParOf" srcId="{786634B4-58DE-4CBD-9DE3-22EF68188A6C}" destId="{5EB57854-8303-4738-BB3E-EDAF44D7A888}" srcOrd="0" destOrd="0" presId="urn:microsoft.com/office/officeart/2005/8/layout/hList1"/>
    <dgm:cxn modelId="{272A966D-6389-451B-9075-D58A35593222}" type="presParOf" srcId="{786634B4-58DE-4CBD-9DE3-22EF68188A6C}" destId="{6BE4F2D8-48D8-4267-8AD4-B6472DD2D4AB}" srcOrd="1" destOrd="0" presId="urn:microsoft.com/office/officeart/2005/8/layout/hList1"/>
    <dgm:cxn modelId="{C1E62E51-EAB7-4AAD-9F2A-0F4FF56BAD5A}" type="presParOf" srcId="{464119C7-2277-4059-9FEA-E862B291541D}" destId="{39D2CCB3-6C86-4024-BE41-A4BEF5234296}" srcOrd="3" destOrd="0" presId="urn:microsoft.com/office/officeart/2005/8/layout/hList1"/>
    <dgm:cxn modelId="{3C23A173-CF67-48C1-99A4-92009F855E86}" type="presParOf" srcId="{464119C7-2277-4059-9FEA-E862B291541D}" destId="{82CC8F32-14F9-426F-B922-124DC1F2D6F1}" srcOrd="4" destOrd="0" presId="urn:microsoft.com/office/officeart/2005/8/layout/hList1"/>
    <dgm:cxn modelId="{FEEF2D24-F81D-409C-9DF7-3CFD9F251608}" type="presParOf" srcId="{82CC8F32-14F9-426F-B922-124DC1F2D6F1}" destId="{0C6CC7BE-154B-46DC-A33B-136EC22B2313}" srcOrd="0" destOrd="0" presId="urn:microsoft.com/office/officeart/2005/8/layout/hList1"/>
    <dgm:cxn modelId="{DEDAFCA2-4510-4199-8A5C-FB54220DC27F}" type="presParOf" srcId="{82CC8F32-14F9-426F-B922-124DC1F2D6F1}" destId="{7AC40F29-5C53-4939-9C24-B4D8742FEC1B}" srcOrd="1" destOrd="0" presId="urn:microsoft.com/office/officeart/2005/8/layout/hList1"/>
    <dgm:cxn modelId="{13CA134B-280D-4B71-95B6-394799E9C308}" type="presParOf" srcId="{464119C7-2277-4059-9FEA-E862B291541D}" destId="{888F91A9-E41E-4D7C-B703-C34F7BFDF6E4}" srcOrd="5" destOrd="0" presId="urn:microsoft.com/office/officeart/2005/8/layout/hList1"/>
    <dgm:cxn modelId="{5AB38CC0-053B-4F89-9AD0-F20EFDE59DD0}" type="presParOf" srcId="{464119C7-2277-4059-9FEA-E862B291541D}" destId="{DC76EA36-B625-4809-861F-91BFA2211DB5}" srcOrd="6" destOrd="0" presId="urn:microsoft.com/office/officeart/2005/8/layout/hList1"/>
    <dgm:cxn modelId="{2182F01C-A6C7-49AE-B3F8-E1CA5B8BBC43}" type="presParOf" srcId="{DC76EA36-B625-4809-861F-91BFA2211DB5}" destId="{BE3051C6-8AD1-4B52-9A70-6349CA3419F0}" srcOrd="0" destOrd="0" presId="urn:microsoft.com/office/officeart/2005/8/layout/hList1"/>
    <dgm:cxn modelId="{AF737AB8-45F4-4099-9ECE-8ADB87C1A38A}" type="presParOf" srcId="{DC76EA36-B625-4809-861F-91BFA2211DB5}" destId="{35A4BBD5-A428-4A46-80FC-EBD3CAB9494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C20387-390C-4933-8BC2-13DB3196DDE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AU"/>
        </a:p>
      </dgm:t>
    </dgm:pt>
    <dgm:pt modelId="{E7B95843-E72A-4CAD-AAB9-D7060FF2871F}">
      <dgm:prSet phldrT="[Text]" custT="1"/>
      <dgm:spPr>
        <a:solidFill>
          <a:srgbClr val="000033"/>
        </a:solidFill>
      </dgm:spPr>
      <dgm:t>
        <a:bodyPr/>
        <a:lstStyle/>
        <a:p>
          <a:r>
            <a:rPr lang="en-AU" sz="1800">
              <a:solidFill>
                <a:schemeClr val="bg1"/>
              </a:solidFill>
            </a:rPr>
            <a:t>National Trust </a:t>
          </a:r>
        </a:p>
      </dgm:t>
    </dgm:pt>
    <dgm:pt modelId="{DBCE589A-DACE-4B99-9C7F-BF7056B6DEF1}" type="parTrans" cxnId="{037D6707-CD11-4CC1-BDBF-B55DCC1B0428}">
      <dgm:prSet/>
      <dgm:spPr/>
      <dgm:t>
        <a:bodyPr/>
        <a:lstStyle/>
        <a:p>
          <a:endParaRPr lang="en-AU"/>
        </a:p>
      </dgm:t>
    </dgm:pt>
    <dgm:pt modelId="{EA72E647-A005-4581-A3F3-4EFB5A24B258}" type="sibTrans" cxnId="{037D6707-CD11-4CC1-BDBF-B55DCC1B0428}">
      <dgm:prSet/>
      <dgm:spPr/>
      <dgm:t>
        <a:bodyPr/>
        <a:lstStyle/>
        <a:p>
          <a:endParaRPr lang="en-AU"/>
        </a:p>
      </dgm:t>
    </dgm:pt>
    <dgm:pt modelId="{CD61EFBD-DFCB-4728-BDD9-60DACAFB0DB0}">
      <dgm:prSet phldrT="[Text]" custT="1"/>
      <dgm:spPr/>
      <dgm:t>
        <a:bodyPr/>
        <a:lstStyle/>
        <a:p>
          <a:r>
            <a:rPr lang="en-AU" sz="1400" dirty="0"/>
            <a:t>Awareness of </a:t>
          </a:r>
          <a:r>
            <a:rPr lang="en-AU" sz="1400" dirty="0" err="1"/>
            <a:t>NTV</a:t>
          </a:r>
          <a:r>
            <a:rPr lang="en-AU" sz="1400" dirty="0"/>
            <a:t> and its roles</a:t>
          </a:r>
        </a:p>
      </dgm:t>
    </dgm:pt>
    <dgm:pt modelId="{9283A824-5DB1-4378-A908-D85114D83CCE}" type="parTrans" cxnId="{A3444E1F-86BF-4FEC-8DF3-195BCE2404C3}">
      <dgm:prSet/>
      <dgm:spPr/>
      <dgm:t>
        <a:bodyPr/>
        <a:lstStyle/>
        <a:p>
          <a:endParaRPr lang="en-AU"/>
        </a:p>
      </dgm:t>
    </dgm:pt>
    <dgm:pt modelId="{49B2A749-8C0B-4C60-9D12-E9AD8CB75E5D}" type="sibTrans" cxnId="{A3444E1F-86BF-4FEC-8DF3-195BCE2404C3}">
      <dgm:prSet/>
      <dgm:spPr/>
      <dgm:t>
        <a:bodyPr/>
        <a:lstStyle/>
        <a:p>
          <a:endParaRPr lang="en-AU"/>
        </a:p>
      </dgm:t>
    </dgm:pt>
    <dgm:pt modelId="{560DC37F-91FF-4637-8036-7C9AAF99CCFF}">
      <dgm:prSet phldrT="[Text]" custT="1"/>
      <dgm:spPr/>
      <dgm:t>
        <a:bodyPr/>
        <a:lstStyle/>
        <a:p>
          <a:pPr>
            <a:buClrTx/>
            <a:buSzTx/>
            <a:buFont typeface="Arial" panose="020B0604020202020204" pitchFamily="34" charset="0"/>
            <a:buChar char="•"/>
          </a:pPr>
          <a:r>
            <a:rPr kumimoji="0" lang="en-AU" sz="1400" b="0" i="0" u="none" strike="noStrike" cap="none" spc="0" normalizeH="0" baseline="0" noProof="0">
              <a:ln>
                <a:noFill/>
              </a:ln>
              <a:solidFill>
                <a:prstClr val="black"/>
              </a:solidFill>
              <a:effectLst/>
              <a:uLnTx/>
              <a:uFillTx/>
              <a:ea typeface="+mn-ea"/>
              <a:cs typeface="+mn-cs"/>
            </a:rPr>
            <a:t>Future intention of attendees to a fashion / history exhibition</a:t>
          </a:r>
          <a:endParaRPr lang="en-AU" sz="1400"/>
        </a:p>
      </dgm:t>
    </dgm:pt>
    <dgm:pt modelId="{63E0DB8B-2C7F-4DE6-BAFF-8C278344DCD3}" type="parTrans" cxnId="{A0095878-D258-4CEC-969D-A4246AFAF468}">
      <dgm:prSet/>
      <dgm:spPr/>
      <dgm:t>
        <a:bodyPr/>
        <a:lstStyle/>
        <a:p>
          <a:endParaRPr lang="en-AU"/>
        </a:p>
      </dgm:t>
    </dgm:pt>
    <dgm:pt modelId="{A40FCA4B-98E7-43E6-B4DD-4EDDECAAEAFD}" type="sibTrans" cxnId="{A0095878-D258-4CEC-969D-A4246AFAF468}">
      <dgm:prSet/>
      <dgm:spPr/>
      <dgm:t>
        <a:bodyPr/>
        <a:lstStyle/>
        <a:p>
          <a:endParaRPr lang="en-AU"/>
        </a:p>
      </dgm:t>
    </dgm:pt>
    <dgm:pt modelId="{291F47D5-D44C-4ECD-AC0A-61EC3D6B698B}">
      <dgm:prSet phldrT="[Text]" custT="1"/>
      <dgm:spPr>
        <a:solidFill>
          <a:srgbClr val="000033"/>
        </a:solidFill>
      </dgm:spPr>
      <dgm:t>
        <a:bodyPr/>
        <a:lstStyle/>
        <a:p>
          <a:r>
            <a:rPr lang="en-AU" sz="1800"/>
            <a:t>Potential Audience </a:t>
          </a:r>
        </a:p>
      </dgm:t>
    </dgm:pt>
    <dgm:pt modelId="{7952F9D8-E9EF-4C76-8B47-5756BB0CD205}" type="parTrans" cxnId="{2B4C076E-7A94-4423-80B1-7DA66E74EDA7}">
      <dgm:prSet/>
      <dgm:spPr/>
      <dgm:t>
        <a:bodyPr/>
        <a:lstStyle/>
        <a:p>
          <a:endParaRPr lang="en-AU"/>
        </a:p>
      </dgm:t>
    </dgm:pt>
    <dgm:pt modelId="{1BFFF451-8660-45A6-BE69-A25E5DA1EFAC}" type="sibTrans" cxnId="{2B4C076E-7A94-4423-80B1-7DA66E74EDA7}">
      <dgm:prSet/>
      <dgm:spPr/>
      <dgm:t>
        <a:bodyPr/>
        <a:lstStyle/>
        <a:p>
          <a:endParaRPr lang="en-AU"/>
        </a:p>
      </dgm:t>
    </dgm:pt>
    <dgm:pt modelId="{B553AF2C-352F-4D2C-B3E7-1C1B1F95E759}">
      <dgm:prSet phldrT="[Text]" custT="1"/>
      <dgm:spPr>
        <a:solidFill>
          <a:srgbClr val="000033"/>
        </a:solidFill>
      </dgm:spPr>
      <dgm:t>
        <a:bodyPr/>
        <a:lstStyle/>
        <a:p>
          <a:r>
            <a:rPr lang="en-AU" sz="1800"/>
            <a:t>Product Development</a:t>
          </a:r>
        </a:p>
      </dgm:t>
    </dgm:pt>
    <dgm:pt modelId="{4BB18494-6A33-470A-B5B1-47EF09897C5A}" type="parTrans" cxnId="{6A4D12CF-0A89-41D5-AE67-58912D568F7F}">
      <dgm:prSet/>
      <dgm:spPr/>
      <dgm:t>
        <a:bodyPr/>
        <a:lstStyle/>
        <a:p>
          <a:endParaRPr lang="en-AU"/>
        </a:p>
      </dgm:t>
    </dgm:pt>
    <dgm:pt modelId="{2D5DE492-66EB-41A1-838E-2DC015BF3425}" type="sibTrans" cxnId="{6A4D12CF-0A89-41D5-AE67-58912D568F7F}">
      <dgm:prSet/>
      <dgm:spPr/>
      <dgm:t>
        <a:bodyPr/>
        <a:lstStyle/>
        <a:p>
          <a:endParaRPr lang="en-AU"/>
        </a:p>
      </dgm:t>
    </dgm:pt>
    <dgm:pt modelId="{A541A2E5-37A8-4BE5-A227-93BF52D5A004}">
      <dgm:prSet custT="1"/>
      <dgm:spPr/>
      <dgm:t>
        <a:bodyPr/>
        <a:lstStyle/>
        <a:p>
          <a:r>
            <a:rPr kumimoji="0" lang="en-AU" sz="1400" b="0" i="0" u="none" strike="noStrike" cap="none" spc="0" normalizeH="0" baseline="0" noProof="0">
              <a:ln>
                <a:noFill/>
              </a:ln>
              <a:solidFill>
                <a:prstClr val="black"/>
              </a:solidFill>
              <a:effectLst/>
              <a:uLnTx/>
              <a:uFillTx/>
              <a:ea typeface="+mn-ea"/>
              <a:cs typeface="+mn-cs"/>
            </a:rPr>
            <a:t>Specific testing of a selection of concepts and likelihood to pay to experience them</a:t>
          </a:r>
          <a:endParaRPr kumimoji="0" lang="en-AU" sz="1400" b="0" i="0" u="none" strike="noStrike" cap="none" spc="0" normalizeH="0" baseline="0" noProof="0">
            <a:ln>
              <a:noFill/>
            </a:ln>
            <a:solidFill>
              <a:prstClr val="black"/>
            </a:solidFill>
            <a:effectLst/>
            <a:uLnTx/>
            <a:uFillTx/>
            <a:ea typeface="+mn-ea"/>
            <a:cs typeface="Calibri"/>
          </a:endParaRPr>
        </a:p>
      </dgm:t>
    </dgm:pt>
    <dgm:pt modelId="{C518A7C8-813C-43FC-BD2A-0611FDF7E0D0}" type="parTrans" cxnId="{1A25AEE2-8D8B-47C2-BCEF-860BD65F4567}">
      <dgm:prSet/>
      <dgm:spPr/>
      <dgm:t>
        <a:bodyPr/>
        <a:lstStyle/>
        <a:p>
          <a:endParaRPr lang="en-AU"/>
        </a:p>
      </dgm:t>
    </dgm:pt>
    <dgm:pt modelId="{DE7F732F-4050-47B3-91C3-517CB9CACF52}" type="sibTrans" cxnId="{1A25AEE2-8D8B-47C2-BCEF-860BD65F4567}">
      <dgm:prSet/>
      <dgm:spPr/>
      <dgm:t>
        <a:bodyPr/>
        <a:lstStyle/>
        <a:p>
          <a:endParaRPr lang="en-AU"/>
        </a:p>
      </dgm:t>
    </dgm:pt>
    <dgm:pt modelId="{3028D965-DEBF-4445-93FC-0A6CDA1DB50A}">
      <dgm:prSet custT="1"/>
      <dgm:spPr/>
      <dgm:t>
        <a:bodyPr/>
        <a:lstStyle/>
        <a:p>
          <a:endParaRPr kumimoji="0" lang="en-AU" sz="1400" b="0" i="0" u="none" strike="noStrike" cap="none" spc="0" normalizeH="0" baseline="0" noProof="0">
            <a:ln>
              <a:noFill/>
            </a:ln>
            <a:solidFill>
              <a:prstClr val="black"/>
            </a:solidFill>
            <a:effectLst/>
            <a:uLnTx/>
            <a:uFillTx/>
            <a:ea typeface="+mn-ea"/>
            <a:cs typeface="Calibri"/>
          </a:endParaRPr>
        </a:p>
      </dgm:t>
    </dgm:pt>
    <dgm:pt modelId="{244C8AF0-22B9-4659-B35C-EA6C8AAF7F1F}" type="parTrans" cxnId="{0DBEF852-86A5-4873-A261-5FD9F4701585}">
      <dgm:prSet/>
      <dgm:spPr/>
      <dgm:t>
        <a:bodyPr/>
        <a:lstStyle/>
        <a:p>
          <a:endParaRPr lang="en-AU"/>
        </a:p>
      </dgm:t>
    </dgm:pt>
    <dgm:pt modelId="{085F0988-3B7D-4CBA-89E8-D0C36FB796EC}" type="sibTrans" cxnId="{0DBEF852-86A5-4873-A261-5FD9F4701585}">
      <dgm:prSet/>
      <dgm:spPr/>
      <dgm:t>
        <a:bodyPr/>
        <a:lstStyle/>
        <a:p>
          <a:endParaRPr lang="en-AU"/>
        </a:p>
      </dgm:t>
    </dgm:pt>
    <dgm:pt modelId="{1C63F703-CE95-46CC-BA52-50C5BF1BB34A}">
      <dgm:prSet phldrT="[Text]" custT="1"/>
      <dgm:spPr/>
      <dgm:t>
        <a:bodyPr/>
        <a:lstStyle/>
        <a:p>
          <a:r>
            <a:rPr kumimoji="0" lang="en-AU" sz="1400" b="0" i="0" u="none" strike="noStrike" cap="none" spc="0" normalizeH="0" baseline="0" noProof="0" dirty="0">
              <a:ln>
                <a:noFill/>
              </a:ln>
              <a:solidFill>
                <a:prstClr val="black"/>
              </a:solidFill>
              <a:effectLst/>
              <a:uLnTx/>
              <a:uFillTx/>
              <a:ea typeface="+mn-ea"/>
              <a:cs typeface="+mn-cs"/>
            </a:rPr>
            <a:t>Appeal of proposed new </a:t>
          </a:r>
          <a:r>
            <a:rPr kumimoji="0" lang="en-AU" sz="1400" b="0" i="0" u="none" strike="noStrike" cap="none" spc="0" normalizeH="0" baseline="0" noProof="0" dirty="0" err="1">
              <a:ln>
                <a:noFill/>
              </a:ln>
              <a:solidFill>
                <a:prstClr val="black"/>
              </a:solidFill>
              <a:effectLst/>
              <a:uLnTx/>
              <a:uFillTx/>
              <a:ea typeface="+mn-ea"/>
              <a:cs typeface="+mn-cs"/>
            </a:rPr>
            <a:t>NTV</a:t>
          </a:r>
          <a:r>
            <a:rPr kumimoji="0" lang="en-AU" sz="1400" b="0" i="0" u="none" strike="noStrike" cap="none" spc="0" normalizeH="0" baseline="0" noProof="0" dirty="0">
              <a:ln>
                <a:noFill/>
              </a:ln>
              <a:solidFill>
                <a:prstClr val="black"/>
              </a:solidFill>
              <a:effectLst/>
              <a:uLnTx/>
              <a:uFillTx/>
              <a:ea typeface="+mn-ea"/>
              <a:cs typeface="+mn-cs"/>
            </a:rPr>
            <a:t> exhibition and experiences</a:t>
          </a:r>
          <a:endParaRPr lang="en-AU" sz="1400" dirty="0"/>
        </a:p>
      </dgm:t>
    </dgm:pt>
    <dgm:pt modelId="{BB08A90F-0511-469C-935E-E92783445B19}" type="parTrans" cxnId="{B38014D8-0F9C-43D9-A3D1-5BB83EFAD657}">
      <dgm:prSet/>
      <dgm:spPr/>
      <dgm:t>
        <a:bodyPr/>
        <a:lstStyle/>
        <a:p>
          <a:endParaRPr lang="en-AU"/>
        </a:p>
      </dgm:t>
    </dgm:pt>
    <dgm:pt modelId="{817CCB60-4366-4374-8F44-900DE5464C4E}" type="sibTrans" cxnId="{B38014D8-0F9C-43D9-A3D1-5BB83EFAD657}">
      <dgm:prSet/>
      <dgm:spPr/>
      <dgm:t>
        <a:bodyPr/>
        <a:lstStyle/>
        <a:p>
          <a:endParaRPr lang="en-AU"/>
        </a:p>
      </dgm:t>
    </dgm:pt>
    <dgm:pt modelId="{D8C2B3FA-5880-4456-A5BC-59362FCEAE2C}">
      <dgm:prSet phldrT="[Text]" custT="1"/>
      <dgm:spPr/>
      <dgm:t>
        <a:bodyPr/>
        <a:lstStyle/>
        <a:p>
          <a:pPr marL="0" lvl="1" indent="0" defTabSz="622300">
            <a:lnSpc>
              <a:spcPct val="90000"/>
            </a:lnSpc>
            <a:spcBef>
              <a:spcPct val="0"/>
            </a:spcBef>
            <a:spcAft>
              <a:spcPct val="15000"/>
            </a:spcAft>
            <a:buClrTx/>
            <a:buSzTx/>
            <a:buFont typeface="Arial" panose="020B0604020202020204" pitchFamily="34" charset="0"/>
            <a:buChar char="•"/>
          </a:pPr>
          <a:r>
            <a:rPr kumimoji="0" lang="en-AU" sz="1400" b="0" i="0" u="none" strike="noStrike" cap="none" spc="0" normalizeH="0" baseline="0" noProof="0">
              <a:ln>
                <a:noFill/>
              </a:ln>
              <a:solidFill>
                <a:prstClr val="black"/>
              </a:solidFill>
              <a:effectLst/>
              <a:uLnTx/>
              <a:uFillTx/>
              <a:ea typeface="+mn-ea"/>
              <a:cs typeface="+mn-cs"/>
            </a:rPr>
            <a:t>Identifying key target markets via demographic profiling</a:t>
          </a:r>
          <a:endParaRPr lang="en-AU" sz="1400"/>
        </a:p>
      </dgm:t>
    </dgm:pt>
    <dgm:pt modelId="{3060D94D-0F7E-46F6-9F4F-8894DCE515C2}" type="parTrans" cxnId="{D6AA299D-25C5-48DA-B523-DFEF9E1D6F94}">
      <dgm:prSet/>
      <dgm:spPr/>
      <dgm:t>
        <a:bodyPr/>
        <a:lstStyle/>
        <a:p>
          <a:endParaRPr lang="en-AU"/>
        </a:p>
      </dgm:t>
    </dgm:pt>
    <dgm:pt modelId="{E3458ED9-0A04-4981-8E7B-167F0EF423E1}" type="sibTrans" cxnId="{D6AA299D-25C5-48DA-B523-DFEF9E1D6F94}">
      <dgm:prSet/>
      <dgm:spPr/>
      <dgm:t>
        <a:bodyPr/>
        <a:lstStyle/>
        <a:p>
          <a:endParaRPr lang="en-AU"/>
        </a:p>
      </dgm:t>
    </dgm:pt>
    <dgm:pt modelId="{FE55CCB4-74C5-4D34-8BB2-760E798ABC79}">
      <dgm:prSet custT="1"/>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cap="none" spc="0" normalizeH="0" baseline="0" noProof="0">
              <a:ln>
                <a:noFill/>
              </a:ln>
              <a:solidFill>
                <a:prstClr val="black"/>
              </a:solidFill>
              <a:effectLst/>
              <a:uLnTx/>
              <a:uFillTx/>
              <a:ea typeface="+mn-ea"/>
              <a:cs typeface="+mn-cs"/>
            </a:rPr>
            <a:t>Potential market sizing</a:t>
          </a:r>
        </a:p>
      </dgm:t>
    </dgm:pt>
    <dgm:pt modelId="{0568BFC1-38C9-4472-B149-1ACD185EA81F}" type="parTrans" cxnId="{EA47ADA6-71B7-4BA5-AD16-20B2C9DAE3DD}">
      <dgm:prSet/>
      <dgm:spPr/>
      <dgm:t>
        <a:bodyPr/>
        <a:lstStyle/>
        <a:p>
          <a:endParaRPr lang="en-AU"/>
        </a:p>
      </dgm:t>
    </dgm:pt>
    <dgm:pt modelId="{96865576-A4C4-4C0B-B9E9-CEAEB1D10597}" type="sibTrans" cxnId="{EA47ADA6-71B7-4BA5-AD16-20B2C9DAE3DD}">
      <dgm:prSet/>
      <dgm:spPr/>
      <dgm:t>
        <a:bodyPr/>
        <a:lstStyle/>
        <a:p>
          <a:endParaRPr lang="en-AU"/>
        </a:p>
      </dgm:t>
    </dgm:pt>
    <dgm:pt modelId="{D7D3105D-C75D-4496-AAFF-F74C290EE708}">
      <dgm:prSet phldrT="[Text]" custT="1"/>
      <dgm:spPr/>
      <dgm:t>
        <a:bodyPr/>
        <a:lstStyle/>
        <a:p>
          <a:r>
            <a:rPr lang="en-AU" sz="1400" dirty="0"/>
            <a:t>Consideration and interest in </a:t>
          </a:r>
          <a:r>
            <a:rPr lang="en-AU" sz="1400" dirty="0" err="1"/>
            <a:t>NTV</a:t>
          </a:r>
          <a:r>
            <a:rPr lang="en-AU" sz="1400" dirty="0"/>
            <a:t> </a:t>
          </a:r>
        </a:p>
      </dgm:t>
    </dgm:pt>
    <dgm:pt modelId="{39255DE4-9DEB-46EB-A6CF-88374E5EB86B}" type="parTrans" cxnId="{A751A07B-B8C0-4C1E-A89D-685FB94589F7}">
      <dgm:prSet/>
      <dgm:spPr/>
      <dgm:t>
        <a:bodyPr/>
        <a:lstStyle/>
        <a:p>
          <a:endParaRPr lang="en-AU"/>
        </a:p>
      </dgm:t>
    </dgm:pt>
    <dgm:pt modelId="{4694C0B8-BC49-406E-B8E7-0BC5671306F4}" type="sibTrans" cxnId="{A751A07B-B8C0-4C1E-A89D-685FB94589F7}">
      <dgm:prSet/>
      <dgm:spPr/>
      <dgm:t>
        <a:bodyPr/>
        <a:lstStyle/>
        <a:p>
          <a:endParaRPr lang="en-AU"/>
        </a:p>
      </dgm:t>
    </dgm:pt>
    <dgm:pt modelId="{343083A5-0512-4044-AD2A-4A837B63F272}">
      <dgm:prSet custT="1"/>
      <dgm:spPr/>
      <dgm:t>
        <a:bodyPr/>
        <a:lstStyle/>
        <a:p>
          <a:r>
            <a:rPr kumimoji="0" lang="en-AU" sz="1400" b="0" i="0" u="none" strike="noStrike" cap="none" spc="0" normalizeH="0" baseline="0" noProof="0">
              <a:ln>
                <a:noFill/>
              </a:ln>
              <a:solidFill>
                <a:prstClr val="black"/>
              </a:solidFill>
              <a:effectLst/>
              <a:uLnTx/>
              <a:uFillTx/>
              <a:ea typeface="+mn-ea"/>
              <a:cs typeface="+mn-cs"/>
            </a:rPr>
            <a:t>Key drivers of future attendance </a:t>
          </a:r>
        </a:p>
      </dgm:t>
    </dgm:pt>
    <dgm:pt modelId="{3C878834-30F8-4FD3-A11E-72ADAAD70D6D}" type="parTrans" cxnId="{9479F1B4-BE10-45E7-8CB4-E72465E11157}">
      <dgm:prSet/>
      <dgm:spPr/>
      <dgm:t>
        <a:bodyPr/>
        <a:lstStyle/>
        <a:p>
          <a:endParaRPr lang="en-AU"/>
        </a:p>
      </dgm:t>
    </dgm:pt>
    <dgm:pt modelId="{1993FA2B-3942-4B69-BE62-55C0A5F3C4FE}" type="sibTrans" cxnId="{9479F1B4-BE10-45E7-8CB4-E72465E11157}">
      <dgm:prSet/>
      <dgm:spPr/>
      <dgm:t>
        <a:bodyPr/>
        <a:lstStyle/>
        <a:p>
          <a:endParaRPr lang="en-AU"/>
        </a:p>
      </dgm:t>
    </dgm:pt>
    <dgm:pt modelId="{866EDF7D-A499-418C-8DAC-3C5F90F3B68D}">
      <dgm:prSet custT="1"/>
      <dgm:spPr/>
      <dgm:t>
        <a:bodyPr/>
        <a:lstStyle/>
        <a:p>
          <a:r>
            <a:rPr kumimoji="0" lang="en-AU" sz="1400" b="0" i="0" u="none" strike="noStrike" cap="none" spc="0" normalizeH="0" baseline="0" noProof="0">
              <a:ln>
                <a:noFill/>
              </a:ln>
              <a:solidFill>
                <a:prstClr val="black"/>
              </a:solidFill>
              <a:effectLst/>
              <a:uLnTx/>
              <a:uFillTx/>
              <a:ea typeface="+mn-ea"/>
              <a:cs typeface="+mn-cs"/>
            </a:rPr>
            <a:t>Key barriers to future attendance </a:t>
          </a:r>
          <a:endParaRPr kumimoji="0" lang="en-AU" sz="1400" b="0" i="0" u="none" strike="noStrike" cap="none" spc="0" normalizeH="0" baseline="0" noProof="0">
            <a:ln>
              <a:noFill/>
            </a:ln>
            <a:solidFill>
              <a:prstClr val="black"/>
            </a:solidFill>
            <a:effectLst/>
            <a:uLnTx/>
            <a:uFillTx/>
            <a:ea typeface="+mn-ea"/>
            <a:cs typeface="Calibri"/>
          </a:endParaRPr>
        </a:p>
      </dgm:t>
    </dgm:pt>
    <dgm:pt modelId="{73C711FD-EF6D-4DA7-B4EE-188453C61720}" type="parTrans" cxnId="{3705E1B1-6F65-4EBD-A5FF-785FC8BDAB41}">
      <dgm:prSet/>
      <dgm:spPr/>
      <dgm:t>
        <a:bodyPr/>
        <a:lstStyle/>
        <a:p>
          <a:endParaRPr lang="en-AU"/>
        </a:p>
      </dgm:t>
    </dgm:pt>
    <dgm:pt modelId="{7341E59B-016F-4775-B822-50BB0524D82C}" type="sibTrans" cxnId="{3705E1B1-6F65-4EBD-A5FF-785FC8BDAB41}">
      <dgm:prSet/>
      <dgm:spPr/>
      <dgm:t>
        <a:bodyPr/>
        <a:lstStyle/>
        <a:p>
          <a:endParaRPr lang="en-AU"/>
        </a:p>
      </dgm:t>
    </dgm:pt>
    <dgm:pt modelId="{E20642ED-15B1-457B-8C80-E35A99E179D1}">
      <dgm:prSet phldrT="[Text]" custT="1"/>
      <dgm:spPr>
        <a:solidFill>
          <a:srgbClr val="000033"/>
        </a:solidFill>
      </dgm:spPr>
      <dgm:t>
        <a:bodyPr/>
        <a:lstStyle/>
        <a:p>
          <a:r>
            <a:rPr lang="en-AU" sz="1800"/>
            <a:t>Fashion</a:t>
          </a:r>
          <a:r>
            <a:rPr lang="en-AU" sz="2300"/>
            <a:t> </a:t>
          </a:r>
        </a:p>
      </dgm:t>
    </dgm:pt>
    <dgm:pt modelId="{4A3D238D-B7C4-4DC4-875A-1CCD6E7A2A26}" type="sibTrans" cxnId="{30109D4C-5419-4A1E-B5A0-6D2DE770B0C1}">
      <dgm:prSet/>
      <dgm:spPr/>
      <dgm:t>
        <a:bodyPr/>
        <a:lstStyle/>
        <a:p>
          <a:endParaRPr lang="en-AU"/>
        </a:p>
      </dgm:t>
    </dgm:pt>
    <dgm:pt modelId="{D078158A-A06B-4DD1-947C-1491F182E839}" type="parTrans" cxnId="{30109D4C-5419-4A1E-B5A0-6D2DE770B0C1}">
      <dgm:prSet/>
      <dgm:spPr/>
      <dgm:t>
        <a:bodyPr/>
        <a:lstStyle/>
        <a:p>
          <a:endParaRPr lang="en-AU"/>
        </a:p>
      </dgm:t>
    </dgm:pt>
    <dgm:pt modelId="{C9088A56-43BA-4C72-AD9B-AF7C5908C617}">
      <dgm:prSet phldrT="[Text]" custT="1"/>
      <dgm:spPr/>
      <dgm:t>
        <a:bodyPr/>
        <a:lstStyle/>
        <a:p>
          <a:r>
            <a:rPr lang="en-AU" sz="1400"/>
            <a:t>Key preferred activities </a:t>
          </a:r>
        </a:p>
      </dgm:t>
    </dgm:pt>
    <dgm:pt modelId="{60DC49A0-6E15-4E08-9020-7406F1C49B85}" type="parTrans" cxnId="{EDE73CA2-0E1C-4993-AC9F-D8AE2D0CEE6E}">
      <dgm:prSet/>
      <dgm:spPr/>
      <dgm:t>
        <a:bodyPr/>
        <a:lstStyle/>
        <a:p>
          <a:endParaRPr lang="en-AU"/>
        </a:p>
      </dgm:t>
    </dgm:pt>
    <dgm:pt modelId="{F56D1238-44E7-472C-9590-A8B748133A3E}" type="sibTrans" cxnId="{EDE73CA2-0E1C-4993-AC9F-D8AE2D0CEE6E}">
      <dgm:prSet/>
      <dgm:spPr/>
      <dgm:t>
        <a:bodyPr/>
        <a:lstStyle/>
        <a:p>
          <a:endParaRPr lang="en-AU"/>
        </a:p>
      </dgm:t>
    </dgm:pt>
    <dgm:pt modelId="{9053E5D1-7819-45B2-B295-7AED9A47271D}">
      <dgm:prSet custT="1"/>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cap="none" spc="0" normalizeH="0" baseline="0" noProof="0">
              <a:ln>
                <a:noFill/>
              </a:ln>
              <a:solidFill>
                <a:prstClr val="black"/>
              </a:solidFill>
              <a:effectLst/>
              <a:uLnTx/>
              <a:uFillTx/>
              <a:ea typeface="+mn-ea"/>
              <a:cs typeface="+mn-cs"/>
            </a:rPr>
            <a:t>Experience preferences of attendees by type of visitor (e.g. family market v. seniors etc.)</a:t>
          </a:r>
          <a:endParaRPr kumimoji="0" lang="en-AU" sz="1400" b="0" i="0" u="none" strike="noStrike" cap="none" spc="0" normalizeH="0" baseline="0" noProof="0">
            <a:ln>
              <a:noFill/>
            </a:ln>
            <a:solidFill>
              <a:prstClr val="black"/>
            </a:solidFill>
            <a:effectLst/>
            <a:uLnTx/>
            <a:uFillTx/>
            <a:ea typeface="+mn-ea"/>
            <a:cs typeface="Calibri"/>
          </a:endParaRPr>
        </a:p>
        <a:p>
          <a:pPr marL="114300" lvl="1" indent="0" defTabSz="622300">
            <a:lnSpc>
              <a:spcPct val="90000"/>
            </a:lnSpc>
            <a:spcBef>
              <a:spcPct val="0"/>
            </a:spcBef>
            <a:spcAft>
              <a:spcPct val="15000"/>
            </a:spcAft>
          </a:pPr>
          <a:endParaRPr kumimoji="0" lang="en-AU" sz="1400" b="0" i="0" u="none" strike="noStrike" cap="none" spc="0" normalizeH="0" baseline="0" noProof="0">
            <a:ln>
              <a:noFill/>
            </a:ln>
            <a:solidFill>
              <a:prstClr val="black"/>
            </a:solidFill>
            <a:effectLst/>
            <a:uLnTx/>
            <a:uFillTx/>
            <a:ea typeface="+mn-ea"/>
            <a:cs typeface="+mn-cs"/>
          </a:endParaRPr>
        </a:p>
      </dgm:t>
    </dgm:pt>
    <dgm:pt modelId="{7BA9890F-5F0F-474B-B5BD-CD52809A88FC}" type="parTrans" cxnId="{7E498152-CA5B-4438-A7C6-CB13F6A390AD}">
      <dgm:prSet/>
      <dgm:spPr/>
      <dgm:t>
        <a:bodyPr/>
        <a:lstStyle/>
        <a:p>
          <a:endParaRPr lang="en-AU"/>
        </a:p>
      </dgm:t>
    </dgm:pt>
    <dgm:pt modelId="{CA8B19C3-E4F6-4011-A741-AFD750BE34CF}" type="sibTrans" cxnId="{7E498152-CA5B-4438-A7C6-CB13F6A390AD}">
      <dgm:prSet/>
      <dgm:spPr/>
      <dgm:t>
        <a:bodyPr/>
        <a:lstStyle/>
        <a:p>
          <a:endParaRPr lang="en-AU"/>
        </a:p>
      </dgm:t>
    </dgm:pt>
    <dgm:pt modelId="{B28D2A87-FDD5-4378-98F9-1713DA45FE93}" type="pres">
      <dgm:prSet presAssocID="{E8C20387-390C-4933-8BC2-13DB3196DDE3}" presName="Name0" presStyleCnt="0">
        <dgm:presLayoutVars>
          <dgm:dir/>
          <dgm:animLvl val="lvl"/>
          <dgm:resizeHandles val="exact"/>
        </dgm:presLayoutVars>
      </dgm:prSet>
      <dgm:spPr/>
    </dgm:pt>
    <dgm:pt modelId="{2F985862-2642-47D3-8533-5A1322A1A921}" type="pres">
      <dgm:prSet presAssocID="{E7B95843-E72A-4CAD-AAB9-D7060FF2871F}" presName="composite" presStyleCnt="0"/>
      <dgm:spPr/>
    </dgm:pt>
    <dgm:pt modelId="{10413917-7FB4-495B-8705-ACC92BE99F25}" type="pres">
      <dgm:prSet presAssocID="{E7B95843-E72A-4CAD-AAB9-D7060FF2871F}" presName="parTx" presStyleLbl="alignNode1" presStyleIdx="0" presStyleCnt="4">
        <dgm:presLayoutVars>
          <dgm:chMax val="0"/>
          <dgm:chPref val="0"/>
          <dgm:bulletEnabled val="1"/>
        </dgm:presLayoutVars>
      </dgm:prSet>
      <dgm:spPr/>
    </dgm:pt>
    <dgm:pt modelId="{55DA6080-61FA-49A3-B3F1-6FD100242056}" type="pres">
      <dgm:prSet presAssocID="{E7B95843-E72A-4CAD-AAB9-D7060FF2871F}" presName="desTx" presStyleLbl="alignAccFollowNode1" presStyleIdx="0" presStyleCnt="4">
        <dgm:presLayoutVars>
          <dgm:bulletEnabled val="1"/>
        </dgm:presLayoutVars>
      </dgm:prSet>
      <dgm:spPr/>
    </dgm:pt>
    <dgm:pt modelId="{59672A58-F501-4119-A8AF-8AC205BE18FD}" type="pres">
      <dgm:prSet presAssocID="{EA72E647-A005-4581-A3F3-4EFB5A24B258}" presName="space" presStyleCnt="0"/>
      <dgm:spPr/>
    </dgm:pt>
    <dgm:pt modelId="{14C8D3B2-D94E-46D2-872E-D353F7D4DFF8}" type="pres">
      <dgm:prSet presAssocID="{E20642ED-15B1-457B-8C80-E35A99E179D1}" presName="composite" presStyleCnt="0"/>
      <dgm:spPr/>
    </dgm:pt>
    <dgm:pt modelId="{F04AF417-0C67-4E18-9DA2-E52B14333945}" type="pres">
      <dgm:prSet presAssocID="{E20642ED-15B1-457B-8C80-E35A99E179D1}" presName="parTx" presStyleLbl="alignNode1" presStyleIdx="1" presStyleCnt="4">
        <dgm:presLayoutVars>
          <dgm:chMax val="0"/>
          <dgm:chPref val="0"/>
          <dgm:bulletEnabled val="1"/>
        </dgm:presLayoutVars>
      </dgm:prSet>
      <dgm:spPr/>
    </dgm:pt>
    <dgm:pt modelId="{7930D460-2712-4E91-B1BA-D397687111A5}" type="pres">
      <dgm:prSet presAssocID="{E20642ED-15B1-457B-8C80-E35A99E179D1}" presName="desTx" presStyleLbl="alignAccFollowNode1" presStyleIdx="1" presStyleCnt="4">
        <dgm:presLayoutVars>
          <dgm:bulletEnabled val="1"/>
        </dgm:presLayoutVars>
      </dgm:prSet>
      <dgm:spPr/>
    </dgm:pt>
    <dgm:pt modelId="{FA8C17D6-EB73-4F7A-8E5C-E6FEA49F668D}" type="pres">
      <dgm:prSet presAssocID="{4A3D238D-B7C4-4DC4-875A-1CCD6E7A2A26}" presName="space" presStyleCnt="0"/>
      <dgm:spPr/>
    </dgm:pt>
    <dgm:pt modelId="{C2CF0165-59C9-4A24-9E8B-FA51B82FA89F}" type="pres">
      <dgm:prSet presAssocID="{291F47D5-D44C-4ECD-AC0A-61EC3D6B698B}" presName="composite" presStyleCnt="0"/>
      <dgm:spPr/>
    </dgm:pt>
    <dgm:pt modelId="{2A170A91-07D8-47CE-A0D5-94D74EA47D37}" type="pres">
      <dgm:prSet presAssocID="{291F47D5-D44C-4ECD-AC0A-61EC3D6B698B}" presName="parTx" presStyleLbl="alignNode1" presStyleIdx="2" presStyleCnt="4">
        <dgm:presLayoutVars>
          <dgm:chMax val="0"/>
          <dgm:chPref val="0"/>
          <dgm:bulletEnabled val="1"/>
        </dgm:presLayoutVars>
      </dgm:prSet>
      <dgm:spPr/>
    </dgm:pt>
    <dgm:pt modelId="{0544F394-5AEC-4C7A-8927-FE7D71F43C5A}" type="pres">
      <dgm:prSet presAssocID="{291F47D5-D44C-4ECD-AC0A-61EC3D6B698B}" presName="desTx" presStyleLbl="alignAccFollowNode1" presStyleIdx="2" presStyleCnt="4">
        <dgm:presLayoutVars>
          <dgm:bulletEnabled val="1"/>
        </dgm:presLayoutVars>
      </dgm:prSet>
      <dgm:spPr/>
    </dgm:pt>
    <dgm:pt modelId="{2727EC32-285B-48C8-8A07-29847E649F5D}" type="pres">
      <dgm:prSet presAssocID="{1BFFF451-8660-45A6-BE69-A25E5DA1EFAC}" presName="space" presStyleCnt="0"/>
      <dgm:spPr/>
    </dgm:pt>
    <dgm:pt modelId="{8A4A336C-74D7-434F-869A-C853DC9E0F59}" type="pres">
      <dgm:prSet presAssocID="{B553AF2C-352F-4D2C-B3E7-1C1B1F95E759}" presName="composite" presStyleCnt="0"/>
      <dgm:spPr/>
    </dgm:pt>
    <dgm:pt modelId="{2736C805-65DE-4C27-BA74-9757E9F76A61}" type="pres">
      <dgm:prSet presAssocID="{B553AF2C-352F-4D2C-B3E7-1C1B1F95E759}" presName="parTx" presStyleLbl="alignNode1" presStyleIdx="3" presStyleCnt="4">
        <dgm:presLayoutVars>
          <dgm:chMax val="0"/>
          <dgm:chPref val="0"/>
          <dgm:bulletEnabled val="1"/>
        </dgm:presLayoutVars>
      </dgm:prSet>
      <dgm:spPr/>
    </dgm:pt>
    <dgm:pt modelId="{C5C02941-8E70-4795-B11C-209A737ED08F}" type="pres">
      <dgm:prSet presAssocID="{B553AF2C-352F-4D2C-B3E7-1C1B1F95E759}" presName="desTx" presStyleLbl="alignAccFollowNode1" presStyleIdx="3" presStyleCnt="4">
        <dgm:presLayoutVars>
          <dgm:bulletEnabled val="1"/>
        </dgm:presLayoutVars>
      </dgm:prSet>
      <dgm:spPr/>
    </dgm:pt>
  </dgm:ptLst>
  <dgm:cxnLst>
    <dgm:cxn modelId="{037D6707-CD11-4CC1-BDBF-B55DCC1B0428}" srcId="{E8C20387-390C-4933-8BC2-13DB3196DDE3}" destId="{E7B95843-E72A-4CAD-AAB9-D7060FF2871F}" srcOrd="0" destOrd="0" parTransId="{DBCE589A-DACE-4B99-9C7F-BF7056B6DEF1}" sibTransId="{EA72E647-A005-4581-A3F3-4EFB5A24B258}"/>
    <dgm:cxn modelId="{C3D1BE08-D969-44F5-B93F-F6A51CEDF2FA}" type="presOf" srcId="{9053E5D1-7819-45B2-B295-7AED9A47271D}" destId="{0544F394-5AEC-4C7A-8927-FE7D71F43C5A}" srcOrd="0" destOrd="2" presId="urn:microsoft.com/office/officeart/2005/8/layout/hList1"/>
    <dgm:cxn modelId="{A3444E1F-86BF-4FEC-8DF3-195BCE2404C3}" srcId="{E7B95843-E72A-4CAD-AAB9-D7060FF2871F}" destId="{CD61EFBD-DFCB-4728-BDD9-60DACAFB0DB0}" srcOrd="0" destOrd="0" parTransId="{9283A824-5DB1-4378-A908-D85114D83CCE}" sibTransId="{49B2A749-8C0B-4C60-9D12-E9AD8CB75E5D}"/>
    <dgm:cxn modelId="{E5CE5626-5990-4EE8-8B01-BE3AE1166777}" type="presOf" srcId="{E7B95843-E72A-4CAD-AAB9-D7060FF2871F}" destId="{10413917-7FB4-495B-8705-ACC92BE99F25}" srcOrd="0" destOrd="0" presId="urn:microsoft.com/office/officeart/2005/8/layout/hList1"/>
    <dgm:cxn modelId="{7FECDC30-FAFC-45B3-A405-FBC8E16B810C}" type="presOf" srcId="{343083A5-0512-4044-AD2A-4A837B63F272}" destId="{7930D460-2712-4E91-B1BA-D397687111A5}" srcOrd="0" destOrd="1" presId="urn:microsoft.com/office/officeart/2005/8/layout/hList1"/>
    <dgm:cxn modelId="{4C0CD632-EA2E-4140-B98F-F8B25DCCBF8F}" type="presOf" srcId="{FE55CCB4-74C5-4D34-8BB2-760E798ABC79}" destId="{0544F394-5AEC-4C7A-8927-FE7D71F43C5A}" srcOrd="0" destOrd="1" presId="urn:microsoft.com/office/officeart/2005/8/layout/hList1"/>
    <dgm:cxn modelId="{73C05864-248F-48E1-BB85-40E5A896E965}" type="presOf" srcId="{560DC37F-91FF-4637-8036-7C9AAF99CCFF}" destId="{7930D460-2712-4E91-B1BA-D397687111A5}" srcOrd="0" destOrd="0" presId="urn:microsoft.com/office/officeart/2005/8/layout/hList1"/>
    <dgm:cxn modelId="{E171BD44-89E0-466E-B134-9FED52678081}" type="presOf" srcId="{B553AF2C-352F-4D2C-B3E7-1C1B1F95E759}" destId="{2736C805-65DE-4C27-BA74-9757E9F76A61}" srcOrd="0" destOrd="0" presId="urn:microsoft.com/office/officeart/2005/8/layout/hList1"/>
    <dgm:cxn modelId="{30109D4C-5419-4A1E-B5A0-6D2DE770B0C1}" srcId="{E8C20387-390C-4933-8BC2-13DB3196DDE3}" destId="{E20642ED-15B1-457B-8C80-E35A99E179D1}" srcOrd="1" destOrd="0" parTransId="{D078158A-A06B-4DD1-947C-1491F182E839}" sibTransId="{4A3D238D-B7C4-4DC4-875A-1CCD6E7A2A26}"/>
    <dgm:cxn modelId="{2B4C076E-7A94-4423-80B1-7DA66E74EDA7}" srcId="{E8C20387-390C-4933-8BC2-13DB3196DDE3}" destId="{291F47D5-D44C-4ECD-AC0A-61EC3D6B698B}" srcOrd="2" destOrd="0" parTransId="{7952F9D8-E9EF-4C76-8B47-5756BB0CD205}" sibTransId="{1BFFF451-8660-45A6-BE69-A25E5DA1EFAC}"/>
    <dgm:cxn modelId="{7E498152-CA5B-4438-A7C6-CB13F6A390AD}" srcId="{291F47D5-D44C-4ECD-AC0A-61EC3D6B698B}" destId="{9053E5D1-7819-45B2-B295-7AED9A47271D}" srcOrd="2" destOrd="0" parTransId="{7BA9890F-5F0F-474B-B5BD-CD52809A88FC}" sibTransId="{CA8B19C3-E4F6-4011-A741-AFD750BE34CF}"/>
    <dgm:cxn modelId="{0DBEF852-86A5-4873-A261-5FD9F4701585}" srcId="{B553AF2C-352F-4D2C-B3E7-1C1B1F95E759}" destId="{3028D965-DEBF-4445-93FC-0A6CDA1DB50A}" srcOrd="2" destOrd="0" parTransId="{244C8AF0-22B9-4659-B35C-EA6C8AAF7F1F}" sibTransId="{085F0988-3B7D-4CBA-89E8-D0C36FB796EC}"/>
    <dgm:cxn modelId="{A0095878-D258-4CEC-969D-A4246AFAF468}" srcId="{E20642ED-15B1-457B-8C80-E35A99E179D1}" destId="{560DC37F-91FF-4637-8036-7C9AAF99CCFF}" srcOrd="0" destOrd="0" parTransId="{63E0DB8B-2C7F-4DE6-BAFF-8C278344DCD3}" sibTransId="{A40FCA4B-98E7-43E6-B4DD-4EDDECAAEAFD}"/>
    <dgm:cxn modelId="{A751A07B-B8C0-4C1E-A89D-685FB94589F7}" srcId="{E7B95843-E72A-4CAD-AAB9-D7060FF2871F}" destId="{D7D3105D-C75D-4496-AAFF-F74C290EE708}" srcOrd="1" destOrd="0" parTransId="{39255DE4-9DEB-46EB-A6CF-88374E5EB86B}" sibTransId="{4694C0B8-BC49-406E-B8E7-0BC5671306F4}"/>
    <dgm:cxn modelId="{CF27988C-8809-472A-B950-60C49E33A9E7}" type="presOf" srcId="{3028D965-DEBF-4445-93FC-0A6CDA1DB50A}" destId="{C5C02941-8E70-4795-B11C-209A737ED08F}" srcOrd="0" destOrd="2" presId="urn:microsoft.com/office/officeart/2005/8/layout/hList1"/>
    <dgm:cxn modelId="{60D5AA8D-5871-40A9-B4FC-52599288C589}" type="presOf" srcId="{866EDF7D-A499-418C-8DAC-3C5F90F3B68D}" destId="{7930D460-2712-4E91-B1BA-D397687111A5}" srcOrd="0" destOrd="2" presId="urn:microsoft.com/office/officeart/2005/8/layout/hList1"/>
    <dgm:cxn modelId="{613F8092-BFE4-4DE2-9D9F-3055CBBD7A41}" type="presOf" srcId="{D7D3105D-C75D-4496-AAFF-F74C290EE708}" destId="{55DA6080-61FA-49A3-B3F1-6FD100242056}" srcOrd="0" destOrd="1" presId="urn:microsoft.com/office/officeart/2005/8/layout/hList1"/>
    <dgm:cxn modelId="{D6AA299D-25C5-48DA-B523-DFEF9E1D6F94}" srcId="{291F47D5-D44C-4ECD-AC0A-61EC3D6B698B}" destId="{D8C2B3FA-5880-4456-A5BC-59362FCEAE2C}" srcOrd="0" destOrd="0" parTransId="{3060D94D-0F7E-46F6-9F4F-8894DCE515C2}" sibTransId="{E3458ED9-0A04-4981-8E7B-167F0EF423E1}"/>
    <dgm:cxn modelId="{2C6E2BA1-8EA7-4661-94D5-4316230B49CD}" type="presOf" srcId="{D8C2B3FA-5880-4456-A5BC-59362FCEAE2C}" destId="{0544F394-5AEC-4C7A-8927-FE7D71F43C5A}" srcOrd="0" destOrd="0" presId="urn:microsoft.com/office/officeart/2005/8/layout/hList1"/>
    <dgm:cxn modelId="{EDE73CA2-0E1C-4993-AC9F-D8AE2D0CEE6E}" srcId="{E7B95843-E72A-4CAD-AAB9-D7060FF2871F}" destId="{C9088A56-43BA-4C72-AD9B-AF7C5908C617}" srcOrd="2" destOrd="0" parTransId="{60DC49A0-6E15-4E08-9020-7406F1C49B85}" sibTransId="{F56D1238-44E7-472C-9590-A8B748133A3E}"/>
    <dgm:cxn modelId="{EA47ADA6-71B7-4BA5-AD16-20B2C9DAE3DD}" srcId="{291F47D5-D44C-4ECD-AC0A-61EC3D6B698B}" destId="{FE55CCB4-74C5-4D34-8BB2-760E798ABC79}" srcOrd="1" destOrd="0" parTransId="{0568BFC1-38C9-4472-B149-1ACD185EA81F}" sibTransId="{96865576-A4C4-4C0B-B9E9-CEAEB1D10597}"/>
    <dgm:cxn modelId="{692604AC-E6DB-40DF-B9CE-288EA53B6216}" type="presOf" srcId="{1C63F703-CE95-46CC-BA52-50C5BF1BB34A}" destId="{C5C02941-8E70-4795-B11C-209A737ED08F}" srcOrd="0" destOrd="0" presId="urn:microsoft.com/office/officeart/2005/8/layout/hList1"/>
    <dgm:cxn modelId="{3705E1B1-6F65-4EBD-A5FF-785FC8BDAB41}" srcId="{E20642ED-15B1-457B-8C80-E35A99E179D1}" destId="{866EDF7D-A499-418C-8DAC-3C5F90F3B68D}" srcOrd="2" destOrd="0" parTransId="{73C711FD-EF6D-4DA7-B4EE-188453C61720}" sibTransId="{7341E59B-016F-4775-B822-50BB0524D82C}"/>
    <dgm:cxn modelId="{9479F1B4-BE10-45E7-8CB4-E72465E11157}" srcId="{E20642ED-15B1-457B-8C80-E35A99E179D1}" destId="{343083A5-0512-4044-AD2A-4A837B63F272}" srcOrd="1" destOrd="0" parTransId="{3C878834-30F8-4FD3-A11E-72ADAAD70D6D}" sibTransId="{1993FA2B-3942-4B69-BE62-55C0A5F3C4FE}"/>
    <dgm:cxn modelId="{787E4CBC-C359-4F17-8A0E-83AEE7FC6C62}" type="presOf" srcId="{E8C20387-390C-4933-8BC2-13DB3196DDE3}" destId="{B28D2A87-FDD5-4378-98F9-1713DA45FE93}" srcOrd="0" destOrd="0" presId="urn:microsoft.com/office/officeart/2005/8/layout/hList1"/>
    <dgm:cxn modelId="{B17AA1C1-08C9-4B35-9F6A-B41C76D35015}" type="presOf" srcId="{C9088A56-43BA-4C72-AD9B-AF7C5908C617}" destId="{55DA6080-61FA-49A3-B3F1-6FD100242056}" srcOrd="0" destOrd="2" presId="urn:microsoft.com/office/officeart/2005/8/layout/hList1"/>
    <dgm:cxn modelId="{9CF2FCCC-B177-42ED-A8D7-9BBACA3255B4}" type="presOf" srcId="{CD61EFBD-DFCB-4728-BDD9-60DACAFB0DB0}" destId="{55DA6080-61FA-49A3-B3F1-6FD100242056}" srcOrd="0" destOrd="0" presId="urn:microsoft.com/office/officeart/2005/8/layout/hList1"/>
    <dgm:cxn modelId="{6A4D12CF-0A89-41D5-AE67-58912D568F7F}" srcId="{E8C20387-390C-4933-8BC2-13DB3196DDE3}" destId="{B553AF2C-352F-4D2C-B3E7-1C1B1F95E759}" srcOrd="3" destOrd="0" parTransId="{4BB18494-6A33-470A-B5B1-47EF09897C5A}" sibTransId="{2D5DE492-66EB-41A1-838E-2DC015BF3425}"/>
    <dgm:cxn modelId="{B38014D8-0F9C-43D9-A3D1-5BB83EFAD657}" srcId="{B553AF2C-352F-4D2C-B3E7-1C1B1F95E759}" destId="{1C63F703-CE95-46CC-BA52-50C5BF1BB34A}" srcOrd="0" destOrd="0" parTransId="{BB08A90F-0511-469C-935E-E92783445B19}" sibTransId="{817CCB60-4366-4374-8F44-900DE5464C4E}"/>
    <dgm:cxn modelId="{1C4197DE-1DE9-4D61-A929-E3F11A48FB2A}" type="presOf" srcId="{A541A2E5-37A8-4BE5-A227-93BF52D5A004}" destId="{C5C02941-8E70-4795-B11C-209A737ED08F}" srcOrd="0" destOrd="1" presId="urn:microsoft.com/office/officeart/2005/8/layout/hList1"/>
    <dgm:cxn modelId="{1A25AEE2-8D8B-47C2-BCEF-860BD65F4567}" srcId="{B553AF2C-352F-4D2C-B3E7-1C1B1F95E759}" destId="{A541A2E5-37A8-4BE5-A227-93BF52D5A004}" srcOrd="1" destOrd="0" parTransId="{C518A7C8-813C-43FC-BD2A-0611FDF7E0D0}" sibTransId="{DE7F732F-4050-47B3-91C3-517CB9CACF52}"/>
    <dgm:cxn modelId="{91D0EAFC-F1C4-4F3F-A5A8-6FAF052C6724}" type="presOf" srcId="{E20642ED-15B1-457B-8C80-E35A99E179D1}" destId="{F04AF417-0C67-4E18-9DA2-E52B14333945}" srcOrd="0" destOrd="0" presId="urn:microsoft.com/office/officeart/2005/8/layout/hList1"/>
    <dgm:cxn modelId="{33430EFE-6BDD-4F2A-A08F-C824E10209EC}" type="presOf" srcId="{291F47D5-D44C-4ECD-AC0A-61EC3D6B698B}" destId="{2A170A91-07D8-47CE-A0D5-94D74EA47D37}" srcOrd="0" destOrd="0" presId="urn:microsoft.com/office/officeart/2005/8/layout/hList1"/>
    <dgm:cxn modelId="{CC0EE63F-D225-45D9-A291-7D69F63BBCCF}" type="presParOf" srcId="{B28D2A87-FDD5-4378-98F9-1713DA45FE93}" destId="{2F985862-2642-47D3-8533-5A1322A1A921}" srcOrd="0" destOrd="0" presId="urn:microsoft.com/office/officeart/2005/8/layout/hList1"/>
    <dgm:cxn modelId="{8910D6A7-349F-488E-AA75-48B13D40023D}" type="presParOf" srcId="{2F985862-2642-47D3-8533-5A1322A1A921}" destId="{10413917-7FB4-495B-8705-ACC92BE99F25}" srcOrd="0" destOrd="0" presId="urn:microsoft.com/office/officeart/2005/8/layout/hList1"/>
    <dgm:cxn modelId="{7F53002C-D2CB-4616-90CD-CA5657AF9B26}" type="presParOf" srcId="{2F985862-2642-47D3-8533-5A1322A1A921}" destId="{55DA6080-61FA-49A3-B3F1-6FD100242056}" srcOrd="1" destOrd="0" presId="urn:microsoft.com/office/officeart/2005/8/layout/hList1"/>
    <dgm:cxn modelId="{8DBA84CE-EBE3-4CA1-9B4E-2E650CA898C0}" type="presParOf" srcId="{B28D2A87-FDD5-4378-98F9-1713DA45FE93}" destId="{59672A58-F501-4119-A8AF-8AC205BE18FD}" srcOrd="1" destOrd="0" presId="urn:microsoft.com/office/officeart/2005/8/layout/hList1"/>
    <dgm:cxn modelId="{3B4A915E-6026-4633-9CCC-C18BC87A0EE8}" type="presParOf" srcId="{B28D2A87-FDD5-4378-98F9-1713DA45FE93}" destId="{14C8D3B2-D94E-46D2-872E-D353F7D4DFF8}" srcOrd="2" destOrd="0" presId="urn:microsoft.com/office/officeart/2005/8/layout/hList1"/>
    <dgm:cxn modelId="{C2A9DF7A-632D-4FDD-AC68-A8D7A0C78AD0}" type="presParOf" srcId="{14C8D3B2-D94E-46D2-872E-D353F7D4DFF8}" destId="{F04AF417-0C67-4E18-9DA2-E52B14333945}" srcOrd="0" destOrd="0" presId="urn:microsoft.com/office/officeart/2005/8/layout/hList1"/>
    <dgm:cxn modelId="{B626F6A6-FA4F-462B-88E0-897E9EC4F3F7}" type="presParOf" srcId="{14C8D3B2-D94E-46D2-872E-D353F7D4DFF8}" destId="{7930D460-2712-4E91-B1BA-D397687111A5}" srcOrd="1" destOrd="0" presId="urn:microsoft.com/office/officeart/2005/8/layout/hList1"/>
    <dgm:cxn modelId="{D07FBF7E-BCA9-482E-8D51-92D8293F4DDE}" type="presParOf" srcId="{B28D2A87-FDD5-4378-98F9-1713DA45FE93}" destId="{FA8C17D6-EB73-4F7A-8E5C-E6FEA49F668D}" srcOrd="3" destOrd="0" presId="urn:microsoft.com/office/officeart/2005/8/layout/hList1"/>
    <dgm:cxn modelId="{6C06A0DF-8D3C-44E1-9608-AE29FE041687}" type="presParOf" srcId="{B28D2A87-FDD5-4378-98F9-1713DA45FE93}" destId="{C2CF0165-59C9-4A24-9E8B-FA51B82FA89F}" srcOrd="4" destOrd="0" presId="urn:microsoft.com/office/officeart/2005/8/layout/hList1"/>
    <dgm:cxn modelId="{2CEF392A-ABC9-480F-9C5B-D6180D2C4B26}" type="presParOf" srcId="{C2CF0165-59C9-4A24-9E8B-FA51B82FA89F}" destId="{2A170A91-07D8-47CE-A0D5-94D74EA47D37}" srcOrd="0" destOrd="0" presId="urn:microsoft.com/office/officeart/2005/8/layout/hList1"/>
    <dgm:cxn modelId="{32E01B18-31B4-41D3-8C6E-A90504457432}" type="presParOf" srcId="{C2CF0165-59C9-4A24-9E8B-FA51B82FA89F}" destId="{0544F394-5AEC-4C7A-8927-FE7D71F43C5A}" srcOrd="1" destOrd="0" presId="urn:microsoft.com/office/officeart/2005/8/layout/hList1"/>
    <dgm:cxn modelId="{1D390B2F-2DC3-4D62-8447-001AA94A90D3}" type="presParOf" srcId="{B28D2A87-FDD5-4378-98F9-1713DA45FE93}" destId="{2727EC32-285B-48C8-8A07-29847E649F5D}" srcOrd="5" destOrd="0" presId="urn:microsoft.com/office/officeart/2005/8/layout/hList1"/>
    <dgm:cxn modelId="{FEE31E8C-7BDB-4DD0-A4BC-4EF4DAB913EB}" type="presParOf" srcId="{B28D2A87-FDD5-4378-98F9-1713DA45FE93}" destId="{8A4A336C-74D7-434F-869A-C853DC9E0F59}" srcOrd="6" destOrd="0" presId="urn:microsoft.com/office/officeart/2005/8/layout/hList1"/>
    <dgm:cxn modelId="{D14C738E-6E96-46B6-891B-2990123EE01F}" type="presParOf" srcId="{8A4A336C-74D7-434F-869A-C853DC9E0F59}" destId="{2736C805-65DE-4C27-BA74-9757E9F76A61}" srcOrd="0" destOrd="0" presId="urn:microsoft.com/office/officeart/2005/8/layout/hList1"/>
    <dgm:cxn modelId="{CD27C624-307B-4F8D-8B6C-90EB094190F4}" type="presParOf" srcId="{8A4A336C-74D7-434F-869A-C853DC9E0F59}" destId="{C5C02941-8E70-4795-B11C-209A737ED08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A5334B2-D657-48AB-A51F-1E24F5671B2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AU"/>
        </a:p>
      </dgm:t>
    </dgm:pt>
    <dgm:pt modelId="{C18D8192-16FE-4E1A-9AB4-F15ABEE4A376}">
      <dgm:prSet phldrT="[Text]" custT="1"/>
      <dgm:spPr>
        <a:solidFill>
          <a:srgbClr val="000033"/>
        </a:solidFill>
      </dgm:spPr>
      <dgm:t>
        <a:bodyPr/>
        <a:lstStyle/>
        <a:p>
          <a:r>
            <a:rPr lang="en-AU" sz="1600" dirty="0"/>
            <a:t>Issues</a:t>
          </a:r>
        </a:p>
      </dgm:t>
    </dgm:pt>
    <dgm:pt modelId="{ECB5A7ED-A6FD-47E8-9BDE-71F4D4DD959B}" type="parTrans" cxnId="{9183F634-9682-4349-8B7C-C4C5D3D926DC}">
      <dgm:prSet/>
      <dgm:spPr/>
      <dgm:t>
        <a:bodyPr/>
        <a:lstStyle/>
        <a:p>
          <a:endParaRPr lang="en-AU"/>
        </a:p>
      </dgm:t>
    </dgm:pt>
    <dgm:pt modelId="{2F246FBA-F382-4D53-B580-8F370ED8C189}" type="sibTrans" cxnId="{9183F634-9682-4349-8B7C-C4C5D3D926DC}">
      <dgm:prSet/>
      <dgm:spPr/>
      <dgm:t>
        <a:bodyPr/>
        <a:lstStyle/>
        <a:p>
          <a:endParaRPr lang="en-AU"/>
        </a:p>
      </dgm:t>
    </dgm:pt>
    <dgm:pt modelId="{ADD00249-C181-4B2A-95C6-3C511903FF26}">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Collection Storage and Preservation </a:t>
          </a:r>
        </a:p>
      </dgm:t>
    </dgm:pt>
    <dgm:pt modelId="{5116BD9E-4FB0-4E36-9485-AD3E052FDC94}" type="parTrans" cxnId="{395FDBB3-C42F-432C-BD6F-40C901F296A4}">
      <dgm:prSet/>
      <dgm:spPr/>
      <dgm:t>
        <a:bodyPr/>
        <a:lstStyle/>
        <a:p>
          <a:endParaRPr lang="en-AU"/>
        </a:p>
      </dgm:t>
    </dgm:pt>
    <dgm:pt modelId="{53A98615-33E2-47C4-80C8-D0D320D07AEA}" type="sibTrans" cxnId="{395FDBB3-C42F-432C-BD6F-40C901F296A4}">
      <dgm:prSet/>
      <dgm:spPr/>
      <dgm:t>
        <a:bodyPr/>
        <a:lstStyle/>
        <a:p>
          <a:endParaRPr lang="en-AU"/>
        </a:p>
      </dgm:t>
    </dgm:pt>
    <dgm:pt modelId="{5BFFF2C6-88EC-4E84-83CD-821F8AF708F4}">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Preferred Locations</a:t>
          </a:r>
        </a:p>
      </dgm:t>
    </dgm:pt>
    <dgm:pt modelId="{BF7B8273-1D99-4648-8C3F-00337D0EA2A4}" type="parTrans" cxnId="{619FFB89-32BC-405A-9E37-FCBCFA57763F}">
      <dgm:prSet/>
      <dgm:spPr/>
      <dgm:t>
        <a:bodyPr/>
        <a:lstStyle/>
        <a:p>
          <a:endParaRPr lang="en-AU"/>
        </a:p>
      </dgm:t>
    </dgm:pt>
    <dgm:pt modelId="{7A2DD102-3DD1-4CBB-98B8-0A9781E8EE50}" type="sibTrans" cxnId="{619FFB89-32BC-405A-9E37-FCBCFA57763F}">
      <dgm:prSet/>
      <dgm:spPr/>
      <dgm:t>
        <a:bodyPr/>
        <a:lstStyle/>
        <a:p>
          <a:endParaRPr lang="en-AU"/>
        </a:p>
      </dgm:t>
    </dgm:pt>
    <dgm:pt modelId="{2ED5D574-EB98-4F96-9155-3A3BA276087C}">
      <dgm:prSet phldrT="[Text]" custT="1"/>
      <dgm:spPr>
        <a:solidFill>
          <a:srgbClr val="000033"/>
        </a:solidFill>
      </dgm:spPr>
      <dgm:t>
        <a:bodyPr/>
        <a:lstStyle/>
        <a:p>
          <a:pPr marL="114300" lvl="1" indent="0" defTabSz="622300">
            <a:lnSpc>
              <a:spcPct val="90000"/>
            </a:lnSpc>
            <a:spcBef>
              <a:spcPct val="0"/>
            </a:spcBef>
            <a:spcAft>
              <a:spcPct val="15000"/>
            </a:spcAft>
          </a:pPr>
          <a:r>
            <a:rPr lang="en-AU" sz="1600" dirty="0"/>
            <a:t>Opportunities  </a:t>
          </a:r>
        </a:p>
      </dgm:t>
    </dgm:pt>
    <dgm:pt modelId="{03620F52-24B0-467B-98EE-33D7A3C27A3E}" type="parTrans" cxnId="{AD51BE5A-C191-4E82-86A2-10F26AAF28B3}">
      <dgm:prSet/>
      <dgm:spPr/>
      <dgm:t>
        <a:bodyPr/>
        <a:lstStyle/>
        <a:p>
          <a:endParaRPr lang="en-AU"/>
        </a:p>
      </dgm:t>
    </dgm:pt>
    <dgm:pt modelId="{D6B2F66D-CC00-450B-A275-24A10C1CDCE3}" type="sibTrans" cxnId="{AD51BE5A-C191-4E82-86A2-10F26AAF28B3}">
      <dgm:prSet/>
      <dgm:spPr/>
      <dgm:t>
        <a:bodyPr/>
        <a:lstStyle/>
        <a:p>
          <a:endParaRPr lang="en-AU"/>
        </a:p>
      </dgm:t>
    </dgm:pt>
    <dgm:pt modelId="{E58145AE-CEE0-4205-8BB2-E46782DDBD8D}">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Collection Restoration</a:t>
          </a:r>
        </a:p>
      </dgm:t>
    </dgm:pt>
    <dgm:pt modelId="{0E19E29E-CFD7-4B59-BBBC-BFC429B48DE9}" type="parTrans" cxnId="{38D37AEA-8296-4350-B7DC-2255817457A8}">
      <dgm:prSet/>
      <dgm:spPr/>
      <dgm:t>
        <a:bodyPr/>
        <a:lstStyle/>
        <a:p>
          <a:endParaRPr lang="en-AU"/>
        </a:p>
      </dgm:t>
    </dgm:pt>
    <dgm:pt modelId="{A4D4C895-95C0-4CEA-81CC-F13E2EDA3803}" type="sibTrans" cxnId="{38D37AEA-8296-4350-B7DC-2255817457A8}">
      <dgm:prSet/>
      <dgm:spPr/>
      <dgm:t>
        <a:bodyPr/>
        <a:lstStyle/>
        <a:p>
          <a:endParaRPr lang="en-AU"/>
        </a:p>
      </dgm:t>
    </dgm:pt>
    <dgm:pt modelId="{28E3CA73-9E0F-471D-8734-73B8C0FF2766}">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Public Exhibition </a:t>
          </a:r>
        </a:p>
      </dgm:t>
    </dgm:pt>
    <dgm:pt modelId="{128D7250-C8D4-4029-A1B7-E4D3209C21C0}" type="parTrans" cxnId="{1C40D7D1-4D04-4D89-9612-E8008B8F897E}">
      <dgm:prSet/>
      <dgm:spPr/>
      <dgm:t>
        <a:bodyPr/>
        <a:lstStyle/>
        <a:p>
          <a:endParaRPr lang="en-AU"/>
        </a:p>
      </dgm:t>
    </dgm:pt>
    <dgm:pt modelId="{A67DDD88-9266-4543-BEE0-7B4907BB94D2}" type="sibTrans" cxnId="{1C40D7D1-4D04-4D89-9612-E8008B8F897E}">
      <dgm:prSet/>
      <dgm:spPr/>
      <dgm:t>
        <a:bodyPr/>
        <a:lstStyle/>
        <a:p>
          <a:endParaRPr lang="en-AU"/>
        </a:p>
      </dgm:t>
    </dgm:pt>
    <dgm:pt modelId="{FB6CE291-FC1B-440A-811C-55993B4CE673}">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Volunteers program</a:t>
          </a:r>
        </a:p>
      </dgm:t>
    </dgm:pt>
    <dgm:pt modelId="{F31AE8CD-D186-4648-A123-77B81953F6CB}" type="parTrans" cxnId="{455F09DA-A7FA-4A49-AB3D-A322A73614D1}">
      <dgm:prSet/>
      <dgm:spPr/>
      <dgm:t>
        <a:bodyPr/>
        <a:lstStyle/>
        <a:p>
          <a:endParaRPr lang="en-AU"/>
        </a:p>
      </dgm:t>
    </dgm:pt>
    <dgm:pt modelId="{2FEC6D13-2A27-4875-B09F-195E9B9C24FA}" type="sibTrans" cxnId="{455F09DA-A7FA-4A49-AB3D-A322A73614D1}">
      <dgm:prSet/>
      <dgm:spPr/>
      <dgm:t>
        <a:bodyPr/>
        <a:lstStyle/>
        <a:p>
          <a:endParaRPr lang="en-AU"/>
        </a:p>
      </dgm:t>
    </dgm:pt>
    <dgm:pt modelId="{1B3F136B-2627-424F-A120-E9F48A8A6CE8}">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Open access</a:t>
          </a:r>
        </a:p>
      </dgm:t>
    </dgm:pt>
    <dgm:pt modelId="{9753EBA0-3B77-48DC-A6D5-70F65B3DEBC6}" type="parTrans" cxnId="{5E3035A4-C742-44CD-9BB7-CBE3288C2FC9}">
      <dgm:prSet/>
      <dgm:spPr/>
      <dgm:t>
        <a:bodyPr/>
        <a:lstStyle/>
        <a:p>
          <a:endParaRPr lang="en-AU"/>
        </a:p>
      </dgm:t>
    </dgm:pt>
    <dgm:pt modelId="{99BB8BF1-0D4E-4676-9D97-E8E556E3BD15}" type="sibTrans" cxnId="{5E3035A4-C742-44CD-9BB7-CBE3288C2FC9}">
      <dgm:prSet/>
      <dgm:spPr/>
      <dgm:t>
        <a:bodyPr/>
        <a:lstStyle/>
        <a:p>
          <a:endParaRPr lang="en-AU"/>
        </a:p>
      </dgm:t>
    </dgm:pt>
    <dgm:pt modelId="{DC21B71D-C2AB-4398-993C-76EF8C9C3E25}">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Site Location</a:t>
          </a:r>
        </a:p>
      </dgm:t>
    </dgm:pt>
    <dgm:pt modelId="{99DFD0F8-2EC1-4A1F-BA63-28B601B36D07}" type="parTrans" cxnId="{61CDBFE5-C52D-44CE-9D57-36E53395DD9E}">
      <dgm:prSet/>
      <dgm:spPr/>
      <dgm:t>
        <a:bodyPr/>
        <a:lstStyle/>
        <a:p>
          <a:endParaRPr lang="en-AU"/>
        </a:p>
      </dgm:t>
    </dgm:pt>
    <dgm:pt modelId="{374A2AC2-9C21-4187-A796-297C4F41AAE3}" type="sibTrans" cxnId="{61CDBFE5-C52D-44CE-9D57-36E53395DD9E}">
      <dgm:prSet/>
      <dgm:spPr/>
      <dgm:t>
        <a:bodyPr/>
        <a:lstStyle/>
        <a:p>
          <a:endParaRPr lang="en-AU"/>
        </a:p>
      </dgm:t>
    </dgm:pt>
    <dgm:pt modelId="{A3FDB8D2-72EF-40C8-93D8-97C544B21AA4}">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Infrastructure</a:t>
          </a:r>
        </a:p>
      </dgm:t>
    </dgm:pt>
    <dgm:pt modelId="{5898F5F7-160F-44D8-A9B7-591C79D16462}" type="parTrans" cxnId="{87500384-AA43-46B1-85A1-E8E8274FC970}">
      <dgm:prSet/>
      <dgm:spPr/>
      <dgm:t>
        <a:bodyPr/>
        <a:lstStyle/>
        <a:p>
          <a:endParaRPr lang="en-AU"/>
        </a:p>
      </dgm:t>
    </dgm:pt>
    <dgm:pt modelId="{845088F1-1707-43D4-A93E-FD21EE02563B}" type="sibTrans" cxnId="{87500384-AA43-46B1-85A1-E8E8274FC970}">
      <dgm:prSet/>
      <dgm:spPr/>
      <dgm:t>
        <a:bodyPr/>
        <a:lstStyle/>
        <a:p>
          <a:endParaRPr lang="en-AU"/>
        </a:p>
      </dgm:t>
    </dgm:pt>
    <dgm:pt modelId="{AB25DE41-29EE-44D6-AD11-79E20EBAD30A}">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Research &amp; Education</a:t>
          </a:r>
        </a:p>
      </dgm:t>
    </dgm:pt>
    <dgm:pt modelId="{DA41DF21-9554-4FDB-BB38-924DD6CDD396}" type="parTrans" cxnId="{71C474BE-0837-43BE-8D5B-DCFFD6A9FD99}">
      <dgm:prSet/>
      <dgm:spPr/>
      <dgm:t>
        <a:bodyPr/>
        <a:lstStyle/>
        <a:p>
          <a:endParaRPr lang="en-AU"/>
        </a:p>
      </dgm:t>
    </dgm:pt>
    <dgm:pt modelId="{811447C9-019B-4D02-B932-98E8D1379550}" type="sibTrans" cxnId="{71C474BE-0837-43BE-8D5B-DCFFD6A9FD99}">
      <dgm:prSet/>
      <dgm:spPr/>
      <dgm:t>
        <a:bodyPr/>
        <a:lstStyle/>
        <a:p>
          <a:endParaRPr lang="en-AU"/>
        </a:p>
      </dgm:t>
    </dgm:pt>
    <dgm:pt modelId="{CFE6CF9D-29F2-4BA4-9B21-216C039CBCF0}">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Storage, &amp; preservation, restoration</a:t>
          </a:r>
        </a:p>
      </dgm:t>
    </dgm:pt>
    <dgm:pt modelId="{74ACB29C-077C-4E1A-B6AC-AFEB8943E996}" type="parTrans" cxnId="{6B704431-9BDA-4AB4-A338-D5D506D038D4}">
      <dgm:prSet/>
      <dgm:spPr/>
      <dgm:t>
        <a:bodyPr/>
        <a:lstStyle/>
        <a:p>
          <a:endParaRPr lang="en-AU"/>
        </a:p>
      </dgm:t>
    </dgm:pt>
    <dgm:pt modelId="{C53E38CF-2C3A-4536-BBD1-8BBD09DAA62F}" type="sibTrans" cxnId="{6B704431-9BDA-4AB4-A338-D5D506D038D4}">
      <dgm:prSet/>
      <dgm:spPr/>
      <dgm:t>
        <a:bodyPr/>
        <a:lstStyle/>
        <a:p>
          <a:endParaRPr lang="en-AU"/>
        </a:p>
      </dgm:t>
    </dgm:pt>
    <dgm:pt modelId="{34E5E949-D327-4849-BD37-113147D1FE35}">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Funding </a:t>
          </a:r>
        </a:p>
      </dgm:t>
    </dgm:pt>
    <dgm:pt modelId="{C22F1918-08D7-46F8-8C8A-494017DEFB66}" type="parTrans" cxnId="{6BDB6717-E351-4448-B6F3-DB3DA79DCB25}">
      <dgm:prSet/>
      <dgm:spPr/>
      <dgm:t>
        <a:bodyPr/>
        <a:lstStyle/>
        <a:p>
          <a:endParaRPr lang="en-AU"/>
        </a:p>
      </dgm:t>
    </dgm:pt>
    <dgm:pt modelId="{DC39B673-8FF6-46EF-9718-0678B6F34F52}" type="sibTrans" cxnId="{6BDB6717-E351-4448-B6F3-DB3DA79DCB25}">
      <dgm:prSet/>
      <dgm:spPr/>
      <dgm:t>
        <a:bodyPr/>
        <a:lstStyle/>
        <a:p>
          <a:endParaRPr lang="en-AU"/>
        </a:p>
      </dgm:t>
    </dgm:pt>
    <dgm:pt modelId="{5F210A23-7847-48E9-BD32-B6B327956593}">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Potential target markets </a:t>
          </a:r>
        </a:p>
      </dgm:t>
    </dgm:pt>
    <dgm:pt modelId="{5046AFCD-C949-4C3F-A89D-C91F4C9C682A}" type="parTrans" cxnId="{F757E2C7-1CC1-46A2-AB9B-67580368C9D6}">
      <dgm:prSet/>
      <dgm:spPr/>
      <dgm:t>
        <a:bodyPr/>
        <a:lstStyle/>
        <a:p>
          <a:endParaRPr lang="en-AU"/>
        </a:p>
      </dgm:t>
    </dgm:pt>
    <dgm:pt modelId="{3D2CA37B-B1F7-4F58-811F-C0D03DDDEFB2}" type="sibTrans" cxnId="{F757E2C7-1CC1-46A2-AB9B-67580368C9D6}">
      <dgm:prSet/>
      <dgm:spPr/>
      <dgm:t>
        <a:bodyPr/>
        <a:lstStyle/>
        <a:p>
          <a:endParaRPr lang="en-AU"/>
        </a:p>
      </dgm:t>
    </dgm:pt>
    <dgm:pt modelId="{707BB560-8A05-400B-84BB-7A6268344CDF}">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Volunteer program</a:t>
          </a:r>
        </a:p>
      </dgm:t>
    </dgm:pt>
    <dgm:pt modelId="{6E28A498-F9B9-40C3-847E-141ECDD2BFF7}" type="parTrans" cxnId="{9854BA23-46B9-42AB-8123-D149377BFC33}">
      <dgm:prSet/>
      <dgm:spPr/>
      <dgm:t>
        <a:bodyPr/>
        <a:lstStyle/>
        <a:p>
          <a:endParaRPr lang="en-AU"/>
        </a:p>
      </dgm:t>
    </dgm:pt>
    <dgm:pt modelId="{814B6B97-2757-4E9A-A05B-3011CF62CBC5}" type="sibTrans" cxnId="{9854BA23-46B9-42AB-8123-D149377BFC33}">
      <dgm:prSet/>
      <dgm:spPr/>
      <dgm:t>
        <a:bodyPr/>
        <a:lstStyle/>
        <a:p>
          <a:endParaRPr lang="en-AU"/>
        </a:p>
      </dgm:t>
    </dgm:pt>
    <dgm:pt modelId="{0D7F3873-E85D-4478-80AC-08F7F7CA5F58}">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Collection Display</a:t>
          </a:r>
        </a:p>
      </dgm:t>
    </dgm:pt>
    <dgm:pt modelId="{00B53342-3189-455E-B4F0-E1E9D30E21A0}" type="parTrans" cxnId="{E758F8C5-103B-47BA-ABC5-1BF0EEC3206D}">
      <dgm:prSet/>
      <dgm:spPr/>
      <dgm:t>
        <a:bodyPr/>
        <a:lstStyle/>
        <a:p>
          <a:endParaRPr lang="en-AU"/>
        </a:p>
      </dgm:t>
    </dgm:pt>
    <dgm:pt modelId="{89DD8261-B97A-498A-9EB3-02F2229CF36A}" type="sibTrans" cxnId="{E758F8C5-103B-47BA-ABC5-1BF0EEC3206D}">
      <dgm:prSet/>
      <dgm:spPr/>
      <dgm:t>
        <a:bodyPr/>
        <a:lstStyle/>
        <a:p>
          <a:endParaRPr lang="en-AU"/>
        </a:p>
      </dgm:t>
    </dgm:pt>
    <dgm:pt modelId="{08C4DBAB-12C9-4DD3-9EF5-01867C7390F5}">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Research &amp; Education</a:t>
          </a:r>
        </a:p>
      </dgm:t>
    </dgm:pt>
    <dgm:pt modelId="{B94A482F-64F1-4535-AFD5-177A4969A138}" type="parTrans" cxnId="{2371E15D-765C-4724-9509-E0B227453D8A}">
      <dgm:prSet/>
      <dgm:spPr/>
      <dgm:t>
        <a:bodyPr/>
        <a:lstStyle/>
        <a:p>
          <a:endParaRPr lang="en-AU"/>
        </a:p>
      </dgm:t>
    </dgm:pt>
    <dgm:pt modelId="{FE5DDB28-9849-4993-9CA2-9BEBDC4DC1AA}" type="sibTrans" cxnId="{2371E15D-765C-4724-9509-E0B227453D8A}">
      <dgm:prSet/>
      <dgm:spPr/>
      <dgm:t>
        <a:bodyPr/>
        <a:lstStyle/>
        <a:p>
          <a:endParaRPr lang="en-AU"/>
        </a:p>
      </dgm:t>
    </dgm:pt>
    <dgm:pt modelId="{89AFBBE3-5D1F-4224-8CA1-AB6234729632}">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Display </a:t>
          </a:r>
        </a:p>
      </dgm:t>
    </dgm:pt>
    <dgm:pt modelId="{0E755C39-C4B1-4888-B4D7-0E52FACF78EB}" type="parTrans" cxnId="{7237082C-BB06-42E2-95C2-BBCBA6AE2C20}">
      <dgm:prSet/>
      <dgm:spPr/>
      <dgm:t>
        <a:bodyPr/>
        <a:lstStyle/>
        <a:p>
          <a:endParaRPr lang="en-AU"/>
        </a:p>
      </dgm:t>
    </dgm:pt>
    <dgm:pt modelId="{6A93C5FE-C9FD-49E9-8B6E-4514A851ED44}" type="sibTrans" cxnId="{7237082C-BB06-42E2-95C2-BBCBA6AE2C20}">
      <dgm:prSet/>
      <dgm:spPr/>
      <dgm:t>
        <a:bodyPr/>
        <a:lstStyle/>
        <a:p>
          <a:endParaRPr lang="en-AU"/>
        </a:p>
      </dgm:t>
    </dgm:pt>
    <dgm:pt modelId="{ABEFC7CD-D6BD-4BF4-BF7C-221C2CD46491}">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Retail </a:t>
          </a:r>
        </a:p>
      </dgm:t>
    </dgm:pt>
    <dgm:pt modelId="{04855D2A-4376-4CE2-82DA-BE5B7D5EA7F3}" type="parTrans" cxnId="{0DBF53C6-5189-4D1B-8A9A-FFD54310DE6A}">
      <dgm:prSet/>
      <dgm:spPr/>
      <dgm:t>
        <a:bodyPr/>
        <a:lstStyle/>
        <a:p>
          <a:endParaRPr lang="en-AU"/>
        </a:p>
      </dgm:t>
    </dgm:pt>
    <dgm:pt modelId="{F5D31265-2EF5-443F-81E4-06E62317CF3E}" type="sibTrans" cxnId="{0DBF53C6-5189-4D1B-8A9A-FFD54310DE6A}">
      <dgm:prSet/>
      <dgm:spPr/>
      <dgm:t>
        <a:bodyPr/>
        <a:lstStyle/>
        <a:p>
          <a:endParaRPr lang="en-AU"/>
        </a:p>
      </dgm:t>
    </dgm:pt>
    <dgm:pt modelId="{8A6239AD-E61C-4ABD-B844-7F78A71CF419}">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Visitor Experiences and products</a:t>
          </a:r>
        </a:p>
      </dgm:t>
    </dgm:pt>
    <dgm:pt modelId="{DAA439B0-B4E9-4E8D-A116-44EAFE1056AA}" type="parTrans" cxnId="{DD76C731-1C8C-49CA-82A3-BF5DE5B0221D}">
      <dgm:prSet/>
      <dgm:spPr/>
      <dgm:t>
        <a:bodyPr/>
        <a:lstStyle/>
        <a:p>
          <a:endParaRPr lang="en-AU"/>
        </a:p>
      </dgm:t>
    </dgm:pt>
    <dgm:pt modelId="{24DA8D76-E905-414B-99C8-B678A042AE29}" type="sibTrans" cxnId="{DD76C731-1C8C-49CA-82A3-BF5DE5B0221D}">
      <dgm:prSet/>
      <dgm:spPr/>
      <dgm:t>
        <a:bodyPr/>
        <a:lstStyle/>
        <a:p>
          <a:endParaRPr lang="en-AU"/>
        </a:p>
      </dgm:t>
    </dgm:pt>
    <dgm:pt modelId="{DCF5A758-FA1D-4263-8491-819A2FA6D95F}">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Restoration</a:t>
          </a:r>
        </a:p>
      </dgm:t>
    </dgm:pt>
    <dgm:pt modelId="{DA1BAB8D-C577-4926-A9DB-9C746AFC0102}" type="parTrans" cxnId="{0F71FF2D-1CA3-4932-9E94-DA83D4A97976}">
      <dgm:prSet/>
      <dgm:spPr/>
      <dgm:t>
        <a:bodyPr/>
        <a:lstStyle/>
        <a:p>
          <a:endParaRPr lang="en-AU"/>
        </a:p>
      </dgm:t>
    </dgm:pt>
    <dgm:pt modelId="{77BCDDB4-DE3B-4289-8A2B-72F740CB4A6F}" type="sibTrans" cxnId="{0F71FF2D-1CA3-4932-9E94-DA83D4A97976}">
      <dgm:prSet/>
      <dgm:spPr/>
      <dgm:t>
        <a:bodyPr/>
        <a:lstStyle/>
        <a:p>
          <a:endParaRPr lang="en-AU"/>
        </a:p>
      </dgm:t>
    </dgm:pt>
    <dgm:pt modelId="{D173EE93-C4A3-440F-9A1A-0FD21E88F516}">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Retail</a:t>
          </a:r>
        </a:p>
      </dgm:t>
    </dgm:pt>
    <dgm:pt modelId="{6ABC9082-F33D-49C0-AE78-0A486D257173}" type="parTrans" cxnId="{BA8EEBB6-4EA4-45C4-9733-523F9C7CB48B}">
      <dgm:prSet/>
      <dgm:spPr/>
      <dgm:t>
        <a:bodyPr/>
        <a:lstStyle/>
        <a:p>
          <a:endParaRPr lang="en-AU"/>
        </a:p>
      </dgm:t>
    </dgm:pt>
    <dgm:pt modelId="{A98E6EBE-D36F-4624-8F3A-88CEDBA85394}" type="sibTrans" cxnId="{BA8EEBB6-4EA4-45C4-9733-523F9C7CB48B}">
      <dgm:prSet/>
      <dgm:spPr/>
      <dgm:t>
        <a:bodyPr/>
        <a:lstStyle/>
        <a:p>
          <a:endParaRPr lang="en-AU"/>
        </a:p>
      </dgm:t>
    </dgm:pt>
    <dgm:pt modelId="{B9AD09B7-2373-4C42-8DE0-D789DA7C19CC}">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Revenue model </a:t>
          </a:r>
        </a:p>
      </dgm:t>
    </dgm:pt>
    <dgm:pt modelId="{38D8E4EE-2991-4CE4-A550-210E67BF1054}" type="parTrans" cxnId="{ADFE673B-6D2C-4941-915D-9635E1FD24B4}">
      <dgm:prSet/>
      <dgm:spPr/>
      <dgm:t>
        <a:bodyPr/>
        <a:lstStyle/>
        <a:p>
          <a:endParaRPr lang="en-AU"/>
        </a:p>
      </dgm:t>
    </dgm:pt>
    <dgm:pt modelId="{C50E17E7-D821-4E08-AF47-EF9D3C565E20}" type="sibTrans" cxnId="{ADFE673B-6D2C-4941-915D-9635E1FD24B4}">
      <dgm:prSet/>
      <dgm:spPr/>
      <dgm:t>
        <a:bodyPr/>
        <a:lstStyle/>
        <a:p>
          <a:endParaRPr lang="en-AU"/>
        </a:p>
      </dgm:t>
    </dgm:pt>
    <dgm:pt modelId="{61F39D50-4CFC-48E6-A6F2-2FCCDFCFBA7B}">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Management Models </a:t>
          </a:r>
        </a:p>
      </dgm:t>
    </dgm:pt>
    <dgm:pt modelId="{6B05F5CF-9C8F-4137-A95A-C43CA2C58470}" type="parTrans" cxnId="{F3EBA238-B594-484A-8C17-C3A2A124652D}">
      <dgm:prSet/>
      <dgm:spPr/>
      <dgm:t>
        <a:bodyPr/>
        <a:lstStyle/>
        <a:p>
          <a:endParaRPr lang="en-AU"/>
        </a:p>
      </dgm:t>
    </dgm:pt>
    <dgm:pt modelId="{AB6B3BEE-D9CC-4233-BF49-E65E811E1A0D}" type="sibTrans" cxnId="{F3EBA238-B594-484A-8C17-C3A2A124652D}">
      <dgm:prSet/>
      <dgm:spPr/>
      <dgm:t>
        <a:bodyPr/>
        <a:lstStyle/>
        <a:p>
          <a:endParaRPr lang="en-AU"/>
        </a:p>
      </dgm:t>
    </dgm:pt>
    <dgm:pt modelId="{2883D8A6-2F89-4AF7-ACC1-0BEF8D76EFC5}">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Potential Options </a:t>
          </a:r>
        </a:p>
      </dgm:t>
    </dgm:pt>
    <dgm:pt modelId="{894F8B3D-879A-48AA-9092-97601EB0762E}" type="parTrans" cxnId="{8838ED2E-486E-4024-8854-AF431836512E}">
      <dgm:prSet/>
      <dgm:spPr/>
      <dgm:t>
        <a:bodyPr/>
        <a:lstStyle/>
        <a:p>
          <a:endParaRPr lang="en-AU"/>
        </a:p>
      </dgm:t>
    </dgm:pt>
    <dgm:pt modelId="{19E31564-56F1-4DB6-8E56-40B77A84B067}" type="sibTrans" cxnId="{8838ED2E-486E-4024-8854-AF431836512E}">
      <dgm:prSet/>
      <dgm:spPr/>
      <dgm:t>
        <a:bodyPr/>
        <a:lstStyle/>
        <a:p>
          <a:endParaRPr lang="en-AU"/>
        </a:p>
      </dgm:t>
    </dgm:pt>
    <dgm:pt modelId="{C8708AA0-D08C-4DDE-86F0-5AD07844FB8F}">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Central Vision</a:t>
          </a:r>
        </a:p>
      </dgm:t>
    </dgm:pt>
    <dgm:pt modelId="{9AE17B07-83C5-4B4C-9029-A91B7B355097}" type="parTrans" cxnId="{2104CF87-E220-43BC-922C-6938E2313340}">
      <dgm:prSet/>
      <dgm:spPr/>
      <dgm:t>
        <a:bodyPr/>
        <a:lstStyle/>
        <a:p>
          <a:endParaRPr lang="en-AU"/>
        </a:p>
      </dgm:t>
    </dgm:pt>
    <dgm:pt modelId="{E5648EC3-9C89-43C0-A942-525E505222C9}" type="sibTrans" cxnId="{2104CF87-E220-43BC-922C-6938E2313340}">
      <dgm:prSet/>
      <dgm:spPr/>
      <dgm:t>
        <a:bodyPr/>
        <a:lstStyle/>
        <a:p>
          <a:endParaRPr lang="en-AU"/>
        </a:p>
      </dgm:t>
    </dgm:pt>
    <dgm:pt modelId="{464119C7-2277-4059-9FEA-E862B291541D}" type="pres">
      <dgm:prSet presAssocID="{1A5334B2-D657-48AB-A51F-1E24F5671B20}" presName="Name0" presStyleCnt="0">
        <dgm:presLayoutVars>
          <dgm:dir/>
          <dgm:animLvl val="lvl"/>
          <dgm:resizeHandles val="exact"/>
        </dgm:presLayoutVars>
      </dgm:prSet>
      <dgm:spPr/>
    </dgm:pt>
    <dgm:pt modelId="{786634B4-58DE-4CBD-9DE3-22EF68188A6C}" type="pres">
      <dgm:prSet presAssocID="{C18D8192-16FE-4E1A-9AB4-F15ABEE4A376}" presName="composite" presStyleCnt="0"/>
      <dgm:spPr/>
    </dgm:pt>
    <dgm:pt modelId="{5EB57854-8303-4738-BB3E-EDAF44D7A888}" type="pres">
      <dgm:prSet presAssocID="{C18D8192-16FE-4E1A-9AB4-F15ABEE4A376}" presName="parTx" presStyleLbl="alignNode1" presStyleIdx="0" presStyleCnt="2">
        <dgm:presLayoutVars>
          <dgm:chMax val="0"/>
          <dgm:chPref val="0"/>
          <dgm:bulletEnabled val="1"/>
        </dgm:presLayoutVars>
      </dgm:prSet>
      <dgm:spPr/>
    </dgm:pt>
    <dgm:pt modelId="{6BE4F2D8-48D8-4267-8AD4-B6472DD2D4AB}" type="pres">
      <dgm:prSet presAssocID="{C18D8192-16FE-4E1A-9AB4-F15ABEE4A376}" presName="desTx" presStyleLbl="alignAccFollowNode1" presStyleIdx="0" presStyleCnt="2">
        <dgm:presLayoutVars>
          <dgm:bulletEnabled val="1"/>
        </dgm:presLayoutVars>
      </dgm:prSet>
      <dgm:spPr/>
    </dgm:pt>
    <dgm:pt modelId="{39D2CCB3-6C86-4024-BE41-A4BEF5234296}" type="pres">
      <dgm:prSet presAssocID="{2F246FBA-F382-4D53-B580-8F370ED8C189}" presName="space" presStyleCnt="0"/>
      <dgm:spPr/>
    </dgm:pt>
    <dgm:pt modelId="{1BC7E197-9552-4D1D-9C7A-67559AB3C709}" type="pres">
      <dgm:prSet presAssocID="{2ED5D574-EB98-4F96-9155-3A3BA276087C}" presName="composite" presStyleCnt="0"/>
      <dgm:spPr/>
    </dgm:pt>
    <dgm:pt modelId="{D34D51ED-6FC9-4AD4-A3C6-A67941302980}" type="pres">
      <dgm:prSet presAssocID="{2ED5D574-EB98-4F96-9155-3A3BA276087C}" presName="parTx" presStyleLbl="alignNode1" presStyleIdx="1" presStyleCnt="2">
        <dgm:presLayoutVars>
          <dgm:chMax val="0"/>
          <dgm:chPref val="0"/>
          <dgm:bulletEnabled val="1"/>
        </dgm:presLayoutVars>
      </dgm:prSet>
      <dgm:spPr/>
    </dgm:pt>
    <dgm:pt modelId="{6C989B60-8A3C-42D6-9A5C-AE4CCA241E2C}" type="pres">
      <dgm:prSet presAssocID="{2ED5D574-EB98-4F96-9155-3A3BA276087C}" presName="desTx" presStyleLbl="alignAccFollowNode1" presStyleIdx="1" presStyleCnt="2">
        <dgm:presLayoutVars>
          <dgm:bulletEnabled val="1"/>
        </dgm:presLayoutVars>
      </dgm:prSet>
      <dgm:spPr/>
    </dgm:pt>
  </dgm:ptLst>
  <dgm:cxnLst>
    <dgm:cxn modelId="{43971708-6408-4CF5-8491-501A6FC960AC}" type="presOf" srcId="{DCF5A758-FA1D-4263-8491-819A2FA6D95F}" destId="{6C989B60-8A3C-42D6-9A5C-AE4CCA241E2C}" srcOrd="0" destOrd="2" presId="urn:microsoft.com/office/officeart/2005/8/layout/hList1"/>
    <dgm:cxn modelId="{3B41600E-C2A8-40DA-87E0-E093A932DE85}" type="presOf" srcId="{C8708AA0-D08C-4DDE-86F0-5AD07844FB8F}" destId="{6BE4F2D8-48D8-4267-8AD4-B6472DD2D4AB}" srcOrd="0" destOrd="11" presId="urn:microsoft.com/office/officeart/2005/8/layout/hList1"/>
    <dgm:cxn modelId="{6BDB6717-E351-4448-B6F3-DB3DA79DCB25}" srcId="{C18D8192-16FE-4E1A-9AB4-F15ABEE4A376}" destId="{34E5E949-D327-4849-BD37-113147D1FE35}" srcOrd="10" destOrd="0" parTransId="{C22F1918-08D7-46F8-8C8A-494017DEFB66}" sibTransId="{DC39B673-8FF6-46EF-9718-0678B6F34F52}"/>
    <dgm:cxn modelId="{DE5F6C1C-01B9-4773-B794-3F1FB33764F6}" type="presOf" srcId="{5F210A23-7847-48E9-BD32-B6B327956593}" destId="{6C989B60-8A3C-42D6-9A5C-AE4CCA241E2C}" srcOrd="0" destOrd="9" presId="urn:microsoft.com/office/officeart/2005/8/layout/hList1"/>
    <dgm:cxn modelId="{0E458823-0777-4429-81C5-C55B76546D1A}" type="presOf" srcId="{D173EE93-C4A3-440F-9A1A-0FD21E88F516}" destId="{6C989B60-8A3C-42D6-9A5C-AE4CCA241E2C}" srcOrd="0" destOrd="6" presId="urn:microsoft.com/office/officeart/2005/8/layout/hList1"/>
    <dgm:cxn modelId="{9854BA23-46B9-42AB-8123-D149377BFC33}" srcId="{2ED5D574-EB98-4F96-9155-3A3BA276087C}" destId="{707BB560-8A05-400B-84BB-7A6268344CDF}" srcOrd="7" destOrd="0" parTransId="{6E28A498-F9B9-40C3-847E-141ECDD2BFF7}" sibTransId="{814B6B97-2757-4E9A-A05B-3011CF62CBC5}"/>
    <dgm:cxn modelId="{7237082C-BB06-42E2-95C2-BBCBA6AE2C20}" srcId="{2ED5D574-EB98-4F96-9155-3A3BA276087C}" destId="{89AFBBE3-5D1F-4224-8CA1-AB6234729632}" srcOrd="4" destOrd="0" parTransId="{0E755C39-C4B1-4888-B4D7-0E52FACF78EB}" sibTransId="{6A93C5FE-C9FD-49E9-8B6E-4514A851ED44}"/>
    <dgm:cxn modelId="{0F71FF2D-1CA3-4932-9E94-DA83D4A97976}" srcId="{2ED5D574-EB98-4F96-9155-3A3BA276087C}" destId="{DCF5A758-FA1D-4263-8491-819A2FA6D95F}" srcOrd="2" destOrd="0" parTransId="{DA1BAB8D-C577-4926-A9DB-9C746AFC0102}" sibTransId="{77BCDDB4-DE3B-4289-8A2B-72F740CB4A6F}"/>
    <dgm:cxn modelId="{8838ED2E-486E-4024-8854-AF431836512E}" srcId="{2ED5D574-EB98-4F96-9155-3A3BA276087C}" destId="{2883D8A6-2F89-4AF7-ACC1-0BEF8D76EFC5}" srcOrd="11" destOrd="0" parTransId="{894F8B3D-879A-48AA-9092-97601EB0762E}" sibTransId="{19E31564-56F1-4DB6-8E56-40B77A84B067}"/>
    <dgm:cxn modelId="{6B704431-9BDA-4AB4-A338-D5D506D038D4}" srcId="{2ED5D574-EB98-4F96-9155-3A3BA276087C}" destId="{CFE6CF9D-29F2-4BA4-9B21-216C039CBCF0}" srcOrd="1" destOrd="0" parTransId="{74ACB29C-077C-4E1A-B6AC-AFEB8943E996}" sibTransId="{C53E38CF-2C3A-4536-BBD1-8BBD09DAA62F}"/>
    <dgm:cxn modelId="{DD76C731-1C8C-49CA-82A3-BF5DE5B0221D}" srcId="{2ED5D574-EB98-4F96-9155-3A3BA276087C}" destId="{8A6239AD-E61C-4ABD-B844-7F78A71CF419}" srcOrd="5" destOrd="0" parTransId="{DAA439B0-B4E9-4E8D-A116-44EAFE1056AA}" sibTransId="{24DA8D76-E905-414B-99C8-B678A042AE29}"/>
    <dgm:cxn modelId="{D2ABAF32-E912-4A84-898E-835D74C13A36}" type="presOf" srcId="{FB6CE291-FC1B-440A-811C-55993B4CE673}" destId="{6BE4F2D8-48D8-4267-8AD4-B6472DD2D4AB}" srcOrd="0" destOrd="5" presId="urn:microsoft.com/office/officeart/2005/8/layout/hList1"/>
    <dgm:cxn modelId="{9183F634-9682-4349-8B7C-C4C5D3D926DC}" srcId="{1A5334B2-D657-48AB-A51F-1E24F5671B20}" destId="{C18D8192-16FE-4E1A-9AB4-F15ABEE4A376}" srcOrd="0" destOrd="0" parTransId="{ECB5A7ED-A6FD-47E8-9BDE-71F4D4DD959B}" sibTransId="{2F246FBA-F382-4D53-B580-8F370ED8C189}"/>
    <dgm:cxn modelId="{4B392E35-13A5-476D-9DE5-F57C1406FB7C}" type="presOf" srcId="{5BFFF2C6-88EC-4E84-83CD-821F8AF708F4}" destId="{6C989B60-8A3C-42D6-9A5C-AE4CCA241E2C}" srcOrd="0" destOrd="0" presId="urn:microsoft.com/office/officeart/2005/8/layout/hList1"/>
    <dgm:cxn modelId="{F3EBA238-B594-484A-8C17-C3A2A124652D}" srcId="{2ED5D574-EB98-4F96-9155-3A3BA276087C}" destId="{61F39D50-4CFC-48E6-A6F2-2FCCDFCFBA7B}" srcOrd="10" destOrd="0" parTransId="{6B05F5CF-9C8F-4137-A95A-C43CA2C58470}" sibTransId="{AB6B3BEE-D9CC-4233-BF49-E65E811E1A0D}"/>
    <dgm:cxn modelId="{ADFE673B-6D2C-4941-915D-9635E1FD24B4}" srcId="{2ED5D574-EB98-4F96-9155-3A3BA276087C}" destId="{B9AD09B7-2373-4C42-8DE0-D789DA7C19CC}" srcOrd="8" destOrd="0" parTransId="{38D8E4EE-2991-4CE4-A550-210E67BF1054}" sibTransId="{C50E17E7-D821-4E08-AF47-EF9D3C565E20}"/>
    <dgm:cxn modelId="{2371E15D-765C-4724-9509-E0B227453D8A}" srcId="{2ED5D574-EB98-4F96-9155-3A3BA276087C}" destId="{08C4DBAB-12C9-4DD3-9EF5-01867C7390F5}" srcOrd="3" destOrd="0" parTransId="{B94A482F-64F1-4535-AFD5-177A4969A138}" sibTransId="{FE5DDB28-9849-4993-9CA2-9BEBDC4DC1AA}"/>
    <dgm:cxn modelId="{0B41B566-63EF-4BD3-82EA-D392D0A612C2}" type="presOf" srcId="{C18D8192-16FE-4E1A-9AB4-F15ABEE4A376}" destId="{5EB57854-8303-4738-BB3E-EDAF44D7A888}" srcOrd="0" destOrd="0" presId="urn:microsoft.com/office/officeart/2005/8/layout/hList1"/>
    <dgm:cxn modelId="{98754849-F9D5-4A5D-96CD-BBA3E36DAC7B}" type="presOf" srcId="{34E5E949-D327-4849-BD37-113147D1FE35}" destId="{6BE4F2D8-48D8-4267-8AD4-B6472DD2D4AB}" srcOrd="0" destOrd="10" presId="urn:microsoft.com/office/officeart/2005/8/layout/hList1"/>
    <dgm:cxn modelId="{BBEF094B-57D5-4B72-8383-5A1D817E9568}" type="presOf" srcId="{2ED5D574-EB98-4F96-9155-3A3BA276087C}" destId="{D34D51ED-6FC9-4AD4-A3C6-A67941302980}" srcOrd="0" destOrd="0" presId="urn:microsoft.com/office/officeart/2005/8/layout/hList1"/>
    <dgm:cxn modelId="{0BF9504B-801D-4BD8-BD15-B8307E2D8164}" type="presOf" srcId="{61F39D50-4CFC-48E6-A6F2-2FCCDFCFBA7B}" destId="{6C989B60-8A3C-42D6-9A5C-AE4CCA241E2C}" srcOrd="0" destOrd="10" presId="urn:microsoft.com/office/officeart/2005/8/layout/hList1"/>
    <dgm:cxn modelId="{0EBA914C-7C8F-49C0-8F61-3749487969AC}" type="presOf" srcId="{ABEFC7CD-D6BD-4BF4-BF7C-221C2CD46491}" destId="{6BE4F2D8-48D8-4267-8AD4-B6472DD2D4AB}" srcOrd="0" destOrd="9" presId="urn:microsoft.com/office/officeart/2005/8/layout/hList1"/>
    <dgm:cxn modelId="{B95BC74D-98E2-479B-98E2-1193029E4DA1}" type="presOf" srcId="{89AFBBE3-5D1F-4224-8CA1-AB6234729632}" destId="{6C989B60-8A3C-42D6-9A5C-AE4CCA241E2C}" srcOrd="0" destOrd="4" presId="urn:microsoft.com/office/officeart/2005/8/layout/hList1"/>
    <dgm:cxn modelId="{1AE72B5A-BC46-4A10-89A7-37E470A5DB5B}" type="presOf" srcId="{0D7F3873-E85D-4478-80AC-08F7F7CA5F58}" destId="{6BE4F2D8-48D8-4267-8AD4-B6472DD2D4AB}" srcOrd="0" destOrd="2" presId="urn:microsoft.com/office/officeart/2005/8/layout/hList1"/>
    <dgm:cxn modelId="{AD51BE5A-C191-4E82-86A2-10F26AAF28B3}" srcId="{1A5334B2-D657-48AB-A51F-1E24F5671B20}" destId="{2ED5D574-EB98-4F96-9155-3A3BA276087C}" srcOrd="1" destOrd="0" parTransId="{03620F52-24B0-467B-98EE-33D7A3C27A3E}" sibTransId="{D6B2F66D-CC00-450B-A275-24A10C1CDCE3}"/>
    <dgm:cxn modelId="{38AE4E7C-9D16-46AF-BBA5-4B73C406858E}" type="presOf" srcId="{2883D8A6-2F89-4AF7-ACC1-0BEF8D76EFC5}" destId="{6C989B60-8A3C-42D6-9A5C-AE4CCA241E2C}" srcOrd="0" destOrd="11" presId="urn:microsoft.com/office/officeart/2005/8/layout/hList1"/>
    <dgm:cxn modelId="{C3054F80-E1FD-42EC-9C40-58940E3048BA}" type="presOf" srcId="{B9AD09B7-2373-4C42-8DE0-D789DA7C19CC}" destId="{6C989B60-8A3C-42D6-9A5C-AE4CCA241E2C}" srcOrd="0" destOrd="8" presId="urn:microsoft.com/office/officeart/2005/8/layout/hList1"/>
    <dgm:cxn modelId="{87500384-AA43-46B1-85A1-E8E8274FC970}" srcId="{C18D8192-16FE-4E1A-9AB4-F15ABEE4A376}" destId="{A3FDB8D2-72EF-40C8-93D8-97C544B21AA4}" srcOrd="8" destOrd="0" parTransId="{5898F5F7-160F-44D8-A9B7-591C79D16462}" sibTransId="{845088F1-1707-43D4-A93E-FD21EE02563B}"/>
    <dgm:cxn modelId="{2104CF87-E220-43BC-922C-6938E2313340}" srcId="{C18D8192-16FE-4E1A-9AB4-F15ABEE4A376}" destId="{C8708AA0-D08C-4DDE-86F0-5AD07844FB8F}" srcOrd="11" destOrd="0" parTransId="{9AE17B07-83C5-4B4C-9029-A91B7B355097}" sibTransId="{E5648EC3-9C89-43C0-A942-525E505222C9}"/>
    <dgm:cxn modelId="{619FFB89-32BC-405A-9E37-FCBCFA57763F}" srcId="{2ED5D574-EB98-4F96-9155-3A3BA276087C}" destId="{5BFFF2C6-88EC-4E84-83CD-821F8AF708F4}" srcOrd="0" destOrd="0" parTransId="{BF7B8273-1D99-4648-8C3F-00337D0EA2A4}" sibTransId="{7A2DD102-3DD1-4CBB-98B8-0A9781E8EE50}"/>
    <dgm:cxn modelId="{53F94990-43FB-4BEA-9803-E0BCB74042FA}" type="presOf" srcId="{CFE6CF9D-29F2-4BA4-9B21-216C039CBCF0}" destId="{6C989B60-8A3C-42D6-9A5C-AE4CCA241E2C}" srcOrd="0" destOrd="1" presId="urn:microsoft.com/office/officeart/2005/8/layout/hList1"/>
    <dgm:cxn modelId="{6D3ED5A2-5ED8-4EC7-A78F-E245254356EB}" type="presOf" srcId="{DC21B71D-C2AB-4398-993C-76EF8C9C3E25}" destId="{6BE4F2D8-48D8-4267-8AD4-B6472DD2D4AB}" srcOrd="0" destOrd="7" presId="urn:microsoft.com/office/officeart/2005/8/layout/hList1"/>
    <dgm:cxn modelId="{5E3035A4-C742-44CD-9BB7-CBE3288C2FC9}" srcId="{C18D8192-16FE-4E1A-9AB4-F15ABEE4A376}" destId="{1B3F136B-2627-424F-A120-E9F48A8A6CE8}" srcOrd="6" destOrd="0" parTransId="{9753EBA0-3B77-48DC-A6D5-70F65B3DEBC6}" sibTransId="{99BB8BF1-0D4E-4676-9D97-E8E556E3BD15}"/>
    <dgm:cxn modelId="{714B18AF-2F19-41E1-8B6E-EC74768C5F09}" type="presOf" srcId="{E58145AE-CEE0-4205-8BB2-E46782DDBD8D}" destId="{6BE4F2D8-48D8-4267-8AD4-B6472DD2D4AB}" srcOrd="0" destOrd="1" presId="urn:microsoft.com/office/officeart/2005/8/layout/hList1"/>
    <dgm:cxn modelId="{DA7A9AB2-FF0B-4A07-924D-3FE267FBE9EC}" type="presOf" srcId="{1A5334B2-D657-48AB-A51F-1E24F5671B20}" destId="{464119C7-2277-4059-9FEA-E862B291541D}" srcOrd="0" destOrd="0" presId="urn:microsoft.com/office/officeart/2005/8/layout/hList1"/>
    <dgm:cxn modelId="{395FDBB3-C42F-432C-BD6F-40C901F296A4}" srcId="{C18D8192-16FE-4E1A-9AB4-F15ABEE4A376}" destId="{ADD00249-C181-4B2A-95C6-3C511903FF26}" srcOrd="0" destOrd="0" parTransId="{5116BD9E-4FB0-4E36-9485-AD3E052FDC94}" sibTransId="{53A98615-33E2-47C4-80C8-D0D320D07AEA}"/>
    <dgm:cxn modelId="{704BE1B6-50F0-444B-BE91-842F4F715E78}" type="presOf" srcId="{ADD00249-C181-4B2A-95C6-3C511903FF26}" destId="{6BE4F2D8-48D8-4267-8AD4-B6472DD2D4AB}" srcOrd="0" destOrd="0" presId="urn:microsoft.com/office/officeart/2005/8/layout/hList1"/>
    <dgm:cxn modelId="{BA8EEBB6-4EA4-45C4-9733-523F9C7CB48B}" srcId="{2ED5D574-EB98-4F96-9155-3A3BA276087C}" destId="{D173EE93-C4A3-440F-9A1A-0FD21E88F516}" srcOrd="6" destOrd="0" parTransId="{6ABC9082-F33D-49C0-AE78-0A486D257173}" sibTransId="{A98E6EBE-D36F-4624-8F3A-88CEDBA85394}"/>
    <dgm:cxn modelId="{71C474BE-0837-43BE-8D5B-DCFFD6A9FD99}" srcId="{C18D8192-16FE-4E1A-9AB4-F15ABEE4A376}" destId="{AB25DE41-29EE-44D6-AD11-79E20EBAD30A}" srcOrd="4" destOrd="0" parTransId="{DA41DF21-9554-4FDB-BB38-924DD6CDD396}" sibTransId="{811447C9-019B-4D02-B932-98E8D1379550}"/>
    <dgm:cxn modelId="{E758F8C5-103B-47BA-ABC5-1BF0EEC3206D}" srcId="{C18D8192-16FE-4E1A-9AB4-F15ABEE4A376}" destId="{0D7F3873-E85D-4478-80AC-08F7F7CA5F58}" srcOrd="2" destOrd="0" parTransId="{00B53342-3189-455E-B4F0-E1E9D30E21A0}" sibTransId="{89DD8261-B97A-498A-9EB3-02F2229CF36A}"/>
    <dgm:cxn modelId="{0DBF53C6-5189-4D1B-8A9A-FFD54310DE6A}" srcId="{C18D8192-16FE-4E1A-9AB4-F15ABEE4A376}" destId="{ABEFC7CD-D6BD-4BF4-BF7C-221C2CD46491}" srcOrd="9" destOrd="0" parTransId="{04855D2A-4376-4CE2-82DA-BE5B7D5EA7F3}" sibTransId="{F5D31265-2EF5-443F-81E4-06E62317CF3E}"/>
    <dgm:cxn modelId="{9E4080C7-4FAE-44DB-8CA5-0B8B43056169}" type="presOf" srcId="{1B3F136B-2627-424F-A120-E9F48A8A6CE8}" destId="{6BE4F2D8-48D8-4267-8AD4-B6472DD2D4AB}" srcOrd="0" destOrd="6" presId="urn:microsoft.com/office/officeart/2005/8/layout/hList1"/>
    <dgm:cxn modelId="{F757E2C7-1CC1-46A2-AB9B-67580368C9D6}" srcId="{2ED5D574-EB98-4F96-9155-3A3BA276087C}" destId="{5F210A23-7847-48E9-BD32-B6B327956593}" srcOrd="9" destOrd="0" parTransId="{5046AFCD-C949-4C3F-A89D-C91F4C9C682A}" sibTransId="{3D2CA37B-B1F7-4F58-811F-C0D03DDDEFB2}"/>
    <dgm:cxn modelId="{8AD538C9-AFE4-4EF3-81F3-C38C3CF5455E}" type="presOf" srcId="{08C4DBAB-12C9-4DD3-9EF5-01867C7390F5}" destId="{6C989B60-8A3C-42D6-9A5C-AE4CCA241E2C}" srcOrd="0" destOrd="3" presId="urn:microsoft.com/office/officeart/2005/8/layout/hList1"/>
    <dgm:cxn modelId="{FB3304D0-E906-409B-950B-9F9F8B5DA90F}" type="presOf" srcId="{707BB560-8A05-400B-84BB-7A6268344CDF}" destId="{6C989B60-8A3C-42D6-9A5C-AE4CCA241E2C}" srcOrd="0" destOrd="7" presId="urn:microsoft.com/office/officeart/2005/8/layout/hList1"/>
    <dgm:cxn modelId="{1C40D7D1-4D04-4D89-9612-E8008B8F897E}" srcId="{C18D8192-16FE-4E1A-9AB4-F15ABEE4A376}" destId="{28E3CA73-9E0F-471D-8734-73B8C0FF2766}" srcOrd="3" destOrd="0" parTransId="{128D7250-C8D4-4029-A1B7-E4D3209C21C0}" sibTransId="{A67DDD88-9266-4543-BEE0-7B4907BB94D2}"/>
    <dgm:cxn modelId="{1EDA17D9-3027-4397-9454-CD6C88AD1820}" type="presOf" srcId="{28E3CA73-9E0F-471D-8734-73B8C0FF2766}" destId="{6BE4F2D8-48D8-4267-8AD4-B6472DD2D4AB}" srcOrd="0" destOrd="3" presId="urn:microsoft.com/office/officeart/2005/8/layout/hList1"/>
    <dgm:cxn modelId="{455F09DA-A7FA-4A49-AB3D-A322A73614D1}" srcId="{C18D8192-16FE-4E1A-9AB4-F15ABEE4A376}" destId="{FB6CE291-FC1B-440A-811C-55993B4CE673}" srcOrd="5" destOrd="0" parTransId="{F31AE8CD-D186-4648-A123-77B81953F6CB}" sibTransId="{2FEC6D13-2A27-4875-B09F-195E9B9C24FA}"/>
    <dgm:cxn modelId="{E94807DF-A091-4770-A9E8-7CBC00A6A2F6}" type="presOf" srcId="{8A6239AD-E61C-4ABD-B844-7F78A71CF419}" destId="{6C989B60-8A3C-42D6-9A5C-AE4CCA241E2C}" srcOrd="0" destOrd="5" presId="urn:microsoft.com/office/officeart/2005/8/layout/hList1"/>
    <dgm:cxn modelId="{61CDBFE5-C52D-44CE-9D57-36E53395DD9E}" srcId="{C18D8192-16FE-4E1A-9AB4-F15ABEE4A376}" destId="{DC21B71D-C2AB-4398-993C-76EF8C9C3E25}" srcOrd="7" destOrd="0" parTransId="{99DFD0F8-2EC1-4A1F-BA63-28B601B36D07}" sibTransId="{374A2AC2-9C21-4187-A796-297C4F41AAE3}"/>
    <dgm:cxn modelId="{38D37AEA-8296-4350-B7DC-2255817457A8}" srcId="{C18D8192-16FE-4E1A-9AB4-F15ABEE4A376}" destId="{E58145AE-CEE0-4205-8BB2-E46782DDBD8D}" srcOrd="1" destOrd="0" parTransId="{0E19E29E-CFD7-4B59-BBBC-BFC429B48DE9}" sibTransId="{A4D4C895-95C0-4CEA-81CC-F13E2EDA3803}"/>
    <dgm:cxn modelId="{C9B5ABF0-A488-4BBA-AD08-A78D913B714E}" type="presOf" srcId="{AB25DE41-29EE-44D6-AD11-79E20EBAD30A}" destId="{6BE4F2D8-48D8-4267-8AD4-B6472DD2D4AB}" srcOrd="0" destOrd="4" presId="urn:microsoft.com/office/officeart/2005/8/layout/hList1"/>
    <dgm:cxn modelId="{945462F8-4C94-4AFB-B2A3-63509B7FA00B}" type="presOf" srcId="{A3FDB8D2-72EF-40C8-93D8-97C544B21AA4}" destId="{6BE4F2D8-48D8-4267-8AD4-B6472DD2D4AB}" srcOrd="0" destOrd="8" presId="urn:microsoft.com/office/officeart/2005/8/layout/hList1"/>
    <dgm:cxn modelId="{B89135B8-2F00-4290-AE4F-771CF31E7E92}" type="presParOf" srcId="{464119C7-2277-4059-9FEA-E862B291541D}" destId="{786634B4-58DE-4CBD-9DE3-22EF68188A6C}" srcOrd="0" destOrd="0" presId="urn:microsoft.com/office/officeart/2005/8/layout/hList1"/>
    <dgm:cxn modelId="{DF6EA0C8-22A8-4709-A154-A941DE93182B}" type="presParOf" srcId="{786634B4-58DE-4CBD-9DE3-22EF68188A6C}" destId="{5EB57854-8303-4738-BB3E-EDAF44D7A888}" srcOrd="0" destOrd="0" presId="urn:microsoft.com/office/officeart/2005/8/layout/hList1"/>
    <dgm:cxn modelId="{BC81AECA-44C4-4C87-BC68-89EA67169307}" type="presParOf" srcId="{786634B4-58DE-4CBD-9DE3-22EF68188A6C}" destId="{6BE4F2D8-48D8-4267-8AD4-B6472DD2D4AB}" srcOrd="1" destOrd="0" presId="urn:microsoft.com/office/officeart/2005/8/layout/hList1"/>
    <dgm:cxn modelId="{5CEAFC98-D7E4-49D7-B72C-1EEF4AE28213}" type="presParOf" srcId="{464119C7-2277-4059-9FEA-E862B291541D}" destId="{39D2CCB3-6C86-4024-BE41-A4BEF5234296}" srcOrd="1" destOrd="0" presId="urn:microsoft.com/office/officeart/2005/8/layout/hList1"/>
    <dgm:cxn modelId="{76370AFF-5640-4A83-A3C9-7E7E0D2134EF}" type="presParOf" srcId="{464119C7-2277-4059-9FEA-E862B291541D}" destId="{1BC7E197-9552-4D1D-9C7A-67559AB3C709}" srcOrd="2" destOrd="0" presId="urn:microsoft.com/office/officeart/2005/8/layout/hList1"/>
    <dgm:cxn modelId="{8939D268-913E-4864-8822-90350A85CCDF}" type="presParOf" srcId="{1BC7E197-9552-4D1D-9C7A-67559AB3C709}" destId="{D34D51ED-6FC9-4AD4-A3C6-A67941302980}" srcOrd="0" destOrd="0" presId="urn:microsoft.com/office/officeart/2005/8/layout/hList1"/>
    <dgm:cxn modelId="{DC5E6DE5-441A-4707-BC0E-920ACB778724}" type="presParOf" srcId="{1BC7E197-9552-4D1D-9C7A-67559AB3C709}" destId="{6C989B60-8A3C-42D6-9A5C-AE4CCA241E2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A5334B2-D657-48AB-A51F-1E24F5671B2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AU"/>
        </a:p>
      </dgm:t>
    </dgm:pt>
    <dgm:pt modelId="{C18D8192-16FE-4E1A-9AB4-F15ABEE4A376}">
      <dgm:prSet phldrT="[Text]" custT="1"/>
      <dgm:spPr>
        <a:solidFill>
          <a:srgbClr val="000033"/>
        </a:solidFill>
      </dgm:spPr>
      <dgm:t>
        <a:bodyPr/>
        <a:lstStyle/>
        <a:p>
          <a:r>
            <a:rPr lang="en-AU" sz="1600" b="1" dirty="0"/>
            <a:t>Revenue</a:t>
          </a:r>
        </a:p>
      </dgm:t>
    </dgm:pt>
    <dgm:pt modelId="{ECB5A7ED-A6FD-47E8-9BDE-71F4D4DD959B}" type="parTrans" cxnId="{9183F634-9682-4349-8B7C-C4C5D3D926DC}">
      <dgm:prSet/>
      <dgm:spPr/>
      <dgm:t>
        <a:bodyPr/>
        <a:lstStyle/>
        <a:p>
          <a:endParaRPr lang="en-AU"/>
        </a:p>
      </dgm:t>
    </dgm:pt>
    <dgm:pt modelId="{2F246FBA-F382-4D53-B580-8F370ED8C189}" type="sibTrans" cxnId="{9183F634-9682-4349-8B7C-C4C5D3D926DC}">
      <dgm:prSet/>
      <dgm:spPr/>
      <dgm:t>
        <a:bodyPr/>
        <a:lstStyle/>
        <a:p>
          <a:endParaRPr lang="en-AU"/>
        </a:p>
      </dgm:t>
    </dgm:pt>
    <dgm:pt modelId="{ADD00249-C181-4B2A-95C6-3C511903FF26}">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Collection Storage and Preservation </a:t>
          </a:r>
        </a:p>
      </dgm:t>
    </dgm:pt>
    <dgm:pt modelId="{5116BD9E-4FB0-4E36-9485-AD3E052FDC94}" type="parTrans" cxnId="{395FDBB3-C42F-432C-BD6F-40C901F296A4}">
      <dgm:prSet/>
      <dgm:spPr/>
      <dgm:t>
        <a:bodyPr/>
        <a:lstStyle/>
        <a:p>
          <a:endParaRPr lang="en-AU"/>
        </a:p>
      </dgm:t>
    </dgm:pt>
    <dgm:pt modelId="{53A98615-33E2-47C4-80C8-D0D320D07AEA}" type="sibTrans" cxnId="{395FDBB3-C42F-432C-BD6F-40C901F296A4}">
      <dgm:prSet/>
      <dgm:spPr/>
      <dgm:t>
        <a:bodyPr/>
        <a:lstStyle/>
        <a:p>
          <a:endParaRPr lang="en-AU"/>
        </a:p>
      </dgm:t>
    </dgm:pt>
    <dgm:pt modelId="{5BFFF2C6-88EC-4E84-83CD-821F8AF708F4}">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Storage, &amp; preservation,</a:t>
          </a:r>
        </a:p>
      </dgm:t>
    </dgm:pt>
    <dgm:pt modelId="{BF7B8273-1D99-4648-8C3F-00337D0EA2A4}" type="parTrans" cxnId="{619FFB89-32BC-405A-9E37-FCBCFA57763F}">
      <dgm:prSet/>
      <dgm:spPr/>
      <dgm:t>
        <a:bodyPr/>
        <a:lstStyle/>
        <a:p>
          <a:endParaRPr lang="en-AU"/>
        </a:p>
      </dgm:t>
    </dgm:pt>
    <dgm:pt modelId="{7A2DD102-3DD1-4CBB-98B8-0A9781E8EE50}" type="sibTrans" cxnId="{619FFB89-32BC-405A-9E37-FCBCFA57763F}">
      <dgm:prSet/>
      <dgm:spPr/>
      <dgm:t>
        <a:bodyPr/>
        <a:lstStyle/>
        <a:p>
          <a:endParaRPr lang="en-AU"/>
        </a:p>
      </dgm:t>
    </dgm:pt>
    <dgm:pt modelId="{2ED5D574-EB98-4F96-9155-3A3BA276087C}">
      <dgm:prSet phldrT="[Text]" custT="1"/>
      <dgm:spPr>
        <a:solidFill>
          <a:srgbClr val="000033"/>
        </a:solidFill>
      </dgm:spPr>
      <dgm:t>
        <a:bodyPr/>
        <a:lstStyle/>
        <a:p>
          <a:pPr marL="114300" lvl="1" indent="0" defTabSz="622300">
            <a:lnSpc>
              <a:spcPct val="90000"/>
            </a:lnSpc>
            <a:spcBef>
              <a:spcPct val="0"/>
            </a:spcBef>
            <a:spcAft>
              <a:spcPct val="15000"/>
            </a:spcAft>
          </a:pPr>
          <a:r>
            <a:rPr lang="en-AU" sz="1600" b="1" dirty="0"/>
            <a:t>Costs</a:t>
          </a:r>
          <a:br>
            <a:rPr lang="en-AU" sz="1600" dirty="0"/>
          </a:br>
          <a:r>
            <a:rPr lang="en-AU" sz="1200" dirty="0"/>
            <a:t> (If not publicly available, then to be provided by </a:t>
          </a:r>
          <a:r>
            <a:rPr lang="en-AU" sz="1200" dirty="0" err="1"/>
            <a:t>NTV</a:t>
          </a:r>
          <a:r>
            <a:rPr lang="en-AU" sz="1200" dirty="0"/>
            <a:t> or third party appointed by </a:t>
          </a:r>
          <a:r>
            <a:rPr lang="en-AU" sz="1200" dirty="0" err="1"/>
            <a:t>NTV</a:t>
          </a:r>
          <a:r>
            <a:rPr lang="en-AU" sz="1200" dirty="0"/>
            <a:t>)   </a:t>
          </a:r>
        </a:p>
      </dgm:t>
    </dgm:pt>
    <dgm:pt modelId="{03620F52-24B0-467B-98EE-33D7A3C27A3E}" type="parTrans" cxnId="{AD51BE5A-C191-4E82-86A2-10F26AAF28B3}">
      <dgm:prSet/>
      <dgm:spPr/>
      <dgm:t>
        <a:bodyPr/>
        <a:lstStyle/>
        <a:p>
          <a:endParaRPr lang="en-AU"/>
        </a:p>
      </dgm:t>
    </dgm:pt>
    <dgm:pt modelId="{D6B2F66D-CC00-450B-A275-24A10C1CDCE3}" type="sibTrans" cxnId="{AD51BE5A-C191-4E82-86A2-10F26AAF28B3}">
      <dgm:prSet/>
      <dgm:spPr/>
      <dgm:t>
        <a:bodyPr/>
        <a:lstStyle/>
        <a:p>
          <a:endParaRPr lang="en-AU"/>
        </a:p>
      </dgm:t>
    </dgm:pt>
    <dgm:pt modelId="{E58145AE-CEE0-4205-8BB2-E46782DDBD8D}">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Collection Restoration</a:t>
          </a:r>
        </a:p>
      </dgm:t>
    </dgm:pt>
    <dgm:pt modelId="{0E19E29E-CFD7-4B59-BBBC-BFC429B48DE9}" type="parTrans" cxnId="{38D37AEA-8296-4350-B7DC-2255817457A8}">
      <dgm:prSet/>
      <dgm:spPr/>
      <dgm:t>
        <a:bodyPr/>
        <a:lstStyle/>
        <a:p>
          <a:endParaRPr lang="en-AU"/>
        </a:p>
      </dgm:t>
    </dgm:pt>
    <dgm:pt modelId="{A4D4C895-95C0-4CEA-81CC-F13E2EDA3803}" type="sibTrans" cxnId="{38D37AEA-8296-4350-B7DC-2255817457A8}">
      <dgm:prSet/>
      <dgm:spPr/>
      <dgm:t>
        <a:bodyPr/>
        <a:lstStyle/>
        <a:p>
          <a:endParaRPr lang="en-AU"/>
        </a:p>
      </dgm:t>
    </dgm:pt>
    <dgm:pt modelId="{28E3CA73-9E0F-471D-8734-73B8C0FF2766}">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Public Exhibition </a:t>
          </a:r>
        </a:p>
      </dgm:t>
    </dgm:pt>
    <dgm:pt modelId="{128D7250-C8D4-4029-A1B7-E4D3209C21C0}" type="parTrans" cxnId="{1C40D7D1-4D04-4D89-9612-E8008B8F897E}">
      <dgm:prSet/>
      <dgm:spPr/>
      <dgm:t>
        <a:bodyPr/>
        <a:lstStyle/>
        <a:p>
          <a:endParaRPr lang="en-AU"/>
        </a:p>
      </dgm:t>
    </dgm:pt>
    <dgm:pt modelId="{A67DDD88-9266-4543-BEE0-7B4907BB94D2}" type="sibTrans" cxnId="{1C40D7D1-4D04-4D89-9612-E8008B8F897E}">
      <dgm:prSet/>
      <dgm:spPr/>
      <dgm:t>
        <a:bodyPr/>
        <a:lstStyle/>
        <a:p>
          <a:endParaRPr lang="en-AU"/>
        </a:p>
      </dgm:t>
    </dgm:pt>
    <dgm:pt modelId="{AB25DE41-29EE-44D6-AD11-79E20EBAD30A}">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Research &amp; Education</a:t>
          </a:r>
        </a:p>
      </dgm:t>
    </dgm:pt>
    <dgm:pt modelId="{DA41DF21-9554-4FDB-BB38-924DD6CDD396}" type="parTrans" cxnId="{71C474BE-0837-43BE-8D5B-DCFFD6A9FD99}">
      <dgm:prSet/>
      <dgm:spPr/>
      <dgm:t>
        <a:bodyPr/>
        <a:lstStyle/>
        <a:p>
          <a:endParaRPr lang="en-AU"/>
        </a:p>
      </dgm:t>
    </dgm:pt>
    <dgm:pt modelId="{811447C9-019B-4D02-B932-98E8D1379550}" type="sibTrans" cxnId="{71C474BE-0837-43BE-8D5B-DCFFD6A9FD99}">
      <dgm:prSet/>
      <dgm:spPr/>
      <dgm:t>
        <a:bodyPr/>
        <a:lstStyle/>
        <a:p>
          <a:endParaRPr lang="en-AU"/>
        </a:p>
      </dgm:t>
    </dgm:pt>
    <dgm:pt modelId="{707BB560-8A05-400B-84BB-7A6268344CDF}">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Volunteer program</a:t>
          </a:r>
        </a:p>
      </dgm:t>
    </dgm:pt>
    <dgm:pt modelId="{6E28A498-F9B9-40C3-847E-141ECDD2BFF7}" type="parTrans" cxnId="{9854BA23-46B9-42AB-8123-D149377BFC33}">
      <dgm:prSet/>
      <dgm:spPr/>
      <dgm:t>
        <a:bodyPr/>
        <a:lstStyle/>
        <a:p>
          <a:endParaRPr lang="en-AU"/>
        </a:p>
      </dgm:t>
    </dgm:pt>
    <dgm:pt modelId="{814B6B97-2757-4E9A-A05B-3011CF62CBC5}" type="sibTrans" cxnId="{9854BA23-46B9-42AB-8123-D149377BFC33}">
      <dgm:prSet/>
      <dgm:spPr/>
      <dgm:t>
        <a:bodyPr/>
        <a:lstStyle/>
        <a:p>
          <a:endParaRPr lang="en-AU"/>
        </a:p>
      </dgm:t>
    </dgm:pt>
    <dgm:pt modelId="{0D7F3873-E85D-4478-80AC-08F7F7CA5F58}">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dirty="0"/>
            <a:t>Collection Display</a:t>
          </a:r>
        </a:p>
      </dgm:t>
    </dgm:pt>
    <dgm:pt modelId="{00B53342-3189-455E-B4F0-E1E9D30E21A0}" type="parTrans" cxnId="{E758F8C5-103B-47BA-ABC5-1BF0EEC3206D}">
      <dgm:prSet/>
      <dgm:spPr/>
      <dgm:t>
        <a:bodyPr/>
        <a:lstStyle/>
        <a:p>
          <a:endParaRPr lang="en-AU"/>
        </a:p>
      </dgm:t>
    </dgm:pt>
    <dgm:pt modelId="{89DD8261-B97A-498A-9EB3-02F2229CF36A}" type="sibTrans" cxnId="{E758F8C5-103B-47BA-ABC5-1BF0EEC3206D}">
      <dgm:prSet/>
      <dgm:spPr/>
      <dgm:t>
        <a:bodyPr/>
        <a:lstStyle/>
        <a:p>
          <a:endParaRPr lang="en-AU"/>
        </a:p>
      </dgm:t>
    </dgm:pt>
    <dgm:pt modelId="{08C4DBAB-12C9-4DD3-9EF5-01867C7390F5}">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Research &amp; Education</a:t>
          </a:r>
        </a:p>
      </dgm:t>
    </dgm:pt>
    <dgm:pt modelId="{B94A482F-64F1-4535-AFD5-177A4969A138}" type="parTrans" cxnId="{2371E15D-765C-4724-9509-E0B227453D8A}">
      <dgm:prSet/>
      <dgm:spPr/>
      <dgm:t>
        <a:bodyPr/>
        <a:lstStyle/>
        <a:p>
          <a:endParaRPr lang="en-AU"/>
        </a:p>
      </dgm:t>
    </dgm:pt>
    <dgm:pt modelId="{FE5DDB28-9849-4993-9CA2-9BEBDC4DC1AA}" type="sibTrans" cxnId="{2371E15D-765C-4724-9509-E0B227453D8A}">
      <dgm:prSet/>
      <dgm:spPr/>
      <dgm:t>
        <a:bodyPr/>
        <a:lstStyle/>
        <a:p>
          <a:endParaRPr lang="en-AU"/>
        </a:p>
      </dgm:t>
    </dgm:pt>
    <dgm:pt modelId="{89AFBBE3-5D1F-4224-8CA1-AB6234729632}">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Display </a:t>
          </a:r>
        </a:p>
      </dgm:t>
    </dgm:pt>
    <dgm:pt modelId="{0E755C39-C4B1-4888-B4D7-0E52FACF78EB}" type="parTrans" cxnId="{7237082C-BB06-42E2-95C2-BBCBA6AE2C20}">
      <dgm:prSet/>
      <dgm:spPr/>
      <dgm:t>
        <a:bodyPr/>
        <a:lstStyle/>
        <a:p>
          <a:endParaRPr lang="en-AU"/>
        </a:p>
      </dgm:t>
    </dgm:pt>
    <dgm:pt modelId="{6A93C5FE-C9FD-49E9-8B6E-4514A851ED44}" type="sibTrans" cxnId="{7237082C-BB06-42E2-95C2-BBCBA6AE2C20}">
      <dgm:prSet/>
      <dgm:spPr/>
      <dgm:t>
        <a:bodyPr/>
        <a:lstStyle/>
        <a:p>
          <a:endParaRPr lang="en-AU"/>
        </a:p>
      </dgm:t>
    </dgm:pt>
    <dgm:pt modelId="{8A6239AD-E61C-4ABD-B844-7F78A71CF419}">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Visitor Experiences and products</a:t>
          </a:r>
        </a:p>
      </dgm:t>
    </dgm:pt>
    <dgm:pt modelId="{DAA439B0-B4E9-4E8D-A116-44EAFE1056AA}" type="parTrans" cxnId="{DD76C731-1C8C-49CA-82A3-BF5DE5B0221D}">
      <dgm:prSet/>
      <dgm:spPr/>
      <dgm:t>
        <a:bodyPr/>
        <a:lstStyle/>
        <a:p>
          <a:endParaRPr lang="en-AU"/>
        </a:p>
      </dgm:t>
    </dgm:pt>
    <dgm:pt modelId="{24DA8D76-E905-414B-99C8-B678A042AE29}" type="sibTrans" cxnId="{DD76C731-1C8C-49CA-82A3-BF5DE5B0221D}">
      <dgm:prSet/>
      <dgm:spPr/>
      <dgm:t>
        <a:bodyPr/>
        <a:lstStyle/>
        <a:p>
          <a:endParaRPr lang="en-AU"/>
        </a:p>
      </dgm:t>
    </dgm:pt>
    <dgm:pt modelId="{DCF5A758-FA1D-4263-8491-819A2FA6D95F}">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Restoration</a:t>
          </a:r>
        </a:p>
      </dgm:t>
    </dgm:pt>
    <dgm:pt modelId="{DA1BAB8D-C577-4926-A9DB-9C746AFC0102}" type="parTrans" cxnId="{0F71FF2D-1CA3-4932-9E94-DA83D4A97976}">
      <dgm:prSet/>
      <dgm:spPr/>
      <dgm:t>
        <a:bodyPr/>
        <a:lstStyle/>
        <a:p>
          <a:endParaRPr lang="en-AU"/>
        </a:p>
      </dgm:t>
    </dgm:pt>
    <dgm:pt modelId="{77BCDDB4-DE3B-4289-8A2B-72F740CB4A6F}" type="sibTrans" cxnId="{0F71FF2D-1CA3-4932-9E94-DA83D4A97976}">
      <dgm:prSet/>
      <dgm:spPr/>
      <dgm:t>
        <a:bodyPr/>
        <a:lstStyle/>
        <a:p>
          <a:endParaRPr lang="en-AU"/>
        </a:p>
      </dgm:t>
    </dgm:pt>
    <dgm:pt modelId="{D173EE93-C4A3-440F-9A1A-0FD21E88F516}">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Retail</a:t>
          </a:r>
        </a:p>
      </dgm:t>
    </dgm:pt>
    <dgm:pt modelId="{6ABC9082-F33D-49C0-AE78-0A486D257173}" type="parTrans" cxnId="{BA8EEBB6-4EA4-45C4-9733-523F9C7CB48B}">
      <dgm:prSet/>
      <dgm:spPr/>
      <dgm:t>
        <a:bodyPr/>
        <a:lstStyle/>
        <a:p>
          <a:endParaRPr lang="en-AU"/>
        </a:p>
      </dgm:t>
    </dgm:pt>
    <dgm:pt modelId="{A98E6EBE-D36F-4624-8F3A-88CEDBA85394}" type="sibTrans" cxnId="{BA8EEBB6-4EA4-45C4-9733-523F9C7CB48B}">
      <dgm:prSet/>
      <dgm:spPr/>
      <dgm:t>
        <a:bodyPr/>
        <a:lstStyle/>
        <a:p>
          <a:endParaRPr lang="en-AU"/>
        </a:p>
      </dgm:t>
    </dgm:pt>
    <dgm:pt modelId="{EAC66DF8-E43C-4E45-B37E-B289B9728E9E}">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Staffing </a:t>
          </a:r>
        </a:p>
      </dgm:t>
    </dgm:pt>
    <dgm:pt modelId="{1093F329-0A60-424B-BEE7-F61B6EBD064B}" type="parTrans" cxnId="{3E777331-41CF-4EE5-A5B5-5F453F676413}">
      <dgm:prSet/>
      <dgm:spPr/>
      <dgm:t>
        <a:bodyPr/>
        <a:lstStyle/>
        <a:p>
          <a:endParaRPr lang="en-AU"/>
        </a:p>
      </dgm:t>
    </dgm:pt>
    <dgm:pt modelId="{EFBECBC6-8BA7-4414-92FC-74F68C274507}" type="sibTrans" cxnId="{3E777331-41CF-4EE5-A5B5-5F453F676413}">
      <dgm:prSet/>
      <dgm:spPr/>
      <dgm:t>
        <a:bodyPr/>
        <a:lstStyle/>
        <a:p>
          <a:endParaRPr lang="en-AU"/>
        </a:p>
      </dgm:t>
    </dgm:pt>
    <dgm:pt modelId="{7A0DA7F3-6C6B-479D-BC38-87ACFCBA5462}">
      <dgm:prSet phldrT="[Text]" custT="1"/>
      <dgm:spPr/>
      <dgm:t>
        <a:bodyPr/>
        <a:lstStyle/>
        <a:p>
          <a:pPr marL="358775" lvl="1" indent="-244475" defTabSz="622300">
            <a:lnSpc>
              <a:spcPct val="90000"/>
            </a:lnSpc>
            <a:spcBef>
              <a:spcPct val="0"/>
            </a:spcBef>
            <a:spcAft>
              <a:spcPct val="15000"/>
            </a:spcAft>
            <a:buFont typeface="Wingdings" panose="05000000000000000000" pitchFamily="2" charset="2"/>
            <a:buChar char="q"/>
          </a:pPr>
          <a:r>
            <a:rPr lang="en-AU" sz="1400"/>
            <a:t>Volunteers program</a:t>
          </a:r>
          <a:endParaRPr lang="en-AU" sz="1400" dirty="0"/>
        </a:p>
      </dgm:t>
    </dgm:pt>
    <dgm:pt modelId="{2833E87A-E3CD-493F-B941-644FF253B200}" type="parTrans" cxnId="{4800FFAD-57C9-4BB5-8618-B1A95A5B3AE5}">
      <dgm:prSet/>
      <dgm:spPr/>
      <dgm:t>
        <a:bodyPr/>
        <a:lstStyle/>
        <a:p>
          <a:endParaRPr lang="en-AU"/>
        </a:p>
      </dgm:t>
    </dgm:pt>
    <dgm:pt modelId="{622AF18A-22FB-442A-9906-BB1C106146DF}" type="sibTrans" cxnId="{4800FFAD-57C9-4BB5-8618-B1A95A5B3AE5}">
      <dgm:prSet/>
      <dgm:spPr/>
      <dgm:t>
        <a:bodyPr/>
        <a:lstStyle/>
        <a:p>
          <a:endParaRPr lang="en-AU"/>
        </a:p>
      </dgm:t>
    </dgm:pt>
    <dgm:pt modelId="{F4564428-8BFC-4BC3-BBD3-154ABF99AD8B}">
      <dgm:prSet phldrT="[Text]" custT="1"/>
      <dgm:spPr/>
      <dgm:t>
        <a:bodyPr/>
        <a:lstStyle/>
        <a:p>
          <a:pPr marL="358775" indent="-271463">
            <a:buFont typeface="Wingdings" panose="05000000000000000000" pitchFamily="2" charset="2"/>
            <a:buChar char="q"/>
          </a:pPr>
          <a:r>
            <a:rPr lang="en-AU" sz="1400" dirty="0"/>
            <a:t>Retail </a:t>
          </a:r>
        </a:p>
      </dgm:t>
    </dgm:pt>
    <dgm:pt modelId="{54D3E262-DFDD-413F-A351-130AD2FD2334}" type="parTrans" cxnId="{0F3FCCF8-72FB-4D65-8B5C-EB4CFCD99C5B}">
      <dgm:prSet/>
      <dgm:spPr/>
      <dgm:t>
        <a:bodyPr/>
        <a:lstStyle/>
        <a:p>
          <a:endParaRPr lang="en-AU"/>
        </a:p>
      </dgm:t>
    </dgm:pt>
    <dgm:pt modelId="{28499AD7-0A2E-4ABD-A9F5-B853063CAF87}" type="sibTrans" cxnId="{0F3FCCF8-72FB-4D65-8B5C-EB4CFCD99C5B}">
      <dgm:prSet/>
      <dgm:spPr/>
      <dgm:t>
        <a:bodyPr/>
        <a:lstStyle/>
        <a:p>
          <a:endParaRPr lang="en-AU"/>
        </a:p>
      </dgm:t>
    </dgm:pt>
    <dgm:pt modelId="{21613ECC-573D-4A7E-BD91-06A000C9C316}">
      <dgm:prSet phldrT="[Text]" custT="1"/>
      <dgm:spPr/>
      <dgm:t>
        <a:bodyPr/>
        <a:lstStyle/>
        <a:p>
          <a:pPr marL="358775" indent="-271463">
            <a:buFont typeface="Wingdings" panose="05000000000000000000" pitchFamily="2" charset="2"/>
            <a:buChar char="q"/>
          </a:pPr>
          <a:r>
            <a:rPr lang="en-AU" sz="1400" dirty="0"/>
            <a:t>Grant Funding </a:t>
          </a:r>
        </a:p>
      </dgm:t>
    </dgm:pt>
    <dgm:pt modelId="{539D2A11-CB2A-4E48-817D-EA64440AB15A}" type="parTrans" cxnId="{9E1F642A-0521-4BE0-90C0-C24D34FC1995}">
      <dgm:prSet/>
      <dgm:spPr/>
      <dgm:t>
        <a:bodyPr/>
        <a:lstStyle/>
        <a:p>
          <a:endParaRPr lang="en-AU"/>
        </a:p>
      </dgm:t>
    </dgm:pt>
    <dgm:pt modelId="{D66686D5-B22E-4503-BE07-CA67C8DF73D2}" type="sibTrans" cxnId="{9E1F642A-0521-4BE0-90C0-C24D34FC1995}">
      <dgm:prSet/>
      <dgm:spPr/>
      <dgm:t>
        <a:bodyPr/>
        <a:lstStyle/>
        <a:p>
          <a:endParaRPr lang="en-AU"/>
        </a:p>
      </dgm:t>
    </dgm:pt>
    <dgm:pt modelId="{ECA689B5-A365-484A-B324-94BD18CE6A11}">
      <dgm:prSet phldrT="[Text]" custT="1"/>
      <dgm:spPr/>
      <dgm:t>
        <a:bodyPr/>
        <a:lstStyle/>
        <a:p>
          <a:pPr marL="358775" indent="-271463">
            <a:buFont typeface="Wingdings" panose="05000000000000000000" pitchFamily="2" charset="2"/>
            <a:buChar char="q"/>
          </a:pPr>
          <a:r>
            <a:rPr lang="en-AU" sz="1400" dirty="0"/>
            <a:t>Membership </a:t>
          </a:r>
        </a:p>
      </dgm:t>
    </dgm:pt>
    <dgm:pt modelId="{73BA2F18-65CC-4EED-AD5B-5D4CBFE55C3F}" type="parTrans" cxnId="{626C4B25-2438-401D-A9F3-17F94CB4505C}">
      <dgm:prSet/>
      <dgm:spPr/>
      <dgm:t>
        <a:bodyPr/>
        <a:lstStyle/>
        <a:p>
          <a:endParaRPr lang="en-AU"/>
        </a:p>
      </dgm:t>
    </dgm:pt>
    <dgm:pt modelId="{648F01B7-15B5-42C3-8E40-991E93AD0036}" type="sibTrans" cxnId="{626C4B25-2438-401D-A9F3-17F94CB4505C}">
      <dgm:prSet/>
      <dgm:spPr/>
      <dgm:t>
        <a:bodyPr/>
        <a:lstStyle/>
        <a:p>
          <a:endParaRPr lang="en-AU"/>
        </a:p>
      </dgm:t>
    </dgm:pt>
    <dgm:pt modelId="{05749727-F82C-47CF-9B5B-9B8B3B3FB964}">
      <dgm:prSet phldrT="[Text]" custT="1"/>
      <dgm:spPr/>
      <dgm:t>
        <a:bodyPr/>
        <a:lstStyle/>
        <a:p>
          <a:pPr marL="358775" indent="-271463">
            <a:buFont typeface="Wingdings" panose="05000000000000000000" pitchFamily="2" charset="2"/>
            <a:buChar char="q"/>
          </a:pPr>
          <a:r>
            <a:rPr lang="en-AU" sz="1400" dirty="0"/>
            <a:t>Partnerships </a:t>
          </a:r>
        </a:p>
      </dgm:t>
    </dgm:pt>
    <dgm:pt modelId="{570FFC20-115A-4B7E-8833-9A5F8CBA5A44}" type="parTrans" cxnId="{88C4E3E7-CB5F-4236-8C93-542305F6730C}">
      <dgm:prSet/>
      <dgm:spPr/>
      <dgm:t>
        <a:bodyPr/>
        <a:lstStyle/>
        <a:p>
          <a:endParaRPr lang="en-AU"/>
        </a:p>
      </dgm:t>
    </dgm:pt>
    <dgm:pt modelId="{F1ECA3B9-2A70-42E6-BDA8-6333594BB37C}" type="sibTrans" cxnId="{88C4E3E7-CB5F-4236-8C93-542305F6730C}">
      <dgm:prSet/>
      <dgm:spPr/>
      <dgm:t>
        <a:bodyPr/>
        <a:lstStyle/>
        <a:p>
          <a:endParaRPr lang="en-AU"/>
        </a:p>
      </dgm:t>
    </dgm:pt>
    <dgm:pt modelId="{57A933A3-84BC-477A-8BA8-AE86B29EE645}">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Retail</a:t>
          </a:r>
        </a:p>
      </dgm:t>
    </dgm:pt>
    <dgm:pt modelId="{955A5775-750C-445E-A31C-42BD93FC0CC6}" type="parTrans" cxnId="{46593FF7-09C1-4E32-99FF-AA997D24AED3}">
      <dgm:prSet/>
      <dgm:spPr/>
      <dgm:t>
        <a:bodyPr/>
        <a:lstStyle/>
        <a:p>
          <a:endParaRPr lang="en-AU"/>
        </a:p>
      </dgm:t>
    </dgm:pt>
    <dgm:pt modelId="{6A2CFE19-438D-454F-A83C-2451AFD220D9}" type="sibTrans" cxnId="{46593FF7-09C1-4E32-99FF-AA997D24AED3}">
      <dgm:prSet/>
      <dgm:spPr/>
      <dgm:t>
        <a:bodyPr/>
        <a:lstStyle/>
        <a:p>
          <a:endParaRPr lang="en-AU"/>
        </a:p>
      </dgm:t>
    </dgm:pt>
    <dgm:pt modelId="{36DC46B0-5B64-49D3-B9A4-561C116FD019}">
      <dgm:prSet phldrT="[Text]" custT="1"/>
      <dgm:spPr/>
      <dgm:t>
        <a:bodyPr/>
        <a:lstStyle/>
        <a:p>
          <a:pPr marL="357188" marR="0" lvl="0" indent="-357188" defTabSz="91440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t>Capital</a:t>
          </a:r>
        </a:p>
      </dgm:t>
    </dgm:pt>
    <dgm:pt modelId="{2629331F-AEAD-4A12-9B95-74502B543A6F}" type="parTrans" cxnId="{02B6E107-FCDA-4BB1-91FC-EF57F0D1B610}">
      <dgm:prSet/>
      <dgm:spPr/>
      <dgm:t>
        <a:bodyPr/>
        <a:lstStyle/>
        <a:p>
          <a:endParaRPr lang="en-AU"/>
        </a:p>
      </dgm:t>
    </dgm:pt>
    <dgm:pt modelId="{C5FA29E3-2601-4D78-99AF-27C497868365}" type="sibTrans" cxnId="{02B6E107-FCDA-4BB1-91FC-EF57F0D1B610}">
      <dgm:prSet/>
      <dgm:spPr/>
      <dgm:t>
        <a:bodyPr/>
        <a:lstStyle/>
        <a:p>
          <a:endParaRPr lang="en-AU"/>
        </a:p>
      </dgm:t>
    </dgm:pt>
    <dgm:pt modelId="{464119C7-2277-4059-9FEA-E862B291541D}" type="pres">
      <dgm:prSet presAssocID="{1A5334B2-D657-48AB-A51F-1E24F5671B20}" presName="Name0" presStyleCnt="0">
        <dgm:presLayoutVars>
          <dgm:dir/>
          <dgm:animLvl val="lvl"/>
          <dgm:resizeHandles val="exact"/>
        </dgm:presLayoutVars>
      </dgm:prSet>
      <dgm:spPr/>
    </dgm:pt>
    <dgm:pt modelId="{786634B4-58DE-4CBD-9DE3-22EF68188A6C}" type="pres">
      <dgm:prSet presAssocID="{C18D8192-16FE-4E1A-9AB4-F15ABEE4A376}" presName="composite" presStyleCnt="0"/>
      <dgm:spPr/>
    </dgm:pt>
    <dgm:pt modelId="{5EB57854-8303-4738-BB3E-EDAF44D7A888}" type="pres">
      <dgm:prSet presAssocID="{C18D8192-16FE-4E1A-9AB4-F15ABEE4A376}" presName="parTx" presStyleLbl="alignNode1" presStyleIdx="0" presStyleCnt="2">
        <dgm:presLayoutVars>
          <dgm:chMax val="0"/>
          <dgm:chPref val="0"/>
          <dgm:bulletEnabled val="1"/>
        </dgm:presLayoutVars>
      </dgm:prSet>
      <dgm:spPr/>
    </dgm:pt>
    <dgm:pt modelId="{6BE4F2D8-48D8-4267-8AD4-B6472DD2D4AB}" type="pres">
      <dgm:prSet presAssocID="{C18D8192-16FE-4E1A-9AB4-F15ABEE4A376}" presName="desTx" presStyleLbl="alignAccFollowNode1" presStyleIdx="0" presStyleCnt="2">
        <dgm:presLayoutVars>
          <dgm:bulletEnabled val="1"/>
        </dgm:presLayoutVars>
      </dgm:prSet>
      <dgm:spPr/>
    </dgm:pt>
    <dgm:pt modelId="{39D2CCB3-6C86-4024-BE41-A4BEF5234296}" type="pres">
      <dgm:prSet presAssocID="{2F246FBA-F382-4D53-B580-8F370ED8C189}" presName="space" presStyleCnt="0"/>
      <dgm:spPr/>
    </dgm:pt>
    <dgm:pt modelId="{1BC7E197-9552-4D1D-9C7A-67559AB3C709}" type="pres">
      <dgm:prSet presAssocID="{2ED5D574-EB98-4F96-9155-3A3BA276087C}" presName="composite" presStyleCnt="0"/>
      <dgm:spPr/>
    </dgm:pt>
    <dgm:pt modelId="{D34D51ED-6FC9-4AD4-A3C6-A67941302980}" type="pres">
      <dgm:prSet presAssocID="{2ED5D574-EB98-4F96-9155-3A3BA276087C}" presName="parTx" presStyleLbl="alignNode1" presStyleIdx="1" presStyleCnt="2">
        <dgm:presLayoutVars>
          <dgm:chMax val="0"/>
          <dgm:chPref val="0"/>
          <dgm:bulletEnabled val="1"/>
        </dgm:presLayoutVars>
      </dgm:prSet>
      <dgm:spPr/>
    </dgm:pt>
    <dgm:pt modelId="{6C989B60-8A3C-42D6-9A5C-AE4CCA241E2C}" type="pres">
      <dgm:prSet presAssocID="{2ED5D574-EB98-4F96-9155-3A3BA276087C}" presName="desTx" presStyleLbl="alignAccFollowNode1" presStyleIdx="1" presStyleCnt="2">
        <dgm:presLayoutVars>
          <dgm:bulletEnabled val="1"/>
        </dgm:presLayoutVars>
      </dgm:prSet>
      <dgm:spPr/>
    </dgm:pt>
  </dgm:ptLst>
  <dgm:cxnLst>
    <dgm:cxn modelId="{02B6E107-FCDA-4BB1-91FC-EF57F0D1B610}" srcId="{2ED5D574-EB98-4F96-9155-3A3BA276087C}" destId="{36DC46B0-5B64-49D3-B9A4-561C116FD019}" srcOrd="9" destOrd="0" parTransId="{2629331F-AEAD-4A12-9B95-74502B543A6F}" sibTransId="{C5FA29E3-2601-4D78-99AF-27C497868365}"/>
    <dgm:cxn modelId="{43971708-6408-4CF5-8491-501A6FC960AC}" type="presOf" srcId="{DCF5A758-FA1D-4263-8491-819A2FA6D95F}" destId="{6C989B60-8A3C-42D6-9A5C-AE4CCA241E2C}" srcOrd="0" destOrd="1" presId="urn:microsoft.com/office/officeart/2005/8/layout/hList1"/>
    <dgm:cxn modelId="{1C89F016-11C1-4181-BBA2-53AA6CE82322}" type="presOf" srcId="{36DC46B0-5B64-49D3-B9A4-561C116FD019}" destId="{6C989B60-8A3C-42D6-9A5C-AE4CCA241E2C}" srcOrd="0" destOrd="9" presId="urn:microsoft.com/office/officeart/2005/8/layout/hList1"/>
    <dgm:cxn modelId="{0E458823-0777-4429-81C5-C55B76546D1A}" type="presOf" srcId="{D173EE93-C4A3-440F-9A1A-0FD21E88F516}" destId="{6C989B60-8A3C-42D6-9A5C-AE4CCA241E2C}" srcOrd="0" destOrd="6" presId="urn:microsoft.com/office/officeart/2005/8/layout/hList1"/>
    <dgm:cxn modelId="{9854BA23-46B9-42AB-8123-D149377BFC33}" srcId="{2ED5D574-EB98-4F96-9155-3A3BA276087C}" destId="{707BB560-8A05-400B-84BB-7A6268344CDF}" srcOrd="7" destOrd="0" parTransId="{6E28A498-F9B9-40C3-847E-141ECDD2BFF7}" sibTransId="{814B6B97-2757-4E9A-A05B-3011CF62CBC5}"/>
    <dgm:cxn modelId="{626C4B25-2438-401D-A9F3-17F94CB4505C}" srcId="{C18D8192-16FE-4E1A-9AB4-F15ABEE4A376}" destId="{ECA689B5-A365-484A-B324-94BD18CE6A11}" srcOrd="8" destOrd="0" parTransId="{73BA2F18-65CC-4EED-AD5B-5D4CBFE55C3F}" sibTransId="{648F01B7-15B5-42C3-8E40-991E93AD0036}"/>
    <dgm:cxn modelId="{74C67F26-C45F-4103-9EFF-92D9E24BBE72}" type="presOf" srcId="{7A0DA7F3-6C6B-479D-BC38-87ACFCBA5462}" destId="{6BE4F2D8-48D8-4267-8AD4-B6472DD2D4AB}" srcOrd="0" destOrd="5" presId="urn:microsoft.com/office/officeart/2005/8/layout/hList1"/>
    <dgm:cxn modelId="{9E1F642A-0521-4BE0-90C0-C24D34FC1995}" srcId="{C18D8192-16FE-4E1A-9AB4-F15ABEE4A376}" destId="{21613ECC-573D-4A7E-BD91-06A000C9C316}" srcOrd="7" destOrd="0" parTransId="{539D2A11-CB2A-4E48-817D-EA64440AB15A}" sibTransId="{D66686D5-B22E-4503-BE07-CA67C8DF73D2}"/>
    <dgm:cxn modelId="{7237082C-BB06-42E2-95C2-BBCBA6AE2C20}" srcId="{2ED5D574-EB98-4F96-9155-3A3BA276087C}" destId="{89AFBBE3-5D1F-4224-8CA1-AB6234729632}" srcOrd="3" destOrd="0" parTransId="{0E755C39-C4B1-4888-B4D7-0E52FACF78EB}" sibTransId="{6A93C5FE-C9FD-49E9-8B6E-4514A851ED44}"/>
    <dgm:cxn modelId="{0F71FF2D-1CA3-4932-9E94-DA83D4A97976}" srcId="{2ED5D574-EB98-4F96-9155-3A3BA276087C}" destId="{DCF5A758-FA1D-4263-8491-819A2FA6D95F}" srcOrd="1" destOrd="0" parTransId="{DA1BAB8D-C577-4926-A9DB-9C746AFC0102}" sibTransId="{77BCDDB4-DE3B-4289-8A2B-72F740CB4A6F}"/>
    <dgm:cxn modelId="{3E777331-41CF-4EE5-A5B5-5F453F676413}" srcId="{2ED5D574-EB98-4F96-9155-3A3BA276087C}" destId="{EAC66DF8-E43C-4E45-B37E-B289B9728E9E}" srcOrd="4" destOrd="0" parTransId="{1093F329-0A60-424B-BEE7-F61B6EBD064B}" sibTransId="{EFBECBC6-8BA7-4414-92FC-74F68C274507}"/>
    <dgm:cxn modelId="{DD76C731-1C8C-49CA-82A3-BF5DE5B0221D}" srcId="{2ED5D574-EB98-4F96-9155-3A3BA276087C}" destId="{8A6239AD-E61C-4ABD-B844-7F78A71CF419}" srcOrd="5" destOrd="0" parTransId="{DAA439B0-B4E9-4E8D-A116-44EAFE1056AA}" sibTransId="{24DA8D76-E905-414B-99C8-B678A042AE29}"/>
    <dgm:cxn modelId="{9183F634-9682-4349-8B7C-C4C5D3D926DC}" srcId="{1A5334B2-D657-48AB-A51F-1E24F5671B20}" destId="{C18D8192-16FE-4E1A-9AB4-F15ABEE4A376}" srcOrd="0" destOrd="0" parTransId="{ECB5A7ED-A6FD-47E8-9BDE-71F4D4DD959B}" sibTransId="{2F246FBA-F382-4D53-B580-8F370ED8C189}"/>
    <dgm:cxn modelId="{4B392E35-13A5-476D-9DE5-F57C1406FB7C}" type="presOf" srcId="{5BFFF2C6-88EC-4E84-83CD-821F8AF708F4}" destId="{6C989B60-8A3C-42D6-9A5C-AE4CCA241E2C}" srcOrd="0" destOrd="0" presId="urn:microsoft.com/office/officeart/2005/8/layout/hList1"/>
    <dgm:cxn modelId="{2371E15D-765C-4724-9509-E0B227453D8A}" srcId="{2ED5D574-EB98-4F96-9155-3A3BA276087C}" destId="{08C4DBAB-12C9-4DD3-9EF5-01867C7390F5}" srcOrd="2" destOrd="0" parTransId="{B94A482F-64F1-4535-AFD5-177A4969A138}" sibTransId="{FE5DDB28-9849-4993-9CA2-9BEBDC4DC1AA}"/>
    <dgm:cxn modelId="{44D48E61-BADC-403D-BA16-B0B62E42915A}" type="presOf" srcId="{F4564428-8BFC-4BC3-BBD3-154ABF99AD8B}" destId="{6BE4F2D8-48D8-4267-8AD4-B6472DD2D4AB}" srcOrd="0" destOrd="6" presId="urn:microsoft.com/office/officeart/2005/8/layout/hList1"/>
    <dgm:cxn modelId="{0B41B566-63EF-4BD3-82EA-D392D0A612C2}" type="presOf" srcId="{C18D8192-16FE-4E1A-9AB4-F15ABEE4A376}" destId="{5EB57854-8303-4738-BB3E-EDAF44D7A888}" srcOrd="0" destOrd="0" presId="urn:microsoft.com/office/officeart/2005/8/layout/hList1"/>
    <dgm:cxn modelId="{BBEF094B-57D5-4B72-8383-5A1D817E9568}" type="presOf" srcId="{2ED5D574-EB98-4F96-9155-3A3BA276087C}" destId="{D34D51ED-6FC9-4AD4-A3C6-A67941302980}" srcOrd="0" destOrd="0" presId="urn:microsoft.com/office/officeart/2005/8/layout/hList1"/>
    <dgm:cxn modelId="{B95BC74D-98E2-479B-98E2-1193029E4DA1}" type="presOf" srcId="{89AFBBE3-5D1F-4224-8CA1-AB6234729632}" destId="{6C989B60-8A3C-42D6-9A5C-AE4CCA241E2C}" srcOrd="0" destOrd="3" presId="urn:microsoft.com/office/officeart/2005/8/layout/hList1"/>
    <dgm:cxn modelId="{1AE72B5A-BC46-4A10-89A7-37E470A5DB5B}" type="presOf" srcId="{0D7F3873-E85D-4478-80AC-08F7F7CA5F58}" destId="{6BE4F2D8-48D8-4267-8AD4-B6472DD2D4AB}" srcOrd="0" destOrd="2" presId="urn:microsoft.com/office/officeart/2005/8/layout/hList1"/>
    <dgm:cxn modelId="{AD51BE5A-C191-4E82-86A2-10F26AAF28B3}" srcId="{1A5334B2-D657-48AB-A51F-1E24F5671B20}" destId="{2ED5D574-EB98-4F96-9155-3A3BA276087C}" srcOrd="1" destOrd="0" parTransId="{03620F52-24B0-467B-98EE-33D7A3C27A3E}" sibTransId="{D6B2F66D-CC00-450B-A275-24A10C1CDCE3}"/>
    <dgm:cxn modelId="{619FFB89-32BC-405A-9E37-FCBCFA57763F}" srcId="{2ED5D574-EB98-4F96-9155-3A3BA276087C}" destId="{5BFFF2C6-88EC-4E84-83CD-821F8AF708F4}" srcOrd="0" destOrd="0" parTransId="{BF7B8273-1D99-4648-8C3F-00337D0EA2A4}" sibTransId="{7A2DD102-3DD1-4CBB-98B8-0A9781E8EE50}"/>
    <dgm:cxn modelId="{FF34F6A4-A271-4097-9E01-80953C17DF5D}" type="presOf" srcId="{ECA689B5-A365-484A-B324-94BD18CE6A11}" destId="{6BE4F2D8-48D8-4267-8AD4-B6472DD2D4AB}" srcOrd="0" destOrd="8" presId="urn:microsoft.com/office/officeart/2005/8/layout/hList1"/>
    <dgm:cxn modelId="{4800FFAD-57C9-4BB5-8618-B1A95A5B3AE5}" srcId="{C18D8192-16FE-4E1A-9AB4-F15ABEE4A376}" destId="{7A0DA7F3-6C6B-479D-BC38-87ACFCBA5462}" srcOrd="5" destOrd="0" parTransId="{2833E87A-E3CD-493F-B941-644FF253B200}" sibTransId="{622AF18A-22FB-442A-9906-BB1C106146DF}"/>
    <dgm:cxn modelId="{714B18AF-2F19-41E1-8B6E-EC74768C5F09}" type="presOf" srcId="{E58145AE-CEE0-4205-8BB2-E46782DDBD8D}" destId="{6BE4F2D8-48D8-4267-8AD4-B6472DD2D4AB}" srcOrd="0" destOrd="1" presId="urn:microsoft.com/office/officeart/2005/8/layout/hList1"/>
    <dgm:cxn modelId="{DA7A9AB2-FF0B-4A07-924D-3FE267FBE9EC}" type="presOf" srcId="{1A5334B2-D657-48AB-A51F-1E24F5671B20}" destId="{464119C7-2277-4059-9FEA-E862B291541D}" srcOrd="0" destOrd="0" presId="urn:microsoft.com/office/officeart/2005/8/layout/hList1"/>
    <dgm:cxn modelId="{395FDBB3-C42F-432C-BD6F-40C901F296A4}" srcId="{C18D8192-16FE-4E1A-9AB4-F15ABEE4A376}" destId="{ADD00249-C181-4B2A-95C6-3C511903FF26}" srcOrd="0" destOrd="0" parTransId="{5116BD9E-4FB0-4E36-9485-AD3E052FDC94}" sibTransId="{53A98615-33E2-47C4-80C8-D0D320D07AEA}"/>
    <dgm:cxn modelId="{704BE1B6-50F0-444B-BE91-842F4F715E78}" type="presOf" srcId="{ADD00249-C181-4B2A-95C6-3C511903FF26}" destId="{6BE4F2D8-48D8-4267-8AD4-B6472DD2D4AB}" srcOrd="0" destOrd="0" presId="urn:microsoft.com/office/officeart/2005/8/layout/hList1"/>
    <dgm:cxn modelId="{BA8EEBB6-4EA4-45C4-9733-523F9C7CB48B}" srcId="{2ED5D574-EB98-4F96-9155-3A3BA276087C}" destId="{D173EE93-C4A3-440F-9A1A-0FD21E88F516}" srcOrd="6" destOrd="0" parTransId="{6ABC9082-F33D-49C0-AE78-0A486D257173}" sibTransId="{A98E6EBE-D36F-4624-8F3A-88CEDBA85394}"/>
    <dgm:cxn modelId="{31ACAEB8-F1D4-4067-845E-AFE1A263FE28}" type="presOf" srcId="{57A933A3-84BC-477A-8BA8-AE86B29EE645}" destId="{6C989B60-8A3C-42D6-9A5C-AE4CCA241E2C}" srcOrd="0" destOrd="8" presId="urn:microsoft.com/office/officeart/2005/8/layout/hList1"/>
    <dgm:cxn modelId="{71C474BE-0837-43BE-8D5B-DCFFD6A9FD99}" srcId="{C18D8192-16FE-4E1A-9AB4-F15ABEE4A376}" destId="{AB25DE41-29EE-44D6-AD11-79E20EBAD30A}" srcOrd="4" destOrd="0" parTransId="{DA41DF21-9554-4FDB-BB38-924DD6CDD396}" sibTransId="{811447C9-019B-4D02-B932-98E8D1379550}"/>
    <dgm:cxn modelId="{9993D6C4-9BAF-41F5-9BE2-BE5DFA348654}" type="presOf" srcId="{EAC66DF8-E43C-4E45-B37E-B289B9728E9E}" destId="{6C989B60-8A3C-42D6-9A5C-AE4CCA241E2C}" srcOrd="0" destOrd="4" presId="urn:microsoft.com/office/officeart/2005/8/layout/hList1"/>
    <dgm:cxn modelId="{E758F8C5-103B-47BA-ABC5-1BF0EEC3206D}" srcId="{C18D8192-16FE-4E1A-9AB4-F15ABEE4A376}" destId="{0D7F3873-E85D-4478-80AC-08F7F7CA5F58}" srcOrd="2" destOrd="0" parTransId="{00B53342-3189-455E-B4F0-E1E9D30E21A0}" sibTransId="{89DD8261-B97A-498A-9EB3-02F2229CF36A}"/>
    <dgm:cxn modelId="{8AD538C9-AFE4-4EF3-81F3-C38C3CF5455E}" type="presOf" srcId="{08C4DBAB-12C9-4DD3-9EF5-01867C7390F5}" destId="{6C989B60-8A3C-42D6-9A5C-AE4CCA241E2C}" srcOrd="0" destOrd="2" presId="urn:microsoft.com/office/officeart/2005/8/layout/hList1"/>
    <dgm:cxn modelId="{FB3304D0-E906-409B-950B-9F9F8B5DA90F}" type="presOf" srcId="{707BB560-8A05-400B-84BB-7A6268344CDF}" destId="{6C989B60-8A3C-42D6-9A5C-AE4CCA241E2C}" srcOrd="0" destOrd="7" presId="urn:microsoft.com/office/officeart/2005/8/layout/hList1"/>
    <dgm:cxn modelId="{1C40D7D1-4D04-4D89-9612-E8008B8F897E}" srcId="{C18D8192-16FE-4E1A-9AB4-F15ABEE4A376}" destId="{28E3CA73-9E0F-471D-8734-73B8C0FF2766}" srcOrd="3" destOrd="0" parTransId="{128D7250-C8D4-4029-A1B7-E4D3209C21C0}" sibTransId="{A67DDD88-9266-4543-BEE0-7B4907BB94D2}"/>
    <dgm:cxn modelId="{1EDA17D9-3027-4397-9454-CD6C88AD1820}" type="presOf" srcId="{28E3CA73-9E0F-471D-8734-73B8C0FF2766}" destId="{6BE4F2D8-48D8-4267-8AD4-B6472DD2D4AB}" srcOrd="0" destOrd="3" presId="urn:microsoft.com/office/officeart/2005/8/layout/hList1"/>
    <dgm:cxn modelId="{E94807DF-A091-4770-A9E8-7CBC00A6A2F6}" type="presOf" srcId="{8A6239AD-E61C-4ABD-B844-7F78A71CF419}" destId="{6C989B60-8A3C-42D6-9A5C-AE4CCA241E2C}" srcOrd="0" destOrd="5" presId="urn:microsoft.com/office/officeart/2005/8/layout/hList1"/>
    <dgm:cxn modelId="{88C4E3E7-CB5F-4236-8C93-542305F6730C}" srcId="{C18D8192-16FE-4E1A-9AB4-F15ABEE4A376}" destId="{05749727-F82C-47CF-9B5B-9B8B3B3FB964}" srcOrd="9" destOrd="0" parTransId="{570FFC20-115A-4B7E-8833-9A5F8CBA5A44}" sibTransId="{F1ECA3B9-2A70-42E6-BDA8-6333594BB37C}"/>
    <dgm:cxn modelId="{0E427FE8-C162-4E15-B537-D9AF4765D819}" type="presOf" srcId="{05749727-F82C-47CF-9B5B-9B8B3B3FB964}" destId="{6BE4F2D8-48D8-4267-8AD4-B6472DD2D4AB}" srcOrd="0" destOrd="9" presId="urn:microsoft.com/office/officeart/2005/8/layout/hList1"/>
    <dgm:cxn modelId="{38D37AEA-8296-4350-B7DC-2255817457A8}" srcId="{C18D8192-16FE-4E1A-9AB4-F15ABEE4A376}" destId="{E58145AE-CEE0-4205-8BB2-E46782DDBD8D}" srcOrd="1" destOrd="0" parTransId="{0E19E29E-CFD7-4B59-BBBC-BFC429B48DE9}" sibTransId="{A4D4C895-95C0-4CEA-81CC-F13E2EDA3803}"/>
    <dgm:cxn modelId="{C9B5ABF0-A488-4BBA-AD08-A78D913B714E}" type="presOf" srcId="{AB25DE41-29EE-44D6-AD11-79E20EBAD30A}" destId="{6BE4F2D8-48D8-4267-8AD4-B6472DD2D4AB}" srcOrd="0" destOrd="4" presId="urn:microsoft.com/office/officeart/2005/8/layout/hList1"/>
    <dgm:cxn modelId="{46593FF7-09C1-4E32-99FF-AA997D24AED3}" srcId="{2ED5D574-EB98-4F96-9155-3A3BA276087C}" destId="{57A933A3-84BC-477A-8BA8-AE86B29EE645}" srcOrd="8" destOrd="0" parTransId="{955A5775-750C-445E-A31C-42BD93FC0CC6}" sibTransId="{6A2CFE19-438D-454F-A83C-2451AFD220D9}"/>
    <dgm:cxn modelId="{2DF57FF8-6385-4D2B-A424-2C629C81DE3E}" type="presOf" srcId="{21613ECC-573D-4A7E-BD91-06A000C9C316}" destId="{6BE4F2D8-48D8-4267-8AD4-B6472DD2D4AB}" srcOrd="0" destOrd="7" presId="urn:microsoft.com/office/officeart/2005/8/layout/hList1"/>
    <dgm:cxn modelId="{0F3FCCF8-72FB-4D65-8B5C-EB4CFCD99C5B}" srcId="{C18D8192-16FE-4E1A-9AB4-F15ABEE4A376}" destId="{F4564428-8BFC-4BC3-BBD3-154ABF99AD8B}" srcOrd="6" destOrd="0" parTransId="{54D3E262-DFDD-413F-A351-130AD2FD2334}" sibTransId="{28499AD7-0A2E-4ABD-A9F5-B853063CAF87}"/>
    <dgm:cxn modelId="{B89135B8-2F00-4290-AE4F-771CF31E7E92}" type="presParOf" srcId="{464119C7-2277-4059-9FEA-E862B291541D}" destId="{786634B4-58DE-4CBD-9DE3-22EF68188A6C}" srcOrd="0" destOrd="0" presId="urn:microsoft.com/office/officeart/2005/8/layout/hList1"/>
    <dgm:cxn modelId="{DF6EA0C8-22A8-4709-A154-A941DE93182B}" type="presParOf" srcId="{786634B4-58DE-4CBD-9DE3-22EF68188A6C}" destId="{5EB57854-8303-4738-BB3E-EDAF44D7A888}" srcOrd="0" destOrd="0" presId="urn:microsoft.com/office/officeart/2005/8/layout/hList1"/>
    <dgm:cxn modelId="{BC81AECA-44C4-4C87-BC68-89EA67169307}" type="presParOf" srcId="{786634B4-58DE-4CBD-9DE3-22EF68188A6C}" destId="{6BE4F2D8-48D8-4267-8AD4-B6472DD2D4AB}" srcOrd="1" destOrd="0" presId="urn:microsoft.com/office/officeart/2005/8/layout/hList1"/>
    <dgm:cxn modelId="{5CEAFC98-D7E4-49D7-B72C-1EEF4AE28213}" type="presParOf" srcId="{464119C7-2277-4059-9FEA-E862B291541D}" destId="{39D2CCB3-6C86-4024-BE41-A4BEF5234296}" srcOrd="1" destOrd="0" presId="urn:microsoft.com/office/officeart/2005/8/layout/hList1"/>
    <dgm:cxn modelId="{76370AFF-5640-4A83-A3C9-7E7E0D2134EF}" type="presParOf" srcId="{464119C7-2277-4059-9FEA-E862B291541D}" destId="{1BC7E197-9552-4D1D-9C7A-67559AB3C709}" srcOrd="2" destOrd="0" presId="urn:microsoft.com/office/officeart/2005/8/layout/hList1"/>
    <dgm:cxn modelId="{8939D268-913E-4864-8822-90350A85CCDF}" type="presParOf" srcId="{1BC7E197-9552-4D1D-9C7A-67559AB3C709}" destId="{D34D51ED-6FC9-4AD4-A3C6-A67941302980}" srcOrd="0" destOrd="0" presId="urn:microsoft.com/office/officeart/2005/8/layout/hList1"/>
    <dgm:cxn modelId="{DC5E6DE5-441A-4707-BC0E-920ACB778724}" type="presParOf" srcId="{1BC7E197-9552-4D1D-9C7A-67559AB3C709}" destId="{6C989B60-8A3C-42D6-9A5C-AE4CCA241E2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4ACFBF3-BE46-4D7E-B638-9C41B40CF91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AU"/>
        </a:p>
      </dgm:t>
    </dgm:pt>
    <dgm:pt modelId="{C2FEFE93-3EDA-47C4-B2F4-7AF5E15C76F1}">
      <dgm:prSet phldrT="[Text]" custT="1"/>
      <dgm:spPr>
        <a:solidFill>
          <a:srgbClr val="000033"/>
        </a:solidFill>
      </dgm:spPr>
      <dgm:t>
        <a:bodyPr/>
        <a:lstStyle/>
        <a:p>
          <a:r>
            <a:rPr lang="en-AU" sz="1800" dirty="0"/>
            <a:t>Situation Analysis </a:t>
          </a:r>
        </a:p>
      </dgm:t>
    </dgm:pt>
    <dgm:pt modelId="{E366D295-71CE-4D26-855A-94104513DE2E}" type="parTrans" cxnId="{0AEF715D-EE62-4BF7-9736-6678EB9F127F}">
      <dgm:prSet/>
      <dgm:spPr/>
      <dgm:t>
        <a:bodyPr/>
        <a:lstStyle/>
        <a:p>
          <a:endParaRPr lang="en-AU"/>
        </a:p>
      </dgm:t>
    </dgm:pt>
    <dgm:pt modelId="{24B2B368-70E6-4C0F-A4B7-D0CBA5A99C16}" type="sibTrans" cxnId="{0AEF715D-EE62-4BF7-9736-6678EB9F127F}">
      <dgm:prSet/>
      <dgm:spPr/>
      <dgm:t>
        <a:bodyPr/>
        <a:lstStyle/>
        <a:p>
          <a:endParaRPr lang="en-AU"/>
        </a:p>
      </dgm:t>
    </dgm:pt>
    <dgm:pt modelId="{1AB00BDE-0696-49BB-9BC9-E931E4E7A1BC}">
      <dgm:prSet phldrT="[Text]" custT="1"/>
      <dgm:spPr>
        <a:solidFill>
          <a:srgbClr val="000033"/>
        </a:solidFill>
      </dgm:spPr>
      <dgm:t>
        <a:bodyPr/>
        <a:lstStyle/>
        <a:p>
          <a:r>
            <a:rPr lang="en-AU" sz="1800" dirty="0"/>
            <a:t>Market Research </a:t>
          </a:r>
        </a:p>
      </dgm:t>
    </dgm:pt>
    <dgm:pt modelId="{98826716-4888-468D-9BF0-B8FEA5755C4A}" type="parTrans" cxnId="{E1C723BC-9BD1-49EF-BD70-5EDABA0EB2C3}">
      <dgm:prSet/>
      <dgm:spPr/>
      <dgm:t>
        <a:bodyPr/>
        <a:lstStyle/>
        <a:p>
          <a:endParaRPr lang="en-AU"/>
        </a:p>
      </dgm:t>
    </dgm:pt>
    <dgm:pt modelId="{EB14DF9B-82E2-492C-98AA-1132BB493AB9}" type="sibTrans" cxnId="{E1C723BC-9BD1-49EF-BD70-5EDABA0EB2C3}">
      <dgm:prSet/>
      <dgm:spPr/>
      <dgm:t>
        <a:bodyPr/>
        <a:lstStyle/>
        <a:p>
          <a:endParaRPr lang="en-AU"/>
        </a:p>
      </dgm:t>
    </dgm:pt>
    <dgm:pt modelId="{CA3566E4-7030-467C-8509-64369CA1D0DB}">
      <dgm:prSet phldrT="[Text]" custT="1"/>
      <dgm:spPr>
        <a:solidFill>
          <a:srgbClr val="000033"/>
        </a:solidFill>
      </dgm:spPr>
      <dgm:t>
        <a:bodyPr/>
        <a:lstStyle/>
        <a:p>
          <a:r>
            <a:rPr lang="en-AU" sz="1800" dirty="0"/>
            <a:t>Issues &amp; Opportunities </a:t>
          </a:r>
        </a:p>
      </dgm:t>
    </dgm:pt>
    <dgm:pt modelId="{A77EF59C-4686-4A36-91B3-F8B057CF7E82}" type="parTrans" cxnId="{36EA418D-A976-40B2-87C9-8B45F334BB33}">
      <dgm:prSet/>
      <dgm:spPr/>
      <dgm:t>
        <a:bodyPr/>
        <a:lstStyle/>
        <a:p>
          <a:endParaRPr lang="en-AU"/>
        </a:p>
      </dgm:t>
    </dgm:pt>
    <dgm:pt modelId="{7752C439-78B6-4FA7-9A92-4522C5D26DD1}" type="sibTrans" cxnId="{36EA418D-A976-40B2-87C9-8B45F334BB33}">
      <dgm:prSet/>
      <dgm:spPr/>
      <dgm:t>
        <a:bodyPr/>
        <a:lstStyle/>
        <a:p>
          <a:endParaRPr lang="en-AU"/>
        </a:p>
      </dgm:t>
    </dgm:pt>
    <dgm:pt modelId="{DB52F729-AB79-473A-A44C-BAFF54E0310A}">
      <dgm:prSet phldrT="[Text]" custT="1"/>
      <dgm:spPr>
        <a:solidFill>
          <a:srgbClr val="000033"/>
        </a:solidFill>
      </dgm:spPr>
      <dgm:t>
        <a:bodyPr/>
        <a:lstStyle/>
        <a:p>
          <a:r>
            <a:rPr lang="en-AU" sz="1800" dirty="0"/>
            <a:t>Financial analysis </a:t>
          </a:r>
        </a:p>
      </dgm:t>
    </dgm:pt>
    <dgm:pt modelId="{DEC5A496-B21A-4C7A-8B87-E2C5F5B5D5B9}" type="parTrans" cxnId="{DC67B2BF-AC6C-43F3-A046-58648CB5C017}">
      <dgm:prSet/>
      <dgm:spPr/>
      <dgm:t>
        <a:bodyPr/>
        <a:lstStyle/>
        <a:p>
          <a:endParaRPr lang="en-AU"/>
        </a:p>
      </dgm:t>
    </dgm:pt>
    <dgm:pt modelId="{CD7A1184-8DEE-4E49-88FE-40160581CE09}" type="sibTrans" cxnId="{DC67B2BF-AC6C-43F3-A046-58648CB5C017}">
      <dgm:prSet/>
      <dgm:spPr/>
      <dgm:t>
        <a:bodyPr/>
        <a:lstStyle/>
        <a:p>
          <a:endParaRPr lang="en-AU"/>
        </a:p>
      </dgm:t>
    </dgm:pt>
    <dgm:pt modelId="{BFFDF8CB-DDBD-4BDD-9E28-C0D19CE21376}">
      <dgm:prSet phldrT="[Text]" custT="1"/>
      <dgm:spPr>
        <a:solidFill>
          <a:srgbClr val="000033"/>
        </a:solidFill>
      </dgm:spPr>
      <dgm:t>
        <a:bodyPr/>
        <a:lstStyle/>
        <a:p>
          <a:r>
            <a:rPr lang="en-AU" sz="1800" dirty="0"/>
            <a:t>Recommendations </a:t>
          </a:r>
        </a:p>
      </dgm:t>
    </dgm:pt>
    <dgm:pt modelId="{F30543CE-2E10-4DBE-BBA5-AC6F3826FF02}" type="parTrans" cxnId="{5F5AEAA3-8791-44FA-9B4F-F7FB24259EE6}">
      <dgm:prSet/>
      <dgm:spPr/>
      <dgm:t>
        <a:bodyPr/>
        <a:lstStyle/>
        <a:p>
          <a:endParaRPr lang="en-AU"/>
        </a:p>
      </dgm:t>
    </dgm:pt>
    <dgm:pt modelId="{C4BC9794-8CAF-4085-A1F6-4AB1434FC8BE}" type="sibTrans" cxnId="{5F5AEAA3-8791-44FA-9B4F-F7FB24259EE6}">
      <dgm:prSet/>
      <dgm:spPr/>
      <dgm:t>
        <a:bodyPr/>
        <a:lstStyle/>
        <a:p>
          <a:endParaRPr lang="en-AU"/>
        </a:p>
      </dgm:t>
    </dgm:pt>
    <dgm:pt modelId="{571AAEB5-9BE4-432E-97DC-7F9D89EE2E75}" type="pres">
      <dgm:prSet presAssocID="{54ACFBF3-BE46-4D7E-B638-9C41B40CF915}" presName="outerComposite" presStyleCnt="0">
        <dgm:presLayoutVars>
          <dgm:chMax val="5"/>
          <dgm:dir/>
          <dgm:resizeHandles val="exact"/>
        </dgm:presLayoutVars>
      </dgm:prSet>
      <dgm:spPr/>
    </dgm:pt>
    <dgm:pt modelId="{A73DFB19-A2F9-423E-BB8B-04FA186178ED}" type="pres">
      <dgm:prSet presAssocID="{54ACFBF3-BE46-4D7E-B638-9C41B40CF915}" presName="dummyMaxCanvas" presStyleCnt="0">
        <dgm:presLayoutVars/>
      </dgm:prSet>
      <dgm:spPr/>
    </dgm:pt>
    <dgm:pt modelId="{1E9AD2EF-B86F-433F-8D17-8AFB18ED6ED7}" type="pres">
      <dgm:prSet presAssocID="{54ACFBF3-BE46-4D7E-B638-9C41B40CF915}" presName="FiveNodes_1" presStyleLbl="node1" presStyleIdx="0" presStyleCnt="5" custLinFactNeighborX="-1184" custLinFactNeighborY="650">
        <dgm:presLayoutVars>
          <dgm:bulletEnabled val="1"/>
        </dgm:presLayoutVars>
      </dgm:prSet>
      <dgm:spPr/>
    </dgm:pt>
    <dgm:pt modelId="{55A2CA0E-724B-4C90-A97C-5187479153B6}" type="pres">
      <dgm:prSet presAssocID="{54ACFBF3-BE46-4D7E-B638-9C41B40CF915}" presName="FiveNodes_2" presStyleLbl="node1" presStyleIdx="1" presStyleCnt="5">
        <dgm:presLayoutVars>
          <dgm:bulletEnabled val="1"/>
        </dgm:presLayoutVars>
      </dgm:prSet>
      <dgm:spPr/>
    </dgm:pt>
    <dgm:pt modelId="{3E27F41B-5688-4256-89C4-0DDD821F21B1}" type="pres">
      <dgm:prSet presAssocID="{54ACFBF3-BE46-4D7E-B638-9C41B40CF915}" presName="FiveNodes_3" presStyleLbl="node1" presStyleIdx="2" presStyleCnt="5">
        <dgm:presLayoutVars>
          <dgm:bulletEnabled val="1"/>
        </dgm:presLayoutVars>
      </dgm:prSet>
      <dgm:spPr/>
    </dgm:pt>
    <dgm:pt modelId="{22F895F4-B61B-4984-81AF-4B498D22A11A}" type="pres">
      <dgm:prSet presAssocID="{54ACFBF3-BE46-4D7E-B638-9C41B40CF915}" presName="FiveNodes_4" presStyleLbl="node1" presStyleIdx="3" presStyleCnt="5" custLinFactNeighborX="199" custLinFactNeighborY="0">
        <dgm:presLayoutVars>
          <dgm:bulletEnabled val="1"/>
        </dgm:presLayoutVars>
      </dgm:prSet>
      <dgm:spPr/>
    </dgm:pt>
    <dgm:pt modelId="{2ECF1C52-3046-4727-BA2F-F23699E10462}" type="pres">
      <dgm:prSet presAssocID="{54ACFBF3-BE46-4D7E-B638-9C41B40CF915}" presName="FiveNodes_5" presStyleLbl="node1" presStyleIdx="4" presStyleCnt="5">
        <dgm:presLayoutVars>
          <dgm:bulletEnabled val="1"/>
        </dgm:presLayoutVars>
      </dgm:prSet>
      <dgm:spPr/>
    </dgm:pt>
    <dgm:pt modelId="{B95B9C3C-1BED-4FDB-A250-F06724B28FBB}" type="pres">
      <dgm:prSet presAssocID="{54ACFBF3-BE46-4D7E-B638-9C41B40CF915}" presName="FiveConn_1-2" presStyleLbl="fgAccFollowNode1" presStyleIdx="0" presStyleCnt="4">
        <dgm:presLayoutVars>
          <dgm:bulletEnabled val="1"/>
        </dgm:presLayoutVars>
      </dgm:prSet>
      <dgm:spPr/>
    </dgm:pt>
    <dgm:pt modelId="{35B9F021-E631-4AC1-A768-585D2ABFC463}" type="pres">
      <dgm:prSet presAssocID="{54ACFBF3-BE46-4D7E-B638-9C41B40CF915}" presName="FiveConn_2-3" presStyleLbl="fgAccFollowNode1" presStyleIdx="1" presStyleCnt="4">
        <dgm:presLayoutVars>
          <dgm:bulletEnabled val="1"/>
        </dgm:presLayoutVars>
      </dgm:prSet>
      <dgm:spPr/>
    </dgm:pt>
    <dgm:pt modelId="{7D7995CB-4731-4E3F-845E-8FBCE4858E6B}" type="pres">
      <dgm:prSet presAssocID="{54ACFBF3-BE46-4D7E-B638-9C41B40CF915}" presName="FiveConn_3-4" presStyleLbl="fgAccFollowNode1" presStyleIdx="2" presStyleCnt="4">
        <dgm:presLayoutVars>
          <dgm:bulletEnabled val="1"/>
        </dgm:presLayoutVars>
      </dgm:prSet>
      <dgm:spPr/>
    </dgm:pt>
    <dgm:pt modelId="{189B7531-E474-4A14-A975-9E8D4ECC7A02}" type="pres">
      <dgm:prSet presAssocID="{54ACFBF3-BE46-4D7E-B638-9C41B40CF915}" presName="FiveConn_4-5" presStyleLbl="fgAccFollowNode1" presStyleIdx="3" presStyleCnt="4">
        <dgm:presLayoutVars>
          <dgm:bulletEnabled val="1"/>
        </dgm:presLayoutVars>
      </dgm:prSet>
      <dgm:spPr/>
    </dgm:pt>
    <dgm:pt modelId="{5717AF78-840E-47D6-9264-6D319F4B6D47}" type="pres">
      <dgm:prSet presAssocID="{54ACFBF3-BE46-4D7E-B638-9C41B40CF915}" presName="FiveNodes_1_text" presStyleLbl="node1" presStyleIdx="4" presStyleCnt="5">
        <dgm:presLayoutVars>
          <dgm:bulletEnabled val="1"/>
        </dgm:presLayoutVars>
      </dgm:prSet>
      <dgm:spPr/>
    </dgm:pt>
    <dgm:pt modelId="{DDA481CF-D432-418F-A052-1508C55B0722}" type="pres">
      <dgm:prSet presAssocID="{54ACFBF3-BE46-4D7E-B638-9C41B40CF915}" presName="FiveNodes_2_text" presStyleLbl="node1" presStyleIdx="4" presStyleCnt="5">
        <dgm:presLayoutVars>
          <dgm:bulletEnabled val="1"/>
        </dgm:presLayoutVars>
      </dgm:prSet>
      <dgm:spPr/>
    </dgm:pt>
    <dgm:pt modelId="{EB89F58F-8BF9-4374-8D5A-1656EBBE8EA9}" type="pres">
      <dgm:prSet presAssocID="{54ACFBF3-BE46-4D7E-B638-9C41B40CF915}" presName="FiveNodes_3_text" presStyleLbl="node1" presStyleIdx="4" presStyleCnt="5">
        <dgm:presLayoutVars>
          <dgm:bulletEnabled val="1"/>
        </dgm:presLayoutVars>
      </dgm:prSet>
      <dgm:spPr/>
    </dgm:pt>
    <dgm:pt modelId="{F2CB844F-73F2-4A8E-A2D6-87DFC57696C6}" type="pres">
      <dgm:prSet presAssocID="{54ACFBF3-BE46-4D7E-B638-9C41B40CF915}" presName="FiveNodes_4_text" presStyleLbl="node1" presStyleIdx="4" presStyleCnt="5">
        <dgm:presLayoutVars>
          <dgm:bulletEnabled val="1"/>
        </dgm:presLayoutVars>
      </dgm:prSet>
      <dgm:spPr/>
    </dgm:pt>
    <dgm:pt modelId="{A6736D3F-37E0-49D6-98DF-49B934D9AA40}" type="pres">
      <dgm:prSet presAssocID="{54ACFBF3-BE46-4D7E-B638-9C41B40CF915}" presName="FiveNodes_5_text" presStyleLbl="node1" presStyleIdx="4" presStyleCnt="5">
        <dgm:presLayoutVars>
          <dgm:bulletEnabled val="1"/>
        </dgm:presLayoutVars>
      </dgm:prSet>
      <dgm:spPr/>
    </dgm:pt>
  </dgm:ptLst>
  <dgm:cxnLst>
    <dgm:cxn modelId="{50685C10-12B2-4B0E-A60F-F918FDB0A782}" type="presOf" srcId="{DB52F729-AB79-473A-A44C-BAFF54E0310A}" destId="{22F895F4-B61B-4984-81AF-4B498D22A11A}" srcOrd="0" destOrd="0" presId="urn:microsoft.com/office/officeart/2005/8/layout/vProcess5"/>
    <dgm:cxn modelId="{F417351A-7F0B-4A29-BC4B-9C40879D36DB}" type="presOf" srcId="{54ACFBF3-BE46-4D7E-B638-9C41B40CF915}" destId="{571AAEB5-9BE4-432E-97DC-7F9D89EE2E75}" srcOrd="0" destOrd="0" presId="urn:microsoft.com/office/officeart/2005/8/layout/vProcess5"/>
    <dgm:cxn modelId="{7A9B8B2E-A878-42D1-B0E5-9A91904788E6}" type="presOf" srcId="{C2FEFE93-3EDA-47C4-B2F4-7AF5E15C76F1}" destId="{5717AF78-840E-47D6-9264-6D319F4B6D47}" srcOrd="1" destOrd="0" presId="urn:microsoft.com/office/officeart/2005/8/layout/vProcess5"/>
    <dgm:cxn modelId="{CE1EEB3D-D159-45E2-804A-B3DEEB4D2195}" type="presOf" srcId="{CA3566E4-7030-467C-8509-64369CA1D0DB}" destId="{EB89F58F-8BF9-4374-8D5A-1656EBBE8EA9}" srcOrd="1" destOrd="0" presId="urn:microsoft.com/office/officeart/2005/8/layout/vProcess5"/>
    <dgm:cxn modelId="{0AEF715D-EE62-4BF7-9736-6678EB9F127F}" srcId="{54ACFBF3-BE46-4D7E-B638-9C41B40CF915}" destId="{C2FEFE93-3EDA-47C4-B2F4-7AF5E15C76F1}" srcOrd="0" destOrd="0" parTransId="{E366D295-71CE-4D26-855A-94104513DE2E}" sibTransId="{24B2B368-70E6-4C0F-A4B7-D0CBA5A99C16}"/>
    <dgm:cxn modelId="{58A5F363-E7EF-40A8-9B18-C045E7002CAC}" type="presOf" srcId="{1AB00BDE-0696-49BB-9BC9-E931E4E7A1BC}" destId="{55A2CA0E-724B-4C90-A97C-5187479153B6}" srcOrd="0" destOrd="0" presId="urn:microsoft.com/office/officeart/2005/8/layout/vProcess5"/>
    <dgm:cxn modelId="{06FD8767-A553-4702-B312-DDC68D70C0A3}" type="presOf" srcId="{DB52F729-AB79-473A-A44C-BAFF54E0310A}" destId="{F2CB844F-73F2-4A8E-A2D6-87DFC57696C6}" srcOrd="1" destOrd="0" presId="urn:microsoft.com/office/officeart/2005/8/layout/vProcess5"/>
    <dgm:cxn modelId="{B15EF67E-5003-4F0E-BFEF-3818E518F422}" type="presOf" srcId="{BFFDF8CB-DDBD-4BDD-9E28-C0D19CE21376}" destId="{2ECF1C52-3046-4727-BA2F-F23699E10462}" srcOrd="0" destOrd="0" presId="urn:microsoft.com/office/officeart/2005/8/layout/vProcess5"/>
    <dgm:cxn modelId="{E0DB7781-AA3D-4519-B16B-F582ABA8087D}" type="presOf" srcId="{24B2B368-70E6-4C0F-A4B7-D0CBA5A99C16}" destId="{B95B9C3C-1BED-4FDB-A250-F06724B28FBB}" srcOrd="0" destOrd="0" presId="urn:microsoft.com/office/officeart/2005/8/layout/vProcess5"/>
    <dgm:cxn modelId="{CDB4FF85-0699-4F15-BF1C-A14D9DF1FA84}" type="presOf" srcId="{1AB00BDE-0696-49BB-9BC9-E931E4E7A1BC}" destId="{DDA481CF-D432-418F-A052-1508C55B0722}" srcOrd="1" destOrd="0" presId="urn:microsoft.com/office/officeart/2005/8/layout/vProcess5"/>
    <dgm:cxn modelId="{36EA418D-A976-40B2-87C9-8B45F334BB33}" srcId="{54ACFBF3-BE46-4D7E-B638-9C41B40CF915}" destId="{CA3566E4-7030-467C-8509-64369CA1D0DB}" srcOrd="2" destOrd="0" parTransId="{A77EF59C-4686-4A36-91B3-F8B057CF7E82}" sibTransId="{7752C439-78B6-4FA7-9A92-4522C5D26DD1}"/>
    <dgm:cxn modelId="{D828DD9D-A72B-40DE-9533-87A73A7153D4}" type="presOf" srcId="{EB14DF9B-82E2-492C-98AA-1132BB493AB9}" destId="{35B9F021-E631-4AC1-A768-585D2ABFC463}" srcOrd="0" destOrd="0" presId="urn:microsoft.com/office/officeart/2005/8/layout/vProcess5"/>
    <dgm:cxn modelId="{5F5AEAA3-8791-44FA-9B4F-F7FB24259EE6}" srcId="{54ACFBF3-BE46-4D7E-B638-9C41B40CF915}" destId="{BFFDF8CB-DDBD-4BDD-9E28-C0D19CE21376}" srcOrd="4" destOrd="0" parTransId="{F30543CE-2E10-4DBE-BBA5-AC6F3826FF02}" sibTransId="{C4BC9794-8CAF-4085-A1F6-4AB1434FC8BE}"/>
    <dgm:cxn modelId="{F2DDABAE-AE4F-494D-BE7A-620F6BED6071}" type="presOf" srcId="{CA3566E4-7030-467C-8509-64369CA1D0DB}" destId="{3E27F41B-5688-4256-89C4-0DDD821F21B1}" srcOrd="0" destOrd="0" presId="urn:microsoft.com/office/officeart/2005/8/layout/vProcess5"/>
    <dgm:cxn modelId="{E1C723BC-9BD1-49EF-BD70-5EDABA0EB2C3}" srcId="{54ACFBF3-BE46-4D7E-B638-9C41B40CF915}" destId="{1AB00BDE-0696-49BB-9BC9-E931E4E7A1BC}" srcOrd="1" destOrd="0" parTransId="{98826716-4888-468D-9BF0-B8FEA5755C4A}" sibTransId="{EB14DF9B-82E2-492C-98AA-1132BB493AB9}"/>
    <dgm:cxn modelId="{DC67B2BF-AC6C-43F3-A046-58648CB5C017}" srcId="{54ACFBF3-BE46-4D7E-B638-9C41B40CF915}" destId="{DB52F729-AB79-473A-A44C-BAFF54E0310A}" srcOrd="3" destOrd="0" parTransId="{DEC5A496-B21A-4C7A-8B87-E2C5F5B5D5B9}" sibTransId="{CD7A1184-8DEE-4E49-88FE-40160581CE09}"/>
    <dgm:cxn modelId="{FFC175C6-275B-468F-BF36-729CB99A7073}" type="presOf" srcId="{7752C439-78B6-4FA7-9A92-4522C5D26DD1}" destId="{7D7995CB-4731-4E3F-845E-8FBCE4858E6B}" srcOrd="0" destOrd="0" presId="urn:microsoft.com/office/officeart/2005/8/layout/vProcess5"/>
    <dgm:cxn modelId="{EFF262CC-DFEA-437F-ADE7-FCD70D5DD0F1}" type="presOf" srcId="{BFFDF8CB-DDBD-4BDD-9E28-C0D19CE21376}" destId="{A6736D3F-37E0-49D6-98DF-49B934D9AA40}" srcOrd="1" destOrd="0" presId="urn:microsoft.com/office/officeart/2005/8/layout/vProcess5"/>
    <dgm:cxn modelId="{539FC8DE-D84C-4760-8093-74077AAB08B5}" type="presOf" srcId="{C2FEFE93-3EDA-47C4-B2F4-7AF5E15C76F1}" destId="{1E9AD2EF-B86F-433F-8D17-8AFB18ED6ED7}" srcOrd="0" destOrd="0" presId="urn:microsoft.com/office/officeart/2005/8/layout/vProcess5"/>
    <dgm:cxn modelId="{3BA807F5-7B64-43C8-A231-D2103A9A3AED}" type="presOf" srcId="{CD7A1184-8DEE-4E49-88FE-40160581CE09}" destId="{189B7531-E474-4A14-A975-9E8D4ECC7A02}" srcOrd="0" destOrd="0" presId="urn:microsoft.com/office/officeart/2005/8/layout/vProcess5"/>
    <dgm:cxn modelId="{98B9BD92-55B8-42AF-954F-78FCBD35BEA6}" type="presParOf" srcId="{571AAEB5-9BE4-432E-97DC-7F9D89EE2E75}" destId="{A73DFB19-A2F9-423E-BB8B-04FA186178ED}" srcOrd="0" destOrd="0" presId="urn:microsoft.com/office/officeart/2005/8/layout/vProcess5"/>
    <dgm:cxn modelId="{E2D8699E-30CB-49B3-AB6B-112882C83718}" type="presParOf" srcId="{571AAEB5-9BE4-432E-97DC-7F9D89EE2E75}" destId="{1E9AD2EF-B86F-433F-8D17-8AFB18ED6ED7}" srcOrd="1" destOrd="0" presId="urn:microsoft.com/office/officeart/2005/8/layout/vProcess5"/>
    <dgm:cxn modelId="{5DB2E421-FB09-402B-93C2-C7EA7BD2DB46}" type="presParOf" srcId="{571AAEB5-9BE4-432E-97DC-7F9D89EE2E75}" destId="{55A2CA0E-724B-4C90-A97C-5187479153B6}" srcOrd="2" destOrd="0" presId="urn:microsoft.com/office/officeart/2005/8/layout/vProcess5"/>
    <dgm:cxn modelId="{E3E8B82B-54CD-4D65-8F55-DF8EBD65D62B}" type="presParOf" srcId="{571AAEB5-9BE4-432E-97DC-7F9D89EE2E75}" destId="{3E27F41B-5688-4256-89C4-0DDD821F21B1}" srcOrd="3" destOrd="0" presId="urn:microsoft.com/office/officeart/2005/8/layout/vProcess5"/>
    <dgm:cxn modelId="{0B74FB3D-BF06-4E1F-99AC-A094CE3B1707}" type="presParOf" srcId="{571AAEB5-9BE4-432E-97DC-7F9D89EE2E75}" destId="{22F895F4-B61B-4984-81AF-4B498D22A11A}" srcOrd="4" destOrd="0" presId="urn:microsoft.com/office/officeart/2005/8/layout/vProcess5"/>
    <dgm:cxn modelId="{C7BAE148-C75F-429C-8D84-BE81AE2DAD52}" type="presParOf" srcId="{571AAEB5-9BE4-432E-97DC-7F9D89EE2E75}" destId="{2ECF1C52-3046-4727-BA2F-F23699E10462}" srcOrd="5" destOrd="0" presId="urn:microsoft.com/office/officeart/2005/8/layout/vProcess5"/>
    <dgm:cxn modelId="{26FF173F-B259-446A-B5B6-3E751D5EF17F}" type="presParOf" srcId="{571AAEB5-9BE4-432E-97DC-7F9D89EE2E75}" destId="{B95B9C3C-1BED-4FDB-A250-F06724B28FBB}" srcOrd="6" destOrd="0" presId="urn:microsoft.com/office/officeart/2005/8/layout/vProcess5"/>
    <dgm:cxn modelId="{8D3684B5-346C-4459-924F-D78C3F3C8B35}" type="presParOf" srcId="{571AAEB5-9BE4-432E-97DC-7F9D89EE2E75}" destId="{35B9F021-E631-4AC1-A768-585D2ABFC463}" srcOrd="7" destOrd="0" presId="urn:microsoft.com/office/officeart/2005/8/layout/vProcess5"/>
    <dgm:cxn modelId="{9C97C4B3-EEEA-40A0-B9A4-7D549372756D}" type="presParOf" srcId="{571AAEB5-9BE4-432E-97DC-7F9D89EE2E75}" destId="{7D7995CB-4731-4E3F-845E-8FBCE4858E6B}" srcOrd="8" destOrd="0" presId="urn:microsoft.com/office/officeart/2005/8/layout/vProcess5"/>
    <dgm:cxn modelId="{0D012B91-C204-4B94-B0D9-F94B8AFDE74C}" type="presParOf" srcId="{571AAEB5-9BE4-432E-97DC-7F9D89EE2E75}" destId="{189B7531-E474-4A14-A975-9E8D4ECC7A02}" srcOrd="9" destOrd="0" presId="urn:microsoft.com/office/officeart/2005/8/layout/vProcess5"/>
    <dgm:cxn modelId="{41DB24BF-8158-4E34-AD21-7253B2E98D19}" type="presParOf" srcId="{571AAEB5-9BE4-432E-97DC-7F9D89EE2E75}" destId="{5717AF78-840E-47D6-9264-6D319F4B6D47}" srcOrd="10" destOrd="0" presId="urn:microsoft.com/office/officeart/2005/8/layout/vProcess5"/>
    <dgm:cxn modelId="{A4D5DDF6-22C3-415C-9BE2-0D9D2769C468}" type="presParOf" srcId="{571AAEB5-9BE4-432E-97DC-7F9D89EE2E75}" destId="{DDA481CF-D432-418F-A052-1508C55B0722}" srcOrd="11" destOrd="0" presId="urn:microsoft.com/office/officeart/2005/8/layout/vProcess5"/>
    <dgm:cxn modelId="{3877D8E9-6C72-4A2B-9CC4-B247ABE90151}" type="presParOf" srcId="{571AAEB5-9BE4-432E-97DC-7F9D89EE2E75}" destId="{EB89F58F-8BF9-4374-8D5A-1656EBBE8EA9}" srcOrd="12" destOrd="0" presId="urn:microsoft.com/office/officeart/2005/8/layout/vProcess5"/>
    <dgm:cxn modelId="{F00AF381-3AED-4F93-B7D5-2B69EBE56293}" type="presParOf" srcId="{571AAEB5-9BE4-432E-97DC-7F9D89EE2E75}" destId="{F2CB844F-73F2-4A8E-A2D6-87DFC57696C6}" srcOrd="13" destOrd="0" presId="urn:microsoft.com/office/officeart/2005/8/layout/vProcess5"/>
    <dgm:cxn modelId="{49D57C2E-9626-4818-AD0E-485002B8A9D3}" type="presParOf" srcId="{571AAEB5-9BE4-432E-97DC-7F9D89EE2E75}" destId="{A6736D3F-37E0-49D6-98DF-49B934D9AA40}" srcOrd="14" destOrd="0" presId="urn:microsoft.com/office/officeart/2005/8/layout/vProcess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84F937-D791-4B80-8A72-61103E59D437}">
      <dsp:nvSpPr>
        <dsp:cNvPr id="0" name=""/>
        <dsp:cNvSpPr/>
      </dsp:nvSpPr>
      <dsp:spPr>
        <a:xfrm>
          <a:off x="21115" y="1121"/>
          <a:ext cx="2619412" cy="1571647"/>
        </a:xfrm>
        <a:prstGeom prst="rect">
          <a:avLst/>
        </a:prstGeom>
        <a:solidFill>
          <a:srgbClr val="00003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AU" sz="1600" kern="1200">
              <a:solidFill>
                <a:schemeClr val="bg1"/>
              </a:solidFill>
            </a:rPr>
            <a:t>One of the </a:t>
          </a:r>
          <a:r>
            <a:rPr lang="en-AU" sz="1600" b="1" kern="1200">
              <a:solidFill>
                <a:schemeClr val="bg1"/>
              </a:solidFill>
            </a:rPr>
            <a:t>most experienced project teams in Australia </a:t>
          </a:r>
          <a:r>
            <a:rPr lang="en-AU" sz="1600" kern="1200">
              <a:solidFill>
                <a:schemeClr val="bg1"/>
              </a:solidFill>
            </a:rPr>
            <a:t>in feasibility, research and tourism product</a:t>
          </a:r>
          <a:endParaRPr lang="en-AU" sz="1600" kern="1200"/>
        </a:p>
      </dsp:txBody>
      <dsp:txXfrm>
        <a:off x="21115" y="1121"/>
        <a:ext cx="2619412" cy="1571647"/>
      </dsp:txXfrm>
    </dsp:sp>
    <dsp:sp modelId="{90853DCB-5FFD-45E0-98AF-FDEFC78CACE4}">
      <dsp:nvSpPr>
        <dsp:cNvPr id="0" name=""/>
        <dsp:cNvSpPr/>
      </dsp:nvSpPr>
      <dsp:spPr>
        <a:xfrm>
          <a:off x="2902468" y="35760"/>
          <a:ext cx="2619412" cy="157164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AU" sz="1600" kern="1200" dirty="0">
              <a:solidFill>
                <a:schemeClr val="bg1"/>
              </a:solidFill>
            </a:rPr>
            <a:t>We will bring </a:t>
          </a:r>
          <a:r>
            <a:rPr lang="en-AU" sz="1600" b="1" kern="1200" dirty="0">
              <a:solidFill>
                <a:schemeClr val="bg1"/>
              </a:solidFill>
            </a:rPr>
            <a:t>extensive peer review </a:t>
          </a:r>
          <a:r>
            <a:rPr lang="en-AU" sz="1600" kern="1200" dirty="0">
              <a:solidFill>
                <a:schemeClr val="bg1"/>
              </a:solidFill>
            </a:rPr>
            <a:t>to this project </a:t>
          </a:r>
          <a:endParaRPr lang="en-AU" sz="1600" kern="1200" dirty="0"/>
        </a:p>
      </dsp:txBody>
      <dsp:txXfrm>
        <a:off x="2902468" y="35760"/>
        <a:ext cx="2619412" cy="1571647"/>
      </dsp:txXfrm>
    </dsp:sp>
    <dsp:sp modelId="{39465097-0D0F-4C43-9012-DB7CCF995620}">
      <dsp:nvSpPr>
        <dsp:cNvPr id="0" name=""/>
        <dsp:cNvSpPr/>
      </dsp:nvSpPr>
      <dsp:spPr>
        <a:xfrm>
          <a:off x="5783822" y="1121"/>
          <a:ext cx="2619412" cy="1571647"/>
        </a:xfrm>
        <a:prstGeom prst="rect">
          <a:avLst/>
        </a:prstGeom>
        <a:solidFill>
          <a:srgbClr val="00003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AU" sz="1600" kern="1200" dirty="0">
              <a:solidFill>
                <a:schemeClr val="bg1"/>
              </a:solidFill>
            </a:rPr>
            <a:t>Extensive relevant knowledge in</a:t>
          </a:r>
          <a:r>
            <a:rPr lang="en-AU" sz="1600" b="1" kern="1200" dirty="0">
              <a:solidFill>
                <a:schemeClr val="bg1"/>
              </a:solidFill>
            </a:rPr>
            <a:t> tourism, attractions, infrastructure and design</a:t>
          </a:r>
          <a:endParaRPr lang="en-AU" sz="1600" kern="1200" dirty="0">
            <a:solidFill>
              <a:schemeClr val="bg1"/>
            </a:solidFill>
            <a:cs typeface="Calibri"/>
          </a:endParaRPr>
        </a:p>
      </dsp:txBody>
      <dsp:txXfrm>
        <a:off x="5783822" y="1121"/>
        <a:ext cx="2619412" cy="1571647"/>
      </dsp:txXfrm>
    </dsp:sp>
    <dsp:sp modelId="{2D2F4D20-9C4B-4674-9A30-15A7E85BBA3A}">
      <dsp:nvSpPr>
        <dsp:cNvPr id="0" name=""/>
        <dsp:cNvSpPr/>
      </dsp:nvSpPr>
      <dsp:spPr>
        <a:xfrm>
          <a:off x="8665175" y="1121"/>
          <a:ext cx="2619412" cy="157164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AU" sz="1600" kern="1200">
              <a:solidFill>
                <a:schemeClr val="bg1"/>
              </a:solidFill>
            </a:rPr>
            <a:t>We </a:t>
          </a:r>
          <a:r>
            <a:rPr lang="en-AU" sz="1600" b="1" kern="1200">
              <a:solidFill>
                <a:schemeClr val="bg1"/>
              </a:solidFill>
            </a:rPr>
            <a:t>know what works </a:t>
          </a:r>
          <a:r>
            <a:rPr lang="en-AU" sz="1600" kern="1200">
              <a:solidFill>
                <a:schemeClr val="bg1"/>
              </a:solidFill>
            </a:rPr>
            <a:t>and what is achievable and just as importantly “what doesn’t”.</a:t>
          </a:r>
        </a:p>
        <a:p>
          <a:pPr marL="0" lvl="0" algn="ctr" defTabSz="2889250">
            <a:lnSpc>
              <a:spcPct val="90000"/>
            </a:lnSpc>
            <a:spcBef>
              <a:spcPct val="0"/>
            </a:spcBef>
            <a:spcAft>
              <a:spcPct val="35000"/>
            </a:spcAft>
            <a:buNone/>
          </a:pPr>
          <a:endParaRPr lang="en-AU" sz="1600" kern="1200"/>
        </a:p>
      </dsp:txBody>
      <dsp:txXfrm>
        <a:off x="8665175" y="1121"/>
        <a:ext cx="2619412" cy="1571647"/>
      </dsp:txXfrm>
    </dsp:sp>
    <dsp:sp modelId="{4D314D63-2B4B-48E9-BEA2-0BFA31A3F0B9}">
      <dsp:nvSpPr>
        <dsp:cNvPr id="0" name=""/>
        <dsp:cNvSpPr/>
      </dsp:nvSpPr>
      <dsp:spPr>
        <a:xfrm>
          <a:off x="21115" y="1834709"/>
          <a:ext cx="2619412" cy="157164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The project team does the work. </a:t>
          </a:r>
          <a:r>
            <a:rPr lang="en-US" sz="1600" b="1" kern="1200"/>
            <a:t>We don’t delegate to juniors</a:t>
          </a:r>
          <a:endParaRPr lang="en-AU" sz="1600" b="1" kern="1200"/>
        </a:p>
      </dsp:txBody>
      <dsp:txXfrm>
        <a:off x="21115" y="1834709"/>
        <a:ext cx="2619412" cy="1571647"/>
      </dsp:txXfrm>
    </dsp:sp>
    <dsp:sp modelId="{EA81C4DF-58FB-4430-A204-4C5C4B2A2596}">
      <dsp:nvSpPr>
        <dsp:cNvPr id="0" name=""/>
        <dsp:cNvSpPr/>
      </dsp:nvSpPr>
      <dsp:spPr>
        <a:xfrm>
          <a:off x="2902468" y="1834709"/>
          <a:ext cx="2619412" cy="1571647"/>
        </a:xfrm>
        <a:prstGeom prst="rect">
          <a:avLst/>
        </a:prstGeom>
        <a:solidFill>
          <a:srgbClr val="00003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AU" sz="1600" kern="1200">
              <a:solidFill>
                <a:schemeClr val="bg1"/>
              </a:solidFill>
            </a:rPr>
            <a:t>We have a </a:t>
          </a:r>
          <a:r>
            <a:rPr lang="en-AU" sz="1600" b="0" kern="1200">
              <a:solidFill>
                <a:schemeClr val="bg1"/>
              </a:solidFill>
            </a:rPr>
            <a:t>laser like focus on </a:t>
          </a:r>
          <a:r>
            <a:rPr lang="en-AU" sz="1600" b="1" kern="1200">
              <a:solidFill>
                <a:schemeClr val="bg1"/>
              </a:solidFill>
            </a:rPr>
            <a:t>stakeholder &amp; community participation</a:t>
          </a:r>
          <a:r>
            <a:rPr lang="en-AU" sz="1600" b="0" kern="1200">
              <a:solidFill>
                <a:schemeClr val="bg1"/>
              </a:solidFill>
            </a:rPr>
            <a:t>. We believe in co-design.</a:t>
          </a:r>
          <a:endParaRPr lang="en-AU" sz="1600" b="0" kern="1200"/>
        </a:p>
      </dsp:txBody>
      <dsp:txXfrm>
        <a:off x="2902468" y="1834709"/>
        <a:ext cx="2619412" cy="1571647"/>
      </dsp:txXfrm>
    </dsp:sp>
    <dsp:sp modelId="{0AE94155-F8EC-4558-8A42-6BD166C8696A}">
      <dsp:nvSpPr>
        <dsp:cNvPr id="0" name=""/>
        <dsp:cNvSpPr/>
      </dsp:nvSpPr>
      <dsp:spPr>
        <a:xfrm>
          <a:off x="5774654" y="1807237"/>
          <a:ext cx="2619412" cy="157164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AU" sz="1600" kern="1200">
              <a:solidFill>
                <a:schemeClr val="bg1"/>
              </a:solidFill>
            </a:rPr>
            <a:t>We focus on </a:t>
          </a:r>
          <a:r>
            <a:rPr lang="en-AU" sz="1600" b="1" kern="1200">
              <a:solidFill>
                <a:schemeClr val="bg1"/>
              </a:solidFill>
            </a:rPr>
            <a:t>Social Licence </a:t>
          </a:r>
          <a:r>
            <a:rPr lang="en-AU" sz="1600" b="0" kern="1200">
              <a:solidFill>
                <a:schemeClr val="bg1"/>
              </a:solidFill>
            </a:rPr>
            <a:t>and</a:t>
          </a:r>
          <a:r>
            <a:rPr lang="en-AU" sz="1600" b="1" kern="1200">
              <a:solidFill>
                <a:schemeClr val="bg1"/>
              </a:solidFill>
            </a:rPr>
            <a:t> Sustainability </a:t>
          </a:r>
          <a:r>
            <a:rPr lang="en-AU" sz="1600" b="0" kern="1200">
              <a:solidFill>
                <a:schemeClr val="bg1"/>
              </a:solidFill>
            </a:rPr>
            <a:t>of outcomes. </a:t>
          </a:r>
          <a:endParaRPr lang="en-AU" sz="1600" b="0" kern="1200">
            <a:solidFill>
              <a:schemeClr val="bg1"/>
            </a:solidFill>
            <a:cs typeface="Calibri"/>
          </a:endParaRPr>
        </a:p>
      </dsp:txBody>
      <dsp:txXfrm>
        <a:off x="5774654" y="1807237"/>
        <a:ext cx="2619412" cy="1571647"/>
      </dsp:txXfrm>
    </dsp:sp>
    <dsp:sp modelId="{3C8C00B0-D4A2-4D22-886F-FCC66D247909}">
      <dsp:nvSpPr>
        <dsp:cNvPr id="0" name=""/>
        <dsp:cNvSpPr/>
      </dsp:nvSpPr>
      <dsp:spPr>
        <a:xfrm>
          <a:off x="8665175" y="1834709"/>
          <a:ext cx="2619412" cy="1571647"/>
        </a:xfrm>
        <a:prstGeom prst="rect">
          <a:avLst/>
        </a:prstGeom>
        <a:solidFill>
          <a:srgbClr val="00003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AU" sz="1600" kern="1200"/>
            <a:t>We </a:t>
          </a:r>
          <a:r>
            <a:rPr lang="en-AU" sz="1600" b="1" kern="1200"/>
            <a:t>don’t use a cookie cutter plan</a:t>
          </a:r>
          <a:r>
            <a:rPr lang="en-AU" sz="1600" kern="1200"/>
            <a:t>. Each plan is bespoke &amp; “right sized” </a:t>
          </a:r>
        </a:p>
      </dsp:txBody>
      <dsp:txXfrm>
        <a:off x="8665175" y="1834709"/>
        <a:ext cx="2619412" cy="1571647"/>
      </dsp:txXfrm>
    </dsp:sp>
    <dsp:sp modelId="{BE81A7C6-6980-4E8A-8EEF-2A572A09D6CB}">
      <dsp:nvSpPr>
        <dsp:cNvPr id="0" name=""/>
        <dsp:cNvSpPr/>
      </dsp:nvSpPr>
      <dsp:spPr>
        <a:xfrm>
          <a:off x="21115" y="3668298"/>
          <a:ext cx="2619412" cy="1571647"/>
        </a:xfrm>
        <a:prstGeom prst="rect">
          <a:avLst/>
        </a:prstGeom>
        <a:solidFill>
          <a:srgbClr val="00003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AU" sz="1600" kern="1200"/>
            <a:t>Understand relevant </a:t>
          </a:r>
          <a:r>
            <a:rPr lang="en-AU" sz="1600" b="1" kern="1200"/>
            <a:t>Federal, State Govt and local government strategies </a:t>
          </a:r>
        </a:p>
      </dsp:txBody>
      <dsp:txXfrm>
        <a:off x="21115" y="3668298"/>
        <a:ext cx="2619412" cy="1571647"/>
      </dsp:txXfrm>
    </dsp:sp>
    <dsp:sp modelId="{DABD6DB5-C7CB-4050-AF96-AC2A2C7D3BB2}">
      <dsp:nvSpPr>
        <dsp:cNvPr id="0" name=""/>
        <dsp:cNvSpPr/>
      </dsp:nvSpPr>
      <dsp:spPr>
        <a:xfrm>
          <a:off x="2858567" y="3669419"/>
          <a:ext cx="2619412" cy="157164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n-AU" sz="1600" kern="1200"/>
        </a:p>
      </dsp:txBody>
      <dsp:txXfrm>
        <a:off x="2858567" y="3669419"/>
        <a:ext cx="2619412" cy="1571647"/>
      </dsp:txXfrm>
    </dsp:sp>
    <dsp:sp modelId="{4BAB1977-43E0-41C4-8C01-0248D57285C3}">
      <dsp:nvSpPr>
        <dsp:cNvPr id="0" name=""/>
        <dsp:cNvSpPr/>
      </dsp:nvSpPr>
      <dsp:spPr>
        <a:xfrm>
          <a:off x="5783822" y="3668298"/>
          <a:ext cx="2619412" cy="1571647"/>
        </a:xfrm>
        <a:prstGeom prst="rect">
          <a:avLst/>
        </a:prstGeom>
        <a:solidFill>
          <a:srgbClr val="00003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AU" sz="1600" kern="1200"/>
            <a:t>We </a:t>
          </a:r>
          <a:r>
            <a:rPr lang="en-AU" sz="1600" b="1" kern="1200"/>
            <a:t>understand the needs of the ‘client’</a:t>
          </a:r>
          <a:r>
            <a:rPr lang="en-AU" sz="1600" kern="1200"/>
            <a:t> as we have been the client</a:t>
          </a:r>
        </a:p>
      </dsp:txBody>
      <dsp:txXfrm>
        <a:off x="5783822" y="3668298"/>
        <a:ext cx="2619412" cy="1571647"/>
      </dsp:txXfrm>
    </dsp:sp>
    <dsp:sp modelId="{83A114FF-2514-43EA-9A59-BAAC0EE485BF}">
      <dsp:nvSpPr>
        <dsp:cNvPr id="0" name=""/>
        <dsp:cNvSpPr/>
      </dsp:nvSpPr>
      <dsp:spPr>
        <a:xfrm>
          <a:off x="8665175" y="3668298"/>
          <a:ext cx="2619412" cy="1571647"/>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AU" sz="1600" kern="1200" dirty="0"/>
            <a:t>Most importantly, taking </a:t>
          </a:r>
          <a:r>
            <a:rPr lang="en-AU" sz="1600" b="1" kern="1200" dirty="0"/>
            <a:t>ALL the stakeholders on the journey</a:t>
          </a:r>
          <a:r>
            <a:rPr lang="en-AU" sz="1600" kern="1200" dirty="0"/>
            <a:t> is a cornerstone of success</a:t>
          </a:r>
        </a:p>
      </dsp:txBody>
      <dsp:txXfrm>
        <a:off x="8665175" y="3668298"/>
        <a:ext cx="2619412" cy="15716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A7009-5F78-4E09-9D17-418525080B68}">
      <dsp:nvSpPr>
        <dsp:cNvPr id="0" name=""/>
        <dsp:cNvSpPr/>
      </dsp:nvSpPr>
      <dsp:spPr>
        <a:xfrm>
          <a:off x="1748427" y="407485"/>
          <a:ext cx="4270966" cy="4270966"/>
        </a:xfrm>
        <a:prstGeom prst="blockArc">
          <a:avLst>
            <a:gd name="adj1" fmla="val 13850074"/>
            <a:gd name="adj2" fmla="val 16273905"/>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93815A-D0DA-4AA8-8B2D-846344B51CCF}">
      <dsp:nvSpPr>
        <dsp:cNvPr id="0" name=""/>
        <dsp:cNvSpPr/>
      </dsp:nvSpPr>
      <dsp:spPr>
        <a:xfrm>
          <a:off x="1801029" y="363186"/>
          <a:ext cx="4270966" cy="4270966"/>
        </a:xfrm>
        <a:prstGeom prst="blockArc">
          <a:avLst>
            <a:gd name="adj1" fmla="val 11325791"/>
            <a:gd name="adj2" fmla="val 13737642"/>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756536-4368-4E47-BDBB-57F05D6E7E43}">
      <dsp:nvSpPr>
        <dsp:cNvPr id="0" name=""/>
        <dsp:cNvSpPr/>
      </dsp:nvSpPr>
      <dsp:spPr>
        <a:xfrm>
          <a:off x="1789896" y="428548"/>
          <a:ext cx="4270966" cy="4270966"/>
        </a:xfrm>
        <a:prstGeom prst="blockArc">
          <a:avLst>
            <a:gd name="adj1" fmla="val 8690885"/>
            <a:gd name="adj2" fmla="val 11434190"/>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6248ED-1D1D-4735-AE79-B820876DB24D}">
      <dsp:nvSpPr>
        <dsp:cNvPr id="0" name=""/>
        <dsp:cNvSpPr/>
      </dsp:nvSpPr>
      <dsp:spPr>
        <a:xfrm>
          <a:off x="1744851" y="366982"/>
          <a:ext cx="4270966" cy="4270966"/>
        </a:xfrm>
        <a:prstGeom prst="blockArc">
          <a:avLst>
            <a:gd name="adj1" fmla="val 6298256"/>
            <a:gd name="adj2" fmla="val 8566166"/>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06B2E9-607C-4866-AD26-4FFB10902F5B}">
      <dsp:nvSpPr>
        <dsp:cNvPr id="0" name=""/>
        <dsp:cNvSpPr/>
      </dsp:nvSpPr>
      <dsp:spPr>
        <a:xfrm>
          <a:off x="1835215" y="393327"/>
          <a:ext cx="4270966" cy="4270966"/>
        </a:xfrm>
        <a:prstGeom prst="blockArc">
          <a:avLst>
            <a:gd name="adj1" fmla="val 4272079"/>
            <a:gd name="adj2" fmla="val 6452149"/>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1FBD427-4E59-4D61-B2FB-4BCE4B01A380}">
      <dsp:nvSpPr>
        <dsp:cNvPr id="0" name=""/>
        <dsp:cNvSpPr/>
      </dsp:nvSpPr>
      <dsp:spPr>
        <a:xfrm>
          <a:off x="1793630" y="407971"/>
          <a:ext cx="4270966" cy="4270966"/>
        </a:xfrm>
        <a:prstGeom prst="blockArc">
          <a:avLst>
            <a:gd name="adj1" fmla="val 1800000"/>
            <a:gd name="adj2" fmla="val 4200000"/>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176FC8-92D3-4696-9D43-93B088A3FC50}">
      <dsp:nvSpPr>
        <dsp:cNvPr id="0" name=""/>
        <dsp:cNvSpPr/>
      </dsp:nvSpPr>
      <dsp:spPr>
        <a:xfrm>
          <a:off x="1767957" y="453747"/>
          <a:ext cx="4270966" cy="4270966"/>
        </a:xfrm>
        <a:prstGeom prst="blockArc">
          <a:avLst>
            <a:gd name="adj1" fmla="val 20960168"/>
            <a:gd name="adj2" fmla="val 1714196"/>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16EF79-50D6-4229-9B2B-44D575785712}">
      <dsp:nvSpPr>
        <dsp:cNvPr id="0" name=""/>
        <dsp:cNvSpPr/>
      </dsp:nvSpPr>
      <dsp:spPr>
        <a:xfrm>
          <a:off x="1754580" y="374381"/>
          <a:ext cx="4270966" cy="4270966"/>
        </a:xfrm>
        <a:prstGeom prst="blockArc">
          <a:avLst>
            <a:gd name="adj1" fmla="val 18684210"/>
            <a:gd name="adj2" fmla="val 21091756"/>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D67FBC-64F7-4403-9A4A-48BF916B5291}">
      <dsp:nvSpPr>
        <dsp:cNvPr id="0" name=""/>
        <dsp:cNvSpPr/>
      </dsp:nvSpPr>
      <dsp:spPr>
        <a:xfrm>
          <a:off x="1793630" y="407971"/>
          <a:ext cx="4270966" cy="4270966"/>
        </a:xfrm>
        <a:prstGeom prst="blockArc">
          <a:avLst>
            <a:gd name="adj1" fmla="val 16200000"/>
            <a:gd name="adj2" fmla="val 18600000"/>
            <a:gd name="adj3" fmla="val 30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122EFB-8997-402F-B51C-754D52419D38}">
      <dsp:nvSpPr>
        <dsp:cNvPr id="0" name=""/>
        <dsp:cNvSpPr/>
      </dsp:nvSpPr>
      <dsp:spPr>
        <a:xfrm>
          <a:off x="2866545" y="1507141"/>
          <a:ext cx="2285455" cy="2072626"/>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AU" sz="2800" kern="1200" dirty="0" err="1"/>
            <a:t>ODIN360</a:t>
          </a:r>
          <a:r>
            <a:rPr lang="en-AU" sz="2800" kern="1200" dirty="0"/>
            <a:t> Project Ecosystem</a:t>
          </a:r>
        </a:p>
      </dsp:txBody>
      <dsp:txXfrm>
        <a:off x="3201242" y="1810670"/>
        <a:ext cx="1616061" cy="1465568"/>
      </dsp:txXfrm>
    </dsp:sp>
    <dsp:sp modelId="{65F69FAF-8330-4875-A925-337FD536D158}">
      <dsp:nvSpPr>
        <dsp:cNvPr id="0" name=""/>
        <dsp:cNvSpPr/>
      </dsp:nvSpPr>
      <dsp:spPr>
        <a:xfrm>
          <a:off x="3315227" y="-13095"/>
          <a:ext cx="1227773"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Economic &amp; Financial Analysis</a:t>
          </a:r>
        </a:p>
      </dsp:txBody>
      <dsp:txXfrm>
        <a:off x="3495030" y="119801"/>
        <a:ext cx="868167" cy="641679"/>
      </dsp:txXfrm>
    </dsp:sp>
    <dsp:sp modelId="{8B28CA92-14D0-403D-AD87-6D277E1AE3DA}">
      <dsp:nvSpPr>
        <dsp:cNvPr id="0" name=""/>
        <dsp:cNvSpPr/>
      </dsp:nvSpPr>
      <dsp:spPr>
        <a:xfrm>
          <a:off x="4617174" y="478869"/>
          <a:ext cx="1327204"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Sustainability </a:t>
          </a:r>
        </a:p>
      </dsp:txBody>
      <dsp:txXfrm>
        <a:off x="4811539" y="611765"/>
        <a:ext cx="938474" cy="641679"/>
      </dsp:txXfrm>
    </dsp:sp>
    <dsp:sp modelId="{FED3EC28-345D-47DC-A3C3-BEA1D0F86B56}">
      <dsp:nvSpPr>
        <dsp:cNvPr id="0" name=""/>
        <dsp:cNvSpPr/>
      </dsp:nvSpPr>
      <dsp:spPr>
        <a:xfrm>
          <a:off x="5353652" y="1726515"/>
          <a:ext cx="1232573" cy="94719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Market Research</a:t>
          </a:r>
        </a:p>
      </dsp:txBody>
      <dsp:txXfrm>
        <a:off x="5534158" y="1865228"/>
        <a:ext cx="871561" cy="669765"/>
      </dsp:txXfrm>
    </dsp:sp>
    <dsp:sp modelId="{7E61D1B1-4862-4C88-A19E-5C1359D91E6A}">
      <dsp:nvSpPr>
        <dsp:cNvPr id="0" name=""/>
        <dsp:cNvSpPr/>
      </dsp:nvSpPr>
      <dsp:spPr>
        <a:xfrm>
          <a:off x="5133087" y="3141126"/>
          <a:ext cx="1234234"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Desktop Research </a:t>
          </a:r>
        </a:p>
      </dsp:txBody>
      <dsp:txXfrm>
        <a:off x="5313836" y="3274022"/>
        <a:ext cx="872736" cy="641679"/>
      </dsp:txXfrm>
    </dsp:sp>
    <dsp:sp modelId="{0462B47E-FD84-4DB0-8F96-91D369543EF2}">
      <dsp:nvSpPr>
        <dsp:cNvPr id="0" name=""/>
        <dsp:cNvSpPr/>
      </dsp:nvSpPr>
      <dsp:spPr>
        <a:xfrm>
          <a:off x="4032807" y="4038171"/>
          <a:ext cx="1231021" cy="962564"/>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Investment attraction</a:t>
          </a:r>
        </a:p>
      </dsp:txBody>
      <dsp:txXfrm>
        <a:off x="4213086" y="4179135"/>
        <a:ext cx="870463" cy="680636"/>
      </dsp:txXfrm>
    </dsp:sp>
    <dsp:sp modelId="{18E2F3F7-3B40-41ED-B31F-8AC25D54936D}">
      <dsp:nvSpPr>
        <dsp:cNvPr id="0" name=""/>
        <dsp:cNvSpPr/>
      </dsp:nvSpPr>
      <dsp:spPr>
        <a:xfrm>
          <a:off x="2710816" y="4080169"/>
          <a:ext cx="1252601"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a:t>Stakeholder Engagement</a:t>
          </a:r>
        </a:p>
      </dsp:txBody>
      <dsp:txXfrm>
        <a:off x="2894255" y="4213065"/>
        <a:ext cx="885723" cy="641679"/>
      </dsp:txXfrm>
    </dsp:sp>
    <dsp:sp modelId="{3C68C09C-EF66-4D6F-9545-E1869F2C5E10}">
      <dsp:nvSpPr>
        <dsp:cNvPr id="0" name=""/>
        <dsp:cNvSpPr/>
      </dsp:nvSpPr>
      <dsp:spPr>
        <a:xfrm>
          <a:off x="1532070" y="3320983"/>
          <a:ext cx="1347976"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Commercial &amp; Tourism Strategy</a:t>
          </a:r>
        </a:p>
      </dsp:txBody>
      <dsp:txXfrm>
        <a:off x="1729477" y="3453879"/>
        <a:ext cx="953162" cy="641679"/>
      </dsp:txXfrm>
    </dsp:sp>
    <dsp:sp modelId="{31F1DDC2-2924-4B49-9BA5-0185673E7FE9}">
      <dsp:nvSpPr>
        <dsp:cNvPr id="0" name=""/>
        <dsp:cNvSpPr/>
      </dsp:nvSpPr>
      <dsp:spPr>
        <a:xfrm>
          <a:off x="1192565" y="1724569"/>
          <a:ext cx="1331361"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Destination Management </a:t>
          </a:r>
        </a:p>
      </dsp:txBody>
      <dsp:txXfrm>
        <a:off x="1387538" y="1857465"/>
        <a:ext cx="941415" cy="641679"/>
      </dsp:txXfrm>
    </dsp:sp>
    <dsp:sp modelId="{D5DC80C6-C8C6-4682-A91A-95F202BFAA84}">
      <dsp:nvSpPr>
        <dsp:cNvPr id="0" name=""/>
        <dsp:cNvSpPr/>
      </dsp:nvSpPr>
      <dsp:spPr>
        <a:xfrm>
          <a:off x="1881357" y="458866"/>
          <a:ext cx="1348993" cy="907471"/>
        </a:xfrm>
        <a:prstGeom prst="ellipse">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AU" sz="1100" kern="1200" dirty="0"/>
            <a:t>Product Development </a:t>
          </a:r>
        </a:p>
      </dsp:txBody>
      <dsp:txXfrm>
        <a:off x="2078912" y="591762"/>
        <a:ext cx="953883" cy="6416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8BAD2-B6C1-4560-B074-40CC1F830039}">
      <dsp:nvSpPr>
        <dsp:cNvPr id="0" name=""/>
        <dsp:cNvSpPr/>
      </dsp:nvSpPr>
      <dsp:spPr>
        <a:xfrm>
          <a:off x="1852100" y="335415"/>
          <a:ext cx="4551680" cy="4551680"/>
        </a:xfrm>
        <a:prstGeom prst="pie">
          <a:avLst>
            <a:gd name="adj1" fmla="val 16200000"/>
            <a:gd name="adj2" fmla="val 2052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AU" sz="1700" kern="1200"/>
            <a:t>Situation Analysis </a:t>
          </a:r>
        </a:p>
      </dsp:txBody>
      <dsp:txXfrm>
        <a:off x="4226560" y="1100531"/>
        <a:ext cx="1463040" cy="975360"/>
      </dsp:txXfrm>
    </dsp:sp>
    <dsp:sp modelId="{CE80077F-D835-4786-9767-6C9AB667385A}">
      <dsp:nvSpPr>
        <dsp:cNvPr id="0" name=""/>
        <dsp:cNvSpPr/>
      </dsp:nvSpPr>
      <dsp:spPr>
        <a:xfrm>
          <a:off x="1891114" y="456793"/>
          <a:ext cx="4551680" cy="4551680"/>
        </a:xfrm>
        <a:prstGeom prst="pie">
          <a:avLst>
            <a:gd name="adj1" fmla="val 20520000"/>
            <a:gd name="adj2" fmla="val 324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AU" sz="1700" kern="1200"/>
            <a:t>Market Research </a:t>
          </a:r>
        </a:p>
      </dsp:txBody>
      <dsp:txXfrm>
        <a:off x="4822613" y="2536478"/>
        <a:ext cx="1354666" cy="1083733"/>
      </dsp:txXfrm>
    </dsp:sp>
    <dsp:sp modelId="{A4C8E401-DE0C-4500-AE25-3809355C7CE8}">
      <dsp:nvSpPr>
        <dsp:cNvPr id="0" name=""/>
        <dsp:cNvSpPr/>
      </dsp:nvSpPr>
      <dsp:spPr>
        <a:xfrm>
          <a:off x="1788159" y="531571"/>
          <a:ext cx="4551680" cy="4551680"/>
        </a:xfrm>
        <a:prstGeom prst="pie">
          <a:avLst>
            <a:gd name="adj1" fmla="val 3240000"/>
            <a:gd name="adj2" fmla="val 756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AU" sz="1700" kern="1200"/>
            <a:t>Issues &amp; Opportunities </a:t>
          </a:r>
        </a:p>
      </dsp:txBody>
      <dsp:txXfrm>
        <a:off x="3413759" y="3728584"/>
        <a:ext cx="1300480" cy="1192106"/>
      </dsp:txXfrm>
    </dsp:sp>
    <dsp:sp modelId="{2D73C70B-ABE7-4925-A808-720A0B79699E}">
      <dsp:nvSpPr>
        <dsp:cNvPr id="0" name=""/>
        <dsp:cNvSpPr/>
      </dsp:nvSpPr>
      <dsp:spPr>
        <a:xfrm>
          <a:off x="1685205" y="456793"/>
          <a:ext cx="4551680" cy="4551680"/>
        </a:xfrm>
        <a:prstGeom prst="pie">
          <a:avLst>
            <a:gd name="adj1" fmla="val 7560000"/>
            <a:gd name="adj2" fmla="val 1188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AU" sz="1700" kern="1200" dirty="0"/>
            <a:t>Financial Analysis  </a:t>
          </a:r>
        </a:p>
      </dsp:txBody>
      <dsp:txXfrm>
        <a:off x="1950719" y="2536478"/>
        <a:ext cx="1354666" cy="1083733"/>
      </dsp:txXfrm>
    </dsp:sp>
    <dsp:sp modelId="{00751511-CB88-41B4-A822-9532F50B6E80}">
      <dsp:nvSpPr>
        <dsp:cNvPr id="0" name=""/>
        <dsp:cNvSpPr/>
      </dsp:nvSpPr>
      <dsp:spPr>
        <a:xfrm>
          <a:off x="1724219" y="335415"/>
          <a:ext cx="4551680" cy="4551680"/>
        </a:xfrm>
        <a:prstGeom prst="pie">
          <a:avLst>
            <a:gd name="adj1" fmla="val 11880000"/>
            <a:gd name="adj2" fmla="val 1620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AU" sz="1700" kern="1200"/>
            <a:t>Final report </a:t>
          </a:r>
        </a:p>
      </dsp:txBody>
      <dsp:txXfrm>
        <a:off x="2438399" y="1100531"/>
        <a:ext cx="1463040" cy="975360"/>
      </dsp:txXfrm>
    </dsp:sp>
    <dsp:sp modelId="{11A7EACC-FDC2-4524-BE7D-F618A533300F}">
      <dsp:nvSpPr>
        <dsp:cNvPr id="0" name=""/>
        <dsp:cNvSpPr/>
      </dsp:nvSpPr>
      <dsp:spPr>
        <a:xfrm>
          <a:off x="1570115" y="53644"/>
          <a:ext cx="5115221" cy="5115221"/>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30A556E-5311-4A86-A9E9-7B2B18D42DF5}">
      <dsp:nvSpPr>
        <dsp:cNvPr id="0" name=""/>
        <dsp:cNvSpPr/>
      </dsp:nvSpPr>
      <dsp:spPr>
        <a:xfrm>
          <a:off x="1609658" y="174982"/>
          <a:ext cx="5115221" cy="5115221"/>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778F10-E604-4454-9164-B44DB25BCB92}">
      <dsp:nvSpPr>
        <dsp:cNvPr id="0" name=""/>
        <dsp:cNvSpPr/>
      </dsp:nvSpPr>
      <dsp:spPr>
        <a:xfrm>
          <a:off x="1506389" y="249989"/>
          <a:ext cx="5115221" cy="5115221"/>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896DCF-1705-4368-88F4-04DA818ACA84}">
      <dsp:nvSpPr>
        <dsp:cNvPr id="0" name=""/>
        <dsp:cNvSpPr/>
      </dsp:nvSpPr>
      <dsp:spPr>
        <a:xfrm>
          <a:off x="1403119" y="174982"/>
          <a:ext cx="5115221" cy="5115221"/>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1FB5CF-6470-4266-B2A8-30A7574802BC}">
      <dsp:nvSpPr>
        <dsp:cNvPr id="0" name=""/>
        <dsp:cNvSpPr/>
      </dsp:nvSpPr>
      <dsp:spPr>
        <a:xfrm>
          <a:off x="1442663" y="53644"/>
          <a:ext cx="5115221" cy="5115221"/>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0FE844-8320-4C84-8D78-A8BF3DF25D18}">
      <dsp:nvSpPr>
        <dsp:cNvPr id="0" name=""/>
        <dsp:cNvSpPr/>
      </dsp:nvSpPr>
      <dsp:spPr>
        <a:xfrm>
          <a:off x="4269" y="164796"/>
          <a:ext cx="2566956" cy="557882"/>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rtl="0">
            <a:lnSpc>
              <a:spcPct val="90000"/>
            </a:lnSpc>
            <a:spcBef>
              <a:spcPct val="0"/>
            </a:spcBef>
            <a:spcAft>
              <a:spcPct val="35000"/>
            </a:spcAft>
            <a:buNone/>
          </a:pPr>
          <a:r>
            <a:rPr lang="en-AU" sz="1300" b="1" kern="1200" dirty="0"/>
            <a:t>Project Inception </a:t>
          </a:r>
        </a:p>
      </dsp:txBody>
      <dsp:txXfrm>
        <a:off x="4269" y="164796"/>
        <a:ext cx="2566956" cy="557882"/>
      </dsp:txXfrm>
    </dsp:sp>
    <dsp:sp modelId="{4322C340-87BE-4B0F-8B31-870D20753834}">
      <dsp:nvSpPr>
        <dsp:cNvPr id="0" name=""/>
        <dsp:cNvSpPr/>
      </dsp:nvSpPr>
      <dsp:spPr>
        <a:xfrm>
          <a:off x="4269" y="722679"/>
          <a:ext cx="2566956" cy="465689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AU" sz="1300" kern="1200" dirty="0"/>
            <a:t>One of the first steps in a project such as this is to bring the Project Control Group together asap and conduct a comprehensive Project Inception meeting.</a:t>
          </a:r>
        </a:p>
        <a:p>
          <a:pPr marL="114300" lvl="1" indent="-114300" algn="l" defTabSz="577850">
            <a:lnSpc>
              <a:spcPct val="90000"/>
            </a:lnSpc>
            <a:spcBef>
              <a:spcPct val="0"/>
            </a:spcBef>
            <a:spcAft>
              <a:spcPct val="15000"/>
            </a:spcAft>
            <a:buChar char="•"/>
          </a:pPr>
          <a:r>
            <a:rPr lang="en-AU" sz="1300" kern="1200" dirty="0"/>
            <a:t>This meeting would involve a detailed discussion across all key elements of the project to ensuring each member of the PCG and </a:t>
          </a:r>
          <a:r>
            <a:rPr lang="en-AU" sz="1300" kern="1200" dirty="0" err="1"/>
            <a:t>ODIN360</a:t>
          </a:r>
          <a:r>
            <a:rPr lang="en-AU" sz="1300" kern="1200" dirty="0"/>
            <a:t> all have the same project understanding around the Who, What, Where, When, Why and How.</a:t>
          </a:r>
        </a:p>
      </dsp:txBody>
      <dsp:txXfrm>
        <a:off x="4269" y="722679"/>
        <a:ext cx="2566956" cy="4656892"/>
      </dsp:txXfrm>
    </dsp:sp>
    <dsp:sp modelId="{5EB57854-8303-4738-BB3E-EDAF44D7A888}">
      <dsp:nvSpPr>
        <dsp:cNvPr id="0" name=""/>
        <dsp:cNvSpPr/>
      </dsp:nvSpPr>
      <dsp:spPr>
        <a:xfrm>
          <a:off x="2930599" y="164796"/>
          <a:ext cx="2566956" cy="557882"/>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rtl="0">
            <a:lnSpc>
              <a:spcPct val="90000"/>
            </a:lnSpc>
            <a:spcBef>
              <a:spcPct val="0"/>
            </a:spcBef>
            <a:spcAft>
              <a:spcPct val="35000"/>
            </a:spcAft>
            <a:buNone/>
          </a:pPr>
          <a:r>
            <a:rPr lang="en-AU" sz="1300" b="1" kern="1200" dirty="0"/>
            <a:t>Desk top review and analysis </a:t>
          </a:r>
        </a:p>
      </dsp:txBody>
      <dsp:txXfrm>
        <a:off x="2930599" y="164796"/>
        <a:ext cx="2566956" cy="557882"/>
      </dsp:txXfrm>
    </dsp:sp>
    <dsp:sp modelId="{6BE4F2D8-48D8-4267-8AD4-B6472DD2D4AB}">
      <dsp:nvSpPr>
        <dsp:cNvPr id="0" name=""/>
        <dsp:cNvSpPr/>
      </dsp:nvSpPr>
      <dsp:spPr>
        <a:xfrm>
          <a:off x="2930599" y="722679"/>
          <a:ext cx="2566956" cy="465689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rtl="0">
            <a:lnSpc>
              <a:spcPct val="90000"/>
            </a:lnSpc>
            <a:spcBef>
              <a:spcPct val="0"/>
            </a:spcBef>
            <a:spcAft>
              <a:spcPct val="15000"/>
            </a:spcAft>
            <a:buChar char="•"/>
          </a:pPr>
          <a:r>
            <a:rPr lang="en-AU" sz="1300" kern="1200" dirty="0"/>
            <a:t>Review </a:t>
          </a:r>
          <a:r>
            <a:rPr lang="en-AU" sz="1300" kern="1200" dirty="0" err="1"/>
            <a:t>NTV</a:t>
          </a:r>
          <a:r>
            <a:rPr lang="en-AU" sz="1300" kern="1200" dirty="0"/>
            <a:t> Vision documentation</a:t>
          </a:r>
        </a:p>
        <a:p>
          <a:pPr marL="114300" lvl="1" indent="-114300" algn="l" defTabSz="577850" rtl="0">
            <a:lnSpc>
              <a:spcPct val="90000"/>
            </a:lnSpc>
            <a:spcBef>
              <a:spcPct val="0"/>
            </a:spcBef>
            <a:spcAft>
              <a:spcPct val="15000"/>
            </a:spcAft>
            <a:buChar char="•"/>
          </a:pPr>
          <a:r>
            <a:rPr lang="en-AU" sz="1300" kern="1200" dirty="0"/>
            <a:t>Review Significance Assessment of the Costume Collection</a:t>
          </a:r>
        </a:p>
        <a:p>
          <a:pPr marL="114300" lvl="1" indent="-114300" algn="l" defTabSz="577850" rtl="0">
            <a:lnSpc>
              <a:spcPct val="90000"/>
            </a:lnSpc>
            <a:spcBef>
              <a:spcPct val="0"/>
            </a:spcBef>
            <a:spcAft>
              <a:spcPct val="15000"/>
            </a:spcAft>
            <a:buChar char="•"/>
          </a:pPr>
          <a:r>
            <a:rPr lang="en-AU" sz="1300" kern="1200"/>
            <a:t>Review Preservation Needs Assessment and how the collection is currently used</a:t>
          </a:r>
          <a:endParaRPr lang="en-AU" sz="1300" kern="1200" dirty="0"/>
        </a:p>
        <a:p>
          <a:pPr marL="114300" lvl="1" indent="-114300" algn="l" defTabSz="577850" rtl="0">
            <a:lnSpc>
              <a:spcPct val="90000"/>
            </a:lnSpc>
            <a:spcBef>
              <a:spcPct val="0"/>
            </a:spcBef>
            <a:spcAft>
              <a:spcPct val="15000"/>
            </a:spcAft>
            <a:buChar char="•"/>
          </a:pPr>
          <a:r>
            <a:rPr lang="en-AU" sz="1300" kern="1200" dirty="0"/>
            <a:t>Case studies for collection management &amp; display (see below)</a:t>
          </a:r>
        </a:p>
        <a:p>
          <a:pPr marL="114300" lvl="1" indent="-114300" algn="l" defTabSz="577850" rtl="0">
            <a:lnSpc>
              <a:spcPct val="90000"/>
            </a:lnSpc>
            <a:spcBef>
              <a:spcPct val="0"/>
            </a:spcBef>
            <a:spcAft>
              <a:spcPct val="15000"/>
            </a:spcAft>
            <a:buChar char="•"/>
          </a:pPr>
          <a:r>
            <a:rPr lang="en-AU" sz="1300" kern="1200" dirty="0"/>
            <a:t>Partner mapping including major donors and supporters</a:t>
          </a:r>
        </a:p>
        <a:p>
          <a:pPr marL="114300" lvl="1" indent="-114300" algn="l" defTabSz="577850" rtl="0">
            <a:lnSpc>
              <a:spcPct val="90000"/>
            </a:lnSpc>
            <a:spcBef>
              <a:spcPct val="0"/>
            </a:spcBef>
            <a:spcAft>
              <a:spcPct val="15000"/>
            </a:spcAft>
            <a:buChar char="•"/>
          </a:pPr>
          <a:r>
            <a:rPr lang="en-AU" sz="1300" kern="1200" dirty="0"/>
            <a:t>Property reports for rental and storage opportunities</a:t>
          </a:r>
        </a:p>
        <a:p>
          <a:pPr marL="114300" lvl="1" indent="-114300" algn="l" defTabSz="577850" rtl="0">
            <a:lnSpc>
              <a:spcPct val="90000"/>
            </a:lnSpc>
            <a:spcBef>
              <a:spcPct val="0"/>
            </a:spcBef>
            <a:spcAft>
              <a:spcPct val="15000"/>
            </a:spcAft>
            <a:buChar char="•"/>
          </a:pPr>
          <a:r>
            <a:rPr lang="en-AU" sz="1300" kern="1200" dirty="0"/>
            <a:t>Tourism demand analysis</a:t>
          </a:r>
        </a:p>
        <a:p>
          <a:pPr marL="114300" lvl="1" indent="-114300" algn="l" defTabSz="577850" rtl="0">
            <a:lnSpc>
              <a:spcPct val="90000"/>
            </a:lnSpc>
            <a:spcBef>
              <a:spcPct val="0"/>
            </a:spcBef>
            <a:spcAft>
              <a:spcPct val="15000"/>
            </a:spcAft>
            <a:buChar char="•"/>
          </a:pPr>
          <a:r>
            <a:rPr lang="en-AU" sz="1300" kern="1200" dirty="0"/>
            <a:t>Application of sustainability principles </a:t>
          </a:r>
        </a:p>
        <a:p>
          <a:pPr marL="114300" lvl="1" indent="-114300" algn="l" defTabSz="577850" rtl="0">
            <a:lnSpc>
              <a:spcPct val="90000"/>
            </a:lnSpc>
            <a:spcBef>
              <a:spcPct val="0"/>
            </a:spcBef>
            <a:spcAft>
              <a:spcPct val="15000"/>
            </a:spcAft>
            <a:buChar char="•"/>
          </a:pPr>
          <a:r>
            <a:rPr lang="en-AU" sz="1300" kern="1200" dirty="0"/>
            <a:t>Strategic alignment with existing government or private sector plans </a:t>
          </a:r>
          <a:r>
            <a:rPr lang="en-AU" sz="1300" kern="1200" dirty="0" err="1"/>
            <a:t>eg.</a:t>
          </a:r>
          <a:r>
            <a:rPr lang="en-AU" sz="1300" kern="1200" dirty="0"/>
            <a:t> Experience Victoria Masterplan for 2033, Destination Management Plans, Creative Victoria etc.. </a:t>
          </a:r>
        </a:p>
      </dsp:txBody>
      <dsp:txXfrm>
        <a:off x="2930599" y="722679"/>
        <a:ext cx="2566956" cy="4656892"/>
      </dsp:txXfrm>
    </dsp:sp>
    <dsp:sp modelId="{0C6CC7BE-154B-46DC-A33B-136EC22B2313}">
      <dsp:nvSpPr>
        <dsp:cNvPr id="0" name=""/>
        <dsp:cNvSpPr/>
      </dsp:nvSpPr>
      <dsp:spPr>
        <a:xfrm>
          <a:off x="5856929" y="164796"/>
          <a:ext cx="2566956" cy="557882"/>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rtl="0">
            <a:lnSpc>
              <a:spcPct val="90000"/>
            </a:lnSpc>
            <a:spcBef>
              <a:spcPct val="0"/>
            </a:spcBef>
            <a:spcAft>
              <a:spcPct val="35000"/>
            </a:spcAft>
            <a:buNone/>
          </a:pPr>
          <a:r>
            <a:rPr lang="en-AU" sz="1300" b="1" kern="1200" dirty="0"/>
            <a:t>Stakeholder Engagement – </a:t>
          </a:r>
        </a:p>
        <a:p>
          <a:pPr marL="0" lvl="0" indent="0" algn="ctr" defTabSz="577850" rtl="0">
            <a:lnSpc>
              <a:spcPct val="90000"/>
            </a:lnSpc>
            <a:spcBef>
              <a:spcPct val="0"/>
            </a:spcBef>
            <a:spcAft>
              <a:spcPct val="35000"/>
            </a:spcAft>
            <a:buNone/>
          </a:pPr>
          <a:r>
            <a:rPr lang="en-AU" sz="1300" b="1" kern="1200" dirty="0"/>
            <a:t>Up to 15 key contacts </a:t>
          </a:r>
        </a:p>
      </dsp:txBody>
      <dsp:txXfrm>
        <a:off x="5856929" y="164796"/>
        <a:ext cx="2566956" cy="557882"/>
      </dsp:txXfrm>
    </dsp:sp>
    <dsp:sp modelId="{7AC40F29-5C53-4939-9C24-B4D8742FEC1B}">
      <dsp:nvSpPr>
        <dsp:cNvPr id="0" name=""/>
        <dsp:cNvSpPr/>
      </dsp:nvSpPr>
      <dsp:spPr>
        <a:xfrm>
          <a:off x="5856929" y="722679"/>
          <a:ext cx="2566956" cy="465689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rtl="0">
            <a:lnSpc>
              <a:spcPct val="90000"/>
            </a:lnSpc>
            <a:spcBef>
              <a:spcPct val="0"/>
            </a:spcBef>
            <a:spcAft>
              <a:spcPct val="15000"/>
            </a:spcAft>
            <a:buChar char="•"/>
          </a:pPr>
          <a:r>
            <a:rPr lang="en-AU" sz="1300" kern="1200" dirty="0" err="1"/>
            <a:t>NTV</a:t>
          </a:r>
          <a:r>
            <a:rPr lang="en-AU" sz="1300" kern="1200" dirty="0"/>
            <a:t> collection experts and other key staff</a:t>
          </a:r>
        </a:p>
        <a:p>
          <a:pPr marL="114300" lvl="1" indent="-114300" algn="l" defTabSz="577850" rtl="0">
            <a:lnSpc>
              <a:spcPct val="90000"/>
            </a:lnSpc>
            <a:spcBef>
              <a:spcPct val="0"/>
            </a:spcBef>
            <a:spcAft>
              <a:spcPct val="15000"/>
            </a:spcAft>
            <a:buChar char="•"/>
          </a:pPr>
          <a:r>
            <a:rPr lang="en-AU" sz="1300" kern="1200" dirty="0"/>
            <a:t>Museum and collection managers</a:t>
          </a:r>
        </a:p>
        <a:p>
          <a:pPr marL="114300" lvl="1" indent="-114300" algn="l" defTabSz="577850" rtl="0">
            <a:lnSpc>
              <a:spcPct val="90000"/>
            </a:lnSpc>
            <a:spcBef>
              <a:spcPct val="0"/>
            </a:spcBef>
            <a:spcAft>
              <a:spcPct val="15000"/>
            </a:spcAft>
            <a:buChar char="•"/>
          </a:pPr>
          <a:r>
            <a:rPr lang="en-AU" sz="1300" kern="1200" dirty="0"/>
            <a:t>University fashion course contacts</a:t>
          </a:r>
        </a:p>
        <a:p>
          <a:pPr marL="114300" lvl="1" indent="-114300" algn="l" defTabSz="577850">
            <a:lnSpc>
              <a:spcPct val="90000"/>
            </a:lnSpc>
            <a:spcBef>
              <a:spcPct val="0"/>
            </a:spcBef>
            <a:spcAft>
              <a:spcPct val="15000"/>
            </a:spcAft>
            <a:buChar char="•"/>
          </a:pPr>
          <a:r>
            <a:rPr lang="en-AU" sz="1300" kern="1200" dirty="0"/>
            <a:t>Visit Victoria</a:t>
          </a:r>
        </a:p>
        <a:p>
          <a:pPr marL="114300" lvl="1" indent="-114300" algn="l" defTabSz="577850" rtl="0">
            <a:lnSpc>
              <a:spcPct val="90000"/>
            </a:lnSpc>
            <a:spcBef>
              <a:spcPct val="0"/>
            </a:spcBef>
            <a:spcAft>
              <a:spcPct val="15000"/>
            </a:spcAft>
            <a:buChar char="•"/>
          </a:pPr>
          <a:r>
            <a:rPr lang="en-AU" sz="1300" kern="1200" dirty="0"/>
            <a:t>Melbourne City Council and Merri-</a:t>
          </a:r>
          <a:r>
            <a:rPr lang="en-AU" sz="1300" kern="1200" dirty="0" err="1"/>
            <a:t>Bek</a:t>
          </a:r>
          <a:r>
            <a:rPr lang="en-AU" sz="1300" kern="1200" dirty="0"/>
            <a:t> Council</a:t>
          </a:r>
        </a:p>
        <a:p>
          <a:pPr marL="114300" lvl="1" indent="-114300" algn="l" defTabSz="577850" rtl="0">
            <a:lnSpc>
              <a:spcPct val="90000"/>
            </a:lnSpc>
            <a:spcBef>
              <a:spcPct val="0"/>
            </a:spcBef>
            <a:spcAft>
              <a:spcPct val="15000"/>
            </a:spcAft>
            <a:buChar char="•"/>
          </a:pPr>
          <a:r>
            <a:rPr lang="en-AU" sz="1300" kern="1200" dirty="0"/>
            <a:t>Bendigo and Geelong Gallery </a:t>
          </a:r>
        </a:p>
        <a:p>
          <a:pPr marL="114300" lvl="1" indent="-114300" algn="l" defTabSz="577850" rtl="0">
            <a:lnSpc>
              <a:spcPct val="90000"/>
            </a:lnSpc>
            <a:spcBef>
              <a:spcPct val="0"/>
            </a:spcBef>
            <a:spcAft>
              <a:spcPct val="15000"/>
            </a:spcAft>
            <a:buChar char="•"/>
          </a:pPr>
          <a:r>
            <a:rPr lang="en-AU" sz="1300" kern="1200" dirty="0"/>
            <a:t>Possible CBD venue owners and property experts</a:t>
          </a:r>
        </a:p>
        <a:p>
          <a:pPr marL="114300" lvl="1" indent="-114300" algn="l" defTabSz="577850" rtl="0">
            <a:lnSpc>
              <a:spcPct val="90000"/>
            </a:lnSpc>
            <a:spcBef>
              <a:spcPct val="0"/>
            </a:spcBef>
            <a:spcAft>
              <a:spcPct val="15000"/>
            </a:spcAft>
            <a:buChar char="•"/>
          </a:pPr>
          <a:r>
            <a:rPr lang="en-AU" sz="1300" kern="1200" dirty="0"/>
            <a:t>Tourism Australia</a:t>
          </a:r>
        </a:p>
        <a:p>
          <a:pPr marL="114300" lvl="1" indent="-114300" algn="l" defTabSz="577850" rtl="0">
            <a:lnSpc>
              <a:spcPct val="90000"/>
            </a:lnSpc>
            <a:spcBef>
              <a:spcPct val="0"/>
            </a:spcBef>
            <a:spcAft>
              <a:spcPct val="15000"/>
            </a:spcAft>
            <a:buChar char="•"/>
          </a:pPr>
          <a:r>
            <a:rPr lang="en-AU" sz="1300" kern="1200" dirty="0"/>
            <a:t>Issues Workshop with </a:t>
          </a:r>
          <a:r>
            <a:rPr lang="en-AU" sz="1300" kern="1200" dirty="0" err="1"/>
            <a:t>NTV</a:t>
          </a:r>
          <a:r>
            <a:rPr lang="en-AU" sz="1300" kern="1200" dirty="0"/>
            <a:t> Staff</a:t>
          </a:r>
        </a:p>
      </dsp:txBody>
      <dsp:txXfrm>
        <a:off x="5856929" y="722679"/>
        <a:ext cx="2566956" cy="4656892"/>
      </dsp:txXfrm>
    </dsp:sp>
    <dsp:sp modelId="{BE3051C6-8AD1-4B52-9A70-6349CA3419F0}">
      <dsp:nvSpPr>
        <dsp:cNvPr id="0" name=""/>
        <dsp:cNvSpPr/>
      </dsp:nvSpPr>
      <dsp:spPr>
        <a:xfrm>
          <a:off x="8783259" y="164796"/>
          <a:ext cx="2566956" cy="557882"/>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rtl="0">
            <a:lnSpc>
              <a:spcPct val="90000"/>
            </a:lnSpc>
            <a:spcBef>
              <a:spcPct val="0"/>
            </a:spcBef>
            <a:spcAft>
              <a:spcPct val="35000"/>
            </a:spcAft>
            <a:buNone/>
          </a:pPr>
          <a:r>
            <a:rPr lang="en-AU" sz="1300" b="1" kern="1200" dirty="0"/>
            <a:t>Site Visits -  Up to 8 site visits</a:t>
          </a:r>
        </a:p>
      </dsp:txBody>
      <dsp:txXfrm>
        <a:off x="8783259" y="164796"/>
        <a:ext cx="2566956" cy="557882"/>
      </dsp:txXfrm>
    </dsp:sp>
    <dsp:sp modelId="{35A4BBD5-A428-4A46-80FC-EBD3CAB9494E}">
      <dsp:nvSpPr>
        <dsp:cNvPr id="0" name=""/>
        <dsp:cNvSpPr/>
      </dsp:nvSpPr>
      <dsp:spPr>
        <a:xfrm>
          <a:off x="8783259" y="722679"/>
          <a:ext cx="2566956" cy="465689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rtl="0">
            <a:lnSpc>
              <a:spcPct val="90000"/>
            </a:lnSpc>
            <a:spcBef>
              <a:spcPct val="0"/>
            </a:spcBef>
            <a:spcAft>
              <a:spcPct val="15000"/>
            </a:spcAft>
            <a:buChar char="•"/>
          </a:pPr>
          <a:r>
            <a:rPr lang="en-AU" sz="1300" kern="1200"/>
            <a:t>NTV Costume Collection locations </a:t>
          </a:r>
          <a:endParaRPr lang="en-US" sz="1300" kern="1200"/>
        </a:p>
        <a:p>
          <a:pPr marL="114300" lvl="1" indent="-114300" algn="l" defTabSz="577850" rtl="0">
            <a:lnSpc>
              <a:spcPct val="90000"/>
            </a:lnSpc>
            <a:spcBef>
              <a:spcPct val="0"/>
            </a:spcBef>
            <a:spcAft>
              <a:spcPct val="15000"/>
            </a:spcAft>
            <a:buChar char="•"/>
          </a:pPr>
          <a:r>
            <a:rPr lang="en-AU" sz="1300" kern="1200" dirty="0"/>
            <a:t>Potential </a:t>
          </a:r>
          <a:r>
            <a:rPr lang="en-AU" sz="1300" kern="1200" dirty="0" err="1"/>
            <a:t>NTV</a:t>
          </a:r>
          <a:r>
            <a:rPr lang="en-AU" sz="1300" kern="1200" dirty="0"/>
            <a:t> sites in Melbourne</a:t>
          </a:r>
        </a:p>
        <a:p>
          <a:pPr marL="114300" lvl="1" indent="-114300" algn="l" defTabSz="577850" rtl="0">
            <a:lnSpc>
              <a:spcPct val="90000"/>
            </a:lnSpc>
            <a:spcBef>
              <a:spcPct val="0"/>
            </a:spcBef>
            <a:spcAft>
              <a:spcPct val="15000"/>
            </a:spcAft>
            <a:buChar char="•"/>
          </a:pPr>
          <a:r>
            <a:rPr lang="en-AU" sz="1300" kern="1200" dirty="0"/>
            <a:t>University locations </a:t>
          </a:r>
        </a:p>
        <a:p>
          <a:pPr marL="114300" lvl="1" indent="-114300" algn="l" defTabSz="577850" rtl="0">
            <a:lnSpc>
              <a:spcPct val="90000"/>
            </a:lnSpc>
            <a:spcBef>
              <a:spcPct val="0"/>
            </a:spcBef>
            <a:spcAft>
              <a:spcPct val="15000"/>
            </a:spcAft>
            <a:buChar char="•"/>
          </a:pPr>
          <a:r>
            <a:rPr lang="en-AU" sz="1300" kern="1200" dirty="0"/>
            <a:t>Other Melbourne CBD or nearby locations (2 or 3)</a:t>
          </a:r>
        </a:p>
      </dsp:txBody>
      <dsp:txXfrm>
        <a:off x="8783259" y="722679"/>
        <a:ext cx="2566956" cy="46568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413917-7FB4-495B-8705-ACC92BE99F25}">
      <dsp:nvSpPr>
        <dsp:cNvPr id="0" name=""/>
        <dsp:cNvSpPr/>
      </dsp:nvSpPr>
      <dsp:spPr>
        <a:xfrm>
          <a:off x="3802" y="2767"/>
          <a:ext cx="2286407" cy="914563"/>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AU" sz="1800" kern="1200">
              <a:solidFill>
                <a:schemeClr val="bg1"/>
              </a:solidFill>
            </a:rPr>
            <a:t>National Trust </a:t>
          </a:r>
        </a:p>
      </dsp:txBody>
      <dsp:txXfrm>
        <a:off x="3802" y="2767"/>
        <a:ext cx="2286407" cy="914563"/>
      </dsp:txXfrm>
    </dsp:sp>
    <dsp:sp modelId="{55DA6080-61FA-49A3-B3F1-6FD100242056}">
      <dsp:nvSpPr>
        <dsp:cNvPr id="0" name=""/>
        <dsp:cNvSpPr/>
      </dsp:nvSpPr>
      <dsp:spPr>
        <a:xfrm>
          <a:off x="3802" y="917331"/>
          <a:ext cx="2286407" cy="25473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AU" sz="1400" kern="1200" dirty="0"/>
            <a:t>Awareness of </a:t>
          </a:r>
          <a:r>
            <a:rPr lang="en-AU" sz="1400" kern="1200" dirty="0" err="1"/>
            <a:t>NTV</a:t>
          </a:r>
          <a:r>
            <a:rPr lang="en-AU" sz="1400" kern="1200" dirty="0"/>
            <a:t> and its roles</a:t>
          </a:r>
        </a:p>
        <a:p>
          <a:pPr marL="114300" lvl="1" indent="-114300" algn="l" defTabSz="622300">
            <a:lnSpc>
              <a:spcPct val="90000"/>
            </a:lnSpc>
            <a:spcBef>
              <a:spcPct val="0"/>
            </a:spcBef>
            <a:spcAft>
              <a:spcPct val="15000"/>
            </a:spcAft>
            <a:buChar char="•"/>
          </a:pPr>
          <a:r>
            <a:rPr lang="en-AU" sz="1400" kern="1200" dirty="0"/>
            <a:t>Consideration and interest in </a:t>
          </a:r>
          <a:r>
            <a:rPr lang="en-AU" sz="1400" kern="1200" dirty="0" err="1"/>
            <a:t>NTV</a:t>
          </a:r>
          <a:r>
            <a:rPr lang="en-AU" sz="1400" kern="1200" dirty="0"/>
            <a:t> </a:t>
          </a:r>
        </a:p>
        <a:p>
          <a:pPr marL="114300" lvl="1" indent="-114300" algn="l" defTabSz="622300">
            <a:lnSpc>
              <a:spcPct val="90000"/>
            </a:lnSpc>
            <a:spcBef>
              <a:spcPct val="0"/>
            </a:spcBef>
            <a:spcAft>
              <a:spcPct val="15000"/>
            </a:spcAft>
            <a:buChar char="•"/>
          </a:pPr>
          <a:r>
            <a:rPr lang="en-AU" sz="1400" kern="1200"/>
            <a:t>Key preferred activities </a:t>
          </a:r>
        </a:p>
      </dsp:txBody>
      <dsp:txXfrm>
        <a:off x="3802" y="917331"/>
        <a:ext cx="2286407" cy="2547360"/>
      </dsp:txXfrm>
    </dsp:sp>
    <dsp:sp modelId="{F04AF417-0C67-4E18-9DA2-E52B14333945}">
      <dsp:nvSpPr>
        <dsp:cNvPr id="0" name=""/>
        <dsp:cNvSpPr/>
      </dsp:nvSpPr>
      <dsp:spPr>
        <a:xfrm>
          <a:off x="2610307" y="2767"/>
          <a:ext cx="2286407" cy="914563"/>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AU" sz="1800" kern="1200"/>
            <a:t>Fashion</a:t>
          </a:r>
          <a:r>
            <a:rPr lang="en-AU" sz="2300" kern="1200"/>
            <a:t> </a:t>
          </a:r>
        </a:p>
      </dsp:txBody>
      <dsp:txXfrm>
        <a:off x="2610307" y="2767"/>
        <a:ext cx="2286407" cy="914563"/>
      </dsp:txXfrm>
    </dsp:sp>
    <dsp:sp modelId="{7930D460-2712-4E91-B1BA-D397687111A5}">
      <dsp:nvSpPr>
        <dsp:cNvPr id="0" name=""/>
        <dsp:cNvSpPr/>
      </dsp:nvSpPr>
      <dsp:spPr>
        <a:xfrm>
          <a:off x="2610307" y="917331"/>
          <a:ext cx="2286407" cy="25473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lrTx/>
            <a:buSzTx/>
            <a:buFont typeface="Arial" panose="020B0604020202020204" pitchFamily="34" charset="0"/>
            <a:buChar char="•"/>
          </a:pPr>
          <a:r>
            <a:rPr kumimoji="0" lang="en-AU" sz="1400" b="0" i="0" u="none" strike="noStrike" kern="1200" cap="none" spc="0" normalizeH="0" baseline="0" noProof="0">
              <a:ln>
                <a:noFill/>
              </a:ln>
              <a:solidFill>
                <a:prstClr val="black"/>
              </a:solidFill>
              <a:effectLst/>
              <a:uLnTx/>
              <a:uFillTx/>
              <a:ea typeface="+mn-ea"/>
              <a:cs typeface="+mn-cs"/>
            </a:rPr>
            <a:t>Future intention of attendees to a fashion / history exhibition</a:t>
          </a:r>
          <a:endParaRPr lang="en-AU" sz="1400" kern="1200"/>
        </a:p>
        <a:p>
          <a:pPr marL="114300" lvl="1" indent="-114300" algn="l" defTabSz="622300">
            <a:lnSpc>
              <a:spcPct val="90000"/>
            </a:lnSpc>
            <a:spcBef>
              <a:spcPct val="0"/>
            </a:spcBef>
            <a:spcAft>
              <a:spcPct val="15000"/>
            </a:spcAft>
            <a:buChar char="•"/>
          </a:pPr>
          <a:r>
            <a:rPr kumimoji="0" lang="en-AU" sz="1400" b="0" i="0" u="none" strike="noStrike" kern="1200" cap="none" spc="0" normalizeH="0" baseline="0" noProof="0">
              <a:ln>
                <a:noFill/>
              </a:ln>
              <a:solidFill>
                <a:prstClr val="black"/>
              </a:solidFill>
              <a:effectLst/>
              <a:uLnTx/>
              <a:uFillTx/>
              <a:ea typeface="+mn-ea"/>
              <a:cs typeface="+mn-cs"/>
            </a:rPr>
            <a:t>Key drivers of future attendance </a:t>
          </a:r>
        </a:p>
        <a:p>
          <a:pPr marL="114300" lvl="1" indent="-114300" algn="l" defTabSz="622300">
            <a:lnSpc>
              <a:spcPct val="90000"/>
            </a:lnSpc>
            <a:spcBef>
              <a:spcPct val="0"/>
            </a:spcBef>
            <a:spcAft>
              <a:spcPct val="15000"/>
            </a:spcAft>
            <a:buChar char="•"/>
          </a:pPr>
          <a:r>
            <a:rPr kumimoji="0" lang="en-AU" sz="1400" b="0" i="0" u="none" strike="noStrike" kern="1200" cap="none" spc="0" normalizeH="0" baseline="0" noProof="0">
              <a:ln>
                <a:noFill/>
              </a:ln>
              <a:solidFill>
                <a:prstClr val="black"/>
              </a:solidFill>
              <a:effectLst/>
              <a:uLnTx/>
              <a:uFillTx/>
              <a:ea typeface="+mn-ea"/>
              <a:cs typeface="+mn-cs"/>
            </a:rPr>
            <a:t>Key barriers to future attendance </a:t>
          </a:r>
          <a:endParaRPr kumimoji="0" lang="en-AU" sz="1400" b="0" i="0" u="none" strike="noStrike" kern="1200" cap="none" spc="0" normalizeH="0" baseline="0" noProof="0">
            <a:ln>
              <a:noFill/>
            </a:ln>
            <a:solidFill>
              <a:prstClr val="black"/>
            </a:solidFill>
            <a:effectLst/>
            <a:uLnTx/>
            <a:uFillTx/>
            <a:ea typeface="+mn-ea"/>
            <a:cs typeface="Calibri"/>
          </a:endParaRPr>
        </a:p>
      </dsp:txBody>
      <dsp:txXfrm>
        <a:off x="2610307" y="917331"/>
        <a:ext cx="2286407" cy="2547360"/>
      </dsp:txXfrm>
    </dsp:sp>
    <dsp:sp modelId="{2A170A91-07D8-47CE-A0D5-94D74EA47D37}">
      <dsp:nvSpPr>
        <dsp:cNvPr id="0" name=""/>
        <dsp:cNvSpPr/>
      </dsp:nvSpPr>
      <dsp:spPr>
        <a:xfrm>
          <a:off x="5216812" y="2767"/>
          <a:ext cx="2286407" cy="914563"/>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AU" sz="1800" kern="1200"/>
            <a:t>Potential Audience </a:t>
          </a:r>
        </a:p>
      </dsp:txBody>
      <dsp:txXfrm>
        <a:off x="5216812" y="2767"/>
        <a:ext cx="2286407" cy="914563"/>
      </dsp:txXfrm>
    </dsp:sp>
    <dsp:sp modelId="{0544F394-5AEC-4C7A-8927-FE7D71F43C5A}">
      <dsp:nvSpPr>
        <dsp:cNvPr id="0" name=""/>
        <dsp:cNvSpPr/>
      </dsp:nvSpPr>
      <dsp:spPr>
        <a:xfrm>
          <a:off x="5216812" y="917331"/>
          <a:ext cx="2286407" cy="25473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0" lvl="1" indent="0" algn="l" defTabSz="622300">
            <a:lnSpc>
              <a:spcPct val="90000"/>
            </a:lnSpc>
            <a:spcBef>
              <a:spcPct val="0"/>
            </a:spcBef>
            <a:spcAft>
              <a:spcPct val="15000"/>
            </a:spcAft>
            <a:buClrTx/>
            <a:buSzTx/>
            <a:buFont typeface="Arial" panose="020B0604020202020204" pitchFamily="34" charset="0"/>
            <a:buChar char="•"/>
          </a:pPr>
          <a:r>
            <a:rPr kumimoji="0" lang="en-AU" sz="1400" b="0" i="0" u="none" strike="noStrike" kern="1200" cap="none" spc="0" normalizeH="0" baseline="0" noProof="0">
              <a:ln>
                <a:noFill/>
              </a:ln>
              <a:solidFill>
                <a:prstClr val="black"/>
              </a:solidFill>
              <a:effectLst/>
              <a:uLnTx/>
              <a:uFillTx/>
              <a:ea typeface="+mn-ea"/>
              <a:cs typeface="+mn-cs"/>
            </a:rPr>
            <a:t>Identifying key target markets via demographic profiling</a:t>
          </a:r>
          <a:endParaRPr lang="en-AU" sz="1400" kern="1200"/>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ea typeface="+mn-ea"/>
              <a:cs typeface="+mn-cs"/>
            </a:rPr>
            <a:t>Potential market sizing</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prstClr val="black"/>
              </a:solidFill>
              <a:effectLst/>
              <a:uLnTx/>
              <a:uFillTx/>
              <a:ea typeface="+mn-ea"/>
              <a:cs typeface="+mn-cs"/>
            </a:rPr>
            <a:t>Experience preferences of attendees by type of visitor (e.g. family market v. seniors etc.)</a:t>
          </a:r>
          <a:endParaRPr kumimoji="0" lang="en-AU" sz="1400" b="0" i="0" u="none" strike="noStrike" kern="1200" cap="none" spc="0" normalizeH="0" baseline="0" noProof="0">
            <a:ln>
              <a:noFill/>
            </a:ln>
            <a:solidFill>
              <a:prstClr val="black"/>
            </a:solidFill>
            <a:effectLst/>
            <a:uLnTx/>
            <a:uFillTx/>
            <a:ea typeface="+mn-ea"/>
            <a:cs typeface="Calibri"/>
          </a:endParaRPr>
        </a:p>
        <a:p>
          <a:pPr marL="114300" lvl="1" indent="0" algn="l" defTabSz="622300">
            <a:lnSpc>
              <a:spcPct val="90000"/>
            </a:lnSpc>
            <a:spcBef>
              <a:spcPct val="0"/>
            </a:spcBef>
            <a:spcAft>
              <a:spcPct val="15000"/>
            </a:spcAft>
          </a:pPr>
          <a:endParaRPr kumimoji="0" lang="en-AU" sz="1400" b="0" i="0" u="none" strike="noStrike" kern="1200" cap="none" spc="0" normalizeH="0" baseline="0" noProof="0">
            <a:ln>
              <a:noFill/>
            </a:ln>
            <a:solidFill>
              <a:prstClr val="black"/>
            </a:solidFill>
            <a:effectLst/>
            <a:uLnTx/>
            <a:uFillTx/>
            <a:ea typeface="+mn-ea"/>
            <a:cs typeface="+mn-cs"/>
          </a:endParaRPr>
        </a:p>
      </dsp:txBody>
      <dsp:txXfrm>
        <a:off x="5216812" y="917331"/>
        <a:ext cx="2286407" cy="2547360"/>
      </dsp:txXfrm>
    </dsp:sp>
    <dsp:sp modelId="{2736C805-65DE-4C27-BA74-9757E9F76A61}">
      <dsp:nvSpPr>
        <dsp:cNvPr id="0" name=""/>
        <dsp:cNvSpPr/>
      </dsp:nvSpPr>
      <dsp:spPr>
        <a:xfrm>
          <a:off x="7823317" y="2767"/>
          <a:ext cx="2286407" cy="914563"/>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AU" sz="1800" kern="1200"/>
            <a:t>Product Development</a:t>
          </a:r>
        </a:p>
      </dsp:txBody>
      <dsp:txXfrm>
        <a:off x="7823317" y="2767"/>
        <a:ext cx="2286407" cy="914563"/>
      </dsp:txXfrm>
    </dsp:sp>
    <dsp:sp modelId="{C5C02941-8E70-4795-B11C-209A737ED08F}">
      <dsp:nvSpPr>
        <dsp:cNvPr id="0" name=""/>
        <dsp:cNvSpPr/>
      </dsp:nvSpPr>
      <dsp:spPr>
        <a:xfrm>
          <a:off x="7823317" y="917331"/>
          <a:ext cx="2286407" cy="25473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kumimoji="0" lang="en-AU" sz="1400" b="0" i="0" u="none" strike="noStrike" kern="1200" cap="none" spc="0" normalizeH="0" baseline="0" noProof="0" dirty="0">
              <a:ln>
                <a:noFill/>
              </a:ln>
              <a:solidFill>
                <a:prstClr val="black"/>
              </a:solidFill>
              <a:effectLst/>
              <a:uLnTx/>
              <a:uFillTx/>
              <a:ea typeface="+mn-ea"/>
              <a:cs typeface="+mn-cs"/>
            </a:rPr>
            <a:t>Appeal of proposed new </a:t>
          </a:r>
          <a:r>
            <a:rPr kumimoji="0" lang="en-AU" sz="1400" b="0" i="0" u="none" strike="noStrike" kern="1200" cap="none" spc="0" normalizeH="0" baseline="0" noProof="0" dirty="0" err="1">
              <a:ln>
                <a:noFill/>
              </a:ln>
              <a:solidFill>
                <a:prstClr val="black"/>
              </a:solidFill>
              <a:effectLst/>
              <a:uLnTx/>
              <a:uFillTx/>
              <a:ea typeface="+mn-ea"/>
              <a:cs typeface="+mn-cs"/>
            </a:rPr>
            <a:t>NTV</a:t>
          </a:r>
          <a:r>
            <a:rPr kumimoji="0" lang="en-AU" sz="1400" b="0" i="0" u="none" strike="noStrike" kern="1200" cap="none" spc="0" normalizeH="0" baseline="0" noProof="0" dirty="0">
              <a:ln>
                <a:noFill/>
              </a:ln>
              <a:solidFill>
                <a:prstClr val="black"/>
              </a:solidFill>
              <a:effectLst/>
              <a:uLnTx/>
              <a:uFillTx/>
              <a:ea typeface="+mn-ea"/>
              <a:cs typeface="+mn-cs"/>
            </a:rPr>
            <a:t> exhibition and experiences</a:t>
          </a:r>
          <a:endParaRPr lang="en-AU" sz="1400" kern="1200" dirty="0"/>
        </a:p>
        <a:p>
          <a:pPr marL="114300" lvl="1" indent="-114300" algn="l" defTabSz="622300">
            <a:lnSpc>
              <a:spcPct val="90000"/>
            </a:lnSpc>
            <a:spcBef>
              <a:spcPct val="0"/>
            </a:spcBef>
            <a:spcAft>
              <a:spcPct val="15000"/>
            </a:spcAft>
            <a:buChar char="•"/>
          </a:pPr>
          <a:r>
            <a:rPr kumimoji="0" lang="en-AU" sz="1400" b="0" i="0" u="none" strike="noStrike" kern="1200" cap="none" spc="0" normalizeH="0" baseline="0" noProof="0">
              <a:ln>
                <a:noFill/>
              </a:ln>
              <a:solidFill>
                <a:prstClr val="black"/>
              </a:solidFill>
              <a:effectLst/>
              <a:uLnTx/>
              <a:uFillTx/>
              <a:ea typeface="+mn-ea"/>
              <a:cs typeface="+mn-cs"/>
            </a:rPr>
            <a:t>Specific testing of a selection of concepts and likelihood to pay to experience them</a:t>
          </a:r>
          <a:endParaRPr kumimoji="0" lang="en-AU" sz="1400" b="0" i="0" u="none" strike="noStrike" kern="1200" cap="none" spc="0" normalizeH="0" baseline="0" noProof="0">
            <a:ln>
              <a:noFill/>
            </a:ln>
            <a:solidFill>
              <a:prstClr val="black"/>
            </a:solidFill>
            <a:effectLst/>
            <a:uLnTx/>
            <a:uFillTx/>
            <a:ea typeface="+mn-ea"/>
            <a:cs typeface="Calibri"/>
          </a:endParaRPr>
        </a:p>
        <a:p>
          <a:pPr marL="114300" lvl="1" indent="-114300" algn="l" defTabSz="622300">
            <a:lnSpc>
              <a:spcPct val="90000"/>
            </a:lnSpc>
            <a:spcBef>
              <a:spcPct val="0"/>
            </a:spcBef>
            <a:spcAft>
              <a:spcPct val="15000"/>
            </a:spcAft>
            <a:buChar char="•"/>
          </a:pPr>
          <a:endParaRPr kumimoji="0" lang="en-AU" sz="1400" b="0" i="0" u="none" strike="noStrike" kern="1200" cap="none" spc="0" normalizeH="0" baseline="0" noProof="0">
            <a:ln>
              <a:noFill/>
            </a:ln>
            <a:solidFill>
              <a:prstClr val="black"/>
            </a:solidFill>
            <a:effectLst/>
            <a:uLnTx/>
            <a:uFillTx/>
            <a:ea typeface="+mn-ea"/>
            <a:cs typeface="Calibri"/>
          </a:endParaRPr>
        </a:p>
      </dsp:txBody>
      <dsp:txXfrm>
        <a:off x="7823317" y="917331"/>
        <a:ext cx="2286407" cy="25473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B57854-8303-4738-BB3E-EDAF44D7A888}">
      <dsp:nvSpPr>
        <dsp:cNvPr id="0" name=""/>
        <dsp:cNvSpPr/>
      </dsp:nvSpPr>
      <dsp:spPr>
        <a:xfrm>
          <a:off x="39" y="11812"/>
          <a:ext cx="3798093" cy="518400"/>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AU" sz="1600" kern="1200" dirty="0"/>
            <a:t>Issues</a:t>
          </a:r>
        </a:p>
      </dsp:txBody>
      <dsp:txXfrm>
        <a:off x="39" y="11812"/>
        <a:ext cx="3798093" cy="518400"/>
      </dsp:txXfrm>
    </dsp:sp>
    <dsp:sp modelId="{6BE4F2D8-48D8-4267-8AD4-B6472DD2D4AB}">
      <dsp:nvSpPr>
        <dsp:cNvPr id="0" name=""/>
        <dsp:cNvSpPr/>
      </dsp:nvSpPr>
      <dsp:spPr>
        <a:xfrm>
          <a:off x="39" y="530212"/>
          <a:ext cx="3798093" cy="29151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Collection Storage and Preservation </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Collection Restoration</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Collection Display</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Public Exhibition </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Research &amp; Education</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Volunteers program</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Open access</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Site Location</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Infrastructure</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Retail </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Funding </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Central Vision</a:t>
          </a:r>
        </a:p>
      </dsp:txBody>
      <dsp:txXfrm>
        <a:off x="39" y="530212"/>
        <a:ext cx="3798093" cy="2915189"/>
      </dsp:txXfrm>
    </dsp:sp>
    <dsp:sp modelId="{D34D51ED-6FC9-4AD4-A3C6-A67941302980}">
      <dsp:nvSpPr>
        <dsp:cNvPr id="0" name=""/>
        <dsp:cNvSpPr/>
      </dsp:nvSpPr>
      <dsp:spPr>
        <a:xfrm>
          <a:off x="4329866" y="11812"/>
          <a:ext cx="3798093" cy="518400"/>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114300" lvl="1" indent="0" algn="ctr" defTabSz="622300">
            <a:lnSpc>
              <a:spcPct val="90000"/>
            </a:lnSpc>
            <a:spcBef>
              <a:spcPct val="0"/>
            </a:spcBef>
            <a:spcAft>
              <a:spcPct val="15000"/>
            </a:spcAft>
            <a:buNone/>
          </a:pPr>
          <a:r>
            <a:rPr lang="en-AU" sz="1600" kern="1200" dirty="0"/>
            <a:t>Opportunities  </a:t>
          </a:r>
        </a:p>
      </dsp:txBody>
      <dsp:txXfrm>
        <a:off x="4329866" y="11812"/>
        <a:ext cx="3798093" cy="518400"/>
      </dsp:txXfrm>
    </dsp:sp>
    <dsp:sp modelId="{6C989B60-8A3C-42D6-9A5C-AE4CCA241E2C}">
      <dsp:nvSpPr>
        <dsp:cNvPr id="0" name=""/>
        <dsp:cNvSpPr/>
      </dsp:nvSpPr>
      <dsp:spPr>
        <a:xfrm>
          <a:off x="4329866" y="530212"/>
          <a:ext cx="3798093" cy="29151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Preferred Locations</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Storage, &amp; preservation, restoration</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Restoration</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Research &amp; Education</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Display </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Visitor Experiences and products</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Retail</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Volunteer program</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Revenue model </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Potential target markets </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Management Models </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Potential Options </a:t>
          </a:r>
        </a:p>
      </dsp:txBody>
      <dsp:txXfrm>
        <a:off x="4329866" y="530212"/>
        <a:ext cx="3798093" cy="29151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B57854-8303-4738-BB3E-EDAF44D7A888}">
      <dsp:nvSpPr>
        <dsp:cNvPr id="0" name=""/>
        <dsp:cNvSpPr/>
      </dsp:nvSpPr>
      <dsp:spPr>
        <a:xfrm>
          <a:off x="39" y="19499"/>
          <a:ext cx="3798093" cy="720000"/>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AU" sz="1600" b="1" kern="1200" dirty="0"/>
            <a:t>Revenue</a:t>
          </a:r>
        </a:p>
      </dsp:txBody>
      <dsp:txXfrm>
        <a:off x="39" y="19499"/>
        <a:ext cx="3798093" cy="720000"/>
      </dsp:txXfrm>
    </dsp:sp>
    <dsp:sp modelId="{6BE4F2D8-48D8-4267-8AD4-B6472DD2D4AB}">
      <dsp:nvSpPr>
        <dsp:cNvPr id="0" name=""/>
        <dsp:cNvSpPr/>
      </dsp:nvSpPr>
      <dsp:spPr>
        <a:xfrm>
          <a:off x="39" y="739499"/>
          <a:ext cx="3798093" cy="24705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Collection Storage and Preservation </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Collection Restoration</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Collection Display</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Public Exhibition </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dirty="0"/>
            <a:t>Research &amp; Education</a:t>
          </a:r>
        </a:p>
        <a:p>
          <a:pPr marL="358775" lvl="1" indent="-244475" algn="l" defTabSz="622300">
            <a:lnSpc>
              <a:spcPct val="90000"/>
            </a:lnSpc>
            <a:spcBef>
              <a:spcPct val="0"/>
            </a:spcBef>
            <a:spcAft>
              <a:spcPct val="15000"/>
            </a:spcAft>
            <a:buFont typeface="Wingdings" panose="05000000000000000000" pitchFamily="2" charset="2"/>
            <a:buChar char="q"/>
          </a:pPr>
          <a:r>
            <a:rPr lang="en-AU" sz="1400" kern="1200"/>
            <a:t>Volunteers program</a:t>
          </a:r>
          <a:endParaRPr lang="en-AU" sz="1400" kern="1200" dirty="0"/>
        </a:p>
        <a:p>
          <a:pPr marL="358775" lvl="1" indent="-271463" algn="l" defTabSz="622300">
            <a:lnSpc>
              <a:spcPct val="90000"/>
            </a:lnSpc>
            <a:spcBef>
              <a:spcPct val="0"/>
            </a:spcBef>
            <a:spcAft>
              <a:spcPct val="15000"/>
            </a:spcAft>
            <a:buFont typeface="Wingdings" panose="05000000000000000000" pitchFamily="2" charset="2"/>
            <a:buChar char="q"/>
          </a:pPr>
          <a:r>
            <a:rPr lang="en-AU" sz="1400" kern="1200" dirty="0"/>
            <a:t>Retail </a:t>
          </a:r>
        </a:p>
        <a:p>
          <a:pPr marL="358775" lvl="1" indent="-271463" algn="l" defTabSz="622300">
            <a:lnSpc>
              <a:spcPct val="90000"/>
            </a:lnSpc>
            <a:spcBef>
              <a:spcPct val="0"/>
            </a:spcBef>
            <a:spcAft>
              <a:spcPct val="15000"/>
            </a:spcAft>
            <a:buFont typeface="Wingdings" panose="05000000000000000000" pitchFamily="2" charset="2"/>
            <a:buChar char="q"/>
          </a:pPr>
          <a:r>
            <a:rPr lang="en-AU" sz="1400" kern="1200" dirty="0"/>
            <a:t>Grant Funding </a:t>
          </a:r>
        </a:p>
        <a:p>
          <a:pPr marL="358775" lvl="1" indent="-271463" algn="l" defTabSz="622300">
            <a:lnSpc>
              <a:spcPct val="90000"/>
            </a:lnSpc>
            <a:spcBef>
              <a:spcPct val="0"/>
            </a:spcBef>
            <a:spcAft>
              <a:spcPct val="15000"/>
            </a:spcAft>
            <a:buFont typeface="Wingdings" panose="05000000000000000000" pitchFamily="2" charset="2"/>
            <a:buChar char="q"/>
          </a:pPr>
          <a:r>
            <a:rPr lang="en-AU" sz="1400" kern="1200" dirty="0"/>
            <a:t>Membership </a:t>
          </a:r>
        </a:p>
        <a:p>
          <a:pPr marL="358775" lvl="1" indent="-271463" algn="l" defTabSz="622300">
            <a:lnSpc>
              <a:spcPct val="90000"/>
            </a:lnSpc>
            <a:spcBef>
              <a:spcPct val="0"/>
            </a:spcBef>
            <a:spcAft>
              <a:spcPct val="15000"/>
            </a:spcAft>
            <a:buFont typeface="Wingdings" panose="05000000000000000000" pitchFamily="2" charset="2"/>
            <a:buChar char="q"/>
          </a:pPr>
          <a:r>
            <a:rPr lang="en-AU" sz="1400" kern="1200" dirty="0"/>
            <a:t>Partnerships </a:t>
          </a:r>
        </a:p>
      </dsp:txBody>
      <dsp:txXfrm>
        <a:off x="39" y="739499"/>
        <a:ext cx="3798093" cy="2470500"/>
      </dsp:txXfrm>
    </dsp:sp>
    <dsp:sp modelId="{D34D51ED-6FC9-4AD4-A3C6-A67941302980}">
      <dsp:nvSpPr>
        <dsp:cNvPr id="0" name=""/>
        <dsp:cNvSpPr/>
      </dsp:nvSpPr>
      <dsp:spPr>
        <a:xfrm>
          <a:off x="4329866" y="19499"/>
          <a:ext cx="3798093" cy="720000"/>
        </a:xfrm>
        <a:prstGeom prst="rect">
          <a:avLst/>
        </a:prstGeom>
        <a:solidFill>
          <a:srgbClr val="00003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114300" lvl="1" indent="0" algn="ctr" defTabSz="622300">
            <a:lnSpc>
              <a:spcPct val="90000"/>
            </a:lnSpc>
            <a:spcBef>
              <a:spcPct val="0"/>
            </a:spcBef>
            <a:spcAft>
              <a:spcPct val="15000"/>
            </a:spcAft>
            <a:buNone/>
          </a:pPr>
          <a:r>
            <a:rPr lang="en-AU" sz="1600" b="1" kern="1200" dirty="0"/>
            <a:t>Costs</a:t>
          </a:r>
          <a:br>
            <a:rPr lang="en-AU" sz="1600" kern="1200" dirty="0"/>
          </a:br>
          <a:r>
            <a:rPr lang="en-AU" sz="1200" kern="1200" dirty="0"/>
            <a:t> (If not publicly available, then to be provided by </a:t>
          </a:r>
          <a:r>
            <a:rPr lang="en-AU" sz="1200" kern="1200" dirty="0" err="1"/>
            <a:t>NTV</a:t>
          </a:r>
          <a:r>
            <a:rPr lang="en-AU" sz="1200" kern="1200" dirty="0"/>
            <a:t> or third party appointed by </a:t>
          </a:r>
          <a:r>
            <a:rPr lang="en-AU" sz="1200" kern="1200" dirty="0" err="1"/>
            <a:t>NTV</a:t>
          </a:r>
          <a:r>
            <a:rPr lang="en-AU" sz="1200" kern="1200" dirty="0"/>
            <a:t>)   </a:t>
          </a:r>
        </a:p>
      </dsp:txBody>
      <dsp:txXfrm>
        <a:off x="4329866" y="19499"/>
        <a:ext cx="3798093" cy="720000"/>
      </dsp:txXfrm>
    </dsp:sp>
    <dsp:sp modelId="{6C989B60-8A3C-42D6-9A5C-AE4CCA241E2C}">
      <dsp:nvSpPr>
        <dsp:cNvPr id="0" name=""/>
        <dsp:cNvSpPr/>
      </dsp:nvSpPr>
      <dsp:spPr>
        <a:xfrm>
          <a:off x="4329866" y="739499"/>
          <a:ext cx="3798093" cy="24705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Storage, &amp; preservation,</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Restoration</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Research &amp; Education</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Display </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Staffing </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Visitor Experiences and products</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Retail</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Volunteer program</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Retail</a:t>
          </a:r>
        </a:p>
        <a:p>
          <a:pPr marL="357188" marR="0" lvl="0" indent="-357188" algn="l" defTabSz="914400" eaLnBrk="1" fontAlgn="auto" latinLnBrk="0" hangingPunct="1">
            <a:lnSpc>
              <a:spcPct val="100000"/>
            </a:lnSpc>
            <a:spcBef>
              <a:spcPct val="0"/>
            </a:spcBef>
            <a:spcAft>
              <a:spcPts val="0"/>
            </a:spcAft>
            <a:buClrTx/>
            <a:buSzTx/>
            <a:buFont typeface="Wingdings" panose="05000000000000000000" pitchFamily="2" charset="2"/>
            <a:buChar char="q"/>
            <a:tabLst/>
            <a:defRPr/>
          </a:pPr>
          <a:r>
            <a:rPr lang="en-AU" sz="1400" kern="1200" dirty="0"/>
            <a:t>Capital</a:t>
          </a:r>
        </a:p>
      </dsp:txBody>
      <dsp:txXfrm>
        <a:off x="4329866" y="739499"/>
        <a:ext cx="3798093" cy="24705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9AD2EF-B86F-433F-8D17-8AFB18ED6ED7}">
      <dsp:nvSpPr>
        <dsp:cNvPr id="0" name=""/>
        <dsp:cNvSpPr/>
      </dsp:nvSpPr>
      <dsp:spPr>
        <a:xfrm>
          <a:off x="0" y="3740"/>
          <a:ext cx="5873032" cy="575413"/>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AU" sz="1800" kern="1200" dirty="0"/>
            <a:t>Situation Analysis </a:t>
          </a:r>
        </a:p>
      </dsp:txBody>
      <dsp:txXfrm>
        <a:off x="16853" y="20593"/>
        <a:ext cx="5184793" cy="541707"/>
      </dsp:txXfrm>
    </dsp:sp>
    <dsp:sp modelId="{55A2CA0E-724B-4C90-A97C-5187479153B6}">
      <dsp:nvSpPr>
        <dsp:cNvPr id="0" name=""/>
        <dsp:cNvSpPr/>
      </dsp:nvSpPr>
      <dsp:spPr>
        <a:xfrm>
          <a:off x="438570" y="655332"/>
          <a:ext cx="5873032" cy="575413"/>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AU" sz="1800" kern="1200" dirty="0"/>
            <a:t>Market Research </a:t>
          </a:r>
        </a:p>
      </dsp:txBody>
      <dsp:txXfrm>
        <a:off x="455423" y="672185"/>
        <a:ext cx="5026737" cy="541707"/>
      </dsp:txXfrm>
    </dsp:sp>
    <dsp:sp modelId="{3E27F41B-5688-4256-89C4-0DDD821F21B1}">
      <dsp:nvSpPr>
        <dsp:cNvPr id="0" name=""/>
        <dsp:cNvSpPr/>
      </dsp:nvSpPr>
      <dsp:spPr>
        <a:xfrm>
          <a:off x="877141" y="1310664"/>
          <a:ext cx="5873032" cy="575413"/>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AU" sz="1800" kern="1200" dirty="0"/>
            <a:t>Issues &amp; Opportunities </a:t>
          </a:r>
        </a:p>
      </dsp:txBody>
      <dsp:txXfrm>
        <a:off x="893994" y="1327517"/>
        <a:ext cx="5026737" cy="541707"/>
      </dsp:txXfrm>
    </dsp:sp>
    <dsp:sp modelId="{22F895F4-B61B-4984-81AF-4B498D22A11A}">
      <dsp:nvSpPr>
        <dsp:cNvPr id="0" name=""/>
        <dsp:cNvSpPr/>
      </dsp:nvSpPr>
      <dsp:spPr>
        <a:xfrm>
          <a:off x="1327399" y="1965996"/>
          <a:ext cx="5873032" cy="575413"/>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AU" sz="1800" kern="1200" dirty="0"/>
            <a:t>Financial analysis </a:t>
          </a:r>
        </a:p>
      </dsp:txBody>
      <dsp:txXfrm>
        <a:off x="1344252" y="1982849"/>
        <a:ext cx="5026737" cy="541707"/>
      </dsp:txXfrm>
    </dsp:sp>
    <dsp:sp modelId="{2ECF1C52-3046-4727-BA2F-F23699E10462}">
      <dsp:nvSpPr>
        <dsp:cNvPr id="0" name=""/>
        <dsp:cNvSpPr/>
      </dsp:nvSpPr>
      <dsp:spPr>
        <a:xfrm>
          <a:off x="1754282" y="2621329"/>
          <a:ext cx="5873032" cy="575413"/>
        </a:xfrm>
        <a:prstGeom prst="roundRect">
          <a:avLst>
            <a:gd name="adj" fmla="val 10000"/>
          </a:avLst>
        </a:prstGeom>
        <a:solidFill>
          <a:srgbClr val="0000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AU" sz="1800" kern="1200" dirty="0"/>
            <a:t>Recommendations </a:t>
          </a:r>
        </a:p>
      </dsp:txBody>
      <dsp:txXfrm>
        <a:off x="1771135" y="2638182"/>
        <a:ext cx="5026737" cy="541707"/>
      </dsp:txXfrm>
    </dsp:sp>
    <dsp:sp modelId="{B95B9C3C-1BED-4FDB-A250-F06724B28FBB}">
      <dsp:nvSpPr>
        <dsp:cNvPr id="0" name=""/>
        <dsp:cNvSpPr/>
      </dsp:nvSpPr>
      <dsp:spPr>
        <a:xfrm>
          <a:off x="5499013" y="420371"/>
          <a:ext cx="374018" cy="374018"/>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5583167" y="420371"/>
        <a:ext cx="205710" cy="281449"/>
      </dsp:txXfrm>
    </dsp:sp>
    <dsp:sp modelId="{35B9F021-E631-4AC1-A768-585D2ABFC463}">
      <dsp:nvSpPr>
        <dsp:cNvPr id="0" name=""/>
        <dsp:cNvSpPr/>
      </dsp:nvSpPr>
      <dsp:spPr>
        <a:xfrm>
          <a:off x="5937584" y="1075704"/>
          <a:ext cx="374018" cy="374018"/>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6021738" y="1075704"/>
        <a:ext cx="205710" cy="281449"/>
      </dsp:txXfrm>
    </dsp:sp>
    <dsp:sp modelId="{7D7995CB-4731-4E3F-845E-8FBCE4858E6B}">
      <dsp:nvSpPr>
        <dsp:cNvPr id="0" name=""/>
        <dsp:cNvSpPr/>
      </dsp:nvSpPr>
      <dsp:spPr>
        <a:xfrm>
          <a:off x="6376154" y="1721446"/>
          <a:ext cx="374018" cy="374018"/>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6460308" y="1721446"/>
        <a:ext cx="205710" cy="281449"/>
      </dsp:txXfrm>
    </dsp:sp>
    <dsp:sp modelId="{189B7531-E474-4A14-A975-9E8D4ECC7A02}">
      <dsp:nvSpPr>
        <dsp:cNvPr id="0" name=""/>
        <dsp:cNvSpPr/>
      </dsp:nvSpPr>
      <dsp:spPr>
        <a:xfrm>
          <a:off x="6814725" y="2383171"/>
          <a:ext cx="374018" cy="374018"/>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6898879" y="2383171"/>
        <a:ext cx="205710" cy="28144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B31780-277A-44DB-959F-7CD5752BDE52}" type="datetimeFigureOut">
              <a:rPr lang="en-AU" smtClean="0"/>
              <a:t>24/08/2023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A7F7D-9FCF-40F3-90AB-3B94B0208405}" type="slidenum">
              <a:rPr lang="en-AU" smtClean="0"/>
              <a:t>‹#›</a:t>
            </a:fld>
            <a:endParaRPr lang="en-AU"/>
          </a:p>
        </p:txBody>
      </p:sp>
    </p:spTree>
    <p:extLst>
      <p:ext uri="{BB962C8B-B14F-4D97-AF65-F5344CB8AC3E}">
        <p14:creationId xmlns:p14="http://schemas.microsoft.com/office/powerpoint/2010/main" val="700511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2802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239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9135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068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280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1235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19</a:t>
            </a:fld>
            <a:endParaRPr lang="en-AU"/>
          </a:p>
        </p:txBody>
      </p:sp>
    </p:spTree>
    <p:extLst>
      <p:ext uri="{BB962C8B-B14F-4D97-AF65-F5344CB8AC3E}">
        <p14:creationId xmlns:p14="http://schemas.microsoft.com/office/powerpoint/2010/main" val="2224412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20</a:t>
            </a:fld>
            <a:endParaRPr lang="en-AU"/>
          </a:p>
        </p:txBody>
      </p:sp>
    </p:spTree>
    <p:extLst>
      <p:ext uri="{BB962C8B-B14F-4D97-AF65-F5344CB8AC3E}">
        <p14:creationId xmlns:p14="http://schemas.microsoft.com/office/powerpoint/2010/main" val="3861257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501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8858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7815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6406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8173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0590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2462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3412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621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A7F7D-9FCF-40F3-90AB-3B94B020840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2709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89272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8956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4</a:t>
            </a:fld>
            <a:endParaRPr lang="en-AU"/>
          </a:p>
        </p:txBody>
      </p:sp>
    </p:spTree>
    <p:extLst>
      <p:ext uri="{BB962C8B-B14F-4D97-AF65-F5344CB8AC3E}">
        <p14:creationId xmlns:p14="http://schemas.microsoft.com/office/powerpoint/2010/main" val="2102938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5</a:t>
            </a:fld>
            <a:endParaRPr lang="en-AU"/>
          </a:p>
        </p:txBody>
      </p:sp>
    </p:spTree>
    <p:extLst>
      <p:ext uri="{BB962C8B-B14F-4D97-AF65-F5344CB8AC3E}">
        <p14:creationId xmlns:p14="http://schemas.microsoft.com/office/powerpoint/2010/main" val="3272222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6</a:t>
            </a:fld>
            <a:endParaRPr lang="en-AU"/>
          </a:p>
        </p:txBody>
      </p:sp>
    </p:spTree>
    <p:extLst>
      <p:ext uri="{BB962C8B-B14F-4D97-AF65-F5344CB8AC3E}">
        <p14:creationId xmlns:p14="http://schemas.microsoft.com/office/powerpoint/2010/main" val="473970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B0779D-3527-4081-AE39-DFCCF5CFBA57}"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5624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9</a:t>
            </a:fld>
            <a:endParaRPr lang="en-AU"/>
          </a:p>
        </p:txBody>
      </p:sp>
    </p:spTree>
    <p:extLst>
      <p:ext uri="{BB962C8B-B14F-4D97-AF65-F5344CB8AC3E}">
        <p14:creationId xmlns:p14="http://schemas.microsoft.com/office/powerpoint/2010/main" val="1907768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79A7F7D-9FCF-40F3-90AB-3B94B0208405}" type="slidenum">
              <a:rPr lang="en-AU" smtClean="0"/>
              <a:t>10</a:t>
            </a:fld>
            <a:endParaRPr lang="en-AU"/>
          </a:p>
        </p:txBody>
      </p:sp>
    </p:spTree>
    <p:extLst>
      <p:ext uri="{BB962C8B-B14F-4D97-AF65-F5344CB8AC3E}">
        <p14:creationId xmlns:p14="http://schemas.microsoft.com/office/powerpoint/2010/main" val="1206986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279A7F7D-9FCF-40F3-90AB-3B94B0208405}" type="slidenum">
              <a:rPr lang="en-AU" smtClean="0"/>
              <a:t>11</a:t>
            </a:fld>
            <a:endParaRPr lang="en-AU"/>
          </a:p>
        </p:txBody>
      </p:sp>
    </p:spTree>
    <p:extLst>
      <p:ext uri="{BB962C8B-B14F-4D97-AF65-F5344CB8AC3E}">
        <p14:creationId xmlns:p14="http://schemas.microsoft.com/office/powerpoint/2010/main" val="1796994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0A989-DB1F-41A5-9CA5-71161445A0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A654BB56-8975-4F14-8680-2EED38E662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43E13C23-4A37-4481-B3A4-F76217EA2F3A}"/>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68D8BAE-C64D-479A-8374-0157FEBAC9E1}"/>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87AAFB32-4C73-4895-A814-F6F535901979}"/>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34704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EFE59-59E4-4D42-AB27-314AF0FEE7EE}"/>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DAAB312-6340-4993-ADC0-05740B27FE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7FE0B80-F21D-445A-92F2-EAA0C2FBBA3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188A9BE2-4869-43BF-825C-A55371A9FA90}"/>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AD882D11-8553-48FB-88B0-2377A2203355}"/>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828766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EF66B6-80C5-42E3-AE6B-5BAD2C4F97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26E1291-8B35-49C6-9F72-C3021D1FC20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09E15F8-7ECC-4E4D-AD03-E6816A98BAD9}"/>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9AC8F724-ED64-4A18-8B04-5B984A3681D2}"/>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E843C938-216F-41B8-8CE8-119BFDDF7039}"/>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3276183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_AND_BODY" type="tx">
  <p:cSld name="TITLE_AND_BODY">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FFFFFF"/>
              </a:buClr>
              <a:buSzPts val="1800"/>
              <a:buNone/>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SzPts val="2800"/>
              <a:buChar char="•"/>
              <a:defRPr/>
            </a:lvl1pPr>
            <a:lvl2pPr marL="914400" lvl="1" indent="-406400" algn="l">
              <a:lnSpc>
                <a:spcPct val="90000"/>
              </a:lnSpc>
              <a:spcBef>
                <a:spcPts val="1000"/>
              </a:spcBef>
              <a:spcAft>
                <a:spcPts val="0"/>
              </a:spcAft>
              <a:buSzPts val="2800"/>
              <a:buChar char="•"/>
              <a:defRPr/>
            </a:lvl2pPr>
            <a:lvl3pPr marL="1371600" lvl="2" indent="-406400" algn="l">
              <a:lnSpc>
                <a:spcPct val="90000"/>
              </a:lnSpc>
              <a:spcBef>
                <a:spcPts val="1000"/>
              </a:spcBef>
              <a:spcAft>
                <a:spcPts val="0"/>
              </a:spcAft>
              <a:buSzPts val="2800"/>
              <a:buChar char="•"/>
              <a:defRPr/>
            </a:lvl3pPr>
            <a:lvl4pPr marL="1828800" lvl="3" indent="-406400" algn="l">
              <a:lnSpc>
                <a:spcPct val="90000"/>
              </a:lnSpc>
              <a:spcBef>
                <a:spcPts val="1000"/>
              </a:spcBef>
              <a:spcAft>
                <a:spcPts val="0"/>
              </a:spcAft>
              <a:buSzPts val="2800"/>
              <a:buChar char="•"/>
              <a:defRPr/>
            </a:lvl4pPr>
            <a:lvl5pPr marL="2286000" lvl="4" indent="-406400" algn="l">
              <a:lnSpc>
                <a:spcPct val="90000"/>
              </a:lnSpc>
              <a:spcBef>
                <a:spcPts val="1000"/>
              </a:spcBef>
              <a:spcAft>
                <a:spcPts val="0"/>
              </a:spcAft>
              <a:buSzPts val="2800"/>
              <a:buChar char="•"/>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12" name="Google Shape;12;p16"/>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lvl="0"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1pPr>
            <a:lvl2pPr marL="0" lvl="1"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2pPr>
            <a:lvl3pPr marL="0" lvl="2"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3pPr>
            <a:lvl4pPr marL="0" lvl="3"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4pPr>
            <a:lvl5pPr marL="0" lvl="4"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5pPr>
            <a:lvl6pPr marL="0" lvl="5"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6pPr>
            <a:lvl7pPr marL="0" lvl="6"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7pPr>
            <a:lvl8pPr marL="0" lvl="7"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8pPr>
            <a:lvl9pPr marL="0" lvl="8" indent="0" algn="r">
              <a:lnSpc>
                <a:spcPct val="100000"/>
              </a:lnSpc>
              <a:spcBef>
                <a:spcPts val="0"/>
              </a:spcBef>
              <a:spcAft>
                <a:spcPts val="0"/>
              </a:spcAft>
              <a:buClr>
                <a:srgbClr val="FFFFFF"/>
              </a:buClr>
              <a:buSzPts val="1200"/>
              <a:buFont typeface="Calibri"/>
              <a:buNone/>
              <a:defRPr sz="120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22726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p:cSld name="Title and Content">
    <p:bg>
      <p:bgPr>
        <a:solidFill>
          <a:srgbClr val="FFFFFF"/>
        </a:solidFill>
        <a:effectLst/>
      </p:bgPr>
    </p:bg>
    <p:spTree>
      <p:nvGrpSpPr>
        <p:cNvPr id="1" name="Shape 13"/>
        <p:cNvGrpSpPr/>
        <p:nvPr/>
      </p:nvGrpSpPr>
      <p:grpSpPr>
        <a:xfrm>
          <a:off x="0" y="0"/>
          <a:ext cx="0" cy="0"/>
          <a:chOff x="0" y="0"/>
          <a:chExt cx="0" cy="0"/>
        </a:xfrm>
      </p:grpSpPr>
      <p:sp>
        <p:nvSpPr>
          <p:cNvPr id="14" name="Google Shape;14;p17"/>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15" name="Google Shape;15;p17"/>
          <p:cNvSpPr txBox="1">
            <a:spLocks noGrp="1"/>
          </p:cNvSpPr>
          <p:nvPr>
            <p:ph type="body" idx="1"/>
          </p:nvPr>
        </p:nvSpPr>
        <p:spPr>
          <a:xfrm>
            <a:off x="838200" y="1825625"/>
            <a:ext cx="10515600" cy="435133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Clr>
                <a:srgbClr val="000000"/>
              </a:buClr>
              <a:buSzPts val="2800"/>
              <a:buChar char="•"/>
              <a:defRPr>
                <a:solidFill>
                  <a:srgbClr val="000000"/>
                </a:solidFill>
              </a:defRPr>
            </a:lvl1pPr>
            <a:lvl2pPr marL="914400" lvl="1" indent="-406400" algn="l">
              <a:lnSpc>
                <a:spcPct val="90000"/>
              </a:lnSpc>
              <a:spcBef>
                <a:spcPts val="1000"/>
              </a:spcBef>
              <a:spcAft>
                <a:spcPts val="0"/>
              </a:spcAft>
              <a:buClr>
                <a:srgbClr val="000000"/>
              </a:buClr>
              <a:buSzPts val="2800"/>
              <a:buChar char="•"/>
              <a:defRPr>
                <a:solidFill>
                  <a:srgbClr val="000000"/>
                </a:solidFill>
              </a:defRPr>
            </a:lvl2pPr>
            <a:lvl3pPr marL="1371600" lvl="2" indent="-406400" algn="l">
              <a:lnSpc>
                <a:spcPct val="90000"/>
              </a:lnSpc>
              <a:spcBef>
                <a:spcPts val="1000"/>
              </a:spcBef>
              <a:spcAft>
                <a:spcPts val="0"/>
              </a:spcAft>
              <a:buClr>
                <a:srgbClr val="000000"/>
              </a:buClr>
              <a:buSzPts val="2800"/>
              <a:buChar char="•"/>
              <a:defRPr>
                <a:solidFill>
                  <a:srgbClr val="000000"/>
                </a:solidFill>
              </a:defRPr>
            </a:lvl3pPr>
            <a:lvl4pPr marL="1828800" lvl="3" indent="-406400" algn="l">
              <a:lnSpc>
                <a:spcPct val="90000"/>
              </a:lnSpc>
              <a:spcBef>
                <a:spcPts val="1000"/>
              </a:spcBef>
              <a:spcAft>
                <a:spcPts val="0"/>
              </a:spcAft>
              <a:buClr>
                <a:srgbClr val="000000"/>
              </a:buClr>
              <a:buSzPts val="2800"/>
              <a:buChar char="•"/>
              <a:defRPr>
                <a:solidFill>
                  <a:srgbClr val="000000"/>
                </a:solidFill>
              </a:defRPr>
            </a:lvl4pPr>
            <a:lvl5pPr marL="2286000" lvl="4" indent="-406400" algn="l">
              <a:lnSpc>
                <a:spcPct val="90000"/>
              </a:lnSpc>
              <a:spcBef>
                <a:spcPts val="1000"/>
              </a:spcBef>
              <a:spcAft>
                <a:spcPts val="0"/>
              </a:spcAft>
              <a:buClr>
                <a:srgbClr val="000000"/>
              </a:buClr>
              <a:buSzPts val="2800"/>
              <a:buChar char="•"/>
              <a:defRPr>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16" name="Google Shape;16;p17"/>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1327913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FFFFFF"/>
        </a:solidFill>
        <a:effectLst/>
      </p:bgPr>
    </p:bg>
    <p:spTree>
      <p:nvGrpSpPr>
        <p:cNvPr id="1" name="Shape 17"/>
        <p:cNvGrpSpPr/>
        <p:nvPr/>
      </p:nvGrpSpPr>
      <p:grpSpPr>
        <a:xfrm>
          <a:off x="0" y="0"/>
          <a:ext cx="0" cy="0"/>
          <a:chOff x="0" y="0"/>
          <a:chExt cx="0" cy="0"/>
        </a:xfrm>
      </p:grpSpPr>
      <p:sp>
        <p:nvSpPr>
          <p:cNvPr id="18" name="Google Shape;18;p18"/>
          <p:cNvSpPr txBox="1">
            <a:spLocks noGrp="1"/>
          </p:cNvSpPr>
          <p:nvPr>
            <p:ph type="title"/>
          </p:nvPr>
        </p:nvSpPr>
        <p:spPr>
          <a:xfrm>
            <a:off x="1524000" y="1122362"/>
            <a:ext cx="9144000" cy="2387601"/>
          </a:xfrm>
          <a:prstGeom prst="rect">
            <a:avLst/>
          </a:prstGeom>
          <a:noFill/>
          <a:ln>
            <a:noFill/>
          </a:ln>
        </p:spPr>
        <p:txBody>
          <a:bodyPr spcFirstLastPara="1" wrap="square" lIns="45675" tIns="45675" rIns="45675" bIns="45675" anchor="b" anchorCtr="0">
            <a:normAutofit/>
          </a:bodyPr>
          <a:lstStyle>
            <a:lvl1pPr lvl="0" algn="ctr">
              <a:lnSpc>
                <a:spcPct val="90000"/>
              </a:lnSpc>
              <a:spcBef>
                <a:spcPts val="0"/>
              </a:spcBef>
              <a:spcAft>
                <a:spcPts val="0"/>
              </a:spcAft>
              <a:buClr>
                <a:srgbClr val="000000"/>
              </a:buClr>
              <a:buSzPts val="6000"/>
              <a:buFont typeface="Calibri"/>
              <a:buNone/>
              <a:defRPr sz="60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19" name="Google Shape;19;p18"/>
          <p:cNvSpPr txBox="1">
            <a:spLocks noGrp="1"/>
          </p:cNvSpPr>
          <p:nvPr>
            <p:ph type="body" idx="1"/>
          </p:nvPr>
        </p:nvSpPr>
        <p:spPr>
          <a:xfrm>
            <a:off x="1524000" y="3602037"/>
            <a:ext cx="9144000" cy="1655765"/>
          </a:xfrm>
          <a:prstGeom prst="rect">
            <a:avLst/>
          </a:prstGeom>
          <a:noFill/>
          <a:ln>
            <a:noFill/>
          </a:ln>
        </p:spPr>
        <p:txBody>
          <a:bodyPr spcFirstLastPara="1" wrap="square" lIns="45675" tIns="45675" rIns="45675" bIns="45675"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solidFill>
                  <a:srgbClr val="000000"/>
                </a:solidFill>
              </a:defRPr>
            </a:lvl1pPr>
            <a:lvl2pPr marL="914400" lvl="1" indent="-228600" algn="ctr">
              <a:lnSpc>
                <a:spcPct val="90000"/>
              </a:lnSpc>
              <a:spcBef>
                <a:spcPts val="1000"/>
              </a:spcBef>
              <a:spcAft>
                <a:spcPts val="0"/>
              </a:spcAft>
              <a:buClr>
                <a:srgbClr val="000000"/>
              </a:buClr>
              <a:buSzPts val="2400"/>
              <a:buFont typeface="Calibri"/>
              <a:buNone/>
              <a:defRPr sz="2400">
                <a:solidFill>
                  <a:srgbClr val="000000"/>
                </a:solidFill>
              </a:defRPr>
            </a:lvl2pPr>
            <a:lvl3pPr marL="1371600" lvl="2" indent="-228600" algn="ctr">
              <a:lnSpc>
                <a:spcPct val="90000"/>
              </a:lnSpc>
              <a:spcBef>
                <a:spcPts val="1000"/>
              </a:spcBef>
              <a:spcAft>
                <a:spcPts val="0"/>
              </a:spcAft>
              <a:buClr>
                <a:srgbClr val="000000"/>
              </a:buClr>
              <a:buSzPts val="2400"/>
              <a:buFont typeface="Calibri"/>
              <a:buNone/>
              <a:defRPr sz="2400">
                <a:solidFill>
                  <a:srgbClr val="000000"/>
                </a:solidFill>
              </a:defRPr>
            </a:lvl3pPr>
            <a:lvl4pPr marL="1828800" lvl="3" indent="-228600" algn="ctr">
              <a:lnSpc>
                <a:spcPct val="90000"/>
              </a:lnSpc>
              <a:spcBef>
                <a:spcPts val="1000"/>
              </a:spcBef>
              <a:spcAft>
                <a:spcPts val="0"/>
              </a:spcAft>
              <a:buClr>
                <a:srgbClr val="000000"/>
              </a:buClr>
              <a:buSzPts val="2400"/>
              <a:buFont typeface="Calibri"/>
              <a:buNone/>
              <a:defRPr sz="2400">
                <a:solidFill>
                  <a:srgbClr val="000000"/>
                </a:solidFill>
              </a:defRPr>
            </a:lvl4pPr>
            <a:lvl5pPr marL="2286000" lvl="4" indent="-228600" algn="ctr">
              <a:lnSpc>
                <a:spcPct val="90000"/>
              </a:lnSpc>
              <a:spcBef>
                <a:spcPts val="1000"/>
              </a:spcBef>
              <a:spcAft>
                <a:spcPts val="0"/>
              </a:spcAft>
              <a:buClr>
                <a:srgbClr val="000000"/>
              </a:buClr>
              <a:buSzPts val="2400"/>
              <a:buFont typeface="Calibri"/>
              <a:buNone/>
              <a:defRPr sz="2400">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20" name="Google Shape;20;p18"/>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2024478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p:cSld name="Section Header">
    <p:bg>
      <p:bgPr>
        <a:solidFill>
          <a:srgbClr val="FFFFFF"/>
        </a:solidFill>
        <a:effectLst/>
      </p:bgPr>
    </p:bg>
    <p:spTree>
      <p:nvGrpSpPr>
        <p:cNvPr id="1" name="Shape 21"/>
        <p:cNvGrpSpPr/>
        <p:nvPr/>
      </p:nvGrpSpPr>
      <p:grpSpPr>
        <a:xfrm>
          <a:off x="0" y="0"/>
          <a:ext cx="0" cy="0"/>
          <a:chOff x="0" y="0"/>
          <a:chExt cx="0" cy="0"/>
        </a:xfrm>
      </p:grpSpPr>
      <p:sp>
        <p:nvSpPr>
          <p:cNvPr id="22" name="Google Shape;22;p19"/>
          <p:cNvSpPr txBox="1">
            <a:spLocks noGrp="1"/>
          </p:cNvSpPr>
          <p:nvPr>
            <p:ph type="title"/>
          </p:nvPr>
        </p:nvSpPr>
        <p:spPr>
          <a:xfrm>
            <a:off x="831850" y="1709738"/>
            <a:ext cx="10515600" cy="2852737"/>
          </a:xfrm>
          <a:prstGeom prst="rect">
            <a:avLst/>
          </a:prstGeom>
          <a:noFill/>
          <a:ln>
            <a:noFill/>
          </a:ln>
        </p:spPr>
        <p:txBody>
          <a:bodyPr spcFirstLastPara="1" wrap="square" lIns="45675" tIns="45675" rIns="45675" bIns="45675" anchor="b" anchorCtr="0">
            <a:normAutofit/>
          </a:bodyPr>
          <a:lstStyle>
            <a:lvl1pPr lvl="0" algn="l">
              <a:lnSpc>
                <a:spcPct val="90000"/>
              </a:lnSpc>
              <a:spcBef>
                <a:spcPts val="0"/>
              </a:spcBef>
              <a:spcAft>
                <a:spcPts val="0"/>
              </a:spcAft>
              <a:buClr>
                <a:srgbClr val="000000"/>
              </a:buClr>
              <a:buSzPts val="6000"/>
              <a:buFont typeface="Calibri"/>
              <a:buNone/>
              <a:defRPr sz="60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23" name="Google Shape;23;p19"/>
          <p:cNvSpPr txBox="1">
            <a:spLocks noGrp="1"/>
          </p:cNvSpPr>
          <p:nvPr>
            <p:ph type="body" idx="1"/>
          </p:nvPr>
        </p:nvSpPr>
        <p:spPr>
          <a:xfrm>
            <a:off x="831850" y="4589462"/>
            <a:ext cx="10515600" cy="1500190"/>
          </a:xfrm>
          <a:prstGeom prst="rect">
            <a:avLst/>
          </a:prstGeom>
          <a:noFill/>
          <a:ln>
            <a:noFill/>
          </a:ln>
        </p:spPr>
        <p:txBody>
          <a:bodyPr spcFirstLastPara="1" wrap="square" lIns="45675" tIns="45675" rIns="45675" bIns="45675"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24" name="Google Shape;24;p19"/>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75783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25"/>
        <p:cNvGrpSpPr/>
        <p:nvPr/>
      </p:nvGrpSpPr>
      <p:grpSpPr>
        <a:xfrm>
          <a:off x="0" y="0"/>
          <a:ext cx="0" cy="0"/>
          <a:chOff x="0" y="0"/>
          <a:chExt cx="0" cy="0"/>
        </a:xfrm>
      </p:grpSpPr>
      <p:sp>
        <p:nvSpPr>
          <p:cNvPr id="26" name="Google Shape;26;p20"/>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27" name="Google Shape;27;p20"/>
          <p:cNvSpPr txBox="1">
            <a:spLocks noGrp="1"/>
          </p:cNvSpPr>
          <p:nvPr>
            <p:ph type="body" idx="1"/>
          </p:nvPr>
        </p:nvSpPr>
        <p:spPr>
          <a:xfrm>
            <a:off x="838200" y="1825625"/>
            <a:ext cx="5181600" cy="435133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Clr>
                <a:srgbClr val="000000"/>
              </a:buClr>
              <a:buSzPts val="2800"/>
              <a:buChar char="•"/>
              <a:defRPr>
                <a:solidFill>
                  <a:srgbClr val="000000"/>
                </a:solidFill>
              </a:defRPr>
            </a:lvl1pPr>
            <a:lvl2pPr marL="914400" lvl="1" indent="-406400" algn="l">
              <a:lnSpc>
                <a:spcPct val="90000"/>
              </a:lnSpc>
              <a:spcBef>
                <a:spcPts val="1000"/>
              </a:spcBef>
              <a:spcAft>
                <a:spcPts val="0"/>
              </a:spcAft>
              <a:buClr>
                <a:srgbClr val="000000"/>
              </a:buClr>
              <a:buSzPts val="2800"/>
              <a:buChar char="•"/>
              <a:defRPr>
                <a:solidFill>
                  <a:srgbClr val="000000"/>
                </a:solidFill>
              </a:defRPr>
            </a:lvl2pPr>
            <a:lvl3pPr marL="1371600" lvl="2" indent="-406400" algn="l">
              <a:lnSpc>
                <a:spcPct val="90000"/>
              </a:lnSpc>
              <a:spcBef>
                <a:spcPts val="1000"/>
              </a:spcBef>
              <a:spcAft>
                <a:spcPts val="0"/>
              </a:spcAft>
              <a:buClr>
                <a:srgbClr val="000000"/>
              </a:buClr>
              <a:buSzPts val="2800"/>
              <a:buChar char="•"/>
              <a:defRPr>
                <a:solidFill>
                  <a:srgbClr val="000000"/>
                </a:solidFill>
              </a:defRPr>
            </a:lvl3pPr>
            <a:lvl4pPr marL="1828800" lvl="3" indent="-406400" algn="l">
              <a:lnSpc>
                <a:spcPct val="90000"/>
              </a:lnSpc>
              <a:spcBef>
                <a:spcPts val="1000"/>
              </a:spcBef>
              <a:spcAft>
                <a:spcPts val="0"/>
              </a:spcAft>
              <a:buClr>
                <a:srgbClr val="000000"/>
              </a:buClr>
              <a:buSzPts val="2800"/>
              <a:buChar char="•"/>
              <a:defRPr>
                <a:solidFill>
                  <a:srgbClr val="000000"/>
                </a:solidFill>
              </a:defRPr>
            </a:lvl4pPr>
            <a:lvl5pPr marL="2286000" lvl="4" indent="-406400" algn="l">
              <a:lnSpc>
                <a:spcPct val="90000"/>
              </a:lnSpc>
              <a:spcBef>
                <a:spcPts val="1000"/>
              </a:spcBef>
              <a:spcAft>
                <a:spcPts val="0"/>
              </a:spcAft>
              <a:buClr>
                <a:srgbClr val="000000"/>
              </a:buClr>
              <a:buSzPts val="2800"/>
              <a:buChar char="•"/>
              <a:defRPr>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28" name="Google Shape;28;p20"/>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3706755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bg>
      <p:bgPr>
        <a:solidFill>
          <a:srgbClr val="FFFFFF"/>
        </a:solidFill>
        <a:effectLst/>
      </p:bgPr>
    </p:bg>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839787" y="365125"/>
            <a:ext cx="10515601"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31" name="Google Shape;31;p21"/>
          <p:cNvSpPr txBox="1">
            <a:spLocks noGrp="1"/>
          </p:cNvSpPr>
          <p:nvPr>
            <p:ph type="body" idx="1"/>
          </p:nvPr>
        </p:nvSpPr>
        <p:spPr>
          <a:xfrm>
            <a:off x="839787" y="1681163"/>
            <a:ext cx="5157790" cy="823915"/>
          </a:xfrm>
          <a:prstGeom prst="rect">
            <a:avLst/>
          </a:prstGeom>
          <a:noFill/>
          <a:ln>
            <a:noFill/>
          </a:ln>
        </p:spPr>
        <p:txBody>
          <a:bodyPr spcFirstLastPara="1" wrap="square" lIns="45675" tIns="45675" rIns="45675" bIns="45675"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solidFill>
                  <a:srgbClr val="000000"/>
                </a:solidFill>
              </a:defRPr>
            </a:lvl1pPr>
            <a:lvl2pPr marL="914400" lvl="1" indent="-228600" algn="l">
              <a:lnSpc>
                <a:spcPct val="90000"/>
              </a:lnSpc>
              <a:spcBef>
                <a:spcPts val="1000"/>
              </a:spcBef>
              <a:spcAft>
                <a:spcPts val="0"/>
              </a:spcAft>
              <a:buClr>
                <a:srgbClr val="000000"/>
              </a:buClr>
              <a:buSzPts val="2400"/>
              <a:buFont typeface="Calibri"/>
              <a:buNone/>
              <a:defRPr sz="2400" b="1">
                <a:solidFill>
                  <a:srgbClr val="000000"/>
                </a:solidFill>
              </a:defRPr>
            </a:lvl2pPr>
            <a:lvl3pPr marL="1371600" lvl="2" indent="-228600" algn="l">
              <a:lnSpc>
                <a:spcPct val="90000"/>
              </a:lnSpc>
              <a:spcBef>
                <a:spcPts val="1000"/>
              </a:spcBef>
              <a:spcAft>
                <a:spcPts val="0"/>
              </a:spcAft>
              <a:buClr>
                <a:srgbClr val="000000"/>
              </a:buClr>
              <a:buSzPts val="2400"/>
              <a:buFont typeface="Calibri"/>
              <a:buNone/>
              <a:defRPr sz="2400" b="1">
                <a:solidFill>
                  <a:srgbClr val="000000"/>
                </a:solidFill>
              </a:defRPr>
            </a:lvl3pPr>
            <a:lvl4pPr marL="1828800" lvl="3" indent="-228600" algn="l">
              <a:lnSpc>
                <a:spcPct val="90000"/>
              </a:lnSpc>
              <a:spcBef>
                <a:spcPts val="1000"/>
              </a:spcBef>
              <a:spcAft>
                <a:spcPts val="0"/>
              </a:spcAft>
              <a:buClr>
                <a:srgbClr val="000000"/>
              </a:buClr>
              <a:buSzPts val="2400"/>
              <a:buFont typeface="Calibri"/>
              <a:buNone/>
              <a:defRPr sz="2400" b="1">
                <a:solidFill>
                  <a:srgbClr val="000000"/>
                </a:solidFill>
              </a:defRPr>
            </a:lvl4pPr>
            <a:lvl5pPr marL="2286000" lvl="4" indent="-228600" algn="l">
              <a:lnSpc>
                <a:spcPct val="90000"/>
              </a:lnSpc>
              <a:spcBef>
                <a:spcPts val="1000"/>
              </a:spcBef>
              <a:spcAft>
                <a:spcPts val="0"/>
              </a:spcAft>
              <a:buClr>
                <a:srgbClr val="000000"/>
              </a:buClr>
              <a:buSzPts val="2400"/>
              <a:buFont typeface="Calibri"/>
              <a:buNone/>
              <a:defRPr sz="2400" b="1">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32" name="Google Shape;32;p21"/>
          <p:cNvSpPr txBox="1">
            <a:spLocks noGrp="1"/>
          </p:cNvSpPr>
          <p:nvPr>
            <p:ph type="body" idx="2"/>
          </p:nvPr>
        </p:nvSpPr>
        <p:spPr>
          <a:xfrm>
            <a:off x="6172200" y="1681163"/>
            <a:ext cx="5183188" cy="823914"/>
          </a:xfrm>
          <a:prstGeom prst="rect">
            <a:avLst/>
          </a:prstGeom>
          <a:noFill/>
          <a:ln>
            <a:noFill/>
          </a:ln>
        </p:spPr>
        <p:txBody>
          <a:bodyPr spcFirstLastPara="1" wrap="square" lIns="45675" tIns="45675" rIns="45675" bIns="45675" anchor="b" anchorCtr="0">
            <a:normAutofit/>
          </a:bodyPr>
          <a:lstStyle>
            <a:lvl1pPr marL="457200" lvl="0" indent="-406400" algn="l">
              <a:lnSpc>
                <a:spcPct val="90000"/>
              </a:lnSpc>
              <a:spcBef>
                <a:spcPts val="1000"/>
              </a:spcBef>
              <a:spcAft>
                <a:spcPts val="0"/>
              </a:spcAft>
              <a:buSzPts val="2800"/>
              <a:buChar char="•"/>
              <a:defRPr/>
            </a:lvl1pPr>
            <a:lvl2pPr marL="914400" lvl="1" indent="-406400" algn="l">
              <a:lnSpc>
                <a:spcPct val="90000"/>
              </a:lnSpc>
              <a:spcBef>
                <a:spcPts val="1000"/>
              </a:spcBef>
              <a:spcAft>
                <a:spcPts val="0"/>
              </a:spcAft>
              <a:buSzPts val="2800"/>
              <a:buChar char="•"/>
              <a:defRPr/>
            </a:lvl2pPr>
            <a:lvl3pPr marL="1371600" lvl="2" indent="-406400" algn="l">
              <a:lnSpc>
                <a:spcPct val="90000"/>
              </a:lnSpc>
              <a:spcBef>
                <a:spcPts val="1000"/>
              </a:spcBef>
              <a:spcAft>
                <a:spcPts val="0"/>
              </a:spcAft>
              <a:buSzPts val="2800"/>
              <a:buChar char="•"/>
              <a:defRPr/>
            </a:lvl3pPr>
            <a:lvl4pPr marL="1828800" lvl="3" indent="-406400" algn="l">
              <a:lnSpc>
                <a:spcPct val="90000"/>
              </a:lnSpc>
              <a:spcBef>
                <a:spcPts val="1000"/>
              </a:spcBef>
              <a:spcAft>
                <a:spcPts val="0"/>
              </a:spcAft>
              <a:buSzPts val="2800"/>
              <a:buChar char="•"/>
              <a:defRPr/>
            </a:lvl4pPr>
            <a:lvl5pPr marL="2286000" lvl="4" indent="-406400" algn="l">
              <a:lnSpc>
                <a:spcPct val="90000"/>
              </a:lnSpc>
              <a:spcBef>
                <a:spcPts val="1000"/>
              </a:spcBef>
              <a:spcAft>
                <a:spcPts val="0"/>
              </a:spcAft>
              <a:buSzPts val="2800"/>
              <a:buChar char="•"/>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33" name="Google Shape;33;p21"/>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3343828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p:cSld name="Title Only">
    <p:bg>
      <p:bgPr>
        <a:solidFill>
          <a:srgbClr val="FFFFFF"/>
        </a:solidFill>
        <a:effectLst/>
      </p:bgPr>
    </p:bg>
    <p:spTree>
      <p:nvGrpSpPr>
        <p:cNvPr id="1" name="Shape 34"/>
        <p:cNvGrpSpPr/>
        <p:nvPr/>
      </p:nvGrpSpPr>
      <p:grpSpPr>
        <a:xfrm>
          <a:off x="0" y="0"/>
          <a:ext cx="0" cy="0"/>
          <a:chOff x="0" y="0"/>
          <a:chExt cx="0" cy="0"/>
        </a:xfrm>
      </p:grpSpPr>
      <p:sp>
        <p:nvSpPr>
          <p:cNvPr id="35" name="Google Shape;35;p22"/>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lvl="0" algn="l">
              <a:lnSpc>
                <a:spcPct val="90000"/>
              </a:lnSpc>
              <a:spcBef>
                <a:spcPts val="0"/>
              </a:spcBef>
              <a:spcAft>
                <a:spcPts val="0"/>
              </a:spcAft>
              <a:buClr>
                <a:srgbClr val="000000"/>
              </a:buClr>
              <a:buSzPts val="4400"/>
              <a:buFont typeface="Calibri"/>
              <a:buNone/>
              <a:defRPr>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36" name="Google Shape;36;p22"/>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1118877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p:cSld name="Blank">
    <p:bg>
      <p:bgPr>
        <a:solidFill>
          <a:srgbClr val="FFFFFF"/>
        </a:solidFill>
        <a:effectLst/>
      </p:bgPr>
    </p:bg>
    <p:spTree>
      <p:nvGrpSpPr>
        <p:cNvPr id="1" name="Shape 37"/>
        <p:cNvGrpSpPr/>
        <p:nvPr/>
      </p:nvGrpSpPr>
      <p:grpSpPr>
        <a:xfrm>
          <a:off x="0" y="0"/>
          <a:ext cx="0" cy="0"/>
          <a:chOff x="0" y="0"/>
          <a:chExt cx="0" cy="0"/>
        </a:xfrm>
      </p:grpSpPr>
      <p:sp>
        <p:nvSpPr>
          <p:cNvPr id="38" name="Google Shape;38;p23"/>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1676209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D8510-60C6-4857-ADE5-F6D6A91962C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BD2FC9C-FFD6-4B2D-B46B-664CD77B61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741287F-B760-4F1E-8A16-8DAAA1F3D0BB}"/>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91A25CA-6E5F-4627-A219-4AA98B8B3F26}"/>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16389889-E9C3-46CF-BCC6-52327AA678E0}"/>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616101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bg>
      <p:bgPr>
        <a:solidFill>
          <a:srgbClr val="FFFFFF"/>
        </a:solidFill>
        <a:effectLst/>
      </p:bgPr>
    </p:bg>
    <p:spTree>
      <p:nvGrpSpPr>
        <p:cNvPr id="1" name="Shape 39"/>
        <p:cNvGrpSpPr/>
        <p:nvPr/>
      </p:nvGrpSpPr>
      <p:grpSpPr>
        <a:xfrm>
          <a:off x="0" y="0"/>
          <a:ext cx="0" cy="0"/>
          <a:chOff x="0" y="0"/>
          <a:chExt cx="0" cy="0"/>
        </a:xfrm>
      </p:grpSpPr>
      <p:sp>
        <p:nvSpPr>
          <p:cNvPr id="40" name="Google Shape;40;p24"/>
          <p:cNvSpPr txBox="1">
            <a:spLocks noGrp="1"/>
          </p:cNvSpPr>
          <p:nvPr>
            <p:ph type="title"/>
          </p:nvPr>
        </p:nvSpPr>
        <p:spPr>
          <a:xfrm>
            <a:off x="839787" y="457200"/>
            <a:ext cx="3932240" cy="1600200"/>
          </a:xfrm>
          <a:prstGeom prst="rect">
            <a:avLst/>
          </a:prstGeom>
          <a:noFill/>
          <a:ln>
            <a:noFill/>
          </a:ln>
        </p:spPr>
        <p:txBody>
          <a:bodyPr spcFirstLastPara="1" wrap="square" lIns="45675" tIns="45675" rIns="45675" bIns="45675" anchor="b" anchorCtr="0">
            <a:normAutofit/>
          </a:bodyPr>
          <a:lstStyle>
            <a:lvl1pPr lvl="0" algn="l">
              <a:lnSpc>
                <a:spcPct val="90000"/>
              </a:lnSpc>
              <a:spcBef>
                <a:spcPts val="0"/>
              </a:spcBef>
              <a:spcAft>
                <a:spcPts val="0"/>
              </a:spcAft>
              <a:buClr>
                <a:srgbClr val="000000"/>
              </a:buClr>
              <a:buSzPts val="3200"/>
              <a:buFont typeface="Calibri"/>
              <a:buNone/>
              <a:defRPr sz="32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41" name="Google Shape;41;p24"/>
          <p:cNvSpPr txBox="1">
            <a:spLocks noGrp="1"/>
          </p:cNvSpPr>
          <p:nvPr>
            <p:ph type="body" idx="1"/>
          </p:nvPr>
        </p:nvSpPr>
        <p:spPr>
          <a:xfrm>
            <a:off x="5183187" y="987425"/>
            <a:ext cx="6172203" cy="4873625"/>
          </a:xfrm>
          <a:prstGeom prst="rect">
            <a:avLst/>
          </a:prstGeom>
          <a:noFill/>
          <a:ln>
            <a:noFill/>
          </a:ln>
        </p:spPr>
        <p:txBody>
          <a:bodyPr spcFirstLastPara="1" wrap="square" lIns="45675" tIns="45675" rIns="45675" bIns="45675" anchor="t" anchorCtr="0">
            <a:normAutofit/>
          </a:bodyPr>
          <a:lstStyle>
            <a:lvl1pPr marL="457200" lvl="0" indent="-431800" algn="l">
              <a:lnSpc>
                <a:spcPct val="90000"/>
              </a:lnSpc>
              <a:spcBef>
                <a:spcPts val="1000"/>
              </a:spcBef>
              <a:spcAft>
                <a:spcPts val="0"/>
              </a:spcAft>
              <a:buClr>
                <a:srgbClr val="000000"/>
              </a:buClr>
              <a:buSzPts val="3200"/>
              <a:buChar char="•"/>
              <a:defRPr sz="3200">
                <a:solidFill>
                  <a:srgbClr val="000000"/>
                </a:solidFill>
              </a:defRPr>
            </a:lvl1pPr>
            <a:lvl2pPr marL="914400" lvl="1" indent="-431800" algn="l">
              <a:lnSpc>
                <a:spcPct val="90000"/>
              </a:lnSpc>
              <a:spcBef>
                <a:spcPts val="1000"/>
              </a:spcBef>
              <a:spcAft>
                <a:spcPts val="0"/>
              </a:spcAft>
              <a:buClr>
                <a:srgbClr val="000000"/>
              </a:buClr>
              <a:buSzPts val="3200"/>
              <a:buChar char="•"/>
              <a:defRPr sz="3200">
                <a:solidFill>
                  <a:srgbClr val="000000"/>
                </a:solidFill>
              </a:defRPr>
            </a:lvl2pPr>
            <a:lvl3pPr marL="1371600" lvl="2" indent="-431800" algn="l">
              <a:lnSpc>
                <a:spcPct val="90000"/>
              </a:lnSpc>
              <a:spcBef>
                <a:spcPts val="1000"/>
              </a:spcBef>
              <a:spcAft>
                <a:spcPts val="0"/>
              </a:spcAft>
              <a:buClr>
                <a:srgbClr val="000000"/>
              </a:buClr>
              <a:buSzPts val="3200"/>
              <a:buChar char="•"/>
              <a:defRPr sz="3200">
                <a:solidFill>
                  <a:srgbClr val="000000"/>
                </a:solidFill>
              </a:defRPr>
            </a:lvl3pPr>
            <a:lvl4pPr marL="1828800" lvl="3" indent="-431800" algn="l">
              <a:lnSpc>
                <a:spcPct val="90000"/>
              </a:lnSpc>
              <a:spcBef>
                <a:spcPts val="1000"/>
              </a:spcBef>
              <a:spcAft>
                <a:spcPts val="0"/>
              </a:spcAft>
              <a:buClr>
                <a:srgbClr val="000000"/>
              </a:buClr>
              <a:buSzPts val="3200"/>
              <a:buChar char="•"/>
              <a:defRPr sz="3200">
                <a:solidFill>
                  <a:srgbClr val="000000"/>
                </a:solidFill>
              </a:defRPr>
            </a:lvl4pPr>
            <a:lvl5pPr marL="2286000" lvl="4" indent="-431800" algn="l">
              <a:lnSpc>
                <a:spcPct val="90000"/>
              </a:lnSpc>
              <a:spcBef>
                <a:spcPts val="1000"/>
              </a:spcBef>
              <a:spcAft>
                <a:spcPts val="0"/>
              </a:spcAft>
              <a:buClr>
                <a:srgbClr val="000000"/>
              </a:buClr>
              <a:buSzPts val="3200"/>
              <a:buChar char="•"/>
              <a:defRPr sz="3200">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42" name="Google Shape;42;p24"/>
          <p:cNvSpPr txBox="1">
            <a:spLocks noGrp="1"/>
          </p:cNvSpPr>
          <p:nvPr>
            <p:ph type="body" idx="2"/>
          </p:nvPr>
        </p:nvSpPr>
        <p:spPr>
          <a:xfrm>
            <a:off x="839786" y="2057400"/>
            <a:ext cx="3932242" cy="3811588"/>
          </a:xfrm>
          <a:prstGeom prst="rect">
            <a:avLst/>
          </a:prstGeom>
          <a:noFill/>
          <a:ln>
            <a:noFill/>
          </a:ln>
        </p:spPr>
        <p:txBody>
          <a:bodyPr spcFirstLastPara="1" wrap="square" lIns="45675" tIns="45675" rIns="45675" bIns="45675" anchor="t" anchorCtr="0">
            <a:normAutofit/>
          </a:bodyPr>
          <a:lstStyle>
            <a:lvl1pPr marL="457200" lvl="0" indent="-406400" algn="l">
              <a:lnSpc>
                <a:spcPct val="90000"/>
              </a:lnSpc>
              <a:spcBef>
                <a:spcPts val="1000"/>
              </a:spcBef>
              <a:spcAft>
                <a:spcPts val="0"/>
              </a:spcAft>
              <a:buSzPts val="2800"/>
              <a:buChar char="•"/>
              <a:defRPr/>
            </a:lvl1pPr>
            <a:lvl2pPr marL="914400" lvl="1" indent="-406400" algn="l">
              <a:lnSpc>
                <a:spcPct val="90000"/>
              </a:lnSpc>
              <a:spcBef>
                <a:spcPts val="1000"/>
              </a:spcBef>
              <a:spcAft>
                <a:spcPts val="0"/>
              </a:spcAft>
              <a:buSzPts val="2800"/>
              <a:buChar char="•"/>
              <a:defRPr/>
            </a:lvl2pPr>
            <a:lvl3pPr marL="1371600" lvl="2" indent="-406400" algn="l">
              <a:lnSpc>
                <a:spcPct val="90000"/>
              </a:lnSpc>
              <a:spcBef>
                <a:spcPts val="1000"/>
              </a:spcBef>
              <a:spcAft>
                <a:spcPts val="0"/>
              </a:spcAft>
              <a:buSzPts val="2800"/>
              <a:buChar char="•"/>
              <a:defRPr/>
            </a:lvl3pPr>
            <a:lvl4pPr marL="1828800" lvl="3" indent="-406400" algn="l">
              <a:lnSpc>
                <a:spcPct val="90000"/>
              </a:lnSpc>
              <a:spcBef>
                <a:spcPts val="1000"/>
              </a:spcBef>
              <a:spcAft>
                <a:spcPts val="0"/>
              </a:spcAft>
              <a:buSzPts val="2800"/>
              <a:buChar char="•"/>
              <a:defRPr/>
            </a:lvl4pPr>
            <a:lvl5pPr marL="2286000" lvl="4" indent="-406400" algn="l">
              <a:lnSpc>
                <a:spcPct val="90000"/>
              </a:lnSpc>
              <a:spcBef>
                <a:spcPts val="1000"/>
              </a:spcBef>
              <a:spcAft>
                <a:spcPts val="0"/>
              </a:spcAft>
              <a:buSzPts val="2800"/>
              <a:buChar char="•"/>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43" name="Google Shape;43;p24"/>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3280109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bg>
      <p:bgPr>
        <a:solidFill>
          <a:srgbClr val="FFFFFF"/>
        </a:solidFill>
        <a:effectLst/>
      </p:bgPr>
    </p:bg>
    <p:spTree>
      <p:nvGrpSpPr>
        <p:cNvPr id="1" name="Shape 44"/>
        <p:cNvGrpSpPr/>
        <p:nvPr/>
      </p:nvGrpSpPr>
      <p:grpSpPr>
        <a:xfrm>
          <a:off x="0" y="0"/>
          <a:ext cx="0" cy="0"/>
          <a:chOff x="0" y="0"/>
          <a:chExt cx="0" cy="0"/>
        </a:xfrm>
      </p:grpSpPr>
      <p:sp>
        <p:nvSpPr>
          <p:cNvPr id="45" name="Google Shape;45;p25"/>
          <p:cNvSpPr txBox="1">
            <a:spLocks noGrp="1"/>
          </p:cNvSpPr>
          <p:nvPr>
            <p:ph type="title"/>
          </p:nvPr>
        </p:nvSpPr>
        <p:spPr>
          <a:xfrm>
            <a:off x="839787" y="457200"/>
            <a:ext cx="3932240" cy="1600200"/>
          </a:xfrm>
          <a:prstGeom prst="rect">
            <a:avLst/>
          </a:prstGeom>
          <a:noFill/>
          <a:ln>
            <a:noFill/>
          </a:ln>
        </p:spPr>
        <p:txBody>
          <a:bodyPr spcFirstLastPara="1" wrap="square" lIns="45675" tIns="45675" rIns="45675" bIns="45675" anchor="b" anchorCtr="0">
            <a:normAutofit/>
          </a:bodyPr>
          <a:lstStyle>
            <a:lvl1pPr lvl="0" algn="l">
              <a:lnSpc>
                <a:spcPct val="90000"/>
              </a:lnSpc>
              <a:spcBef>
                <a:spcPts val="0"/>
              </a:spcBef>
              <a:spcAft>
                <a:spcPts val="0"/>
              </a:spcAft>
              <a:buClr>
                <a:srgbClr val="000000"/>
              </a:buClr>
              <a:buSzPts val="3200"/>
              <a:buFont typeface="Calibri"/>
              <a:buNone/>
              <a:defRPr sz="3200">
                <a:solidFill>
                  <a:srgbClr val="000000"/>
                </a:solidFill>
              </a:defRPr>
            </a:lvl1pPr>
            <a:lvl2pPr lvl="1" algn="l">
              <a:lnSpc>
                <a:spcPct val="90000"/>
              </a:lnSpc>
              <a:spcBef>
                <a:spcPts val="0"/>
              </a:spcBef>
              <a:spcAft>
                <a:spcPts val="0"/>
              </a:spcAft>
              <a:buClr>
                <a:srgbClr val="FFFFFF"/>
              </a:buClr>
              <a:buSzPts val="1800"/>
              <a:buNone/>
              <a:defRPr/>
            </a:lvl2pPr>
            <a:lvl3pPr lvl="2" algn="l">
              <a:lnSpc>
                <a:spcPct val="90000"/>
              </a:lnSpc>
              <a:spcBef>
                <a:spcPts val="0"/>
              </a:spcBef>
              <a:spcAft>
                <a:spcPts val="0"/>
              </a:spcAft>
              <a:buClr>
                <a:srgbClr val="FFFFFF"/>
              </a:buClr>
              <a:buSzPts val="1800"/>
              <a:buNone/>
              <a:defRPr/>
            </a:lvl3pPr>
            <a:lvl4pPr lvl="3" algn="l">
              <a:lnSpc>
                <a:spcPct val="90000"/>
              </a:lnSpc>
              <a:spcBef>
                <a:spcPts val="0"/>
              </a:spcBef>
              <a:spcAft>
                <a:spcPts val="0"/>
              </a:spcAft>
              <a:buClr>
                <a:srgbClr val="FFFFFF"/>
              </a:buClr>
              <a:buSzPts val="1800"/>
              <a:buNone/>
              <a:defRPr/>
            </a:lvl4pPr>
            <a:lvl5pPr lvl="4" algn="l">
              <a:lnSpc>
                <a:spcPct val="90000"/>
              </a:lnSpc>
              <a:spcBef>
                <a:spcPts val="0"/>
              </a:spcBef>
              <a:spcAft>
                <a:spcPts val="0"/>
              </a:spcAft>
              <a:buClr>
                <a:srgbClr val="FFFFFF"/>
              </a:buClr>
              <a:buSzPts val="1800"/>
              <a:buNone/>
              <a:defRPr/>
            </a:lvl5pPr>
            <a:lvl6pPr lvl="5" algn="l">
              <a:lnSpc>
                <a:spcPct val="90000"/>
              </a:lnSpc>
              <a:spcBef>
                <a:spcPts val="0"/>
              </a:spcBef>
              <a:spcAft>
                <a:spcPts val="0"/>
              </a:spcAft>
              <a:buClr>
                <a:srgbClr val="FFFFFF"/>
              </a:buClr>
              <a:buSzPts val="1800"/>
              <a:buNone/>
              <a:defRPr/>
            </a:lvl6pPr>
            <a:lvl7pPr lvl="6" algn="l">
              <a:lnSpc>
                <a:spcPct val="90000"/>
              </a:lnSpc>
              <a:spcBef>
                <a:spcPts val="0"/>
              </a:spcBef>
              <a:spcAft>
                <a:spcPts val="0"/>
              </a:spcAft>
              <a:buClr>
                <a:srgbClr val="FFFFFF"/>
              </a:buClr>
              <a:buSzPts val="1800"/>
              <a:buNone/>
              <a:defRPr/>
            </a:lvl7pPr>
            <a:lvl8pPr lvl="7" algn="l">
              <a:lnSpc>
                <a:spcPct val="90000"/>
              </a:lnSpc>
              <a:spcBef>
                <a:spcPts val="0"/>
              </a:spcBef>
              <a:spcAft>
                <a:spcPts val="0"/>
              </a:spcAft>
              <a:buClr>
                <a:srgbClr val="FFFFFF"/>
              </a:buClr>
              <a:buSzPts val="1800"/>
              <a:buNone/>
              <a:defRPr/>
            </a:lvl8pPr>
            <a:lvl9pPr lvl="8" algn="l">
              <a:lnSpc>
                <a:spcPct val="90000"/>
              </a:lnSpc>
              <a:spcBef>
                <a:spcPts val="0"/>
              </a:spcBef>
              <a:spcAft>
                <a:spcPts val="0"/>
              </a:spcAft>
              <a:buClr>
                <a:srgbClr val="FFFFFF"/>
              </a:buClr>
              <a:buSzPts val="1800"/>
              <a:buNone/>
              <a:defRPr/>
            </a:lvl9pPr>
          </a:lstStyle>
          <a:p>
            <a:endParaRPr/>
          </a:p>
        </p:txBody>
      </p:sp>
      <p:sp>
        <p:nvSpPr>
          <p:cNvPr id="46" name="Google Shape;46;p25"/>
          <p:cNvSpPr>
            <a:spLocks noGrp="1"/>
          </p:cNvSpPr>
          <p:nvPr>
            <p:ph type="pic" idx="2"/>
          </p:nvPr>
        </p:nvSpPr>
        <p:spPr>
          <a:xfrm>
            <a:off x="5183187" y="987425"/>
            <a:ext cx="6172203"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1pPr>
            <a:lvl2pPr marR="0" lvl="1"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2pPr>
            <a:lvl3pPr marR="0" lvl="2"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3pPr>
            <a:lvl4pPr marR="0" lvl="3"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4pPr>
            <a:lvl5pPr marR="0" lvl="4"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5pPr>
            <a:lvl6pPr marR="0" lvl="5"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6pPr>
            <a:lvl7pPr marR="0" lvl="6"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7pPr>
            <a:lvl8pPr marR="0" lvl="7"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8pPr>
            <a:lvl9pPr marR="0" lvl="8"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9pPr>
          </a:lstStyle>
          <a:p>
            <a:endParaRPr/>
          </a:p>
        </p:txBody>
      </p:sp>
      <p:sp>
        <p:nvSpPr>
          <p:cNvPr id="47" name="Google Shape;47;p25"/>
          <p:cNvSpPr txBox="1">
            <a:spLocks noGrp="1"/>
          </p:cNvSpPr>
          <p:nvPr>
            <p:ph type="body" idx="1"/>
          </p:nvPr>
        </p:nvSpPr>
        <p:spPr>
          <a:xfrm>
            <a:off x="839787" y="2057400"/>
            <a:ext cx="3932240" cy="3811588"/>
          </a:xfrm>
          <a:prstGeom prst="rect">
            <a:avLst/>
          </a:prstGeom>
          <a:noFill/>
          <a:ln>
            <a:noFill/>
          </a:ln>
        </p:spPr>
        <p:txBody>
          <a:bodyPr spcFirstLastPara="1" wrap="square" lIns="45675" tIns="45675" rIns="45675" bIns="45675"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solidFill>
                  <a:srgbClr val="000000"/>
                </a:solidFill>
              </a:defRPr>
            </a:lvl1pPr>
            <a:lvl2pPr marL="914400" lvl="1" indent="-228600" algn="l">
              <a:lnSpc>
                <a:spcPct val="90000"/>
              </a:lnSpc>
              <a:spcBef>
                <a:spcPts val="1000"/>
              </a:spcBef>
              <a:spcAft>
                <a:spcPts val="0"/>
              </a:spcAft>
              <a:buClr>
                <a:srgbClr val="000000"/>
              </a:buClr>
              <a:buSzPts val="1600"/>
              <a:buFont typeface="Calibri"/>
              <a:buNone/>
              <a:defRPr sz="1600">
                <a:solidFill>
                  <a:srgbClr val="000000"/>
                </a:solidFill>
              </a:defRPr>
            </a:lvl2pPr>
            <a:lvl3pPr marL="1371600" lvl="2" indent="-228600" algn="l">
              <a:lnSpc>
                <a:spcPct val="90000"/>
              </a:lnSpc>
              <a:spcBef>
                <a:spcPts val="1000"/>
              </a:spcBef>
              <a:spcAft>
                <a:spcPts val="0"/>
              </a:spcAft>
              <a:buClr>
                <a:srgbClr val="000000"/>
              </a:buClr>
              <a:buSzPts val="1600"/>
              <a:buFont typeface="Calibri"/>
              <a:buNone/>
              <a:defRPr sz="1600">
                <a:solidFill>
                  <a:srgbClr val="000000"/>
                </a:solidFill>
              </a:defRPr>
            </a:lvl3pPr>
            <a:lvl4pPr marL="1828800" lvl="3" indent="-228600" algn="l">
              <a:lnSpc>
                <a:spcPct val="90000"/>
              </a:lnSpc>
              <a:spcBef>
                <a:spcPts val="1000"/>
              </a:spcBef>
              <a:spcAft>
                <a:spcPts val="0"/>
              </a:spcAft>
              <a:buClr>
                <a:srgbClr val="000000"/>
              </a:buClr>
              <a:buSzPts val="1600"/>
              <a:buFont typeface="Calibri"/>
              <a:buNone/>
              <a:defRPr sz="1600">
                <a:solidFill>
                  <a:srgbClr val="000000"/>
                </a:solidFill>
              </a:defRPr>
            </a:lvl4pPr>
            <a:lvl5pPr marL="2286000" lvl="4" indent="-228600" algn="l">
              <a:lnSpc>
                <a:spcPct val="90000"/>
              </a:lnSpc>
              <a:spcBef>
                <a:spcPts val="1000"/>
              </a:spcBef>
              <a:spcAft>
                <a:spcPts val="0"/>
              </a:spcAft>
              <a:buClr>
                <a:srgbClr val="000000"/>
              </a:buClr>
              <a:buSzPts val="1600"/>
              <a:buFont typeface="Calibri"/>
              <a:buNone/>
              <a:defRPr sz="1600">
                <a:solidFill>
                  <a:srgbClr val="000000"/>
                </a:solidFill>
              </a:defRPr>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endParaRPr/>
          </a:p>
        </p:txBody>
      </p:sp>
      <p:sp>
        <p:nvSpPr>
          <p:cNvPr id="48" name="Google Shape;48;p25"/>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a:lnSpc>
                <a:spcPct val="100000"/>
              </a:lnSpc>
              <a:spcBef>
                <a:spcPts val="0"/>
              </a:spcBef>
              <a:spcAft>
                <a:spcPts val="0"/>
              </a:spcAft>
              <a:buClr>
                <a:srgbClr val="888888"/>
              </a:buClr>
              <a:buSzPts val="1200"/>
              <a:buFont typeface="Calibri"/>
              <a:buNone/>
              <a:defRPr>
                <a:solidFill>
                  <a:srgbClr val="888888"/>
                </a:solidFill>
              </a:defRPr>
            </a:lvl1pPr>
            <a:lvl2pPr marL="0" marR="0" lvl="1" indent="0" algn="r">
              <a:lnSpc>
                <a:spcPct val="100000"/>
              </a:lnSpc>
              <a:spcBef>
                <a:spcPts val="0"/>
              </a:spcBef>
              <a:spcAft>
                <a:spcPts val="0"/>
              </a:spcAft>
              <a:buClr>
                <a:srgbClr val="888888"/>
              </a:buClr>
              <a:buSzPts val="1200"/>
              <a:buFont typeface="Calibri"/>
              <a:buNone/>
              <a:defRPr>
                <a:solidFill>
                  <a:srgbClr val="888888"/>
                </a:solidFill>
              </a:defRPr>
            </a:lvl2pPr>
            <a:lvl3pPr marL="0" marR="0" lvl="2" indent="0" algn="r">
              <a:lnSpc>
                <a:spcPct val="100000"/>
              </a:lnSpc>
              <a:spcBef>
                <a:spcPts val="0"/>
              </a:spcBef>
              <a:spcAft>
                <a:spcPts val="0"/>
              </a:spcAft>
              <a:buClr>
                <a:srgbClr val="888888"/>
              </a:buClr>
              <a:buSzPts val="1200"/>
              <a:buFont typeface="Calibri"/>
              <a:buNone/>
              <a:defRPr>
                <a:solidFill>
                  <a:srgbClr val="888888"/>
                </a:solidFill>
              </a:defRPr>
            </a:lvl3pPr>
            <a:lvl4pPr marL="0" marR="0" lvl="3" indent="0" algn="r">
              <a:lnSpc>
                <a:spcPct val="100000"/>
              </a:lnSpc>
              <a:spcBef>
                <a:spcPts val="0"/>
              </a:spcBef>
              <a:spcAft>
                <a:spcPts val="0"/>
              </a:spcAft>
              <a:buClr>
                <a:srgbClr val="888888"/>
              </a:buClr>
              <a:buSzPts val="1200"/>
              <a:buFont typeface="Calibri"/>
              <a:buNone/>
              <a:defRPr>
                <a:solidFill>
                  <a:srgbClr val="888888"/>
                </a:solidFill>
              </a:defRPr>
            </a:lvl4pPr>
            <a:lvl5pPr marL="0" marR="0" lvl="4" indent="0" algn="r">
              <a:lnSpc>
                <a:spcPct val="100000"/>
              </a:lnSpc>
              <a:spcBef>
                <a:spcPts val="0"/>
              </a:spcBef>
              <a:spcAft>
                <a:spcPts val="0"/>
              </a:spcAft>
              <a:buClr>
                <a:srgbClr val="888888"/>
              </a:buClr>
              <a:buSzPts val="1200"/>
              <a:buFont typeface="Calibri"/>
              <a:buNone/>
              <a:defRPr>
                <a:solidFill>
                  <a:srgbClr val="888888"/>
                </a:solidFill>
              </a:defRPr>
            </a:lvl5pPr>
            <a:lvl6pPr marL="0" marR="0" lvl="5" indent="0" algn="r">
              <a:lnSpc>
                <a:spcPct val="100000"/>
              </a:lnSpc>
              <a:spcBef>
                <a:spcPts val="0"/>
              </a:spcBef>
              <a:spcAft>
                <a:spcPts val="0"/>
              </a:spcAft>
              <a:buClr>
                <a:srgbClr val="888888"/>
              </a:buClr>
              <a:buSzPts val="1200"/>
              <a:buFont typeface="Calibri"/>
              <a:buNone/>
              <a:defRPr>
                <a:solidFill>
                  <a:srgbClr val="888888"/>
                </a:solidFill>
              </a:defRPr>
            </a:lvl6pPr>
            <a:lvl7pPr marL="0" marR="0" lvl="6" indent="0" algn="r">
              <a:lnSpc>
                <a:spcPct val="100000"/>
              </a:lnSpc>
              <a:spcBef>
                <a:spcPts val="0"/>
              </a:spcBef>
              <a:spcAft>
                <a:spcPts val="0"/>
              </a:spcAft>
              <a:buClr>
                <a:srgbClr val="888888"/>
              </a:buClr>
              <a:buSzPts val="1200"/>
              <a:buFont typeface="Calibri"/>
              <a:buNone/>
              <a:defRPr>
                <a:solidFill>
                  <a:srgbClr val="888888"/>
                </a:solidFill>
              </a:defRPr>
            </a:lvl7pPr>
            <a:lvl8pPr marL="0" marR="0" lvl="7" indent="0" algn="r">
              <a:lnSpc>
                <a:spcPct val="100000"/>
              </a:lnSpc>
              <a:spcBef>
                <a:spcPts val="0"/>
              </a:spcBef>
              <a:spcAft>
                <a:spcPts val="0"/>
              </a:spcAft>
              <a:buClr>
                <a:srgbClr val="888888"/>
              </a:buClr>
              <a:buSzPts val="1200"/>
              <a:buFont typeface="Calibri"/>
              <a:buNone/>
              <a:defRPr>
                <a:solidFill>
                  <a:srgbClr val="888888"/>
                </a:solidFill>
              </a:defRPr>
            </a:lvl8pPr>
            <a:lvl9pPr marL="0" marR="0" lvl="8" indent="0" algn="r">
              <a:lnSpc>
                <a:spcPct val="100000"/>
              </a:lnSpc>
              <a:spcBef>
                <a:spcPts val="0"/>
              </a:spcBef>
              <a:spcAft>
                <a:spcPts val="0"/>
              </a:spcAft>
              <a:buClr>
                <a:srgbClr val="888888"/>
              </a:buClr>
              <a:buSzPts val="1200"/>
              <a:buFont typeface="Calibri"/>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solidFill>
                <a:srgbClr val="FFFFFF"/>
              </a:solidFill>
            </a:endParaRPr>
          </a:p>
        </p:txBody>
      </p:sp>
    </p:spTree>
    <p:extLst>
      <p:ext uri="{BB962C8B-B14F-4D97-AF65-F5344CB8AC3E}">
        <p14:creationId xmlns:p14="http://schemas.microsoft.com/office/powerpoint/2010/main" val="416755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6497-0F91-431B-B088-0FD9386C01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C03BCB0-86AB-4C7E-9D19-C8244323F0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7F48DD4-1537-4331-9004-093CA1EBB455}"/>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347BFEF7-7EC8-4AC4-A138-5717887E7089}"/>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E68BBDF7-159D-4A2D-9C6E-05AF98D9B701}"/>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4579354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88599-ED38-4FCF-83C2-BDD19135AFA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42E776D-4CBA-4952-B75B-790D188BB8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022A813-740D-47C8-AE4D-4E97862413B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E06778E0-3D02-4B03-AF74-CB827D04ABDD}"/>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ADF4C272-6A58-4311-8E8B-E2E10E311659}"/>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808864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1FAAD-1F9E-48F8-ADE3-17DF128079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66D1BB93-E88F-4CE5-AC19-D6973686E5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0FDDC-141B-4875-A57F-38418A60014A}"/>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3D461F9F-20D9-41A1-B209-D53DFCD7F43B}"/>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08DCD9A4-2275-48BE-97A1-97A0F0DC9227}"/>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2130714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C8731-0131-4DBC-8C66-8514EF818F8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94CBD9F-056D-4842-AD12-E8F17E51F5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0909977-A7B3-4E7B-8C9F-AEB29F3FDE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365C4951-3CF4-4EFA-AE40-EC5112275781}"/>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A24656A5-9A27-4228-917B-20F462D71645}"/>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FE5A501B-5EEE-45DF-8C01-4CB4F45D67C7}"/>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4338100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36854-8D23-482A-9660-783BBB37B0F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3586879-7037-4B01-81DD-5C5A414EFA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0071E4-573F-4A2C-9589-9C2A18547A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EE8D519-302F-4B51-8A6E-DECD12FD60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1F72E-1151-440F-B8EA-834742D3D3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D519855F-8450-4E3C-B2C1-E7DD396D9FB2}"/>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F5E6570C-A7D7-4A9E-B95C-98C514FD2E62}"/>
              </a:ext>
            </a:extLst>
          </p:cNvPr>
          <p:cNvSpPr>
            <a:spLocks noGrp="1"/>
          </p:cNvSpPr>
          <p:nvPr>
            <p:ph type="ftr" sz="quarter" idx="11"/>
          </p:nvPr>
        </p:nvSpPr>
        <p:spPr/>
        <p:txBody>
          <a:bodyPr/>
          <a:lstStyle/>
          <a:p>
            <a:r>
              <a:rPr lang="en-AU"/>
              <a:t>Strictly Confidential</a:t>
            </a:r>
          </a:p>
        </p:txBody>
      </p:sp>
      <p:sp>
        <p:nvSpPr>
          <p:cNvPr id="9" name="Slide Number Placeholder 8">
            <a:extLst>
              <a:ext uri="{FF2B5EF4-FFF2-40B4-BE49-F238E27FC236}">
                <a16:creationId xmlns:a16="http://schemas.microsoft.com/office/drawing/2014/main" id="{02C827A3-F92A-4BF4-8FDD-507BC5A8BE19}"/>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882508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65508-32CE-45C6-88B2-6FDB21EDA3E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1761A214-0CB0-4281-9ECB-2531311ECA65}"/>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093857FA-1542-4174-8F55-2BDE7D81417E}"/>
              </a:ext>
            </a:extLst>
          </p:cNvPr>
          <p:cNvSpPr>
            <a:spLocks noGrp="1"/>
          </p:cNvSpPr>
          <p:nvPr>
            <p:ph type="ftr" sz="quarter" idx="11"/>
          </p:nvPr>
        </p:nvSpPr>
        <p:spPr/>
        <p:txBody>
          <a:bodyPr/>
          <a:lstStyle/>
          <a:p>
            <a:r>
              <a:rPr lang="en-AU"/>
              <a:t>Strictly Confidential</a:t>
            </a:r>
          </a:p>
        </p:txBody>
      </p:sp>
      <p:sp>
        <p:nvSpPr>
          <p:cNvPr id="5" name="Slide Number Placeholder 4">
            <a:extLst>
              <a:ext uri="{FF2B5EF4-FFF2-40B4-BE49-F238E27FC236}">
                <a16:creationId xmlns:a16="http://schemas.microsoft.com/office/drawing/2014/main" id="{0C934B8A-DC6E-45A5-8A82-55F63F936D27}"/>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15025572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A872A3-D8CD-47A6-8339-7C2851E7CCA4}"/>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895D05A4-41D1-43B1-8B43-16885B972BAB}"/>
              </a:ext>
            </a:extLst>
          </p:cNvPr>
          <p:cNvSpPr>
            <a:spLocks noGrp="1"/>
          </p:cNvSpPr>
          <p:nvPr>
            <p:ph type="ftr" sz="quarter" idx="11"/>
          </p:nvPr>
        </p:nvSpPr>
        <p:spPr/>
        <p:txBody>
          <a:bodyPr/>
          <a:lstStyle/>
          <a:p>
            <a:r>
              <a:rPr lang="en-AU"/>
              <a:t>Strictly Confidential</a:t>
            </a:r>
          </a:p>
        </p:txBody>
      </p:sp>
      <p:sp>
        <p:nvSpPr>
          <p:cNvPr id="4" name="Slide Number Placeholder 3">
            <a:extLst>
              <a:ext uri="{FF2B5EF4-FFF2-40B4-BE49-F238E27FC236}">
                <a16:creationId xmlns:a16="http://schemas.microsoft.com/office/drawing/2014/main" id="{FE525B9B-7D1A-4088-805E-77F498B7DCCC}"/>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25247196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84E54-285B-4057-BA9F-BEEA329259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4A6AD5E-EBFD-44C1-9F49-C447D42A46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06AD89CF-6184-4648-BFBB-E0244BDB70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662295-ED73-4BDA-A7D6-B8807A0D31E1}"/>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23E5E09E-FD6F-4BD6-B05E-72AFC3ABDB57}"/>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2DB49DD5-76D3-49EC-8A83-0D880C3BDBE2}"/>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620170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FC2E2-384E-4D98-B61C-88BD47FC43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242D5C9-9D0A-406D-83AD-DD6CF39756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5B7AF6-5BFD-42B1-8B5F-367316225E15}"/>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7C06EC3-DA62-4531-9CE0-3505460CC6B1}"/>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8314FB48-A8BC-43E0-AB72-1919D7345876}"/>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2476195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D0FA3-E2C1-4AB6-BB07-1E76B8FFA6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B111179-E68C-4EA2-8539-4922836BE9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1218825-A54D-4EFC-9308-FF78E2DCEB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5C82A7-4E49-4F9E-A7E4-947836F5E3D2}"/>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CB9DB41-1E0D-4F31-A169-A119D3C845CC}"/>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FC1C11C3-F06C-4FFB-8A54-4A1994DA79A1}"/>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31713014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D5551-F404-4A9C-A418-D4F6E4AE5152}"/>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FE3B3AAB-41AE-4729-B568-12D6C98028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91DD7BB-CE54-4404-99B8-41DEF8BB1A5B}"/>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69821F36-24B3-43B5-854F-BE48B487E78C}"/>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B3FE41AE-FA69-477C-B1DB-9896F8DAFDC1}"/>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1313114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66B0F7-80F6-40EC-A399-6C65FEE20E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E4843C6-EECA-41B6-8BDB-533104AA13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1633A41-DD9F-4F42-92AF-0DED4DD5AB2B}"/>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53D189E-C5D8-4BFF-9773-675E1608A92B}"/>
              </a:ext>
            </a:extLst>
          </p:cNvPr>
          <p:cNvSpPr>
            <a:spLocks noGrp="1"/>
          </p:cNvSpPr>
          <p:nvPr>
            <p:ph type="ftr" sz="quarter" idx="11"/>
          </p:nvPr>
        </p:nvSpPr>
        <p:spPr/>
        <p:txBody>
          <a:bodyPr/>
          <a:lstStyle/>
          <a:p>
            <a:r>
              <a:rPr lang="en-AU"/>
              <a:t>Strictly Confidential</a:t>
            </a:r>
          </a:p>
        </p:txBody>
      </p:sp>
      <p:sp>
        <p:nvSpPr>
          <p:cNvPr id="6" name="Slide Number Placeholder 5">
            <a:extLst>
              <a:ext uri="{FF2B5EF4-FFF2-40B4-BE49-F238E27FC236}">
                <a16:creationId xmlns:a16="http://schemas.microsoft.com/office/drawing/2014/main" id="{ECE236FC-2A91-4B4E-8D42-25777C734123}"/>
              </a:ext>
            </a:extLst>
          </p:cNvPr>
          <p:cNvSpPr>
            <a:spLocks noGrp="1"/>
          </p:cNvSpPr>
          <p:nvPr>
            <p:ph type="sldNum" sz="quarter" idx="12"/>
          </p:nvPr>
        </p:nvSpPr>
        <p:spPr/>
        <p:txBody>
          <a:bodyPr/>
          <a:lstStyle/>
          <a:p>
            <a:fld id="{EADCA1C5-0FBF-471E-AA07-FA3A59DF0D1E}" type="slidenum">
              <a:rPr lang="en-AU" smtClean="0"/>
              <a:t>‹#›</a:t>
            </a:fld>
            <a:endParaRPr lang="en-AU"/>
          </a:p>
        </p:txBody>
      </p:sp>
    </p:spTree>
    <p:extLst>
      <p:ext uri="{BB962C8B-B14F-4D97-AF65-F5344CB8AC3E}">
        <p14:creationId xmlns:p14="http://schemas.microsoft.com/office/powerpoint/2010/main" val="1378941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6FC3D-B23C-4F63-84A5-22EAB3C32BD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72360F4-A081-47DD-B089-687DA92F0C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F8AECBEC-0A2A-4158-AD30-6A5CA6319A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2597A05-46C2-4342-AE23-72629369D3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A5608A61-570E-4A3A-8B3C-09279EE370C3}"/>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C904EABF-3E12-4896-B272-EF6BEFA7C737}"/>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27545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2105C-F1BD-420D-9010-5C9151BDCE85}"/>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85DB174-6B8C-4F58-9CF5-C30964AAA7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616FE9-E5E3-4216-AFFB-B853106E32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5565501B-6E96-4BF1-BCE2-2F0B0B5595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BD3FE2-7CB0-4212-A41B-302D9F8B62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E1F1982-DB46-4040-84AE-FB1A30082217}"/>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CF2BC28B-BABE-4990-A430-3BC1185A7CBC}"/>
              </a:ext>
            </a:extLst>
          </p:cNvPr>
          <p:cNvSpPr>
            <a:spLocks noGrp="1"/>
          </p:cNvSpPr>
          <p:nvPr>
            <p:ph type="ftr" sz="quarter" idx="11"/>
          </p:nvPr>
        </p:nvSpPr>
        <p:spPr/>
        <p:txBody>
          <a:bodyPr/>
          <a:lstStyle/>
          <a:p>
            <a:r>
              <a:rPr lang="en-AU"/>
              <a:t>Strictly Confidential</a:t>
            </a:r>
          </a:p>
        </p:txBody>
      </p:sp>
      <p:sp>
        <p:nvSpPr>
          <p:cNvPr id="9" name="Slide Number Placeholder 8">
            <a:extLst>
              <a:ext uri="{FF2B5EF4-FFF2-40B4-BE49-F238E27FC236}">
                <a16:creationId xmlns:a16="http://schemas.microsoft.com/office/drawing/2014/main" id="{039E41A0-0316-46EB-8C53-88304972447D}"/>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483450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25119-405D-4F28-9E84-485B7ABAD418}"/>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2BC69A1-BA80-4BFC-BA16-45BBDAA03960}"/>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49641502-09E8-4E7A-97AE-B4597344C6D4}"/>
              </a:ext>
            </a:extLst>
          </p:cNvPr>
          <p:cNvSpPr>
            <a:spLocks noGrp="1"/>
          </p:cNvSpPr>
          <p:nvPr>
            <p:ph type="ftr" sz="quarter" idx="11"/>
          </p:nvPr>
        </p:nvSpPr>
        <p:spPr/>
        <p:txBody>
          <a:bodyPr/>
          <a:lstStyle/>
          <a:p>
            <a:r>
              <a:rPr lang="en-AU"/>
              <a:t>Strictly Confidential</a:t>
            </a:r>
          </a:p>
        </p:txBody>
      </p:sp>
      <p:sp>
        <p:nvSpPr>
          <p:cNvPr id="5" name="Slide Number Placeholder 4">
            <a:extLst>
              <a:ext uri="{FF2B5EF4-FFF2-40B4-BE49-F238E27FC236}">
                <a16:creationId xmlns:a16="http://schemas.microsoft.com/office/drawing/2014/main" id="{8F085240-1C80-4FA6-A67C-A4793B00305C}"/>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658973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2C9380-C867-41C8-997D-3DCE1152B3F6}"/>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48E1DFEC-8A64-4CD5-AE59-80AD18DA876E}"/>
              </a:ext>
            </a:extLst>
          </p:cNvPr>
          <p:cNvSpPr>
            <a:spLocks noGrp="1"/>
          </p:cNvSpPr>
          <p:nvPr>
            <p:ph type="ftr" sz="quarter" idx="11"/>
          </p:nvPr>
        </p:nvSpPr>
        <p:spPr/>
        <p:txBody>
          <a:bodyPr/>
          <a:lstStyle/>
          <a:p>
            <a:r>
              <a:rPr lang="en-AU"/>
              <a:t>Strictly Confidential</a:t>
            </a:r>
          </a:p>
        </p:txBody>
      </p:sp>
      <p:sp>
        <p:nvSpPr>
          <p:cNvPr id="4" name="Slide Number Placeholder 3">
            <a:extLst>
              <a:ext uri="{FF2B5EF4-FFF2-40B4-BE49-F238E27FC236}">
                <a16:creationId xmlns:a16="http://schemas.microsoft.com/office/drawing/2014/main" id="{67B52C34-6602-48D5-9B08-50B0D65F9E66}"/>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84532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FA480-7125-4AE0-BAFE-8A19388ECB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4F2409F-BD27-48D9-B911-CA161B4E9D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B623578-12CF-427E-8CF6-5DF8ABB038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3D2708-9B9D-4B8F-96EC-AB3DC055A7A4}"/>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E9B49E0-9EFA-4FF1-915E-76CBDCB89B9C}"/>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E7398DE7-E9B0-45B3-8084-896F572A0B8A}"/>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1736194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0614-C750-4492-BC52-2F6EF1FBE8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31B6CE9-4691-4F4D-80E0-741101044A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D45FB575-9C41-409A-9696-7167E08CEC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2BDB66-F35D-411E-82B2-933FE58DD76B}"/>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C0AD10DD-A64B-4703-9835-A9FE23A22A15}"/>
              </a:ext>
            </a:extLst>
          </p:cNvPr>
          <p:cNvSpPr>
            <a:spLocks noGrp="1"/>
          </p:cNvSpPr>
          <p:nvPr>
            <p:ph type="ftr" sz="quarter" idx="11"/>
          </p:nvPr>
        </p:nvSpPr>
        <p:spPr/>
        <p:txBody>
          <a:bodyPr/>
          <a:lstStyle/>
          <a:p>
            <a:r>
              <a:rPr lang="en-AU"/>
              <a:t>Strictly Confidential</a:t>
            </a:r>
          </a:p>
        </p:txBody>
      </p:sp>
      <p:sp>
        <p:nvSpPr>
          <p:cNvPr id="7" name="Slide Number Placeholder 6">
            <a:extLst>
              <a:ext uri="{FF2B5EF4-FFF2-40B4-BE49-F238E27FC236}">
                <a16:creationId xmlns:a16="http://schemas.microsoft.com/office/drawing/2014/main" id="{9BDFA243-AD46-4284-ACA8-B9016F9274D3}"/>
              </a:ext>
            </a:extLst>
          </p:cNvPr>
          <p:cNvSpPr>
            <a:spLocks noGrp="1"/>
          </p:cNvSpPr>
          <p:nvPr>
            <p:ph type="sldNum" sz="quarter" idx="12"/>
          </p:nvPr>
        </p:nvSpPr>
        <p:spPr/>
        <p:txBody>
          <a:bodyPr/>
          <a:lstStyle/>
          <a:p>
            <a:fld id="{55FCC7B9-557A-41D4-8A2D-5047258E851C}" type="slidenum">
              <a:rPr lang="en-AU" smtClean="0"/>
              <a:t>‹#›</a:t>
            </a:fld>
            <a:endParaRPr lang="en-AU"/>
          </a:p>
        </p:txBody>
      </p:sp>
    </p:spTree>
    <p:extLst>
      <p:ext uri="{BB962C8B-B14F-4D97-AF65-F5344CB8AC3E}">
        <p14:creationId xmlns:p14="http://schemas.microsoft.com/office/powerpoint/2010/main" val="2000500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4EF5A-C63A-4EA0-88EB-D1032A50CD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6AF771B9-A911-4457-97EC-EC4A5F5EC9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B97F909-478F-4744-8FAA-2DC1C0A801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30CD8D6E-B37F-4683-AA60-636FF48BEC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a:t>Strictly Confidential</a:t>
            </a:r>
          </a:p>
        </p:txBody>
      </p:sp>
      <p:sp>
        <p:nvSpPr>
          <p:cNvPr id="6" name="Slide Number Placeholder 5">
            <a:extLst>
              <a:ext uri="{FF2B5EF4-FFF2-40B4-BE49-F238E27FC236}">
                <a16:creationId xmlns:a16="http://schemas.microsoft.com/office/drawing/2014/main" id="{3D1521E6-2B9E-4B0F-91AD-D83CA8885F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FCC7B9-557A-41D4-8A2D-5047258E851C}" type="slidenum">
              <a:rPr lang="en-AU" smtClean="0"/>
              <a:t>‹#›</a:t>
            </a:fld>
            <a:endParaRPr lang="en-AU"/>
          </a:p>
        </p:txBody>
      </p:sp>
    </p:spTree>
    <p:extLst>
      <p:ext uri="{BB962C8B-B14F-4D97-AF65-F5344CB8AC3E}">
        <p14:creationId xmlns:p14="http://schemas.microsoft.com/office/powerpoint/2010/main" val="91224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5"/>
        <p:cNvGrpSpPr/>
        <p:nvPr/>
      </p:nvGrpSpPr>
      <p:grpSpPr>
        <a:xfrm>
          <a:off x="0" y="0"/>
          <a:ext cx="0" cy="0"/>
          <a:chOff x="0" y="0"/>
          <a:chExt cx="0" cy="0"/>
        </a:xfrm>
      </p:grpSpPr>
      <p:sp>
        <p:nvSpPr>
          <p:cNvPr id="6" name="Google Shape;6;p15"/>
          <p:cNvSpPr txBox="1">
            <a:spLocks noGrp="1"/>
          </p:cNvSpPr>
          <p:nvPr>
            <p:ph type="title"/>
          </p:nvPr>
        </p:nvSpPr>
        <p:spPr>
          <a:xfrm>
            <a:off x="838200" y="365125"/>
            <a:ext cx="10515600" cy="1325563"/>
          </a:xfrm>
          <a:prstGeom prst="rect">
            <a:avLst/>
          </a:prstGeom>
          <a:noFill/>
          <a:ln>
            <a:noFill/>
          </a:ln>
        </p:spPr>
        <p:txBody>
          <a:bodyPr spcFirstLastPara="1" wrap="square" lIns="45675" tIns="45675" rIns="45675" bIns="45675" anchor="ctr" anchorCtr="0">
            <a:normAutofit/>
          </a:bodyPr>
          <a:lstStyle>
            <a:lvl1pPr marR="0" lvl="0"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1pPr>
            <a:lvl2pPr marR="0" lvl="1"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2pPr>
            <a:lvl3pPr marR="0" lvl="2"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3pPr>
            <a:lvl4pPr marR="0" lvl="3"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4pPr>
            <a:lvl5pPr marR="0" lvl="4"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5pPr>
            <a:lvl6pPr marR="0" lvl="5"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6pPr>
            <a:lvl7pPr marR="0" lvl="6"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7pPr>
            <a:lvl8pPr marR="0" lvl="7"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8pPr>
            <a:lvl9pPr marR="0" lvl="8" algn="l" rtl="0">
              <a:lnSpc>
                <a:spcPct val="90000"/>
              </a:lnSpc>
              <a:spcBef>
                <a:spcPts val="0"/>
              </a:spcBef>
              <a:spcAft>
                <a:spcPts val="0"/>
              </a:spcAft>
              <a:buClr>
                <a:srgbClr val="FFFFFF"/>
              </a:buClr>
              <a:buSzPts val="4400"/>
              <a:buFont typeface="Calibri"/>
              <a:buNone/>
              <a:defRPr sz="4400" b="0" i="0" u="none" strike="noStrike" cap="none">
                <a:solidFill>
                  <a:srgbClr val="FFFFFF"/>
                </a:solidFill>
                <a:latin typeface="Calibri"/>
                <a:ea typeface="Calibri"/>
                <a:cs typeface="Calibri"/>
                <a:sym typeface="Calibri"/>
              </a:defRPr>
            </a:lvl9pPr>
          </a:lstStyle>
          <a:p>
            <a:endParaRPr/>
          </a:p>
        </p:txBody>
      </p:sp>
      <p:sp>
        <p:nvSpPr>
          <p:cNvPr id="7" name="Google Shape;7;p15"/>
          <p:cNvSpPr txBox="1">
            <a:spLocks noGrp="1"/>
          </p:cNvSpPr>
          <p:nvPr>
            <p:ph type="body" idx="1"/>
          </p:nvPr>
        </p:nvSpPr>
        <p:spPr>
          <a:xfrm>
            <a:off x="838200" y="1825625"/>
            <a:ext cx="10515600" cy="4351338"/>
          </a:xfrm>
          <a:prstGeom prst="rect">
            <a:avLst/>
          </a:prstGeom>
          <a:noFill/>
          <a:ln>
            <a:noFill/>
          </a:ln>
        </p:spPr>
        <p:txBody>
          <a:bodyPr spcFirstLastPara="1" wrap="square" lIns="45675" tIns="45675" rIns="45675" bIns="45675" anchor="t" anchorCtr="0">
            <a:normAutofit/>
          </a:bodyPr>
          <a:lstStyle>
            <a:lvl1pPr marL="457200" marR="0" lvl="0"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1pPr>
            <a:lvl2pPr marL="914400" marR="0" lvl="1"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FFFFFF"/>
              </a:buClr>
              <a:buSzPts val="2800"/>
              <a:buFont typeface="Arial"/>
              <a:buChar char="•"/>
              <a:defRPr sz="2800" b="0" i="0" u="none" strike="noStrike" cap="none">
                <a:solidFill>
                  <a:srgbClr val="FFFFFF"/>
                </a:solidFill>
                <a:latin typeface="Calibri"/>
                <a:ea typeface="Calibri"/>
                <a:cs typeface="Calibri"/>
                <a:sym typeface="Calibri"/>
              </a:defRPr>
            </a:lvl9pPr>
          </a:lstStyle>
          <a:p>
            <a:endParaRPr/>
          </a:p>
        </p:txBody>
      </p:sp>
      <p:sp>
        <p:nvSpPr>
          <p:cNvPr id="8" name="Google Shape;8;p15"/>
          <p:cNvSpPr txBox="1">
            <a:spLocks noGrp="1"/>
          </p:cNvSpPr>
          <p:nvPr>
            <p:ph type="sldNum" idx="12"/>
          </p:nvPr>
        </p:nvSpPr>
        <p:spPr>
          <a:xfrm>
            <a:off x="11089861" y="6404313"/>
            <a:ext cx="263940" cy="269199"/>
          </a:xfrm>
          <a:prstGeom prst="rect">
            <a:avLst/>
          </a:prstGeom>
          <a:noFill/>
          <a:ln>
            <a:noFill/>
          </a:ln>
        </p:spPr>
        <p:txBody>
          <a:bodyPr spcFirstLastPara="1" wrap="square" lIns="45675" tIns="45675" rIns="45675" bIns="45675" anchor="ctr" anchorCtr="0">
            <a:spAutoFit/>
          </a:bodyPr>
          <a:lstStyle>
            <a:lvl1pPr marL="0" marR="0" lvl="0"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Clr>
                <a:srgbClr val="FFFFFF"/>
              </a:buClr>
              <a:buSzPts val="1200"/>
              <a:buFont typeface="Calibri"/>
              <a:buNone/>
              <a:defRPr sz="12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45076569"/>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F2D5-E3BE-4689-933B-60E8A3636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20628E9-1D44-4B6E-9529-5B403C4A88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C92B74E-455D-4296-8826-7F7B5E7D49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228D9057-11A9-4557-8578-1F967A0D5A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a:t>Strictly Confidential</a:t>
            </a:r>
          </a:p>
        </p:txBody>
      </p:sp>
      <p:sp>
        <p:nvSpPr>
          <p:cNvPr id="6" name="Slide Number Placeholder 5">
            <a:extLst>
              <a:ext uri="{FF2B5EF4-FFF2-40B4-BE49-F238E27FC236}">
                <a16:creationId xmlns:a16="http://schemas.microsoft.com/office/drawing/2014/main" id="{05882B55-F1EE-45D1-AA10-86372476B4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CA1C5-0FBF-471E-AA07-FA3A59DF0D1E}" type="slidenum">
              <a:rPr lang="en-AU" smtClean="0"/>
              <a:t>‹#›</a:t>
            </a:fld>
            <a:endParaRPr lang="en-AU"/>
          </a:p>
        </p:txBody>
      </p:sp>
    </p:spTree>
    <p:extLst>
      <p:ext uri="{BB962C8B-B14F-4D97-AF65-F5344CB8AC3E}">
        <p14:creationId xmlns:p14="http://schemas.microsoft.com/office/powerpoint/2010/main" val="71859162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hyperlink" Target="http://www.odin360.com.au/" TargetMode="External"/><Relationship Id="rId2" Type="http://schemas.openxmlformats.org/officeDocument/2006/relationships/hyperlink" Target="mailto:steven.wright@odin360.com.au" TargetMode="External"/><Relationship Id="rId1" Type="http://schemas.openxmlformats.org/officeDocument/2006/relationships/slideLayout" Target="../slideLayouts/slideLayout2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Shape 52"/>
        <p:cNvGrpSpPr/>
        <p:nvPr/>
      </p:nvGrpSpPr>
      <p:grpSpPr>
        <a:xfrm>
          <a:off x="0" y="0"/>
          <a:ext cx="0" cy="0"/>
          <a:chOff x="0" y="0"/>
          <a:chExt cx="0" cy="0"/>
        </a:xfrm>
      </p:grpSpPr>
      <p:sp>
        <p:nvSpPr>
          <p:cNvPr id="54" name="Google Shape;54;p1"/>
          <p:cNvSpPr/>
          <p:nvPr/>
        </p:nvSpPr>
        <p:spPr>
          <a:xfrm rot="10800000">
            <a:off x="0" y="-1"/>
            <a:ext cx="7188053" cy="6858001"/>
          </a:xfrm>
          <a:custGeom>
            <a:avLst/>
            <a:gdLst/>
            <a:ahLst/>
            <a:cxnLst/>
            <a:rect l="l" t="t" r="r" b="b"/>
            <a:pathLst>
              <a:path w="21600" h="21600" extrusionOk="0">
                <a:moveTo>
                  <a:pt x="21600" y="21600"/>
                </a:moveTo>
                <a:lnTo>
                  <a:pt x="327" y="21600"/>
                </a:lnTo>
                <a:lnTo>
                  <a:pt x="238" y="21043"/>
                </a:lnTo>
                <a:cubicBezTo>
                  <a:pt x="81" y="19896"/>
                  <a:pt x="0" y="18723"/>
                  <a:pt x="0" y="17530"/>
                </a:cubicBezTo>
                <a:cubicBezTo>
                  <a:pt x="0" y="10897"/>
                  <a:pt x="2507" y="4878"/>
                  <a:pt x="6583" y="458"/>
                </a:cubicBezTo>
                <a:lnTo>
                  <a:pt x="7030" y="0"/>
                </a:lnTo>
                <a:lnTo>
                  <a:pt x="21600" y="0"/>
                </a:lnTo>
                <a:close/>
              </a:path>
            </a:pathLst>
          </a:custGeom>
          <a:solidFill>
            <a:srgbClr val="FFFFFF">
              <a:alpha val="80000"/>
            </a:srgbClr>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800"/>
              <a:buFont typeface="Calibri"/>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55" name="Google Shape;55;p1"/>
          <p:cNvPicPr preferRelativeResize="0"/>
          <p:nvPr/>
        </p:nvPicPr>
        <p:blipFill>
          <a:blip r:embed="rId3">
            <a:extLst>
              <a:ext uri="{28A0092B-C50C-407E-A947-70E740481C1C}">
                <a14:useLocalDpi xmlns:a14="http://schemas.microsoft.com/office/drawing/2010/main" val="0"/>
              </a:ext>
            </a:extLst>
          </a:blip>
          <a:srcRect l="15786" r="15786"/>
          <a:stretch/>
        </p:blipFill>
        <p:spPr>
          <a:xfrm>
            <a:off x="-11007" y="-1"/>
            <a:ext cx="7028658" cy="6858001"/>
          </a:xfrm>
          <a:custGeom>
            <a:avLst/>
            <a:gdLst/>
            <a:ahLst/>
            <a:cxnLst/>
            <a:rect l="l" t="t" r="r" b="b"/>
            <a:pathLst>
              <a:path w="21600" h="21600" extrusionOk="0">
                <a:moveTo>
                  <a:pt x="0" y="0"/>
                </a:moveTo>
                <a:lnTo>
                  <a:pt x="0" y="21600"/>
                </a:lnTo>
                <a:lnTo>
                  <a:pt x="14002" y="21600"/>
                </a:lnTo>
                <a:lnTo>
                  <a:pt x="14969" y="20650"/>
                </a:lnTo>
                <a:cubicBezTo>
                  <a:pt x="19069" y="16385"/>
                  <a:pt x="21600" y="10531"/>
                  <a:pt x="21600" y="4070"/>
                </a:cubicBezTo>
                <a:cubicBezTo>
                  <a:pt x="21600" y="2923"/>
                  <a:pt x="21520" y="1794"/>
                  <a:pt x="21366" y="691"/>
                </a:cubicBezTo>
                <a:lnTo>
                  <a:pt x="21252" y="0"/>
                </a:lnTo>
                <a:lnTo>
                  <a:pt x="0" y="0"/>
                </a:lnTo>
                <a:close/>
              </a:path>
            </a:pathLst>
          </a:custGeom>
          <a:noFill/>
          <a:ln>
            <a:noFill/>
          </a:ln>
        </p:spPr>
      </p:pic>
      <p:sp>
        <p:nvSpPr>
          <p:cNvPr id="10" name="Title 1">
            <a:extLst>
              <a:ext uri="{FF2B5EF4-FFF2-40B4-BE49-F238E27FC236}">
                <a16:creationId xmlns:a16="http://schemas.microsoft.com/office/drawing/2014/main" id="{9DB44E14-2A0A-402F-8E57-EA9BEEAAD118}"/>
              </a:ext>
            </a:extLst>
          </p:cNvPr>
          <p:cNvSpPr txBox="1">
            <a:spLocks/>
          </p:cNvSpPr>
          <p:nvPr/>
        </p:nvSpPr>
        <p:spPr>
          <a:xfrm>
            <a:off x="7377436" y="2882120"/>
            <a:ext cx="4648753" cy="3745384"/>
          </a:xfrm>
          <a:prstGeom prst="rect">
            <a:avLst/>
          </a:prstGeom>
        </p:spPr>
        <p:txBody>
          <a:bodyPr vert="horz" lIns="91440" tIns="45720" rIns="91440" bIns="45720" rtlCol="0" anchor="t">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en-AU" sz="3200" b="1" dirty="0">
                <a:solidFill>
                  <a:srgbClr val="FFFFFF"/>
                </a:solidFill>
                <a:latin typeface="Calibri"/>
                <a:cs typeface="Calibri"/>
              </a:rPr>
              <a:t>Fashion &amp; Dress Resource </a:t>
            </a:r>
            <a:endParaRPr lang="en-US" dirty="0"/>
          </a:p>
          <a:p>
            <a:pPr>
              <a:defRPr/>
            </a:pPr>
            <a:r>
              <a:rPr lang="en-AU" sz="3200" b="1" dirty="0">
                <a:solidFill>
                  <a:srgbClr val="FFFFFF"/>
                </a:solidFill>
                <a:latin typeface="Calibri"/>
                <a:cs typeface="Calibri"/>
              </a:rPr>
              <a:t>Feasibility Assessment</a:t>
            </a:r>
            <a:endParaRPr lang="en-AU" dirty="0"/>
          </a:p>
          <a:p>
            <a:pPr marL="0" marR="0" lvl="0" indent="0" defTabSz="914400" rtl="0" eaLnBrk="1" fontAlgn="auto" latinLnBrk="0" hangingPunct="1">
              <a:lnSpc>
                <a:spcPct val="90000"/>
              </a:lnSpc>
              <a:spcBef>
                <a:spcPct val="0"/>
              </a:spcBef>
              <a:spcAft>
                <a:spcPts val="0"/>
              </a:spcAft>
              <a:buClrTx/>
              <a:buSzTx/>
              <a:buFontTx/>
              <a:buNone/>
              <a:tabLst/>
              <a:defRPr/>
            </a:pPr>
            <a:endParaRPr kumimoji="0" lang="en-AU" sz="2600" u="none" strike="noStrike" kern="1200" cap="none" spc="0" normalizeH="0" baseline="0" noProof="0" dirty="0">
              <a:ln>
                <a:noFill/>
              </a:ln>
              <a:solidFill>
                <a:srgbClr val="FFFFFF"/>
              </a:solidFill>
              <a:effectLst/>
              <a:uLnTx/>
              <a:uFillTx/>
              <a:latin typeface="Calibri"/>
              <a:cs typeface="Calibri"/>
            </a:endParaRPr>
          </a:p>
          <a:p>
            <a:pPr marL="0" marR="0" lvl="0" indent="0" defTabSz="914400" rtl="0" eaLnBrk="1" fontAlgn="auto" latinLnBrk="0" hangingPunct="1">
              <a:lnSpc>
                <a:spcPct val="90000"/>
              </a:lnSpc>
              <a:spcBef>
                <a:spcPct val="0"/>
              </a:spcBef>
              <a:spcAft>
                <a:spcPts val="0"/>
              </a:spcAft>
              <a:buClrTx/>
              <a:buSzTx/>
              <a:buFontTx/>
              <a:buNone/>
              <a:tabLst/>
              <a:defRPr/>
            </a:pPr>
            <a:r>
              <a:rPr kumimoji="0" lang="en-AU" sz="2600" u="none" strike="noStrike" kern="1200" cap="none" spc="0" normalizeH="0" baseline="0" noProof="0" dirty="0">
                <a:ln>
                  <a:noFill/>
                </a:ln>
                <a:solidFill>
                  <a:srgbClr val="FFFFFF"/>
                </a:solidFill>
                <a:effectLst/>
                <a:uLnTx/>
                <a:uFillTx/>
                <a:latin typeface="Calibri"/>
                <a:cs typeface="Calibri"/>
              </a:rPr>
              <a:t>Request for Quotation</a:t>
            </a:r>
            <a:endParaRPr lang="en-AU" sz="2600" i="0" u="none"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a:p>
            <a:pPr marL="0" marR="0" lvl="0" indent="0" defTabSz="914400" rtl="0" eaLnBrk="1" fontAlgn="auto" latinLnBrk="0" hangingPunct="1">
              <a:lnSpc>
                <a:spcPct val="90000"/>
              </a:lnSpc>
              <a:spcBef>
                <a:spcPct val="0"/>
              </a:spcBef>
              <a:spcAft>
                <a:spcPts val="0"/>
              </a:spcAft>
              <a:buClrTx/>
              <a:buSzTx/>
              <a:buFontTx/>
              <a:buNone/>
              <a:tabLst/>
              <a:defRPr/>
            </a:pPr>
            <a:endParaRPr kumimoji="0" lang="en-AU" sz="2600" b="1" i="0" u="none" strike="noStrike" kern="1200" cap="none" spc="0" normalizeH="0" baseline="0" noProof="0" dirty="0">
              <a:ln>
                <a:noFill/>
              </a:ln>
              <a:solidFill>
                <a:schemeClr val="bg1"/>
              </a:solidFill>
              <a:effectLst/>
              <a:uLnTx/>
              <a:uFillTx/>
              <a:latin typeface="Calibri Light" panose="020F0302020204030204"/>
              <a:ea typeface="+mj-ea"/>
              <a:cs typeface="+mj-cs"/>
            </a:endParaRPr>
          </a:p>
          <a:p>
            <a:pPr marL="0" marR="0" lvl="0" indent="0" defTabSz="914400" rtl="0" eaLnBrk="1" fontAlgn="auto" latinLnBrk="0" hangingPunct="1">
              <a:lnSpc>
                <a:spcPct val="90000"/>
              </a:lnSpc>
              <a:spcBef>
                <a:spcPct val="0"/>
              </a:spcBef>
              <a:spcAft>
                <a:spcPts val="0"/>
              </a:spcAft>
              <a:buClrTx/>
              <a:buSzTx/>
              <a:buFontTx/>
              <a:buNone/>
              <a:tabLst/>
              <a:defRPr/>
            </a:pPr>
            <a:r>
              <a:rPr kumimoji="0" lang="en-AU" sz="2600" b="1" i="0" u="none" strike="noStrike" kern="1200" cap="none" spc="0" normalizeH="0" baseline="0" noProof="0" dirty="0">
                <a:ln>
                  <a:noFill/>
                </a:ln>
                <a:solidFill>
                  <a:schemeClr val="bg1"/>
                </a:solidFill>
                <a:effectLst/>
                <a:uLnTx/>
                <a:uFillTx/>
                <a:latin typeface="Calibri Light" panose="020F0302020204030204"/>
                <a:ea typeface="+mj-ea"/>
                <a:cs typeface="+mj-cs"/>
              </a:rPr>
              <a:t>Response by</a:t>
            </a:r>
            <a:endParaRPr lang="en-AU" sz="2600" b="1" i="0" u="none" strike="noStrike" kern="1200" cap="none" spc="0" normalizeH="0" baseline="0" noProof="0" dirty="0">
              <a:ln>
                <a:noFill/>
              </a:ln>
              <a:solidFill>
                <a:schemeClr val="bg1"/>
              </a:solidFill>
              <a:effectLst/>
              <a:uLnTx/>
              <a:uFillTx/>
              <a:latin typeface="Calibri Light" panose="020F0302020204030204"/>
              <a:cs typeface="Calibri Light"/>
            </a:endParaRPr>
          </a:p>
          <a:p>
            <a:pPr marL="0" marR="0" lvl="0" indent="0" defTabSz="914400" rtl="0" eaLnBrk="1" fontAlgn="auto" latinLnBrk="0" hangingPunct="1">
              <a:lnSpc>
                <a:spcPct val="90000"/>
              </a:lnSpc>
              <a:spcBef>
                <a:spcPct val="0"/>
              </a:spcBef>
              <a:spcAft>
                <a:spcPts val="0"/>
              </a:spcAft>
              <a:buClrTx/>
              <a:buSzTx/>
              <a:buFontTx/>
              <a:buNone/>
              <a:tabLst/>
              <a:defRPr/>
            </a:pPr>
            <a:endParaRPr lang="en-AU" sz="2600" b="1" i="0" u="none" strike="noStrike" kern="1200" cap="none" spc="0" normalizeH="0" baseline="0" noProof="0" dirty="0">
              <a:ln>
                <a:noFill/>
              </a:ln>
              <a:solidFill>
                <a:schemeClr val="bg1"/>
              </a:solidFill>
              <a:effectLst/>
              <a:uLnTx/>
              <a:uFillTx/>
              <a:latin typeface="Calibri Light" panose="020F0302020204030204"/>
              <a:cs typeface="Calibri Light"/>
            </a:endParaRPr>
          </a:p>
          <a:p>
            <a:pPr marL="0" marR="0" lvl="0" indent="0" defTabSz="914400" rtl="0" eaLnBrk="1" fontAlgn="auto" latinLnBrk="0" hangingPunct="1">
              <a:lnSpc>
                <a:spcPct val="90000"/>
              </a:lnSpc>
              <a:spcBef>
                <a:spcPct val="0"/>
              </a:spcBef>
              <a:spcAft>
                <a:spcPts val="0"/>
              </a:spcAft>
              <a:buClrTx/>
              <a:buSzTx/>
              <a:buFontTx/>
              <a:buNone/>
              <a:tabLst/>
              <a:defRPr/>
            </a:pPr>
            <a:endParaRPr lang="en-AU" sz="2600" b="1" i="0" u="none" strike="noStrike" kern="1200" cap="none" spc="0" normalizeH="0" baseline="0" noProof="0" dirty="0">
              <a:ln>
                <a:noFill/>
              </a:ln>
              <a:solidFill>
                <a:schemeClr val="bg1"/>
              </a:solidFill>
              <a:effectLst/>
              <a:uLnTx/>
              <a:uFillTx/>
              <a:latin typeface="Calibri Light" panose="020F0302020204030204"/>
              <a:cs typeface="Calibri Light"/>
            </a:endParaRPr>
          </a:p>
          <a:p>
            <a:pPr>
              <a:defRPr/>
            </a:pPr>
            <a:endParaRPr kumimoji="0" lang="en-AU" sz="2600" b="1" i="0" u="none" strike="noStrike" kern="1200" cap="none" spc="0" normalizeH="0" baseline="0" noProof="0" dirty="0">
              <a:ln>
                <a:noFill/>
              </a:ln>
              <a:solidFill>
                <a:schemeClr val="bg1"/>
              </a:solidFill>
              <a:effectLst/>
              <a:uLnTx/>
              <a:uFillTx/>
              <a:latin typeface="Calibri Light" panose="020F0302020204030204"/>
              <a:ea typeface="+mj-ea"/>
              <a:cs typeface="+mj-cs"/>
            </a:endParaRPr>
          </a:p>
          <a:p>
            <a:pPr>
              <a:defRPr/>
            </a:pPr>
            <a:endParaRPr kumimoji="0" lang="en-AU" sz="2600" b="1" i="0" u="none" strike="noStrike" kern="1200" cap="none" spc="0" normalizeH="0" baseline="0" noProof="0" dirty="0">
              <a:ln>
                <a:noFill/>
              </a:ln>
              <a:solidFill>
                <a:schemeClr val="bg1"/>
              </a:solidFill>
              <a:effectLst/>
              <a:uLnTx/>
              <a:uFillTx/>
              <a:latin typeface="Calibri Light" panose="020F0302020204030204"/>
              <a:ea typeface="+mj-ea"/>
              <a:cs typeface="+mj-cs"/>
            </a:endParaRPr>
          </a:p>
          <a:p>
            <a:pPr>
              <a:defRPr/>
            </a:pPr>
            <a:r>
              <a:rPr kumimoji="0" lang="en-AU" sz="1800" b="1" i="0" u="none" strike="noStrike" kern="1200" cap="none" spc="0" normalizeH="0" baseline="0" noProof="0" dirty="0">
                <a:ln>
                  <a:noFill/>
                </a:ln>
                <a:solidFill>
                  <a:schemeClr val="bg1"/>
                </a:solidFill>
                <a:effectLst/>
                <a:uLnTx/>
                <a:uFillTx/>
                <a:latin typeface="Calibri Light" panose="020F0302020204030204"/>
                <a:ea typeface="+mj-ea"/>
                <a:cs typeface="+mj-cs"/>
              </a:rPr>
              <a:t>August</a:t>
            </a:r>
            <a:r>
              <a:rPr lang="en-AU" sz="1800" b="1" dirty="0">
                <a:solidFill>
                  <a:schemeClr val="bg1"/>
                </a:solidFill>
                <a:latin typeface="Calibri Light" panose="020F0302020204030204"/>
              </a:rPr>
              <a:t> </a:t>
            </a:r>
            <a:r>
              <a:rPr kumimoji="0" lang="en-AU" sz="1800" b="1" i="0" u="none" strike="noStrike" kern="1200" cap="none" spc="0" normalizeH="0" baseline="0" noProof="0" dirty="0">
                <a:ln>
                  <a:noFill/>
                </a:ln>
                <a:solidFill>
                  <a:schemeClr val="bg1"/>
                </a:solidFill>
                <a:effectLst/>
                <a:uLnTx/>
                <a:uFillTx/>
                <a:latin typeface="Calibri Light" panose="020F0302020204030204"/>
                <a:ea typeface="+mj-ea"/>
                <a:cs typeface="+mj-cs"/>
              </a:rPr>
              <a:t>2023</a:t>
            </a:r>
            <a:endParaRPr lang="en-AU" sz="1800" b="1" i="0" u="none" strike="noStrike" kern="1200" cap="none" spc="0" normalizeH="0" baseline="0" noProof="0" dirty="0">
              <a:ln>
                <a:noFill/>
              </a:ln>
              <a:solidFill>
                <a:schemeClr val="bg1"/>
              </a:solidFill>
              <a:effectLst/>
              <a:uLnTx/>
              <a:uFillTx/>
              <a:latin typeface="Calibri Light" panose="020F0302020204030204"/>
              <a:cs typeface="Calibri Light"/>
            </a:endParaRPr>
          </a:p>
          <a:p>
            <a:pPr marL="0" marR="0" lvl="0" indent="0" defTabSz="914400" rtl="0" eaLnBrk="1" fontAlgn="auto" latinLnBrk="0" hangingPunct="1">
              <a:lnSpc>
                <a:spcPct val="90000"/>
              </a:lnSpc>
              <a:spcBef>
                <a:spcPct val="0"/>
              </a:spcBef>
              <a:spcAft>
                <a:spcPts val="0"/>
              </a:spcAft>
              <a:buClrTx/>
              <a:buSzTx/>
              <a:buFontTx/>
              <a:buNone/>
              <a:tabLst/>
              <a:defRPr/>
            </a:pPr>
            <a:endParaRPr lang="en-AU" sz="4800" b="1" i="0" u="none" strike="noStrike" kern="1200" cap="none" spc="0" normalizeH="0" baseline="0" noProof="0" dirty="0">
              <a:ln>
                <a:noFill/>
              </a:ln>
              <a:solidFill>
                <a:schemeClr val="bg1"/>
              </a:solidFill>
              <a:effectLst/>
              <a:uLnTx/>
              <a:uFillTx/>
              <a:latin typeface="Calibri Light" panose="020F0302020204030204"/>
              <a:cs typeface="Calibri Light"/>
            </a:endParaRPr>
          </a:p>
        </p:txBody>
      </p:sp>
      <p:pic>
        <p:nvPicPr>
          <p:cNvPr id="11" name="Picture 2" descr="Avada Cryptocurrency Logo">
            <a:extLst>
              <a:ext uri="{FF2B5EF4-FFF2-40B4-BE49-F238E27FC236}">
                <a16:creationId xmlns:a16="http://schemas.microsoft.com/office/drawing/2014/main" id="{49610D72-FD84-4FB0-9B48-B331134BA4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0551" y="5261939"/>
            <a:ext cx="2440813" cy="78105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571F61C-45EB-1F2B-7B2B-470E9985461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7878950" y="497364"/>
            <a:ext cx="3645724" cy="1591194"/>
          </a:xfrm>
          <a:prstGeom prst="rect">
            <a:avLst/>
          </a:prstGeom>
        </p:spPr>
      </p:pic>
      <p:sp>
        <p:nvSpPr>
          <p:cNvPr id="2" name="TextBox 1">
            <a:extLst>
              <a:ext uri="{FF2B5EF4-FFF2-40B4-BE49-F238E27FC236}">
                <a16:creationId xmlns:a16="http://schemas.microsoft.com/office/drawing/2014/main" id="{735B01D3-F5AA-4FEE-0FE7-82793EBE4548}"/>
              </a:ext>
            </a:extLst>
          </p:cNvPr>
          <p:cNvSpPr txBox="1"/>
          <p:nvPr/>
        </p:nvSpPr>
        <p:spPr>
          <a:xfrm>
            <a:off x="10906962" y="1565338"/>
            <a:ext cx="855880" cy="523220"/>
          </a:xfrm>
          <a:prstGeom prst="rect">
            <a:avLst/>
          </a:prstGeom>
          <a:noFill/>
        </p:spPr>
        <p:txBody>
          <a:bodyPr wrap="square" rtlCol="0">
            <a:spAutoFit/>
          </a:bodyPr>
          <a:lstStyle/>
          <a:p>
            <a:r>
              <a:rPr lang="en-AU" sz="2800" dirty="0">
                <a:solidFill>
                  <a:schemeClr val="bg1"/>
                </a:solidFill>
                <a:latin typeface="Times New Roman" panose="02020603050405020304" pitchFamily="18" charset="0"/>
                <a:cs typeface="Times New Roman" panose="02020603050405020304" pitchFamily="18" charset="0"/>
              </a:rPr>
              <a:t>VIC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The ODIN360 Project Ecosystem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00190EEF-0DF0-4A78-8E34-BE94BD679176}"/>
              </a:ext>
            </a:extLst>
          </p:cNvPr>
          <p:cNvSpPr/>
          <p:nvPr/>
        </p:nvSpPr>
        <p:spPr>
          <a:xfrm>
            <a:off x="5682974" y="674033"/>
            <a:ext cx="6350621" cy="6084310"/>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620F1E1E-D61E-4AAC-912F-5060F5135BB0}"/>
              </a:ext>
            </a:extLst>
          </p:cNvPr>
          <p:cNvSpPr/>
          <p:nvPr/>
        </p:nvSpPr>
        <p:spPr>
          <a:xfrm>
            <a:off x="5670222" y="496491"/>
            <a:ext cx="6348364" cy="408984"/>
          </a:xfrm>
          <a:prstGeom prst="rect">
            <a:avLst/>
          </a:prstGeom>
          <a:solidFill>
            <a:srgbClr val="000033"/>
          </a:solidFill>
          <a:ln>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a:t>Relevant Project Team Expertise</a:t>
            </a: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288138" y="6447431"/>
            <a:ext cx="2743200" cy="365125"/>
          </a:xfrm>
        </p:spPr>
        <p:txBody>
          <a:bodyPr/>
          <a:lstStyle/>
          <a:p>
            <a:fld id="{EADCA1C5-0FBF-471E-AA07-FA3A59DF0D1E}" type="slidenum">
              <a:rPr lang="en-AU" smtClean="0"/>
              <a:t>10</a:t>
            </a:fld>
            <a:endParaRPr lang="en-AU"/>
          </a:p>
        </p:txBody>
      </p:sp>
      <p:sp>
        <p:nvSpPr>
          <p:cNvPr id="12" name="TextBox 11">
            <a:extLst>
              <a:ext uri="{FF2B5EF4-FFF2-40B4-BE49-F238E27FC236}">
                <a16:creationId xmlns:a16="http://schemas.microsoft.com/office/drawing/2014/main" id="{FB09ADA8-CD3C-45B8-AAB4-FEAF3070F237}"/>
              </a:ext>
            </a:extLst>
          </p:cNvPr>
          <p:cNvSpPr txBox="1"/>
          <p:nvPr/>
        </p:nvSpPr>
        <p:spPr>
          <a:xfrm>
            <a:off x="347881" y="1222367"/>
            <a:ext cx="4970539" cy="5001369"/>
          </a:xfrm>
          <a:prstGeom prst="rect">
            <a:avLst/>
          </a:prstGeom>
          <a:noFill/>
        </p:spPr>
        <p:txBody>
          <a:bodyPr wrap="square" lIns="91440" tIns="45720" rIns="91440" bIns="45720" anchor="t">
            <a:spAutoFit/>
          </a:bodyPr>
          <a:lstStyle/>
          <a:p>
            <a:pPr>
              <a:spcAft>
                <a:spcPts val="600"/>
              </a:spcAft>
              <a:defRPr/>
            </a:pPr>
            <a:r>
              <a:rPr lang="en-AU" sz="1400" dirty="0">
                <a:latin typeface="Calibri" panose="020F0502020204030204"/>
              </a:rPr>
              <a:t>In this project, we have identified nine key areas that are critical to the project's success.</a:t>
            </a:r>
            <a:r>
              <a:rPr lang="en-AU" sz="1400" dirty="0">
                <a:latin typeface="Calibri" panose="020F0502020204030204"/>
                <a:cs typeface="Calibri"/>
              </a:rPr>
              <a:t> </a:t>
            </a:r>
          </a:p>
          <a:p>
            <a:pPr>
              <a:spcAft>
                <a:spcPts val="600"/>
              </a:spcAft>
              <a:defRPr/>
            </a:pPr>
            <a:r>
              <a:rPr lang="en-AU" sz="1400" dirty="0">
                <a:latin typeface="Calibri" panose="020F0502020204030204"/>
              </a:rPr>
              <a:t>As </a:t>
            </a:r>
            <a:r>
              <a:rPr lang="en-AU" sz="1400" dirty="0" err="1">
                <a:latin typeface="Calibri" panose="020F0502020204030204"/>
              </a:rPr>
              <a:t>ODIN360</a:t>
            </a:r>
            <a:r>
              <a:rPr lang="en-AU" sz="1400" dirty="0">
                <a:latin typeface="Calibri" panose="020F0502020204030204"/>
              </a:rPr>
              <a:t> only brings true experts to projects, collectively the team has extensive expertise in each of these areas. The project team </a:t>
            </a:r>
            <a:r>
              <a:rPr lang="en-AU" sz="1400" i="1" dirty="0">
                <a:latin typeface="Calibri" panose="020F0502020204030204"/>
              </a:rPr>
              <a:t>ticks all the boxes </a:t>
            </a:r>
            <a:r>
              <a:rPr lang="en-AU" sz="1400" dirty="0">
                <a:latin typeface="Calibri" panose="020F0502020204030204"/>
              </a:rPr>
              <a:t>and have </a:t>
            </a:r>
            <a:r>
              <a:rPr kumimoji="0" lang="en-AU" sz="1400" b="0" i="0" u="none" strike="noStrike" kern="1200" cap="none" spc="0" normalizeH="0" baseline="0" noProof="0" dirty="0">
                <a:ln>
                  <a:noFill/>
                </a:ln>
                <a:effectLst/>
                <a:uLnTx/>
                <a:uFillTx/>
                <a:latin typeface="Calibri" panose="020F0502020204030204"/>
                <a:ea typeface="+mn-ea"/>
                <a:cs typeface="+mn-cs"/>
              </a:rPr>
              <a:t>worked on numerous feasibility analysis similar to this </a:t>
            </a:r>
            <a:r>
              <a:rPr kumimoji="0" lang="en-AU" sz="1400" i="0" u="none" strike="noStrike" kern="1200" cap="none" spc="0" normalizeH="0" baseline="0" noProof="0" dirty="0">
                <a:ln>
                  <a:noFill/>
                </a:ln>
                <a:effectLst/>
                <a:uLnTx/>
                <a:uFillTx/>
                <a:latin typeface="Calibri" panose="020F0502020204030204"/>
                <a:ea typeface="+mn-ea"/>
                <a:cs typeface="+mn-cs"/>
              </a:rPr>
              <a:t>one ( which are summarised in section five below).</a:t>
            </a:r>
            <a:endParaRPr lang="en-AU" sz="1400" i="0" u="none" strike="noStrike" kern="1200" cap="none" spc="0" normalizeH="0" baseline="0" noProof="0" dirty="0">
              <a:ln>
                <a:noFill/>
              </a:ln>
              <a:effectLst/>
              <a:uLnTx/>
              <a:uFillTx/>
              <a:latin typeface="Calibri" panose="020F0502020204030204"/>
              <a:cs typeface="Calibri"/>
            </a:endParaRPr>
          </a:p>
          <a:p>
            <a:pPr>
              <a:spcAft>
                <a:spcPts val="600"/>
              </a:spcAft>
              <a:defRPr/>
            </a:pPr>
            <a:r>
              <a:rPr lang="en-AU" sz="1400" dirty="0">
                <a:latin typeface="Calibri" panose="020F0502020204030204"/>
              </a:rPr>
              <a:t>One of the significant benefits of using </a:t>
            </a:r>
            <a:r>
              <a:rPr lang="en-AU" sz="1400" dirty="0" err="1">
                <a:latin typeface="Calibri" panose="020F0502020204030204"/>
              </a:rPr>
              <a:t>ODIN360</a:t>
            </a:r>
            <a:r>
              <a:rPr lang="en-AU" sz="1400" dirty="0">
                <a:latin typeface="Calibri" panose="020F0502020204030204"/>
              </a:rPr>
              <a:t> is that our clients get much more than just another firm of consultants. </a:t>
            </a:r>
            <a:endParaRPr lang="en-AU" sz="1400" dirty="0">
              <a:latin typeface="Calibri" panose="020F0502020204030204"/>
              <a:cs typeface="Calibri"/>
            </a:endParaRPr>
          </a:p>
          <a:p>
            <a:pPr>
              <a:spcAft>
                <a:spcPts val="600"/>
              </a:spcAft>
              <a:defRPr/>
            </a:pPr>
            <a:r>
              <a:rPr lang="en-AU" sz="1400" dirty="0"/>
              <a:t>All the project team have </a:t>
            </a:r>
            <a:r>
              <a:rPr kumimoji="0" lang="en-AU" sz="1400" i="0" u="none" strike="noStrike" kern="1200" cap="none" spc="0" normalizeH="0" baseline="0" noProof="0" dirty="0">
                <a:ln>
                  <a:noFill/>
                </a:ln>
                <a:effectLst/>
                <a:uLnTx/>
                <a:uFillTx/>
                <a:latin typeface="Calibri" panose="020F0502020204030204"/>
                <a:ea typeface="+mn-ea"/>
                <a:cs typeface="+mn-cs"/>
              </a:rPr>
              <a:t>lived and breathed the key project issues</a:t>
            </a:r>
            <a:r>
              <a:rPr lang="en-AU" sz="1400" dirty="0"/>
              <a:t> and challenges as senior </a:t>
            </a:r>
            <a:r>
              <a:rPr kumimoji="0" lang="en-AU" sz="1400" i="0" u="none" strike="noStrike" kern="1200" cap="none" spc="0" normalizeH="0" baseline="0" noProof="0" dirty="0">
                <a:ln>
                  <a:noFill/>
                </a:ln>
                <a:effectLst/>
                <a:uLnTx/>
                <a:uFillTx/>
                <a:latin typeface="Calibri" panose="020F0502020204030204"/>
                <a:ea typeface="+mn-ea"/>
                <a:cs typeface="+mn-cs"/>
              </a:rPr>
              <a:t>executives and directors of organisations such as VTIC, Delaware North, BIG4 Holiday Parks</a:t>
            </a:r>
            <a:r>
              <a:rPr lang="en-AU" sz="1400" dirty="0"/>
              <a:t>, Tourism </a:t>
            </a:r>
            <a:r>
              <a:rPr kumimoji="0" lang="en-AU" sz="1400" i="0" u="none" strike="noStrike" kern="1200" cap="none" spc="0" normalizeH="0" baseline="0" noProof="0" dirty="0">
                <a:ln>
                  <a:noFill/>
                </a:ln>
                <a:effectLst/>
                <a:uLnTx/>
                <a:uFillTx/>
                <a:latin typeface="Calibri" panose="020F0502020204030204"/>
                <a:ea typeface="+mn-ea"/>
                <a:cs typeface="+mn-cs"/>
              </a:rPr>
              <a:t>&amp; Events Qld, Commonwealth Department of Tourism, Tourism Australia, Federation Square, numerous local councils, East Gippsland Water, Commonwealth Games and </a:t>
            </a:r>
            <a:r>
              <a:rPr lang="en-AU" sz="1400" dirty="0">
                <a:latin typeface="Calibri" panose="020F0502020204030204"/>
              </a:rPr>
              <a:t>Australian </a:t>
            </a:r>
            <a:r>
              <a:rPr kumimoji="0" lang="en-AU" sz="1400" i="0" u="none" strike="noStrike" kern="1200" cap="none" spc="0" normalizeH="0" baseline="0" noProof="0" dirty="0">
                <a:ln>
                  <a:noFill/>
                </a:ln>
                <a:effectLst/>
                <a:uLnTx/>
                <a:uFillTx/>
                <a:latin typeface="Calibri" panose="020F0502020204030204"/>
                <a:ea typeface="+mn-ea"/>
                <a:cs typeface="+mn-cs"/>
              </a:rPr>
              <a:t>Grand Prix Corporation and several AFL/</a:t>
            </a:r>
            <a:r>
              <a:rPr kumimoji="0" lang="en-AU" sz="1400" i="0" u="none" strike="noStrike" kern="1200" cap="none" spc="0" normalizeH="0" baseline="0" noProof="0" dirty="0" err="1">
                <a:ln>
                  <a:noFill/>
                </a:ln>
                <a:effectLst/>
                <a:uLnTx/>
                <a:uFillTx/>
                <a:latin typeface="Calibri" panose="020F0502020204030204"/>
                <a:ea typeface="+mn-ea"/>
                <a:cs typeface="+mn-cs"/>
              </a:rPr>
              <a:t>NRL</a:t>
            </a:r>
            <a:r>
              <a:rPr kumimoji="0" lang="en-AU" sz="1400" i="0" u="none" strike="noStrike" kern="1200" cap="none" spc="0" normalizeH="0" baseline="0" noProof="0" dirty="0">
                <a:ln>
                  <a:noFill/>
                </a:ln>
                <a:effectLst/>
                <a:uLnTx/>
                <a:uFillTx/>
                <a:latin typeface="Calibri" panose="020F0502020204030204"/>
                <a:ea typeface="+mn-ea"/>
                <a:cs typeface="+mn-cs"/>
              </a:rPr>
              <a:t> Clubs to name a few.</a:t>
            </a:r>
            <a:r>
              <a:rPr lang="en-AU" sz="1400" dirty="0">
                <a:latin typeface="Calibri" panose="020F0502020204030204"/>
              </a:rPr>
              <a:t> </a:t>
            </a:r>
            <a:endParaRPr lang="en-AU" sz="1400" dirty="0">
              <a:latin typeface="Calibri" panose="020F0502020204030204"/>
              <a:ea typeface="Calibri"/>
              <a:cs typeface="Calibri"/>
            </a:endParaRPr>
          </a:p>
          <a:p>
            <a:pPr>
              <a:spcAft>
                <a:spcPts val="600"/>
              </a:spcAft>
              <a:defRPr/>
            </a:pPr>
            <a:r>
              <a:rPr lang="en-AU" sz="1400" dirty="0">
                <a:latin typeface="Calibri" panose="020F0502020204030204"/>
                <a:ea typeface="Calibri"/>
                <a:cs typeface="Calibri"/>
              </a:rPr>
              <a:t>The team understand the commercial needs just as well as the strategic and operational and add real value beyond the report itself.</a:t>
            </a:r>
            <a:endParaRPr lang="en-AU" sz="1400" i="0" u="none" strike="noStrike" kern="1200" cap="none" spc="0" normalizeH="0" baseline="0" noProof="0" dirty="0">
              <a:ln>
                <a:noFill/>
              </a:ln>
              <a:effectLst/>
              <a:uLnTx/>
              <a:uFillTx/>
              <a:latin typeface="Calibri" panose="020F0502020204030204"/>
              <a:ea typeface="Calibri"/>
              <a:cs typeface="Calibri"/>
            </a:endParaRPr>
          </a:p>
          <a:p>
            <a:pPr>
              <a:spcAft>
                <a:spcPts val="600"/>
              </a:spcAft>
              <a:defRPr/>
            </a:pPr>
            <a:endParaRPr lang="en-AU" sz="1400" b="0" i="0" u="none" strike="noStrike" kern="1200" cap="none" spc="0" normalizeH="0" baseline="0" noProof="0" dirty="0">
              <a:ln>
                <a:noFill/>
              </a:ln>
              <a:effectLst/>
              <a:uLnTx/>
              <a:uFillTx/>
              <a:latin typeface="Calibri" panose="020F0502020204030204"/>
              <a:cs typeface="Calibri"/>
            </a:endParaRPr>
          </a:p>
        </p:txBody>
      </p:sp>
      <p:graphicFrame>
        <p:nvGraphicFramePr>
          <p:cNvPr id="10" name="Diagram 9">
            <a:extLst>
              <a:ext uri="{FF2B5EF4-FFF2-40B4-BE49-F238E27FC236}">
                <a16:creationId xmlns:a16="http://schemas.microsoft.com/office/drawing/2014/main" id="{D344A349-5A23-2FE5-2581-ECD7E8A7BCDE}"/>
              </a:ext>
            </a:extLst>
          </p:cNvPr>
          <p:cNvGraphicFramePr/>
          <p:nvPr>
            <p:extLst>
              <p:ext uri="{D42A27DB-BD31-4B8C-83A1-F6EECF244321}">
                <p14:modId xmlns:p14="http://schemas.microsoft.com/office/powerpoint/2010/main" val="4201693565"/>
              </p:ext>
            </p:extLst>
          </p:nvPr>
        </p:nvGraphicFramePr>
        <p:xfrm>
          <a:off x="4953867" y="1222367"/>
          <a:ext cx="7808834" cy="49876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1458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mn-cs"/>
              </a:rPr>
              <a:t>ODIN360</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Project Team </a:t>
            </a:r>
            <a:endParaRPr kumimoji="0" lang="en-AU"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04719" y="6367960"/>
            <a:ext cx="2743200" cy="365125"/>
          </a:xfrm>
        </p:spPr>
        <p:txBody>
          <a:bodyPr/>
          <a:lstStyle/>
          <a:p>
            <a:fld id="{EADCA1C5-0FBF-471E-AA07-FA3A59DF0D1E}" type="slidenum">
              <a:rPr lang="en-AU" smtClean="0"/>
              <a:t>11</a:t>
            </a:fld>
            <a:endParaRPr lang="en-AU"/>
          </a:p>
        </p:txBody>
      </p:sp>
      <p:sp>
        <p:nvSpPr>
          <p:cNvPr id="5" name="TextBox 4">
            <a:extLst>
              <a:ext uri="{FF2B5EF4-FFF2-40B4-BE49-F238E27FC236}">
                <a16:creationId xmlns:a16="http://schemas.microsoft.com/office/drawing/2014/main" id="{25C26897-8973-A2F2-0D19-94B392AE3B7D}"/>
              </a:ext>
            </a:extLst>
          </p:cNvPr>
          <p:cNvSpPr txBox="1"/>
          <p:nvPr/>
        </p:nvSpPr>
        <p:spPr>
          <a:xfrm>
            <a:off x="450724" y="545838"/>
            <a:ext cx="11584116" cy="954107"/>
          </a:xfrm>
          <a:prstGeom prst="rect">
            <a:avLst/>
          </a:prstGeom>
          <a:noFill/>
        </p:spPr>
        <p:txBody>
          <a:bodyPr wrap="square" lIns="91440" tIns="45720" rIns="91440" bIns="45720" rtlCol="0" anchor="t">
            <a:spAutoFit/>
          </a:bodyPr>
          <a:lstStyle/>
          <a:p>
            <a:r>
              <a:rPr lang="en-AU" sz="1400" dirty="0"/>
              <a:t>The project will be overseen by a team of three highly experienced consultants. Each of the Project team have been heavily involved in the development of the Gulf Station Masterplan feasibility study. They will complete the entire project and it will not be delegated to junior staff. </a:t>
            </a:r>
            <a:r>
              <a:rPr lang="en-GB" sz="1400" b="1" i="0" dirty="0">
                <a:effectLst/>
              </a:rPr>
              <a:t>Erin Lightfoot, </a:t>
            </a:r>
            <a:r>
              <a:rPr lang="en-GB" sz="1400" b="0" i="0" dirty="0">
                <a:effectLst/>
              </a:rPr>
              <a:t>the newest member of the </a:t>
            </a:r>
            <a:r>
              <a:rPr lang="en-GB" sz="1400" b="0" i="0" dirty="0" err="1">
                <a:effectLst/>
              </a:rPr>
              <a:t>ODIN360</a:t>
            </a:r>
            <a:r>
              <a:rPr lang="en-GB" sz="1400" b="0" i="0" dirty="0">
                <a:effectLst/>
              </a:rPr>
              <a:t> team is an attractions specialist and will act as a general advisor to this project.</a:t>
            </a:r>
            <a:endParaRPr lang="en-AU" sz="1400" dirty="0"/>
          </a:p>
          <a:p>
            <a:endParaRPr lang="en-AU" sz="1400" dirty="0"/>
          </a:p>
        </p:txBody>
      </p:sp>
      <p:sp>
        <p:nvSpPr>
          <p:cNvPr id="2" name="TextBox 1">
            <a:extLst>
              <a:ext uri="{FF2B5EF4-FFF2-40B4-BE49-F238E27FC236}">
                <a16:creationId xmlns:a16="http://schemas.microsoft.com/office/drawing/2014/main" id="{4C50E273-08D0-537D-F2E3-D7FCF2D7092C}"/>
              </a:ext>
            </a:extLst>
          </p:cNvPr>
          <p:cNvSpPr txBox="1"/>
          <p:nvPr/>
        </p:nvSpPr>
        <p:spPr>
          <a:xfrm>
            <a:off x="5683867" y="2891202"/>
            <a:ext cx="1582930" cy="1815882"/>
          </a:xfrm>
          <a:prstGeom prst="rect">
            <a:avLst/>
          </a:prstGeom>
          <a:noFill/>
        </p:spPr>
        <p:txBody>
          <a:bodyPr wrap="square" lIns="91440" tIns="45720" rIns="91440" bIns="45720" rtlCol="0" anchor="t">
            <a:spAutoFit/>
          </a:bodyPr>
          <a:lstStyle/>
          <a:p>
            <a:pPr lvl="0" algn="ctr"/>
            <a:endParaRPr lang="en-AU" sz="1400" dirty="0"/>
          </a:p>
          <a:p>
            <a:pPr lvl="0" algn="ctr"/>
            <a:endParaRPr lang="en-AU" sz="1400" b="1" dirty="0"/>
          </a:p>
          <a:p>
            <a:pPr lvl="0" algn="ctr"/>
            <a:r>
              <a:rPr lang="en-AU" sz="1400" b="1" dirty="0"/>
              <a:t>Karl Flowers </a:t>
            </a:r>
          </a:p>
          <a:p>
            <a:pPr lvl="0" algn="ctr"/>
            <a:r>
              <a:rPr lang="en-AU" sz="1400" dirty="0"/>
              <a:t>Economic Analysis, </a:t>
            </a:r>
          </a:p>
          <a:p>
            <a:pPr lvl="0" algn="ctr"/>
            <a:r>
              <a:rPr lang="en-AU" sz="1400" dirty="0"/>
              <a:t>Investment Attraction </a:t>
            </a:r>
          </a:p>
          <a:p>
            <a:pPr marL="285750" lvl="0" indent="-285750" algn="ctr">
              <a:buFont typeface="Wingdings" panose="05000000000000000000" pitchFamily="2" charset="2"/>
              <a:buChar char="q"/>
            </a:pPr>
            <a:endParaRPr lang="en-AU" sz="1400" dirty="0"/>
          </a:p>
          <a:p>
            <a:pPr marL="285750" lvl="0" indent="-285750" algn="ctr">
              <a:buFont typeface="Wingdings" panose="05000000000000000000" pitchFamily="2" charset="2"/>
              <a:buChar char="q"/>
            </a:pPr>
            <a:endParaRPr lang="en-AU" sz="1400" dirty="0">
              <a:solidFill>
                <a:schemeClr val="bg1"/>
              </a:solidFill>
            </a:endParaRPr>
          </a:p>
        </p:txBody>
      </p:sp>
      <p:pic>
        <p:nvPicPr>
          <p:cNvPr id="3" name="Picture 2" descr="A person wearing glasses&#10;&#10;Description automatically generated with medium confidence">
            <a:extLst>
              <a:ext uri="{FF2B5EF4-FFF2-40B4-BE49-F238E27FC236}">
                <a16:creationId xmlns:a16="http://schemas.microsoft.com/office/drawing/2014/main" id="{9A5D1E76-896A-B684-72AE-5CC43572C72D}"/>
              </a:ext>
            </a:extLst>
          </p:cNvPr>
          <p:cNvPicPr>
            <a:picLocks noChangeAspect="1"/>
          </p:cNvPicPr>
          <p:nvPr/>
        </p:nvPicPr>
        <p:blipFill rotWithShape="1">
          <a:blip r:embed="rId3">
            <a:extLst>
              <a:ext uri="{28A0092B-C50C-407E-A947-70E740481C1C}">
                <a14:useLocalDpi xmlns:a14="http://schemas.microsoft.com/office/drawing/2010/main" val="0"/>
              </a:ext>
            </a:extLst>
          </a:blip>
          <a:srcRect l="7048" r="13731" b="23794"/>
          <a:stretch/>
        </p:blipFill>
        <p:spPr>
          <a:xfrm>
            <a:off x="1212250" y="1952468"/>
            <a:ext cx="1297649" cy="1335511"/>
          </a:xfrm>
          <a:prstGeom prst="rect">
            <a:avLst/>
          </a:prstGeom>
          <a:ln w="38100">
            <a:solidFill>
              <a:srgbClr val="000033"/>
            </a:solidFill>
          </a:ln>
        </p:spPr>
      </p:pic>
      <p:pic>
        <p:nvPicPr>
          <p:cNvPr id="6" name="Picture 2" descr="Mike Billing">
            <a:extLst>
              <a:ext uri="{FF2B5EF4-FFF2-40B4-BE49-F238E27FC236}">
                <a16:creationId xmlns:a16="http://schemas.microsoft.com/office/drawing/2014/main" id="{265A05B5-6A7C-5289-32B7-6C27D1E7C1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4659" y="1937778"/>
            <a:ext cx="1307083" cy="1347362"/>
          </a:xfrm>
          <a:prstGeom prst="rect">
            <a:avLst/>
          </a:prstGeom>
          <a:noFill/>
          <a:ln w="38100">
            <a:solidFill>
              <a:srgbClr val="000033"/>
            </a:solidFill>
          </a:ln>
          <a:extLst>
            <a:ext uri="{909E8E84-426E-40DD-AFC4-6F175D3DCCD1}">
              <a14:hiddenFill xmlns:a14="http://schemas.microsoft.com/office/drawing/2010/main">
                <a:solidFill>
                  <a:srgbClr val="FFFFFF"/>
                </a:solidFill>
              </a14:hiddenFill>
            </a:ext>
          </a:extLst>
        </p:spPr>
      </p:pic>
      <p:pic>
        <p:nvPicPr>
          <p:cNvPr id="7" name="Picture 10" descr="Karl Flowers">
            <a:extLst>
              <a:ext uri="{FF2B5EF4-FFF2-40B4-BE49-F238E27FC236}">
                <a16:creationId xmlns:a16="http://schemas.microsoft.com/office/drawing/2014/main" id="{D3BDBC70-27C7-39C1-1482-CF2B5B840A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6502" y="1946342"/>
            <a:ext cx="1342212" cy="1330233"/>
          </a:xfrm>
          <a:prstGeom prst="rect">
            <a:avLst/>
          </a:prstGeom>
          <a:noFill/>
          <a:ln w="38100">
            <a:solidFill>
              <a:srgbClr val="000033"/>
            </a:solidFill>
          </a:ln>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EF1D43A5-77AC-1FF7-19CE-FC670C109CFF}"/>
              </a:ext>
            </a:extLst>
          </p:cNvPr>
          <p:cNvSpPr txBox="1"/>
          <p:nvPr/>
        </p:nvSpPr>
        <p:spPr>
          <a:xfrm>
            <a:off x="1068008" y="3362598"/>
            <a:ext cx="1582930" cy="954107"/>
          </a:xfrm>
          <a:prstGeom prst="rect">
            <a:avLst/>
          </a:prstGeom>
          <a:noFill/>
        </p:spPr>
        <p:txBody>
          <a:bodyPr wrap="square">
            <a:spAutoFit/>
          </a:bodyPr>
          <a:lstStyle/>
          <a:p>
            <a:pPr lvl="0" algn="ctr"/>
            <a:r>
              <a:rPr lang="en-AU" sz="1400" b="1" dirty="0"/>
              <a:t>Steven Wright </a:t>
            </a:r>
            <a:r>
              <a:rPr lang="en-AU" sz="1400" dirty="0"/>
              <a:t>Project Leader, Strategic Planning, </a:t>
            </a:r>
          </a:p>
          <a:p>
            <a:pPr lvl="0" algn="ctr"/>
            <a:r>
              <a:rPr lang="en-AU" sz="1400" dirty="0"/>
              <a:t>Analysis </a:t>
            </a:r>
          </a:p>
        </p:txBody>
      </p:sp>
      <p:sp>
        <p:nvSpPr>
          <p:cNvPr id="18" name="TextBox 17">
            <a:extLst>
              <a:ext uri="{FF2B5EF4-FFF2-40B4-BE49-F238E27FC236}">
                <a16:creationId xmlns:a16="http://schemas.microsoft.com/office/drawing/2014/main" id="{DAC082BA-0D78-2180-8472-7FDB65C35CB9}"/>
              </a:ext>
            </a:extLst>
          </p:cNvPr>
          <p:cNvSpPr txBox="1"/>
          <p:nvPr/>
        </p:nvSpPr>
        <p:spPr>
          <a:xfrm>
            <a:off x="3335853" y="3322089"/>
            <a:ext cx="1763780" cy="1384995"/>
          </a:xfrm>
          <a:prstGeom prst="rect">
            <a:avLst/>
          </a:prstGeom>
          <a:noFill/>
        </p:spPr>
        <p:txBody>
          <a:bodyPr wrap="square">
            <a:spAutoFit/>
          </a:bodyPr>
          <a:lstStyle/>
          <a:p>
            <a:pPr lvl="0" algn="ctr"/>
            <a:r>
              <a:rPr lang="en-AU" sz="1400" b="1" dirty="0"/>
              <a:t>Mike Billing </a:t>
            </a:r>
            <a:r>
              <a:rPr lang="en-AU" sz="1400" dirty="0"/>
              <a:t> </a:t>
            </a:r>
          </a:p>
          <a:p>
            <a:pPr lvl="0" algn="ctr"/>
            <a:r>
              <a:rPr lang="en-AU" sz="1400" dirty="0"/>
              <a:t>Project Manager Strategic Planning, Stakeholder Engagement, </a:t>
            </a:r>
          </a:p>
          <a:p>
            <a:pPr lvl="0" algn="ctr"/>
            <a:r>
              <a:rPr lang="en-AU" sz="1400" dirty="0"/>
              <a:t>Research</a:t>
            </a:r>
          </a:p>
        </p:txBody>
      </p:sp>
      <p:sp>
        <p:nvSpPr>
          <p:cNvPr id="4" name="TextBox 3">
            <a:extLst>
              <a:ext uri="{FF2B5EF4-FFF2-40B4-BE49-F238E27FC236}">
                <a16:creationId xmlns:a16="http://schemas.microsoft.com/office/drawing/2014/main" id="{E8FFC22E-D177-C54B-28A6-CFCB2749A0BB}"/>
              </a:ext>
            </a:extLst>
          </p:cNvPr>
          <p:cNvSpPr txBox="1"/>
          <p:nvPr/>
        </p:nvSpPr>
        <p:spPr>
          <a:xfrm>
            <a:off x="683321" y="4938694"/>
            <a:ext cx="7003092" cy="1754326"/>
          </a:xfrm>
          <a:prstGeom prst="rect">
            <a:avLst/>
          </a:prstGeom>
          <a:noFill/>
        </p:spPr>
        <p:txBody>
          <a:bodyPr wrap="square" rtlCol="0">
            <a:spAutoFit/>
          </a:bodyPr>
          <a:lstStyle/>
          <a:p>
            <a:pPr algn="ctr"/>
            <a:r>
              <a:rPr lang="en-AU" sz="1400" dirty="0"/>
              <a:t>The team will be supported by our leading market research partner:</a:t>
            </a:r>
          </a:p>
          <a:p>
            <a:pPr algn="ctr"/>
            <a:endParaRPr lang="en-AU" dirty="0"/>
          </a:p>
          <a:p>
            <a:pPr algn="ctr"/>
            <a:endParaRPr lang="en-AU" dirty="0"/>
          </a:p>
          <a:p>
            <a:pPr algn="ctr"/>
            <a:endParaRPr lang="en-AU" dirty="0"/>
          </a:p>
          <a:p>
            <a:pPr algn="ctr"/>
            <a:endParaRPr lang="en-AU" dirty="0"/>
          </a:p>
          <a:p>
            <a:pPr algn="ctr"/>
            <a:endParaRPr lang="en-AU" dirty="0"/>
          </a:p>
        </p:txBody>
      </p:sp>
      <p:pic>
        <p:nvPicPr>
          <p:cNvPr id="1026" name="Picture 2" descr="Home - JMP Consultants">
            <a:extLst>
              <a:ext uri="{FF2B5EF4-FFF2-40B4-BE49-F238E27FC236}">
                <a16:creationId xmlns:a16="http://schemas.microsoft.com/office/drawing/2014/main" id="{FFCFA79A-725F-057D-CB7E-1BBFB5E564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9900" y="5264548"/>
            <a:ext cx="2929545" cy="106226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2FEC7CDD-13B1-A40B-6B05-CE17B6A0AAF2}"/>
              </a:ext>
            </a:extLst>
          </p:cNvPr>
          <p:cNvSpPr/>
          <p:nvPr/>
        </p:nvSpPr>
        <p:spPr>
          <a:xfrm>
            <a:off x="586205" y="1663536"/>
            <a:ext cx="7100208" cy="4966509"/>
          </a:xfrm>
          <a:prstGeom prst="rect">
            <a:avLst/>
          </a:prstGeom>
          <a:noFill/>
          <a:ln w="28575">
            <a:solidFill>
              <a:srgbClr val="0000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a:extLst>
              <a:ext uri="{FF2B5EF4-FFF2-40B4-BE49-F238E27FC236}">
                <a16:creationId xmlns:a16="http://schemas.microsoft.com/office/drawing/2014/main" id="{60123707-5443-3D89-70AA-C35C28A77620}"/>
              </a:ext>
            </a:extLst>
          </p:cNvPr>
          <p:cNvSpPr/>
          <p:nvPr/>
        </p:nvSpPr>
        <p:spPr>
          <a:xfrm>
            <a:off x="573126" y="1434634"/>
            <a:ext cx="7126364" cy="389926"/>
          </a:xfrm>
          <a:prstGeom prst="rect">
            <a:avLst/>
          </a:prstGeom>
          <a:solidFill>
            <a:srgbClr val="0000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dirty="0"/>
              <a:t>Project Team </a:t>
            </a:r>
          </a:p>
        </p:txBody>
      </p:sp>
      <p:pic>
        <p:nvPicPr>
          <p:cNvPr id="13" name="Picture 12">
            <a:extLst>
              <a:ext uri="{FF2B5EF4-FFF2-40B4-BE49-F238E27FC236}">
                <a16:creationId xmlns:a16="http://schemas.microsoft.com/office/drawing/2014/main" id="{6A1A9AC6-89F3-F447-8F13-BFED6E593F23}"/>
              </a:ext>
            </a:extLst>
          </p:cNvPr>
          <p:cNvPicPr>
            <a:picLocks noChangeAspect="1"/>
          </p:cNvPicPr>
          <p:nvPr/>
        </p:nvPicPr>
        <p:blipFill>
          <a:blip r:embed="rId7"/>
          <a:stretch>
            <a:fillRect/>
          </a:stretch>
        </p:blipFill>
        <p:spPr>
          <a:xfrm>
            <a:off x="9401896" y="1974727"/>
            <a:ext cx="1458485" cy="1347362"/>
          </a:xfrm>
          <a:prstGeom prst="rect">
            <a:avLst/>
          </a:prstGeom>
          <a:solidFill>
            <a:srgbClr val="000033"/>
          </a:solidFill>
          <a:ln w="28575">
            <a:solidFill>
              <a:srgbClr val="000033"/>
            </a:solidFill>
          </a:ln>
        </p:spPr>
      </p:pic>
      <p:sp>
        <p:nvSpPr>
          <p:cNvPr id="15" name="TextBox 14">
            <a:extLst>
              <a:ext uri="{FF2B5EF4-FFF2-40B4-BE49-F238E27FC236}">
                <a16:creationId xmlns:a16="http://schemas.microsoft.com/office/drawing/2014/main" id="{E031A7D3-26BC-F581-FF66-632AF78700F0}"/>
              </a:ext>
            </a:extLst>
          </p:cNvPr>
          <p:cNvSpPr txBox="1"/>
          <p:nvPr/>
        </p:nvSpPr>
        <p:spPr>
          <a:xfrm>
            <a:off x="7958553" y="3378804"/>
            <a:ext cx="4089366" cy="3323987"/>
          </a:xfrm>
          <a:prstGeom prst="rect">
            <a:avLst/>
          </a:prstGeom>
          <a:noFill/>
        </p:spPr>
        <p:txBody>
          <a:bodyPr wrap="square">
            <a:spAutoFit/>
          </a:bodyPr>
          <a:lstStyle/>
          <a:p>
            <a:r>
              <a:rPr lang="en-GB" sz="1400" b="1" i="0" dirty="0">
                <a:effectLst/>
              </a:rPr>
              <a:t>Erin Lightfoot </a:t>
            </a:r>
            <a:r>
              <a:rPr lang="en-GB" sz="1400" b="0" i="0" dirty="0">
                <a:effectLst/>
              </a:rPr>
              <a:t>is the newest member of the </a:t>
            </a:r>
            <a:r>
              <a:rPr lang="en-GB" sz="1400" b="0" i="0" dirty="0" err="1">
                <a:effectLst/>
              </a:rPr>
              <a:t>ODIN360</a:t>
            </a:r>
            <a:r>
              <a:rPr lang="en-GB" sz="1400" b="0" i="0" dirty="0">
                <a:effectLst/>
              </a:rPr>
              <a:t> team and as an attractions specialist, she will be a general advisor to this project. She has a long standing and varied career across the private and public sectors of tourism, events, marketing, and advertising. </a:t>
            </a:r>
          </a:p>
          <a:p>
            <a:r>
              <a:rPr lang="en-GB" sz="1400" b="0" i="0" dirty="0">
                <a:effectLst/>
              </a:rPr>
              <a:t>Erin is an advisor to HERO </a:t>
            </a:r>
            <a:r>
              <a:rPr lang="en-GB" sz="1400" dirty="0"/>
              <a:t>C</a:t>
            </a:r>
            <a:r>
              <a:rPr lang="en-GB" sz="1400" b="0" i="0" dirty="0">
                <a:effectLst/>
              </a:rPr>
              <a:t>reative Marketing</a:t>
            </a:r>
            <a:r>
              <a:rPr lang="en-GB" sz="1400" dirty="0"/>
              <a:t> and</a:t>
            </a:r>
            <a:r>
              <a:rPr lang="en-GB" sz="1400" b="0" i="0" dirty="0">
                <a:effectLst/>
              </a:rPr>
              <a:t>  was formerly CEO of Magnum Opus Partners, as well as VTIC. Prior to that she was </a:t>
            </a:r>
            <a:r>
              <a:rPr lang="en-GB" sz="1400" dirty="0"/>
              <a:t>GM Marketing for the Melbourne Aquarium and Underwater World on the Sunshine Coast. </a:t>
            </a:r>
            <a:r>
              <a:rPr lang="en-GB" sz="1400" b="0" i="0" dirty="0">
                <a:effectLst/>
              </a:rPr>
              <a:t>She is presently Vice-Chair of Cultural Attractions Australia and a non- executive director of Zoos Victoria. She holds a Bachelor of Business, Tourism and Information Systems and qualifications through </a:t>
            </a:r>
            <a:r>
              <a:rPr lang="en-GB" sz="1400" b="0" i="0" dirty="0" err="1">
                <a:effectLst/>
              </a:rPr>
              <a:t>AICD</a:t>
            </a:r>
            <a:r>
              <a:rPr lang="en-GB" sz="1400" b="0" i="0" dirty="0">
                <a:solidFill>
                  <a:srgbClr val="4D4D4F"/>
                </a:solidFill>
                <a:effectLst/>
              </a:rPr>
              <a:t>.</a:t>
            </a:r>
            <a:endParaRPr lang="en-AU" sz="1400" dirty="0"/>
          </a:p>
        </p:txBody>
      </p:sp>
      <p:sp>
        <p:nvSpPr>
          <p:cNvPr id="17" name="Rectangle 16">
            <a:extLst>
              <a:ext uri="{FF2B5EF4-FFF2-40B4-BE49-F238E27FC236}">
                <a16:creationId xmlns:a16="http://schemas.microsoft.com/office/drawing/2014/main" id="{C510D502-9268-5626-CE7A-A577A0A7F7AF}"/>
              </a:ext>
            </a:extLst>
          </p:cNvPr>
          <p:cNvSpPr/>
          <p:nvPr/>
        </p:nvSpPr>
        <p:spPr>
          <a:xfrm>
            <a:off x="7906963" y="1434634"/>
            <a:ext cx="4127877" cy="389926"/>
          </a:xfrm>
          <a:prstGeom prst="rect">
            <a:avLst/>
          </a:prstGeom>
          <a:solidFill>
            <a:srgbClr val="0000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dirty="0"/>
              <a:t>Project Advisor </a:t>
            </a:r>
          </a:p>
        </p:txBody>
      </p:sp>
      <p:sp>
        <p:nvSpPr>
          <p:cNvPr id="19" name="Rectangle 18">
            <a:extLst>
              <a:ext uri="{FF2B5EF4-FFF2-40B4-BE49-F238E27FC236}">
                <a16:creationId xmlns:a16="http://schemas.microsoft.com/office/drawing/2014/main" id="{DDB0DCD8-B005-9FF3-55DD-7916D1F07510}"/>
              </a:ext>
            </a:extLst>
          </p:cNvPr>
          <p:cNvSpPr/>
          <p:nvPr/>
        </p:nvSpPr>
        <p:spPr>
          <a:xfrm>
            <a:off x="7920041" y="1458166"/>
            <a:ext cx="4114800" cy="5171879"/>
          </a:xfrm>
          <a:prstGeom prst="rect">
            <a:avLst/>
          </a:prstGeom>
          <a:noFill/>
          <a:ln w="28575">
            <a:solidFill>
              <a:srgbClr val="0000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77452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79B533F8-D626-4F1E-A80D-F3DF18E99928}"/>
              </a:ext>
            </a:extLst>
          </p:cNvPr>
          <p:cNvSpPr txBox="1"/>
          <p:nvPr/>
        </p:nvSpPr>
        <p:spPr>
          <a:xfrm>
            <a:off x="7245135" y="3818747"/>
            <a:ext cx="4720559" cy="30315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Previous relevant board and advisory roles </a:t>
            </a:r>
          </a:p>
          <a:p>
            <a:pPr marL="271463" lvl="2" indent="-184150">
              <a:buFont typeface="Arial" panose="020B0604020202020204" pitchFamily="34" charset="0"/>
              <a:buChar char="•"/>
              <a:defRPr/>
            </a:pPr>
            <a:r>
              <a:rPr lang="en-AU" sz="1300">
                <a:solidFill>
                  <a:prstClr val="black"/>
                </a:solidFill>
              </a:rPr>
              <a:t>Non Executive Director</a:t>
            </a:r>
            <a:r>
              <a:rPr lang="en-AU" sz="1300" b="1">
                <a:solidFill>
                  <a:prstClr val="black"/>
                </a:solidFill>
                <a:cs typeface="Calibri" panose="020F0502020204030204"/>
              </a:rPr>
              <a:t> - </a:t>
            </a:r>
            <a:r>
              <a:rPr lang="en-AU" sz="1300" b="1">
                <a:solidFill>
                  <a:prstClr val="black"/>
                </a:solidFill>
              </a:rPr>
              <a:t>Victoria Tourism Industry Council </a:t>
            </a:r>
          </a:p>
          <a:p>
            <a:pPr marL="271463" lvl="2" indent="-184150">
              <a:buFont typeface="Arial" panose="020B0604020202020204" pitchFamily="34" charset="0"/>
              <a:buChar char="•"/>
              <a:defRPr/>
            </a:pPr>
            <a:r>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t>Member - </a:t>
            </a:r>
            <a:r>
              <a:rPr kumimoji="0" lang="en-US" sz="1300" b="1" i="0" u="none" strike="noStrike" kern="1200" cap="none" spc="0" normalizeH="0" baseline="0" noProof="0">
                <a:ln>
                  <a:noFill/>
                </a:ln>
                <a:solidFill>
                  <a:prstClr val="black"/>
                </a:solidFill>
                <a:effectLst/>
                <a:uLnTx/>
                <a:uFillTx/>
                <a:latin typeface="Calibri" panose="020F0502020204030204"/>
                <a:ea typeface="+mn-ea"/>
                <a:cs typeface="+mn-cs"/>
              </a:rPr>
              <a:t>Aust Govt Standing Committee on Tourism </a:t>
            </a:r>
            <a:r>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t>(ASCOT)</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Surfers Paradise Alliance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a Gold Coast City Council Economic Development Authority</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Founder &amp; 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&amp; NZ Sports Law Assoc</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Director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a:t>
            </a:r>
            <a:r>
              <a:rPr kumimoji="0" lang="en-AU" sz="1300" b="1" i="0" u="none" strike="noStrike" kern="1200" cap="none" spc="0" normalizeH="0" baseline="0" noProof="0" err="1">
                <a:ln>
                  <a:noFill/>
                </a:ln>
                <a:solidFill>
                  <a:prstClr val="black"/>
                </a:solidFill>
                <a:effectLst/>
                <a:uLnTx/>
                <a:uFillTx/>
                <a:latin typeface="Calibri" panose="020F0502020204030204"/>
                <a:ea typeface="+mn-ea"/>
                <a:cs typeface="+mn-cs"/>
              </a:rPr>
              <a:t>MotorSport</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 Foundation</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Founder – </a:t>
            </a:r>
            <a:r>
              <a:rPr kumimoji="0" lang="en-AU" sz="1300" b="1" i="0" u="none" strike="noStrike" kern="1200" cap="none" spc="0" normalizeH="0" baseline="0" noProof="0" err="1">
                <a:ln>
                  <a:noFill/>
                </a:ln>
                <a:solidFill>
                  <a:prstClr val="black"/>
                </a:solidFill>
                <a:effectLst/>
                <a:uLnTx/>
                <a:uFillTx/>
                <a:latin typeface="Calibri" panose="020F0502020204030204"/>
                <a:ea typeface="+mn-ea"/>
                <a:cs typeface="+mn-cs"/>
              </a:rPr>
              <a:t>Korin</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AU" sz="1300" b="1" i="0" u="none" strike="noStrike" kern="1200" cap="none" spc="0" normalizeH="0" baseline="0" noProof="0" err="1">
                <a:ln>
                  <a:noFill/>
                </a:ln>
                <a:solidFill>
                  <a:prstClr val="black"/>
                </a:solidFill>
                <a:effectLst/>
                <a:uLnTx/>
                <a:uFillTx/>
                <a:latin typeface="Calibri" panose="020F0502020204030204"/>
                <a:ea typeface="+mn-ea"/>
                <a:cs typeface="+mn-cs"/>
              </a:rPr>
              <a:t>Gamadji</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 Institute</a:t>
            </a:r>
          </a:p>
          <a:p>
            <a:pPr marL="87313" marR="0" lvl="3"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mn-cs"/>
            </a:endParaRPr>
          </a:p>
          <a:p>
            <a:pPr marL="87313" marR="0" lvl="3" indent="0" algn="l" defTabSz="914400" rtl="0" eaLnBrk="1" fontAlgn="auto" latinLnBrk="0" hangingPunct="1">
              <a:lnSpc>
                <a:spcPct val="100000"/>
              </a:lnSpc>
              <a:spcBef>
                <a:spcPts val="0"/>
              </a:spcBef>
              <a:spcAft>
                <a:spcPts val="0"/>
              </a:spcAft>
              <a:buClrTx/>
              <a:buSzTx/>
              <a:buFontTx/>
              <a:buNone/>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Awards &amp; Qualifications </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Master of Laws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Monash University</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Bachelor of Economics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Monash University</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300" b="1">
                <a:solidFill>
                  <a:prstClr val="black"/>
                </a:solidFill>
                <a:latin typeface="Calibri" panose="020F0502020204030204"/>
              </a:rPr>
              <a:t>Harvard Business School Online </a:t>
            </a:r>
            <a:r>
              <a:rPr lang="en-AU" sz="1300">
                <a:solidFill>
                  <a:prstClr val="black"/>
                </a:solidFill>
                <a:latin typeface="Calibri" panose="020F0502020204030204"/>
              </a:rPr>
              <a:t>– Disruptive Strategy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mn-cs"/>
            </a:endParaRP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CEO of Year 2018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Finalist</a:t>
            </a:r>
          </a:p>
          <a:p>
            <a:pPr marL="271463"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Australian Tourism Executive of Year 2017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Finalist </a:t>
            </a:r>
          </a:p>
        </p:txBody>
      </p:sp>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501848"/>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65720" y="-3213"/>
            <a:ext cx="11092543" cy="461665"/>
          </a:xfrm>
          <a:prstGeom prst="rect">
            <a:avLst/>
          </a:prstGeom>
          <a:noFill/>
        </p:spPr>
        <p:txBody>
          <a:bodyPr wrap="square">
            <a:spAutoFit/>
          </a:bodyPr>
          <a:lstStyle/>
          <a:p>
            <a:pPr lvl="0">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ODIN360 Project Team: Steven Wright </a:t>
            </a:r>
            <a:r>
              <a:rPr kumimoji="0" lang="en-AU" sz="2400" i="0" u="none" strike="noStrike" kern="1200" cap="none" spc="0" normalizeH="0" baseline="0" noProof="0">
                <a:ln>
                  <a:noFill/>
                </a:ln>
                <a:solidFill>
                  <a:prstClr val="white"/>
                </a:solidFill>
                <a:effectLst/>
                <a:uLnTx/>
                <a:uFillTx/>
                <a:latin typeface="Calibri" panose="020F0502020204030204"/>
                <a:ea typeface="+mn-ea"/>
                <a:cs typeface="+mn-cs"/>
              </a:rPr>
              <a:t>- </a:t>
            </a:r>
            <a:r>
              <a:rPr lang="en-AU" sz="2400" b="1">
                <a:solidFill>
                  <a:prstClr val="white"/>
                </a:solidFill>
              </a:rPr>
              <a:t>Project Manager</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5" name="Picture 24" descr="A person wearing glasses&#10;&#10;Description automatically generated with medium confidence">
            <a:extLst>
              <a:ext uri="{FF2B5EF4-FFF2-40B4-BE49-F238E27FC236}">
                <a16:creationId xmlns:a16="http://schemas.microsoft.com/office/drawing/2014/main" id="{3027EF0D-047A-4730-B255-C5800F1450D7}"/>
              </a:ext>
            </a:extLst>
          </p:cNvPr>
          <p:cNvPicPr>
            <a:picLocks noChangeAspect="1"/>
          </p:cNvPicPr>
          <p:nvPr/>
        </p:nvPicPr>
        <p:blipFill rotWithShape="1">
          <a:blip r:embed="rId3">
            <a:extLst>
              <a:ext uri="{28A0092B-C50C-407E-A947-70E740481C1C}">
                <a14:useLocalDpi xmlns:a14="http://schemas.microsoft.com/office/drawing/2010/main" val="0"/>
              </a:ext>
            </a:extLst>
          </a:blip>
          <a:srcRect l="7048" r="13731" b="23794"/>
          <a:stretch/>
        </p:blipFill>
        <p:spPr>
          <a:xfrm>
            <a:off x="277549" y="726201"/>
            <a:ext cx="1297649" cy="1335511"/>
          </a:xfrm>
          <a:prstGeom prst="rect">
            <a:avLst/>
          </a:prstGeom>
          <a:ln w="57150">
            <a:solidFill>
              <a:srgbClr val="000033"/>
            </a:solidFill>
          </a:ln>
        </p:spPr>
      </p:pic>
      <p:sp>
        <p:nvSpPr>
          <p:cNvPr id="5" name="TextBox 4">
            <a:extLst>
              <a:ext uri="{FF2B5EF4-FFF2-40B4-BE49-F238E27FC236}">
                <a16:creationId xmlns:a16="http://schemas.microsoft.com/office/drawing/2014/main" id="{2860E640-EEA0-4FEF-BB88-54E219515B18}"/>
              </a:ext>
            </a:extLst>
          </p:cNvPr>
          <p:cNvSpPr txBox="1"/>
          <p:nvPr/>
        </p:nvSpPr>
        <p:spPr>
          <a:xfrm>
            <a:off x="1684907" y="669421"/>
            <a:ext cx="5469634" cy="184665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effectLst/>
                <a:uLnTx/>
                <a:uFillTx/>
                <a:latin typeface="Calibri" panose="020F0502020204030204"/>
                <a:ea typeface="+mn-ea"/>
                <a:cs typeface="+mn-cs"/>
              </a:rPr>
              <a:t>Steven Wright </a:t>
            </a:r>
            <a:r>
              <a:rPr kumimoji="0" lang="en-AU" sz="1400" b="0" i="0" u="none" strike="noStrike" kern="1200" cap="none" spc="0" normalizeH="0" baseline="0" noProof="0">
                <a:ln>
                  <a:noFill/>
                </a:ln>
                <a:effectLst/>
                <a:uLnTx/>
                <a:uFillTx/>
                <a:latin typeface="Calibri" panose="020F0502020204030204"/>
                <a:ea typeface="+mn-ea"/>
                <a:cs typeface="+mn-cs"/>
              </a:rPr>
              <a:t>is the founder and MD of </a:t>
            </a:r>
            <a:r>
              <a:rPr kumimoji="0" lang="en-AU" sz="1400" b="0" i="0" u="none" strike="noStrike" kern="1200" cap="none" spc="0" normalizeH="0" baseline="0" noProof="0" err="1">
                <a:ln>
                  <a:noFill/>
                </a:ln>
                <a:effectLst/>
                <a:uLnTx/>
                <a:uFillTx/>
                <a:latin typeface="Calibri" panose="020F0502020204030204"/>
                <a:ea typeface="+mn-ea"/>
                <a:cs typeface="+mn-cs"/>
              </a:rPr>
              <a:t>ODIN360</a:t>
            </a:r>
            <a:r>
              <a:rPr kumimoji="0" lang="en-AU" sz="1400" b="0" i="0" u="none" strike="noStrike" kern="1200" cap="none" spc="0" normalizeH="0" baseline="0" noProof="0">
                <a:ln>
                  <a:noFill/>
                </a:ln>
                <a:effectLst/>
                <a:uLnTx/>
                <a:uFillTx/>
                <a:latin typeface="Calibri" panose="020F0502020204030204"/>
                <a:ea typeface="+mn-ea"/>
                <a:cs typeface="+mn-cs"/>
              </a:rPr>
              <a:t>. He is an extremely experienced consultant and leader in strategy, tourism, economic development and business planning. He has held Board, CEO and private consulting roles in </a:t>
            </a:r>
            <a:r>
              <a:rPr lang="en-AU" sz="1400">
                <a:latin typeface="Calibri" panose="020F0502020204030204"/>
              </a:rPr>
              <a:t>well-known</a:t>
            </a:r>
            <a:r>
              <a:rPr kumimoji="0" lang="en-AU" sz="1400" b="0" i="0" u="none" strike="noStrike" kern="1200" cap="none" spc="0" normalizeH="0" baseline="0" noProof="0">
                <a:ln>
                  <a:noFill/>
                </a:ln>
                <a:effectLst/>
                <a:uLnTx/>
                <a:uFillTx/>
                <a:latin typeface="Calibri" panose="020F0502020204030204"/>
                <a:ea typeface="+mn-ea"/>
                <a:cs typeface="+mn-cs"/>
              </a:rPr>
              <a:t> organisations in the public and private sector for over 25 years. He has the unique skill of being able to balance the often conflicting commercial / economic imperatives with community needs, social licence and public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4E365425-CFFE-4A97-8E2A-91A155075C6A}"/>
              </a:ext>
            </a:extLst>
          </p:cNvPr>
          <p:cNvSpPr txBox="1"/>
          <p:nvPr/>
        </p:nvSpPr>
        <p:spPr>
          <a:xfrm>
            <a:off x="7178814" y="558272"/>
            <a:ext cx="5037985" cy="3293209"/>
          </a:xfrm>
          <a:prstGeom prst="rect">
            <a:avLst/>
          </a:prstGeom>
          <a:noFill/>
        </p:spPr>
        <p:txBody>
          <a:bodyPr wrap="square" lIns="91440" tIns="45720" rIns="91440" bIns="45720" rtlCol="0" anchor="t">
            <a:spAutoFit/>
          </a:bodyPr>
          <a:lstStyle/>
          <a:p>
            <a:pPr marL="271145" marR="0" lvl="2" indent="-184150" algn="ctr" defTabSz="914400" rtl="0" eaLnBrk="1" fontAlgn="auto" latinLnBrk="0" hangingPunct="1">
              <a:lnSpc>
                <a:spcPct val="100000"/>
              </a:lnSpc>
              <a:spcBef>
                <a:spcPts val="0"/>
              </a:spcBef>
              <a:spcAft>
                <a:spcPts val="0"/>
              </a:spcAft>
              <a:buClrTx/>
              <a:buSzTx/>
              <a:buFontTx/>
              <a:buNone/>
              <a:tabLst/>
              <a:defRPr/>
            </a:pPr>
            <a:r>
              <a:rPr kumimoji="0" lang="en-AU" b="1" i="0" u="none" strike="noStrike" kern="1200" cap="none" spc="0" normalizeH="0" baseline="0" noProof="0">
                <a:ln>
                  <a:noFill/>
                </a:ln>
                <a:solidFill>
                  <a:prstClr val="black"/>
                </a:solidFill>
                <a:effectLst/>
                <a:uLnTx/>
                <a:uFillTx/>
                <a:latin typeface="Calibri" panose="020F0502020204030204"/>
                <a:ea typeface="+mn-ea"/>
                <a:cs typeface="+mn-cs"/>
              </a:rPr>
              <a:t>Career Highlights </a:t>
            </a:r>
            <a:endParaRPr kumimoji="0" lang="en-US" b="0" i="0" u="none" strike="noStrike" kern="1200" cap="none" spc="0" normalizeH="0" baseline="0" noProof="0">
              <a:ln>
                <a:noFill/>
              </a:ln>
              <a:solidFill>
                <a:prstClr val="black"/>
              </a:solidFill>
              <a:effectLst/>
              <a:uLnTx/>
              <a:uFillTx/>
              <a:latin typeface="Calibri" panose="020F0502020204030204"/>
              <a:ea typeface="+mn-ea"/>
              <a:cs typeface="+mn-cs"/>
            </a:endParaRPr>
          </a:p>
          <a:p>
            <a:pPr marL="271145" marR="0" lvl="2" indent="-184150" algn="l" defTabSz="914400" rtl="0" eaLnBrk="1" fontAlgn="auto" latinLnBrk="0" hangingPunct="1">
              <a:lnSpc>
                <a:spcPct val="100000"/>
              </a:lnSpc>
              <a:spcBef>
                <a:spcPts val="0"/>
              </a:spcBef>
              <a:spcAft>
                <a:spcPts val="0"/>
              </a:spcAft>
              <a:buClrTx/>
              <a:buSzTx/>
              <a:buFontTx/>
              <a:buNone/>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Current</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MD &amp; Founder - </a:t>
            </a:r>
            <a:r>
              <a:rPr kumimoji="0" lang="en-AU" sz="1300" b="1" i="0" u="none" strike="noStrike" kern="1200" cap="none" spc="0" normalizeH="0" baseline="0" noProof="0" err="1">
                <a:ln>
                  <a:noFill/>
                </a:ln>
                <a:solidFill>
                  <a:prstClr val="black"/>
                </a:solidFill>
                <a:effectLst/>
                <a:uLnTx/>
                <a:uFillTx/>
                <a:latin typeface="Calibri" panose="020F0502020204030204"/>
                <a:ea typeface="+mn-ea"/>
                <a:cs typeface="+mn-cs"/>
              </a:rPr>
              <a:t>ODIN360</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management consulting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Chairman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South East Leisure Pty Ltd / City of Greater Dandenong</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Advisory Board Member - </a:t>
            </a: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Delaware North </a:t>
            </a:r>
            <a:r>
              <a:rPr lang="en-AU" sz="1300" b="1">
                <a:solidFill>
                  <a:prstClr val="black"/>
                </a:solidFill>
                <a:latin typeface="Calibri" panose="020F0502020204030204"/>
              </a:rPr>
              <a:t>A</a:t>
            </a:r>
            <a:r>
              <a:rPr kumimoji="0" lang="en-AU" sz="1300" b="1" i="0" u="none" strike="noStrike" kern="1200" cap="none" spc="0" normalizeH="0" baseline="0" noProof="0" err="1">
                <a:ln>
                  <a:noFill/>
                </a:ln>
                <a:solidFill>
                  <a:prstClr val="black"/>
                </a:solidFill>
                <a:effectLst/>
                <a:uLnTx/>
                <a:uFillTx/>
                <a:latin typeface="Calibri" panose="020F0502020204030204"/>
                <a:ea typeface="+mn-ea"/>
                <a:cs typeface="+mn-cs"/>
              </a:rPr>
              <a:t>ustralia</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mn-cs"/>
            </a:endParaRPr>
          </a:p>
          <a:p>
            <a:pPr marL="271145" marR="0" lvl="3"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300">
                <a:solidFill>
                  <a:prstClr val="black"/>
                </a:solidFill>
                <a:latin typeface="Calibri" panose="020F0502020204030204"/>
              </a:rPr>
              <a:t>Director - </a:t>
            </a:r>
            <a:r>
              <a:rPr lang="en-AU" sz="1300" b="1">
                <a:solidFill>
                  <a:prstClr val="black"/>
                </a:solidFill>
                <a:latin typeface="Calibri" panose="020F0502020204030204"/>
              </a:rPr>
              <a:t>East Gippsland Water Corporation</a:t>
            </a:r>
            <a:endParaRPr kumimoji="0" lang="en-AU" sz="1300" b="1" i="0" u="none" strike="noStrike" kern="1200" cap="none" spc="0" normalizeH="0" baseline="0" noProof="0">
              <a:ln>
                <a:noFill/>
              </a:ln>
              <a:solidFill>
                <a:prstClr val="black"/>
              </a:solidFill>
              <a:effectLst/>
              <a:uLnTx/>
              <a:uFillTx/>
              <a:latin typeface="Calibri" panose="020F0502020204030204"/>
              <a:ea typeface="+mn-ea"/>
              <a:cs typeface="+mn-cs"/>
            </a:endParaRPr>
          </a:p>
          <a:p>
            <a:pPr marL="271145" lvl="3" indent="-184150">
              <a:buFont typeface="Arial" panose="020B0604020202020204" pitchFamily="34" charset="0"/>
              <a:buChar char="•"/>
              <a:defRPr/>
            </a:pPr>
            <a:r>
              <a:rPr lang="en-AU" sz="1300">
                <a:solidFill>
                  <a:prstClr val="black"/>
                </a:solidFill>
                <a:latin typeface="Calibri" panose="020F0502020204030204"/>
              </a:rPr>
              <a:t>Director - </a:t>
            </a:r>
            <a:r>
              <a:rPr lang="en-AU" sz="1300" b="1">
                <a:solidFill>
                  <a:prstClr val="black"/>
                </a:solidFill>
                <a:latin typeface="Calibri" panose="020F0502020204030204"/>
              </a:rPr>
              <a:t>Blackburn Community Bank </a:t>
            </a:r>
            <a:r>
              <a:rPr lang="en-AU" sz="1300">
                <a:solidFill>
                  <a:prstClr val="black"/>
                </a:solidFill>
                <a:latin typeface="Calibri" panose="020F0502020204030204"/>
              </a:rPr>
              <a:t>– Bendigo Bank Franchisee</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86995" marR="0" lvl="3"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86995" marR="0" lvl="2" indent="0" algn="l" defTabSz="914400" rtl="0" eaLnBrk="1" fontAlgn="auto" latinLnBrk="0" hangingPunct="1">
              <a:lnSpc>
                <a:spcPct val="100000"/>
              </a:lnSpc>
              <a:spcBef>
                <a:spcPts val="0"/>
              </a:spcBef>
              <a:spcAft>
                <a:spcPts val="0"/>
              </a:spcAft>
              <a:buClrTx/>
              <a:buSzTx/>
              <a:buFontTx/>
              <a:buNone/>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Previous Board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a:endParaRPr>
          </a:p>
          <a:p>
            <a:pPr marL="258445"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BIG4 Holidays Parks of Aust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Tourism &amp; Events Qld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 Qld Government Authority</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Brisbane Lions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(interim) : AFL Club</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Richmond Football Club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 AFL Club</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Aust Grand Prix Corp </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CEO : Vic Govt Authority for </a:t>
            </a:r>
            <a:r>
              <a:rPr kumimoji="0" lang="en-AU" sz="1300" b="0" i="0" u="none" strike="noStrike" kern="1200" cap="none" spc="0" normalizeH="0" baseline="0" noProof="0" err="1">
                <a:ln>
                  <a:noFill/>
                </a:ln>
                <a:solidFill>
                  <a:prstClr val="black"/>
                </a:solidFill>
                <a:effectLst/>
                <a:uLnTx/>
                <a:uFillTx/>
                <a:latin typeface="Calibri" panose="020F0502020204030204"/>
                <a:ea typeface="+mn-ea"/>
                <a:cs typeface="+mn-cs"/>
              </a:rPr>
              <a:t>F1</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a:t>
            </a:r>
            <a:b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b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Australian Grand Prix and MotoGP</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a:endParaRPr>
          </a:p>
          <a:p>
            <a:pPr marL="271145" marR="0" lvl="2" indent="-1841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300" b="1" i="0" u="none" strike="noStrike" kern="1200" cap="none" spc="0" normalizeH="0" baseline="0" noProof="0">
                <a:ln>
                  <a:noFill/>
                </a:ln>
                <a:solidFill>
                  <a:prstClr val="black"/>
                </a:solidFill>
                <a:effectLst/>
                <a:uLnTx/>
                <a:uFillTx/>
                <a:latin typeface="Calibri" panose="020F0502020204030204"/>
                <a:ea typeface="+mn-ea"/>
                <a:cs typeface="+mn-cs"/>
              </a:rPr>
              <a:t>Herbert Smith Freehills</a:t>
            </a:r>
            <a:r>
              <a:rPr kumimoji="0" lang="en-AU" sz="1300" b="0" i="0" u="none" strike="noStrike" kern="1200" cap="none" spc="0" normalizeH="0" baseline="0" noProof="0">
                <a:ln>
                  <a:noFill/>
                </a:ln>
                <a:solidFill>
                  <a:prstClr val="black"/>
                </a:solidFill>
                <a:effectLst/>
                <a:uLnTx/>
                <a:uFillTx/>
                <a:latin typeface="Calibri" panose="020F0502020204030204"/>
                <a:ea typeface="+mn-ea"/>
                <a:cs typeface="+mn-cs"/>
              </a:rPr>
              <a:t>, Commercial Solicitors - senior associate  </a:t>
            </a:r>
            <a:endParaRPr kumimoji="0" lang="en-AU" sz="1300" b="0" i="0" u="none" strike="noStrike" kern="1200" cap="none" spc="0" normalizeH="0" baseline="0" noProof="0">
              <a:ln>
                <a:noFill/>
              </a:ln>
              <a:solidFill>
                <a:prstClr val="black"/>
              </a:solidFill>
              <a:effectLst/>
              <a:uLnTx/>
              <a:uFillTx/>
              <a:latin typeface="Calibri" panose="020F0502020204030204"/>
              <a:ea typeface="+mn-ea"/>
              <a:cs typeface="Calibri"/>
            </a:endParaRPr>
          </a:p>
        </p:txBody>
      </p:sp>
      <p:sp>
        <p:nvSpPr>
          <p:cNvPr id="22" name="TextBox 21">
            <a:extLst>
              <a:ext uri="{FF2B5EF4-FFF2-40B4-BE49-F238E27FC236}">
                <a16:creationId xmlns:a16="http://schemas.microsoft.com/office/drawing/2014/main" id="{A26CE98A-7157-4E78-88DC-70D127BC7CC5}"/>
              </a:ext>
            </a:extLst>
          </p:cNvPr>
          <p:cNvSpPr txBox="1"/>
          <p:nvPr/>
        </p:nvSpPr>
        <p:spPr>
          <a:xfrm>
            <a:off x="156240" y="3905487"/>
            <a:ext cx="7082926" cy="270843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lang="en-US" sz="1400" b="1" dirty="0">
                <a:latin typeface="-apple-system"/>
                <a:ea typeface="+mn-lt"/>
                <a:cs typeface="+mn-lt"/>
              </a:rPr>
              <a:t>ACHIEVEMENTS:</a:t>
            </a:r>
            <a:r>
              <a:rPr lang="en-AU" sz="1400" dirty="0">
                <a:latin typeface="-apple-system"/>
                <a:ea typeface="+mn-lt"/>
                <a:cs typeface="+mn-lt"/>
              </a:rPr>
              <a:t> </a:t>
            </a:r>
            <a:endParaRPr lang="en-AU" sz="1400" dirty="0">
              <a:latin typeface="-apple-system"/>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rPr>
              <a:t>Developed and successfully implemented corporate and tourism strategy across many large organisations and destinations including Yarra Ranges.</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rPr>
              <a:t>Created sustainable model and framework for tourism activities in National Parks.</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rPr>
              <a:t>Introduced Tourism Management Planning across each Regional Tourism Board in Queensland.</a:t>
            </a:r>
            <a:endParaRPr lang="en-AU" sz="1400" dirty="0">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rPr>
              <a:t>Created numerous masterplans for major tourism attractions and accommodation products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cs typeface="Calibri"/>
              </a:rPr>
              <a:t>Developed national tourism and accommodation strategies for multiple clients.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cs typeface="Calibri"/>
              </a:rPr>
              <a:t>Researched developed tested commercialised and implemented new tourism products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400" dirty="0">
                <a:latin typeface="Calibri" panose="020F0502020204030204"/>
              </a:rPr>
              <a:t>Creator and Founder of </a:t>
            </a:r>
            <a:r>
              <a:rPr lang="en-AU" sz="1400" dirty="0" err="1">
                <a:latin typeface="Calibri" panose="020F0502020204030204"/>
              </a:rPr>
              <a:t>Korin</a:t>
            </a:r>
            <a:r>
              <a:rPr lang="en-AU" sz="1400" dirty="0">
                <a:latin typeface="Calibri" panose="020F0502020204030204"/>
              </a:rPr>
              <a:t> </a:t>
            </a:r>
            <a:r>
              <a:rPr lang="en-AU" sz="1400" dirty="0" err="1">
                <a:latin typeface="Calibri" panose="020F0502020204030204"/>
              </a:rPr>
              <a:t>Gamadji</a:t>
            </a:r>
            <a:r>
              <a:rPr lang="en-AU" sz="1400" dirty="0">
                <a:latin typeface="Calibri" panose="020F0502020204030204"/>
              </a:rPr>
              <a:t> Institute for indigenous leadership development. Over 2,500 indigenous teens and adults have now attended courses at with </a:t>
            </a:r>
            <a:r>
              <a:rPr lang="en-AU" sz="1400" dirty="0" err="1">
                <a:latin typeface="Calibri" panose="020F0502020204030204"/>
              </a:rPr>
              <a:t>KGI</a:t>
            </a:r>
            <a:r>
              <a:rPr lang="en-AU" sz="1400" dirty="0">
                <a:latin typeface="Calibri" panose="020F0502020204030204"/>
              </a:rPr>
              <a:t>.</a:t>
            </a:r>
            <a:endParaRPr lang="en-AU" sz="1400" b="0" i="0" u="none" strike="noStrike" kern="1200" cap="none" spc="0" normalizeH="0" baseline="0" noProof="0" dirty="0">
              <a:ln>
                <a:noFill/>
              </a:ln>
              <a:effectLst/>
              <a:uLnTx/>
              <a:uFillTx/>
              <a:latin typeface="Calibri" panose="020F0502020204030204"/>
              <a:cs typeface="Calibri"/>
            </a:endParaRPr>
          </a:p>
        </p:txBody>
      </p:sp>
      <p:sp>
        <p:nvSpPr>
          <p:cNvPr id="12" name="TextBox 11">
            <a:extLst>
              <a:ext uri="{FF2B5EF4-FFF2-40B4-BE49-F238E27FC236}">
                <a16:creationId xmlns:a16="http://schemas.microsoft.com/office/drawing/2014/main" id="{20363D2D-91D6-4421-92E4-67D1C2C43551}"/>
              </a:ext>
            </a:extLst>
          </p:cNvPr>
          <p:cNvSpPr txBox="1"/>
          <p:nvPr/>
        </p:nvSpPr>
        <p:spPr>
          <a:xfrm>
            <a:off x="156240" y="2061712"/>
            <a:ext cx="1540267"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Steven Wright</a:t>
            </a:r>
          </a:p>
        </p:txBody>
      </p:sp>
      <p:sp>
        <p:nvSpPr>
          <p:cNvPr id="3" name="Rectangle 2">
            <a:extLst>
              <a:ext uri="{FF2B5EF4-FFF2-40B4-BE49-F238E27FC236}">
                <a16:creationId xmlns:a16="http://schemas.microsoft.com/office/drawing/2014/main" id="{48F891D0-426F-465D-B016-1C67FD350BBB}"/>
              </a:ext>
            </a:extLst>
          </p:cNvPr>
          <p:cNvSpPr/>
          <p:nvPr/>
        </p:nvSpPr>
        <p:spPr>
          <a:xfrm>
            <a:off x="45266" y="589474"/>
            <a:ext cx="12060559" cy="6281578"/>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2374E8B-C424-4954-94ED-AA8CDFBCB06C}"/>
              </a:ext>
            </a:extLst>
          </p:cNvPr>
          <p:cNvSpPr txBox="1"/>
          <p:nvPr/>
        </p:nvSpPr>
        <p:spPr>
          <a:xfrm>
            <a:off x="149408" y="2205419"/>
            <a:ext cx="6985616" cy="2154436"/>
          </a:xfrm>
          <a:prstGeom prst="rect">
            <a:avLst/>
          </a:prstGeom>
          <a:noFill/>
        </p:spPr>
        <p:txBody>
          <a:bodyPr wrap="square" lIns="91440" tIns="45720" rIns="91440" bIns="45720" anchor="t">
            <a:spAutoFit/>
          </a:bodyPr>
          <a:lstStyle/>
          <a:p>
            <a:r>
              <a:rPr kumimoji="0" lang="en-AU" sz="1400" b="0" i="0" u="none" strike="noStrike" kern="1200" cap="none" spc="0" normalizeH="0" baseline="0" noProof="0" dirty="0">
                <a:ln>
                  <a:noFill/>
                </a:ln>
                <a:effectLst/>
                <a:uLnTx/>
                <a:uFillTx/>
                <a:latin typeface="Calibri" panose="020F0502020204030204"/>
                <a:ea typeface="+mn-ea"/>
                <a:cs typeface="+mn-cs"/>
              </a:rPr>
              <a:t>As a consultant specialising in destination planning and former Director of the Victorian Tourism </a:t>
            </a:r>
            <a:r>
              <a:rPr kumimoji="0" lang="en-AU" sz="1400" b="0" i="0" u="none" strike="noStrike" kern="1200" cap="none" spc="0" normalizeH="0" baseline="0" noProof="0" dirty="0">
                <a:ln>
                  <a:noFill/>
                </a:ln>
                <a:effectLst/>
                <a:uLnTx/>
                <a:uFillTx/>
                <a:latin typeface="Calibri" panose="020F0502020204030204"/>
                <a:ea typeface="+mn-lt"/>
                <a:cs typeface="Calibri" panose="020F0502020204030204"/>
              </a:rPr>
              <a:t>Industry </a:t>
            </a:r>
            <a:r>
              <a:rPr lang="en-AU" sz="1400" dirty="0"/>
              <a:t>Council (VTIC), </a:t>
            </a:r>
            <a:r>
              <a:rPr kumimoji="0" lang="en-AU" sz="1400" b="0" i="0" u="none" strike="noStrike" kern="1200" cap="none" spc="0" normalizeH="0" baseline="0" noProof="0" dirty="0">
                <a:ln>
                  <a:noFill/>
                </a:ln>
                <a:effectLst/>
                <a:uLnTx/>
                <a:uFillTx/>
                <a:latin typeface="Calibri" panose="020F0502020204030204"/>
                <a:ea typeface="+mn-ea"/>
                <a:cs typeface="+mn-cs"/>
              </a:rPr>
              <a:t>CEO </a:t>
            </a:r>
            <a:r>
              <a:rPr lang="en-AU" sz="1400" dirty="0"/>
              <a:t>of Tourism &amp; Events Queensland </a:t>
            </a:r>
            <a:r>
              <a:rPr kumimoji="0" lang="en-AU" sz="1400" b="0" i="0" u="none" strike="noStrike" kern="1200" cap="none" spc="0" normalizeH="0" baseline="0" noProof="0" dirty="0">
                <a:ln>
                  <a:noFill/>
                </a:ln>
                <a:effectLst/>
                <a:uLnTx/>
                <a:uFillTx/>
                <a:latin typeface="Calibri" panose="020F0502020204030204"/>
                <a:ea typeface="+mn-ea"/>
                <a:cs typeface="+mn-cs"/>
              </a:rPr>
              <a:t>and BIG4 Holiday Parks, Steven has extensive knowledge of regional </a:t>
            </a:r>
            <a:r>
              <a:rPr lang="en-AU" sz="1400" dirty="0"/>
              <a:t>issue and needs. Steven is the lead consultant on the </a:t>
            </a:r>
            <a:r>
              <a:rPr lang="en-AU" sz="1400" dirty="0" err="1"/>
              <a:t>NTV</a:t>
            </a:r>
            <a:r>
              <a:rPr lang="en-AU" sz="1400" dirty="0"/>
              <a:t> Gulf Station project as well as the DMP and Workforce Plan for Yarra Ranges Tourism.</a:t>
            </a:r>
          </a:p>
          <a:p>
            <a:endParaRPr lang="en-AU" sz="800" dirty="0">
              <a:latin typeface="Calibri" panose="020F0502020204030204"/>
            </a:endParaRPr>
          </a:p>
          <a:p>
            <a:r>
              <a:rPr lang="en-AU" sz="1400" dirty="0">
                <a:latin typeface="Calibri" panose="020F0502020204030204"/>
              </a:rPr>
              <a:t>Across these varied roles, h</a:t>
            </a:r>
            <a:r>
              <a:rPr kumimoji="0" lang="en-AU" sz="1400" b="0" i="0" u="none" strike="noStrike" kern="1200" cap="none" spc="0" normalizeH="0" baseline="0" noProof="0" dirty="0">
                <a:ln>
                  <a:noFill/>
                </a:ln>
                <a:effectLst/>
                <a:uLnTx/>
                <a:uFillTx/>
                <a:latin typeface="Calibri" panose="020F0502020204030204"/>
                <a:ea typeface="+mn-ea"/>
                <a:cs typeface="+mn-cs"/>
              </a:rPr>
              <a:t>e has managed complex stakeholder and government relationships to achieve successful outcomes. As a qualified lawyer, accountant and </a:t>
            </a:r>
            <a:r>
              <a:rPr kumimoji="0" lang="en-AU" sz="1400" b="0" i="0" u="none" strike="noStrike" kern="1200" cap="none" spc="0" normalizeH="0" baseline="0" noProof="0" dirty="0" err="1">
                <a:ln>
                  <a:noFill/>
                </a:ln>
                <a:effectLst/>
                <a:uLnTx/>
                <a:uFillTx/>
                <a:latin typeface="Calibri" panose="020F0502020204030204"/>
                <a:ea typeface="+mn-ea"/>
                <a:cs typeface="+mn-cs"/>
              </a:rPr>
              <a:t>AICD</a:t>
            </a:r>
            <a:r>
              <a:rPr kumimoji="0" lang="en-AU" sz="1400" b="0" i="0" u="none" strike="noStrike" kern="1200" cap="none" spc="0" normalizeH="0" baseline="0" noProof="0" dirty="0">
                <a:ln>
                  <a:noFill/>
                </a:ln>
                <a:effectLst/>
                <a:uLnTx/>
                <a:uFillTx/>
                <a:latin typeface="Calibri" panose="020F0502020204030204"/>
                <a:ea typeface="+mn-ea"/>
                <a:cs typeface="+mn-cs"/>
              </a:rPr>
              <a:t> Graduate, Steven has the academic, legal and practical governance, commercial, financial and operational experiences to ensure </a:t>
            </a:r>
            <a:r>
              <a:rPr lang="en-AU" sz="1400" dirty="0"/>
              <a:t>project success.</a:t>
            </a:r>
            <a:endParaRPr lang="en-AU" sz="1400" dirty="0">
              <a:latin typeface="Calibri" panose="020F0502020204030204"/>
            </a:endParaRPr>
          </a:p>
          <a:p>
            <a:endParaRPr lang="en-AU" sz="1400" dirty="0"/>
          </a:p>
        </p:txBody>
      </p:sp>
      <p:sp>
        <p:nvSpPr>
          <p:cNvPr id="6" name="Footer Placeholder 5">
            <a:extLst>
              <a:ext uri="{FF2B5EF4-FFF2-40B4-BE49-F238E27FC236}">
                <a16:creationId xmlns:a16="http://schemas.microsoft.com/office/drawing/2014/main" id="{3A3D2E60-E247-4080-A165-5BEB25C5C874}"/>
              </a:ext>
            </a:extLst>
          </p:cNvPr>
          <p:cNvSpPr>
            <a:spLocks noGrp="1"/>
          </p:cNvSpPr>
          <p:nvPr>
            <p:ph type="ftr" sz="quarter" idx="11"/>
          </p:nvPr>
        </p:nvSpPr>
        <p:spPr>
          <a:xfrm>
            <a:off x="8432575" y="6575244"/>
            <a:ext cx="4114800" cy="365125"/>
          </a:xfrm>
        </p:spPr>
        <p:txBody>
          <a:bodyPr/>
          <a:lstStyle/>
          <a:p>
            <a:r>
              <a:rPr lang="en-AU"/>
              <a:t>Strictly Confidential</a:t>
            </a:r>
          </a:p>
        </p:txBody>
      </p:sp>
      <p:sp>
        <p:nvSpPr>
          <p:cNvPr id="7" name="Slide Number Placeholder 6">
            <a:extLst>
              <a:ext uri="{FF2B5EF4-FFF2-40B4-BE49-F238E27FC236}">
                <a16:creationId xmlns:a16="http://schemas.microsoft.com/office/drawing/2014/main" id="{026F6D94-1EE2-47AF-9497-74DD70898BD2}"/>
              </a:ext>
            </a:extLst>
          </p:cNvPr>
          <p:cNvSpPr>
            <a:spLocks noGrp="1"/>
          </p:cNvSpPr>
          <p:nvPr>
            <p:ph type="sldNum" sz="quarter" idx="12"/>
          </p:nvPr>
        </p:nvSpPr>
        <p:spPr>
          <a:xfrm>
            <a:off x="9278938" y="6533709"/>
            <a:ext cx="2743200" cy="365125"/>
          </a:xfrm>
        </p:spPr>
        <p:txBody>
          <a:bodyPr/>
          <a:lstStyle/>
          <a:p>
            <a:fld id="{EADCA1C5-0FBF-471E-AA07-FA3A59DF0D1E}" type="slidenum">
              <a:rPr lang="en-AU" smtClean="0"/>
              <a:t>12</a:t>
            </a:fld>
            <a:endParaRPr lang="en-AU"/>
          </a:p>
        </p:txBody>
      </p:sp>
    </p:spTree>
    <p:extLst>
      <p:ext uri="{BB962C8B-B14F-4D97-AF65-F5344CB8AC3E}">
        <p14:creationId xmlns:p14="http://schemas.microsoft.com/office/powerpoint/2010/main" val="2956524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ODIN360 : Mike Billing </a:t>
            </a:r>
            <a:r>
              <a:rPr kumimoji="0" lang="en-AU" sz="24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Tourism Marketing Specialist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253112A-9D41-4DC7-AFC4-D7E6622BBC1F}"/>
              </a:ext>
            </a:extLst>
          </p:cNvPr>
          <p:cNvSpPr txBox="1"/>
          <p:nvPr/>
        </p:nvSpPr>
        <p:spPr>
          <a:xfrm>
            <a:off x="7358938" y="3826715"/>
            <a:ext cx="4411743" cy="492443"/>
          </a:xfrm>
          <a:prstGeom prst="rect">
            <a:avLst/>
          </a:prstGeom>
          <a:noFill/>
        </p:spPr>
        <p:txBody>
          <a:bodyPr wrap="square" rtlCol="0">
            <a:spAutoFit/>
          </a:bodyPr>
          <a:lstStyle/>
          <a:p>
            <a:pPr marL="88900" marR="0" lvl="0" indent="0" algn="l" defTabSz="914400" rtl="0" eaLnBrk="1" fontAlgn="auto" latinLnBrk="0" hangingPunct="1">
              <a:lnSpc>
                <a:spcPct val="100000"/>
              </a:lnSpc>
              <a:spcBef>
                <a:spcPts val="0"/>
              </a:spcBef>
              <a:spcAft>
                <a:spcPts val="0"/>
              </a:spcAft>
              <a:buClrTx/>
              <a:buSzTx/>
              <a:buFontTx/>
              <a:buNone/>
              <a:tabLst/>
              <a:defRPr/>
            </a:pPr>
            <a:endParaRPr kumimoji="0" lang="en-AU" sz="8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891FE3AB-81CA-45DD-A313-C5998C6C34BD}"/>
              </a:ext>
            </a:extLst>
          </p:cNvPr>
          <p:cNvSpPr/>
          <p:nvPr/>
        </p:nvSpPr>
        <p:spPr>
          <a:xfrm>
            <a:off x="143093" y="595160"/>
            <a:ext cx="11883710" cy="6049945"/>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156B8765-6D4E-4835-A026-95FE76901CB6}"/>
              </a:ext>
            </a:extLst>
          </p:cNvPr>
          <p:cNvSpPr txBox="1"/>
          <p:nvPr/>
        </p:nvSpPr>
        <p:spPr>
          <a:xfrm>
            <a:off x="249411" y="6185288"/>
            <a:ext cx="7718279"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rPr>
              <a:t>  </a:t>
            </a:r>
            <a:endParaRPr kumimoji="0" lang="en-AU"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24" name="Picture 2" descr="Mike Billing">
            <a:extLst>
              <a:ext uri="{FF2B5EF4-FFF2-40B4-BE49-F238E27FC236}">
                <a16:creationId xmlns:a16="http://schemas.microsoft.com/office/drawing/2014/main" id="{E159B7E5-B684-AB14-67FE-28209F03AA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04" y="716225"/>
            <a:ext cx="1139967" cy="1175096"/>
          </a:xfrm>
          <a:prstGeom prst="rect">
            <a:avLst/>
          </a:prstGeom>
          <a:noFill/>
          <a:ln w="38100">
            <a:solidFill>
              <a:srgbClr val="000033"/>
            </a:solidFill>
          </a:ln>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8BE4343A-8344-3E32-CEA0-08A8845AB20B}"/>
              </a:ext>
            </a:extLst>
          </p:cNvPr>
          <p:cNvSpPr txBox="1"/>
          <p:nvPr/>
        </p:nvSpPr>
        <p:spPr>
          <a:xfrm>
            <a:off x="1759094" y="656400"/>
            <a:ext cx="5493319" cy="1508105"/>
          </a:xfrm>
          <a:prstGeom prst="rect">
            <a:avLst/>
          </a:prstGeom>
          <a:noFill/>
        </p:spPr>
        <p:txBody>
          <a:bodyPr wrap="square" lIns="91440" tIns="45720" rIns="91440" bIns="45720" anchor="t">
            <a:spAutoFit/>
          </a:bodyPr>
          <a:lstStyle/>
          <a:p>
            <a:pPr>
              <a:defRPr/>
            </a:pPr>
            <a:r>
              <a:rPr kumimoji="0" lang="en-US" sz="1400" b="0" i="0" u="none" strike="noStrike" kern="1200" cap="none" spc="0" normalizeH="0" baseline="0" noProof="0">
                <a:ln>
                  <a:noFill/>
                </a:ln>
                <a:effectLst/>
                <a:uLnTx/>
                <a:uFillTx/>
                <a:latin typeface="Calibri" panose="020F0502020204030204"/>
                <a:ea typeface="+mn-ea"/>
                <a:cs typeface="+mn-cs"/>
              </a:rPr>
              <a:t>Mike Billing is a highly experienced business professional having worked in a diverse range of roles both in Australia and internationally.</a:t>
            </a:r>
            <a:r>
              <a:rPr lang="en-US" sz="1400">
                <a:latin typeface="Calibri" panose="020F0502020204030204"/>
              </a:rPr>
              <a:t> </a:t>
            </a:r>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a:p>
            <a:pPr>
              <a:defRPr/>
            </a:pPr>
            <a:r>
              <a:rPr kumimoji="0" lang="en-US" sz="1400" b="0" i="0" u="none" strike="noStrike" kern="1200" cap="none" spc="0" normalizeH="0" baseline="0" noProof="0">
                <a:ln>
                  <a:noFill/>
                </a:ln>
                <a:effectLst/>
                <a:uLnTx/>
                <a:uFillTx/>
                <a:latin typeface="Calibri" panose="020F0502020204030204"/>
                <a:ea typeface="+mn-ea"/>
                <a:cs typeface="+mn-cs"/>
              </a:rPr>
              <a:t>He brings a broad skill set to projects with 20 years</a:t>
            </a:r>
            <a:r>
              <a:rPr lang="en-US" sz="1400">
                <a:latin typeface="Calibri" panose="020F0502020204030204"/>
              </a:rPr>
              <a:t>'</a:t>
            </a:r>
            <a:r>
              <a:rPr kumimoji="0" lang="en-US" sz="1400" b="0" i="0" u="none" strike="noStrike" kern="1200" cap="none" spc="0" normalizeH="0" baseline="0" noProof="0">
                <a:ln>
                  <a:noFill/>
                </a:ln>
                <a:effectLst/>
                <a:uLnTx/>
                <a:uFillTx/>
                <a:latin typeface="Calibri" panose="020F0502020204030204"/>
                <a:ea typeface="+mn-ea"/>
                <a:cs typeface="+mn-cs"/>
              </a:rPr>
              <a:t> experience</a:t>
            </a:r>
            <a:r>
              <a:rPr lang="en-US" sz="1400">
                <a:latin typeface="Calibri" panose="020F0502020204030204"/>
              </a:rPr>
              <a:t>. </a:t>
            </a:r>
            <a:r>
              <a:rPr kumimoji="0" lang="en-US" sz="1400" b="0" i="0" u="none" strike="noStrike" kern="1200" cap="none" spc="0" normalizeH="0" baseline="0" noProof="0">
                <a:ln>
                  <a:noFill/>
                </a:ln>
                <a:effectLst/>
                <a:uLnTx/>
                <a:uFillTx/>
                <a:latin typeface="Calibri" panose="020F0502020204030204"/>
                <a:ea typeface="+mn-ea"/>
                <a:cs typeface="+mn-cs"/>
              </a:rPr>
              <a:t>Mike has significant experience in the tourism, local government, sport, </a:t>
            </a:r>
            <a:r>
              <a:rPr lang="en-US" sz="1400">
                <a:latin typeface="Calibri" panose="020F0502020204030204"/>
              </a:rPr>
              <a:t>major events and</a:t>
            </a:r>
            <a:r>
              <a:rPr kumimoji="0" lang="en-US" sz="1400" b="0" i="0" u="none" strike="noStrike" kern="1200" cap="none" spc="0" normalizeH="0" baseline="0" noProof="0">
                <a:ln>
                  <a:noFill/>
                </a:ln>
                <a:effectLst/>
                <a:uLnTx/>
                <a:uFillTx/>
                <a:latin typeface="Calibri" panose="020F0502020204030204"/>
                <a:ea typeface="+mn-ea"/>
                <a:cs typeface="+mn-cs"/>
              </a:rPr>
              <a:t> venue management </a:t>
            </a:r>
            <a:r>
              <a:rPr lang="en-US" sz="1400">
                <a:latin typeface="Calibri" panose="020F0502020204030204"/>
              </a:rPr>
              <a:t>industries</a:t>
            </a:r>
            <a:r>
              <a:rPr kumimoji="0" lang="en-US" sz="1400" b="0" i="0" u="none" strike="noStrike" kern="1200" cap="none" spc="0" normalizeH="0" baseline="0" noProof="0">
                <a:ln>
                  <a:noFill/>
                </a:ln>
                <a:effectLst/>
                <a:uLnTx/>
                <a:uFillTx/>
                <a:latin typeface="Calibri" panose="020F0502020204030204"/>
                <a:ea typeface="+mn-ea"/>
                <a:cs typeface="+mn-cs"/>
              </a:rPr>
              <a:t>.</a:t>
            </a:r>
            <a:r>
              <a:rPr lang="en-US" sz="1400">
                <a:latin typeface="Calibri" panose="020F0502020204030204"/>
              </a:rPr>
              <a:t> </a:t>
            </a:r>
            <a:endParaRPr lang="en-US" sz="1400" b="0" i="0" u="none" strike="noStrike" kern="1200" cap="none" spc="0" normalizeH="0" baseline="0" noProof="0">
              <a:ln>
                <a:noFill/>
              </a:ln>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50D7E512-6CFA-CD3E-4E5D-EBF8DA2D0AF2}"/>
              </a:ext>
            </a:extLst>
          </p:cNvPr>
          <p:cNvSpPr txBox="1"/>
          <p:nvPr/>
        </p:nvSpPr>
        <p:spPr>
          <a:xfrm>
            <a:off x="242925" y="2054178"/>
            <a:ext cx="7538203" cy="424731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kumimoji="0" lang="en-US" sz="1400" b="0" i="0" u="none" strike="noStrike" kern="1200" cap="none" spc="0" normalizeH="0" baseline="0" noProof="0" dirty="0">
                <a:ln>
                  <a:noFill/>
                </a:ln>
                <a:effectLst/>
                <a:uLnTx/>
                <a:uFillTx/>
                <a:latin typeface="Calibri" panose="020F0502020204030204"/>
                <a:ea typeface="+mn-ea"/>
                <a:cs typeface="+mn-cs"/>
              </a:rPr>
              <a:t>Having been </a:t>
            </a:r>
            <a:r>
              <a:rPr kumimoji="0" lang="en-US" sz="1400" b="0" i="0" u="none" strike="noStrike" kern="1200" cap="none" spc="0" normalizeH="0" baseline="0" noProof="0" dirty="0" err="1">
                <a:ln>
                  <a:noFill/>
                </a:ln>
                <a:effectLst/>
                <a:uLnTx/>
                <a:uFillTx/>
                <a:latin typeface="Calibri" panose="020F0502020204030204"/>
                <a:ea typeface="+mn-ea"/>
                <a:cs typeface="+mn-cs"/>
              </a:rPr>
              <a:t>recognised</a:t>
            </a:r>
            <a:r>
              <a:rPr kumimoji="0" lang="en-US" sz="1400" b="0" i="0" u="none" strike="noStrike" kern="1200" cap="none" spc="0" normalizeH="0" baseline="0" noProof="0" dirty="0">
                <a:ln>
                  <a:noFill/>
                </a:ln>
                <a:effectLst/>
                <a:uLnTx/>
                <a:uFillTx/>
                <a:latin typeface="Calibri" panose="020F0502020204030204"/>
                <a:ea typeface="+mn-ea"/>
                <a:cs typeface="+mn-cs"/>
              </a:rPr>
              <a:t> as one of Australia’s top 50 Chief Marketing Officers, Mike brings commercial and business acumen to help achieve the best results for the tourism marketing projects in which he is involved.</a:t>
            </a:r>
            <a:r>
              <a:rPr lang="en-US" sz="1400" dirty="0">
                <a:latin typeface="Calibri" panose="020F0502020204030204"/>
              </a:rPr>
              <a:t>  </a:t>
            </a:r>
            <a:endParaRPr lang="en-US" sz="1400" b="0" i="0" u="none" strike="noStrike" kern="1200" cap="none" spc="0" normalizeH="0" baseline="0" noProof="0" dirty="0">
              <a:ln>
                <a:noFill/>
              </a:ln>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kumimoji="0" lang="en-US" sz="1400" b="0" i="0" u="none" strike="noStrike" kern="1200" cap="none" spc="0" normalizeH="0" baseline="0" noProof="0" dirty="0">
                <a:ln>
                  <a:noFill/>
                </a:ln>
                <a:effectLst/>
                <a:uLnTx/>
                <a:uFillTx/>
                <a:latin typeface="Calibri" panose="020F0502020204030204"/>
                <a:ea typeface="+mn-ea"/>
                <a:cs typeface="+mn-cs"/>
              </a:rPr>
              <a:t>He has worked with Federation Square to review their marketing and commercial approaches to destination activations. </a:t>
            </a:r>
            <a:r>
              <a:rPr kumimoji="0" lang="en-AU" sz="1400" b="0" i="0" u="none" strike="noStrike" kern="1200" cap="none" spc="0" normalizeH="0" baseline="0" noProof="0" dirty="0">
                <a:ln>
                  <a:noFill/>
                </a:ln>
                <a:effectLst/>
                <a:uLnTx/>
                <a:uFillTx/>
                <a:latin typeface="Calibri" panose="020F0502020204030204"/>
                <a:ea typeface="+mn-ea"/>
                <a:cs typeface="+mn-cs"/>
              </a:rPr>
              <a:t>Mike undertook a strategic review of the newly created Business, Tourism and Marketing function for Nillumbik Council and developed an action plan for the business unit to work to. This required an analysis of existing data, research and other information that Council held as well as collating other sources that helped in evaluating the issues that were faced at Nillumbik.</a:t>
            </a:r>
            <a:r>
              <a:rPr lang="en-AU" sz="1400" dirty="0">
                <a:latin typeface="Calibri" panose="020F0502020204030204"/>
              </a:rPr>
              <a:t> </a:t>
            </a:r>
            <a:endParaRPr kumimoji="0" lang="en-US" sz="1400" b="0" i="0" u="none" strike="noStrike" kern="1200" cap="none" spc="0" normalizeH="0" baseline="0" noProof="0">
              <a:ln>
                <a:noFill/>
              </a:ln>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defRPr/>
            </a:pPr>
            <a:r>
              <a:rPr kumimoji="0" lang="en-US" sz="1400" b="0" i="0" u="none" strike="noStrike" kern="1200" cap="none" spc="0" normalizeH="0" baseline="0" noProof="0" dirty="0">
                <a:ln>
                  <a:noFill/>
                </a:ln>
                <a:effectLst/>
                <a:uLnTx/>
                <a:uFillTx/>
                <a:latin typeface="Calibri" panose="020F0502020204030204"/>
                <a:ea typeface="+mn-ea"/>
                <a:cs typeface="+mn-cs"/>
              </a:rPr>
              <a:t>He </a:t>
            </a:r>
            <a:r>
              <a:rPr lang="en-US" sz="1400">
                <a:latin typeface="Calibri" panose="020F0502020204030204"/>
              </a:rPr>
              <a:t>has worked on the </a:t>
            </a:r>
            <a:r>
              <a:rPr lang="en-US" sz="1400" err="1">
                <a:latin typeface="Calibri" panose="020F0502020204030204"/>
              </a:rPr>
              <a:t>Yarra</a:t>
            </a:r>
            <a:r>
              <a:rPr kumimoji="0" lang="en-US" sz="1400" b="0" i="0" u="none" strike="noStrike" kern="1200" cap="none" spc="0" normalizeH="0" baseline="0" noProof="0" dirty="0">
                <a:ln>
                  <a:noFill/>
                </a:ln>
                <a:effectLst/>
                <a:uLnTx/>
                <a:uFillTx/>
                <a:latin typeface="Calibri" panose="020F0502020204030204"/>
                <a:ea typeface="+mn-ea"/>
                <a:cs typeface="+mn-cs"/>
              </a:rPr>
              <a:t> Ranges </a:t>
            </a:r>
            <a:r>
              <a:rPr lang="en-US" sz="1400">
                <a:latin typeface="Calibri" panose="020F0502020204030204"/>
              </a:rPr>
              <a:t>Destination Management Plan delivered by ODIN360</a:t>
            </a:r>
            <a:r>
              <a:rPr kumimoji="0" lang="en-US" sz="1400" b="0" i="0" u="none" strike="noStrike" kern="1200" cap="none" spc="0" normalizeH="0" baseline="0" noProof="0" dirty="0">
                <a:ln>
                  <a:noFill/>
                </a:ln>
                <a:effectLst/>
                <a:uLnTx/>
                <a:uFillTx/>
                <a:latin typeface="Calibri" panose="020F0502020204030204"/>
                <a:ea typeface="+mn-ea"/>
                <a:cs typeface="+mn-cs"/>
              </a:rPr>
              <a:t> where he </a:t>
            </a:r>
            <a:r>
              <a:rPr lang="en-US" sz="1400">
                <a:latin typeface="Calibri" panose="020F0502020204030204"/>
              </a:rPr>
              <a:t>oversaw</a:t>
            </a:r>
            <a:r>
              <a:rPr kumimoji="0" lang="en-US" sz="1400" b="0" i="0" u="none" strike="noStrike" kern="1200" cap="none" spc="0" normalizeH="0" baseline="0" noProof="0" dirty="0">
                <a:ln>
                  <a:noFill/>
                </a:ln>
                <a:effectLst/>
                <a:uLnTx/>
                <a:uFillTx/>
                <a:latin typeface="Calibri" panose="020F0502020204030204"/>
                <a:ea typeface="+mn-ea"/>
                <a:cs typeface="+mn-cs"/>
              </a:rPr>
              <a:t> the community engagement and development of the Local Area Action Plans</a:t>
            </a:r>
            <a:r>
              <a:rPr lang="en-US" sz="1400" dirty="0">
                <a:latin typeface="Calibri" panose="020F0502020204030204"/>
              </a:rPr>
              <a:t> and Destination Management Plan</a:t>
            </a:r>
            <a:r>
              <a:rPr kumimoji="0" lang="en-US" sz="1400" b="0" i="0" u="none" strike="noStrike" kern="1200" cap="none" spc="0" normalizeH="0" baseline="0" noProof="0" dirty="0">
                <a:ln>
                  <a:noFill/>
                </a:ln>
                <a:effectLst/>
                <a:uLnTx/>
                <a:uFillTx/>
                <a:latin typeface="Calibri" panose="020F0502020204030204"/>
                <a:ea typeface="+mn-ea"/>
                <a:cs typeface="+mn-cs"/>
              </a:rPr>
              <a:t>. </a:t>
            </a:r>
            <a:r>
              <a:rPr lang="en-US" sz="1400">
                <a:latin typeface="Calibri" panose="020F0502020204030204"/>
              </a:rPr>
              <a:t>Mike is also currently working on the Gulf Station Project with National Trust Victoria.  Previously</a:t>
            </a:r>
            <a:r>
              <a:rPr kumimoji="0" lang="en-US" sz="1400" b="0" i="0" u="none" strike="noStrike" kern="1200" cap="none" spc="0" normalizeH="0" baseline="0" noProof="0" dirty="0">
                <a:ln>
                  <a:noFill/>
                </a:ln>
                <a:effectLst/>
                <a:uLnTx/>
                <a:uFillTx/>
                <a:latin typeface="Calibri" panose="020F0502020204030204"/>
                <a:ea typeface="+mn-ea"/>
                <a:cs typeface="+mn-cs"/>
              </a:rPr>
              <a:t> he has worked for Nillumbik Shire Council where he has undertaken feasibility and service reviews for major assets owned by Council such as the review of </a:t>
            </a:r>
            <a:r>
              <a:rPr kumimoji="0" lang="en-US" sz="1400" b="0" i="0" u="none" strike="noStrike" kern="1200" cap="none" spc="0" normalizeH="0" baseline="0" noProof="0" dirty="0" err="1">
                <a:ln>
                  <a:noFill/>
                </a:ln>
                <a:effectLst/>
                <a:uLnTx/>
                <a:uFillTx/>
                <a:latin typeface="Calibri" panose="020F0502020204030204"/>
                <a:ea typeface="+mn-ea"/>
                <a:cs typeface="+mn-cs"/>
              </a:rPr>
              <a:t>Yarrambat</a:t>
            </a:r>
            <a:r>
              <a:rPr kumimoji="0" lang="en-US" sz="1400" b="0" i="0" u="none" strike="noStrike" kern="1200" cap="none" spc="0" normalizeH="0" baseline="0" noProof="0" dirty="0">
                <a:ln>
                  <a:noFill/>
                </a:ln>
                <a:effectLst/>
                <a:uLnTx/>
                <a:uFillTx/>
                <a:latin typeface="Calibri" panose="020F0502020204030204"/>
                <a:ea typeface="+mn-ea"/>
                <a:cs typeface="+mn-cs"/>
              </a:rPr>
              <a:t> Golf Couse that </a:t>
            </a:r>
            <a:r>
              <a:rPr kumimoji="0" lang="en-US" sz="1400" b="0" i="0" u="none" strike="noStrike" kern="1200" cap="none" spc="0" normalizeH="0" baseline="0" noProof="0" dirty="0" err="1">
                <a:ln>
                  <a:noFill/>
                </a:ln>
                <a:effectLst/>
                <a:uLnTx/>
                <a:uFillTx/>
                <a:latin typeface="Calibri" panose="020F0502020204030204"/>
                <a:ea typeface="+mn-ea"/>
                <a:cs typeface="+mn-cs"/>
              </a:rPr>
              <a:t>realised</a:t>
            </a:r>
            <a:r>
              <a:rPr kumimoji="0" lang="en-US" sz="1400" b="0" i="0" u="none" strike="noStrike" kern="1200" cap="none" spc="0" normalizeH="0" baseline="0" noProof="0" dirty="0">
                <a:ln>
                  <a:noFill/>
                </a:ln>
                <a:effectLst/>
                <a:uLnTx/>
                <a:uFillTx/>
                <a:latin typeface="Calibri" panose="020F0502020204030204"/>
                <a:ea typeface="+mn-ea"/>
                <a:cs typeface="+mn-cs"/>
              </a:rPr>
              <a:t> multi-million-dollar savings for Council</a:t>
            </a:r>
            <a:r>
              <a:rPr lang="en-US" sz="1400" dirty="0">
                <a:latin typeface="Calibri" panose="020F0502020204030204"/>
              </a:rPr>
              <a:t>.  Other projects included undertaking a service review of </a:t>
            </a:r>
            <a:r>
              <a:rPr kumimoji="0" lang="en-US" sz="1400" b="0" i="0" u="none" strike="noStrike" kern="1200" cap="none" spc="0" normalizeH="0" baseline="0" noProof="0" dirty="0">
                <a:ln>
                  <a:noFill/>
                </a:ln>
                <a:effectLst/>
                <a:uLnTx/>
                <a:uFillTx/>
                <a:latin typeface="Calibri" panose="020F0502020204030204"/>
                <a:ea typeface="+mn-ea"/>
                <a:cs typeface="+mn-cs"/>
              </a:rPr>
              <a:t>Edendale Community Environment Farm that </a:t>
            </a:r>
            <a:r>
              <a:rPr lang="en-US" sz="1400" dirty="0">
                <a:latin typeface="Calibri" panose="020F0502020204030204"/>
              </a:rPr>
              <a:t>saw</a:t>
            </a:r>
            <a:r>
              <a:rPr kumimoji="0" lang="en-US" sz="1400" b="0" i="0" u="none" strike="noStrike" kern="1200" cap="none" spc="0" normalizeH="0" baseline="0" noProof="0" dirty="0">
                <a:ln>
                  <a:noFill/>
                </a:ln>
                <a:effectLst/>
                <a:uLnTx/>
                <a:uFillTx/>
                <a:latin typeface="Calibri" panose="020F0502020204030204"/>
                <a:ea typeface="+mn-ea"/>
                <a:cs typeface="+mn-cs"/>
              </a:rPr>
              <a:t> </a:t>
            </a:r>
            <a:r>
              <a:rPr lang="en-US" sz="1400" dirty="0">
                <a:latin typeface="Calibri" panose="020F0502020204030204"/>
              </a:rPr>
              <a:t>an issues</a:t>
            </a:r>
            <a:r>
              <a:rPr kumimoji="0" lang="en-US" sz="1400" b="0" i="0" u="none" strike="noStrike" kern="1200" cap="none" spc="0" normalizeH="0" baseline="0" noProof="0" dirty="0">
                <a:ln>
                  <a:noFill/>
                </a:ln>
                <a:effectLst/>
                <a:uLnTx/>
                <a:uFillTx/>
                <a:latin typeface="Calibri" panose="020F0502020204030204"/>
                <a:ea typeface="+mn-ea"/>
                <a:cs typeface="+mn-cs"/>
              </a:rPr>
              <a:t> and options</a:t>
            </a:r>
            <a:r>
              <a:rPr lang="en-US" sz="1400" dirty="0">
                <a:latin typeface="Calibri" panose="020F0502020204030204"/>
              </a:rPr>
              <a:t> paper presented to Council </a:t>
            </a:r>
            <a:r>
              <a:rPr kumimoji="0" lang="en-US" sz="1400" b="0" i="0" u="none" strike="noStrike" kern="1200" cap="none" spc="0" normalizeH="0" baseline="0" noProof="0" dirty="0">
                <a:ln>
                  <a:noFill/>
                </a:ln>
                <a:effectLst/>
                <a:uLnTx/>
                <a:uFillTx/>
                <a:latin typeface="Calibri" panose="020F0502020204030204"/>
                <a:ea typeface="+mn-ea"/>
                <a:cs typeface="+mn-cs"/>
              </a:rPr>
              <a:t>for the future of this facility and setting up and delivering the procurement approach for Council’s five leisure facilities.</a:t>
            </a:r>
            <a:r>
              <a:rPr lang="en-US" sz="1400" dirty="0">
                <a:latin typeface="Calibri" panose="020F0502020204030204"/>
              </a:rPr>
              <a:t> </a:t>
            </a:r>
            <a:endParaRPr kumimoji="0" lang="en-US" sz="1400" b="0" i="0" u="none" strike="noStrike" kern="1200" cap="none" spc="0" normalizeH="0" baseline="0" noProof="0" dirty="0">
              <a:ln>
                <a:noFill/>
              </a:ln>
              <a:effectLst/>
              <a:highlight>
                <a:srgbClr val="FFFF00"/>
              </a:highligh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1136E690-8160-D424-E101-604A66DC7F5E}"/>
              </a:ext>
            </a:extLst>
          </p:cNvPr>
          <p:cNvSpPr txBox="1"/>
          <p:nvPr/>
        </p:nvSpPr>
        <p:spPr>
          <a:xfrm>
            <a:off x="8596148" y="655403"/>
            <a:ext cx="3430655" cy="553998"/>
          </a:xfrm>
          <a:prstGeom prst="rect">
            <a:avLst/>
          </a:prstGeom>
          <a:noFill/>
        </p:spPr>
        <p:txBody>
          <a:bodyPr wrap="square" rtlCol="0">
            <a:spAutoFit/>
          </a:bodyPr>
          <a:lstStyle/>
          <a:p>
            <a:pPr marL="271463" marR="0" lvl="2" indent="-184150" algn="ctr" defTabSz="914400" rtl="0" eaLnBrk="1" fontAlgn="auto" latinLnBrk="0" hangingPunct="1">
              <a:lnSpc>
                <a:spcPct val="100000"/>
              </a:lnSpc>
              <a:spcBef>
                <a:spcPts val="0"/>
              </a:spcBef>
              <a:spcAft>
                <a:spcPts val="0"/>
              </a:spcAft>
              <a:buClrTx/>
              <a:buSzTx/>
              <a:buFontTx/>
              <a:buNone/>
              <a:tabLst/>
              <a:defRPr/>
            </a:pPr>
            <a:r>
              <a:rPr kumimoji="0" lang="en-AU" sz="1600" b="1" i="0" u="none" strike="noStrike" kern="1200" cap="none" spc="0" normalizeH="0" baseline="0" noProof="0">
                <a:ln>
                  <a:noFill/>
                </a:ln>
                <a:solidFill>
                  <a:prstClr val="black"/>
                </a:solidFill>
                <a:effectLst/>
                <a:uLnTx/>
                <a:uFillTx/>
                <a:latin typeface="Calibri" panose="020F0502020204030204"/>
                <a:ea typeface="+mn-ea"/>
                <a:cs typeface="+mn-cs"/>
              </a:rPr>
              <a:t>Career Highlights</a:t>
            </a:r>
          </a:p>
          <a:p>
            <a:pPr marL="258763"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38DA0B0A-2266-DC17-AB46-92816D8E4E54}"/>
              </a:ext>
            </a:extLst>
          </p:cNvPr>
          <p:cNvSpPr txBox="1"/>
          <p:nvPr/>
        </p:nvSpPr>
        <p:spPr>
          <a:xfrm>
            <a:off x="7781497" y="939482"/>
            <a:ext cx="4191185" cy="5370701"/>
          </a:xfrm>
          <a:prstGeom prst="rect">
            <a:avLst/>
          </a:prstGeom>
          <a:noFill/>
        </p:spPr>
        <p:txBody>
          <a:bodyPr wrap="square" lIns="91440" tIns="45720" rIns="91440" bIns="45720" anchor="t">
            <a:spAutoFit/>
          </a:bodyPr>
          <a:lstStyle/>
          <a:p>
            <a:pPr>
              <a:defRPr/>
            </a:pPr>
            <a:r>
              <a:rPr kumimoji="0" lang="en-US" sz="1400" b="1" i="0" u="none" strike="noStrike" kern="1200" cap="none" spc="0" normalizeH="0" baseline="0" noProof="0">
                <a:ln>
                  <a:noFill/>
                </a:ln>
                <a:effectLst/>
                <a:uLnTx/>
                <a:uFillTx/>
                <a:latin typeface="Calibri" panose="020F0502020204030204"/>
                <a:ea typeface="+mn-ea"/>
                <a:cs typeface="+mn-cs"/>
              </a:rPr>
              <a:t>Current</a:t>
            </a:r>
            <a:r>
              <a:rPr lang="en-US" sz="1400" b="1">
                <a:latin typeface="Calibri" panose="020F0502020204030204"/>
              </a:rPr>
              <a:t> </a:t>
            </a:r>
            <a:endParaRPr kumimoji="0" lang="en-US" sz="1400" b="1"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effectLst/>
                <a:uLnTx/>
                <a:uFillTx/>
                <a:latin typeface="Calibri" panose="020F0502020204030204"/>
                <a:ea typeface="+mn-ea"/>
                <a:cs typeface="+mn-cs"/>
              </a:rPr>
              <a:t>ODIN360 </a:t>
            </a:r>
            <a:r>
              <a:rPr kumimoji="0" lang="en-US" sz="1400" b="0" i="0" u="none" strike="noStrike" kern="1200" cap="none" spc="0" normalizeH="0" baseline="0" noProof="0">
                <a:ln>
                  <a:noFill/>
                </a:ln>
                <a:effectLst/>
                <a:uLnTx/>
                <a:uFillTx/>
                <a:latin typeface="Calibri" panose="020F0502020204030204"/>
                <a:ea typeface="+mn-ea"/>
                <a:cs typeface="+mn-cs"/>
              </a:rPr>
              <a:t>Consultant</a:t>
            </a:r>
            <a:endParaRPr lang="en-US" sz="1400" b="0" i="0" u="none" strike="noStrike" kern="1200" cap="none" spc="0" normalizeH="0" baseline="0" noProof="0">
              <a:ln>
                <a:noFill/>
              </a:ln>
              <a:effectLst/>
              <a:uLnTx/>
              <a:uFillTx/>
              <a:latin typeface="Calibri" panose="020F0502020204030204"/>
              <a:cs typeface="Calibri"/>
            </a:endParaRPr>
          </a:p>
          <a:p>
            <a:pPr marL="285750" indent="-285750">
              <a:buFont typeface="Arial" panose="020B0604020202020204" pitchFamily="34" charset="0"/>
              <a:buChar char="•"/>
              <a:defRPr/>
            </a:pPr>
            <a:r>
              <a:rPr kumimoji="0" lang="en-US" sz="1400" b="0" i="0" u="none" strike="noStrike" kern="1200" cap="none" spc="0" normalizeH="0" baseline="0" noProof="0">
                <a:ln>
                  <a:noFill/>
                </a:ln>
                <a:effectLst/>
                <a:uLnTx/>
                <a:uFillTx/>
                <a:latin typeface="Calibri" panose="020F0502020204030204"/>
                <a:ea typeface="+mn-ea"/>
                <a:cs typeface="+mn-cs"/>
              </a:rPr>
              <a:t>Director – </a:t>
            </a:r>
            <a:r>
              <a:rPr kumimoji="0" lang="en-US" sz="1400" b="1" i="0" u="none" strike="noStrike" kern="1200" cap="none" spc="0" normalizeH="0" baseline="0" noProof="0">
                <a:ln>
                  <a:noFill/>
                </a:ln>
                <a:effectLst/>
                <a:uLnTx/>
                <a:uFillTx/>
                <a:latin typeface="Calibri" panose="020F0502020204030204"/>
                <a:ea typeface="+mn-ea"/>
                <a:cs typeface="+mn-cs"/>
              </a:rPr>
              <a:t>Captura Group</a:t>
            </a:r>
            <a:r>
              <a:rPr lang="en-US" sz="1400" b="1">
                <a:latin typeface="Calibri" panose="020F0502020204030204"/>
              </a:rPr>
              <a:t> </a:t>
            </a:r>
            <a:endParaRPr lang="en-US" sz="1400" b="1" i="0" u="none" strike="noStrike" kern="1200" cap="none" spc="0" normalizeH="0" baseline="0" noProof="0">
              <a:ln>
                <a:noFill/>
              </a:ln>
              <a:effectLst/>
              <a:uLnTx/>
              <a:uFillTx/>
              <a:latin typeface="Calibri" panose="020F0502020204030204"/>
              <a:cs typeface="Calibri"/>
            </a:endParaRPr>
          </a:p>
          <a:p>
            <a:pPr marR="0" lvl="0" algn="l" defTabSz="914400" rtl="0" eaLnBrk="1" fontAlgn="auto" latinLnBrk="0" hangingPunct="1">
              <a:lnSpc>
                <a:spcPct val="100000"/>
              </a:lnSpc>
              <a:spcBef>
                <a:spcPts val="0"/>
              </a:spcBef>
              <a:spcAft>
                <a:spcPts val="0"/>
              </a:spcAft>
              <a:buClrTx/>
              <a:buSzTx/>
              <a:tabLst/>
              <a:defRPr/>
            </a:pPr>
            <a:endParaRPr lang="en-US" sz="1400" b="0" i="0" u="none" strike="noStrike" kern="1200" cap="none" spc="0" normalizeH="0" baseline="0" noProof="0">
              <a:ln>
                <a:noFill/>
              </a:ln>
              <a:effectLst/>
              <a:uLnTx/>
              <a:uFillTx/>
              <a:latin typeface="Calibri" panose="020F0502020204030204"/>
              <a:cs typeface="Calibri"/>
            </a:endParaRPr>
          </a:p>
          <a:p>
            <a:pPr>
              <a:defRPr/>
            </a:pPr>
            <a:endParaRPr lang="en-US" sz="1400" b="0" i="0" u="none" strike="noStrike" kern="1200" cap="none" spc="0" normalizeH="0" baseline="0" noProof="0">
              <a:ln>
                <a:noFill/>
              </a:ln>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Calibri" panose="020F0502020204030204"/>
                <a:ea typeface="+mn-ea"/>
                <a:cs typeface="+mn-cs"/>
              </a:rPr>
              <a:t>Previous Roles and Clients</a:t>
            </a:r>
            <a:endParaRPr lang="en-US" sz="1400" b="1" i="0" u="none" strike="noStrike" kern="1200" cap="none" spc="0" normalizeH="0" baseline="0" noProof="0">
              <a:ln>
                <a:noFill/>
              </a:ln>
              <a:effectLst/>
              <a:uLnTx/>
              <a:uFillTx/>
              <a:latin typeface="Calibri" panose="020F0502020204030204"/>
              <a:cs typeface="Calibri"/>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rPr>
              <a:t>Interim Commercial and Marketing Manager – Federation Square</a:t>
            </a:r>
            <a:endParaRPr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rPr>
              <a:t>Interim Marketing Manager – Western Bulldogs</a:t>
            </a:r>
            <a:endParaRPr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rPr>
              <a:t>Marketing Director – Melbourne Storm</a:t>
            </a:r>
            <a:endParaRPr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rPr>
              <a:t>Senior Client Manager – Sport England</a:t>
            </a:r>
            <a:endParaRPr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endParaRPr>
          </a:p>
          <a:p>
            <a:pPr marL="342900" indent="-342900">
              <a:spcBef>
                <a:spcPts val="600"/>
              </a:spcBef>
              <a:buFont typeface="Arial" panose="020B0604020202020204" pitchFamily="34" charset="0"/>
              <a:buChar char="•"/>
              <a:defRPr/>
            </a:pPr>
            <a:r>
              <a:rPr kumimoji="0"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rPr>
              <a:t>Clients include:</a:t>
            </a:r>
            <a:r>
              <a:rPr lang="en-AU" sz="1400">
                <a:solidFill>
                  <a:srgbClr val="000000"/>
                </a:solidFill>
                <a:latin typeface="Calibri"/>
                <a:ea typeface="Times New Roman" panose="02020603050405020304" pitchFamily="18" charset="0"/>
                <a:cs typeface="Calibri"/>
              </a:rPr>
              <a:t> </a:t>
            </a:r>
            <a:endParaRPr lang="en-AU" sz="14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800100" lvl="1" indent="-342900">
              <a:spcBef>
                <a:spcPts val="600"/>
              </a:spcBef>
              <a:buFont typeface="Arial" panose="020B0604020202020204" pitchFamily="34" charset="0"/>
              <a:buChar char="•"/>
              <a:defRPr/>
            </a:pPr>
            <a:r>
              <a:rPr kumimoji="0" lang="en-AU" sz="1400" b="0" i="0" u="none" strike="noStrike" kern="1200" cap="none" spc="0" normalizeH="0" baseline="0" noProof="0">
                <a:ln>
                  <a:noFill/>
                </a:ln>
                <a:solidFill>
                  <a:srgbClr val="000000"/>
                </a:solidFill>
                <a:effectLst/>
                <a:uLnTx/>
                <a:uFillTx/>
                <a:latin typeface="Calibri"/>
                <a:ea typeface="Times New Roman" panose="02020603050405020304" pitchFamily="18" charset="0"/>
                <a:cs typeface="Calibri"/>
              </a:rPr>
              <a:t>Nillumbik Shire Council, Australian Football League, Basketball Australia, IAG Insurance, Federation Square and more</a:t>
            </a:r>
            <a:r>
              <a:rPr lang="en-AU" sz="1400">
                <a:solidFill>
                  <a:srgbClr val="000000"/>
                </a:solidFill>
                <a:latin typeface="Calibri"/>
                <a:ea typeface="Times New Roman" panose="02020603050405020304" pitchFamily="18" charset="0"/>
                <a:cs typeface="Calibri"/>
              </a:rPr>
              <a:t> </a:t>
            </a:r>
            <a:endParaRPr kumimoji="0" lang="en-AU" sz="1400" b="1"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Calibri" panose="020F0502020204030204"/>
                <a:ea typeface="+mn-ea"/>
                <a:cs typeface="+mn-cs"/>
              </a:rPr>
              <a:t>Qualifications</a:t>
            </a:r>
            <a:endParaRPr lang="en-US" sz="1400" b="1" i="0" u="none" strike="noStrike" kern="1200" cap="none" spc="0" normalizeH="0" baseline="0" noProof="0">
              <a:ln>
                <a:noFill/>
              </a:ln>
              <a:effectLst/>
              <a:uLnTx/>
              <a:uFillTx/>
              <a:latin typeface="Calibri" panose="020F0502020204030204"/>
              <a:cs typeface="Calibri"/>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mn-cs"/>
              </a:rPr>
              <a:t>Bachelor of Arts </a:t>
            </a:r>
            <a:r>
              <a:rPr kumimoji="0"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mn-cs"/>
              </a:rPr>
              <a:t>(Queensland University, 1997)</a:t>
            </a:r>
            <a:endParaRPr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1"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mn-cs"/>
              </a:rPr>
              <a:t>Master of Arts – Leisure Management </a:t>
            </a:r>
            <a:r>
              <a:rPr kumimoji="0"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mn-cs"/>
              </a:rPr>
              <a:t>(Griffith University, 1998)</a:t>
            </a:r>
            <a:endParaRPr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mn-cs"/>
              </a:rPr>
              <a:t>PRINCE 2 and Managing Successful Programs (2008)</a:t>
            </a:r>
            <a:endParaRPr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endParaRPr>
          </a:p>
        </p:txBody>
      </p:sp>
      <p:sp>
        <p:nvSpPr>
          <p:cNvPr id="2" name="TextBox 1">
            <a:extLst>
              <a:ext uri="{FF2B5EF4-FFF2-40B4-BE49-F238E27FC236}">
                <a16:creationId xmlns:a16="http://schemas.microsoft.com/office/drawing/2014/main" id="{DECA7136-15EB-6883-76F3-D34582B1F091}"/>
              </a:ext>
            </a:extLst>
          </p:cNvPr>
          <p:cNvSpPr txBox="1"/>
          <p:nvPr/>
        </p:nvSpPr>
        <p:spPr>
          <a:xfrm>
            <a:off x="399125" y="1862775"/>
            <a:ext cx="1434580" cy="307777"/>
          </a:xfrm>
          <a:prstGeom prst="rect">
            <a:avLst/>
          </a:prstGeom>
          <a:noFill/>
        </p:spPr>
        <p:txBody>
          <a:bodyPr wrap="square" rtlCol="0">
            <a:spAutoFit/>
          </a:bodyPr>
          <a:lstStyle/>
          <a:p>
            <a:r>
              <a:rPr lang="en-AU" sz="1400" b="1"/>
              <a:t>Mike Billing </a:t>
            </a:r>
          </a:p>
        </p:txBody>
      </p:sp>
    </p:spTree>
    <p:extLst>
      <p:ext uri="{BB962C8B-B14F-4D97-AF65-F5344CB8AC3E}">
        <p14:creationId xmlns:p14="http://schemas.microsoft.com/office/powerpoint/2010/main" val="2043601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AU" sz="2400" b="1" i="0" u="none" strike="noStrike" kern="1200" cap="none" spc="0" normalizeH="0" baseline="0" noProof="0" err="1">
                <a:ln>
                  <a:noFill/>
                </a:ln>
                <a:solidFill>
                  <a:prstClr val="white"/>
                </a:solidFill>
                <a:effectLst/>
                <a:uLnTx/>
                <a:uFillTx/>
                <a:latin typeface="Calibri" panose="020F0502020204030204"/>
                <a:ea typeface="+mn-ea"/>
                <a:cs typeface="+mn-cs"/>
              </a:rPr>
              <a:t>ODIN360</a:t>
            </a: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Karl Flowers - Visitor Economy Specialist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891FE3AB-81CA-45DD-A313-C5998C6C34BD}"/>
              </a:ext>
            </a:extLst>
          </p:cNvPr>
          <p:cNvSpPr/>
          <p:nvPr/>
        </p:nvSpPr>
        <p:spPr>
          <a:xfrm>
            <a:off x="148926" y="550507"/>
            <a:ext cx="11960679" cy="6107136"/>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14</a:t>
            </a:fld>
            <a:endParaRPr lang="en-AU"/>
          </a:p>
        </p:txBody>
      </p:sp>
      <p:sp>
        <p:nvSpPr>
          <p:cNvPr id="7" name="TextBox 6">
            <a:extLst>
              <a:ext uri="{FF2B5EF4-FFF2-40B4-BE49-F238E27FC236}">
                <a16:creationId xmlns:a16="http://schemas.microsoft.com/office/drawing/2014/main" id="{76E474E8-3FCB-899C-C6A4-77F02149CAB6}"/>
              </a:ext>
            </a:extLst>
          </p:cNvPr>
          <p:cNvSpPr txBox="1"/>
          <p:nvPr/>
        </p:nvSpPr>
        <p:spPr>
          <a:xfrm>
            <a:off x="1300380" y="551019"/>
            <a:ext cx="6099332" cy="2708434"/>
          </a:xfrm>
          <a:prstGeom prst="rect">
            <a:avLst/>
          </a:prstGeom>
          <a:noFill/>
        </p:spPr>
        <p:txBody>
          <a:bodyPr wrap="square" lIns="91440" tIns="45720" rIns="91440" bIns="45720" anchor="t">
            <a:spAutoFit/>
          </a:bodyPr>
          <a:lstStyle/>
          <a:p>
            <a:r>
              <a:rPr kumimoji="0" lang="en-US" sz="1400" b="1" i="0" u="none" strike="noStrike" kern="1200" cap="none" spc="0" normalizeH="0" baseline="0" noProof="0">
                <a:ln>
                  <a:noFill/>
                </a:ln>
                <a:effectLst/>
                <a:uLnTx/>
                <a:uFillTx/>
                <a:latin typeface="Calibri" panose="020F0502020204030204"/>
                <a:ea typeface="+mn-ea"/>
                <a:cs typeface="+mn-cs"/>
              </a:rPr>
              <a:t>Karl Flowers </a:t>
            </a:r>
            <a:r>
              <a:rPr kumimoji="0" lang="en-US" sz="1400" b="0" i="0" u="none" strike="noStrike" kern="1200" cap="none" spc="0" normalizeH="0" baseline="0" noProof="0">
                <a:ln>
                  <a:noFill/>
                </a:ln>
                <a:effectLst/>
                <a:uLnTx/>
                <a:uFillTx/>
                <a:latin typeface="Calibri" panose="020F0502020204030204"/>
                <a:ea typeface="+mn-ea"/>
                <a:cs typeface="+mn-cs"/>
              </a:rPr>
              <a:t>is a nationally </a:t>
            </a:r>
            <a:r>
              <a:rPr kumimoji="0" lang="en-AU" sz="1400" b="0" i="0" u="none" strike="noStrike" kern="1200" cap="none" spc="0" normalizeH="0" baseline="0" noProof="0">
                <a:ln>
                  <a:noFill/>
                </a:ln>
                <a:effectLst/>
                <a:uLnTx/>
                <a:uFillTx/>
                <a:latin typeface="Calibri" panose="020F0502020204030204"/>
                <a:ea typeface="+mn-ea"/>
                <a:cs typeface="+mn-cs"/>
              </a:rPr>
              <a:t>recognised </a:t>
            </a:r>
            <a:r>
              <a:rPr kumimoji="0" lang="en-US" sz="1400" b="0" i="0" u="none" strike="noStrike" kern="1200" cap="none" spc="0" normalizeH="0" baseline="0" noProof="0">
                <a:ln>
                  <a:noFill/>
                </a:ln>
                <a:effectLst/>
                <a:uLnTx/>
                <a:uFillTx/>
                <a:latin typeface="Calibri" panose="020F0502020204030204"/>
                <a:ea typeface="+mn-ea"/>
                <a:cs typeface="+mn-cs"/>
              </a:rPr>
              <a:t>expert in economic market analysis and industry economics.</a:t>
            </a:r>
            <a:r>
              <a:rPr lang="en-AU" sz="1400">
                <a:latin typeface="Calibri"/>
                <a:cs typeface="Calibri"/>
              </a:rPr>
              <a:t> He </a:t>
            </a:r>
            <a:r>
              <a:rPr lang="en-US" sz="1400"/>
              <a:t>has undertaken significant work in </a:t>
            </a:r>
            <a:r>
              <a:rPr lang="en-US" sz="1400" dirty="0"/>
              <a:t>visitor attraction feasibility studies. </a:t>
            </a:r>
            <a:r>
              <a:rPr lang="en-US" sz="1400"/>
              <a:t>.</a:t>
            </a:r>
            <a:endParaRPr kumimoji="0" lang="en-AU" sz="1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endParaRPr lang="en-AU" sz="800">
              <a:solidFill>
                <a:prstClr val="black"/>
              </a:solidFill>
              <a:latin typeface="Calibri" panose="020F0502020204030204" pitchFamily="34" charset="0"/>
              <a:ea typeface="Calibri" panose="020F0502020204030204" pitchFamily="34" charset="0"/>
            </a:endParaRPr>
          </a:p>
          <a:p>
            <a:r>
              <a:rPr kumimoji="0" lang="en-AU" sz="1400" b="0" i="0" u="none" strike="noStrike" kern="1200" cap="none" spc="0" normalizeH="0" baseline="0" noProof="0">
                <a:ln>
                  <a:noFill/>
                </a:ln>
                <a:effectLst/>
                <a:uLnTx/>
                <a:uFillTx/>
                <a:latin typeface="Calibri"/>
                <a:ea typeface="Calibri"/>
                <a:cs typeface="Calibri"/>
              </a:rPr>
              <a:t>Karl </a:t>
            </a:r>
            <a:r>
              <a:rPr kumimoji="0" lang="en-US" sz="1400" b="0" i="0" u="none" strike="noStrike" kern="1200" cap="none" spc="0" normalizeH="0" baseline="0" noProof="0">
                <a:ln>
                  <a:noFill/>
                </a:ln>
                <a:effectLst/>
                <a:uLnTx/>
                <a:uFillTx/>
                <a:latin typeface="Calibri"/>
                <a:ea typeface="Calibri"/>
                <a:cs typeface="Calibri"/>
              </a:rPr>
              <a:t>has 30 years experience in tourism market analysis in visitation forecasting and economic impact assessment associated with tourism development projects. </a:t>
            </a:r>
            <a:r>
              <a:rPr kumimoji="0" lang="en-AU" sz="1400" b="0" i="0" u="none" strike="noStrike" kern="1200" cap="none" spc="0" normalizeH="0" baseline="0" noProof="0">
                <a:ln>
                  <a:noFill/>
                </a:ln>
                <a:effectLst/>
                <a:uLnTx/>
                <a:uFillTx/>
                <a:latin typeface="Calibri"/>
                <a:ea typeface="Calibri"/>
                <a:cs typeface="Calibri"/>
              </a:rPr>
              <a:t>He also brings extensive experience in industry economic analysis and evaluation as a former senior executive in the Australian Government. He has held the position of Director of Investment for the Commonwealth Department of Tourism</a:t>
            </a:r>
            <a:r>
              <a:rPr lang="en-AU" sz="1400">
                <a:latin typeface="Calibri"/>
                <a:ea typeface="Calibri"/>
                <a:cs typeface="Calibri"/>
              </a:rPr>
              <a:t> </a:t>
            </a:r>
            <a:r>
              <a:rPr kumimoji="0" lang="en-AU" sz="1400" b="0" i="0" u="none" strike="noStrike" kern="1200" cap="none" spc="0" normalizeH="0" baseline="0" noProof="0">
                <a:ln>
                  <a:noFill/>
                </a:ln>
                <a:effectLst/>
                <a:uLnTx/>
                <a:uFillTx/>
                <a:latin typeface="Calibri"/>
                <a:ea typeface="Calibri"/>
                <a:cs typeface="Calibri"/>
              </a:rPr>
              <a:t>and </a:t>
            </a:r>
            <a:r>
              <a:rPr kumimoji="0" lang="en-AU" sz="1400" b="0" i="0" u="none" strike="noStrike" kern="1200" cap="none" spc="0" normalizeH="0" baseline="0" noProof="0" dirty="0">
                <a:ln>
                  <a:noFill/>
                </a:ln>
                <a:effectLst/>
                <a:uLnTx/>
                <a:uFillTx/>
                <a:latin typeface="Calibri"/>
                <a:ea typeface="Calibri"/>
                <a:cs typeface="Calibri"/>
              </a:rPr>
              <a:t>Tourism </a:t>
            </a:r>
            <a:r>
              <a:rPr kumimoji="0" lang="en-AU" sz="1400" b="0" i="0" u="none" strike="noStrike" kern="1200" cap="none" spc="0" normalizeH="0" baseline="0" noProof="0">
                <a:ln>
                  <a:noFill/>
                </a:ln>
                <a:effectLst/>
                <a:uLnTx/>
                <a:uFillTx/>
                <a:latin typeface="Calibri"/>
                <a:ea typeface="Calibri"/>
                <a:cs typeface="Calibri"/>
              </a:rPr>
              <a:t>and </a:t>
            </a:r>
            <a:r>
              <a:rPr kumimoji="0" lang="en-AU" sz="1400" b="0" i="0" u="none" strike="noStrike" kern="1200" cap="none" spc="0" normalizeH="0" baseline="0" noProof="0" dirty="0">
                <a:ln>
                  <a:noFill/>
                </a:ln>
                <a:effectLst/>
                <a:uLnTx/>
                <a:uFillTx/>
                <a:latin typeface="Calibri"/>
                <a:ea typeface="Calibri"/>
                <a:cs typeface="Calibri"/>
              </a:rPr>
              <a:t>Aviation Economist </a:t>
            </a:r>
            <a:r>
              <a:rPr kumimoji="0" lang="en-AU" sz="1400" b="0" i="0" u="none" strike="noStrike" kern="1200" cap="none" spc="0" normalizeH="0" baseline="0" noProof="0">
                <a:ln>
                  <a:noFill/>
                </a:ln>
                <a:effectLst/>
                <a:uLnTx/>
                <a:uFillTx/>
                <a:latin typeface="Calibri"/>
                <a:ea typeface="Calibri"/>
                <a:cs typeface="Calibri"/>
              </a:rPr>
              <a:t>in </a:t>
            </a:r>
            <a:r>
              <a:rPr kumimoji="0" lang="en-AU" sz="1400" b="0" i="0" u="none" strike="noStrike" kern="1200" cap="none" spc="0" normalizeH="0" baseline="0" noProof="0" dirty="0">
                <a:ln>
                  <a:noFill/>
                </a:ln>
                <a:effectLst/>
                <a:uLnTx/>
                <a:uFillTx/>
                <a:latin typeface="Calibri"/>
                <a:ea typeface="Calibri"/>
                <a:cs typeface="Calibri"/>
              </a:rPr>
              <a:t>Tourism Australia </a:t>
            </a:r>
            <a:r>
              <a:rPr kumimoji="0" lang="en-AU" sz="1400" b="0" i="0" u="none" strike="noStrike" kern="1200" cap="none" spc="0" normalizeH="0" baseline="0" noProof="0">
                <a:ln>
                  <a:noFill/>
                </a:ln>
                <a:effectLst/>
                <a:uLnTx/>
                <a:uFillTx/>
                <a:latin typeface="Calibri"/>
                <a:ea typeface="Calibri"/>
                <a:cs typeface="Calibri"/>
              </a:rPr>
              <a:t>having started his career </a:t>
            </a:r>
            <a:r>
              <a:rPr lang="en-AU" sz="1400">
                <a:latin typeface="Calibri"/>
                <a:ea typeface="Calibri"/>
                <a:cs typeface="Calibri"/>
              </a:rPr>
              <a:t>as a Research Economist specialising in industry and financial economics in the Commonwealth Treasury. </a:t>
            </a:r>
            <a:r>
              <a:rPr kumimoji="0" lang="en-AU" sz="1400" b="0" i="0" u="none" strike="noStrike" kern="1200" cap="none" spc="0" normalizeH="0" baseline="0" noProof="0">
                <a:ln>
                  <a:noFill/>
                </a:ln>
                <a:effectLst/>
                <a:uLnTx/>
                <a:uFillTx/>
                <a:latin typeface="Calibri"/>
                <a:ea typeface="Calibri"/>
                <a:cs typeface="Calibri"/>
              </a:rPr>
              <a:t>  </a:t>
            </a:r>
            <a:endParaRPr lang="en-AU" sz="1400" b="0" i="0" u="none" strike="noStrike" kern="1200" cap="none" spc="0" normalizeH="0" baseline="0" noProof="0">
              <a:ln>
                <a:noFill/>
              </a:ln>
              <a:effectLst/>
              <a:uLnTx/>
              <a:uFillTx/>
              <a:latin typeface="Calibri"/>
              <a:ea typeface="Calibri" panose="020F0502020204030204" pitchFamily="34" charset="0"/>
              <a:cs typeface="Calibri"/>
            </a:endParaRPr>
          </a:p>
          <a:p>
            <a:endParaRPr kumimoji="0" lang="en-AU" sz="800" b="0" i="0" u="none" strike="noStrike" kern="1200" cap="none" spc="0" normalizeH="0" baseline="0" noProof="0">
              <a:ln>
                <a:noFill/>
              </a:ln>
              <a:solidFill>
                <a:prstClr val="black"/>
              </a:solidFill>
              <a:effectLst/>
              <a:uLnTx/>
              <a:uFillTx/>
              <a:latin typeface="Calibri"/>
              <a:ea typeface="Calibri" panose="020F0502020204030204" pitchFamily="34" charset="0"/>
              <a:cs typeface="Calibri"/>
            </a:endParaRPr>
          </a:p>
        </p:txBody>
      </p:sp>
      <p:pic>
        <p:nvPicPr>
          <p:cNvPr id="9" name="Picture 10" descr="Karl Flowers">
            <a:extLst>
              <a:ext uri="{FF2B5EF4-FFF2-40B4-BE49-F238E27FC236}">
                <a16:creationId xmlns:a16="http://schemas.microsoft.com/office/drawing/2014/main" id="{29B2E4A7-0845-9494-ABEA-3B63B4389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651855"/>
            <a:ext cx="1049299" cy="1039934"/>
          </a:xfrm>
          <a:prstGeom prst="rect">
            <a:avLst/>
          </a:prstGeom>
          <a:noFill/>
          <a:ln w="38100">
            <a:solidFill>
              <a:srgbClr val="000033"/>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1231106"/>
          </a:xfrm>
          <a:prstGeom prst="rect">
            <a:avLst/>
          </a:prstGeom>
          <a:noFill/>
        </p:spPr>
        <p:txBody>
          <a:bodyPr wrap="square">
            <a:spAutoFit/>
          </a:bodyPr>
          <a:lstStyle/>
          <a:p>
            <a:pPr algn="ctr"/>
            <a:r>
              <a:rPr kumimoji="0" lang="en-AU" sz="1400" b="1" i="0" u="none" strike="noStrike" kern="1200" cap="none" spc="0" normalizeH="0" baseline="0" noProof="0">
                <a:ln>
                  <a:noFill/>
                </a:ln>
                <a:solidFill>
                  <a:prstClr val="black"/>
                </a:solidFill>
                <a:effectLst/>
                <a:uLnTx/>
                <a:uFillTx/>
                <a:latin typeface="Calibri" panose="020F0502020204030204"/>
                <a:ea typeface="+mn-ea"/>
                <a:cs typeface="+mn-cs"/>
              </a:rPr>
              <a:t>Karl Flowers  </a:t>
            </a:r>
            <a:b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br>
            <a:r>
              <a:rPr lang="en-AU" sz="1200">
                <a:solidFill>
                  <a:prstClr val="black"/>
                </a:solidFill>
                <a:latin typeface="Calibri" panose="020F0502020204030204"/>
              </a:rPr>
              <a:t>Economist specialising in Tourism and the Visitor Economy</a:t>
            </a:r>
            <a:endParaRPr kumimoji="0" lang="en-AU" sz="120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D1B42936-B336-50B1-530F-A131230A7094}"/>
              </a:ext>
            </a:extLst>
          </p:cNvPr>
          <p:cNvSpPr txBox="1"/>
          <p:nvPr/>
        </p:nvSpPr>
        <p:spPr>
          <a:xfrm>
            <a:off x="188894" y="3111889"/>
            <a:ext cx="7254017" cy="3262432"/>
          </a:xfrm>
          <a:prstGeom prst="rect">
            <a:avLst/>
          </a:prstGeom>
          <a:noFill/>
        </p:spPr>
        <p:txBody>
          <a:bodyPr wrap="square" lIns="91440" tIns="45720" rIns="91440" bIns="45720" anchor="t">
            <a:spAutoFit/>
          </a:bodyPr>
          <a:lstStyle/>
          <a:p>
            <a:r>
              <a:rPr lang="en-AU" sz="1400">
                <a:latin typeface="Calibri"/>
                <a:ea typeface="Calibri"/>
                <a:cs typeface="Calibri"/>
              </a:rPr>
              <a:t>H</a:t>
            </a:r>
            <a:r>
              <a:rPr lang="en-AU" sz="1400">
                <a:effectLst/>
                <a:latin typeface="Calibri"/>
                <a:ea typeface="Calibri"/>
                <a:cs typeface="Calibri"/>
              </a:rPr>
              <a:t>e has also </a:t>
            </a:r>
            <a:r>
              <a:rPr lang="en-AU" sz="1400">
                <a:latin typeface="Calibri"/>
                <a:ea typeface="Calibri"/>
                <a:cs typeface="Calibri"/>
              </a:rPr>
              <a:t>undertaken many</a:t>
            </a:r>
            <a:r>
              <a:rPr lang="en-AU" sz="1400">
                <a:effectLst/>
                <a:latin typeface="Calibri"/>
                <a:ea typeface="Calibri"/>
                <a:cs typeface="Calibri"/>
              </a:rPr>
              <a:t> consultancy projects focussing on investment attraction, regional industry analysis, destination development, visitor profiling, and business cases for LGAs, Government Departments,</a:t>
            </a:r>
            <a:r>
              <a:rPr lang="en-AU" sz="1400">
                <a:latin typeface="Calibri"/>
                <a:ea typeface="Calibri"/>
                <a:cs typeface="Calibri"/>
              </a:rPr>
              <a:t> </a:t>
            </a:r>
            <a:r>
              <a:rPr lang="en-AU" sz="1400">
                <a:effectLst/>
                <a:latin typeface="Calibri"/>
                <a:ea typeface="Calibri"/>
                <a:cs typeface="Calibri"/>
              </a:rPr>
              <a:t> Regional Tourism Organisations, major attractions and private enterprise</a:t>
            </a:r>
            <a:r>
              <a:rPr lang="en-AU" sz="1400">
                <a:latin typeface="Calibri"/>
                <a:ea typeface="Calibri"/>
                <a:cs typeface="Calibri"/>
              </a:rPr>
              <a:t>s. He is </a:t>
            </a:r>
            <a:r>
              <a:rPr lang="en-AU" sz="1400" dirty="0">
                <a:latin typeface="Calibri"/>
                <a:ea typeface="Calibri"/>
                <a:cs typeface="Calibri"/>
              </a:rPr>
              <a:t>working on the NTV Gulf Station ODIN360 project and </a:t>
            </a:r>
            <a:r>
              <a:rPr lang="en-AU" sz="1400" dirty="0">
                <a:ea typeface="Calibri"/>
                <a:cs typeface="Calibri"/>
              </a:rPr>
              <a:t>is the lead economist on the development of the Yarra Valley and Dandenong Ranges DMP</a:t>
            </a:r>
            <a:r>
              <a:rPr lang="en-AU" sz="1400">
                <a:latin typeface="Calibri"/>
                <a:ea typeface="Calibri"/>
                <a:cs typeface="Calibri"/>
              </a:rPr>
              <a:t>.  He </a:t>
            </a:r>
            <a:r>
              <a:rPr lang="en-AU" sz="1400" dirty="0">
                <a:latin typeface="Calibri"/>
                <a:ea typeface="Calibri"/>
                <a:cs typeface="Calibri"/>
              </a:rPr>
              <a:t>has worked as </a:t>
            </a:r>
            <a:r>
              <a:rPr lang="en-AU" sz="1400">
                <a:latin typeface="Calibri"/>
                <a:ea typeface="Calibri"/>
                <a:cs typeface="Calibri"/>
              </a:rPr>
              <a:t>a </a:t>
            </a:r>
            <a:r>
              <a:rPr lang="en-AU" sz="1400" dirty="0">
                <a:latin typeface="Calibri"/>
                <a:ea typeface="Calibri"/>
                <a:cs typeface="Calibri"/>
              </a:rPr>
              <a:t>key team member on feasibility studies </a:t>
            </a:r>
            <a:r>
              <a:rPr lang="en-AU" sz="1400">
                <a:latin typeface="Calibri"/>
                <a:ea typeface="Calibri"/>
                <a:cs typeface="Calibri"/>
              </a:rPr>
              <a:t>for the </a:t>
            </a:r>
            <a:r>
              <a:rPr lang="en-AU" sz="1400" dirty="0">
                <a:latin typeface="Calibri"/>
                <a:ea typeface="Calibri"/>
                <a:cs typeface="Calibri"/>
              </a:rPr>
              <a:t>Shepparton Art Gallery and Warrnambool Art Gallery </a:t>
            </a:r>
            <a:r>
              <a:rPr lang="en-AU" sz="1400">
                <a:latin typeface="Calibri"/>
                <a:ea typeface="Calibri"/>
                <a:cs typeface="Calibri"/>
              </a:rPr>
              <a:t>and </a:t>
            </a:r>
            <a:r>
              <a:rPr lang="en-AU" sz="1400" dirty="0">
                <a:latin typeface="Calibri"/>
                <a:ea typeface="Calibri"/>
                <a:cs typeface="Calibri"/>
              </a:rPr>
              <a:t>on </a:t>
            </a:r>
            <a:r>
              <a:rPr lang="en-AU" sz="1400">
                <a:latin typeface="Calibri"/>
                <a:ea typeface="Calibri"/>
                <a:cs typeface="Calibri"/>
              </a:rPr>
              <a:t>a </a:t>
            </a:r>
            <a:r>
              <a:rPr lang="en-AU" sz="1400" dirty="0">
                <a:latin typeface="Calibri"/>
                <a:ea typeface="Calibri"/>
                <a:cs typeface="Calibri"/>
              </a:rPr>
              <a:t>feasibility </a:t>
            </a:r>
            <a:r>
              <a:rPr lang="en-AU" sz="1400">
                <a:latin typeface="Calibri"/>
                <a:ea typeface="Calibri"/>
                <a:cs typeface="Calibri"/>
              </a:rPr>
              <a:t>for </a:t>
            </a:r>
            <a:r>
              <a:rPr lang="en-AU" sz="1400" dirty="0">
                <a:latin typeface="Calibri"/>
                <a:ea typeface="Calibri"/>
                <a:cs typeface="Calibri"/>
              </a:rPr>
              <a:t>better preservation and presentation of Norfolk Island historic buildings and collections</a:t>
            </a:r>
            <a:r>
              <a:rPr lang="en-AU" sz="1400">
                <a:latin typeface="Calibri"/>
                <a:ea typeface="Calibri"/>
                <a:cs typeface="Calibri"/>
              </a:rPr>
              <a:t>.  </a:t>
            </a:r>
          </a:p>
          <a:p>
            <a:endParaRPr lang="en-AU" sz="800">
              <a:latin typeface="Calibri" panose="020F0502020204030204" pitchFamily="34" charset="0"/>
              <a:ea typeface="Calibri" panose="020F0502020204030204" pitchFamily="34" charset="0"/>
            </a:endParaRPr>
          </a:p>
          <a:p>
            <a:r>
              <a:rPr lang="en-AU" sz="1400">
                <a:effectLst/>
                <a:latin typeface="Calibri"/>
                <a:ea typeface="Calibri"/>
                <a:cs typeface="Calibri"/>
              </a:rPr>
              <a:t>From his extensive work across the visitor economy, Karl has a deep understanding of the tourism and broader industry profile</a:t>
            </a:r>
            <a:r>
              <a:rPr lang="en-AU" sz="1400" dirty="0">
                <a:effectLst/>
                <a:latin typeface="Calibri"/>
                <a:ea typeface="Calibri"/>
                <a:cs typeface="Calibri"/>
              </a:rPr>
              <a:t>.</a:t>
            </a:r>
            <a:endParaRPr lang="en-AU" sz="1400">
              <a:latin typeface="Calibri"/>
              <a:ea typeface="Calibri"/>
              <a:cs typeface="Calibri"/>
            </a:endParaRPr>
          </a:p>
          <a:p>
            <a:endParaRPr lang="en-AU" sz="800">
              <a:latin typeface="Calibri" panose="020F0502020204030204" pitchFamily="34" charset="0"/>
              <a:ea typeface="Calibri" panose="020F0502020204030204" pitchFamily="34" charset="0"/>
            </a:endParaRPr>
          </a:p>
          <a:p>
            <a:r>
              <a:rPr lang="en-AU" sz="1400">
                <a:latin typeface="Calibri"/>
                <a:ea typeface="Calibri"/>
                <a:cs typeface="Calibri"/>
              </a:rPr>
              <a:t>His detailed </a:t>
            </a:r>
            <a:r>
              <a:rPr lang="en-AU" sz="1400" dirty="0">
                <a:latin typeface="Calibri"/>
                <a:ea typeface="Calibri"/>
                <a:cs typeface="Calibri"/>
              </a:rPr>
              <a:t>market analysis, </a:t>
            </a:r>
            <a:r>
              <a:rPr lang="en-AU" sz="1400">
                <a:latin typeface="Calibri"/>
                <a:ea typeface="Calibri"/>
                <a:cs typeface="Calibri"/>
              </a:rPr>
              <a:t>industry economics, tourism and destination knowledge will provide an extremely solid economic foundation upon which to build the </a:t>
            </a:r>
            <a:r>
              <a:rPr lang="en-AU" sz="1400" dirty="0">
                <a:latin typeface="Calibri"/>
                <a:ea typeface="Calibri"/>
                <a:cs typeface="Calibri"/>
              </a:rPr>
              <a:t>feasibility</a:t>
            </a:r>
            <a:r>
              <a:rPr lang="en-AU" sz="1400">
                <a:latin typeface="Calibri"/>
                <a:ea typeface="Calibri"/>
                <a:cs typeface="Calibri"/>
              </a:rPr>
              <a:t>. </a:t>
            </a:r>
            <a:r>
              <a:rPr lang="en-AU" sz="1400">
                <a:effectLst/>
                <a:latin typeface="Calibri"/>
                <a:ea typeface="Calibri"/>
                <a:cs typeface="Calibri"/>
              </a:rPr>
              <a:t>His knowledge and expertise will play a crucial role in ensuring the success of this project</a:t>
            </a:r>
            <a:r>
              <a:rPr lang="en-AU" sz="1400">
                <a:latin typeface="Calibri"/>
                <a:ea typeface="Calibri"/>
                <a:cs typeface="Calibri"/>
              </a:rPr>
              <a:t>.</a:t>
            </a:r>
            <a:endParaRPr lang="en-AU" sz="1400">
              <a:effectLst/>
              <a:latin typeface="Calibri"/>
              <a:ea typeface="Calibri"/>
              <a:cs typeface="Calibri"/>
            </a:endParaRPr>
          </a:p>
          <a:p>
            <a:r>
              <a:rPr lang="en-AU" sz="800">
                <a:latin typeface="Calibri" panose="020F0502020204030204" pitchFamily="34" charset="0"/>
                <a:ea typeface="Calibri" panose="020F0502020204030204" pitchFamily="34" charset="0"/>
              </a:rPr>
              <a:t> </a:t>
            </a:r>
          </a:p>
        </p:txBody>
      </p:sp>
      <p:sp>
        <p:nvSpPr>
          <p:cNvPr id="3" name="TextBox 2">
            <a:extLst>
              <a:ext uri="{FF2B5EF4-FFF2-40B4-BE49-F238E27FC236}">
                <a16:creationId xmlns:a16="http://schemas.microsoft.com/office/drawing/2014/main" id="{7D431044-FCF8-4D39-8EBC-2780155076FF}"/>
              </a:ext>
            </a:extLst>
          </p:cNvPr>
          <p:cNvSpPr txBox="1"/>
          <p:nvPr/>
        </p:nvSpPr>
        <p:spPr>
          <a:xfrm>
            <a:off x="7629888" y="634146"/>
            <a:ext cx="4373218" cy="6247864"/>
          </a:xfrm>
          <a:prstGeom prst="rect">
            <a:avLst/>
          </a:prstGeom>
          <a:noFill/>
        </p:spPr>
        <p:txBody>
          <a:bodyPr wrap="square">
            <a:spAutoFit/>
          </a:bodyPr>
          <a:lstStyle/>
          <a:p>
            <a:pPr algn="ctr">
              <a:defRPr/>
            </a:pPr>
            <a:r>
              <a:rPr kumimoji="0" lang="en-US" sz="1400" b="1" i="0" u="none" strike="noStrike" kern="1200" cap="none" spc="0" normalizeH="0" baseline="0" noProof="0">
                <a:ln>
                  <a:noFill/>
                </a:ln>
                <a:effectLst/>
                <a:uLnTx/>
                <a:uFillTx/>
                <a:latin typeface="Calibri" panose="020F0502020204030204"/>
                <a:ea typeface="+mn-ea"/>
                <a:cs typeface="+mn-cs"/>
              </a:rPr>
              <a:t>Career Highlights</a:t>
            </a:r>
          </a:p>
          <a:p>
            <a:pPr>
              <a:defRPr/>
            </a:pPr>
            <a:endParaRPr lang="en-US" sz="1400" b="1">
              <a:latin typeface="Calibri" panose="020F0502020204030204"/>
            </a:endParaRPr>
          </a:p>
          <a:p>
            <a:pPr>
              <a:defRPr/>
            </a:pPr>
            <a:r>
              <a:rPr kumimoji="0" lang="en-US" sz="1400" b="1" i="0" u="none" strike="noStrike" kern="1200" cap="none" spc="0" normalizeH="0" baseline="0" noProof="0">
                <a:ln>
                  <a:noFill/>
                </a:ln>
                <a:effectLst/>
                <a:uLnTx/>
                <a:uFillTx/>
                <a:latin typeface="Calibri" panose="020F0502020204030204"/>
                <a:ea typeface="+mn-ea"/>
                <a:cs typeface="+mn-cs"/>
              </a:rPr>
              <a:t>Current</a:t>
            </a:r>
            <a:r>
              <a:rPr lang="en-US" sz="1400" b="1">
                <a:latin typeface="Calibri" panose="020F0502020204030204"/>
              </a:rPr>
              <a:t> </a:t>
            </a:r>
            <a:endParaRPr kumimoji="0" lang="en-US" sz="1400" b="1" i="0" u="none" strike="noStrike" kern="1200" cap="none" spc="0" normalizeH="0" baseline="0" noProof="0">
              <a:ln>
                <a:noFill/>
              </a:ln>
              <a:effectLst/>
              <a:uLnTx/>
              <a:uFillTx/>
              <a:latin typeface="Calibri" panose="020F0502020204030204"/>
              <a:ea typeface="+mn-ea"/>
              <a:cs typeface="+mn-cs"/>
            </a:endParaRPr>
          </a:p>
          <a:p>
            <a:pPr marL="342900" marR="0" lvl="0" indent="-342900" fontAlgn="auto">
              <a:lnSpc>
                <a:spcPct val="100000"/>
              </a:lnSpc>
              <a:spcBef>
                <a:spcPts val="60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effectLst/>
                <a:uLnTx/>
                <a:uFillTx/>
                <a:latin typeface="Calibri" panose="020F0502020204030204"/>
                <a:ea typeface="+mn-ea"/>
                <a:cs typeface="+mn-cs"/>
              </a:rPr>
              <a:t>O</a:t>
            </a:r>
            <a:r>
              <a:rPr lang="en-US" sz="1400" b="1" err="1">
                <a:solidFill>
                  <a:srgbClr val="000000"/>
                </a:solidFill>
                <a:latin typeface="Calibri"/>
                <a:cs typeface="Calibri"/>
              </a:rPr>
              <a:t>DIN360</a:t>
            </a:r>
            <a:r>
              <a:rPr lang="en-US" sz="1400">
                <a:solidFill>
                  <a:srgbClr val="000000"/>
                </a:solidFill>
                <a:latin typeface="Calibri"/>
                <a:cs typeface="Calibri"/>
              </a:rPr>
              <a:t> Consultant</a:t>
            </a:r>
          </a:p>
          <a:p>
            <a:pPr marL="342900" indent="-342900">
              <a:spcBef>
                <a:spcPts val="600"/>
              </a:spcBef>
              <a:buFont typeface="Arial" panose="020B0604020202020204" pitchFamily="34" charset="0"/>
              <a:buChar char="•"/>
              <a:defRPr/>
            </a:pPr>
            <a:r>
              <a:rPr lang="en-US" sz="1400">
                <a:solidFill>
                  <a:srgbClr val="000000"/>
                </a:solidFill>
                <a:latin typeface="Calibri"/>
                <a:cs typeface="Calibri"/>
              </a:rPr>
              <a:t>Managing Director – </a:t>
            </a:r>
            <a:r>
              <a:rPr lang="en-US" sz="1400" b="1">
                <a:solidFill>
                  <a:srgbClr val="000000"/>
                </a:solidFill>
                <a:latin typeface="Calibri"/>
                <a:cs typeface="Calibri"/>
              </a:rPr>
              <a:t>Decisive Consulting Pty Ltd</a:t>
            </a:r>
          </a:p>
          <a:p>
            <a:pPr>
              <a:defRPr/>
            </a:pPr>
            <a:endParaRPr lang="en-US" sz="1400" b="0" i="0" u="none" strike="noStrike" kern="1200" cap="none" spc="0" normalizeH="0" baseline="0" noProof="0">
              <a:ln>
                <a:noFill/>
              </a:ln>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Calibri" panose="020F0502020204030204"/>
                <a:ea typeface="+mn-ea"/>
                <a:cs typeface="+mn-cs"/>
              </a:rPr>
              <a:t>Previous Roles and Clients</a:t>
            </a:r>
            <a:endParaRPr lang="en-US" sz="1400" b="1" i="0" u="none" strike="noStrike" kern="1200" cap="none" spc="0" normalizeH="0" baseline="0" noProof="0">
              <a:ln>
                <a:noFill/>
              </a:ln>
              <a:effectLst/>
              <a:uLnTx/>
              <a:uFillTx/>
              <a:latin typeface="Calibri" panose="020F0502020204030204"/>
              <a:cs typeface="Calibri"/>
            </a:endParaRP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Director Investment, Commonwealth Department of Tourism</a:t>
            </a: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Director Service Industry Policy, Commonwealth Department of Industry, Technology and Commerce</a:t>
            </a: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Tourism and Aviation Economist, Tourism Australia</a:t>
            </a: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Acting Director Strategy, Tourism Australia</a:t>
            </a: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General Manager, Policy and Research </a:t>
            </a:r>
            <a:r>
              <a:rPr lang="en-AU" sz="1400" err="1">
                <a:solidFill>
                  <a:srgbClr val="000000"/>
                </a:solidFill>
                <a:latin typeface="Calibri" panose="020F0502020204030204" pitchFamily="34" charset="0"/>
                <a:cs typeface="Calibri" panose="020F0502020204030204" pitchFamily="34" charset="0"/>
              </a:rPr>
              <a:t>TTF</a:t>
            </a:r>
            <a:r>
              <a:rPr lang="en-AU" sz="1400">
                <a:solidFill>
                  <a:srgbClr val="000000"/>
                </a:solidFill>
                <a:latin typeface="Calibri" panose="020F0502020204030204" pitchFamily="34" charset="0"/>
                <a:cs typeface="Calibri" panose="020F0502020204030204" pitchFamily="34" charset="0"/>
              </a:rPr>
              <a:t> Australia</a:t>
            </a: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Research Economist, Department of Treasury</a:t>
            </a:r>
          </a:p>
          <a:p>
            <a:pPr marL="342900" indent="-342900">
              <a:spcBef>
                <a:spcPts val="600"/>
              </a:spcBef>
              <a:buFont typeface="Arial" panose="020B0604020202020204" pitchFamily="34" charset="0"/>
              <a:buChar char="•"/>
              <a:defRPr/>
            </a:pPr>
            <a:r>
              <a:rPr lang="en-AU" sz="1400">
                <a:solidFill>
                  <a:srgbClr val="000000"/>
                </a:solidFill>
                <a:latin typeface="Calibri" panose="020F0502020204030204" pitchFamily="34" charset="0"/>
                <a:cs typeface="Calibri" panose="020F0502020204030204" pitchFamily="34" charset="0"/>
              </a:rPr>
              <a:t>Project Clients through Decisive Consulting include: </a:t>
            </a:r>
          </a:p>
          <a:p>
            <a:pPr marL="800100" lvl="1" indent="-342900">
              <a:spcBef>
                <a:spcPts val="600"/>
              </a:spcBef>
              <a:buFont typeface="Arial" panose="020B0604020202020204" pitchFamily="34" charset="0"/>
              <a:buChar char="•"/>
              <a:defRPr/>
            </a:pPr>
            <a:r>
              <a:rPr lang="en-AU" sz="1400">
                <a:solidFill>
                  <a:srgbClr val="000000"/>
                </a:solidFill>
                <a:latin typeface="Calibri"/>
                <a:cs typeface="Calibri"/>
              </a:rPr>
              <a:t>Committee for Mornington, Hepburn Shire, VTIC, Tourism Research Australia, Yarra Ranges Tourism, Hepburn Bathhouse, Visit Victoria</a:t>
            </a:r>
          </a:p>
          <a:p>
            <a:pPr marL="800100" lvl="1">
              <a:buFont typeface="Arial" panose="020B0604020202020204" pitchFamily="34" charset="0"/>
              <a:buChar char="•"/>
              <a:defRPr/>
            </a:pPr>
            <a:endParaRPr lang="en-AU" sz="1400">
              <a:solidFill>
                <a:prstClr val="black"/>
              </a:solidFill>
              <a:latin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Calibri" panose="020F0502020204030204"/>
                <a:ea typeface="+mn-ea"/>
                <a:cs typeface="+mn-cs"/>
              </a:rPr>
              <a:t>Qualifications</a:t>
            </a:r>
            <a:endParaRPr lang="en-US" sz="1400" b="1" i="0" u="none" strike="noStrike" kern="1200" cap="none" spc="0" normalizeH="0" baseline="0" noProof="0">
              <a:ln>
                <a:noFill/>
              </a:ln>
              <a:effectLst/>
              <a:uLnTx/>
              <a:uFillTx/>
              <a:latin typeface="Calibri" panose="020F0502020204030204"/>
              <a:cs typeface="Calibri"/>
            </a:endParaRPr>
          </a:p>
          <a:p>
            <a:pPr marL="342900" indent="-342900">
              <a:buFont typeface="Arial" panose="020B0604020202020204" pitchFamily="34" charset="0"/>
              <a:buChar char="•"/>
              <a:defRPr/>
            </a:pPr>
            <a:r>
              <a:rPr kumimoji="0" lang="en-AU" sz="140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mn-cs"/>
              </a:rPr>
              <a:t>Masters of Economics (ANU)</a:t>
            </a:r>
            <a:endParaRPr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endParaRPr>
          </a:p>
          <a:p>
            <a:pPr marL="342900" indent="-342900">
              <a:buFont typeface="Arial" panose="020B0604020202020204" pitchFamily="34" charset="0"/>
              <a:buChar char="•"/>
              <a:defRPr/>
            </a:pPr>
            <a:r>
              <a:rPr lang="en-AU" sz="1400">
                <a:solidFill>
                  <a:srgbClr val="000000"/>
                </a:solidFill>
                <a:latin typeface="Calibri" panose="020F0502020204030204"/>
                <a:ea typeface="Times New Roman" panose="02020603050405020304" pitchFamily="18" charset="0"/>
              </a:rPr>
              <a:t>MBA (AGSM)</a:t>
            </a:r>
            <a:endParaRPr lang="en-AU" sz="140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endParaRPr>
          </a:p>
          <a:p>
            <a:pPr marL="342900" indent="-342900">
              <a:buFont typeface="Arial" panose="020B0604020202020204" pitchFamily="34" charset="0"/>
              <a:buChar char="•"/>
              <a:defRPr/>
            </a:pPr>
            <a:r>
              <a:rPr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rPr>
              <a:t>Economics Honours (Newcastle</a:t>
            </a:r>
            <a:r>
              <a:rPr lang="en-AU" sz="1400">
                <a:solidFill>
                  <a:srgbClr val="000000"/>
                </a:solidFill>
                <a:latin typeface="Calibri" panose="020F0502020204030204"/>
                <a:ea typeface="Times New Roman" panose="02020603050405020304" pitchFamily="18" charset="0"/>
                <a:cs typeface="Calibri"/>
              </a:rPr>
              <a:t>)</a:t>
            </a:r>
            <a:endParaRPr lang="en-AU" sz="1400" b="0" i="0" u="none" strike="noStrike" kern="1200" cap="none" spc="0" normalizeH="0" baseline="0" noProof="0">
              <a:ln>
                <a:noFill/>
              </a:ln>
              <a:solidFill>
                <a:srgbClr val="000000"/>
              </a:solidFill>
              <a:effectLst/>
              <a:uLnTx/>
              <a:uFillTx/>
              <a:latin typeface="Calibri" panose="020F0502020204030204"/>
              <a:ea typeface="Times New Roman" panose="02020603050405020304" pitchFamily="18" charset="0"/>
              <a:cs typeface="Calibri"/>
            </a:endParaRPr>
          </a:p>
        </p:txBody>
      </p:sp>
    </p:spTree>
    <p:extLst>
      <p:ext uri="{BB962C8B-B14F-4D97-AF65-F5344CB8AC3E}">
        <p14:creationId xmlns:p14="http://schemas.microsoft.com/office/powerpoint/2010/main" val="3106113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A6AE02D-4E2B-4543-8656-E409B33796C4}"/>
              </a:ext>
            </a:extLst>
          </p:cNvPr>
          <p:cNvSpPr/>
          <p:nvPr/>
        </p:nvSpPr>
        <p:spPr>
          <a:xfrm>
            <a:off x="0" y="0"/>
            <a:ext cx="12192000" cy="685800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6" name="Picture 4">
            <a:extLst>
              <a:ext uri="{FF2B5EF4-FFF2-40B4-BE49-F238E27FC236}">
                <a16:creationId xmlns:a16="http://schemas.microsoft.com/office/drawing/2014/main" id="{09997369-A874-4A91-A701-34F3A4893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869" r="26869"/>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3497B91F-0FC3-4C9C-A53C-6A5AE362EAC0}"/>
              </a:ext>
            </a:extLst>
          </p:cNvPr>
          <p:cNvSpPr>
            <a:spLocks noGrp="1"/>
          </p:cNvSpPr>
          <p:nvPr>
            <p:ph type="ftr" sz="quarter" idx="11"/>
          </p:nvPr>
        </p:nvSpPr>
        <p:spPr>
          <a:xfrm>
            <a:off x="4038600" y="6524942"/>
            <a:ext cx="4114800"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AU" sz="1200" b="0" i="0" u="none" strike="noStrike" kern="1200" cap="none" spc="0" normalizeH="0" baseline="0" noProof="0">
                <a:ln>
                  <a:noFill/>
                </a:ln>
                <a:solidFill>
                  <a:prstClr val="white"/>
                </a:solidFill>
                <a:effectLst/>
                <a:uLnTx/>
                <a:uFillTx/>
                <a:latin typeface="Calibri" panose="020F0502020204030204"/>
                <a:ea typeface="+mn-ea"/>
                <a:cs typeface="+mn-cs"/>
              </a:rPr>
              <a:t>Strictly Confidential</a:t>
            </a:r>
          </a:p>
        </p:txBody>
      </p:sp>
      <p:sp>
        <p:nvSpPr>
          <p:cNvPr id="3" name="Slide Number Placeholder 2">
            <a:extLst>
              <a:ext uri="{FF2B5EF4-FFF2-40B4-BE49-F238E27FC236}">
                <a16:creationId xmlns:a16="http://schemas.microsoft.com/office/drawing/2014/main" id="{FA17E547-7633-4BF8-941D-C11C33D4A6A4}"/>
              </a:ext>
            </a:extLst>
          </p:cNvPr>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15</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085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95621" y="2887937"/>
            <a:ext cx="4752976" cy="1815882"/>
          </a:xfrm>
          <a:prstGeom prst="rect">
            <a:avLst/>
          </a:prstGeom>
          <a:noFill/>
        </p:spPr>
        <p:txBody>
          <a:bodyPr wrap="square" rtlCol="0">
            <a:spAutoFit/>
          </a:bodyP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lang="en-AU" sz="3600" b="1">
                <a:solidFill>
                  <a:prstClr val="white"/>
                </a:solidFill>
                <a:latin typeface="Calibri" panose="020F0502020204030204"/>
              </a:rPr>
              <a:t>3</a:t>
            </a:r>
            <a:r>
              <a:rPr kumimoji="0" lang="en-AU" sz="4000" b="1"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t>Methodology and Outputs  </a:t>
            </a:r>
            <a:br>
              <a:rPr kumimoji="0" lang="en-AU" sz="3600" b="1" i="0" u="none" strike="noStrike" kern="1200" cap="none" spc="0" normalizeH="0" baseline="0" noProof="0">
                <a:ln>
                  <a:noFill/>
                </a:ln>
                <a:solidFill>
                  <a:prstClr val="white"/>
                </a:solidFill>
                <a:effectLst/>
                <a:uLnTx/>
                <a:uFillTx/>
                <a:latin typeface="Calibri" panose="020F0502020204030204"/>
                <a:ea typeface="+mn-ea"/>
                <a:cs typeface="+mn-cs"/>
              </a:rPr>
            </a:br>
            <a:endParaRPr kumimoji="0" lang="en-AU" sz="36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4143F2E9-B187-4975-81DD-EE6EB251270C}"/>
              </a:ext>
            </a:extLst>
          </p:cNvPr>
          <p:cNvSpPr>
            <a:spLocks noGrp="1"/>
          </p:cNvSpPr>
          <p:nvPr>
            <p:ph type="ftr" sz="quarter" idx="11"/>
          </p:nvPr>
        </p:nvSpPr>
        <p:spPr>
          <a:xfrm>
            <a:off x="4433494" y="6373755"/>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1F20D835-508C-4AAB-8945-7A33BA23DDE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graphicFrame>
        <p:nvGraphicFramePr>
          <p:cNvPr id="6" name="Diagram 5">
            <a:extLst>
              <a:ext uri="{FF2B5EF4-FFF2-40B4-BE49-F238E27FC236}">
                <a16:creationId xmlns:a16="http://schemas.microsoft.com/office/drawing/2014/main" id="{783C94EB-9759-BFAE-5BEA-5F437A581D35}"/>
              </a:ext>
            </a:extLst>
          </p:cNvPr>
          <p:cNvGraphicFramePr/>
          <p:nvPr>
            <p:extLst>
              <p:ext uri="{D42A27DB-BD31-4B8C-83A1-F6EECF244321}">
                <p14:modId xmlns:p14="http://schemas.microsoft.com/office/powerpoint/2010/main" val="2078203844"/>
              </p:ext>
            </p:extLst>
          </p:nvPr>
        </p:nvGraphicFramePr>
        <p:xfrm>
          <a:off x="4826406"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88723789"/>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Situation Analysis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a:xfrm>
            <a:off x="8747897" y="6527972"/>
            <a:ext cx="2743200" cy="365125"/>
          </a:xfrm>
        </p:spPr>
        <p:txBody>
          <a:bodyPr/>
          <a:lstStyle/>
          <a:p>
            <a:fld id="{EADCA1C5-0FBF-471E-AA07-FA3A59DF0D1E}" type="slidenum">
              <a:rPr lang="en-AU" smtClean="0"/>
              <a:t>17</a:t>
            </a:fld>
            <a:endParaRPr lang="en-AU"/>
          </a:p>
        </p:txBody>
      </p:sp>
      <p:sp>
        <p:nvSpPr>
          <p:cNvPr id="3587" name="TextBox 3586">
            <a:extLst>
              <a:ext uri="{FF2B5EF4-FFF2-40B4-BE49-F238E27FC236}">
                <a16:creationId xmlns:a16="http://schemas.microsoft.com/office/drawing/2014/main" id="{7C677889-5070-3F7B-A70D-D632DBB5D3F9}"/>
              </a:ext>
            </a:extLst>
          </p:cNvPr>
          <p:cNvSpPr txBox="1"/>
          <p:nvPr/>
        </p:nvSpPr>
        <p:spPr>
          <a:xfrm>
            <a:off x="228598" y="727803"/>
            <a:ext cx="9295016" cy="338554"/>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600" b="1" i="1" u="none" strike="noStrike" kern="1200" cap="none" spc="0" normalizeH="0" baseline="0" noProof="0">
                <a:ln>
                  <a:noFill/>
                </a:ln>
                <a:effectLst/>
                <a:uLnTx/>
                <a:uFillTx/>
                <a:ea typeface="+mn-ea"/>
                <a:cs typeface="+mn-cs"/>
              </a:rPr>
              <a:t>1.   </a:t>
            </a:r>
            <a:r>
              <a:rPr lang="en-AU" sz="1600" b="1" i="1"/>
              <a:t>Overview</a:t>
            </a:r>
            <a:endParaRPr kumimoji="0" lang="en-AU" sz="1600" b="0" i="0" u="none" strike="noStrike" kern="1200" cap="none" spc="0" normalizeH="0" baseline="0" noProof="0">
              <a:ln>
                <a:noFill/>
              </a:ln>
              <a:solidFill>
                <a:prstClr val="black"/>
              </a:solidFill>
              <a:effectLst/>
              <a:uLnTx/>
              <a:uFillTx/>
              <a:ea typeface="+mn-ea"/>
              <a:cs typeface="Calibri" panose="020F0502020204030204"/>
            </a:endParaRPr>
          </a:p>
        </p:txBody>
      </p:sp>
      <p:sp>
        <p:nvSpPr>
          <p:cNvPr id="3589" name="TextBox 7">
            <a:extLst>
              <a:ext uri="{FF2B5EF4-FFF2-40B4-BE49-F238E27FC236}">
                <a16:creationId xmlns:a16="http://schemas.microsoft.com/office/drawing/2014/main" id="{DA243BED-7D8E-DF67-C11F-C5B7B7ECB866}"/>
              </a:ext>
            </a:extLst>
          </p:cNvPr>
          <p:cNvSpPr txBox="1"/>
          <p:nvPr/>
        </p:nvSpPr>
        <p:spPr>
          <a:xfrm>
            <a:off x="228598" y="1128847"/>
            <a:ext cx="6706212" cy="3139321"/>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AU" sz="1400" dirty="0"/>
              <a:t>To ensure a clear understanding of the current situation facing </a:t>
            </a:r>
            <a:r>
              <a:rPr lang="en-AU" sz="1400" dirty="0" err="1"/>
              <a:t>NTV</a:t>
            </a:r>
            <a:r>
              <a:rPr lang="en-AU" sz="1400" dirty="0"/>
              <a:t> in regards to its Fashion Collection, as well as identification of issues and opportunities that might help inform the future approach to the Costume Collection, a situation analysis will be undertaken.  </a:t>
            </a:r>
          </a:p>
          <a:p>
            <a:pPr>
              <a:defRPr/>
            </a:pPr>
            <a:endParaRPr lang="en-AU" sz="800" dirty="0">
              <a:cs typeface="Calibri"/>
            </a:endParaRPr>
          </a:p>
          <a:p>
            <a:pPr>
              <a:defRPr/>
            </a:pPr>
            <a:r>
              <a:rPr lang="en-AU" sz="1400" dirty="0">
                <a:cs typeface="Calibri"/>
              </a:rPr>
              <a:t>This will include an initial desk top review of </a:t>
            </a:r>
            <a:r>
              <a:rPr lang="en-AU" sz="1400" dirty="0" err="1">
                <a:cs typeface="Calibri"/>
              </a:rPr>
              <a:t>NTV</a:t>
            </a:r>
            <a:r>
              <a:rPr lang="en-AU" sz="1400" dirty="0">
                <a:cs typeface="Calibri"/>
              </a:rPr>
              <a:t> documentation and other related aspects that will help to identify existing solutions for other collections managed by the </a:t>
            </a:r>
            <a:r>
              <a:rPr lang="en-AU" sz="1400" dirty="0" err="1">
                <a:cs typeface="Calibri"/>
              </a:rPr>
              <a:t>NTV</a:t>
            </a:r>
            <a:r>
              <a:rPr lang="en-AU" sz="1400" dirty="0">
                <a:cs typeface="Calibri"/>
              </a:rPr>
              <a:t> across Australia as well as other international examples that are seen as exemplars for the management of historical collections. </a:t>
            </a:r>
          </a:p>
          <a:p>
            <a:pPr>
              <a:defRPr/>
            </a:pPr>
            <a:endParaRPr lang="en-AU" sz="800" dirty="0">
              <a:cs typeface="Calibri"/>
            </a:endParaRPr>
          </a:p>
          <a:p>
            <a:pPr>
              <a:defRPr/>
            </a:pPr>
            <a:r>
              <a:rPr lang="en-AU" sz="1400" dirty="0">
                <a:cs typeface="Calibri"/>
              </a:rPr>
              <a:t>A mapping process to identify existing and potential supporters of the Costume Collection and </a:t>
            </a:r>
            <a:r>
              <a:rPr lang="en-AU" sz="1400" dirty="0" err="1">
                <a:cs typeface="Calibri"/>
              </a:rPr>
              <a:t>NTV</a:t>
            </a:r>
            <a:r>
              <a:rPr lang="en-AU" sz="1400" dirty="0">
                <a:cs typeface="Calibri"/>
              </a:rPr>
              <a:t> more broadly will be undertaken.  This will hopefully identify opportunities for closer partnerships into the future.  Alongside this we will look wider afield and identify other partners that have close affiliation with the fashion industry in Victoria, and Australia wide, that could be potential supporters into the future.  </a:t>
            </a:r>
          </a:p>
        </p:txBody>
      </p:sp>
      <p:pic>
        <p:nvPicPr>
          <p:cNvPr id="3" name="Picture 2">
            <a:extLst>
              <a:ext uri="{FF2B5EF4-FFF2-40B4-BE49-F238E27FC236}">
                <a16:creationId xmlns:a16="http://schemas.microsoft.com/office/drawing/2014/main" id="{1C45FC61-8D39-9215-9CEC-A69AABA83B15}"/>
              </a:ext>
            </a:extLst>
          </p:cNvPr>
          <p:cNvPicPr>
            <a:picLocks noChangeAspect="1"/>
          </p:cNvPicPr>
          <p:nvPr/>
        </p:nvPicPr>
        <p:blipFill>
          <a:blip r:embed="rId3"/>
          <a:stretch>
            <a:fillRect/>
          </a:stretch>
        </p:blipFill>
        <p:spPr>
          <a:xfrm>
            <a:off x="7247414" y="1062907"/>
            <a:ext cx="4552401" cy="3102637"/>
          </a:xfrm>
          <a:prstGeom prst="rect">
            <a:avLst/>
          </a:prstGeom>
        </p:spPr>
      </p:pic>
      <p:sp>
        <p:nvSpPr>
          <p:cNvPr id="7" name="TextBox 6">
            <a:extLst>
              <a:ext uri="{FF2B5EF4-FFF2-40B4-BE49-F238E27FC236}">
                <a16:creationId xmlns:a16="http://schemas.microsoft.com/office/drawing/2014/main" id="{F630BFCF-6D07-9F06-7504-F1CEEC69D27D}"/>
              </a:ext>
            </a:extLst>
          </p:cNvPr>
          <p:cNvSpPr txBox="1"/>
          <p:nvPr/>
        </p:nvSpPr>
        <p:spPr>
          <a:xfrm>
            <a:off x="228598" y="4303724"/>
            <a:ext cx="11728349" cy="1508105"/>
          </a:xfrm>
          <a:prstGeom prst="rect">
            <a:avLst/>
          </a:prstGeom>
          <a:noFill/>
        </p:spPr>
        <p:txBody>
          <a:bodyPr wrap="square">
            <a:spAutoFit/>
          </a:bodyPr>
          <a:lstStyle/>
          <a:p>
            <a:pPr>
              <a:defRPr/>
            </a:pPr>
            <a:r>
              <a:rPr lang="en-AU" sz="1400" dirty="0">
                <a:cs typeface="Calibri"/>
              </a:rPr>
              <a:t>Identification of the key players that may be able to assist in providing solutions for the future preservation and presentation of the Costume Collection will be important at this stage.   A review of the available tourism and visitor demand analysis for fashion related topics will also be undertaken as well as identification of existing policies and plans that are related to the project.  This may identify potential funding support opportunities from government at all levels.  The City of Melbourne will be a key stakeholder due to their stated ambition to reinvigorate Melbourne City.   </a:t>
            </a:r>
          </a:p>
          <a:p>
            <a:pPr>
              <a:defRPr/>
            </a:pPr>
            <a:endParaRPr lang="en-AU" sz="800" dirty="0">
              <a:cs typeface="Calibri"/>
            </a:endParaRPr>
          </a:p>
          <a:p>
            <a:pPr>
              <a:defRPr/>
            </a:pPr>
            <a:r>
              <a:rPr lang="en-AU" sz="1400" dirty="0">
                <a:cs typeface="Calibri"/>
              </a:rPr>
              <a:t>A key part of the project will be to engage broadly with key stakeholders that are actively engaged with NTV as well as those that have potential for the future.  This will include discussions with up to 15 key contacts as outlined below and will include additional site visits where required: </a:t>
            </a:r>
          </a:p>
        </p:txBody>
      </p:sp>
    </p:spTree>
    <p:extLst>
      <p:ext uri="{BB962C8B-B14F-4D97-AF65-F5344CB8AC3E}">
        <p14:creationId xmlns:p14="http://schemas.microsoft.com/office/powerpoint/2010/main" val="3097122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Situation Analysis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a:xfrm>
            <a:off x="8747897" y="6527972"/>
            <a:ext cx="2743200" cy="365125"/>
          </a:xfrm>
        </p:spPr>
        <p:txBody>
          <a:bodyPr/>
          <a:lstStyle/>
          <a:p>
            <a:fld id="{EADCA1C5-0FBF-471E-AA07-FA3A59DF0D1E}" type="slidenum">
              <a:rPr lang="en-AU" smtClean="0"/>
              <a:t>18</a:t>
            </a:fld>
            <a:endParaRPr lang="en-AU"/>
          </a:p>
        </p:txBody>
      </p:sp>
      <p:graphicFrame>
        <p:nvGraphicFramePr>
          <p:cNvPr id="2" name="Diagram 1">
            <a:extLst>
              <a:ext uri="{FF2B5EF4-FFF2-40B4-BE49-F238E27FC236}">
                <a16:creationId xmlns:a16="http://schemas.microsoft.com/office/drawing/2014/main" id="{589C80C7-FA8B-BE84-A18A-BCA36D9B17DE}"/>
              </a:ext>
            </a:extLst>
          </p:cNvPr>
          <p:cNvGraphicFramePr/>
          <p:nvPr>
            <p:extLst>
              <p:ext uri="{D42A27DB-BD31-4B8C-83A1-F6EECF244321}">
                <p14:modId xmlns:p14="http://schemas.microsoft.com/office/powerpoint/2010/main" val="168991357"/>
              </p:ext>
            </p:extLst>
          </p:nvPr>
        </p:nvGraphicFramePr>
        <p:xfrm>
          <a:off x="330205" y="983604"/>
          <a:ext cx="11354485" cy="5544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587" name="TextBox 3586">
            <a:extLst>
              <a:ext uri="{FF2B5EF4-FFF2-40B4-BE49-F238E27FC236}">
                <a16:creationId xmlns:a16="http://schemas.microsoft.com/office/drawing/2014/main" id="{7C677889-5070-3F7B-A70D-D632DBB5D3F9}"/>
              </a:ext>
            </a:extLst>
          </p:cNvPr>
          <p:cNvSpPr txBox="1"/>
          <p:nvPr/>
        </p:nvSpPr>
        <p:spPr>
          <a:xfrm>
            <a:off x="228599" y="628669"/>
            <a:ext cx="9295016" cy="338554"/>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600" b="1" i="1" u="none" strike="noStrike" kern="1200" cap="none" spc="0" normalizeH="0" baseline="0" noProof="0">
                <a:ln>
                  <a:noFill/>
                </a:ln>
                <a:effectLst/>
                <a:uLnTx/>
                <a:uFillTx/>
                <a:ea typeface="+mn-ea"/>
                <a:cs typeface="+mn-cs"/>
              </a:rPr>
              <a:t>1.   </a:t>
            </a:r>
            <a:r>
              <a:rPr lang="en-AU" sz="1600" b="1" i="1"/>
              <a:t>Overview</a:t>
            </a:r>
            <a:endParaRPr kumimoji="0" lang="en-AU" sz="1600" b="0" i="0" u="none" strike="noStrike" kern="1200" cap="none" spc="0" normalizeH="0" baseline="0" noProof="0">
              <a:ln>
                <a:noFill/>
              </a:ln>
              <a:solidFill>
                <a:prstClr val="black"/>
              </a:solidFill>
              <a:effectLst/>
              <a:uLnTx/>
              <a:uFillTx/>
              <a:ea typeface="+mn-ea"/>
              <a:cs typeface="Calibri" panose="020F0502020204030204"/>
            </a:endParaRPr>
          </a:p>
        </p:txBody>
      </p:sp>
    </p:spTree>
    <p:extLst>
      <p:ext uri="{BB962C8B-B14F-4D97-AF65-F5344CB8AC3E}">
        <p14:creationId xmlns:p14="http://schemas.microsoft.com/office/powerpoint/2010/main" val="2783698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defRPr/>
            </a:pPr>
            <a:r>
              <a:rPr kumimoji="0" lang="en-US" sz="2400" b="1" i="0" u="none" strike="noStrike" kern="1200" cap="none" spc="0" normalizeH="0" baseline="0" noProof="0">
                <a:ln>
                  <a:noFill/>
                </a:ln>
                <a:solidFill>
                  <a:prstClr val="white"/>
                </a:solidFill>
                <a:effectLst/>
                <a:uLnTx/>
                <a:uFillTx/>
                <a:latin typeface="Calibri" panose="020F0502020204030204" pitchFamily="34" charset="0"/>
                <a:ea typeface="+mn-ea"/>
                <a:cs typeface="+mn-cs"/>
              </a:rPr>
              <a:t>Case Study – Fashion exhibitions at Bendigo Art Gallery</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04719" y="6367960"/>
            <a:ext cx="2743200" cy="365125"/>
          </a:xfrm>
        </p:spPr>
        <p:txBody>
          <a:bodyPr/>
          <a:lstStyle/>
          <a:p>
            <a:fld id="{EADCA1C5-0FBF-471E-AA07-FA3A59DF0D1E}" type="slidenum">
              <a:rPr lang="en-AU" smtClean="0"/>
              <a:t>19</a:t>
            </a:fld>
            <a:endParaRPr lang="en-AU"/>
          </a:p>
        </p:txBody>
      </p:sp>
      <p:sp>
        <p:nvSpPr>
          <p:cNvPr id="12" name="TextBox 7">
            <a:extLst>
              <a:ext uri="{FF2B5EF4-FFF2-40B4-BE49-F238E27FC236}">
                <a16:creationId xmlns:a16="http://schemas.microsoft.com/office/drawing/2014/main" id="{8D980436-0500-6935-D946-61A36B9BC424}"/>
              </a:ext>
            </a:extLst>
          </p:cNvPr>
          <p:cNvSpPr txBox="1"/>
          <p:nvPr/>
        </p:nvSpPr>
        <p:spPr>
          <a:xfrm>
            <a:off x="191973" y="3367721"/>
            <a:ext cx="8805723" cy="327782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spcAft>
                <a:spcPts val="600"/>
              </a:spcAft>
              <a:buFont typeface="Wingdings" panose="05000000000000000000" pitchFamily="2" charset="2"/>
              <a:buChar char="q"/>
              <a:defRPr/>
            </a:pPr>
            <a:endParaRPr lang="en-US" sz="1400" dirty="0">
              <a:solidFill>
                <a:srgbClr val="070809"/>
              </a:solidFill>
            </a:endParaRPr>
          </a:p>
          <a:p>
            <a:pPr marL="285750" indent="-285750">
              <a:spcAft>
                <a:spcPts val="600"/>
              </a:spcAft>
              <a:buFont typeface="Wingdings" panose="05000000000000000000" pitchFamily="2" charset="2"/>
              <a:buChar char="q"/>
              <a:defRPr/>
            </a:pPr>
            <a:r>
              <a:rPr lang="en-US" sz="1400" dirty="0">
                <a:ea typeface="Arial" panose="020B0604020202020204" pitchFamily="34" charset="0"/>
                <a:cs typeface="Times New Roman"/>
              </a:rPr>
              <a:t>The Costume Designer: Edith Head and Hollywood exhibition from 29 Sep 17 - 21 Jan 18.</a:t>
            </a:r>
          </a:p>
          <a:p>
            <a:pPr>
              <a:spcAft>
                <a:spcPts val="600"/>
              </a:spcAft>
              <a:defRPr/>
            </a:pPr>
            <a:r>
              <a:rPr lang="en-US" sz="1400" b="1" dirty="0">
                <a:solidFill>
                  <a:srgbClr val="070809"/>
                </a:solidFill>
              </a:rPr>
              <a:t>Insights and Performance </a:t>
            </a:r>
          </a:p>
          <a:p>
            <a:pPr marL="285750" indent="-285750">
              <a:spcAft>
                <a:spcPts val="600"/>
              </a:spcAft>
              <a:buFont typeface="Wingdings" panose="05000000000000000000" pitchFamily="2" charset="2"/>
              <a:buChar char="q"/>
              <a:defRPr/>
            </a:pPr>
            <a:r>
              <a:rPr lang="en-US" sz="1400" dirty="0">
                <a:solidFill>
                  <a:srgbClr val="070809"/>
                </a:solidFill>
              </a:rPr>
              <a:t>From March 2015 to March 2023, </a:t>
            </a:r>
            <a:r>
              <a:rPr kumimoji="0" lang="en-US" sz="1400" i="0" u="none" strike="noStrike" kern="1200" cap="none" spc="0" normalizeH="0" baseline="0" noProof="0" dirty="0">
                <a:ln>
                  <a:noFill/>
                </a:ln>
                <a:solidFill>
                  <a:srgbClr val="070809"/>
                </a:solidFill>
                <a:effectLst/>
                <a:uLnTx/>
                <a:uFillTx/>
                <a:ea typeface="+mn-ea"/>
                <a:cs typeface="+mn-cs"/>
              </a:rPr>
              <a:t>or </a:t>
            </a:r>
            <a:r>
              <a:rPr lang="en-US" sz="1400" dirty="0">
                <a:solidFill>
                  <a:srgbClr val="070809"/>
                </a:solidFill>
              </a:rPr>
              <a:t>over 8.25 years, </a:t>
            </a:r>
            <a:r>
              <a:rPr kumimoji="0" lang="en-US" sz="1400" b="0" i="0" u="none" strike="noStrike" kern="1200" cap="none" spc="0" normalizeH="0" baseline="0" noProof="0" dirty="0">
                <a:ln>
                  <a:noFill/>
                </a:ln>
                <a:solidFill>
                  <a:srgbClr val="070809"/>
                </a:solidFill>
                <a:effectLst/>
                <a:uLnTx/>
                <a:uFillTx/>
                <a:ea typeface="+mn-ea"/>
                <a:cs typeface="+mn-cs"/>
              </a:rPr>
              <a:t>there </a:t>
            </a:r>
            <a:r>
              <a:rPr lang="en-US" sz="1400" dirty="0">
                <a:solidFill>
                  <a:srgbClr val="070809"/>
                </a:solidFill>
              </a:rPr>
              <a:t>were 842,000 domestic day trips (more than 50kms return) to East Bendigo-Kennington SA2 (where the Bendigo Art Gallery </a:t>
            </a:r>
            <a:r>
              <a:rPr kumimoji="0" lang="en-US" sz="1400" b="0" i="0" u="none" strike="noStrike" kern="1200" cap="none" spc="0" normalizeH="0" baseline="0" noProof="0" dirty="0">
                <a:ln>
                  <a:noFill/>
                </a:ln>
                <a:solidFill>
                  <a:srgbClr val="070809"/>
                </a:solidFill>
                <a:effectLst/>
                <a:uLnTx/>
                <a:uFillTx/>
                <a:ea typeface="+mn-ea"/>
                <a:cs typeface="+mn-cs"/>
              </a:rPr>
              <a:t>is</a:t>
            </a:r>
            <a:r>
              <a:rPr lang="en-US" sz="1400" dirty="0">
                <a:solidFill>
                  <a:srgbClr val="070809"/>
                </a:solidFill>
              </a:rPr>
              <a:t>) who had the activity</a:t>
            </a:r>
            <a:r>
              <a:rPr kumimoji="0" lang="en-US" sz="1400" b="0" i="0" u="none" strike="noStrike" kern="1200" cap="none" spc="0" normalizeH="0" baseline="0" noProof="0" dirty="0">
                <a:ln>
                  <a:noFill/>
                </a:ln>
                <a:solidFill>
                  <a:srgbClr val="070809"/>
                </a:solidFill>
                <a:effectLst/>
                <a:uLnTx/>
                <a:uFillTx/>
                <a:ea typeface="+mn-ea"/>
                <a:cs typeface="+mn-cs"/>
              </a:rPr>
              <a:t> of </a:t>
            </a:r>
            <a:r>
              <a:rPr lang="en-US" sz="1400" dirty="0">
                <a:solidFill>
                  <a:srgbClr val="070809"/>
                </a:solidFill>
              </a:rPr>
              <a:t>visiting an art gallery or museum or around 100,000 </a:t>
            </a:r>
            <a:r>
              <a:rPr kumimoji="0" lang="en-US" sz="1400" b="0" i="0" u="none" strike="noStrike" kern="1200" cap="none" spc="0" normalizeH="0" baseline="0" noProof="0" dirty="0">
                <a:ln>
                  <a:noFill/>
                </a:ln>
                <a:solidFill>
                  <a:srgbClr val="070809"/>
                </a:solidFill>
                <a:effectLst/>
                <a:uLnTx/>
                <a:uFillTx/>
                <a:ea typeface="+mn-ea"/>
                <a:cs typeface="+mn-cs"/>
              </a:rPr>
              <a:t>a </a:t>
            </a:r>
            <a:r>
              <a:rPr lang="en-US" sz="1400" dirty="0">
                <a:solidFill>
                  <a:srgbClr val="070809"/>
                </a:solidFill>
              </a:rPr>
              <a:t>year</a:t>
            </a:r>
            <a:r>
              <a:rPr kumimoji="0" lang="en-US" sz="1400" b="0" i="0" u="none" strike="noStrike" kern="1200" cap="none" spc="0" normalizeH="0" baseline="0" noProof="0" dirty="0">
                <a:ln>
                  <a:noFill/>
                </a:ln>
                <a:solidFill>
                  <a:srgbClr val="070809"/>
                </a:solidFill>
                <a:effectLst/>
                <a:uLnTx/>
                <a:uFillTx/>
                <a:ea typeface="+mn-ea"/>
                <a:cs typeface="+mn-cs"/>
              </a:rPr>
              <a:t>.</a:t>
            </a:r>
            <a:r>
              <a:rPr lang="en-US" sz="1400" dirty="0">
                <a:solidFill>
                  <a:srgbClr val="070809"/>
                </a:solidFill>
              </a:rPr>
              <a:t> This estimate was based on a sample of nearly 100,000 Australians who made this trip in these eight years.</a:t>
            </a:r>
            <a:endParaRPr lang="en-US" sz="1400" dirty="0">
              <a:solidFill>
                <a:srgbClr val="070809"/>
              </a:solidFill>
              <a:cs typeface="Calibri" panose="020F0502020204030204"/>
            </a:endParaRPr>
          </a:p>
          <a:p>
            <a:pPr marL="285750" indent="-285750">
              <a:spcAft>
                <a:spcPts val="600"/>
              </a:spcAft>
              <a:buFont typeface="Wingdings" panose="05000000000000000000" pitchFamily="2" charset="2"/>
              <a:buChar char="q"/>
              <a:defRPr/>
            </a:pPr>
            <a:r>
              <a:rPr lang="en-US" sz="1400" dirty="0">
                <a:solidFill>
                  <a:srgbClr val="070809"/>
                </a:solidFill>
              </a:rPr>
              <a:t>Over the eight years ending March 2023 there were also just over </a:t>
            </a:r>
            <a:r>
              <a:rPr kumimoji="0" lang="en-US" sz="1400" i="0" u="none" strike="noStrike" kern="1200" cap="none" spc="0" normalizeH="0" baseline="0" noProof="0" dirty="0">
                <a:ln>
                  <a:noFill/>
                </a:ln>
                <a:solidFill>
                  <a:srgbClr val="070809"/>
                </a:solidFill>
                <a:effectLst/>
                <a:uLnTx/>
                <a:uFillTx/>
                <a:ea typeface="+mn-ea"/>
                <a:cs typeface="+mn-cs"/>
              </a:rPr>
              <a:t>1 million </a:t>
            </a:r>
            <a:r>
              <a:rPr lang="en-US" sz="1400" dirty="0">
                <a:solidFill>
                  <a:srgbClr val="070809"/>
                </a:solidFill>
              </a:rPr>
              <a:t>overnight domestic adult visitors to Bendigo Region </a:t>
            </a:r>
            <a:r>
              <a:rPr kumimoji="0" lang="en-US" sz="1400" b="0" i="0" u="none" strike="noStrike" kern="1200" cap="none" spc="0" normalizeH="0" baseline="0" noProof="0" dirty="0">
                <a:ln>
                  <a:noFill/>
                </a:ln>
                <a:solidFill>
                  <a:srgbClr val="070809"/>
                </a:solidFill>
                <a:effectLst/>
                <a:uLnTx/>
                <a:uFillTx/>
                <a:ea typeface="+mn-ea"/>
                <a:cs typeface="+mn-cs"/>
              </a:rPr>
              <a:t>who </a:t>
            </a:r>
            <a:r>
              <a:rPr lang="en-US" sz="1400" dirty="0">
                <a:solidFill>
                  <a:srgbClr val="070809"/>
                </a:solidFill>
              </a:rPr>
              <a:t>visited an art gallery or museum during their stopover, an estimate derived from 400,000 surveys</a:t>
            </a:r>
            <a:r>
              <a:rPr kumimoji="0" lang="en-US" sz="1400" b="0" i="0" u="none" strike="noStrike" kern="1200" cap="none" spc="0" normalizeH="0" baseline="0" noProof="0" dirty="0">
                <a:ln>
                  <a:noFill/>
                </a:ln>
                <a:solidFill>
                  <a:srgbClr val="070809"/>
                </a:solidFill>
                <a:effectLst/>
                <a:uLnTx/>
                <a:uFillTx/>
                <a:ea typeface="+mn-ea"/>
                <a:cs typeface="+mn-cs"/>
              </a:rPr>
              <a:t>.</a:t>
            </a:r>
            <a:r>
              <a:rPr lang="en-US" sz="1400" dirty="0">
                <a:solidFill>
                  <a:srgbClr val="070809"/>
                </a:solidFill>
              </a:rPr>
              <a:t> </a:t>
            </a:r>
            <a:endParaRPr lang="en-US" sz="1400" b="0" i="0" u="none" strike="noStrike" kern="1200" cap="none" spc="0" normalizeH="0" baseline="0" noProof="0" dirty="0">
              <a:ln>
                <a:noFill/>
              </a:ln>
              <a:solidFill>
                <a:srgbClr val="070809"/>
              </a:solidFill>
              <a:effectLst/>
              <a:uLnTx/>
              <a:uFillTx/>
              <a:cs typeface="Calibri"/>
            </a:endParaRPr>
          </a:p>
          <a:p>
            <a:pPr marL="285750" indent="-285750">
              <a:spcAft>
                <a:spcPts val="600"/>
              </a:spcAft>
              <a:buFont typeface="Wingdings" panose="05000000000000000000" pitchFamily="2" charset="2"/>
              <a:buChar char="q"/>
              <a:defRPr/>
            </a:pPr>
            <a:r>
              <a:rPr lang="en-US" sz="1400" dirty="0">
                <a:solidFill>
                  <a:srgbClr val="070809"/>
                </a:solidFill>
              </a:rPr>
              <a:t>Together these data sets will allow us to look at domestic visitors to Bendigo who are likely to have visited the Bendigo Art Gallery on their visit by, Gender, Age, Travel Party Type, Household income, Home Region. </a:t>
            </a:r>
            <a:r>
              <a:rPr kumimoji="0" lang="en-US" sz="1400" b="0" i="0" u="none" strike="noStrike" kern="1200" cap="none" spc="0" normalizeH="0" baseline="0" noProof="0" dirty="0">
                <a:ln>
                  <a:noFill/>
                </a:ln>
                <a:solidFill>
                  <a:srgbClr val="070809"/>
                </a:solidFill>
                <a:effectLst/>
                <a:uLnTx/>
                <a:uFillTx/>
                <a:ea typeface="+mn-ea"/>
                <a:cs typeface="+mn-cs"/>
              </a:rPr>
              <a:t>This </a:t>
            </a:r>
            <a:r>
              <a:rPr lang="en-US" sz="1400" dirty="0">
                <a:solidFill>
                  <a:srgbClr val="070809"/>
                </a:solidFill>
              </a:rPr>
              <a:t>would  provide </a:t>
            </a:r>
            <a:r>
              <a:rPr kumimoji="0" lang="en-US" sz="1400" b="0" i="0" u="none" strike="noStrike" kern="1200" cap="none" spc="0" normalizeH="0" baseline="0" noProof="0" dirty="0">
                <a:ln>
                  <a:noFill/>
                </a:ln>
                <a:solidFill>
                  <a:srgbClr val="070809"/>
                </a:solidFill>
                <a:effectLst/>
                <a:uLnTx/>
                <a:uFillTx/>
                <a:ea typeface="+mn-ea"/>
                <a:cs typeface="+mn-cs"/>
              </a:rPr>
              <a:t>a</a:t>
            </a:r>
            <a:r>
              <a:rPr lang="en-US" sz="1400" dirty="0">
                <a:solidFill>
                  <a:srgbClr val="070809"/>
                </a:solidFill>
              </a:rPr>
              <a:t> further profile </a:t>
            </a:r>
            <a:r>
              <a:rPr kumimoji="0" lang="en-US" sz="1400" b="0" i="0" u="none" strike="noStrike" kern="1200" cap="none" spc="0" normalizeH="0" baseline="0" noProof="0" dirty="0">
                <a:ln>
                  <a:noFill/>
                </a:ln>
                <a:solidFill>
                  <a:srgbClr val="070809"/>
                </a:solidFill>
                <a:effectLst/>
                <a:uLnTx/>
                <a:uFillTx/>
                <a:ea typeface="+mn-ea"/>
                <a:cs typeface="+mn-cs"/>
              </a:rPr>
              <a:t>for </a:t>
            </a:r>
            <a:r>
              <a:rPr lang="en-US" sz="1400" dirty="0">
                <a:solidFill>
                  <a:srgbClr val="070809"/>
                </a:solidFill>
              </a:rPr>
              <a:t>people actively interested in fashion</a:t>
            </a:r>
            <a:r>
              <a:rPr kumimoji="0" lang="en-US" sz="1400" b="0" i="0" u="none" strike="noStrike" kern="1200" cap="none" spc="0" normalizeH="0" baseline="0" noProof="0" dirty="0">
                <a:ln>
                  <a:noFill/>
                </a:ln>
                <a:solidFill>
                  <a:srgbClr val="070809"/>
                </a:solidFill>
                <a:effectLst/>
                <a:uLnTx/>
                <a:uFillTx/>
                <a:ea typeface="+mn-ea"/>
                <a:cs typeface="+mn-cs"/>
              </a:rPr>
              <a:t>.</a:t>
            </a:r>
            <a:r>
              <a:rPr lang="en-US" sz="1400" dirty="0">
                <a:solidFill>
                  <a:srgbClr val="070809"/>
                </a:solidFill>
              </a:rPr>
              <a:t> A high-level snapshot is below.</a:t>
            </a:r>
            <a:endParaRPr lang="en-US" sz="1400" i="0" u="none" strike="noStrike" kern="1200" cap="none" spc="0" normalizeH="0" baseline="0" noProof="0" dirty="0">
              <a:ln>
                <a:noFill/>
              </a:ln>
              <a:solidFill>
                <a:srgbClr val="070809"/>
              </a:solidFill>
              <a:effectLst/>
              <a:uLnTx/>
              <a:uFillTx/>
              <a:latin typeface="Calibri" panose="020F0502020204030204"/>
              <a:cs typeface="Calibri"/>
            </a:endParaRPr>
          </a:p>
        </p:txBody>
      </p:sp>
      <p:sp>
        <p:nvSpPr>
          <p:cNvPr id="14" name="TextBox 13">
            <a:extLst>
              <a:ext uri="{FF2B5EF4-FFF2-40B4-BE49-F238E27FC236}">
                <a16:creationId xmlns:a16="http://schemas.microsoft.com/office/drawing/2014/main" id="{775D8263-9C4D-940A-52D8-64CF103DCF8D}"/>
              </a:ext>
            </a:extLst>
          </p:cNvPr>
          <p:cNvSpPr txBox="1"/>
          <p:nvPr/>
        </p:nvSpPr>
        <p:spPr>
          <a:xfrm>
            <a:off x="191973" y="1472513"/>
            <a:ext cx="6151275" cy="2123658"/>
          </a:xfrm>
          <a:prstGeom prst="rect">
            <a:avLst/>
          </a:prstGeom>
          <a:noFill/>
        </p:spPr>
        <p:txBody>
          <a:bodyPr wrap="square" lIns="91440" tIns="45720" rIns="91440" bIns="45720" anchor="t">
            <a:spAutoFit/>
          </a:bodyPr>
          <a:lstStyle/>
          <a:p>
            <a:pPr marL="285750" indent="-285750">
              <a:spcAft>
                <a:spcPts val="600"/>
              </a:spcAft>
              <a:buFont typeface="Wingdings" panose="05000000000000000000" pitchFamily="2" charset="2"/>
              <a:buChar char="q"/>
            </a:pPr>
            <a:r>
              <a:rPr lang="en-US" sz="1400" dirty="0">
                <a:ea typeface="Arial" panose="020B0604020202020204" pitchFamily="34" charset="0"/>
                <a:cs typeface="Times New Roman"/>
              </a:rPr>
              <a:t>The Marilyn Monroe exhibit at the Bendigo Art Gallery was from March to </a:t>
            </a:r>
            <a:br>
              <a:rPr lang="en-US" sz="1400" dirty="0">
                <a:ea typeface="Arial" panose="020B0604020202020204" pitchFamily="34" charset="0"/>
                <a:cs typeface="Times New Roman"/>
              </a:rPr>
            </a:br>
            <a:r>
              <a:rPr lang="en-US" sz="1400" dirty="0">
                <a:ea typeface="Arial" panose="020B0604020202020204" pitchFamily="34" charset="0"/>
                <a:cs typeface="Times New Roman"/>
              </a:rPr>
              <a:t>July 2016.  </a:t>
            </a:r>
          </a:p>
          <a:p>
            <a:pPr marL="285750" indent="-285750">
              <a:spcAft>
                <a:spcPts val="600"/>
              </a:spcAft>
              <a:buFont typeface="Wingdings" panose="05000000000000000000" pitchFamily="2" charset="2"/>
              <a:buChar char="q"/>
            </a:pPr>
            <a:r>
              <a:rPr lang="en-US" sz="1400" dirty="0">
                <a:ea typeface="Arial" panose="020B0604020202020204" pitchFamily="34" charset="0"/>
                <a:cs typeface="Times New Roman"/>
              </a:rPr>
              <a:t>The Elvis: Direct from Graceland exhibition was in March to July 2022 </a:t>
            </a:r>
            <a:br>
              <a:rPr lang="en-US" sz="1400" dirty="0">
                <a:ea typeface="Arial" panose="020B0604020202020204" pitchFamily="34" charset="0"/>
                <a:cs typeface="Times New Roman"/>
              </a:rPr>
            </a:br>
            <a:r>
              <a:rPr lang="en-US" sz="1400" dirty="0">
                <a:ea typeface="Arial" panose="020B0604020202020204" pitchFamily="34" charset="0"/>
                <a:cs typeface="Times New Roman"/>
              </a:rPr>
              <a:t>(mostly clothes he wore).  </a:t>
            </a:r>
          </a:p>
          <a:p>
            <a:pPr marL="285750" indent="-285750">
              <a:spcAft>
                <a:spcPts val="600"/>
              </a:spcAft>
              <a:buFont typeface="Wingdings" panose="05000000000000000000" pitchFamily="2" charset="2"/>
              <a:buChar char="q"/>
            </a:pPr>
            <a:r>
              <a:rPr lang="en-US" sz="1400" dirty="0">
                <a:ea typeface="Arial" panose="020B0604020202020204" pitchFamily="34" charset="0"/>
                <a:cs typeface="Times New Roman"/>
              </a:rPr>
              <a:t>The On tour | </a:t>
            </a:r>
            <a:r>
              <a:rPr lang="en-US" sz="1400" dirty="0" err="1">
                <a:ea typeface="Arial" panose="020B0604020202020204" pitchFamily="34" charset="0"/>
                <a:cs typeface="Times New Roman"/>
              </a:rPr>
              <a:t>Piinpi</a:t>
            </a:r>
            <a:r>
              <a:rPr lang="en-US" sz="1400" dirty="0">
                <a:ea typeface="Arial" panose="020B0604020202020204" pitchFamily="34" charset="0"/>
                <a:cs typeface="Times New Roman"/>
              </a:rPr>
              <a:t>: Contemporary Indigenous Fashion exhibition was from 26 Feb 23 - 30 Apr 23. </a:t>
            </a:r>
          </a:p>
          <a:p>
            <a:pPr marL="285750" indent="-285750">
              <a:spcAft>
                <a:spcPts val="600"/>
              </a:spcAft>
              <a:buFont typeface="Wingdings" panose="05000000000000000000" pitchFamily="2" charset="2"/>
              <a:buChar char="q"/>
            </a:pPr>
            <a:r>
              <a:rPr lang="en-US" sz="1400" dirty="0">
                <a:ea typeface="Arial" panose="020B0604020202020204" pitchFamily="34" charset="0"/>
                <a:cs typeface="Times New Roman"/>
              </a:rPr>
              <a:t>The Mary Quant: Fashion Revolutionary exhibition from 20 Mar 21 - 11 Jul 21,. </a:t>
            </a:r>
          </a:p>
          <a:p>
            <a:pPr marL="285750" indent="-285750">
              <a:spcAft>
                <a:spcPts val="600"/>
              </a:spcAft>
              <a:buFont typeface="Wingdings" panose="05000000000000000000" pitchFamily="2" charset="2"/>
              <a:buChar char="q"/>
            </a:pPr>
            <a:r>
              <a:rPr lang="en-US" sz="1400" dirty="0">
                <a:ea typeface="Arial" panose="020B0604020202020204" pitchFamily="34" charset="0"/>
                <a:cs typeface="Times New Roman"/>
              </a:rPr>
              <a:t>The Balenciaga: Shaping Fashion 17 Aug 19 - 10 Nov 19.</a:t>
            </a:r>
          </a:p>
        </p:txBody>
      </p:sp>
      <p:pic>
        <p:nvPicPr>
          <p:cNvPr id="5" name="Picture 4" descr="A person with a pompadour&#10;&#10;Description automatically generated">
            <a:extLst>
              <a:ext uri="{FF2B5EF4-FFF2-40B4-BE49-F238E27FC236}">
                <a16:creationId xmlns:a16="http://schemas.microsoft.com/office/drawing/2014/main" id="{D2EFF163-D8A4-EE53-7F3B-B237F84D1872}"/>
              </a:ext>
            </a:extLst>
          </p:cNvPr>
          <p:cNvPicPr>
            <a:picLocks noChangeAspect="1"/>
          </p:cNvPicPr>
          <p:nvPr/>
        </p:nvPicPr>
        <p:blipFill>
          <a:blip r:embed="rId3"/>
          <a:stretch>
            <a:fillRect/>
          </a:stretch>
        </p:blipFill>
        <p:spPr>
          <a:xfrm>
            <a:off x="9207286" y="559787"/>
            <a:ext cx="2749807" cy="1825453"/>
          </a:xfrm>
          <a:prstGeom prst="rect">
            <a:avLst/>
          </a:prstGeom>
        </p:spPr>
      </p:pic>
      <p:pic>
        <p:nvPicPr>
          <p:cNvPr id="7" name="Picture 6" descr="A group of white boxes with black text&#10;&#10;Description automatically generated">
            <a:extLst>
              <a:ext uri="{FF2B5EF4-FFF2-40B4-BE49-F238E27FC236}">
                <a16:creationId xmlns:a16="http://schemas.microsoft.com/office/drawing/2014/main" id="{16D3E26B-CF5E-67E6-2D56-CA43FFCF910D}"/>
              </a:ext>
            </a:extLst>
          </p:cNvPr>
          <p:cNvPicPr>
            <a:picLocks noChangeAspect="1"/>
          </p:cNvPicPr>
          <p:nvPr/>
        </p:nvPicPr>
        <p:blipFill>
          <a:blip r:embed="rId4"/>
          <a:stretch>
            <a:fillRect/>
          </a:stretch>
        </p:blipFill>
        <p:spPr>
          <a:xfrm>
            <a:off x="9207157" y="4679229"/>
            <a:ext cx="2743200" cy="1645920"/>
          </a:xfrm>
          <a:prstGeom prst="rect">
            <a:avLst/>
          </a:prstGeom>
        </p:spPr>
      </p:pic>
      <p:pic>
        <p:nvPicPr>
          <p:cNvPr id="13" name="Picture 12" descr="A display of dresses in a museum&#10;&#10;Description automatically generated">
            <a:extLst>
              <a:ext uri="{FF2B5EF4-FFF2-40B4-BE49-F238E27FC236}">
                <a16:creationId xmlns:a16="http://schemas.microsoft.com/office/drawing/2014/main" id="{0EDEE1EC-EF4B-42E2-2ADC-2BE79DA4EE57}"/>
              </a:ext>
            </a:extLst>
          </p:cNvPr>
          <p:cNvPicPr>
            <a:picLocks noChangeAspect="1"/>
          </p:cNvPicPr>
          <p:nvPr/>
        </p:nvPicPr>
        <p:blipFill>
          <a:blip r:embed="rId5"/>
          <a:stretch>
            <a:fillRect/>
          </a:stretch>
        </p:blipFill>
        <p:spPr>
          <a:xfrm>
            <a:off x="9214022" y="2638168"/>
            <a:ext cx="2743200" cy="1828800"/>
          </a:xfrm>
          <a:prstGeom prst="rect">
            <a:avLst/>
          </a:prstGeom>
        </p:spPr>
      </p:pic>
      <p:sp>
        <p:nvSpPr>
          <p:cNvPr id="2" name="TextBox 1">
            <a:extLst>
              <a:ext uri="{FF2B5EF4-FFF2-40B4-BE49-F238E27FC236}">
                <a16:creationId xmlns:a16="http://schemas.microsoft.com/office/drawing/2014/main" id="{EA3E4E28-838C-EC9B-C609-972F67C4B3BA}"/>
              </a:ext>
            </a:extLst>
          </p:cNvPr>
          <p:cNvSpPr txBox="1"/>
          <p:nvPr/>
        </p:nvSpPr>
        <p:spPr>
          <a:xfrm>
            <a:off x="191973" y="559787"/>
            <a:ext cx="6056675" cy="1169551"/>
          </a:xfrm>
          <a:prstGeom prst="rect">
            <a:avLst/>
          </a:prstGeom>
          <a:noFill/>
        </p:spPr>
        <p:txBody>
          <a:bodyPr wrap="square" rtlCol="0">
            <a:spAutoFit/>
          </a:bodyPr>
          <a:lstStyle/>
          <a:p>
            <a:r>
              <a:rPr lang="en-AU" sz="1400" dirty="0"/>
              <a:t>As noted above, we will undertake case studies of other fashion conservation and visitor activation options. One example is the high profile regular exhibitions by the Bendigo Art Gallery where ‘celebrity’ fashion has been a popular drawcard. </a:t>
            </a:r>
            <a:r>
              <a:rPr lang="en-US" sz="1400" dirty="0">
                <a:ea typeface="Arial" panose="020B0604020202020204" pitchFamily="34" charset="0"/>
                <a:cs typeface="Times New Roman"/>
              </a:rPr>
              <a:t>Bendigo Art Gallery has </a:t>
            </a:r>
            <a:r>
              <a:rPr lang="en-US" sz="1400" dirty="0" err="1">
                <a:ea typeface="Arial" panose="020B0604020202020204" pitchFamily="34" charset="0"/>
                <a:cs typeface="Times New Roman"/>
              </a:rPr>
              <a:t>specialised</a:t>
            </a:r>
            <a:r>
              <a:rPr lang="en-US" sz="1400" dirty="0">
                <a:ea typeface="Arial" panose="020B0604020202020204" pitchFamily="34" charset="0"/>
                <a:cs typeface="Times New Roman"/>
              </a:rPr>
              <a:t> in fashion exhibitions.  </a:t>
            </a:r>
          </a:p>
          <a:p>
            <a:endParaRPr lang="en-AU" sz="1400" dirty="0"/>
          </a:p>
        </p:txBody>
      </p:sp>
      <p:pic>
        <p:nvPicPr>
          <p:cNvPr id="3" name="Picture 2">
            <a:extLst>
              <a:ext uri="{FF2B5EF4-FFF2-40B4-BE49-F238E27FC236}">
                <a16:creationId xmlns:a16="http://schemas.microsoft.com/office/drawing/2014/main" id="{D01A7192-352F-05BC-8F63-BE36C503F201}"/>
              </a:ext>
            </a:extLst>
          </p:cNvPr>
          <p:cNvPicPr>
            <a:picLocks noChangeAspect="1"/>
          </p:cNvPicPr>
          <p:nvPr/>
        </p:nvPicPr>
        <p:blipFill>
          <a:blip r:embed="rId6"/>
          <a:stretch>
            <a:fillRect/>
          </a:stretch>
        </p:blipFill>
        <p:spPr>
          <a:xfrm>
            <a:off x="6248649" y="632307"/>
            <a:ext cx="2857500" cy="2857500"/>
          </a:xfrm>
          <a:prstGeom prst="rect">
            <a:avLst/>
          </a:prstGeom>
        </p:spPr>
      </p:pic>
    </p:spTree>
    <p:extLst>
      <p:ext uri="{BB962C8B-B14F-4D97-AF65-F5344CB8AC3E}">
        <p14:creationId xmlns:p14="http://schemas.microsoft.com/office/powerpoint/2010/main" val="2948003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3E8182A-50D0-4870-A180-E1CB4C90D9C2}"/>
              </a:ext>
            </a:extLst>
          </p:cNvPr>
          <p:cNvSpPr/>
          <p:nvPr/>
        </p:nvSpPr>
        <p:spPr>
          <a:xfrm>
            <a:off x="0" y="0"/>
            <a:ext cx="12192000" cy="526694"/>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400" b="1" i="0" u="none" strike="noStrike" baseline="0">
                <a:solidFill>
                  <a:schemeClr val="bg1"/>
                </a:solidFill>
                <a:latin typeface="Calibri" panose="020F0502020204030204" pitchFamily="34" charset="0"/>
              </a:rPr>
              <a:t>Table of Contents </a:t>
            </a:r>
            <a:endParaRPr lang="en-AU" sz="2400">
              <a:solidFill>
                <a:schemeClr val="bg1"/>
              </a:solidFill>
            </a:endParaRPr>
          </a:p>
        </p:txBody>
      </p:sp>
      <p:sp>
        <p:nvSpPr>
          <p:cNvPr id="4" name="Footer Placeholder 3">
            <a:extLst>
              <a:ext uri="{FF2B5EF4-FFF2-40B4-BE49-F238E27FC236}">
                <a16:creationId xmlns:a16="http://schemas.microsoft.com/office/drawing/2014/main" id="{4CE5711D-576B-47C9-BEF3-BB170E6D9986}"/>
              </a:ext>
            </a:extLst>
          </p:cNvPr>
          <p:cNvSpPr>
            <a:spLocks noGrp="1"/>
          </p:cNvSpPr>
          <p:nvPr>
            <p:ph type="ftr" sz="quarter" idx="11"/>
          </p:nvPr>
        </p:nvSpPr>
        <p:spPr>
          <a:xfrm>
            <a:off x="8583168" y="6538912"/>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196895E4-2392-45C4-9041-9769A28982DE}"/>
              </a:ext>
            </a:extLst>
          </p:cNvPr>
          <p:cNvSpPr>
            <a:spLocks noGrp="1"/>
          </p:cNvSpPr>
          <p:nvPr>
            <p:ph type="sldNum" sz="quarter" idx="12"/>
          </p:nvPr>
        </p:nvSpPr>
        <p:spPr>
          <a:xfrm>
            <a:off x="9362839" y="6492875"/>
            <a:ext cx="2743200" cy="365125"/>
          </a:xfrm>
        </p:spPr>
        <p:txBody>
          <a:bodyPr/>
          <a:lstStyle/>
          <a:p>
            <a:fld id="{55FCC7B9-557A-41D4-8A2D-5047258E851C}" type="slidenum">
              <a:rPr lang="en-AU" smtClean="0"/>
              <a:t>2</a:t>
            </a:fld>
            <a:endParaRPr lang="en-AU"/>
          </a:p>
        </p:txBody>
      </p:sp>
      <p:graphicFrame>
        <p:nvGraphicFramePr>
          <p:cNvPr id="6" name="Table 6">
            <a:extLst>
              <a:ext uri="{FF2B5EF4-FFF2-40B4-BE49-F238E27FC236}">
                <a16:creationId xmlns:a16="http://schemas.microsoft.com/office/drawing/2014/main" id="{5E65EF10-B52A-12E0-F9FC-68577CA2C190}"/>
              </a:ext>
            </a:extLst>
          </p:cNvPr>
          <p:cNvGraphicFramePr>
            <a:graphicFrameLocks noGrp="1"/>
          </p:cNvGraphicFramePr>
          <p:nvPr>
            <p:extLst>
              <p:ext uri="{D42A27DB-BD31-4B8C-83A1-F6EECF244321}">
                <p14:modId xmlns:p14="http://schemas.microsoft.com/office/powerpoint/2010/main" val="666978801"/>
              </p:ext>
            </p:extLst>
          </p:nvPr>
        </p:nvGraphicFramePr>
        <p:xfrm>
          <a:off x="2397759" y="1465816"/>
          <a:ext cx="6504839" cy="3708400"/>
        </p:xfrm>
        <a:graphic>
          <a:graphicData uri="http://schemas.openxmlformats.org/drawingml/2006/table">
            <a:tbl>
              <a:tblPr firstRow="1" bandRow="1">
                <a:tableStyleId>{7E9639D4-E3E2-4D34-9284-5A2195B3D0D7}</a:tableStyleId>
              </a:tblPr>
              <a:tblGrid>
                <a:gridCol w="1084275">
                  <a:extLst>
                    <a:ext uri="{9D8B030D-6E8A-4147-A177-3AD203B41FA5}">
                      <a16:colId xmlns:a16="http://schemas.microsoft.com/office/drawing/2014/main" val="3480605180"/>
                    </a:ext>
                  </a:extLst>
                </a:gridCol>
                <a:gridCol w="4334391">
                  <a:extLst>
                    <a:ext uri="{9D8B030D-6E8A-4147-A177-3AD203B41FA5}">
                      <a16:colId xmlns:a16="http://schemas.microsoft.com/office/drawing/2014/main" val="2677165546"/>
                    </a:ext>
                  </a:extLst>
                </a:gridCol>
                <a:gridCol w="1086173">
                  <a:extLst>
                    <a:ext uri="{9D8B030D-6E8A-4147-A177-3AD203B41FA5}">
                      <a16:colId xmlns:a16="http://schemas.microsoft.com/office/drawing/2014/main" val="3372614544"/>
                    </a:ext>
                  </a:extLst>
                </a:gridCol>
              </a:tblGrid>
              <a:tr h="370840">
                <a:tc>
                  <a:txBody>
                    <a:bodyPr/>
                    <a:lstStyle/>
                    <a:p>
                      <a:r>
                        <a:rPr lang="en-AU" dirty="0"/>
                        <a:t>Section</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rgbClr val="000033"/>
                    </a:solidFill>
                  </a:tcPr>
                </a:tc>
                <a:tc>
                  <a:txBody>
                    <a:bodyPr/>
                    <a:lstStyle/>
                    <a:p>
                      <a:r>
                        <a:rPr lang="en-AU" dirty="0"/>
                        <a:t>Title </a:t>
                      </a:r>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rgbClr val="000033"/>
                    </a:solidFill>
                  </a:tcPr>
                </a:tc>
                <a:tc>
                  <a:txBody>
                    <a:bodyPr/>
                    <a:lstStyle/>
                    <a:p>
                      <a:r>
                        <a:rPr lang="en-AU" dirty="0"/>
                        <a:t>Page No</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rgbClr val="000033"/>
                    </a:solidFill>
                  </a:tcPr>
                </a:tc>
                <a:extLst>
                  <a:ext uri="{0D108BD9-81ED-4DB2-BD59-A6C34878D82A}">
                    <a16:rowId xmlns:a16="http://schemas.microsoft.com/office/drawing/2014/main" val="6228058"/>
                  </a:ext>
                </a:extLst>
              </a:tr>
              <a:tr h="370840">
                <a:tc>
                  <a:txBody>
                    <a:bodyPr/>
                    <a:lstStyle/>
                    <a:p>
                      <a:pPr algn="ctr"/>
                      <a:r>
                        <a:rPr lang="en-AU" dirty="0"/>
                        <a:t>1</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Project Overview	</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4</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366346982"/>
                  </a:ext>
                </a:extLst>
              </a:tr>
              <a:tr h="370840">
                <a:tc>
                  <a:txBody>
                    <a:bodyPr/>
                    <a:lstStyle/>
                    <a:p>
                      <a:pPr algn="ctr"/>
                      <a:r>
                        <a:rPr lang="en-AU" dirty="0"/>
                        <a:t>2</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err="1"/>
                        <a:t>ODIN360</a:t>
                      </a:r>
                      <a:r>
                        <a:rPr lang="en-AU" sz="1800" dirty="0"/>
                        <a:t> &amp; Project Team </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8</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387219710"/>
                  </a:ext>
                </a:extLst>
              </a:tr>
              <a:tr h="370840">
                <a:tc>
                  <a:txBody>
                    <a:bodyPr/>
                    <a:lstStyle/>
                    <a:p>
                      <a:pPr algn="ctr"/>
                      <a:r>
                        <a:rPr lang="en-AU" dirty="0"/>
                        <a:t>3</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Methodology &amp; Output</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16</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3628762625"/>
                  </a:ext>
                </a:extLst>
              </a:tr>
              <a:tr h="370840">
                <a:tc>
                  <a:txBody>
                    <a:bodyPr/>
                    <a:lstStyle/>
                    <a:p>
                      <a:pPr algn="ctr"/>
                      <a:r>
                        <a:rPr lang="en-AU" dirty="0"/>
                        <a:t>4</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dirty="0"/>
                        <a:t>Sustainability </a:t>
                      </a:r>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28</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654456236"/>
                  </a:ext>
                </a:extLst>
              </a:tr>
              <a:tr h="370840">
                <a:tc>
                  <a:txBody>
                    <a:bodyPr/>
                    <a:lstStyle/>
                    <a:p>
                      <a:pPr algn="ctr"/>
                      <a:r>
                        <a:rPr lang="en-AU" dirty="0"/>
                        <a:t>5</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Relevant Experience</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28</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619147606"/>
                  </a:ext>
                </a:extLst>
              </a:tr>
              <a:tr h="370840">
                <a:tc>
                  <a:txBody>
                    <a:bodyPr/>
                    <a:lstStyle/>
                    <a:p>
                      <a:pPr algn="ctr"/>
                      <a:r>
                        <a:rPr lang="en-AU" dirty="0"/>
                        <a:t>6</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Project Timeline </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31</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633344649"/>
                  </a:ext>
                </a:extLst>
              </a:tr>
              <a:tr h="370840">
                <a:tc>
                  <a:txBody>
                    <a:bodyPr/>
                    <a:lstStyle/>
                    <a:p>
                      <a:pPr algn="ctr"/>
                      <a:r>
                        <a:rPr lang="en-AU" dirty="0"/>
                        <a:t>7</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Project Fee </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32</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731145749"/>
                  </a:ext>
                </a:extLst>
              </a:tr>
              <a:tr h="370840">
                <a:tc>
                  <a:txBody>
                    <a:bodyPr/>
                    <a:lstStyle/>
                    <a:p>
                      <a:pPr algn="ctr"/>
                      <a:r>
                        <a:rPr lang="en-AU" dirty="0"/>
                        <a:t>8</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Insurance </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33</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40098781"/>
                  </a:ext>
                </a:extLst>
              </a:tr>
              <a:tr h="370840">
                <a:tc>
                  <a:txBody>
                    <a:bodyPr/>
                    <a:lstStyle/>
                    <a:p>
                      <a:pPr algn="ctr"/>
                      <a:r>
                        <a:rPr lang="en-AU" dirty="0"/>
                        <a:t>9</a:t>
                      </a: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r>
                        <a:rPr lang="en-AU" sz="1800" dirty="0"/>
                        <a:t>Contact Details</a:t>
                      </a:r>
                      <a:endParaRPr lang="en-AU" dirty="0"/>
                    </a:p>
                  </a:txBody>
                  <a:tcP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algn="ctr"/>
                      <a:r>
                        <a:rPr lang="en-AU" dirty="0"/>
                        <a:t>34</a:t>
                      </a: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487232131"/>
                  </a:ext>
                </a:extLst>
              </a:tr>
            </a:tbl>
          </a:graphicData>
        </a:graphic>
      </p:graphicFrame>
    </p:spTree>
    <p:extLst>
      <p:ext uri="{BB962C8B-B14F-4D97-AF65-F5344CB8AC3E}">
        <p14:creationId xmlns:p14="http://schemas.microsoft.com/office/powerpoint/2010/main" val="2283219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defRPr/>
            </a:pP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Case Study – </a:t>
            </a:r>
            <a:r>
              <a:rPr lang="en-US" sz="2400" b="1" dirty="0">
                <a:solidFill>
                  <a:prstClr val="white"/>
                </a:solidFill>
                <a:latin typeface="Calibri" panose="020F0502020204030204" pitchFamily="34" charset="0"/>
              </a:rPr>
              <a:t>Profile of </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Bendigo Art Gallery and Museum visitors during fashion exhibitions</a:t>
            </a:r>
            <a:endParaRPr kumimoji="0" lang="en-AU"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04719" y="6367960"/>
            <a:ext cx="2743200" cy="365125"/>
          </a:xfrm>
        </p:spPr>
        <p:txBody>
          <a:bodyPr/>
          <a:lstStyle/>
          <a:p>
            <a:fld id="{EADCA1C5-0FBF-471E-AA07-FA3A59DF0D1E}" type="slidenum">
              <a:rPr lang="en-AU" smtClean="0"/>
              <a:t>20</a:t>
            </a:fld>
            <a:endParaRPr lang="en-AU"/>
          </a:p>
        </p:txBody>
      </p:sp>
      <p:sp>
        <p:nvSpPr>
          <p:cNvPr id="14" name="TextBox 13">
            <a:extLst>
              <a:ext uri="{FF2B5EF4-FFF2-40B4-BE49-F238E27FC236}">
                <a16:creationId xmlns:a16="http://schemas.microsoft.com/office/drawing/2014/main" id="{775D8263-9C4D-940A-52D8-64CF103DCF8D}"/>
              </a:ext>
            </a:extLst>
          </p:cNvPr>
          <p:cNvSpPr txBox="1"/>
          <p:nvPr/>
        </p:nvSpPr>
        <p:spPr>
          <a:xfrm>
            <a:off x="234906" y="559787"/>
            <a:ext cx="8267451" cy="1892826"/>
          </a:xfrm>
          <a:prstGeom prst="rect">
            <a:avLst/>
          </a:prstGeom>
          <a:noFill/>
        </p:spPr>
        <p:txBody>
          <a:bodyPr wrap="square" lIns="91440" tIns="45720" rIns="91440" bIns="45720" anchor="t">
            <a:spAutoFit/>
          </a:bodyPr>
          <a:lstStyle/>
          <a:p>
            <a:pPr>
              <a:spcAft>
                <a:spcPts val="600"/>
              </a:spcAft>
            </a:pPr>
            <a:r>
              <a:rPr lang="en-US" sz="1400" dirty="0">
                <a:ea typeface="Arial" panose="020B0604020202020204" pitchFamily="34" charset="0"/>
                <a:cs typeface="Times New Roman"/>
              </a:rPr>
              <a:t>As one way of providing a guide to potential visitors to a NTV Fashion facility we profiled the domestic visitors to Bendigo who visited an art gallery or museum on their visit.  To focus more intensively on fashion-oriented visitors, we focused data analysis to only the second quarter of the year in 2016 and 2021 to 2022 the period in which three of the six Bendigo Art Gallery fashion exhibitions in recent years were held. </a:t>
            </a:r>
          </a:p>
          <a:p>
            <a:pPr>
              <a:spcAft>
                <a:spcPts val="600"/>
              </a:spcAft>
            </a:pPr>
            <a:r>
              <a:rPr lang="en-US" sz="1400" dirty="0">
                <a:ea typeface="Arial" panose="020B0604020202020204" pitchFamily="34" charset="0"/>
                <a:cs typeface="Times New Roman"/>
              </a:rPr>
              <a:t>In these three quarters domestic overnight visitors to East Bendigo who visited an art gallery or museum were a total of 169,000 or more than double this class of domestic visitors in the second quarter of 2017-2019 (79,000) when no fashion exhibits were held.  In the three June quarters in years 2016, 2021 and 2022 of total overnight visitors to East Bendigo, 27% had the activity of visiting an art gallery or museum – a very high market share.</a:t>
            </a:r>
          </a:p>
        </p:txBody>
      </p:sp>
      <p:pic>
        <p:nvPicPr>
          <p:cNvPr id="5" name="Picture 4" descr="A person with a pompadour&#10;&#10;Description automatically generated">
            <a:extLst>
              <a:ext uri="{FF2B5EF4-FFF2-40B4-BE49-F238E27FC236}">
                <a16:creationId xmlns:a16="http://schemas.microsoft.com/office/drawing/2014/main" id="{D2EFF163-D8A4-EE53-7F3B-B237F84D1872}"/>
              </a:ext>
            </a:extLst>
          </p:cNvPr>
          <p:cNvPicPr>
            <a:picLocks noChangeAspect="1"/>
          </p:cNvPicPr>
          <p:nvPr/>
        </p:nvPicPr>
        <p:blipFill>
          <a:blip r:embed="rId3"/>
          <a:stretch>
            <a:fillRect/>
          </a:stretch>
        </p:blipFill>
        <p:spPr>
          <a:xfrm>
            <a:off x="9899374" y="559788"/>
            <a:ext cx="2057719" cy="1366012"/>
          </a:xfrm>
          <a:prstGeom prst="rect">
            <a:avLst/>
          </a:prstGeom>
        </p:spPr>
      </p:pic>
      <p:pic>
        <p:nvPicPr>
          <p:cNvPr id="3" name="Picture 2">
            <a:extLst>
              <a:ext uri="{FF2B5EF4-FFF2-40B4-BE49-F238E27FC236}">
                <a16:creationId xmlns:a16="http://schemas.microsoft.com/office/drawing/2014/main" id="{D01A7192-352F-05BC-8F63-BE36C503F201}"/>
              </a:ext>
            </a:extLst>
          </p:cNvPr>
          <p:cNvPicPr>
            <a:picLocks noChangeAspect="1"/>
          </p:cNvPicPr>
          <p:nvPr/>
        </p:nvPicPr>
        <p:blipFill>
          <a:blip r:embed="rId4"/>
          <a:stretch>
            <a:fillRect/>
          </a:stretch>
        </p:blipFill>
        <p:spPr>
          <a:xfrm>
            <a:off x="8651765" y="618989"/>
            <a:ext cx="1247609" cy="1247609"/>
          </a:xfrm>
          <a:prstGeom prst="rect">
            <a:avLst/>
          </a:prstGeom>
        </p:spPr>
      </p:pic>
      <p:sp>
        <p:nvSpPr>
          <p:cNvPr id="10" name="TextBox 9">
            <a:extLst>
              <a:ext uri="{FF2B5EF4-FFF2-40B4-BE49-F238E27FC236}">
                <a16:creationId xmlns:a16="http://schemas.microsoft.com/office/drawing/2014/main" id="{24BE707E-4F16-1AE5-BD52-C22BE892866F}"/>
              </a:ext>
            </a:extLst>
          </p:cNvPr>
          <p:cNvSpPr txBox="1"/>
          <p:nvPr/>
        </p:nvSpPr>
        <p:spPr>
          <a:xfrm>
            <a:off x="234906" y="2502405"/>
            <a:ext cx="11476382" cy="1600438"/>
          </a:xfrm>
          <a:prstGeom prst="rect">
            <a:avLst/>
          </a:prstGeom>
          <a:noFill/>
        </p:spPr>
        <p:txBody>
          <a:bodyPr wrap="square" rtlCol="0">
            <a:spAutoFit/>
          </a:bodyPr>
          <a:lstStyle/>
          <a:p>
            <a:r>
              <a:rPr lang="en-US" sz="1400" dirty="0"/>
              <a:t>Women provided more than </a:t>
            </a:r>
            <a:r>
              <a:rPr lang="en-US" sz="1400" b="1" dirty="0"/>
              <a:t>75% of </a:t>
            </a:r>
            <a:r>
              <a:rPr lang="en-US" sz="1400" dirty="0"/>
              <a:t>domestic overnight visitors to East Bendigo (who visited an art gallery or museum during their stay) in the June quarters of 2016, 2021 and 2022. In contrast, in 2017-19 June quarters the share of women in these visitors was only 54%.  Over 55s provided 61% of domestic overnight visitors (15+ in age) to East Bendigo who visited an art gallery or museum during their stay in 2016, 2021 and 2022. In contrast, in 2017-19 the share of 55+ in these visitors was lower at 53%.   Women over 55 represented 40% of all domestic overnight visitors to East Bendigo who had the activity of visiting art galleries and museums in the June quarters of 2016, 2021 and 2022 of fashion exhibitions but only 25% in the non-fashion exhibition June quarters of 2017-2019. </a:t>
            </a:r>
          </a:p>
          <a:p>
            <a:endParaRPr lang="en-US" sz="1400" dirty="0"/>
          </a:p>
        </p:txBody>
      </p:sp>
      <p:pic>
        <p:nvPicPr>
          <p:cNvPr id="15" name="Picture 14">
            <a:extLst>
              <a:ext uri="{FF2B5EF4-FFF2-40B4-BE49-F238E27FC236}">
                <a16:creationId xmlns:a16="http://schemas.microsoft.com/office/drawing/2014/main" id="{47BC5AB9-F061-524E-AF00-3B24A9B1A872}"/>
              </a:ext>
            </a:extLst>
          </p:cNvPr>
          <p:cNvPicPr>
            <a:picLocks noChangeAspect="1"/>
          </p:cNvPicPr>
          <p:nvPr/>
        </p:nvPicPr>
        <p:blipFill>
          <a:blip r:embed="rId5"/>
          <a:stretch>
            <a:fillRect/>
          </a:stretch>
        </p:blipFill>
        <p:spPr>
          <a:xfrm>
            <a:off x="234907" y="3921966"/>
            <a:ext cx="4114800" cy="2685271"/>
          </a:xfrm>
          <a:prstGeom prst="rect">
            <a:avLst/>
          </a:prstGeom>
          <a:ln>
            <a:solidFill>
              <a:prstClr val="black"/>
            </a:solidFill>
          </a:ln>
        </p:spPr>
      </p:pic>
      <p:pic>
        <p:nvPicPr>
          <p:cNvPr id="16" name="Picture 15">
            <a:extLst>
              <a:ext uri="{FF2B5EF4-FFF2-40B4-BE49-F238E27FC236}">
                <a16:creationId xmlns:a16="http://schemas.microsoft.com/office/drawing/2014/main" id="{0DA161D8-DD5E-1D93-1D86-A7008941A871}"/>
              </a:ext>
            </a:extLst>
          </p:cNvPr>
          <p:cNvPicPr>
            <a:picLocks noChangeAspect="1"/>
          </p:cNvPicPr>
          <p:nvPr/>
        </p:nvPicPr>
        <p:blipFill>
          <a:blip r:embed="rId6"/>
          <a:stretch>
            <a:fillRect/>
          </a:stretch>
        </p:blipFill>
        <p:spPr>
          <a:xfrm>
            <a:off x="4853287" y="3925674"/>
            <a:ext cx="4114801" cy="2685272"/>
          </a:xfrm>
          <a:prstGeom prst="rect">
            <a:avLst/>
          </a:prstGeom>
          <a:ln>
            <a:solidFill>
              <a:prstClr val="black"/>
            </a:solidFill>
          </a:ln>
        </p:spPr>
      </p:pic>
      <p:sp>
        <p:nvSpPr>
          <p:cNvPr id="17" name="TextBox 16">
            <a:extLst>
              <a:ext uri="{FF2B5EF4-FFF2-40B4-BE49-F238E27FC236}">
                <a16:creationId xmlns:a16="http://schemas.microsoft.com/office/drawing/2014/main" id="{FD5D5FDC-AA85-1AE2-7EA3-6566E678112E}"/>
              </a:ext>
            </a:extLst>
          </p:cNvPr>
          <p:cNvSpPr txBox="1"/>
          <p:nvPr/>
        </p:nvSpPr>
        <p:spPr>
          <a:xfrm>
            <a:off x="9471668" y="3920189"/>
            <a:ext cx="2309510" cy="2800767"/>
          </a:xfrm>
          <a:prstGeom prst="rect">
            <a:avLst/>
          </a:prstGeom>
          <a:solidFill>
            <a:schemeClr val="accent6">
              <a:lumMod val="40000"/>
              <a:lumOff val="60000"/>
            </a:schemeClr>
          </a:solidFill>
        </p:spPr>
        <p:txBody>
          <a:bodyPr wrap="square" rtlCol="0">
            <a:spAutoFit/>
          </a:bodyPr>
          <a:lstStyle/>
          <a:p>
            <a:r>
              <a:rPr lang="en-US" sz="1600" dirty="0"/>
              <a:t>Fashion exhibits have been highly popular at Bendigo Art Gallery. On the Bendigo experience, women and over 55-year-olds and particularly women over 55- years-old are expected to be the key markets for NTV fashion presentations.</a:t>
            </a:r>
          </a:p>
          <a:p>
            <a:endParaRPr lang="en-US" sz="1600" dirty="0"/>
          </a:p>
        </p:txBody>
      </p:sp>
    </p:spTree>
    <p:extLst>
      <p:ext uri="{BB962C8B-B14F-4D97-AF65-F5344CB8AC3E}">
        <p14:creationId xmlns:p14="http://schemas.microsoft.com/office/powerpoint/2010/main" val="3646853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Market Research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21</a:t>
            </a:fld>
            <a:endParaRPr lang="en-AU"/>
          </a:p>
        </p:txBody>
      </p:sp>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51B95A7-D55F-25DF-6FD1-2C3EC8B580D1}"/>
              </a:ext>
            </a:extLst>
          </p:cNvPr>
          <p:cNvSpPr txBox="1"/>
          <p:nvPr/>
        </p:nvSpPr>
        <p:spPr>
          <a:xfrm>
            <a:off x="228599" y="628669"/>
            <a:ext cx="9295016" cy="338554"/>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AU" sz="1600" b="1" i="1"/>
              <a:t>Quantitative</a:t>
            </a:r>
            <a:r>
              <a:rPr kumimoji="0" lang="en-AU" sz="1600" b="1" i="1" u="none" strike="noStrike" kern="1200" cap="none" spc="0" normalizeH="0" baseline="0" noProof="0">
                <a:ln>
                  <a:noFill/>
                </a:ln>
                <a:effectLst/>
                <a:uLnTx/>
                <a:uFillTx/>
                <a:ea typeface="+mn-ea"/>
                <a:cs typeface="+mn-cs"/>
              </a:rPr>
              <a:t> Representative Sample –</a:t>
            </a:r>
            <a:r>
              <a:rPr lang="en-AU" sz="1600" b="1" i="1"/>
              <a:t> </a:t>
            </a:r>
            <a:r>
              <a:rPr kumimoji="0" lang="en-AU" sz="1600" b="1" i="1" u="none" strike="noStrike" kern="1200" cap="none" spc="0" normalizeH="0" baseline="0" noProof="0">
                <a:ln>
                  <a:noFill/>
                </a:ln>
                <a:effectLst/>
                <a:uLnTx/>
                <a:uFillTx/>
                <a:ea typeface="+mn-ea"/>
                <a:cs typeface="+mn-cs"/>
              </a:rPr>
              <a:t> Consumer Research Online Survey </a:t>
            </a:r>
            <a:endParaRPr kumimoji="0" lang="en-AU" sz="1600" b="0" i="0" u="none" strike="noStrike" kern="1200" cap="none" spc="0" normalizeH="0" baseline="0" noProof="0">
              <a:ln>
                <a:noFill/>
              </a:ln>
              <a:effectLst/>
              <a:uLnTx/>
              <a:uFillTx/>
              <a:ea typeface="+mn-ea"/>
              <a:cs typeface="Calibri" panose="020F0502020204030204"/>
            </a:endParaRPr>
          </a:p>
        </p:txBody>
      </p:sp>
      <p:sp>
        <p:nvSpPr>
          <p:cNvPr id="7" name="TextBox 7">
            <a:extLst>
              <a:ext uri="{FF2B5EF4-FFF2-40B4-BE49-F238E27FC236}">
                <a16:creationId xmlns:a16="http://schemas.microsoft.com/office/drawing/2014/main" id="{D319F0F7-5A5D-24C1-9241-9F16300B0B1E}"/>
              </a:ext>
            </a:extLst>
          </p:cNvPr>
          <p:cNvSpPr txBox="1"/>
          <p:nvPr/>
        </p:nvSpPr>
        <p:spPr>
          <a:xfrm>
            <a:off x="236137" y="1128847"/>
            <a:ext cx="11719726" cy="215443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en-AU" sz="1400" b="0" i="0" u="none" strike="noStrike" kern="1200" cap="none" spc="0" normalizeH="0" baseline="0" noProof="0">
                <a:ln>
                  <a:noFill/>
                </a:ln>
                <a:effectLst/>
                <a:uLnTx/>
                <a:uFillTx/>
                <a:ea typeface="+mn-ea"/>
                <a:cs typeface="+mn-cs"/>
              </a:rPr>
              <a:t>This research is designed to gather a clear understating of the percentage of Victorians who would be interested in attending </a:t>
            </a:r>
            <a:r>
              <a:rPr kumimoji="0" lang="en-US" sz="1400" b="0" i="0" u="none" strike="noStrike" kern="1200" cap="none" spc="0" normalizeH="0" baseline="0" noProof="0">
                <a:ln>
                  <a:noFill/>
                </a:ln>
                <a:effectLst/>
                <a:uLnTx/>
                <a:uFillTx/>
                <a:ea typeface="+mn-ea"/>
                <a:cs typeface="+mn-cs"/>
              </a:rPr>
              <a:t>an exhibition focusing on Australian fashion styles (with hundreds of actual costumes and garments on visual display) from the 1850s to the present day</a:t>
            </a:r>
            <a:r>
              <a:rPr kumimoji="0" lang="en-AU" sz="1400" b="0" i="0" u="none" strike="noStrike" kern="1200" cap="none" spc="0" normalizeH="0" baseline="0" noProof="0">
                <a:ln>
                  <a:noFill/>
                </a:ln>
                <a:effectLst/>
                <a:uLnTx/>
                <a:uFillTx/>
                <a:ea typeface="+mn-ea"/>
                <a:cs typeface="+mn-cs"/>
              </a:rPr>
              <a:t>. </a:t>
            </a:r>
            <a:r>
              <a:rPr lang="en-AU" sz="1400"/>
              <a:t>V</a:t>
            </a:r>
            <a:r>
              <a:rPr kumimoji="0" lang="en-AU" sz="1400" b="0" i="0" u="none" strike="noStrike" kern="1200" cap="none" spc="0" normalizeH="0" baseline="0" noProof="0">
                <a:ln>
                  <a:noFill/>
                </a:ln>
                <a:effectLst/>
                <a:uLnTx/>
                <a:uFillTx/>
                <a:ea typeface="+mn-ea"/>
                <a:cs typeface="+mn-cs"/>
              </a:rPr>
              <a:t>arious new exhibition experience concepts can be tested through this research via imagery and descriptors. It will identify the key drivers and the key barriers for attendance and provide guidance for future marketing opportunities.</a:t>
            </a:r>
            <a:r>
              <a:rPr lang="en-AU" sz="1400"/>
              <a:t> </a:t>
            </a:r>
            <a:endParaRPr kumimoji="0" lang="en-AU" sz="1400" b="0" i="0" u="none" strike="noStrike" kern="1200" cap="none" spc="0" normalizeH="0" baseline="0" noProof="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effectLst/>
                <a:uLnTx/>
                <a:uFillTx/>
                <a:ea typeface="+mn-ea"/>
                <a:cs typeface="+mn-cs"/>
              </a:rPr>
              <a:t>We recommend that an online sample survey be undertaken across Victoria to assess interest and levels of appeal. A sample size of </a:t>
            </a:r>
            <a:r>
              <a:rPr lang="en-AU" sz="1400"/>
              <a:t>500</a:t>
            </a:r>
            <a:r>
              <a:rPr kumimoji="0" lang="en-AU" sz="1400" b="0" i="0" u="none" strike="noStrike" kern="1200" cap="none" spc="0" normalizeH="0" baseline="0" noProof="0">
                <a:ln>
                  <a:noFill/>
                </a:ln>
                <a:effectLst/>
                <a:uLnTx/>
                <a:uFillTx/>
                <a:ea typeface="+mn-ea"/>
                <a:cs typeface="+mn-cs"/>
              </a:rPr>
              <a:t> of those who would not rule out attending </a:t>
            </a:r>
            <a:r>
              <a:rPr kumimoji="0" lang="en-US" sz="1400" b="0" i="0" u="none" strike="noStrike" kern="1200" cap="none" spc="0" normalizeH="0" baseline="0" noProof="0">
                <a:ln>
                  <a:noFill/>
                </a:ln>
                <a:effectLst/>
                <a:uLnTx/>
                <a:uFillTx/>
                <a:ea typeface="+mn-ea"/>
                <a:cs typeface="+mn-cs"/>
              </a:rPr>
              <a:t>an exhibition focusing on Australian fashion styles from the 1850s to the present day, </a:t>
            </a:r>
            <a:r>
              <a:rPr lang="en-AU" sz="1400"/>
              <a:t>across Victoria </a:t>
            </a:r>
            <a:r>
              <a:rPr kumimoji="0" lang="en-AU" sz="1400" b="0" i="0" u="none" strike="noStrike" kern="1200" cap="none" spc="0" normalizeH="0" baseline="0" noProof="0">
                <a:ln>
                  <a:noFill/>
                </a:ln>
                <a:effectLst/>
                <a:uLnTx/>
                <a:uFillTx/>
                <a:ea typeface="+mn-ea"/>
                <a:cs typeface="+mn-cs"/>
              </a:rPr>
              <a:t>will provide statistically reliable data (to a 95% confidence level -+4.5%) and will be of critical value in assisting </a:t>
            </a:r>
            <a:r>
              <a:rPr lang="en-AU" sz="1400"/>
              <a:t>the exhibition’s </a:t>
            </a:r>
            <a:r>
              <a:rPr kumimoji="0" lang="en-AU" sz="1400" b="0" i="0" u="none" strike="noStrike" kern="1200" cap="none" spc="0" normalizeH="0" baseline="0" noProof="0">
                <a:ln>
                  <a:noFill/>
                </a:ln>
                <a:effectLst/>
                <a:uLnTx/>
                <a:uFillTx/>
                <a:ea typeface="+mn-ea"/>
                <a:cs typeface="+mn-cs"/>
              </a:rPr>
              <a:t>product development. It will also clearly articulate their demographic profiles and what key drivers may lead to attendance. This type of survey is the ‘purest’ in the sense that it will be entirely representative of the views, attitudes, perceptions, and willingness to attend without any bias, and is therefore ideal for determining:</a:t>
            </a:r>
            <a:endParaRPr kumimoji="0" lang="en-AU" sz="800" b="0" i="0" u="none" strike="noStrike" kern="1200" cap="none" spc="0" normalizeH="0" baseline="0" noProof="0">
              <a:ln>
                <a:noFill/>
              </a:ln>
              <a:effectLst/>
              <a:uLnTx/>
              <a:uFillTx/>
              <a:ea typeface="+mn-ea"/>
              <a:cs typeface="+mn-cs"/>
            </a:endParaRPr>
          </a:p>
        </p:txBody>
      </p:sp>
      <p:pic>
        <p:nvPicPr>
          <p:cNvPr id="2" name="Picture 1">
            <a:extLst>
              <a:ext uri="{FF2B5EF4-FFF2-40B4-BE49-F238E27FC236}">
                <a16:creationId xmlns:a16="http://schemas.microsoft.com/office/drawing/2014/main" id="{60E91AFA-573F-119D-65D4-F44B4E8D79F0}"/>
              </a:ext>
            </a:extLst>
          </p:cNvPr>
          <p:cNvPicPr>
            <a:picLocks noChangeAspect="1"/>
          </p:cNvPicPr>
          <p:nvPr/>
        </p:nvPicPr>
        <p:blipFill>
          <a:blip r:embed="rId3"/>
          <a:stretch>
            <a:fillRect/>
          </a:stretch>
        </p:blipFill>
        <p:spPr>
          <a:xfrm>
            <a:off x="0" y="3684657"/>
            <a:ext cx="12192000" cy="3173343"/>
          </a:xfrm>
          <a:prstGeom prst="rect">
            <a:avLst/>
          </a:prstGeom>
        </p:spPr>
      </p:pic>
    </p:spTree>
    <p:extLst>
      <p:ext uri="{BB962C8B-B14F-4D97-AF65-F5344CB8AC3E}">
        <p14:creationId xmlns:p14="http://schemas.microsoft.com/office/powerpoint/2010/main" val="4013839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Market Research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22</a:t>
            </a:fld>
            <a:endParaRPr lang="en-AU"/>
          </a:p>
        </p:txBody>
      </p:sp>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Box 9">
            <a:extLst>
              <a:ext uri="{FF2B5EF4-FFF2-40B4-BE49-F238E27FC236}">
                <a16:creationId xmlns:a16="http://schemas.microsoft.com/office/drawing/2014/main" id="{777CD270-A275-5571-43BB-BC29BE2AFFE9}"/>
              </a:ext>
            </a:extLst>
          </p:cNvPr>
          <p:cNvSpPr txBox="1"/>
          <p:nvPr/>
        </p:nvSpPr>
        <p:spPr>
          <a:xfrm>
            <a:off x="228599" y="5059013"/>
            <a:ext cx="11970328" cy="129266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en-AU" sz="1400" b="0" i="0" u="none" strike="noStrike" kern="1200" cap="none" spc="0" normalizeH="0" baseline="0" noProof="0" dirty="0">
                <a:ln>
                  <a:noFill/>
                </a:ln>
                <a:effectLst/>
                <a:uLnTx/>
                <a:uFillTx/>
                <a:ea typeface="+mn-ea"/>
                <a:cs typeface="+mn-cs"/>
              </a:rPr>
              <a:t>We would work with </a:t>
            </a:r>
            <a:r>
              <a:rPr kumimoji="0" lang="en-AU" sz="1400" b="0" i="0" u="none" strike="noStrike" kern="1200" cap="none" spc="0" normalizeH="0" baseline="0" noProof="0" dirty="0" err="1">
                <a:ln>
                  <a:noFill/>
                </a:ln>
                <a:effectLst/>
                <a:uLnTx/>
                <a:uFillTx/>
                <a:ea typeface="+mn-ea"/>
                <a:cs typeface="+mn-cs"/>
              </a:rPr>
              <a:t>Dynata</a:t>
            </a:r>
            <a:r>
              <a:rPr kumimoji="0" lang="en-AU" sz="1400" b="0" i="0" u="none" strike="noStrike" kern="1200" cap="none" spc="0" normalizeH="0" baseline="0" noProof="0" dirty="0">
                <a:ln>
                  <a:noFill/>
                </a:ln>
                <a:effectLst/>
                <a:uLnTx/>
                <a:uFillTx/>
                <a:ea typeface="+mn-ea"/>
                <a:cs typeface="+mn-cs"/>
              </a:rPr>
              <a:t>, a </a:t>
            </a:r>
            <a:r>
              <a:rPr kumimoji="0" lang="en-AU" sz="1400" b="0" i="0" u="none" strike="noStrike" kern="1200" cap="none" spc="0" normalizeH="0" baseline="0" noProof="0" dirty="0">
                <a:ln>
                  <a:noFill/>
                </a:ln>
                <a:effectLst/>
                <a:uLnTx/>
                <a:uFillTx/>
                <a:ea typeface="Arial" panose="020B0604020202020204" pitchFamily="34" charset="0"/>
                <a:cs typeface="Arial"/>
              </a:rPr>
              <a:t>global leader in online research panel sampling.</a:t>
            </a:r>
            <a:r>
              <a:rPr kumimoji="0" lang="en-AU" sz="1400" b="0" i="0" u="none" strike="noStrike" kern="1200" cap="none" spc="0" normalizeH="0" baseline="0" noProof="0" dirty="0">
                <a:ln>
                  <a:noFill/>
                </a:ln>
                <a:effectLst/>
                <a:uLnTx/>
                <a:uFillTx/>
                <a:ea typeface="+mn-ea"/>
                <a:cs typeface="+mn-cs"/>
              </a:rPr>
              <a:t> The upside of this type of unbiased research is that it provides key insights as to the opinions of a highly representative sample of potential target attendees. </a:t>
            </a:r>
            <a:r>
              <a:rPr lang="en-AU" sz="1400" dirty="0"/>
              <a:t>Further refinement of the market research areas of focus will be undertaken with </a:t>
            </a:r>
            <a:r>
              <a:rPr lang="en-AU" sz="1400" dirty="0" err="1"/>
              <a:t>NTV</a:t>
            </a:r>
            <a:r>
              <a:rPr lang="en-AU" sz="1400" dirty="0"/>
              <a:t> to ensure that the survey captures the required outputs for the project.  </a:t>
            </a:r>
            <a:endParaRPr kumimoji="0" lang="en-AU" sz="1400" b="0" i="0" u="none" strike="noStrike" kern="1200" cap="none" spc="0" normalizeH="0" baseline="0" noProof="0" dirty="0">
              <a:ln>
                <a:noFill/>
              </a:ln>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endParaRPr>
          </a:p>
          <a:p>
            <a:pPr>
              <a:defRPr/>
            </a:pPr>
            <a:r>
              <a:rPr kumimoji="0" lang="en-AU" sz="1400" b="1" i="0" u="none" strike="noStrike" kern="1200" cap="none" spc="0" normalizeH="0" baseline="0" noProof="0" dirty="0">
                <a:ln>
                  <a:noFill/>
                </a:ln>
                <a:solidFill>
                  <a:schemeClr val="accent1"/>
                </a:solidFill>
                <a:effectLst/>
                <a:uLnTx/>
                <a:uFillTx/>
                <a:ea typeface="+mn-ea"/>
                <a:cs typeface="+mn-cs"/>
              </a:rPr>
              <a:t>Key Deliverables </a:t>
            </a:r>
            <a:r>
              <a:rPr kumimoji="0" lang="en-AU" sz="1400" b="0" i="0" u="none" strike="noStrike" kern="1200" cap="none" spc="0" normalizeH="0" baseline="0" noProof="0" dirty="0">
                <a:ln>
                  <a:noFill/>
                </a:ln>
                <a:effectLst/>
                <a:uLnTx/>
                <a:uFillTx/>
                <a:ea typeface="+mn-ea"/>
                <a:cs typeface="+mn-cs"/>
              </a:rPr>
              <a:t>–</a:t>
            </a:r>
            <a:r>
              <a:rPr lang="en-AU" sz="1400" dirty="0"/>
              <a:t> </a:t>
            </a:r>
            <a:r>
              <a:rPr kumimoji="0" lang="en-AU" sz="1400" b="0" i="0" u="none" strike="noStrike" kern="1200" cap="none" spc="0" normalizeH="0" baseline="0" noProof="0" dirty="0">
                <a:ln>
                  <a:noFill/>
                </a:ln>
                <a:effectLst/>
                <a:uLnTx/>
                <a:uFillTx/>
                <a:ea typeface="+mn-ea"/>
                <a:cs typeface="+mn-cs"/>
              </a:rPr>
              <a:t> A detailed consumer research study of 500 Victorian consumers who have a least some level of interest in attending </a:t>
            </a:r>
            <a:r>
              <a:rPr kumimoji="0" lang="en-US" sz="1400" b="0" i="0" u="none" strike="noStrike" kern="1200" cap="none" spc="0" normalizeH="0" baseline="0" noProof="0" dirty="0">
                <a:ln>
                  <a:noFill/>
                </a:ln>
                <a:effectLst/>
                <a:uLnTx/>
                <a:uFillTx/>
                <a:ea typeface="+mn-ea"/>
                <a:cs typeface="+mn-cs"/>
              </a:rPr>
              <a:t>an exhibition focusing on Australian fashion styles from the </a:t>
            </a:r>
            <a:r>
              <a:rPr kumimoji="0" lang="en-US" sz="1400" b="0" i="0" u="none" strike="noStrike" kern="1200" cap="none" spc="0" normalizeH="0" baseline="0" noProof="0" dirty="0" err="1">
                <a:ln>
                  <a:noFill/>
                </a:ln>
                <a:effectLst/>
                <a:uLnTx/>
                <a:uFillTx/>
                <a:ea typeface="+mn-ea"/>
                <a:cs typeface="+mn-cs"/>
              </a:rPr>
              <a:t>1850s</a:t>
            </a:r>
            <a:r>
              <a:rPr kumimoji="0" lang="en-US" sz="1400" b="0" i="0" u="none" strike="noStrike" kern="1200" cap="none" spc="0" normalizeH="0" baseline="0" noProof="0" dirty="0">
                <a:ln>
                  <a:noFill/>
                </a:ln>
                <a:effectLst/>
                <a:uLnTx/>
                <a:uFillTx/>
                <a:ea typeface="+mn-ea"/>
                <a:cs typeface="+mn-cs"/>
              </a:rPr>
              <a:t> to the present day.</a:t>
            </a:r>
            <a:endParaRPr kumimoji="0" lang="en-AU" sz="1400" b="0" i="0" u="none" strike="noStrike" kern="1200" cap="none" spc="0" normalizeH="0" baseline="0" noProof="0" dirty="0">
              <a:ln>
                <a:noFill/>
              </a:ln>
              <a:effectLst/>
              <a:uLnTx/>
              <a:uFillTx/>
              <a:ea typeface="+mn-ea"/>
              <a:cs typeface="Calibri"/>
            </a:endParaRPr>
          </a:p>
        </p:txBody>
      </p:sp>
      <p:graphicFrame>
        <p:nvGraphicFramePr>
          <p:cNvPr id="14" name="Diagram 13">
            <a:extLst>
              <a:ext uri="{FF2B5EF4-FFF2-40B4-BE49-F238E27FC236}">
                <a16:creationId xmlns:a16="http://schemas.microsoft.com/office/drawing/2014/main" id="{7F62F278-518A-4DFC-EA47-D6443EE613D8}"/>
              </a:ext>
            </a:extLst>
          </p:cNvPr>
          <p:cNvGraphicFramePr/>
          <p:nvPr>
            <p:extLst>
              <p:ext uri="{D42A27DB-BD31-4B8C-83A1-F6EECF244321}">
                <p14:modId xmlns:p14="http://schemas.microsoft.com/office/powerpoint/2010/main" val="1416605351"/>
              </p:ext>
            </p:extLst>
          </p:nvPr>
        </p:nvGraphicFramePr>
        <p:xfrm>
          <a:off x="897372" y="1275991"/>
          <a:ext cx="10113528" cy="34674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40720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Market Research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23</a:t>
            </a:fld>
            <a:endParaRPr lang="en-AU"/>
          </a:p>
        </p:txBody>
      </p:sp>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1">
            <a:extLst>
              <a:ext uri="{FF2B5EF4-FFF2-40B4-BE49-F238E27FC236}">
                <a16:creationId xmlns:a16="http://schemas.microsoft.com/office/drawing/2014/main" id="{9C0C1B8D-9A91-C8FA-1C3B-12CB832DB319}"/>
              </a:ext>
            </a:extLst>
          </p:cNvPr>
          <p:cNvSpPr txBox="1"/>
          <p:nvPr/>
        </p:nvSpPr>
        <p:spPr>
          <a:xfrm>
            <a:off x="228599" y="660118"/>
            <a:ext cx="7847382" cy="6953186"/>
          </a:xfrm>
          <a:prstGeom prst="rect">
            <a:avLst/>
          </a:prstGeom>
          <a:noFill/>
          <a:ln w="38100">
            <a:no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r>
              <a:rPr kumimoji="0" lang="en-US" sz="1600" b="1" i="0" u="none" strike="noStrike" kern="1200" cap="none" spc="0" normalizeH="0" baseline="0" noProof="0" dirty="0">
                <a:ln>
                  <a:noFill/>
                </a:ln>
                <a:effectLst/>
                <a:uLnTx/>
                <a:uFillTx/>
                <a:ea typeface="Calibri" panose="020F0502020204030204"/>
                <a:cs typeface="Calibri" panose="020F0502020204030204"/>
              </a:rPr>
              <a:t>Research without Insights is Pointless</a:t>
            </a:r>
            <a:r>
              <a:rPr lang="en-US" sz="1600" b="1" dirty="0">
                <a:ea typeface="Calibri" panose="020F0502020204030204"/>
                <a:cs typeface="Calibri" panose="020F0502020204030204"/>
              </a:rPr>
              <a:t> </a:t>
            </a:r>
            <a:endParaRPr kumimoji="0" lang="en-US" sz="1600" b="1" i="0" u="none" strike="noStrike" kern="1200" cap="none" spc="0" normalizeH="0" baseline="0" noProof="0" dirty="0">
              <a:ln>
                <a:noFill/>
              </a:ln>
              <a:solidFill>
                <a:prstClr val="black"/>
              </a:solidFill>
              <a:effectLst/>
              <a:uLnTx/>
              <a:uFillTx/>
              <a:ea typeface="Calibri" panose="020F0502020204030204"/>
              <a:cs typeface="Calibri" panose="020F0502020204030204"/>
            </a:endParaRPr>
          </a:p>
          <a:p>
            <a:pPr>
              <a:spcAft>
                <a:spcPts val="600"/>
              </a:spcAft>
              <a:defRPr/>
            </a:pPr>
            <a:r>
              <a:rPr kumimoji="0" lang="en-US" sz="1400" i="0" u="none" strike="noStrike" kern="1200" cap="none" spc="0" normalizeH="0" baseline="0" noProof="0" dirty="0">
                <a:ln>
                  <a:noFill/>
                </a:ln>
                <a:effectLst/>
                <a:uLnTx/>
                <a:uFillTx/>
                <a:ea typeface="Calibri" panose="020F0502020204030204"/>
                <a:cs typeface="Calibri" panose="020F0502020204030204"/>
              </a:rPr>
              <a:t>Our remit is to ensure that our clients have an in-depth understanding of which questions were asked, why they were asked, how they were asked,</a:t>
            </a:r>
            <a:r>
              <a:rPr lang="en-US" sz="1400" dirty="0">
                <a:ea typeface="Calibri" panose="020F0502020204030204"/>
                <a:cs typeface="Calibri" panose="020F0502020204030204"/>
              </a:rPr>
              <a:t> </a:t>
            </a:r>
            <a:r>
              <a:rPr kumimoji="0" lang="en-US" sz="1400" i="0" u="none" strike="noStrike" kern="1200" cap="none" spc="0" normalizeH="0" baseline="0" noProof="0" dirty="0">
                <a:ln>
                  <a:noFill/>
                </a:ln>
                <a:effectLst/>
                <a:uLnTx/>
                <a:uFillTx/>
                <a:ea typeface="Calibri" panose="020F0502020204030204"/>
                <a:cs typeface="Calibri" panose="020F0502020204030204"/>
              </a:rPr>
              <a:t>which people and groups were asked, and most importantly, what we learned and what the key next steps and actions are.</a:t>
            </a:r>
            <a:r>
              <a:rPr lang="en-US" sz="1400" dirty="0">
                <a:ea typeface="Calibri" panose="020F0502020204030204"/>
                <a:cs typeface="Calibri" panose="020F0502020204030204"/>
              </a:rPr>
              <a:t> </a:t>
            </a:r>
            <a:endParaRPr lang="en-US" sz="1400" i="0" u="none" strike="noStrike" kern="1200" cap="none" spc="0" normalizeH="0" baseline="0" noProof="0" dirty="0">
              <a:ln>
                <a:noFill/>
              </a:ln>
              <a:effectLst/>
              <a:uLnTx/>
              <a:uFillTx/>
              <a:ea typeface="Calibri" panose="020F0502020204030204"/>
              <a:cs typeface="Calibri" panose="020F0502020204030204"/>
            </a:endParaRPr>
          </a:p>
          <a:p>
            <a:pPr>
              <a:spcAft>
                <a:spcPts val="600"/>
              </a:spcAft>
              <a:defRPr/>
            </a:pPr>
            <a:r>
              <a:rPr kumimoji="0" lang="en-US" sz="1400" i="0" u="none" strike="noStrike" kern="1200" cap="none" spc="0" normalizeH="0" baseline="0" noProof="0" dirty="0">
                <a:ln>
                  <a:noFill/>
                </a:ln>
                <a:effectLst/>
                <a:uLnTx/>
                <a:uFillTx/>
                <a:ea typeface="Calibri" panose="020F0502020204030204"/>
                <a:cs typeface="Calibri" panose="020F0502020204030204"/>
              </a:rPr>
              <a:t>Critically, we will first work closely with the </a:t>
            </a:r>
            <a:r>
              <a:rPr kumimoji="0" lang="en-US" sz="1400" i="0" u="none" strike="noStrike" kern="1200" cap="none" spc="0" normalizeH="0" baseline="0" noProof="0" dirty="0" err="1">
                <a:ln>
                  <a:noFill/>
                </a:ln>
                <a:effectLst/>
                <a:uLnTx/>
                <a:uFillTx/>
                <a:ea typeface="Calibri" panose="020F0502020204030204"/>
                <a:cs typeface="Calibri" panose="020F0502020204030204"/>
              </a:rPr>
              <a:t>NTV</a:t>
            </a:r>
            <a:r>
              <a:rPr kumimoji="0" lang="en-US" sz="1400" i="0" u="none" strike="noStrike" kern="1200" cap="none" spc="0" normalizeH="0" baseline="0" noProof="0" dirty="0">
                <a:ln>
                  <a:noFill/>
                </a:ln>
                <a:effectLst/>
                <a:uLnTx/>
                <a:uFillTx/>
                <a:ea typeface="Calibri" panose="020F0502020204030204"/>
                <a:cs typeface="Calibri" panose="020F0502020204030204"/>
              </a:rPr>
              <a:t> to ensure any previous consumer and market research results are considered and improved wherever possible as well as how we best </a:t>
            </a:r>
            <a:r>
              <a:rPr kumimoji="0" lang="en-US" sz="1400" i="0" u="none" strike="noStrike" kern="1200" cap="none" spc="0" normalizeH="0" baseline="0" noProof="0" dirty="0" err="1">
                <a:ln>
                  <a:noFill/>
                </a:ln>
                <a:effectLst/>
                <a:uLnTx/>
                <a:uFillTx/>
                <a:ea typeface="Calibri" panose="020F0502020204030204"/>
                <a:cs typeface="Calibri" panose="020F0502020204030204"/>
              </a:rPr>
              <a:t>utilise</a:t>
            </a:r>
            <a:r>
              <a:rPr kumimoji="0" lang="en-US" sz="1400" i="0" u="none" strike="noStrike" kern="1200" cap="none" spc="0" normalizeH="0" baseline="0" noProof="0" dirty="0">
                <a:ln>
                  <a:noFill/>
                </a:ln>
                <a:effectLst/>
                <a:uLnTx/>
                <a:uFillTx/>
                <a:ea typeface="Calibri" panose="020F0502020204030204"/>
                <a:cs typeface="Calibri" panose="020F0502020204030204"/>
              </a:rPr>
              <a:t> consumer research to cover off initial concept testing. This will ensure that key data can be benchmarked, and comparisons made on areas that are critical to </a:t>
            </a:r>
            <a:r>
              <a:rPr kumimoji="0" lang="en-US" sz="1400" i="0" u="none" strike="noStrike" kern="1200" cap="none" spc="0" normalizeH="0" baseline="0" noProof="0" dirty="0" err="1">
                <a:ln>
                  <a:noFill/>
                </a:ln>
                <a:effectLst/>
                <a:uLnTx/>
                <a:uFillTx/>
                <a:ea typeface="Calibri" panose="020F0502020204030204"/>
                <a:cs typeface="Calibri" panose="020F0502020204030204"/>
              </a:rPr>
              <a:t>NTV</a:t>
            </a:r>
            <a:r>
              <a:rPr kumimoji="0" lang="en-US" sz="1400" i="0" u="none" strike="noStrike" kern="1200" cap="none" spc="0" normalizeH="0" baseline="0" noProof="0" dirty="0">
                <a:ln>
                  <a:noFill/>
                </a:ln>
                <a:effectLst/>
                <a:uLnTx/>
                <a:uFillTx/>
                <a:ea typeface="Calibri" panose="020F0502020204030204"/>
                <a:cs typeface="Calibri" panose="020F0502020204030204"/>
              </a:rPr>
              <a:t>.</a:t>
            </a:r>
            <a:r>
              <a:rPr lang="en-US" sz="1400" dirty="0">
                <a:ea typeface="Calibri" panose="020F0502020204030204"/>
                <a:cs typeface="Calibri" panose="020F0502020204030204"/>
              </a:rPr>
              <a:t> </a:t>
            </a:r>
            <a:endParaRPr kumimoji="0" lang="en-US" sz="1600" b="1" i="0" u="none" strike="noStrike" kern="1200" cap="none" spc="0" normalizeH="0" baseline="0" noProof="0" dirty="0">
              <a:ln>
                <a:noFill/>
              </a:ln>
              <a:solidFill>
                <a:prstClr val="black"/>
              </a:solidFill>
              <a:effectLst/>
              <a:uLnTx/>
              <a:uFillTx/>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b="1" dirty="0">
                <a:ea typeface="Calibri" panose="020F0502020204030204"/>
                <a:cs typeface="Calibri" panose="020F0502020204030204"/>
              </a:rPr>
              <a:t>Methodology </a:t>
            </a:r>
            <a:r>
              <a:rPr kumimoji="0" lang="en-US" sz="1600" b="1" i="0" u="none" strike="noStrike" kern="1200" cap="none" spc="0" normalizeH="0" baseline="0" noProof="0" dirty="0">
                <a:ln>
                  <a:noFill/>
                </a:ln>
                <a:effectLst/>
                <a:uLnTx/>
                <a:uFillTx/>
                <a:ea typeface="Calibri" panose="020F0502020204030204"/>
                <a:cs typeface="Calibri" panose="020F0502020204030204"/>
              </a:rPr>
              <a:t>Overview</a:t>
            </a:r>
            <a:r>
              <a:rPr kumimoji="0" lang="en-US" sz="1600" b="0" i="0" u="none" strike="noStrike" kern="1200" cap="none" spc="0" normalizeH="0" baseline="0" noProof="0" dirty="0">
                <a:ln>
                  <a:noFill/>
                </a:ln>
                <a:effectLst/>
                <a:uLnTx/>
                <a:uFillTx/>
                <a:ea typeface="Calibri" panose="020F0502020204030204"/>
                <a:cs typeface="Calibri" panose="020F0502020204030204"/>
              </a:rPr>
              <a:t> </a:t>
            </a:r>
            <a:endParaRPr kumimoji="0" lang="en-US" sz="1600" b="0" i="0" u="none" strike="noStrike" kern="1200" cap="none" spc="0" normalizeH="0" baseline="0" noProof="0" dirty="0">
              <a:ln>
                <a:noFill/>
              </a:ln>
              <a:effectLst/>
              <a:uLnTx/>
              <a:uFillTx/>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ea typeface="Calibri" panose="020F0502020204030204"/>
                <a:cs typeface="Calibri" panose="020F0502020204030204"/>
              </a:rPr>
              <a:t>We believe the best and most accurate visitor profiling requires a </a:t>
            </a:r>
            <a:r>
              <a:rPr kumimoji="0" lang="en-US" sz="1400" b="1" i="0" u="none" strike="noStrike" kern="1200" cap="none" spc="0" normalizeH="0" baseline="0" noProof="0" dirty="0">
                <a:ln>
                  <a:noFill/>
                </a:ln>
                <a:effectLst/>
                <a:uLnTx/>
                <a:uFillTx/>
                <a:ea typeface="Calibri" panose="020F0502020204030204"/>
                <a:cs typeface="Calibri" panose="020F0502020204030204"/>
              </a:rPr>
              <a:t>comprehensive quantitative research methodology solution.</a:t>
            </a:r>
            <a:endParaRPr lang="en-US" sz="1400" b="1" i="0" u="none" strike="noStrike" kern="1200" cap="none" spc="0" normalizeH="0" baseline="0" noProof="0" dirty="0">
              <a:ln>
                <a:noFill/>
              </a:ln>
              <a:effectLst/>
              <a:uLnTx/>
              <a:uFillTx/>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ea typeface="Calibri" panose="020F0502020204030204"/>
                <a:cs typeface="Calibri" panose="020F0502020204030204"/>
              </a:rPr>
              <a:t>We will use an online permission-based panel sample to source a representative sample of research participants across Victoria</a:t>
            </a:r>
            <a:endParaRPr kumimoji="0" lang="en-US" sz="1400" i="0" u="none" strike="noStrike" kern="1200" cap="none" spc="0" normalizeH="0" baseline="0" noProof="0" dirty="0">
              <a:ln>
                <a:noFill/>
              </a:ln>
              <a:effectLst/>
              <a:uLnTx/>
              <a:uFillTx/>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ea typeface="Calibri" panose="020F0502020204030204"/>
                <a:cs typeface="Calibri" panose="020F0502020204030204"/>
              </a:rPr>
              <a:t>  </a:t>
            </a:r>
            <a:endParaRPr kumimoji="0" lang="en-US" sz="1400" b="0" i="0" u="none" strike="noStrike" kern="1200" cap="none" spc="0" normalizeH="0" baseline="0" noProof="0" dirty="0">
              <a:ln>
                <a:noFill/>
              </a:ln>
              <a:effectLst/>
              <a:uLnTx/>
              <a:uFillTx/>
              <a:ea typeface="+mn-ea"/>
              <a:cs typeface="Calibri"/>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0" cap="none" spc="0" normalizeH="0" baseline="0" noProof="0" dirty="0" err="1">
                <a:ln>
                  <a:noFill/>
                </a:ln>
                <a:effectLst/>
                <a:uLnTx/>
                <a:uFillTx/>
                <a:ea typeface="+mn-ea"/>
                <a:cs typeface="Calibri"/>
              </a:rPr>
              <a:t>Dynata</a:t>
            </a:r>
            <a:r>
              <a:rPr kumimoji="0" lang="en-US" sz="1600" b="1" i="0" u="none" strike="noStrike" kern="0" cap="none" spc="0" normalizeH="0" baseline="0" noProof="0" dirty="0">
                <a:ln>
                  <a:noFill/>
                </a:ln>
                <a:effectLst/>
                <a:uLnTx/>
                <a:uFillTx/>
                <a:ea typeface="+mn-ea"/>
                <a:cs typeface="Calibri"/>
              </a:rPr>
              <a:t> our Global Online Research Panel Provider </a:t>
            </a:r>
            <a:endParaRPr kumimoji="0" lang="en-US" sz="1400" b="0" i="0" u="none" strike="noStrike" kern="0" cap="none" spc="0" normalizeH="0" baseline="0" noProof="0" dirty="0">
              <a:ln>
                <a:noFill/>
              </a:ln>
              <a:effectLst/>
              <a:uLnTx/>
              <a:uFillTx/>
              <a:ea typeface="+mn-ea"/>
              <a:cs typeface="Calibri"/>
            </a:endParaRPr>
          </a:p>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ea typeface="+mn-ea"/>
                <a:cs typeface="Calibri"/>
              </a:rPr>
              <a:t>We will work with our digital marketing research partner </a:t>
            </a:r>
            <a:r>
              <a:rPr kumimoji="0" lang="en-US" sz="1400" b="0" i="0" u="none" strike="noStrike" kern="0" cap="none" spc="0" normalizeH="0" baseline="0" noProof="0" dirty="0" err="1">
                <a:ln>
                  <a:noFill/>
                </a:ln>
                <a:solidFill>
                  <a:srgbClr val="000000"/>
                </a:solidFill>
                <a:effectLst/>
                <a:uLnTx/>
                <a:uFillTx/>
                <a:ea typeface="+mn-ea"/>
                <a:cs typeface="Calibri"/>
              </a:rPr>
              <a:t>Dynata</a:t>
            </a:r>
            <a:r>
              <a:rPr kumimoji="0" lang="en-US" sz="1400" b="0" i="0" u="none" strike="noStrike" kern="0" cap="none" spc="0" normalizeH="0" baseline="0" noProof="0" dirty="0">
                <a:ln>
                  <a:noFill/>
                </a:ln>
                <a:solidFill>
                  <a:srgbClr val="000000"/>
                </a:solidFill>
                <a:effectLst/>
                <a:uLnTx/>
                <a:uFillTx/>
                <a:ea typeface="+mn-ea"/>
                <a:cs typeface="Calibri"/>
              </a:rPr>
              <a:t>, to access the targeted panel of Australian consumers. </a:t>
            </a:r>
            <a:r>
              <a:rPr kumimoji="0" lang="en-US" sz="1400" b="0" i="0" u="none" strike="noStrike" kern="0" cap="none" spc="0" normalizeH="0" baseline="0" noProof="0" dirty="0" err="1">
                <a:ln>
                  <a:noFill/>
                </a:ln>
                <a:solidFill>
                  <a:srgbClr val="000000"/>
                </a:solidFill>
                <a:effectLst/>
                <a:uLnTx/>
                <a:uFillTx/>
                <a:ea typeface="+mn-ea"/>
                <a:cs typeface="Calibri"/>
              </a:rPr>
              <a:t>Dynata</a:t>
            </a:r>
            <a:r>
              <a:rPr kumimoji="0" lang="en-US" sz="1400" b="0" i="0" u="none" strike="noStrike" kern="0" cap="none" spc="0" normalizeH="0" baseline="0" noProof="0" dirty="0">
                <a:ln>
                  <a:noFill/>
                </a:ln>
                <a:solidFill>
                  <a:srgbClr val="000000"/>
                </a:solidFill>
                <a:effectLst/>
                <a:uLnTx/>
                <a:uFillTx/>
                <a:ea typeface="+mn-ea"/>
                <a:cs typeface="Calibri"/>
              </a:rPr>
              <a:t> is a global leader in online data sampling and a trusted provider of comprehensive consumer data collection solutions. </a:t>
            </a:r>
            <a:endParaRPr lang="en-US" sz="1400" b="0" i="0" u="none" strike="noStrike" kern="0" cap="none" spc="0" normalizeH="0" baseline="0" noProof="0" dirty="0">
              <a:ln>
                <a:noFill/>
              </a:ln>
              <a:solidFill>
                <a:srgbClr val="000000"/>
              </a:solidFill>
              <a:effectLst/>
              <a:uLnTx/>
              <a:uFillTx/>
              <a:cs typeface="Calibri"/>
            </a:endParaRPr>
          </a:p>
          <a:p>
            <a:pPr marL="0" marR="960120" lvl="0" indent="0" algn="l" defTabSz="914400" rtl="0" eaLnBrk="1" fontAlgn="auto" latinLnBrk="0" hangingPunct="1">
              <a:lnSpc>
                <a:spcPts val="1700"/>
              </a:lnSpc>
              <a:spcBef>
                <a:spcPts val="605"/>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ea typeface="+mn-ea"/>
                <a:cs typeface="Calibri"/>
              </a:rPr>
              <a:t>With 11 million panelists worldwide, </a:t>
            </a:r>
            <a:r>
              <a:rPr kumimoji="0" lang="en-US" sz="1400" b="0" i="0" u="none" strike="noStrike" kern="0" cap="none" spc="0" normalizeH="0" baseline="0" noProof="0" dirty="0" err="1">
                <a:ln>
                  <a:noFill/>
                </a:ln>
                <a:solidFill>
                  <a:srgbClr val="000000"/>
                </a:solidFill>
                <a:effectLst/>
                <a:uLnTx/>
                <a:uFillTx/>
                <a:ea typeface="+mn-ea"/>
                <a:cs typeface="Calibri"/>
              </a:rPr>
              <a:t>Dynata</a:t>
            </a:r>
            <a:r>
              <a:rPr kumimoji="0" lang="en-US" sz="1400" b="0" i="0" u="none" strike="noStrike" kern="0" cap="none" spc="0" normalizeH="0" baseline="0" noProof="0" dirty="0">
                <a:ln>
                  <a:noFill/>
                </a:ln>
                <a:solidFill>
                  <a:srgbClr val="000000"/>
                </a:solidFill>
                <a:effectLst/>
                <a:uLnTx/>
                <a:uFillTx/>
                <a:ea typeface="+mn-ea"/>
                <a:cs typeface="Calibri"/>
              </a:rPr>
              <a:t> has the capability to capture data from highly targeted audiences. </a:t>
            </a:r>
            <a:endParaRPr lang="en-US" sz="1400" b="0" i="0" u="none" strike="noStrike" kern="0" cap="none" spc="0" normalizeH="0" baseline="0" noProof="0" dirty="0">
              <a:ln>
                <a:noFill/>
              </a:ln>
              <a:solidFill>
                <a:srgbClr val="000000"/>
              </a:solidFill>
              <a:effectLst/>
              <a:uLnTx/>
              <a:uFillTx/>
              <a:cs typeface="Calibri"/>
            </a:endParaRPr>
          </a:p>
          <a:p>
            <a:pPr marL="0" marR="594360" lvl="0" indent="0" algn="l" defTabSz="914400" rtl="0" eaLnBrk="1" fontAlgn="auto" latinLnBrk="0" hangingPunct="1">
              <a:lnSpc>
                <a:spcPts val="1700"/>
              </a:lnSpc>
              <a:spcBef>
                <a:spcPts val="600"/>
              </a:spcBef>
              <a:spcAft>
                <a:spcPts val="0"/>
              </a:spcAft>
              <a:buClrTx/>
              <a:buSzTx/>
              <a:buFontTx/>
              <a:buNone/>
              <a:tabLst/>
              <a:defRPr/>
            </a:pPr>
            <a:r>
              <a:rPr kumimoji="0" lang="en-US" sz="1400" b="0" i="0" u="none" strike="noStrike" kern="0" cap="none" spc="0" normalizeH="0" baseline="0" noProof="0" dirty="0" err="1">
                <a:ln>
                  <a:noFill/>
                </a:ln>
                <a:solidFill>
                  <a:srgbClr val="000000"/>
                </a:solidFill>
                <a:effectLst/>
                <a:uLnTx/>
                <a:uFillTx/>
                <a:ea typeface="+mn-ea"/>
                <a:cs typeface="Calibri"/>
              </a:rPr>
              <a:t>Dynata</a:t>
            </a:r>
            <a:r>
              <a:rPr kumimoji="0" lang="en-US" sz="1400" b="0" i="0" u="none" strike="noStrike" kern="0" cap="none" spc="0" normalizeH="0" baseline="0" noProof="0" dirty="0">
                <a:ln>
                  <a:noFill/>
                </a:ln>
                <a:solidFill>
                  <a:srgbClr val="000000"/>
                </a:solidFill>
                <a:effectLst/>
                <a:uLnTx/>
                <a:uFillTx/>
                <a:ea typeface="+mn-ea"/>
                <a:cs typeface="Calibri"/>
              </a:rPr>
              <a:t> is a proud member of the </a:t>
            </a:r>
            <a:r>
              <a:rPr kumimoji="0" lang="en-US" sz="1400" b="0" i="0" u="none" strike="noStrike" kern="0" cap="none" spc="0" normalizeH="0" baseline="0" noProof="0" dirty="0" err="1">
                <a:ln>
                  <a:noFill/>
                </a:ln>
                <a:solidFill>
                  <a:srgbClr val="000000"/>
                </a:solidFill>
                <a:effectLst/>
                <a:uLnTx/>
                <a:uFillTx/>
                <a:ea typeface="+mn-ea"/>
                <a:cs typeface="Calibri"/>
              </a:rPr>
              <a:t>ESOMAR</a:t>
            </a:r>
            <a:r>
              <a:rPr kumimoji="0" lang="en-US" sz="1400" b="0" i="0" u="none" strike="noStrike" kern="0" cap="none" spc="0" normalizeH="0" baseline="0" noProof="0" dirty="0">
                <a:ln>
                  <a:noFill/>
                </a:ln>
                <a:solidFill>
                  <a:srgbClr val="000000"/>
                </a:solidFill>
                <a:effectLst/>
                <a:uLnTx/>
                <a:uFillTx/>
                <a:ea typeface="+mn-ea"/>
                <a:cs typeface="Calibri"/>
              </a:rPr>
              <a:t> community and only uses its panels for market research, preventing potentially biased responses and ensuring the validity of the samples delivered.</a:t>
            </a:r>
            <a:endParaRPr kumimoji="0" lang="en-US" sz="1400" b="0" i="0" u="none" strike="noStrike" kern="1200" cap="none" spc="0" normalizeH="0" baseline="0" noProof="0" dirty="0">
              <a:ln>
                <a:noFill/>
              </a:ln>
              <a:solidFill>
                <a:prstClr val="black"/>
              </a:solidFill>
              <a:effectLst/>
              <a:uLnTx/>
              <a:uFillTx/>
              <a:ea typeface="+mn-ea"/>
              <a:cs typeface="Calibri"/>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ea typeface="Calibri" panose="020F0502020204030204"/>
                <a:cs typeface="Calibri" panose="020F0502020204030204"/>
              </a:rPr>
              <a:t>  </a:t>
            </a:r>
            <a:endParaRPr lang="en-US" sz="1400" b="0" i="0" u="none" strike="noStrike" kern="1200" cap="none" spc="0" normalizeH="0" baseline="0" noProof="0" dirty="0">
              <a:ln>
                <a:noFill/>
              </a:ln>
              <a:effectLst/>
              <a:uLnTx/>
              <a:uFillTx/>
              <a:ea typeface="Calibri" panose="020F0502020204030204"/>
              <a:cs typeface="Calibri" panose="020F0502020204030204"/>
            </a:endParaRP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endParaRP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endParaRP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endParaRP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endParaRPr>
          </a:p>
        </p:txBody>
      </p:sp>
      <p:pic>
        <p:nvPicPr>
          <p:cNvPr id="3074" name="Picture 2" descr="gallery image">
            <a:extLst>
              <a:ext uri="{FF2B5EF4-FFF2-40B4-BE49-F238E27FC236}">
                <a16:creationId xmlns:a16="http://schemas.microsoft.com/office/drawing/2014/main" id="{CE4A5BC0-F45A-8268-A1EF-052F59F1B4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7847" y="1009770"/>
            <a:ext cx="3314700" cy="497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374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Issues and Opportunities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891FE3AB-81CA-45DD-A313-C5998C6C34BD}"/>
              </a:ext>
            </a:extLst>
          </p:cNvPr>
          <p:cNvSpPr/>
          <p:nvPr/>
        </p:nvSpPr>
        <p:spPr>
          <a:xfrm>
            <a:off x="148926" y="550507"/>
            <a:ext cx="11960679" cy="6107136"/>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24</a:t>
            </a:fld>
            <a:endParaRPr lang="en-AU"/>
          </a:p>
        </p:txBody>
      </p:sp>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2" name="Diagram 1">
            <a:extLst>
              <a:ext uri="{FF2B5EF4-FFF2-40B4-BE49-F238E27FC236}">
                <a16:creationId xmlns:a16="http://schemas.microsoft.com/office/drawing/2014/main" id="{589C80C7-FA8B-BE84-A18A-BCA36D9B17DE}"/>
              </a:ext>
            </a:extLst>
          </p:cNvPr>
          <p:cNvGraphicFramePr/>
          <p:nvPr>
            <p:extLst>
              <p:ext uri="{D42A27DB-BD31-4B8C-83A1-F6EECF244321}">
                <p14:modId xmlns:p14="http://schemas.microsoft.com/office/powerpoint/2010/main" val="1869838824"/>
              </p:ext>
            </p:extLst>
          </p:nvPr>
        </p:nvGraphicFramePr>
        <p:xfrm>
          <a:off x="1973136" y="3025600"/>
          <a:ext cx="8128000" cy="3457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6FCF637B-01C4-3BB7-1A12-EF3B39E8442D}"/>
              </a:ext>
            </a:extLst>
          </p:cNvPr>
          <p:cNvSpPr txBox="1"/>
          <p:nvPr/>
        </p:nvSpPr>
        <p:spPr>
          <a:xfrm>
            <a:off x="311969" y="670255"/>
            <a:ext cx="11450335" cy="1969770"/>
          </a:xfrm>
          <a:prstGeom prst="rect">
            <a:avLst/>
          </a:prstGeom>
          <a:noFill/>
        </p:spPr>
        <p:txBody>
          <a:bodyPr wrap="square" lIns="91440" tIns="45720" rIns="91440" bIns="45720" anchor="t">
            <a:spAutoFit/>
          </a:bodyPr>
          <a:lstStyle/>
          <a:p>
            <a:r>
              <a:rPr lang="en-GB" sz="1400" b="0" i="0" dirty="0">
                <a:effectLst/>
              </a:rPr>
              <a:t>After completing the situation analysis and </a:t>
            </a:r>
            <a:r>
              <a:rPr lang="en-GB" sz="1400" dirty="0"/>
              <a:t>analysing the</a:t>
            </a:r>
            <a:r>
              <a:rPr lang="en-GB" sz="1400" b="0" i="0" dirty="0">
                <a:effectLst/>
              </a:rPr>
              <a:t> market research, we will prepare an issues and opportunities </a:t>
            </a:r>
            <a:r>
              <a:rPr lang="en-GB" sz="1400" dirty="0"/>
              <a:t>report which</a:t>
            </a:r>
            <a:r>
              <a:rPr lang="en-GB" sz="1400" b="0" i="0" dirty="0">
                <a:effectLst/>
              </a:rPr>
              <a:t> </a:t>
            </a:r>
            <a:r>
              <a:rPr lang="en-GB" sz="1400" dirty="0"/>
              <a:t>will identify</a:t>
            </a:r>
            <a:r>
              <a:rPr lang="en-GB" sz="1400" b="0" i="0" dirty="0">
                <a:effectLst/>
              </a:rPr>
              <a:t> the key challenges (issues) and potential opportunities that arise.</a:t>
            </a:r>
            <a:r>
              <a:rPr lang="en-GB" sz="1400" dirty="0"/>
              <a:t> </a:t>
            </a:r>
          </a:p>
          <a:p>
            <a:endParaRPr lang="en-GB" sz="800" dirty="0"/>
          </a:p>
          <a:p>
            <a:r>
              <a:rPr lang="en-US" sz="1400" dirty="0">
                <a:cs typeface="Calibri"/>
              </a:rPr>
              <a:t>The report will identify several options for </a:t>
            </a:r>
            <a:r>
              <a:rPr lang="en-US" sz="1400" dirty="0" err="1">
                <a:cs typeface="Calibri"/>
              </a:rPr>
              <a:t>NTV</a:t>
            </a:r>
            <a:r>
              <a:rPr lang="en-US" sz="1400" dirty="0">
                <a:cs typeface="Calibri"/>
              </a:rPr>
              <a:t> to consider for the future of the Costume Collection.  </a:t>
            </a:r>
            <a:r>
              <a:rPr lang="en-AU" sz="1400" dirty="0">
                <a:cs typeface="Calibri"/>
              </a:rPr>
              <a:t>W</a:t>
            </a:r>
            <a:r>
              <a:rPr lang="en-AU" sz="1400" dirty="0"/>
              <a:t>e will then meet with </a:t>
            </a:r>
            <a:r>
              <a:rPr lang="en-AU" sz="1400" dirty="0" err="1"/>
              <a:t>NTV</a:t>
            </a:r>
            <a:r>
              <a:rPr lang="en-AU" sz="1400" dirty="0"/>
              <a:t> to discuss the issues and opportunities and any potential options.  </a:t>
            </a:r>
            <a:r>
              <a:rPr lang="en-US" sz="1400" dirty="0" err="1">
                <a:cs typeface="Calibri"/>
              </a:rPr>
              <a:t>NTV</a:t>
            </a:r>
            <a:r>
              <a:rPr lang="en-US" sz="1400" dirty="0">
                <a:cs typeface="Calibri"/>
              </a:rPr>
              <a:t> will be asked to choose two of these options so that a high level financial feasibility can then be undertaken.   </a:t>
            </a:r>
          </a:p>
          <a:p>
            <a:endParaRPr lang="en-US" sz="800" dirty="0">
              <a:cs typeface="Calibri"/>
            </a:endParaRPr>
          </a:p>
          <a:p>
            <a:r>
              <a:rPr lang="en-AU" sz="1400" dirty="0"/>
              <a:t>A set of assumptions in respect of both options will also be agreed with </a:t>
            </a:r>
            <a:r>
              <a:rPr lang="en-AU" sz="1400" dirty="0" err="1"/>
              <a:t>NTV</a:t>
            </a:r>
            <a:r>
              <a:rPr lang="en-AU" sz="1400" dirty="0"/>
              <a:t> for use in the financial feasibility, in a similar format to that included in the Gulf Station masterplan project .</a:t>
            </a:r>
            <a:endParaRPr lang="en-US" sz="1400" dirty="0">
              <a:cs typeface="Calibri"/>
            </a:endParaRPr>
          </a:p>
          <a:p>
            <a:endParaRPr lang="en-GB" sz="800" dirty="0"/>
          </a:p>
          <a:p>
            <a:r>
              <a:rPr lang="en-GB" sz="1400" dirty="0"/>
              <a:t>Whilst at this stage we cannot provide a definitive list of the issues and opportunities they are likely to include:</a:t>
            </a:r>
            <a:endParaRPr lang="en-AU" sz="1400" dirty="0"/>
          </a:p>
        </p:txBody>
      </p:sp>
    </p:spTree>
    <p:extLst>
      <p:ext uri="{BB962C8B-B14F-4D97-AF65-F5344CB8AC3E}">
        <p14:creationId xmlns:p14="http://schemas.microsoft.com/office/powerpoint/2010/main" val="36607168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rPr>
              <a:t> Methodology – Financial Analysis </a:t>
            </a:r>
            <a:endParaRPr kumimoji="0" lang="en-AU"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891FE3AB-81CA-45DD-A313-C5998C6C34BD}"/>
              </a:ext>
            </a:extLst>
          </p:cNvPr>
          <p:cNvSpPr/>
          <p:nvPr/>
        </p:nvSpPr>
        <p:spPr>
          <a:xfrm>
            <a:off x="148926" y="550507"/>
            <a:ext cx="11960679" cy="6107136"/>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25</a:t>
            </a:fld>
            <a:endParaRPr lang="en-AU"/>
          </a:p>
        </p:txBody>
      </p:sp>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D4CDACF3-26FE-0332-8084-71F502F4103A}"/>
              </a:ext>
            </a:extLst>
          </p:cNvPr>
          <p:cNvSpPr txBox="1"/>
          <p:nvPr/>
        </p:nvSpPr>
        <p:spPr>
          <a:xfrm>
            <a:off x="350648" y="694944"/>
            <a:ext cx="11688729" cy="2492990"/>
          </a:xfrm>
          <a:prstGeom prst="rect">
            <a:avLst/>
          </a:prstGeom>
          <a:noFill/>
        </p:spPr>
        <p:txBody>
          <a:bodyPr wrap="square" lIns="91440" tIns="45720" rIns="91440" bIns="45720" rtlCol="0" anchor="t">
            <a:spAutoFit/>
          </a:bodyPr>
          <a:lstStyle/>
          <a:p>
            <a:r>
              <a:rPr lang="en-AU" sz="1400" dirty="0"/>
              <a:t>As detailed above two options for financial feasibility will be assessed with assumptions agreed with </a:t>
            </a:r>
            <a:r>
              <a:rPr lang="en-AU" sz="1400" dirty="0" err="1"/>
              <a:t>NTV</a:t>
            </a:r>
            <a:r>
              <a:rPr lang="en-AU" sz="1400" dirty="0"/>
              <a:t>.</a:t>
            </a:r>
          </a:p>
          <a:p>
            <a:endParaRPr lang="en-AU" sz="800" dirty="0"/>
          </a:p>
          <a:p>
            <a:r>
              <a:rPr lang="en-AU" sz="1400" dirty="0"/>
              <a:t>Based on those agreed assumptions and the market research, product testing, stakeholder engagement and situation analysis we will develop a likely revenue model for each option as the key line in the financial feasibility.  </a:t>
            </a:r>
          </a:p>
          <a:p>
            <a:endParaRPr lang="en-AU" sz="800" dirty="0"/>
          </a:p>
          <a:p>
            <a:r>
              <a:rPr lang="en-AU" sz="1400" dirty="0"/>
              <a:t>The second key part of the analysis is the cost data. As we are not cost consultants, we will rely upon the advice of experts within or recommended by </a:t>
            </a:r>
            <a:r>
              <a:rPr lang="en-AU" sz="1400" dirty="0" err="1"/>
              <a:t>NTV</a:t>
            </a:r>
            <a:r>
              <a:rPr lang="en-AU" sz="1400" dirty="0"/>
              <a:t> in respect of operational and capital costs and the necessary infrastructure required for preservation etc. No allowance for the costs of obtaining this advice is included in the project fee.</a:t>
            </a:r>
            <a:endParaRPr lang="en-AU" sz="1400" dirty="0">
              <a:cs typeface="Calibri"/>
            </a:endParaRPr>
          </a:p>
          <a:p>
            <a:endParaRPr lang="en-AU" sz="800" dirty="0"/>
          </a:p>
          <a:p>
            <a:r>
              <a:rPr lang="en-AU" sz="1400" dirty="0"/>
              <a:t>The financial feasibility will consider the multiple revenue streams available for this project and apply them against the costs estimates to provide an indicative analysis of the financial viability of each model.</a:t>
            </a:r>
            <a:endParaRPr lang="en-AU" sz="1400" dirty="0">
              <a:cs typeface="Calibri"/>
            </a:endParaRPr>
          </a:p>
          <a:p>
            <a:endParaRPr lang="en-AU" sz="1400" dirty="0"/>
          </a:p>
        </p:txBody>
      </p:sp>
      <p:graphicFrame>
        <p:nvGraphicFramePr>
          <p:cNvPr id="6" name="Diagram 5">
            <a:extLst>
              <a:ext uri="{FF2B5EF4-FFF2-40B4-BE49-F238E27FC236}">
                <a16:creationId xmlns:a16="http://schemas.microsoft.com/office/drawing/2014/main" id="{2E0DCBA0-45B7-9ED4-466E-D4B035E895B6}"/>
              </a:ext>
            </a:extLst>
          </p:cNvPr>
          <p:cNvGraphicFramePr/>
          <p:nvPr>
            <p:extLst>
              <p:ext uri="{D42A27DB-BD31-4B8C-83A1-F6EECF244321}">
                <p14:modId xmlns:p14="http://schemas.microsoft.com/office/powerpoint/2010/main" val="3022441220"/>
              </p:ext>
            </p:extLst>
          </p:nvPr>
        </p:nvGraphicFramePr>
        <p:xfrm>
          <a:off x="2131012" y="3042755"/>
          <a:ext cx="8128000" cy="32294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70572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2194"/>
            <a:ext cx="12192000" cy="479239"/>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3DC2423B-C726-4919-9694-9B8395EFBB53}"/>
              </a:ext>
            </a:extLst>
          </p:cNvPr>
          <p:cNvSpPr txBox="1"/>
          <p:nvPr/>
        </p:nvSpPr>
        <p:spPr>
          <a:xfrm>
            <a:off x="228599" y="-18270"/>
            <a:ext cx="1109254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a:ln>
                  <a:noFill/>
                </a:ln>
                <a:solidFill>
                  <a:prstClr val="white"/>
                </a:solidFill>
                <a:effectLst/>
                <a:uLnTx/>
                <a:uFillTx/>
                <a:latin typeface="Calibri" panose="020F0502020204030204"/>
                <a:ea typeface="+mn-ea"/>
                <a:cs typeface="+mn-cs"/>
              </a:rPr>
              <a:t> Methodology – Final report </a:t>
            </a:r>
            <a:endParaRPr kumimoji="0" lang="en-AU" sz="2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891FE3AB-81CA-45DD-A313-C5998C6C34BD}"/>
              </a:ext>
            </a:extLst>
          </p:cNvPr>
          <p:cNvSpPr/>
          <p:nvPr/>
        </p:nvSpPr>
        <p:spPr>
          <a:xfrm>
            <a:off x="148926" y="550507"/>
            <a:ext cx="11960679" cy="6107136"/>
          </a:xfrm>
          <a:prstGeom prst="rect">
            <a:avLst/>
          </a:prstGeom>
          <a:noFill/>
          <a:ln w="5715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62444115-F619-4F9C-986E-0A29683A4D7D}"/>
              </a:ext>
            </a:extLst>
          </p:cNvPr>
          <p:cNvSpPr>
            <a:spLocks noGrp="1"/>
          </p:cNvSpPr>
          <p:nvPr>
            <p:ph type="ftr" sz="quarter" idx="11"/>
          </p:nvPr>
        </p:nvSpPr>
        <p:spPr>
          <a:xfrm>
            <a:off x="8358673" y="6524545"/>
            <a:ext cx="4114800" cy="365125"/>
          </a:xfrm>
        </p:spPr>
        <p:txBody>
          <a:bodyPr/>
          <a:lstStyle/>
          <a:p>
            <a:r>
              <a:rPr lang="en-AU"/>
              <a:t>Strictly Confidential</a:t>
            </a:r>
          </a:p>
        </p:txBody>
      </p:sp>
      <p:sp>
        <p:nvSpPr>
          <p:cNvPr id="5" name="Slide Number Placeholder 4">
            <a:extLst>
              <a:ext uri="{FF2B5EF4-FFF2-40B4-BE49-F238E27FC236}">
                <a16:creationId xmlns:a16="http://schemas.microsoft.com/office/drawing/2014/main" id="{33C10B21-7915-4EAB-8808-6DDE224AD8DC}"/>
              </a:ext>
            </a:extLst>
          </p:cNvPr>
          <p:cNvSpPr>
            <a:spLocks noGrp="1"/>
          </p:cNvSpPr>
          <p:nvPr>
            <p:ph type="sldNum" sz="quarter" idx="12"/>
          </p:nvPr>
        </p:nvSpPr>
        <p:spPr/>
        <p:txBody>
          <a:bodyPr/>
          <a:lstStyle/>
          <a:p>
            <a:fld id="{EADCA1C5-0FBF-471E-AA07-FA3A59DF0D1E}" type="slidenum">
              <a:rPr lang="en-AU" smtClean="0"/>
              <a:t>26</a:t>
            </a:fld>
            <a:endParaRPr lang="en-AU"/>
          </a:p>
        </p:txBody>
      </p:sp>
      <p:sp>
        <p:nvSpPr>
          <p:cNvPr id="10" name="TextBox 9">
            <a:extLst>
              <a:ext uri="{FF2B5EF4-FFF2-40B4-BE49-F238E27FC236}">
                <a16:creationId xmlns:a16="http://schemas.microsoft.com/office/drawing/2014/main" id="{1E5B7594-0EB3-B4F3-5B32-63B75D6A450E}"/>
              </a:ext>
            </a:extLst>
          </p:cNvPr>
          <p:cNvSpPr txBox="1"/>
          <p:nvPr/>
        </p:nvSpPr>
        <p:spPr>
          <a:xfrm>
            <a:off x="152623" y="1695867"/>
            <a:ext cx="120125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3" name="Diagram 2">
            <a:extLst>
              <a:ext uri="{FF2B5EF4-FFF2-40B4-BE49-F238E27FC236}">
                <a16:creationId xmlns:a16="http://schemas.microsoft.com/office/drawing/2014/main" id="{47D02D79-6D41-BC62-7B1C-17B24750867B}"/>
              </a:ext>
            </a:extLst>
          </p:cNvPr>
          <p:cNvGraphicFramePr/>
          <p:nvPr>
            <p:extLst>
              <p:ext uri="{D42A27DB-BD31-4B8C-83A1-F6EECF244321}">
                <p14:modId xmlns:p14="http://schemas.microsoft.com/office/powerpoint/2010/main" val="1043597337"/>
              </p:ext>
            </p:extLst>
          </p:nvPr>
        </p:nvGraphicFramePr>
        <p:xfrm>
          <a:off x="2282342" y="2294205"/>
          <a:ext cx="7627315" cy="3196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BCBBBEE2-D33F-7384-725F-C248FEF26BFD}"/>
              </a:ext>
            </a:extLst>
          </p:cNvPr>
          <p:cNvSpPr txBox="1"/>
          <p:nvPr/>
        </p:nvSpPr>
        <p:spPr>
          <a:xfrm>
            <a:off x="711141" y="880259"/>
            <a:ext cx="10127457" cy="954107"/>
          </a:xfrm>
          <a:prstGeom prst="rect">
            <a:avLst/>
          </a:prstGeom>
          <a:noFill/>
        </p:spPr>
        <p:txBody>
          <a:bodyPr wrap="square" rtlCol="0">
            <a:spAutoFit/>
          </a:bodyPr>
          <a:lstStyle/>
          <a:p>
            <a:r>
              <a:rPr lang="en-AU" sz="1400" dirty="0"/>
              <a:t>Once each of the above stages has been completed,  we will prepare a final report that encompasses the details and insights from the project with key recommendations on the overall feasibility of the project.</a:t>
            </a:r>
          </a:p>
          <a:p>
            <a:endParaRPr lang="en-AU" sz="1400" dirty="0"/>
          </a:p>
          <a:p>
            <a:endParaRPr lang="en-AU" sz="1400" dirty="0"/>
          </a:p>
        </p:txBody>
      </p:sp>
    </p:spTree>
    <p:extLst>
      <p:ext uri="{BB962C8B-B14F-4D97-AF65-F5344CB8AC3E}">
        <p14:creationId xmlns:p14="http://schemas.microsoft.com/office/powerpoint/2010/main" val="4809047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A6AE02D-4E2B-4543-8656-E409B33796C4}"/>
              </a:ext>
            </a:extLst>
          </p:cNvPr>
          <p:cNvSpPr/>
          <p:nvPr/>
        </p:nvSpPr>
        <p:spPr>
          <a:xfrm>
            <a:off x="0" y="0"/>
            <a:ext cx="12192000" cy="685800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3" name="Freeform: Shape 72">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076" name="Picture 4">
            <a:extLst>
              <a:ext uri="{FF2B5EF4-FFF2-40B4-BE49-F238E27FC236}">
                <a16:creationId xmlns:a16="http://schemas.microsoft.com/office/drawing/2014/main" id="{09997369-A874-4A91-A701-34F3A4893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84" b="684"/>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3497B91F-0FC3-4C9C-A53C-6A5AE362EAC0}"/>
              </a:ext>
            </a:extLst>
          </p:cNvPr>
          <p:cNvSpPr>
            <a:spLocks noGrp="1"/>
          </p:cNvSpPr>
          <p:nvPr>
            <p:ph type="ftr" sz="quarter" idx="11"/>
          </p:nvPr>
        </p:nvSpPr>
        <p:spPr>
          <a:xfrm>
            <a:off x="4038600" y="6524942"/>
            <a:ext cx="4114800" cy="365125"/>
          </a:xfrm>
        </p:spPr>
        <p:txBody>
          <a:bodyPr>
            <a:normAutofit/>
          </a:bodyPr>
          <a:lstStyle/>
          <a:p>
            <a:pPr>
              <a:spcAft>
                <a:spcPts val="600"/>
              </a:spcAft>
            </a:pPr>
            <a:r>
              <a:rPr lang="en-AU">
                <a:solidFill>
                  <a:schemeClr val="bg1"/>
                </a:solidFill>
              </a:rPr>
              <a:t>Strictly Confidential</a:t>
            </a:r>
          </a:p>
        </p:txBody>
      </p:sp>
      <p:sp>
        <p:nvSpPr>
          <p:cNvPr id="3" name="Slide Number Placeholder 2">
            <a:extLst>
              <a:ext uri="{FF2B5EF4-FFF2-40B4-BE49-F238E27FC236}">
                <a16:creationId xmlns:a16="http://schemas.microsoft.com/office/drawing/2014/main" id="{FA17E547-7633-4BF8-941D-C11C33D4A6A4}"/>
              </a:ext>
            </a:extLst>
          </p:cNvPr>
          <p:cNvSpPr>
            <a:spLocks noGrp="1"/>
          </p:cNvSpPr>
          <p:nvPr>
            <p:ph type="sldNum" sz="quarter" idx="12"/>
          </p:nvPr>
        </p:nvSpPr>
        <p:spPr>
          <a:xfrm>
            <a:off x="8610600" y="6356350"/>
            <a:ext cx="2743200" cy="365125"/>
          </a:xfrm>
        </p:spPr>
        <p:txBody>
          <a:bodyPr>
            <a:normAutofit/>
          </a:bodyPr>
          <a:lstStyle/>
          <a:p>
            <a:pPr>
              <a:spcAft>
                <a:spcPts val="600"/>
              </a:spcAft>
            </a:pPr>
            <a:fld id="{55FCC7B9-557A-41D4-8A2D-5047258E851C}" type="slidenum">
              <a:rPr lang="en-AU" smtClean="0"/>
              <a:pPr>
                <a:spcAft>
                  <a:spcPts val="600"/>
                </a:spcAft>
              </a:pPr>
              <a:t>27</a:t>
            </a:fld>
            <a:endParaRPr lang="en-AU"/>
          </a:p>
        </p:txBody>
      </p:sp>
    </p:spTree>
    <p:extLst>
      <p:ext uri="{BB962C8B-B14F-4D97-AF65-F5344CB8AC3E}">
        <p14:creationId xmlns:p14="http://schemas.microsoft.com/office/powerpoint/2010/main" val="4166594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95621" y="2830897"/>
            <a:ext cx="4752976" cy="707886"/>
          </a:xfrm>
          <a:prstGeom prst="rect">
            <a:avLst/>
          </a:prstGeom>
          <a:noFill/>
        </p:spPr>
        <p:txBody>
          <a:bodyPr wrap="square" rtlCol="0">
            <a:spAutoFit/>
          </a:bodyPr>
          <a:lstStyle/>
          <a:p>
            <a:pPr marL="536575" lvl="0" indent="-536575"/>
            <a:r>
              <a:rPr lang="en-AU" sz="4000" b="1" dirty="0">
                <a:solidFill>
                  <a:prstClr val="white"/>
                </a:solidFill>
              </a:rPr>
              <a:t>4. Sustainability </a:t>
            </a:r>
            <a:endParaRPr kumimoji="0" lang="en-AU"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D603D7AD-746B-4380-B955-8480FC5ADD3A}"/>
              </a:ext>
            </a:extLst>
          </p:cNvPr>
          <p:cNvSpPr>
            <a:spLocks noGrp="1"/>
          </p:cNvSpPr>
          <p:nvPr>
            <p:ph type="ftr" sz="quarter" idx="11"/>
          </p:nvPr>
        </p:nvSpPr>
        <p:spPr>
          <a:xfrm>
            <a:off x="8970681" y="6398333"/>
            <a:ext cx="4114800" cy="365125"/>
          </a:xfrm>
        </p:spPr>
        <p:txBody>
          <a:bodyPr/>
          <a:lstStyle/>
          <a:p>
            <a:r>
              <a:rPr lang="en-AU" b="1" dirty="0">
                <a:solidFill>
                  <a:schemeClr val="bg1"/>
                </a:solidFill>
              </a:rPr>
              <a:t>Strictly Confidential</a:t>
            </a:r>
          </a:p>
        </p:txBody>
      </p:sp>
      <p:sp>
        <p:nvSpPr>
          <p:cNvPr id="9" name="Slide Number Placeholder 8">
            <a:extLst>
              <a:ext uri="{FF2B5EF4-FFF2-40B4-BE49-F238E27FC236}">
                <a16:creationId xmlns:a16="http://schemas.microsoft.com/office/drawing/2014/main" id="{FD32DC49-5336-44E2-9A84-96B10AD94510}"/>
              </a:ext>
            </a:extLst>
          </p:cNvPr>
          <p:cNvSpPr>
            <a:spLocks noGrp="1"/>
          </p:cNvSpPr>
          <p:nvPr>
            <p:ph type="sldNum" sz="quarter" idx="12"/>
          </p:nvPr>
        </p:nvSpPr>
        <p:spPr>
          <a:xfrm>
            <a:off x="9284057" y="6398333"/>
            <a:ext cx="2743200" cy="365125"/>
          </a:xfrm>
        </p:spPr>
        <p:txBody>
          <a:bodyPr/>
          <a:lstStyle/>
          <a:p>
            <a:fld id="{EADCA1C5-0FBF-471E-AA07-FA3A59DF0D1E}" type="slidenum">
              <a:rPr lang="en-AU" smtClean="0">
                <a:solidFill>
                  <a:schemeClr val="bg1"/>
                </a:solidFill>
              </a:rPr>
              <a:t>28</a:t>
            </a:fld>
            <a:endParaRPr lang="en-AU">
              <a:solidFill>
                <a:schemeClr val="bg1"/>
              </a:solidFill>
            </a:endParaRPr>
          </a:p>
        </p:txBody>
      </p:sp>
      <p:sp>
        <p:nvSpPr>
          <p:cNvPr id="4" name="TextBox 3">
            <a:extLst>
              <a:ext uri="{FF2B5EF4-FFF2-40B4-BE49-F238E27FC236}">
                <a16:creationId xmlns:a16="http://schemas.microsoft.com/office/drawing/2014/main" id="{DADFE295-992E-2261-0387-AD52732D225C}"/>
              </a:ext>
            </a:extLst>
          </p:cNvPr>
          <p:cNvSpPr txBox="1"/>
          <p:nvPr/>
        </p:nvSpPr>
        <p:spPr>
          <a:xfrm>
            <a:off x="5666513" y="136525"/>
            <a:ext cx="3039411" cy="3662541"/>
          </a:xfrm>
          <a:prstGeom prst="rect">
            <a:avLst/>
          </a:prstGeom>
          <a:noFill/>
        </p:spPr>
        <p:txBody>
          <a:bodyPr wrap="square" rtlCol="0">
            <a:spAutoFit/>
          </a:bodyPr>
          <a:lstStyle/>
          <a:p>
            <a:r>
              <a:rPr lang="en-AU" sz="1400" dirty="0">
                <a:solidFill>
                  <a:schemeClr val="bg1"/>
                </a:solidFill>
              </a:rPr>
              <a:t>One of </a:t>
            </a:r>
            <a:r>
              <a:rPr lang="en-AU" sz="1400" dirty="0" err="1">
                <a:solidFill>
                  <a:schemeClr val="bg1"/>
                </a:solidFill>
              </a:rPr>
              <a:t>ODIN360</a:t>
            </a:r>
            <a:r>
              <a:rPr lang="en-AU" sz="1400" dirty="0">
                <a:solidFill>
                  <a:schemeClr val="bg1"/>
                </a:solidFill>
              </a:rPr>
              <a:t> core principles is that tourism and tourism products must be sustainable. Sustainability in that context means ensuring adherence to world’s best practice in regenerative and sustainable tourism. We know that </a:t>
            </a:r>
            <a:r>
              <a:rPr lang="en-AU" sz="1400" dirty="0" err="1">
                <a:solidFill>
                  <a:schemeClr val="bg1"/>
                </a:solidFill>
              </a:rPr>
              <a:t>NTV</a:t>
            </a:r>
            <a:r>
              <a:rPr lang="en-AU" sz="1400" dirty="0">
                <a:solidFill>
                  <a:schemeClr val="bg1"/>
                </a:solidFill>
              </a:rPr>
              <a:t> also supports that philosophy.</a:t>
            </a:r>
          </a:p>
          <a:p>
            <a:endParaRPr lang="en-AU" sz="1400" dirty="0">
              <a:solidFill>
                <a:schemeClr val="bg1"/>
              </a:solidFill>
            </a:endParaRPr>
          </a:p>
          <a:p>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In our tourism feasibility work we align with the guidelines of the </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Global Sustainable Tourism Council (GSTC) and Ecotourism Australia who has adapted those GSTC guidelines into an Australian context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AU" sz="1400" dirty="0">
              <a:solidFill>
                <a:schemeClr val="bg1"/>
              </a:solidFill>
            </a:endParaRPr>
          </a:p>
          <a:p>
            <a:endParaRPr lang="en-AU" sz="800" dirty="0">
              <a:solidFill>
                <a:schemeClr val="bg1"/>
              </a:solidFill>
            </a:endParaRPr>
          </a:p>
          <a:p>
            <a:endParaRPr lang="en-AU" sz="1400" dirty="0">
              <a:solidFill>
                <a:schemeClr val="bg1"/>
              </a:solidFill>
            </a:endParaRPr>
          </a:p>
        </p:txBody>
      </p:sp>
      <p:sp>
        <p:nvSpPr>
          <p:cNvPr id="6" name="TextBox 5">
            <a:extLst>
              <a:ext uri="{FF2B5EF4-FFF2-40B4-BE49-F238E27FC236}">
                <a16:creationId xmlns:a16="http://schemas.microsoft.com/office/drawing/2014/main" id="{62043E74-8899-A486-659B-5C06E04A2524}"/>
              </a:ext>
            </a:extLst>
          </p:cNvPr>
          <p:cNvSpPr txBox="1"/>
          <p:nvPr/>
        </p:nvSpPr>
        <p:spPr>
          <a:xfrm>
            <a:off x="5714787" y="3184840"/>
            <a:ext cx="6229866" cy="3771802"/>
          </a:xfrm>
          <a:prstGeom prst="rect">
            <a:avLst/>
          </a:prstGeom>
          <a:noFill/>
        </p:spPr>
        <p:txBody>
          <a:bodyPr wrap="square">
            <a:spAutoFit/>
          </a:bodyPr>
          <a:lstStyle/>
          <a:p>
            <a:pPr marL="0"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The role of GSTC is to enhance the creation of sustainable tourism destinations and products around the world. In particular, its aim is that:</a:t>
            </a:r>
          </a:p>
          <a:p>
            <a:pPr marL="0"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1400" b="1" i="1" u="none" strike="noStrike" kern="1200" cap="none" spc="0" normalizeH="0" baseline="0" noProof="0" dirty="0">
                <a:ln>
                  <a:noFill/>
                </a:ln>
                <a:solidFill>
                  <a:prstClr val="black"/>
                </a:solidFill>
                <a:effectLst/>
                <a:uLnTx/>
                <a:uFillTx/>
                <a:latin typeface="Calibri" panose="020F0502020204030204"/>
                <a:ea typeface="+mn-ea"/>
                <a:cs typeface="+mn-cs"/>
              </a:rPr>
              <a:t>Tourism fulfils its potential as a vehicle for social, cultural, and economic good while removing and avoiding any negative impacts from its activities in terms of environmental and social impacts.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To do this it has created a four pillar model that includes:</a:t>
            </a:r>
          </a:p>
          <a:p>
            <a:pPr marL="353695" marR="0" lvl="2" indent="-353695" algn="l" defTabSz="914400" rtl="0" eaLnBrk="1" fontAlgn="auto" latinLnBrk="0" hangingPunct="1">
              <a:lnSpc>
                <a:spcPct val="90000"/>
              </a:lnSpc>
              <a:spcBef>
                <a:spcPts val="500"/>
              </a:spcBef>
              <a:spcAft>
                <a:spcPts val="0"/>
              </a:spcAft>
              <a:buClrTx/>
              <a:buSzTx/>
              <a:buFont typeface="+mj-lt"/>
              <a:buAutoNum type="arabicPeriod"/>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Demonstration of effective sustainable management.</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353695" marR="0" lvl="2" indent="-353695" algn="l" defTabSz="914400" rtl="0" eaLnBrk="1" fontAlgn="auto" latinLnBrk="0" hangingPunct="1">
              <a:lnSpc>
                <a:spcPct val="90000"/>
              </a:lnSpc>
              <a:spcBef>
                <a:spcPts val="500"/>
              </a:spcBef>
              <a:spcAft>
                <a:spcPts val="0"/>
              </a:spcAft>
              <a:buClrTx/>
              <a:buSzTx/>
              <a:buFont typeface="+mj-lt"/>
              <a:buAutoNum type="arabicPeriod"/>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Maximizing social and economic benefits to the local community and minimize negative impacts. </a:t>
            </a:r>
          </a:p>
          <a:p>
            <a:pPr marL="354013" marR="0" lvl="2" indent="-354013" algn="l" defTabSz="914400" rtl="0" eaLnBrk="1" fontAlgn="auto" latinLnBrk="0" hangingPunct="1">
              <a:lnSpc>
                <a:spcPct val="90000"/>
              </a:lnSpc>
              <a:spcBef>
                <a:spcPts val="500"/>
              </a:spcBef>
              <a:spcAft>
                <a:spcPts val="0"/>
              </a:spcAft>
              <a:buClrTx/>
              <a:buSzTx/>
              <a:buFont typeface="+mj-lt"/>
              <a:buAutoNum type="arabicPeriod"/>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Maximize benefits to cultural heritage and minimize negative impacts.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353695" marR="0" lvl="2" indent="-353695" algn="l" defTabSz="914400" rtl="0" eaLnBrk="1" fontAlgn="auto" latinLnBrk="0" hangingPunct="1">
              <a:lnSpc>
                <a:spcPct val="90000"/>
              </a:lnSpc>
              <a:spcBef>
                <a:spcPts val="500"/>
              </a:spcBef>
              <a:spcAft>
                <a:spcPts val="0"/>
              </a:spcAft>
              <a:buClrTx/>
              <a:buSzTx/>
              <a:buFont typeface="+mj-lt"/>
              <a:buAutoNum type="arabicPeriod"/>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Maximize benefits to the environment and minimize negative impacts.</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lvl="2">
              <a:lnSpc>
                <a:spcPct val="90000"/>
              </a:lnSpc>
              <a:spcBef>
                <a:spcPts val="500"/>
              </a:spcBef>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This GSTC framework has become the leading framework for sustainable tourism around the world, with local nuances adopted by regional ecotourism bodies such as </a:t>
            </a:r>
            <a:r>
              <a:rPr lang="en-AU" sz="1400" dirty="0">
                <a:solidFill>
                  <a:prstClr val="black"/>
                </a:solidFill>
              </a:rPr>
              <a:t>Ecotourism Australia.</a:t>
            </a:r>
          </a:p>
          <a:p>
            <a:pPr marL="0" lvl="2">
              <a:lnSpc>
                <a:spcPct val="90000"/>
              </a:lnSpc>
              <a:spcBef>
                <a:spcPts val="500"/>
              </a:spcBef>
              <a:defRPr/>
            </a:pPr>
            <a:r>
              <a:rPr lang="en-AU" sz="1400" dirty="0">
                <a:solidFill>
                  <a:prstClr val="black"/>
                </a:solidFill>
              </a:rPr>
              <a:t>We will apply this model throughout this project. </a:t>
            </a:r>
          </a:p>
          <a:p>
            <a:pPr marL="0"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E338ED3-DE1D-77DB-957A-D46A9245E85C}"/>
              </a:ext>
            </a:extLst>
          </p:cNvPr>
          <p:cNvPicPr>
            <a:picLocks noChangeAspect="1"/>
          </p:cNvPicPr>
          <p:nvPr/>
        </p:nvPicPr>
        <p:blipFill>
          <a:blip r:embed="rId4"/>
          <a:stretch>
            <a:fillRect/>
          </a:stretch>
        </p:blipFill>
        <p:spPr>
          <a:xfrm>
            <a:off x="8987846" y="547791"/>
            <a:ext cx="2939430" cy="858228"/>
          </a:xfrm>
          <a:prstGeom prst="rect">
            <a:avLst/>
          </a:prstGeom>
        </p:spPr>
      </p:pic>
      <p:pic>
        <p:nvPicPr>
          <p:cNvPr id="2050" name="Picture 2" descr="Our Brand Story | Ecotourism Australia">
            <a:extLst>
              <a:ext uri="{FF2B5EF4-FFF2-40B4-BE49-F238E27FC236}">
                <a16:creationId xmlns:a16="http://schemas.microsoft.com/office/drawing/2014/main" id="{F8EAF281-FC9D-8FF9-1B33-B990FCA1EE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7827" y="1763616"/>
            <a:ext cx="2939430" cy="1376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111694"/>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08947" y="2767280"/>
            <a:ext cx="4839650" cy="1323439"/>
          </a:xfrm>
          <a:prstGeom prst="rect">
            <a:avLst/>
          </a:prstGeom>
          <a:noFill/>
        </p:spPr>
        <p:txBody>
          <a:bodyPr wrap="square" rtlCol="0">
            <a:spAutoFit/>
          </a:bodyPr>
          <a:lstStyle/>
          <a:p>
            <a:pPr marL="536575" lvl="0" indent="-536575"/>
            <a:r>
              <a:rPr lang="en-AU" sz="4000" b="1" dirty="0">
                <a:solidFill>
                  <a:prstClr val="white"/>
                </a:solidFill>
              </a:rPr>
              <a:t>5. Relevant Experience </a:t>
            </a:r>
            <a:endParaRPr kumimoji="0" lang="en-AU"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a:extLst>
              <a:ext uri="{FF2B5EF4-FFF2-40B4-BE49-F238E27FC236}">
                <a16:creationId xmlns:a16="http://schemas.microsoft.com/office/drawing/2014/main" id="{FD32DC49-5336-44E2-9A84-96B10AD94510}"/>
              </a:ext>
            </a:extLst>
          </p:cNvPr>
          <p:cNvSpPr>
            <a:spLocks noGrp="1"/>
          </p:cNvSpPr>
          <p:nvPr>
            <p:ph type="sldNum" sz="quarter" idx="12"/>
          </p:nvPr>
        </p:nvSpPr>
        <p:spPr/>
        <p:txBody>
          <a:bodyPr/>
          <a:lstStyle/>
          <a:p>
            <a:fld id="{EADCA1C5-0FBF-471E-AA07-FA3A59DF0D1E}" type="slidenum">
              <a:rPr lang="en-AU" smtClean="0"/>
              <a:t>29</a:t>
            </a:fld>
            <a:endParaRPr lang="en-AU"/>
          </a:p>
        </p:txBody>
      </p:sp>
      <p:sp>
        <p:nvSpPr>
          <p:cNvPr id="4" name="TextBox 3">
            <a:extLst>
              <a:ext uri="{FF2B5EF4-FFF2-40B4-BE49-F238E27FC236}">
                <a16:creationId xmlns:a16="http://schemas.microsoft.com/office/drawing/2014/main" id="{A2A1383C-8DCE-90D3-2C32-E5DF210FCD2A}"/>
              </a:ext>
            </a:extLst>
          </p:cNvPr>
          <p:cNvSpPr txBox="1"/>
          <p:nvPr/>
        </p:nvSpPr>
        <p:spPr>
          <a:xfrm>
            <a:off x="5747324" y="236572"/>
            <a:ext cx="3247472" cy="2677656"/>
          </a:xfrm>
          <a:prstGeom prst="rect">
            <a:avLst/>
          </a:prstGeom>
          <a:noFill/>
        </p:spPr>
        <p:txBody>
          <a:bodyPr wrap="square" rtlCol="0">
            <a:spAutoFit/>
          </a:bodyPr>
          <a:lstStyle/>
          <a:p>
            <a:r>
              <a:rPr lang="en-AU" sz="1400" dirty="0" err="1">
                <a:solidFill>
                  <a:schemeClr val="bg1"/>
                </a:solidFill>
              </a:rPr>
              <a:t>ODIN360</a:t>
            </a:r>
            <a:r>
              <a:rPr lang="en-AU" sz="1400" dirty="0">
                <a:solidFill>
                  <a:schemeClr val="bg1"/>
                </a:solidFill>
              </a:rPr>
              <a:t> is currently undertaking the Gulf Station Masterplan assessment for </a:t>
            </a:r>
            <a:r>
              <a:rPr lang="en-AU" sz="1400" dirty="0" err="1">
                <a:solidFill>
                  <a:schemeClr val="bg1"/>
                </a:solidFill>
              </a:rPr>
              <a:t>NTV</a:t>
            </a:r>
            <a:r>
              <a:rPr lang="en-AU" sz="1400" dirty="0">
                <a:solidFill>
                  <a:schemeClr val="bg1"/>
                </a:solidFill>
              </a:rPr>
              <a:t>. The </a:t>
            </a:r>
            <a:r>
              <a:rPr lang="en-AU" sz="1400" dirty="0" err="1">
                <a:solidFill>
                  <a:schemeClr val="bg1"/>
                </a:solidFill>
              </a:rPr>
              <a:t>ODIN360</a:t>
            </a:r>
            <a:r>
              <a:rPr lang="en-AU" sz="1400" dirty="0">
                <a:solidFill>
                  <a:schemeClr val="bg1"/>
                </a:solidFill>
              </a:rPr>
              <a:t> project team members that are undertaking that project are the same as the proposed members of the project team to undertake this Fashion and Dress Resource Feasibility Assessment. This means that the synergies between the two projects will be able to be maximised.</a:t>
            </a:r>
          </a:p>
          <a:p>
            <a:endParaRPr lang="en-AU" sz="1400" dirty="0">
              <a:solidFill>
                <a:schemeClr val="bg1"/>
              </a:solidFill>
            </a:endParaRPr>
          </a:p>
          <a:p>
            <a:endParaRPr lang="en-AU" sz="1400" dirty="0">
              <a:solidFill>
                <a:schemeClr val="bg1"/>
              </a:solidFill>
            </a:endParaRPr>
          </a:p>
          <a:p>
            <a:endParaRPr lang="en-AU" sz="1400" dirty="0">
              <a:solidFill>
                <a:schemeClr val="bg1"/>
              </a:solidFill>
            </a:endParaRPr>
          </a:p>
        </p:txBody>
      </p:sp>
      <p:pic>
        <p:nvPicPr>
          <p:cNvPr id="5" name="Picture 4">
            <a:extLst>
              <a:ext uri="{FF2B5EF4-FFF2-40B4-BE49-F238E27FC236}">
                <a16:creationId xmlns:a16="http://schemas.microsoft.com/office/drawing/2014/main" id="{2D492B66-CB39-D171-F978-9B179553295D}"/>
              </a:ext>
            </a:extLst>
          </p:cNvPr>
          <p:cNvPicPr>
            <a:picLocks noChangeAspect="1"/>
          </p:cNvPicPr>
          <p:nvPr/>
        </p:nvPicPr>
        <p:blipFill>
          <a:blip r:embed="rId4"/>
          <a:stretch>
            <a:fillRect/>
          </a:stretch>
        </p:blipFill>
        <p:spPr>
          <a:xfrm>
            <a:off x="9065276" y="237535"/>
            <a:ext cx="3048759" cy="1912226"/>
          </a:xfrm>
          <a:prstGeom prst="rect">
            <a:avLst/>
          </a:prstGeom>
        </p:spPr>
      </p:pic>
      <p:sp>
        <p:nvSpPr>
          <p:cNvPr id="7" name="TextBox 6">
            <a:extLst>
              <a:ext uri="{FF2B5EF4-FFF2-40B4-BE49-F238E27FC236}">
                <a16:creationId xmlns:a16="http://schemas.microsoft.com/office/drawing/2014/main" id="{925966BF-0FCE-4A1B-255D-6A0B1415D4D7}"/>
              </a:ext>
            </a:extLst>
          </p:cNvPr>
          <p:cNvSpPr txBox="1"/>
          <p:nvPr/>
        </p:nvSpPr>
        <p:spPr>
          <a:xfrm>
            <a:off x="5825024" y="2149761"/>
            <a:ext cx="6289011" cy="4924425"/>
          </a:xfrm>
          <a:prstGeom prst="rect">
            <a:avLst/>
          </a:prstGeom>
          <a:noFill/>
        </p:spPr>
        <p:txBody>
          <a:bodyPr wrap="square" lIns="91440" tIns="45720" rIns="91440" bIns="45720" anchor="t">
            <a:spAutoFit/>
          </a:bodyPr>
          <a:lstStyle/>
          <a:p>
            <a:endParaRPr lang="en-AU" sz="1400" dirty="0">
              <a:solidFill>
                <a:schemeClr val="bg1"/>
              </a:solidFill>
            </a:endParaRPr>
          </a:p>
          <a:p>
            <a:r>
              <a:rPr lang="en-AU" sz="1400" dirty="0">
                <a:solidFill>
                  <a:schemeClr val="bg1"/>
                </a:solidFill>
              </a:rPr>
              <a:t>Whilst the Gulf Station project is focussed on the creation of a sustainable farm and this project is about the creation of a centre for the heritage costume collection, there are a number of synergies. </a:t>
            </a:r>
            <a:endParaRPr lang="en-AU" sz="1400" dirty="0">
              <a:solidFill>
                <a:schemeClr val="bg1"/>
              </a:solidFill>
              <a:cs typeface="Calibri"/>
            </a:endParaRPr>
          </a:p>
          <a:p>
            <a:endParaRPr lang="en-AU" sz="800" dirty="0">
              <a:solidFill>
                <a:schemeClr val="bg1"/>
              </a:solidFill>
            </a:endParaRPr>
          </a:p>
          <a:p>
            <a:pPr marL="285750" indent="-285750">
              <a:buFont typeface="Wingdings" panose="05000000000000000000" pitchFamily="2" charset="2"/>
              <a:buChar char="q"/>
            </a:pPr>
            <a:r>
              <a:rPr lang="en-AU" sz="1400" dirty="0">
                <a:solidFill>
                  <a:schemeClr val="bg1"/>
                </a:solidFill>
              </a:rPr>
              <a:t>They both are focussed on the </a:t>
            </a:r>
            <a:r>
              <a:rPr lang="en-AU" sz="1400" dirty="0" err="1">
                <a:solidFill>
                  <a:schemeClr val="bg1"/>
                </a:solidFill>
              </a:rPr>
              <a:t>feasibilty</a:t>
            </a:r>
            <a:r>
              <a:rPr lang="en-AU" sz="1400" dirty="0">
                <a:solidFill>
                  <a:schemeClr val="bg1"/>
                </a:solidFill>
              </a:rPr>
              <a:t> and viability of new products for </a:t>
            </a:r>
            <a:r>
              <a:rPr lang="en-AU" sz="1400" dirty="0" err="1">
                <a:solidFill>
                  <a:schemeClr val="bg1"/>
                </a:solidFill>
              </a:rPr>
              <a:t>NTV</a:t>
            </a:r>
            <a:r>
              <a:rPr lang="en-AU" sz="1400" dirty="0">
                <a:solidFill>
                  <a:schemeClr val="bg1"/>
                </a:solidFill>
              </a:rPr>
              <a:t>.</a:t>
            </a:r>
            <a:endParaRPr lang="en-AU" sz="1400" dirty="0">
              <a:solidFill>
                <a:schemeClr val="bg1"/>
              </a:solidFill>
              <a:cs typeface="Calibri"/>
            </a:endParaRPr>
          </a:p>
          <a:p>
            <a:pPr marL="171450" indent="-171450">
              <a:buFont typeface="Wingdings" panose="05000000000000000000" pitchFamily="2" charset="2"/>
              <a:buChar char="q"/>
            </a:pPr>
            <a:endParaRPr lang="en-AU" sz="800" dirty="0">
              <a:solidFill>
                <a:schemeClr val="bg1"/>
              </a:solidFill>
            </a:endParaRPr>
          </a:p>
          <a:p>
            <a:pPr marL="285750" indent="-285750">
              <a:buFont typeface="Wingdings" panose="05000000000000000000" pitchFamily="2" charset="2"/>
              <a:buChar char="q"/>
            </a:pPr>
            <a:r>
              <a:rPr lang="en-AU" sz="1400" dirty="0">
                <a:solidFill>
                  <a:schemeClr val="bg1"/>
                </a:solidFill>
              </a:rPr>
              <a:t>The methodology being proposed for this project is similar to Gulf Station albeit with significantly more market research, product development and product testing.  </a:t>
            </a:r>
            <a:endParaRPr lang="en-AU" sz="1400" dirty="0">
              <a:solidFill>
                <a:schemeClr val="bg1"/>
              </a:solidFill>
              <a:cs typeface="Calibri"/>
            </a:endParaRPr>
          </a:p>
          <a:p>
            <a:pPr marL="171450" indent="-171450">
              <a:buFont typeface="Wingdings" panose="05000000000000000000" pitchFamily="2" charset="2"/>
              <a:buChar char="q"/>
            </a:pPr>
            <a:endParaRPr lang="en-AU" sz="800" dirty="0">
              <a:solidFill>
                <a:schemeClr val="bg1"/>
              </a:solidFill>
            </a:endParaRPr>
          </a:p>
          <a:p>
            <a:pPr marL="285750" indent="-285750">
              <a:buFont typeface="Wingdings" panose="05000000000000000000" pitchFamily="2" charset="2"/>
              <a:buChar char="q"/>
            </a:pPr>
            <a:r>
              <a:rPr lang="en-AU" sz="1400" dirty="0">
                <a:solidFill>
                  <a:schemeClr val="bg1"/>
                </a:solidFill>
              </a:rPr>
              <a:t>We will also generally follow the same process across both projects which has met </a:t>
            </a:r>
            <a:r>
              <a:rPr lang="en-AU" sz="1400" dirty="0" err="1">
                <a:solidFill>
                  <a:schemeClr val="bg1"/>
                </a:solidFill>
              </a:rPr>
              <a:t>NTV</a:t>
            </a:r>
            <a:r>
              <a:rPr lang="en-AU" sz="1400" dirty="0">
                <a:solidFill>
                  <a:schemeClr val="bg1"/>
                </a:solidFill>
              </a:rPr>
              <a:t> requirements to date.</a:t>
            </a:r>
            <a:endParaRPr lang="en-AU" sz="1400" dirty="0">
              <a:solidFill>
                <a:schemeClr val="bg1"/>
              </a:solidFill>
              <a:cs typeface="Calibri"/>
            </a:endParaRPr>
          </a:p>
          <a:p>
            <a:pPr marL="171450" indent="-171450">
              <a:buFont typeface="Wingdings" panose="05000000000000000000" pitchFamily="2" charset="2"/>
              <a:buChar char="q"/>
            </a:pPr>
            <a:endParaRPr lang="en-AU" sz="800" dirty="0">
              <a:solidFill>
                <a:schemeClr val="bg1"/>
              </a:solidFill>
            </a:endParaRPr>
          </a:p>
          <a:p>
            <a:pPr marL="285750" indent="-285750">
              <a:buFont typeface="Wingdings" panose="05000000000000000000" pitchFamily="2" charset="2"/>
              <a:buChar char="q"/>
            </a:pPr>
            <a:r>
              <a:rPr lang="en-AU" sz="1400" dirty="0">
                <a:solidFill>
                  <a:schemeClr val="bg1"/>
                </a:solidFill>
              </a:rPr>
              <a:t>As a consequence of the Gulf Station Project, we have developed a good understanding of </a:t>
            </a:r>
            <a:r>
              <a:rPr lang="en-AU" sz="1400" dirty="0" err="1">
                <a:solidFill>
                  <a:schemeClr val="bg1"/>
                </a:solidFill>
              </a:rPr>
              <a:t>NTVV</a:t>
            </a:r>
            <a:r>
              <a:rPr lang="en-AU" sz="1400" dirty="0">
                <a:solidFill>
                  <a:schemeClr val="bg1"/>
                </a:solidFill>
              </a:rPr>
              <a:t> and its governance structure, operational model and core objectives. Pleasingly, we have also developed a good operating rhythm with the </a:t>
            </a:r>
            <a:r>
              <a:rPr lang="en-AU" sz="1400" dirty="0" err="1">
                <a:solidFill>
                  <a:schemeClr val="bg1"/>
                </a:solidFill>
              </a:rPr>
              <a:t>NTV</a:t>
            </a:r>
            <a:r>
              <a:rPr lang="en-AU" sz="1400" dirty="0">
                <a:solidFill>
                  <a:schemeClr val="bg1"/>
                </a:solidFill>
              </a:rPr>
              <a:t> team and work well collectively, which is one of the most important aspects of any project management.</a:t>
            </a:r>
            <a:endParaRPr lang="en-AU" sz="1400" dirty="0">
              <a:solidFill>
                <a:schemeClr val="bg1"/>
              </a:solidFill>
              <a:cs typeface="Calibri"/>
            </a:endParaRPr>
          </a:p>
          <a:p>
            <a:endParaRPr lang="en-AU" sz="800" dirty="0">
              <a:solidFill>
                <a:schemeClr val="bg1"/>
              </a:solidFill>
            </a:endParaRPr>
          </a:p>
          <a:p>
            <a:r>
              <a:rPr lang="en-AU" sz="1400" dirty="0">
                <a:solidFill>
                  <a:schemeClr val="bg1"/>
                </a:solidFill>
              </a:rPr>
              <a:t>In addition to the Gulf Station project, the </a:t>
            </a:r>
            <a:r>
              <a:rPr lang="en-AU" sz="1400" dirty="0" err="1">
                <a:solidFill>
                  <a:schemeClr val="bg1"/>
                </a:solidFill>
              </a:rPr>
              <a:t>ODIN360</a:t>
            </a:r>
            <a:r>
              <a:rPr lang="en-AU" sz="1400" dirty="0">
                <a:solidFill>
                  <a:schemeClr val="bg1"/>
                </a:solidFill>
              </a:rPr>
              <a:t> project team has undertaken numerous other relevant projects in the past 2 years. A brief snapshot of several of those projects is detailed below. We would be pleased to provide further details as required.</a:t>
            </a:r>
            <a:endParaRPr lang="en-AU" sz="1400" dirty="0">
              <a:solidFill>
                <a:schemeClr val="bg1"/>
              </a:solidFill>
              <a:cs typeface="Calibri"/>
            </a:endParaRPr>
          </a:p>
          <a:p>
            <a:endParaRPr lang="en-AU" sz="800" dirty="0">
              <a:solidFill>
                <a:schemeClr val="bg1"/>
              </a:solidFill>
            </a:endParaRPr>
          </a:p>
        </p:txBody>
      </p:sp>
    </p:spTree>
    <p:extLst>
      <p:ext uri="{BB962C8B-B14F-4D97-AF65-F5344CB8AC3E}">
        <p14:creationId xmlns:p14="http://schemas.microsoft.com/office/powerpoint/2010/main" val="4023880165"/>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B480B60-071D-4885-81F0-3F7EA72624C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3" name="Slide Number Placeholder 2">
            <a:extLst>
              <a:ext uri="{FF2B5EF4-FFF2-40B4-BE49-F238E27FC236}">
                <a16:creationId xmlns:a16="http://schemas.microsoft.com/office/drawing/2014/main" id="{B172DF73-445D-4696-80BC-C304F193CE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8250C2AE-2714-A36D-A0DC-8CFC476088CE}"/>
              </a:ext>
            </a:extLst>
          </p:cNvPr>
          <p:cNvSpPr/>
          <p:nvPr/>
        </p:nvSpPr>
        <p:spPr>
          <a:xfrm>
            <a:off x="-32074" y="0"/>
            <a:ext cx="12192000" cy="685800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BB6AC937-5702-8D4F-3190-E6B7C6BB9062}"/>
              </a:ext>
            </a:extLst>
          </p:cNvPr>
          <p:cNvPicPr>
            <a:picLocks noChangeAspect="1"/>
          </p:cNvPicPr>
          <p:nvPr/>
        </p:nvPicPr>
        <p:blipFill>
          <a:blip r:embed="rId3"/>
          <a:stretch>
            <a:fillRect/>
          </a:stretch>
        </p:blipFill>
        <p:spPr>
          <a:xfrm>
            <a:off x="-32074" y="0"/>
            <a:ext cx="12192000" cy="6886575"/>
          </a:xfrm>
          <a:prstGeom prst="rect">
            <a:avLst/>
          </a:prstGeom>
        </p:spPr>
      </p:pic>
      <p:sp>
        <p:nvSpPr>
          <p:cNvPr id="4" name="TextBox 3">
            <a:extLst>
              <a:ext uri="{FF2B5EF4-FFF2-40B4-BE49-F238E27FC236}">
                <a16:creationId xmlns:a16="http://schemas.microsoft.com/office/drawing/2014/main" id="{957D519F-239E-88FA-DDA5-2FC5D348CD07}"/>
              </a:ext>
            </a:extLst>
          </p:cNvPr>
          <p:cNvSpPr txBox="1"/>
          <p:nvPr/>
        </p:nvSpPr>
        <p:spPr>
          <a:xfrm>
            <a:off x="8613532" y="2457449"/>
            <a:ext cx="3432094" cy="2246769"/>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panose="020F0502020204030204"/>
                <a:ea typeface="+mn-ea"/>
                <a:cs typeface="+mn-cs"/>
              </a:rPr>
              <a:t>We acknowledge the Wurundjeri </a:t>
            </a:r>
            <a:r>
              <a:rPr kumimoji="0" lang="en-GB" sz="1400" b="1" i="0" u="none" strike="noStrike" kern="1200" cap="none" spc="0" normalizeH="0" baseline="0" noProof="0" err="1">
                <a:ln>
                  <a:noFill/>
                </a:ln>
                <a:solidFill>
                  <a:prstClr val="black"/>
                </a:solidFill>
                <a:effectLst/>
                <a:uLnTx/>
                <a:uFillTx/>
                <a:latin typeface="Calibri" panose="020F0502020204030204"/>
                <a:ea typeface="+mn-ea"/>
                <a:cs typeface="+mn-cs"/>
              </a:rPr>
              <a:t>WoiWurrung</a:t>
            </a:r>
            <a:r>
              <a:rPr kumimoji="0" lang="en-GB" sz="1400" b="1" i="0" u="none" strike="noStrike" kern="1200" cap="none" spc="0" normalizeH="0" baseline="0" noProof="0">
                <a:ln>
                  <a:noFill/>
                </a:ln>
                <a:solidFill>
                  <a:prstClr val="black"/>
                </a:solidFill>
                <a:effectLst/>
                <a:uLnTx/>
                <a:uFillTx/>
                <a:latin typeface="Calibri" panose="020F0502020204030204"/>
                <a:ea typeface="+mn-ea"/>
                <a:cs typeface="+mn-cs"/>
              </a:rPr>
              <a:t>, of the Kulin nation being the Traditional Custodians of the land and waterways of the Melbourne region.</a:t>
            </a:r>
            <a:endParaRPr kumimoji="0" lang="en-GB" sz="1400" b="1" i="0" u="none" strike="noStrike" kern="1200" cap="none" spc="0" normalizeH="0" baseline="0" noProof="0">
              <a:ln>
                <a:noFill/>
              </a:ln>
              <a:solidFill>
                <a:prstClr val="black"/>
              </a:solidFill>
              <a:effectLst/>
              <a:uLnTx/>
              <a:uFillTx/>
              <a:latin typeface="Calibri" panose="020F0502020204030204"/>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Calibri" panose="020F0502020204030204"/>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panose="020F0502020204030204"/>
                <a:ea typeface="+mn-ea"/>
                <a:cs typeface="Calibri"/>
              </a:rPr>
              <a:t>We pay our respects to all Elders, past,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panose="020F0502020204030204"/>
                <a:ea typeface="+mn-ea"/>
                <a:cs typeface="Calibri"/>
              </a:rPr>
              <a:t>present, and emerging, who have been, and always will be, integral to the story of the Melbourne region.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0451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BC5A72-7CFF-485F-9ED7-48565A5E1954}"/>
              </a:ext>
            </a:extLst>
          </p:cNvPr>
          <p:cNvSpPr/>
          <p:nvPr/>
        </p:nvSpPr>
        <p:spPr>
          <a:xfrm>
            <a:off x="0" y="0"/>
            <a:ext cx="12192000" cy="48768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rPr>
              <a:t>Snapshot of relevant recent projects undertaken by project team in last 2 years </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4" name="Footer Placeholder 3">
            <a:extLst>
              <a:ext uri="{FF2B5EF4-FFF2-40B4-BE49-F238E27FC236}">
                <a16:creationId xmlns:a16="http://schemas.microsoft.com/office/drawing/2014/main" id="{8C9B9E15-045F-473B-91E8-531E465EC6C2}"/>
              </a:ext>
            </a:extLst>
          </p:cNvPr>
          <p:cNvSpPr>
            <a:spLocks noGrp="1"/>
          </p:cNvSpPr>
          <p:nvPr>
            <p:ph type="ftr" sz="quarter" idx="11"/>
          </p:nvPr>
        </p:nvSpPr>
        <p:spPr>
          <a:xfrm>
            <a:off x="5368178" y="6488565"/>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BBE0887F-3944-4E0B-A4B3-D0455DCFB71F}"/>
              </a:ext>
            </a:extLst>
          </p:cNvPr>
          <p:cNvSpPr>
            <a:spLocks noGrp="1"/>
          </p:cNvSpPr>
          <p:nvPr>
            <p:ph type="sldNum" sz="quarter" idx="12"/>
          </p:nvPr>
        </p:nvSpPr>
        <p:spPr>
          <a:xfrm>
            <a:off x="9323565" y="652066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56FF825-D24E-3C0F-1CBC-13B3F9606E6C}"/>
              </a:ext>
            </a:extLst>
          </p:cNvPr>
          <p:cNvSpPr/>
          <p:nvPr/>
        </p:nvSpPr>
        <p:spPr>
          <a:xfrm>
            <a:off x="6177774" y="3831910"/>
            <a:ext cx="2666303" cy="2944138"/>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6" name="Picture 25">
            <a:extLst>
              <a:ext uri="{FF2B5EF4-FFF2-40B4-BE49-F238E27FC236}">
                <a16:creationId xmlns:a16="http://schemas.microsoft.com/office/drawing/2014/main" id="{1E4FC1FD-CF78-38DD-D268-49FECEBC5477}"/>
              </a:ext>
            </a:extLst>
          </p:cNvPr>
          <p:cNvPicPr>
            <a:picLocks noChangeAspect="1"/>
          </p:cNvPicPr>
          <p:nvPr/>
        </p:nvPicPr>
        <p:blipFill>
          <a:blip r:embed="rId3"/>
          <a:stretch>
            <a:fillRect/>
          </a:stretch>
        </p:blipFill>
        <p:spPr>
          <a:xfrm>
            <a:off x="9494354" y="3864722"/>
            <a:ext cx="1854422" cy="662294"/>
          </a:xfrm>
          <a:prstGeom prst="rect">
            <a:avLst/>
          </a:prstGeom>
        </p:spPr>
      </p:pic>
      <p:sp>
        <p:nvSpPr>
          <p:cNvPr id="10" name="TextBox 9">
            <a:extLst>
              <a:ext uri="{FF2B5EF4-FFF2-40B4-BE49-F238E27FC236}">
                <a16:creationId xmlns:a16="http://schemas.microsoft.com/office/drawing/2014/main" id="{2773B947-DEB6-1C85-6216-D098DBDFFE1C}"/>
              </a:ext>
            </a:extLst>
          </p:cNvPr>
          <p:cNvSpPr txBox="1"/>
          <p:nvPr/>
        </p:nvSpPr>
        <p:spPr>
          <a:xfrm>
            <a:off x="9107598" y="4508294"/>
            <a:ext cx="2666304" cy="2123658"/>
          </a:xfrm>
          <a:prstGeom prst="rect">
            <a:avLst/>
          </a:prstGeom>
          <a:noFill/>
        </p:spPr>
        <p:txBody>
          <a:bodyPr wrap="square" lIns="91440" tIns="45720" rIns="91440" bIns="45720" rtlCol="0" anchor="t">
            <a:spAutoFit/>
          </a:bodyPr>
          <a:lstStyle/>
          <a:p>
            <a:pPr marR="0" lvl="0" algn="l" defTabSz="914400" rtl="0" eaLnBrk="1" fontAlgn="auto" latinLnBrk="0" hangingPunct="1">
              <a:lnSpc>
                <a:spcPct val="100000"/>
              </a:lnSpc>
              <a:spcBef>
                <a:spcPts val="0"/>
              </a:spcBef>
              <a:spcAft>
                <a:spcPts val="0"/>
              </a:spcAft>
              <a:buClrTx/>
              <a:buSzTx/>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With </a:t>
            </a:r>
            <a:r>
              <a:rPr kumimoji="0" lang="en-AU" sz="1200" b="0" i="0" u="none" strike="noStrike" kern="1200" cap="none" spc="0" normalizeH="0" baseline="0" noProof="0" dirty="0" err="1">
                <a:ln>
                  <a:noFill/>
                </a:ln>
                <a:solidFill>
                  <a:prstClr val="black"/>
                </a:solidFill>
                <a:effectLst/>
                <a:uLnTx/>
                <a:uFillTx/>
                <a:latin typeface="Calibri" panose="020F0502020204030204"/>
                <a:ea typeface="+mn-ea"/>
                <a:cs typeface="+mn-cs"/>
              </a:rPr>
              <a:t>JMP</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 we have undertaken market research, analysis and strategic planning for Reflections Holidays Parks group, which comprises 45 parks owned by the NSW Govt. including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detailed visitor profiling,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brand and destination satisfaction, reason for travel,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awareness, intention, preferences,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product development and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demand drivers. </a:t>
            </a:r>
          </a:p>
        </p:txBody>
      </p:sp>
      <p:sp>
        <p:nvSpPr>
          <p:cNvPr id="14" name="Rectangle 13">
            <a:extLst>
              <a:ext uri="{FF2B5EF4-FFF2-40B4-BE49-F238E27FC236}">
                <a16:creationId xmlns:a16="http://schemas.microsoft.com/office/drawing/2014/main" id="{CADBDF5D-117D-1E3C-2E31-389FE624A5D0}"/>
              </a:ext>
            </a:extLst>
          </p:cNvPr>
          <p:cNvSpPr/>
          <p:nvPr/>
        </p:nvSpPr>
        <p:spPr>
          <a:xfrm>
            <a:off x="3187572" y="3823821"/>
            <a:ext cx="2743201"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66589883-6AE5-37AF-0891-EE5FD1802F37}"/>
              </a:ext>
            </a:extLst>
          </p:cNvPr>
          <p:cNvSpPr/>
          <p:nvPr/>
        </p:nvSpPr>
        <p:spPr>
          <a:xfrm>
            <a:off x="268622" y="3831910"/>
            <a:ext cx="2693638"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513EBA12-88BF-5D70-C243-4D20E838688B}"/>
              </a:ext>
            </a:extLst>
          </p:cNvPr>
          <p:cNvPicPr>
            <a:picLocks noChangeAspect="1"/>
          </p:cNvPicPr>
          <p:nvPr/>
        </p:nvPicPr>
        <p:blipFill>
          <a:blip r:embed="rId4"/>
          <a:stretch>
            <a:fillRect/>
          </a:stretch>
        </p:blipFill>
        <p:spPr>
          <a:xfrm>
            <a:off x="1038069" y="3872601"/>
            <a:ext cx="1154744" cy="605400"/>
          </a:xfrm>
          <a:prstGeom prst="rect">
            <a:avLst/>
          </a:prstGeom>
        </p:spPr>
      </p:pic>
      <p:sp>
        <p:nvSpPr>
          <p:cNvPr id="20" name="TextBox 19">
            <a:extLst>
              <a:ext uri="{FF2B5EF4-FFF2-40B4-BE49-F238E27FC236}">
                <a16:creationId xmlns:a16="http://schemas.microsoft.com/office/drawing/2014/main" id="{51DAA71B-2E03-0046-566A-D76F7D2DBEEB}"/>
              </a:ext>
            </a:extLst>
          </p:cNvPr>
          <p:cNvSpPr txBox="1"/>
          <p:nvPr/>
        </p:nvSpPr>
        <p:spPr>
          <a:xfrm>
            <a:off x="292842" y="4502936"/>
            <a:ext cx="2608795" cy="2462213"/>
          </a:xfrm>
          <a:prstGeom prst="rect">
            <a:avLst/>
          </a:prstGeom>
          <a:noFill/>
        </p:spPr>
        <p:txBody>
          <a:bodyPr wrap="square" lIns="91440" tIns="45720" rIns="91440" bIns="45720" rtlCol="0" anchor="t">
            <a:spAutoFit/>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Economic analysis, trends analysis, mobility data analysis, performance measurement, target audiences</a:t>
            </a:r>
            <a:r>
              <a:rPr lang="en-AU" sz="1200" dirty="0">
                <a:solidFill>
                  <a:prstClr val="black"/>
                </a:solidFill>
                <a:latin typeface="Calibri" panose="020F0502020204030204"/>
              </a:rPr>
              <a:t> and </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gaps analysis of local visitor economy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200" dirty="0">
                <a:solidFill>
                  <a:prstClr val="black"/>
                </a:solidFill>
                <a:latin typeface="Calibri" panose="020F0502020204030204"/>
              </a:rPr>
              <a:t>P</a:t>
            </a:r>
            <a:r>
              <a:rPr kumimoji="0" lang="en-AU" sz="1200" b="0" i="0" u="none" strike="noStrike" kern="1200" cap="none" spc="0" normalizeH="0" baseline="0" noProof="0" dirty="0" err="1">
                <a:ln>
                  <a:noFill/>
                </a:ln>
                <a:solidFill>
                  <a:prstClr val="black"/>
                </a:solidFill>
                <a:effectLst/>
                <a:uLnTx/>
                <a:uFillTx/>
                <a:latin typeface="Calibri" panose="020F0502020204030204"/>
                <a:ea typeface="+mn-ea"/>
                <a:cs typeface="+mn-cs"/>
              </a:rPr>
              <a:t>roduct</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 and experience development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Stakeholder engagement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AU" sz="1200" dirty="0">
                <a:solidFill>
                  <a:prstClr val="black"/>
                </a:solidFill>
                <a:latin typeface="Calibri" panose="020F0502020204030204"/>
              </a:rPr>
              <a:t>Attraction management modelling </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It also included regular council briefings and working with several levels of govt including DELWP.</a:t>
            </a:r>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F3B170A6-F385-1FD0-3636-605F73B3082B}"/>
              </a:ext>
            </a:extLst>
          </p:cNvPr>
          <p:cNvPicPr>
            <a:picLocks noChangeAspect="1"/>
          </p:cNvPicPr>
          <p:nvPr/>
        </p:nvPicPr>
        <p:blipFill rotWithShape="1">
          <a:blip r:embed="rId5"/>
          <a:srcRect t="12069" b="40128"/>
          <a:stretch/>
        </p:blipFill>
        <p:spPr>
          <a:xfrm>
            <a:off x="3864872" y="3864722"/>
            <a:ext cx="1338749" cy="598621"/>
          </a:xfrm>
          <a:prstGeom prst="rect">
            <a:avLst/>
          </a:prstGeom>
        </p:spPr>
      </p:pic>
      <p:sp>
        <p:nvSpPr>
          <p:cNvPr id="22" name="TextBox 21">
            <a:extLst>
              <a:ext uri="{FF2B5EF4-FFF2-40B4-BE49-F238E27FC236}">
                <a16:creationId xmlns:a16="http://schemas.microsoft.com/office/drawing/2014/main" id="{A5706E45-927B-1F23-0965-6A06C4769C49}"/>
              </a:ext>
            </a:extLst>
          </p:cNvPr>
          <p:cNvSpPr txBox="1"/>
          <p:nvPr/>
        </p:nvSpPr>
        <p:spPr>
          <a:xfrm>
            <a:off x="3250308" y="4532210"/>
            <a:ext cx="2693638" cy="2308324"/>
          </a:xfrm>
          <a:prstGeom prst="rect">
            <a:avLst/>
          </a:prstGeom>
          <a:noFill/>
        </p:spPr>
        <p:txBody>
          <a:bodyPr wrap="square" lIns="91440" tIns="45720" rIns="91440" bIns="45720" rtlCol="0" anchor="t">
            <a:spAutoFit/>
          </a:bodyPr>
          <a:lstStyle/>
          <a:p>
            <a:pPr marL="171450" indent="-171450">
              <a:buFont typeface="Wingdings" panose="05000000000000000000" pitchFamily="2" charset="2"/>
              <a:buChar char="q"/>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Advising and assisting </a:t>
            </a:r>
            <a:r>
              <a:rPr kumimoji="0" lang="en-AU" sz="1200" b="0" i="0" u="none" strike="noStrike" kern="1200" cap="none" spc="0" normalizeH="0" baseline="0" noProof="0" dirty="0" err="1">
                <a:ln>
                  <a:noFill/>
                </a:ln>
                <a:solidFill>
                  <a:prstClr val="black"/>
                </a:solidFill>
                <a:effectLst/>
                <a:uLnTx/>
                <a:uFillTx/>
                <a:latin typeface="Calibri" panose="020F0502020204030204"/>
                <a:ea typeface="+mn-ea"/>
                <a:cs typeface="+mn-cs"/>
              </a:rPr>
              <a:t>TWPZ</a:t>
            </a:r>
            <a:r>
              <a:rPr lang="en-AU" sz="1200" dirty="0">
                <a:solidFill>
                  <a:prstClr val="black"/>
                </a:solidFill>
              </a:rPr>
              <a:t> with </a:t>
            </a:r>
            <a:r>
              <a:rPr lang="en-AU" sz="1200" dirty="0" err="1">
                <a:solidFill>
                  <a:prstClr val="black"/>
                </a:solidFill>
              </a:rPr>
              <a:t>JMP</a:t>
            </a:r>
            <a:r>
              <a:rPr lang="en-AU" sz="1200" dirty="0">
                <a:solidFill>
                  <a:prstClr val="black"/>
                </a:solidFill>
              </a:rPr>
              <a:t> </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in the development of a new masterplan </a:t>
            </a:r>
          </a:p>
          <a:p>
            <a:pPr marL="171450" indent="-171450">
              <a:buFont typeface="Wingdings" panose="05000000000000000000" pitchFamily="2" charset="2"/>
              <a:buChar char="q"/>
              <a:defRPr/>
            </a:pPr>
            <a:r>
              <a:rPr lang="en-AU" sz="1200" dirty="0">
                <a:solidFill>
                  <a:prstClr val="black"/>
                </a:solidFill>
                <a:latin typeface="Calibri" panose="020F0502020204030204"/>
              </a:rPr>
              <a:t>H</a:t>
            </a:r>
            <a:r>
              <a:rPr kumimoji="0" lang="en-AU" sz="1200" b="0" i="0" u="none" strike="noStrike" kern="1200" cap="none" spc="0" normalizeH="0" baseline="0" noProof="0" dirty="0" err="1">
                <a:ln>
                  <a:noFill/>
                </a:ln>
                <a:solidFill>
                  <a:prstClr val="black"/>
                </a:solidFill>
                <a:effectLst/>
                <a:uLnTx/>
                <a:uFillTx/>
                <a:latin typeface="Calibri" panose="020F0502020204030204"/>
                <a:ea typeface="+mn-ea"/>
                <a:cs typeface="+mn-cs"/>
              </a:rPr>
              <a:t>igh</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 level feasibility report on the future options for the zoo from a tourism, investment and infrastructure perspective. </a:t>
            </a:r>
          </a:p>
          <a:p>
            <a:pPr marL="171450" indent="-171450">
              <a:buFont typeface="Wingdings" panose="05000000000000000000" pitchFamily="2" charset="2"/>
              <a:buChar char="q"/>
              <a:defRPr/>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Project included product development, infrastructure, services review, economic modelling, visitor profiling, job estimation and product experience needs analysis.</a:t>
            </a:r>
          </a:p>
        </p:txBody>
      </p:sp>
      <p:sp>
        <p:nvSpPr>
          <p:cNvPr id="3" name="Rectangle 2">
            <a:extLst>
              <a:ext uri="{FF2B5EF4-FFF2-40B4-BE49-F238E27FC236}">
                <a16:creationId xmlns:a16="http://schemas.microsoft.com/office/drawing/2014/main" id="{FF890E82-A267-4CC8-AD9F-E9CDAB1EE2BB}"/>
              </a:ext>
            </a:extLst>
          </p:cNvPr>
          <p:cNvSpPr/>
          <p:nvPr/>
        </p:nvSpPr>
        <p:spPr>
          <a:xfrm>
            <a:off x="251052" y="651423"/>
            <a:ext cx="2693638"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6291B54-11D2-B9CB-F949-598DAB8E2AA2}"/>
              </a:ext>
            </a:extLst>
          </p:cNvPr>
          <p:cNvSpPr/>
          <p:nvPr/>
        </p:nvSpPr>
        <p:spPr>
          <a:xfrm>
            <a:off x="3223624" y="651424"/>
            <a:ext cx="2693638"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32555693-9F22-C918-D9E8-39B56DD8FE68}"/>
              </a:ext>
            </a:extLst>
          </p:cNvPr>
          <p:cNvSpPr/>
          <p:nvPr/>
        </p:nvSpPr>
        <p:spPr>
          <a:xfrm>
            <a:off x="6150439" y="650746"/>
            <a:ext cx="2693638"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91C5017-2027-8686-9AB9-0C7139E60A80}"/>
              </a:ext>
            </a:extLst>
          </p:cNvPr>
          <p:cNvSpPr/>
          <p:nvPr/>
        </p:nvSpPr>
        <p:spPr>
          <a:xfrm>
            <a:off x="9074746" y="661059"/>
            <a:ext cx="2693638"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2775EF9-95E4-B615-9CC5-C235C6F690C2}"/>
              </a:ext>
            </a:extLst>
          </p:cNvPr>
          <p:cNvSpPr/>
          <p:nvPr/>
        </p:nvSpPr>
        <p:spPr>
          <a:xfrm>
            <a:off x="9074746" y="3823821"/>
            <a:ext cx="2693638" cy="2952227"/>
          </a:xfrm>
          <a:prstGeom prst="rect">
            <a:avLst/>
          </a:prstGeom>
          <a:noFill/>
          <a:ln w="38100">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13038D06-B774-41C5-8C67-BE66388AA147}"/>
              </a:ext>
            </a:extLst>
          </p:cNvPr>
          <p:cNvPicPr>
            <a:picLocks noChangeAspect="1"/>
          </p:cNvPicPr>
          <p:nvPr/>
        </p:nvPicPr>
        <p:blipFill rotWithShape="1">
          <a:blip r:embed="rId6"/>
          <a:srcRect t="18919" b="19598"/>
          <a:stretch/>
        </p:blipFill>
        <p:spPr>
          <a:xfrm>
            <a:off x="1121895" y="745560"/>
            <a:ext cx="950688" cy="586166"/>
          </a:xfrm>
          <a:prstGeom prst="rect">
            <a:avLst/>
          </a:prstGeom>
        </p:spPr>
      </p:pic>
      <p:sp>
        <p:nvSpPr>
          <p:cNvPr id="12" name="TextBox 11">
            <a:extLst>
              <a:ext uri="{FF2B5EF4-FFF2-40B4-BE49-F238E27FC236}">
                <a16:creationId xmlns:a16="http://schemas.microsoft.com/office/drawing/2014/main" id="{95E016AE-9E17-F319-9A42-E90589B847F2}"/>
              </a:ext>
            </a:extLst>
          </p:cNvPr>
          <p:cNvSpPr txBox="1"/>
          <p:nvPr/>
        </p:nvSpPr>
        <p:spPr>
          <a:xfrm>
            <a:off x="292842" y="1331726"/>
            <a:ext cx="2610057" cy="2308324"/>
          </a:xfrm>
          <a:prstGeom prst="rect">
            <a:avLst/>
          </a:prstGeom>
          <a:noFill/>
        </p:spPr>
        <p:txBody>
          <a:bodyPr wrap="square" rtlCol="0">
            <a:spAutoFit/>
          </a:bodyPr>
          <a:lstStyle/>
          <a:p>
            <a:pPr marL="171450" indent="-171450">
              <a:buFont typeface="Wingdings" panose="05000000000000000000" pitchFamily="2" charset="2"/>
              <a:buChar char="q"/>
            </a:pPr>
            <a:r>
              <a:rPr lang="en-AU" sz="1200" dirty="0"/>
              <a:t>Delivering a new governance model for Bellarine Railway and developing new products with a more commercial focus; </a:t>
            </a:r>
            <a:endParaRPr lang="en-AU" sz="800" dirty="0"/>
          </a:p>
          <a:p>
            <a:pPr marL="171450" indent="-171450">
              <a:buFont typeface="Wingdings" panose="05000000000000000000" pitchFamily="2" charset="2"/>
              <a:buChar char="q"/>
            </a:pPr>
            <a:r>
              <a:rPr lang="en-AU" sz="1200" dirty="0"/>
              <a:t>Audit of existing product, analysis of markets and exploration of potential new experience opportunities; </a:t>
            </a:r>
          </a:p>
          <a:p>
            <a:pPr marL="171450" indent="-171450">
              <a:buFont typeface="Wingdings" panose="05000000000000000000" pitchFamily="2" charset="2"/>
              <a:buChar char="q"/>
            </a:pPr>
            <a:r>
              <a:rPr lang="en-AU" sz="1200" dirty="0"/>
              <a:t>Extensive testing of new product concepts through market research</a:t>
            </a:r>
          </a:p>
          <a:p>
            <a:pPr marL="171450" indent="-171450">
              <a:buFont typeface="Wingdings" panose="05000000000000000000" pitchFamily="2" charset="2"/>
              <a:buChar char="q"/>
            </a:pPr>
            <a:r>
              <a:rPr lang="en-AU" sz="1200" dirty="0"/>
              <a:t> Financial overview of new proposed products </a:t>
            </a:r>
            <a:endParaRPr lang="en-AU" dirty="0"/>
          </a:p>
        </p:txBody>
      </p:sp>
      <p:pic>
        <p:nvPicPr>
          <p:cNvPr id="13" name="Picture 12">
            <a:extLst>
              <a:ext uri="{FF2B5EF4-FFF2-40B4-BE49-F238E27FC236}">
                <a16:creationId xmlns:a16="http://schemas.microsoft.com/office/drawing/2014/main" id="{9B3CB2EB-A124-F966-0412-DB847DB6BEB5}"/>
              </a:ext>
            </a:extLst>
          </p:cNvPr>
          <p:cNvPicPr>
            <a:picLocks noChangeAspect="1"/>
          </p:cNvPicPr>
          <p:nvPr/>
        </p:nvPicPr>
        <p:blipFill>
          <a:blip r:embed="rId7"/>
          <a:stretch>
            <a:fillRect/>
          </a:stretch>
        </p:blipFill>
        <p:spPr>
          <a:xfrm>
            <a:off x="3417417" y="618516"/>
            <a:ext cx="2277590" cy="683277"/>
          </a:xfrm>
          <a:prstGeom prst="rect">
            <a:avLst/>
          </a:prstGeom>
        </p:spPr>
      </p:pic>
      <p:sp>
        <p:nvSpPr>
          <p:cNvPr id="24" name="TextBox 23">
            <a:extLst>
              <a:ext uri="{FF2B5EF4-FFF2-40B4-BE49-F238E27FC236}">
                <a16:creationId xmlns:a16="http://schemas.microsoft.com/office/drawing/2014/main" id="{13A1E7B8-A26E-1F1E-648C-CF65F565B1B3}"/>
              </a:ext>
            </a:extLst>
          </p:cNvPr>
          <p:cNvSpPr txBox="1"/>
          <p:nvPr/>
        </p:nvSpPr>
        <p:spPr>
          <a:xfrm>
            <a:off x="6248056" y="4502936"/>
            <a:ext cx="2488843" cy="2308324"/>
          </a:xfrm>
          <a:prstGeom prst="rect">
            <a:avLst/>
          </a:prstGeom>
          <a:noFill/>
        </p:spPr>
        <p:txBody>
          <a:bodyPr wrap="square">
            <a:spAutoFit/>
          </a:bodyPr>
          <a:lstStyle/>
          <a:p>
            <a:pPr marL="171450" indent="-171450">
              <a:buFont typeface="Wingdings" panose="05000000000000000000" pitchFamily="2" charset="2"/>
              <a:buChar char="q"/>
            </a:pPr>
            <a:r>
              <a:rPr lang="en-AU" sz="1200" spc="-5" dirty="0">
                <a:latin typeface="Calibri"/>
                <a:cs typeface="Calibri"/>
              </a:rPr>
              <a:t>Iconic product development strategy for the Shipwreck Coast , </a:t>
            </a:r>
            <a:r>
              <a:rPr lang="en-AU" sz="1200" dirty="0">
                <a:latin typeface="Calibri" panose="020F0502020204030204" pitchFamily="34" charset="0"/>
                <a:ea typeface="Calibri" panose="020F0502020204030204" pitchFamily="34" charset="0"/>
              </a:rPr>
              <a:t>Great Ocean Road, Victoria was undertaken by Karl Flowers  </a:t>
            </a:r>
          </a:p>
          <a:p>
            <a:pPr marL="171450" indent="-171450">
              <a:buFont typeface="Wingdings" panose="05000000000000000000" pitchFamily="2" charset="2"/>
              <a:buChar char="q"/>
            </a:pP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The</a:t>
            </a:r>
            <a:r>
              <a:rPr kumimoji="0" lang="en-AU" sz="1200" b="0" i="0" strike="noStrike" kern="1200" cap="none" spc="0" normalizeH="0" baseline="0" noProof="0" dirty="0">
                <a:ln>
                  <a:noFill/>
                </a:ln>
                <a:solidFill>
                  <a:prstClr val="black"/>
                </a:solidFill>
                <a:effectLst/>
                <a:uLnTx/>
                <a:uFillTx/>
                <a:latin typeface="Calibri" panose="020F0502020204030204"/>
                <a:ea typeface="+mn-ea"/>
                <a:cs typeface="+mn-cs"/>
              </a:rPr>
              <a:t> objective </a:t>
            </a:r>
            <a:r>
              <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rPr>
              <a:t>of this project was to refine a Strategy for a prioritised set of iconic products that would maximise potential visitation using the infrastructure improvements proposed within the Shipwreck Coast Masterplan.  </a:t>
            </a:r>
          </a:p>
          <a:p>
            <a:pPr marL="171450" indent="-171450">
              <a:buFont typeface="Wingdings" panose="05000000000000000000" pitchFamily="2" charset="2"/>
              <a:buChar char="q"/>
            </a:pPr>
            <a:endParaRPr lang="en-AU" sz="1200" dirty="0"/>
          </a:p>
        </p:txBody>
      </p:sp>
      <p:pic>
        <p:nvPicPr>
          <p:cNvPr id="1026" name="Picture 2" descr="Regional Development Victoria: Regional Community Leadership Program Review">
            <a:extLst>
              <a:ext uri="{FF2B5EF4-FFF2-40B4-BE49-F238E27FC236}">
                <a16:creationId xmlns:a16="http://schemas.microsoft.com/office/drawing/2014/main" id="{0E180EEE-7831-CEC0-18AC-792D969CE80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22236"/>
          <a:stretch/>
        </p:blipFill>
        <p:spPr bwMode="auto">
          <a:xfrm>
            <a:off x="6544523" y="3864722"/>
            <a:ext cx="1905469" cy="6412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od, Venue &amp; Hotel Management Company - Delaware North">
            <a:extLst>
              <a:ext uri="{FF2B5EF4-FFF2-40B4-BE49-F238E27FC236}">
                <a16:creationId xmlns:a16="http://schemas.microsoft.com/office/drawing/2014/main" id="{3EBD9C25-5C0C-E93C-2111-E7CCE2EF9A1D}"/>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26679" b="34970"/>
          <a:stretch/>
        </p:blipFill>
        <p:spPr bwMode="auto">
          <a:xfrm>
            <a:off x="6911899" y="726225"/>
            <a:ext cx="1152731" cy="44208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amworth Regional Council | Tamworth NSW">
            <a:extLst>
              <a:ext uri="{FF2B5EF4-FFF2-40B4-BE49-F238E27FC236}">
                <a16:creationId xmlns:a16="http://schemas.microsoft.com/office/drawing/2014/main" id="{A3EFE483-6722-4FE8-4FF5-05B11BB9C21B}"/>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18591" b="27018"/>
          <a:stretch/>
        </p:blipFill>
        <p:spPr bwMode="auto">
          <a:xfrm>
            <a:off x="9923332" y="703714"/>
            <a:ext cx="1034838" cy="562863"/>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82B30B86-952B-CB46-35FE-129441A44228}"/>
              </a:ext>
            </a:extLst>
          </p:cNvPr>
          <p:cNvSpPr txBox="1"/>
          <p:nvPr/>
        </p:nvSpPr>
        <p:spPr>
          <a:xfrm>
            <a:off x="6141446" y="1346241"/>
            <a:ext cx="2693638" cy="2123658"/>
          </a:xfrm>
          <a:prstGeom prst="rect">
            <a:avLst/>
          </a:prstGeom>
          <a:noFill/>
        </p:spPr>
        <p:txBody>
          <a:bodyPr wrap="square" rtlCol="0">
            <a:spAutoFit/>
          </a:bodyPr>
          <a:lstStyle/>
          <a:p>
            <a:r>
              <a:rPr lang="en-AU" sz="1200" dirty="0"/>
              <a:t>Development of new national tourism strategy including</a:t>
            </a:r>
          </a:p>
          <a:p>
            <a:pPr marL="285750" indent="-285750">
              <a:buFont typeface="Wingdings" panose="05000000000000000000" pitchFamily="2" charset="2"/>
              <a:buChar char="q"/>
            </a:pPr>
            <a:r>
              <a:rPr lang="en-AU" sz="1200" dirty="0"/>
              <a:t>Extensive market research to determine consumer needs</a:t>
            </a:r>
          </a:p>
          <a:p>
            <a:pPr marL="285750" indent="-285750">
              <a:buFont typeface="Wingdings" panose="05000000000000000000" pitchFamily="2" charset="2"/>
              <a:buChar char="q"/>
            </a:pPr>
            <a:r>
              <a:rPr lang="en-AU" sz="1200" dirty="0"/>
              <a:t>Visitor profiling and customer persona development </a:t>
            </a:r>
          </a:p>
          <a:p>
            <a:pPr marL="285750" indent="-285750">
              <a:buFont typeface="Wingdings" panose="05000000000000000000" pitchFamily="2" charset="2"/>
              <a:buChar char="q"/>
            </a:pPr>
            <a:r>
              <a:rPr lang="en-AU" sz="1200" dirty="0"/>
              <a:t>Product concept development and market testing</a:t>
            </a:r>
          </a:p>
          <a:p>
            <a:pPr marL="285750" indent="-285750">
              <a:buFont typeface="Wingdings" panose="05000000000000000000" pitchFamily="2" charset="2"/>
              <a:buChar char="q"/>
            </a:pPr>
            <a:r>
              <a:rPr lang="en-AU" sz="1200" dirty="0"/>
              <a:t>Site location analysis and selection</a:t>
            </a:r>
          </a:p>
          <a:p>
            <a:pPr marL="285750" indent="-285750">
              <a:buFont typeface="Wingdings" panose="05000000000000000000" pitchFamily="2" charset="2"/>
              <a:buChar char="q"/>
            </a:pPr>
            <a:r>
              <a:rPr lang="en-AU" sz="1200" dirty="0"/>
              <a:t>Financial feasibility assessment </a:t>
            </a:r>
          </a:p>
          <a:p>
            <a:pPr marL="285750" indent="-285750">
              <a:buFont typeface="Wingdings" panose="05000000000000000000" pitchFamily="2" charset="2"/>
              <a:buChar char="q"/>
            </a:pPr>
            <a:endParaRPr lang="en-AU" sz="1200" dirty="0"/>
          </a:p>
        </p:txBody>
      </p:sp>
      <p:sp>
        <p:nvSpPr>
          <p:cNvPr id="29" name="TextBox 28">
            <a:extLst>
              <a:ext uri="{FF2B5EF4-FFF2-40B4-BE49-F238E27FC236}">
                <a16:creationId xmlns:a16="http://schemas.microsoft.com/office/drawing/2014/main" id="{EE9ED9F1-BC0E-3D22-7F4D-7C38957385F8}"/>
              </a:ext>
            </a:extLst>
          </p:cNvPr>
          <p:cNvSpPr txBox="1"/>
          <p:nvPr/>
        </p:nvSpPr>
        <p:spPr>
          <a:xfrm>
            <a:off x="3311439" y="1158706"/>
            <a:ext cx="2540721" cy="2769989"/>
          </a:xfrm>
          <a:prstGeom prst="rect">
            <a:avLst/>
          </a:prstGeom>
          <a:noFill/>
        </p:spPr>
        <p:txBody>
          <a:bodyPr wrap="square" rtlCol="0">
            <a:spAutoFit/>
          </a:bodyPr>
          <a:lstStyle/>
          <a:p>
            <a:r>
              <a:rPr lang="en-AU" sz="1200" dirty="0"/>
              <a:t>Multiple projects for </a:t>
            </a:r>
            <a:r>
              <a:rPr lang="en-AU" sz="1200" dirty="0" err="1"/>
              <a:t>GORCAPA</a:t>
            </a:r>
            <a:r>
              <a:rPr lang="en-AU" sz="1200" dirty="0"/>
              <a:t> on accommodation planning and experience development including;</a:t>
            </a:r>
          </a:p>
          <a:p>
            <a:pPr marL="285750" indent="-285750">
              <a:buFont typeface="Wingdings" panose="05000000000000000000" pitchFamily="2" charset="2"/>
              <a:buChar char="q"/>
            </a:pPr>
            <a:r>
              <a:rPr lang="en-AU" sz="1200" dirty="0"/>
              <a:t>Extensive market research to determine consumer needs</a:t>
            </a:r>
          </a:p>
          <a:p>
            <a:pPr marL="285750" indent="-285750">
              <a:buFont typeface="Wingdings" panose="05000000000000000000" pitchFamily="2" charset="2"/>
              <a:buChar char="q"/>
            </a:pPr>
            <a:r>
              <a:rPr lang="en-AU" sz="1200" dirty="0"/>
              <a:t>Extensive stakeholder engagement including with First Peoples  </a:t>
            </a:r>
          </a:p>
          <a:p>
            <a:pPr marL="285750" indent="-285750">
              <a:buFont typeface="Wingdings" panose="05000000000000000000" pitchFamily="2" charset="2"/>
              <a:buChar char="q"/>
            </a:pPr>
            <a:r>
              <a:rPr lang="en-AU" sz="1200" dirty="0"/>
              <a:t>Product concept development and market testing</a:t>
            </a:r>
          </a:p>
          <a:p>
            <a:pPr marL="285750" indent="-285750">
              <a:buFont typeface="Wingdings" panose="05000000000000000000" pitchFamily="2" charset="2"/>
              <a:buChar char="q"/>
            </a:pPr>
            <a:r>
              <a:rPr lang="en-AU" sz="1200" dirty="0"/>
              <a:t>Site location analysis and selection</a:t>
            </a:r>
          </a:p>
          <a:p>
            <a:pPr marL="285750" indent="-285750">
              <a:buFont typeface="Wingdings" panose="05000000000000000000" pitchFamily="2" charset="2"/>
              <a:buChar char="q"/>
            </a:pPr>
            <a:r>
              <a:rPr lang="en-AU" sz="1200" dirty="0"/>
              <a:t>Financial feasibility assessment </a:t>
            </a:r>
          </a:p>
          <a:p>
            <a:endParaRPr lang="en-AU" dirty="0"/>
          </a:p>
        </p:txBody>
      </p:sp>
      <p:sp>
        <p:nvSpPr>
          <p:cNvPr id="15" name="TextBox 14">
            <a:extLst>
              <a:ext uri="{FF2B5EF4-FFF2-40B4-BE49-F238E27FC236}">
                <a16:creationId xmlns:a16="http://schemas.microsoft.com/office/drawing/2014/main" id="{185E00C5-7453-2D66-D93D-D2FCDD222162}"/>
              </a:ext>
            </a:extLst>
          </p:cNvPr>
          <p:cNvSpPr txBox="1"/>
          <p:nvPr/>
        </p:nvSpPr>
        <p:spPr>
          <a:xfrm>
            <a:off x="9132844" y="1193030"/>
            <a:ext cx="2664288" cy="2769989"/>
          </a:xfrm>
          <a:prstGeom prst="rect">
            <a:avLst/>
          </a:prstGeom>
          <a:noFill/>
        </p:spPr>
        <p:txBody>
          <a:bodyPr wrap="square" lIns="91440" tIns="45720" rIns="91440" bIns="45720" rtlCol="0" anchor="t">
            <a:spAutoFit/>
          </a:bodyPr>
          <a:lstStyle/>
          <a:p>
            <a:r>
              <a:rPr lang="en-AU" sz="1200" dirty="0"/>
              <a:t>Developing events strategy for the Tamworth Regional Council and reviewing the iconic Tamworth County Music Festival.  Key tasks include:</a:t>
            </a:r>
          </a:p>
          <a:p>
            <a:pPr marL="285750" indent="-285750">
              <a:buFont typeface="Wingdings" panose="05000000000000000000" pitchFamily="2" charset="2"/>
              <a:buChar char="q"/>
            </a:pPr>
            <a:r>
              <a:rPr lang="en-AU" sz="1200" dirty="0"/>
              <a:t>Economic analysis of the region and analysis of competitor visitor  economies </a:t>
            </a:r>
            <a:endParaRPr lang="en-AU" sz="1200" dirty="0">
              <a:cs typeface="Calibri"/>
            </a:endParaRPr>
          </a:p>
          <a:p>
            <a:pPr marL="285750" indent="-285750">
              <a:buFont typeface="Wingdings" panose="05000000000000000000" pitchFamily="2" charset="2"/>
              <a:buChar char="q"/>
            </a:pPr>
            <a:r>
              <a:rPr lang="en-AU" sz="1200" dirty="0"/>
              <a:t>Review of commercial opportunities to broaden revenue base for events</a:t>
            </a:r>
            <a:endParaRPr lang="en-AU" sz="1200" dirty="0">
              <a:cs typeface="Calibri"/>
            </a:endParaRPr>
          </a:p>
          <a:p>
            <a:pPr marL="285750" indent="-285750">
              <a:buFont typeface="Wingdings" panose="05000000000000000000" pitchFamily="2" charset="2"/>
              <a:buChar char="q"/>
            </a:pPr>
            <a:r>
              <a:rPr lang="en-AU" sz="1200" dirty="0"/>
              <a:t>Review of governance structure and processes for the management of events</a:t>
            </a:r>
            <a:endParaRPr lang="en-AU" sz="1200" dirty="0">
              <a:cs typeface="Calibri"/>
            </a:endParaRPr>
          </a:p>
          <a:p>
            <a:endParaRPr lang="en-AU" dirty="0"/>
          </a:p>
        </p:txBody>
      </p:sp>
    </p:spTree>
    <p:extLst>
      <p:ext uri="{BB962C8B-B14F-4D97-AF65-F5344CB8AC3E}">
        <p14:creationId xmlns:p14="http://schemas.microsoft.com/office/powerpoint/2010/main" val="1335677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95621" y="3002337"/>
            <a:ext cx="4752976" cy="707886"/>
          </a:xfrm>
          <a:prstGeom prst="rect">
            <a:avLst/>
          </a:prstGeom>
          <a:noFill/>
        </p:spPr>
        <p:txBody>
          <a:bodyPr wrap="square" rtlCol="0">
            <a:spAutoFit/>
          </a:bodyPr>
          <a:lstStyle/>
          <a:p>
            <a:pPr marL="536575" lvl="0" indent="-536575"/>
            <a:r>
              <a:rPr lang="en-AU" sz="4000" b="1" dirty="0">
                <a:solidFill>
                  <a:prstClr val="white"/>
                </a:solidFill>
              </a:rPr>
              <a:t>6. Project Timeline </a:t>
            </a:r>
            <a:endParaRPr kumimoji="0" lang="en-AU"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D603D7AD-746B-4380-B955-8480FC5ADD3A}"/>
              </a:ext>
            </a:extLst>
          </p:cNvPr>
          <p:cNvSpPr>
            <a:spLocks noGrp="1"/>
          </p:cNvSpPr>
          <p:nvPr>
            <p:ph type="ftr" sz="quarter" idx="11"/>
          </p:nvPr>
        </p:nvSpPr>
        <p:spPr>
          <a:xfrm>
            <a:off x="7319682" y="6483230"/>
            <a:ext cx="4114800" cy="365125"/>
          </a:xfrm>
        </p:spPr>
        <p:txBody>
          <a:bodyPr/>
          <a:lstStyle/>
          <a:p>
            <a:r>
              <a:rPr lang="en-AU" b="1">
                <a:solidFill>
                  <a:schemeClr val="bg1"/>
                </a:solidFill>
              </a:rPr>
              <a:t>Strictly Confidential</a:t>
            </a:r>
          </a:p>
        </p:txBody>
      </p:sp>
      <p:sp>
        <p:nvSpPr>
          <p:cNvPr id="9" name="Slide Number Placeholder 8">
            <a:extLst>
              <a:ext uri="{FF2B5EF4-FFF2-40B4-BE49-F238E27FC236}">
                <a16:creationId xmlns:a16="http://schemas.microsoft.com/office/drawing/2014/main" id="{FD32DC49-5336-44E2-9A84-96B10AD94510}"/>
              </a:ext>
            </a:extLst>
          </p:cNvPr>
          <p:cNvSpPr>
            <a:spLocks noGrp="1"/>
          </p:cNvSpPr>
          <p:nvPr>
            <p:ph type="sldNum" sz="quarter" idx="12"/>
          </p:nvPr>
        </p:nvSpPr>
        <p:spPr/>
        <p:txBody>
          <a:bodyPr/>
          <a:lstStyle/>
          <a:p>
            <a:fld id="{EADCA1C5-0FBF-471E-AA07-FA3A59DF0D1E}" type="slidenum">
              <a:rPr lang="en-AU" smtClean="0"/>
              <a:t>31</a:t>
            </a:fld>
            <a:endParaRPr lang="en-AU"/>
          </a:p>
        </p:txBody>
      </p:sp>
      <p:graphicFrame>
        <p:nvGraphicFramePr>
          <p:cNvPr id="5" name="Table 4">
            <a:extLst>
              <a:ext uri="{FF2B5EF4-FFF2-40B4-BE49-F238E27FC236}">
                <a16:creationId xmlns:a16="http://schemas.microsoft.com/office/drawing/2014/main" id="{2862610B-A00B-E60F-4CF9-00537987B5C6}"/>
              </a:ext>
            </a:extLst>
          </p:cNvPr>
          <p:cNvGraphicFramePr>
            <a:graphicFrameLocks noGrp="1"/>
          </p:cNvGraphicFramePr>
          <p:nvPr>
            <p:extLst>
              <p:ext uri="{D42A27DB-BD31-4B8C-83A1-F6EECF244321}">
                <p14:modId xmlns:p14="http://schemas.microsoft.com/office/powerpoint/2010/main" val="2790216670"/>
              </p:ext>
            </p:extLst>
          </p:nvPr>
        </p:nvGraphicFramePr>
        <p:xfrm>
          <a:off x="6005155" y="1703363"/>
          <a:ext cx="5717924" cy="2597947"/>
        </p:xfrm>
        <a:graphic>
          <a:graphicData uri="http://schemas.openxmlformats.org/drawingml/2006/table">
            <a:tbl>
              <a:tblPr firstRow="1" bandRow="1">
                <a:tableStyleId>{5C22544A-7EE6-4342-B048-85BDC9FD1C3A}</a:tableStyleId>
              </a:tblPr>
              <a:tblGrid>
                <a:gridCol w="2773085">
                  <a:extLst>
                    <a:ext uri="{9D8B030D-6E8A-4147-A177-3AD203B41FA5}">
                      <a16:colId xmlns:a16="http://schemas.microsoft.com/office/drawing/2014/main" val="1747949445"/>
                    </a:ext>
                  </a:extLst>
                </a:gridCol>
                <a:gridCol w="2944839">
                  <a:extLst>
                    <a:ext uri="{9D8B030D-6E8A-4147-A177-3AD203B41FA5}">
                      <a16:colId xmlns:a16="http://schemas.microsoft.com/office/drawing/2014/main" val="2123011214"/>
                    </a:ext>
                  </a:extLst>
                </a:gridCol>
              </a:tblGrid>
              <a:tr h="0">
                <a:tc>
                  <a:txBody>
                    <a:bodyPr/>
                    <a:lstStyle/>
                    <a:p>
                      <a:r>
                        <a:rPr lang="en-AU" sz="2000">
                          <a:solidFill>
                            <a:schemeClr val="tx1"/>
                          </a:solidFill>
                        </a:rPr>
                        <a:t>Stage </a:t>
                      </a:r>
                    </a:p>
                  </a:txBody>
                  <a:tcPr>
                    <a:solidFill>
                      <a:srgbClr val="000033"/>
                    </a:solidFill>
                  </a:tcPr>
                </a:tc>
                <a:tc>
                  <a:txBody>
                    <a:bodyPr/>
                    <a:lstStyle/>
                    <a:p>
                      <a:pPr algn="ctr"/>
                      <a:r>
                        <a:rPr lang="en-AU" sz="2000" dirty="0">
                          <a:solidFill>
                            <a:schemeClr val="tx1"/>
                          </a:solidFill>
                        </a:rPr>
                        <a:t>Indicative Date </a:t>
                      </a:r>
                    </a:p>
                  </a:txBody>
                  <a:tcPr>
                    <a:solidFill>
                      <a:srgbClr val="000033"/>
                    </a:solidFill>
                  </a:tcPr>
                </a:tc>
                <a:extLst>
                  <a:ext uri="{0D108BD9-81ED-4DB2-BD59-A6C34878D82A}">
                    <a16:rowId xmlns:a16="http://schemas.microsoft.com/office/drawing/2014/main" val="3382191455"/>
                  </a:ext>
                </a:extLst>
              </a:tr>
              <a:tr h="370840">
                <a:tc>
                  <a:txBody>
                    <a:bodyPr/>
                    <a:lstStyle/>
                    <a:p>
                      <a:r>
                        <a:rPr lang="en-AU" sz="1400" dirty="0"/>
                        <a:t>Project Inception </a:t>
                      </a:r>
                    </a:p>
                  </a:txBody>
                  <a:tcPr/>
                </a:tc>
                <a:tc>
                  <a:txBody>
                    <a:bodyPr/>
                    <a:lstStyle/>
                    <a:p>
                      <a:pPr algn="ctr"/>
                      <a:r>
                        <a:rPr lang="en-AU" sz="1400" b="0" dirty="0"/>
                        <a:t>10 September 2023</a:t>
                      </a:r>
                    </a:p>
                  </a:txBody>
                  <a:tcPr/>
                </a:tc>
                <a:extLst>
                  <a:ext uri="{0D108BD9-81ED-4DB2-BD59-A6C34878D82A}">
                    <a16:rowId xmlns:a16="http://schemas.microsoft.com/office/drawing/2014/main" val="4118231821"/>
                  </a:ext>
                </a:extLst>
              </a:tr>
              <a:tr h="370840">
                <a:tc>
                  <a:txBody>
                    <a:bodyPr/>
                    <a:lstStyle/>
                    <a:p>
                      <a:r>
                        <a:rPr lang="en-AU" sz="1400" dirty="0"/>
                        <a:t>Situation Analysis </a:t>
                      </a:r>
                    </a:p>
                  </a:txBody>
                  <a:tcPr/>
                </a:tc>
                <a:tc>
                  <a:txBody>
                    <a:bodyPr/>
                    <a:lstStyle/>
                    <a:p>
                      <a:pPr algn="ctr"/>
                      <a:r>
                        <a:rPr lang="en-AU" sz="1400" b="0" dirty="0"/>
                        <a:t>27 October 2023*</a:t>
                      </a:r>
                    </a:p>
                  </a:txBody>
                  <a:tcPr/>
                </a:tc>
                <a:extLst>
                  <a:ext uri="{0D108BD9-81ED-4DB2-BD59-A6C34878D82A}">
                    <a16:rowId xmlns:a16="http://schemas.microsoft.com/office/drawing/2014/main" val="3856632412"/>
                  </a:ext>
                </a:extLst>
              </a:tr>
              <a:tr h="370840">
                <a:tc>
                  <a:txBody>
                    <a:bodyPr/>
                    <a:lstStyle/>
                    <a:p>
                      <a:r>
                        <a:rPr lang="en-AU" sz="1400"/>
                        <a:t>Market Research </a:t>
                      </a:r>
                    </a:p>
                  </a:txBody>
                  <a:tcPr/>
                </a:tc>
                <a:tc>
                  <a:txBody>
                    <a:bodyPr/>
                    <a:lstStyle/>
                    <a:p>
                      <a:pPr algn="ctr"/>
                      <a:r>
                        <a:rPr lang="en-AU" sz="1400" b="0" dirty="0"/>
                        <a:t>27 October 2023</a:t>
                      </a:r>
                    </a:p>
                  </a:txBody>
                  <a:tcPr/>
                </a:tc>
                <a:extLst>
                  <a:ext uri="{0D108BD9-81ED-4DB2-BD59-A6C34878D82A}">
                    <a16:rowId xmlns:a16="http://schemas.microsoft.com/office/drawing/2014/main" val="4107050111"/>
                  </a:ext>
                </a:extLst>
              </a:tr>
              <a:tr h="370840">
                <a:tc>
                  <a:txBody>
                    <a:bodyPr/>
                    <a:lstStyle/>
                    <a:p>
                      <a:r>
                        <a:rPr lang="en-AU" sz="1400"/>
                        <a:t>Issues &amp; Opportunities </a:t>
                      </a:r>
                    </a:p>
                  </a:txBody>
                  <a:tcPr/>
                </a:tc>
                <a:tc>
                  <a:txBody>
                    <a:bodyPr/>
                    <a:lstStyle/>
                    <a:p>
                      <a:pPr algn="ctr"/>
                      <a:r>
                        <a:rPr lang="en-AU" sz="1400" b="0" dirty="0"/>
                        <a:t>17 November 2023</a:t>
                      </a:r>
                    </a:p>
                  </a:txBody>
                  <a:tcPr/>
                </a:tc>
                <a:extLst>
                  <a:ext uri="{0D108BD9-81ED-4DB2-BD59-A6C34878D82A}">
                    <a16:rowId xmlns:a16="http://schemas.microsoft.com/office/drawing/2014/main" val="1977700897"/>
                  </a:ext>
                </a:extLst>
              </a:tr>
              <a:tr h="347507">
                <a:tc>
                  <a:txBody>
                    <a:bodyPr/>
                    <a:lstStyle/>
                    <a:p>
                      <a:r>
                        <a:rPr lang="en-AU" sz="1400"/>
                        <a:t>Economic and Accounting Analysis </a:t>
                      </a:r>
                    </a:p>
                  </a:txBody>
                  <a:tcPr/>
                </a:tc>
                <a:tc>
                  <a:txBody>
                    <a:bodyPr/>
                    <a:lstStyle/>
                    <a:p>
                      <a:pPr algn="ctr"/>
                      <a:r>
                        <a:rPr lang="en-AU" sz="1400" b="0" dirty="0"/>
                        <a:t>1 December 2023</a:t>
                      </a:r>
                    </a:p>
                  </a:txBody>
                  <a:tcPr/>
                </a:tc>
                <a:extLst>
                  <a:ext uri="{0D108BD9-81ED-4DB2-BD59-A6C34878D82A}">
                    <a16:rowId xmlns:a16="http://schemas.microsoft.com/office/drawing/2014/main" val="138126814"/>
                  </a:ext>
                </a:extLst>
              </a:tr>
              <a:tr h="370840">
                <a:tc>
                  <a:txBody>
                    <a:bodyPr/>
                    <a:lstStyle/>
                    <a:p>
                      <a:r>
                        <a:rPr lang="en-AU" sz="1400"/>
                        <a:t>Final Report </a:t>
                      </a:r>
                    </a:p>
                  </a:txBody>
                  <a:tcPr/>
                </a:tc>
                <a:tc>
                  <a:txBody>
                    <a:bodyPr/>
                    <a:lstStyle/>
                    <a:p>
                      <a:pPr algn="ctr"/>
                      <a:r>
                        <a:rPr lang="en-AU" sz="1400" b="0" dirty="0"/>
                        <a:t>15 December 2023</a:t>
                      </a:r>
                    </a:p>
                  </a:txBody>
                  <a:tcPr/>
                </a:tc>
                <a:extLst>
                  <a:ext uri="{0D108BD9-81ED-4DB2-BD59-A6C34878D82A}">
                    <a16:rowId xmlns:a16="http://schemas.microsoft.com/office/drawing/2014/main" val="4178417164"/>
                  </a:ext>
                </a:extLst>
              </a:tr>
            </a:tbl>
          </a:graphicData>
        </a:graphic>
      </p:graphicFrame>
      <p:sp>
        <p:nvSpPr>
          <p:cNvPr id="4" name="TextBox 3">
            <a:extLst>
              <a:ext uri="{FF2B5EF4-FFF2-40B4-BE49-F238E27FC236}">
                <a16:creationId xmlns:a16="http://schemas.microsoft.com/office/drawing/2014/main" id="{3A6BF7EA-9BD5-5A7A-BA4C-370E8E3E29CA}"/>
              </a:ext>
            </a:extLst>
          </p:cNvPr>
          <p:cNvSpPr txBox="1"/>
          <p:nvPr/>
        </p:nvSpPr>
        <p:spPr>
          <a:xfrm>
            <a:off x="6005155" y="4428190"/>
            <a:ext cx="5717924" cy="523220"/>
          </a:xfrm>
          <a:prstGeom prst="rect">
            <a:avLst/>
          </a:prstGeom>
          <a:noFill/>
        </p:spPr>
        <p:txBody>
          <a:bodyPr wrap="square" lIns="91440" tIns="45720" rIns="91440" bIns="45720" rtlCol="0" anchor="t">
            <a:spAutoFit/>
          </a:bodyPr>
          <a:lstStyle/>
          <a:p>
            <a:pPr algn="ctr"/>
            <a:r>
              <a:rPr lang="en-AU" sz="1400" dirty="0">
                <a:solidFill>
                  <a:schemeClr val="bg1"/>
                </a:solidFill>
              </a:rPr>
              <a:t>*Some elements of the situation analysis may take longer </a:t>
            </a:r>
            <a:br>
              <a:rPr lang="en-AU" sz="1400" dirty="0">
                <a:solidFill>
                  <a:schemeClr val="bg1"/>
                </a:solidFill>
              </a:rPr>
            </a:br>
            <a:r>
              <a:rPr lang="en-AU" sz="1400">
                <a:solidFill>
                  <a:schemeClr val="bg1"/>
                </a:solidFill>
              </a:rPr>
              <a:t>eg</a:t>
            </a:r>
            <a:r>
              <a:rPr lang="en-AU" sz="1400" dirty="0" err="1">
                <a:solidFill>
                  <a:schemeClr val="bg1"/>
                </a:solidFill>
              </a:rPr>
              <a:t>.</a:t>
            </a:r>
            <a:r>
              <a:rPr lang="en-AU" sz="1400" dirty="0">
                <a:solidFill>
                  <a:schemeClr val="bg1"/>
                </a:solidFill>
              </a:rPr>
              <a:t> site visits and consultation  </a:t>
            </a:r>
            <a:endParaRPr lang="en-AU" sz="1400" dirty="0">
              <a:solidFill>
                <a:schemeClr val="bg1"/>
              </a:solidFill>
              <a:cs typeface="Calibri"/>
            </a:endParaRPr>
          </a:p>
        </p:txBody>
      </p:sp>
    </p:spTree>
    <p:extLst>
      <p:ext uri="{BB962C8B-B14F-4D97-AF65-F5344CB8AC3E}">
        <p14:creationId xmlns:p14="http://schemas.microsoft.com/office/powerpoint/2010/main" val="3600126758"/>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436582" y="3009652"/>
            <a:ext cx="4752976" cy="707886"/>
          </a:xfrm>
          <a:prstGeom prst="rect">
            <a:avLst/>
          </a:prstGeom>
          <a:noFill/>
        </p:spPr>
        <p:txBody>
          <a:bodyPr wrap="square" rtlCol="0">
            <a:spAutoFit/>
          </a:bodyPr>
          <a:lstStyle/>
          <a:p>
            <a:pPr marL="536575" lvl="0" indent="-536575"/>
            <a:r>
              <a:rPr lang="en-AU" sz="4000" b="1" dirty="0">
                <a:solidFill>
                  <a:prstClr val="white"/>
                </a:solidFill>
              </a:rPr>
              <a:t>7. Project Costs  </a:t>
            </a:r>
            <a:endParaRPr kumimoji="0" lang="en-AU"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D603D7AD-746B-4380-B955-8480FC5ADD3A}"/>
              </a:ext>
            </a:extLst>
          </p:cNvPr>
          <p:cNvSpPr>
            <a:spLocks noGrp="1"/>
          </p:cNvSpPr>
          <p:nvPr>
            <p:ph type="ftr" sz="quarter" idx="11"/>
          </p:nvPr>
        </p:nvSpPr>
        <p:spPr>
          <a:xfrm>
            <a:off x="7319682" y="6483230"/>
            <a:ext cx="4114800" cy="365125"/>
          </a:xfrm>
        </p:spPr>
        <p:txBody>
          <a:bodyPr/>
          <a:lstStyle/>
          <a:p>
            <a:r>
              <a:rPr lang="en-AU" b="1">
                <a:solidFill>
                  <a:schemeClr val="bg1"/>
                </a:solidFill>
              </a:rPr>
              <a:t>Strictly Confidential</a:t>
            </a:r>
          </a:p>
        </p:txBody>
      </p:sp>
      <p:sp>
        <p:nvSpPr>
          <p:cNvPr id="9" name="Slide Number Placeholder 8">
            <a:extLst>
              <a:ext uri="{FF2B5EF4-FFF2-40B4-BE49-F238E27FC236}">
                <a16:creationId xmlns:a16="http://schemas.microsoft.com/office/drawing/2014/main" id="{FD32DC49-5336-44E2-9A84-96B10AD94510}"/>
              </a:ext>
            </a:extLst>
          </p:cNvPr>
          <p:cNvSpPr>
            <a:spLocks noGrp="1"/>
          </p:cNvSpPr>
          <p:nvPr>
            <p:ph type="sldNum" sz="quarter" idx="12"/>
          </p:nvPr>
        </p:nvSpPr>
        <p:spPr/>
        <p:txBody>
          <a:bodyPr/>
          <a:lstStyle/>
          <a:p>
            <a:fld id="{EADCA1C5-0FBF-471E-AA07-FA3A59DF0D1E}" type="slidenum">
              <a:rPr lang="en-AU" smtClean="0"/>
              <a:t>32</a:t>
            </a:fld>
            <a:endParaRPr lang="en-AU"/>
          </a:p>
        </p:txBody>
      </p:sp>
      <p:graphicFrame>
        <p:nvGraphicFramePr>
          <p:cNvPr id="4" name="Table 4">
            <a:extLst>
              <a:ext uri="{FF2B5EF4-FFF2-40B4-BE49-F238E27FC236}">
                <a16:creationId xmlns:a16="http://schemas.microsoft.com/office/drawing/2014/main" id="{6053EB36-BED3-036B-41AB-5B05F33A038E}"/>
              </a:ext>
            </a:extLst>
          </p:cNvPr>
          <p:cNvGraphicFramePr>
            <a:graphicFrameLocks noGrp="1"/>
          </p:cNvGraphicFramePr>
          <p:nvPr>
            <p:extLst>
              <p:ext uri="{D42A27DB-BD31-4B8C-83A1-F6EECF244321}">
                <p14:modId xmlns:p14="http://schemas.microsoft.com/office/powerpoint/2010/main" val="542152506"/>
              </p:ext>
            </p:extLst>
          </p:nvPr>
        </p:nvGraphicFramePr>
        <p:xfrm>
          <a:off x="5977215" y="1625352"/>
          <a:ext cx="5717924" cy="2768600"/>
        </p:xfrm>
        <a:graphic>
          <a:graphicData uri="http://schemas.openxmlformats.org/drawingml/2006/table">
            <a:tbl>
              <a:tblPr firstRow="1" bandRow="1">
                <a:tableStyleId>{5C22544A-7EE6-4342-B048-85BDC9FD1C3A}</a:tableStyleId>
              </a:tblPr>
              <a:tblGrid>
                <a:gridCol w="2508233">
                  <a:extLst>
                    <a:ext uri="{9D8B030D-6E8A-4147-A177-3AD203B41FA5}">
                      <a16:colId xmlns:a16="http://schemas.microsoft.com/office/drawing/2014/main" val="1747949445"/>
                    </a:ext>
                  </a:extLst>
                </a:gridCol>
                <a:gridCol w="3209691">
                  <a:extLst>
                    <a:ext uri="{9D8B030D-6E8A-4147-A177-3AD203B41FA5}">
                      <a16:colId xmlns:a16="http://schemas.microsoft.com/office/drawing/2014/main" val="2123011214"/>
                    </a:ext>
                  </a:extLst>
                </a:gridCol>
              </a:tblGrid>
              <a:tr h="0">
                <a:tc>
                  <a:txBody>
                    <a:bodyPr/>
                    <a:lstStyle/>
                    <a:p>
                      <a:r>
                        <a:rPr lang="en-AU" sz="2000">
                          <a:solidFill>
                            <a:schemeClr val="tx1"/>
                          </a:solidFill>
                        </a:rPr>
                        <a:t>Stage </a:t>
                      </a:r>
                    </a:p>
                  </a:txBody>
                  <a:tcPr>
                    <a:solidFill>
                      <a:srgbClr val="000033"/>
                    </a:solidFill>
                  </a:tcPr>
                </a:tc>
                <a:tc>
                  <a:txBody>
                    <a:bodyPr/>
                    <a:lstStyle/>
                    <a:p>
                      <a:pPr algn="ctr"/>
                      <a:r>
                        <a:rPr lang="en-AU" sz="2000">
                          <a:solidFill>
                            <a:schemeClr val="tx1"/>
                          </a:solidFill>
                        </a:rPr>
                        <a:t>$ (ex GST)</a:t>
                      </a:r>
                    </a:p>
                  </a:txBody>
                  <a:tcPr>
                    <a:solidFill>
                      <a:srgbClr val="000033"/>
                    </a:solidFill>
                  </a:tcPr>
                </a:tc>
                <a:extLst>
                  <a:ext uri="{0D108BD9-81ED-4DB2-BD59-A6C34878D82A}">
                    <a16:rowId xmlns:a16="http://schemas.microsoft.com/office/drawing/2014/main" val="3382191455"/>
                  </a:ext>
                </a:extLst>
              </a:tr>
              <a:tr h="370840">
                <a:tc>
                  <a:txBody>
                    <a:bodyPr/>
                    <a:lstStyle/>
                    <a:p>
                      <a:r>
                        <a:rPr lang="en-AU" sz="1400"/>
                        <a:t>Situation Analysis </a:t>
                      </a:r>
                    </a:p>
                  </a:txBody>
                  <a:tcPr/>
                </a:tc>
                <a:tc>
                  <a:txBody>
                    <a:bodyPr/>
                    <a:lstStyle/>
                    <a:p>
                      <a:pPr algn="ctr"/>
                      <a:r>
                        <a:rPr lang="en-AU" sz="1400" b="0" dirty="0"/>
                        <a:t>25,500</a:t>
                      </a:r>
                    </a:p>
                  </a:txBody>
                  <a:tcPr/>
                </a:tc>
                <a:extLst>
                  <a:ext uri="{0D108BD9-81ED-4DB2-BD59-A6C34878D82A}">
                    <a16:rowId xmlns:a16="http://schemas.microsoft.com/office/drawing/2014/main" val="3856632412"/>
                  </a:ext>
                </a:extLst>
              </a:tr>
              <a:tr h="370840">
                <a:tc>
                  <a:txBody>
                    <a:bodyPr/>
                    <a:lstStyle/>
                    <a:p>
                      <a:r>
                        <a:rPr lang="en-AU" sz="1400"/>
                        <a:t>Market Research </a:t>
                      </a:r>
                    </a:p>
                  </a:txBody>
                  <a:tcPr/>
                </a:tc>
                <a:tc>
                  <a:txBody>
                    <a:bodyPr/>
                    <a:lstStyle/>
                    <a:p>
                      <a:pPr algn="ctr"/>
                      <a:r>
                        <a:rPr lang="en-AU" sz="1400" b="0" dirty="0"/>
                        <a:t>20,000</a:t>
                      </a:r>
                    </a:p>
                  </a:txBody>
                  <a:tcPr/>
                </a:tc>
                <a:extLst>
                  <a:ext uri="{0D108BD9-81ED-4DB2-BD59-A6C34878D82A}">
                    <a16:rowId xmlns:a16="http://schemas.microsoft.com/office/drawing/2014/main" val="4107050111"/>
                  </a:ext>
                </a:extLst>
              </a:tr>
              <a:tr h="370840">
                <a:tc>
                  <a:txBody>
                    <a:bodyPr/>
                    <a:lstStyle/>
                    <a:p>
                      <a:r>
                        <a:rPr lang="en-AU" sz="1400"/>
                        <a:t>Issues &amp; Opportunities </a:t>
                      </a:r>
                    </a:p>
                  </a:txBody>
                  <a:tcPr/>
                </a:tc>
                <a:tc>
                  <a:txBody>
                    <a:bodyPr/>
                    <a:lstStyle/>
                    <a:p>
                      <a:pPr algn="ctr"/>
                      <a:r>
                        <a:rPr lang="en-AU" sz="1400" b="0" dirty="0"/>
                        <a:t>11,500</a:t>
                      </a:r>
                    </a:p>
                  </a:txBody>
                  <a:tcPr/>
                </a:tc>
                <a:extLst>
                  <a:ext uri="{0D108BD9-81ED-4DB2-BD59-A6C34878D82A}">
                    <a16:rowId xmlns:a16="http://schemas.microsoft.com/office/drawing/2014/main" val="1977700897"/>
                  </a:ext>
                </a:extLst>
              </a:tr>
              <a:tr h="370840">
                <a:tc>
                  <a:txBody>
                    <a:bodyPr/>
                    <a:lstStyle/>
                    <a:p>
                      <a:r>
                        <a:rPr lang="en-AU" sz="1400"/>
                        <a:t>Economic and Accounting Analysis </a:t>
                      </a:r>
                    </a:p>
                  </a:txBody>
                  <a:tcPr/>
                </a:tc>
                <a:tc>
                  <a:txBody>
                    <a:bodyPr/>
                    <a:lstStyle/>
                    <a:p>
                      <a:pPr algn="ctr"/>
                      <a:r>
                        <a:rPr lang="en-AU" sz="1400" b="0" dirty="0"/>
                        <a:t>15,500</a:t>
                      </a:r>
                    </a:p>
                  </a:txBody>
                  <a:tcPr/>
                </a:tc>
                <a:extLst>
                  <a:ext uri="{0D108BD9-81ED-4DB2-BD59-A6C34878D82A}">
                    <a16:rowId xmlns:a16="http://schemas.microsoft.com/office/drawing/2014/main" val="138126814"/>
                  </a:ext>
                </a:extLst>
              </a:tr>
              <a:tr h="370840">
                <a:tc>
                  <a:txBody>
                    <a:bodyPr/>
                    <a:lstStyle/>
                    <a:p>
                      <a:r>
                        <a:rPr lang="en-AU" sz="1400"/>
                        <a:t>Final Report </a:t>
                      </a:r>
                    </a:p>
                  </a:txBody>
                  <a:tcPr/>
                </a:tc>
                <a:tc>
                  <a:txBody>
                    <a:bodyPr/>
                    <a:lstStyle/>
                    <a:p>
                      <a:pPr algn="ctr"/>
                      <a:r>
                        <a:rPr lang="en-AU" sz="1400" b="0" dirty="0"/>
                        <a:t>7,000</a:t>
                      </a:r>
                    </a:p>
                  </a:txBody>
                  <a:tcPr/>
                </a:tc>
                <a:extLst>
                  <a:ext uri="{0D108BD9-81ED-4DB2-BD59-A6C34878D82A}">
                    <a16:rowId xmlns:a16="http://schemas.microsoft.com/office/drawing/2014/main" val="4178417164"/>
                  </a:ext>
                </a:extLst>
              </a:tr>
              <a:tr h="370840">
                <a:tc>
                  <a:txBody>
                    <a:bodyPr/>
                    <a:lstStyle/>
                    <a:p>
                      <a:r>
                        <a:rPr lang="en-AU" sz="1400" b="1"/>
                        <a:t>TOTAL </a:t>
                      </a:r>
                    </a:p>
                  </a:txBody>
                  <a:tcPr/>
                </a:tc>
                <a:tc>
                  <a:txBody>
                    <a:bodyPr/>
                    <a:lstStyle/>
                    <a:p>
                      <a:pPr algn="ctr"/>
                      <a:r>
                        <a:rPr lang="en-AU" sz="1400" b="1" dirty="0"/>
                        <a:t>79,500</a:t>
                      </a:r>
                    </a:p>
                  </a:txBody>
                  <a:tcPr/>
                </a:tc>
                <a:extLst>
                  <a:ext uri="{0D108BD9-81ED-4DB2-BD59-A6C34878D82A}">
                    <a16:rowId xmlns:a16="http://schemas.microsoft.com/office/drawing/2014/main" val="3604443822"/>
                  </a:ext>
                </a:extLst>
              </a:tr>
            </a:tbl>
          </a:graphicData>
        </a:graphic>
      </p:graphicFrame>
      <p:sp>
        <p:nvSpPr>
          <p:cNvPr id="11" name="TextBox 10">
            <a:extLst>
              <a:ext uri="{FF2B5EF4-FFF2-40B4-BE49-F238E27FC236}">
                <a16:creationId xmlns:a16="http://schemas.microsoft.com/office/drawing/2014/main" id="{76239778-5244-6ABB-93D2-63A69B77E9DA}"/>
              </a:ext>
            </a:extLst>
          </p:cNvPr>
          <p:cNvSpPr txBox="1"/>
          <p:nvPr/>
        </p:nvSpPr>
        <p:spPr>
          <a:xfrm>
            <a:off x="6096000" y="4520832"/>
            <a:ext cx="5717924" cy="461665"/>
          </a:xfrm>
          <a:prstGeom prst="rect">
            <a:avLst/>
          </a:prstGeom>
          <a:noFill/>
        </p:spPr>
        <p:txBody>
          <a:bodyPr wrap="square">
            <a:spAutoFit/>
          </a:bodyPr>
          <a:lstStyle/>
          <a:p>
            <a:r>
              <a:rPr lang="en-US" sz="1200" dirty="0">
                <a:solidFill>
                  <a:srgbClr val="000000"/>
                </a:solidFill>
              </a:rPr>
              <a:t>T</a:t>
            </a:r>
            <a:r>
              <a:rPr lang="en-US" sz="1200" b="0" i="0" u="none" strike="noStrike" baseline="0" dirty="0">
                <a:solidFill>
                  <a:srgbClr val="000000"/>
                </a:solidFill>
              </a:rPr>
              <a:t>ravel to and from the sites is excluded and will be chargeable at </a:t>
            </a:r>
            <a:r>
              <a:rPr lang="en-US" sz="1200" b="0" i="0" u="none" strike="noStrike" baseline="0" dirty="0" err="1">
                <a:solidFill>
                  <a:srgbClr val="000000"/>
                </a:solidFill>
              </a:rPr>
              <a:t>78c</a:t>
            </a:r>
            <a:r>
              <a:rPr lang="en-US" sz="1200" b="0" i="0" u="none" strike="noStrike" baseline="0" dirty="0">
                <a:solidFill>
                  <a:srgbClr val="000000"/>
                </a:solidFill>
              </a:rPr>
              <a:t> per km for own car travel</a:t>
            </a:r>
          </a:p>
        </p:txBody>
      </p:sp>
    </p:spTree>
    <p:extLst>
      <p:ext uri="{BB962C8B-B14F-4D97-AF65-F5344CB8AC3E}">
        <p14:creationId xmlns:p14="http://schemas.microsoft.com/office/powerpoint/2010/main" val="488385681"/>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592018" y="3075057"/>
            <a:ext cx="4406953" cy="707886"/>
          </a:xfrm>
          <a:prstGeom prst="rect">
            <a:avLst/>
          </a:prstGeom>
          <a:noFill/>
        </p:spPr>
        <p:txBody>
          <a:bodyPr wrap="square" rtlCol="0">
            <a:spAutoFit/>
          </a:bodyPr>
          <a:lstStyle/>
          <a:p>
            <a:pPr marL="541338" marR="0" lvl="0" indent="-541338" algn="l" defTabSz="914400" rtl="0" eaLnBrk="1" fontAlgn="auto" latinLnBrk="0" hangingPunct="1">
              <a:lnSpc>
                <a:spcPct val="100000"/>
              </a:lnSpc>
              <a:spcBef>
                <a:spcPts val="0"/>
              </a:spcBef>
              <a:spcAft>
                <a:spcPts val="0"/>
              </a:spcAft>
              <a:buClrTx/>
              <a:buSzTx/>
              <a:buFontTx/>
              <a:buNone/>
              <a:tabLst/>
              <a:defRPr/>
            </a:pPr>
            <a:r>
              <a:rPr kumimoji="0" lang="en-AU" sz="4000" b="1" i="0" u="none" strike="noStrike" kern="1200" cap="none" spc="0" normalizeH="0" baseline="0" noProof="0" dirty="0">
                <a:ln>
                  <a:noFill/>
                </a:ln>
                <a:solidFill>
                  <a:prstClr val="white"/>
                </a:solidFill>
                <a:effectLst/>
                <a:uLnTx/>
                <a:uFillTx/>
                <a:latin typeface="Calibri" panose="020F0502020204030204"/>
                <a:ea typeface="+mn-ea"/>
                <a:cs typeface="+mn-cs"/>
              </a:rPr>
              <a:t>8. Insurance</a:t>
            </a:r>
          </a:p>
        </p:txBody>
      </p:sp>
      <p:pic>
        <p:nvPicPr>
          <p:cNvPr id="7" name="Picture 2" descr="Avada Cryptocurrency Logo">
            <a:extLst>
              <a:ext uri="{FF2B5EF4-FFF2-40B4-BE49-F238E27FC236}">
                <a16:creationId xmlns:a16="http://schemas.microsoft.com/office/drawing/2014/main" id="{9440868D-723F-4583-9D5E-E50B77E47C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115" y="522911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180C3A68-3BC2-45BB-8376-85F3D349754C}"/>
              </a:ext>
            </a:extLst>
          </p:cNvPr>
          <p:cNvSpPr>
            <a:spLocks noGrp="1"/>
          </p:cNvSpPr>
          <p:nvPr>
            <p:ph type="ftr" sz="quarter" idx="11"/>
          </p:nvPr>
        </p:nvSpPr>
        <p:spPr>
          <a:xfrm>
            <a:off x="372140" y="6457661"/>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5AD1E249-2CFD-4BDE-9E06-C293DBC64ED0}"/>
              </a:ext>
            </a:extLst>
          </p:cNvPr>
          <p:cNvSpPr>
            <a:spLocks noGrp="1"/>
          </p:cNvSpPr>
          <p:nvPr>
            <p:ph type="sldNum" sz="quarter" idx="12"/>
          </p:nvPr>
        </p:nvSpPr>
        <p:spPr>
          <a:xfrm>
            <a:off x="9312564" y="6363980"/>
            <a:ext cx="2743200" cy="365125"/>
          </a:xfrm>
        </p:spPr>
        <p:txBody>
          <a:bodyPr/>
          <a:lstStyle/>
          <a:p>
            <a:fld id="{EADCA1C5-0FBF-471E-AA07-FA3A59DF0D1E}" type="slidenum">
              <a:rPr lang="en-AU" smtClean="0">
                <a:solidFill>
                  <a:schemeClr val="tx1">
                    <a:lumMod val="65000"/>
                  </a:schemeClr>
                </a:solidFill>
              </a:rPr>
              <a:t>33</a:t>
            </a:fld>
            <a:endParaRPr lang="en-AU">
              <a:solidFill>
                <a:schemeClr val="tx1">
                  <a:lumMod val="65000"/>
                </a:schemeClr>
              </a:solidFill>
            </a:endParaRPr>
          </a:p>
        </p:txBody>
      </p:sp>
      <p:graphicFrame>
        <p:nvGraphicFramePr>
          <p:cNvPr id="6" name="Table 10">
            <a:extLst>
              <a:ext uri="{FF2B5EF4-FFF2-40B4-BE49-F238E27FC236}">
                <a16:creationId xmlns:a16="http://schemas.microsoft.com/office/drawing/2014/main" id="{64EE4B61-F25B-D367-88D2-51DE0DE6DD03}"/>
              </a:ext>
            </a:extLst>
          </p:cNvPr>
          <p:cNvGraphicFramePr>
            <a:graphicFrameLocks noGrp="1"/>
          </p:cNvGraphicFramePr>
          <p:nvPr>
            <p:extLst>
              <p:ext uri="{D42A27DB-BD31-4B8C-83A1-F6EECF244321}">
                <p14:modId xmlns:p14="http://schemas.microsoft.com/office/powerpoint/2010/main" val="4077214603"/>
              </p:ext>
            </p:extLst>
          </p:nvPr>
        </p:nvGraphicFramePr>
        <p:xfrm>
          <a:off x="5705060" y="2089582"/>
          <a:ext cx="5968390" cy="2160170"/>
        </p:xfrm>
        <a:graphic>
          <a:graphicData uri="http://schemas.openxmlformats.org/drawingml/2006/table">
            <a:tbl>
              <a:tblPr firstRow="1" bandRow="1">
                <a:tableStyleId>{5C22544A-7EE6-4342-B048-85BDC9FD1C3A}</a:tableStyleId>
              </a:tblPr>
              <a:tblGrid>
                <a:gridCol w="1361423">
                  <a:extLst>
                    <a:ext uri="{9D8B030D-6E8A-4147-A177-3AD203B41FA5}">
                      <a16:colId xmlns:a16="http://schemas.microsoft.com/office/drawing/2014/main" val="3889121328"/>
                    </a:ext>
                  </a:extLst>
                </a:gridCol>
                <a:gridCol w="1025933">
                  <a:extLst>
                    <a:ext uri="{9D8B030D-6E8A-4147-A177-3AD203B41FA5}">
                      <a16:colId xmlns:a16="http://schemas.microsoft.com/office/drawing/2014/main" val="3908942081"/>
                    </a:ext>
                  </a:extLst>
                </a:gridCol>
                <a:gridCol w="1483181">
                  <a:extLst>
                    <a:ext uri="{9D8B030D-6E8A-4147-A177-3AD203B41FA5}">
                      <a16:colId xmlns:a16="http://schemas.microsoft.com/office/drawing/2014/main" val="524325368"/>
                    </a:ext>
                  </a:extLst>
                </a:gridCol>
                <a:gridCol w="899769">
                  <a:extLst>
                    <a:ext uri="{9D8B030D-6E8A-4147-A177-3AD203B41FA5}">
                      <a16:colId xmlns:a16="http://schemas.microsoft.com/office/drawing/2014/main" val="972119956"/>
                    </a:ext>
                  </a:extLst>
                </a:gridCol>
                <a:gridCol w="1198084">
                  <a:extLst>
                    <a:ext uri="{9D8B030D-6E8A-4147-A177-3AD203B41FA5}">
                      <a16:colId xmlns:a16="http://schemas.microsoft.com/office/drawing/2014/main" val="684425935"/>
                    </a:ext>
                  </a:extLst>
                </a:gridCol>
              </a:tblGrid>
              <a:tr h="331875">
                <a:tc gridSpan="5">
                  <a:txBody>
                    <a:bodyPr/>
                    <a:lstStyle/>
                    <a:p>
                      <a:pPr algn="ctr"/>
                      <a:r>
                        <a:rPr lang="en-AU"/>
                        <a:t>ODIN360 Insurance </a:t>
                      </a:r>
                    </a:p>
                  </a:txBody>
                  <a:tcPr>
                    <a:solidFill>
                      <a:srgbClr val="000033"/>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dirty="0"/>
                    </a:p>
                  </a:txBody>
                  <a:tcPr/>
                </a:tc>
                <a:extLst>
                  <a:ext uri="{0D108BD9-81ED-4DB2-BD59-A6C34878D82A}">
                    <a16:rowId xmlns:a16="http://schemas.microsoft.com/office/drawing/2014/main" val="1104518592"/>
                  </a:ext>
                </a:extLst>
              </a:tr>
              <a:tr h="331875">
                <a:tc>
                  <a:txBody>
                    <a:bodyPr/>
                    <a:lstStyle/>
                    <a:p>
                      <a:pPr algn="ctr"/>
                      <a:r>
                        <a:rPr lang="en-AU" sz="1400" b="1" dirty="0">
                          <a:solidFill>
                            <a:schemeClr val="tx1"/>
                          </a:solidFill>
                        </a:rPr>
                        <a:t>Type</a:t>
                      </a:r>
                    </a:p>
                  </a:txBody>
                  <a:tcPr>
                    <a:solidFill>
                      <a:srgbClr val="000033"/>
                    </a:solidFill>
                  </a:tcPr>
                </a:tc>
                <a:tc>
                  <a:txBody>
                    <a:bodyPr/>
                    <a:lstStyle/>
                    <a:p>
                      <a:pPr algn="ctr"/>
                      <a:r>
                        <a:rPr lang="en-AU" sz="1400" b="1" dirty="0">
                          <a:solidFill>
                            <a:schemeClr val="tx1"/>
                          </a:solidFill>
                        </a:rPr>
                        <a:t>Insurer</a:t>
                      </a:r>
                    </a:p>
                  </a:txBody>
                  <a:tcPr>
                    <a:solidFill>
                      <a:srgbClr val="000033"/>
                    </a:solidFill>
                  </a:tcPr>
                </a:tc>
                <a:tc>
                  <a:txBody>
                    <a:bodyPr/>
                    <a:lstStyle/>
                    <a:p>
                      <a:pPr algn="ctr"/>
                      <a:r>
                        <a:rPr lang="en-AU" sz="1400" b="1" dirty="0">
                          <a:solidFill>
                            <a:schemeClr val="tx1"/>
                          </a:solidFill>
                        </a:rPr>
                        <a:t>Policy No</a:t>
                      </a:r>
                    </a:p>
                  </a:txBody>
                  <a:tcPr>
                    <a:solidFill>
                      <a:srgbClr val="000033"/>
                    </a:solidFill>
                  </a:tcPr>
                </a:tc>
                <a:tc>
                  <a:txBody>
                    <a:bodyPr/>
                    <a:lstStyle/>
                    <a:p>
                      <a:pPr algn="ctr"/>
                      <a:r>
                        <a:rPr lang="en-AU" sz="1400" b="1" dirty="0">
                          <a:solidFill>
                            <a:schemeClr val="tx1"/>
                          </a:solidFill>
                        </a:rPr>
                        <a:t>Value</a:t>
                      </a:r>
                    </a:p>
                  </a:txBody>
                  <a:tcPr>
                    <a:solidFill>
                      <a:srgbClr val="000033"/>
                    </a:solidFill>
                  </a:tcPr>
                </a:tc>
                <a:tc>
                  <a:txBody>
                    <a:bodyPr/>
                    <a:lstStyle/>
                    <a:p>
                      <a:pPr algn="ctr"/>
                      <a:r>
                        <a:rPr lang="en-AU" sz="1400" b="1" dirty="0">
                          <a:solidFill>
                            <a:schemeClr val="tx1"/>
                          </a:solidFill>
                        </a:rPr>
                        <a:t>Dates</a:t>
                      </a:r>
                    </a:p>
                  </a:txBody>
                  <a:tcPr>
                    <a:solidFill>
                      <a:srgbClr val="000033"/>
                    </a:solidFill>
                  </a:tcPr>
                </a:tc>
                <a:extLst>
                  <a:ext uri="{0D108BD9-81ED-4DB2-BD59-A6C34878D82A}">
                    <a16:rowId xmlns:a16="http://schemas.microsoft.com/office/drawing/2014/main" val="3624891857"/>
                  </a:ext>
                </a:extLst>
              </a:tr>
              <a:tr h="463716">
                <a:tc>
                  <a:txBody>
                    <a:bodyPr/>
                    <a:lstStyle/>
                    <a:p>
                      <a:r>
                        <a:rPr lang="en-AU" sz="1200" dirty="0"/>
                        <a:t>Public Liability </a:t>
                      </a:r>
                    </a:p>
                  </a:txBody>
                  <a:tcPr/>
                </a:tc>
                <a:tc>
                  <a:txBody>
                    <a:bodyPr/>
                    <a:lstStyle/>
                    <a:p>
                      <a:r>
                        <a:rPr lang="en-AU" sz="1200" dirty="0">
                          <a:latin typeface="+mn-lt"/>
                        </a:rPr>
                        <a:t>Allianz </a:t>
                      </a:r>
                    </a:p>
                  </a:txBody>
                  <a:tcPr/>
                </a:tc>
                <a:tc>
                  <a:txBody>
                    <a:bodyPr/>
                    <a:lstStyle/>
                    <a:p>
                      <a:r>
                        <a:rPr lang="en-AU" sz="1200" b="0" i="0" u="none" strike="noStrike" baseline="0">
                          <a:latin typeface="+mn-lt"/>
                        </a:rPr>
                        <a:t>132SV07541COM</a:t>
                      </a:r>
                      <a:endParaRPr lang="en-AU" sz="1200">
                        <a:latin typeface="+mn-lt"/>
                      </a:endParaRPr>
                    </a:p>
                  </a:txBody>
                  <a:tcPr/>
                </a:tc>
                <a:tc>
                  <a:txBody>
                    <a:bodyPr/>
                    <a:lstStyle/>
                    <a:p>
                      <a:r>
                        <a:rPr lang="en-AU" sz="1200"/>
                        <a:t>$20m</a:t>
                      </a:r>
                    </a:p>
                  </a:txBody>
                  <a:tcPr/>
                </a:tc>
                <a:tc>
                  <a:txBody>
                    <a:bodyPr/>
                    <a:lstStyle/>
                    <a:p>
                      <a:r>
                        <a:rPr lang="en-AU" sz="1200" dirty="0"/>
                        <a:t>16/08/2023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16/08/2024</a:t>
                      </a:r>
                    </a:p>
                  </a:txBody>
                  <a:tcPr/>
                </a:tc>
                <a:extLst>
                  <a:ext uri="{0D108BD9-81ED-4DB2-BD59-A6C34878D82A}">
                    <a16:rowId xmlns:a16="http://schemas.microsoft.com/office/drawing/2014/main" val="4048250932"/>
                  </a:ext>
                </a:extLst>
              </a:tr>
              <a:tr h="535103">
                <a:tc>
                  <a:txBody>
                    <a:bodyPr/>
                    <a:lstStyle/>
                    <a:p>
                      <a:r>
                        <a:rPr lang="en-AU" sz="1200" dirty="0"/>
                        <a:t>Professional Indemnity </a:t>
                      </a:r>
                    </a:p>
                  </a:txBody>
                  <a:tcPr/>
                </a:tc>
                <a:tc>
                  <a:txBody>
                    <a:bodyPr/>
                    <a:lstStyle/>
                    <a:p>
                      <a:r>
                        <a:rPr lang="en-AU" sz="1200" dirty="0"/>
                        <a:t>AIG Australia </a:t>
                      </a:r>
                    </a:p>
                  </a:txBody>
                  <a:tcPr/>
                </a:tc>
                <a:tc>
                  <a:txBody>
                    <a:bodyPr/>
                    <a:lstStyle/>
                    <a:p>
                      <a:r>
                        <a:rPr lang="en-AU" sz="1200" b="0" i="0" u="none" strike="noStrike" kern="1200" baseline="0">
                          <a:solidFill>
                            <a:schemeClr val="dk1"/>
                          </a:solidFill>
                          <a:latin typeface="+mn-lt"/>
                          <a:ea typeface="+mn-ea"/>
                          <a:cs typeface="+mn-cs"/>
                        </a:rPr>
                        <a:t>BZF2012997</a:t>
                      </a:r>
                      <a:endParaRPr lang="en-AU" sz="1200"/>
                    </a:p>
                  </a:txBody>
                  <a:tcPr/>
                </a:tc>
                <a:tc>
                  <a:txBody>
                    <a:bodyPr/>
                    <a:lstStyle/>
                    <a:p>
                      <a:r>
                        <a:rPr lang="en-AU" sz="1200"/>
                        <a:t>$10m </a:t>
                      </a:r>
                    </a:p>
                  </a:txBody>
                  <a:tcPr/>
                </a:tc>
                <a:tc>
                  <a:txBody>
                    <a:bodyPr/>
                    <a:lstStyle/>
                    <a:p>
                      <a:r>
                        <a:rPr lang="en-AU" sz="1200" dirty="0"/>
                        <a:t>16/08/2023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16/08/2024</a:t>
                      </a:r>
                    </a:p>
                  </a:txBody>
                  <a:tcPr/>
                </a:tc>
                <a:extLst>
                  <a:ext uri="{0D108BD9-81ED-4DB2-BD59-A6C34878D82A}">
                    <a16:rowId xmlns:a16="http://schemas.microsoft.com/office/drawing/2014/main" val="80162815"/>
                  </a:ext>
                </a:extLst>
              </a:tr>
              <a:tr h="463716">
                <a:tc>
                  <a:txBody>
                    <a:bodyPr/>
                    <a:lstStyle/>
                    <a:p>
                      <a:r>
                        <a:rPr lang="en-AU" sz="1200" dirty="0"/>
                        <a:t>Workers Compensation </a:t>
                      </a:r>
                    </a:p>
                  </a:txBody>
                  <a:tcPr/>
                </a:tc>
                <a:tc>
                  <a:txBody>
                    <a:bodyPr/>
                    <a:lstStyle/>
                    <a:p>
                      <a:r>
                        <a:rPr lang="en-AU" sz="1200" dirty="0"/>
                        <a:t>DXC </a:t>
                      </a:r>
                    </a:p>
                  </a:txBody>
                  <a:tcPr/>
                </a:tc>
                <a:tc>
                  <a:txBody>
                    <a:bodyPr/>
                    <a:lstStyle/>
                    <a:p>
                      <a:r>
                        <a:rPr lang="en-AU" sz="1200" dirty="0"/>
                        <a:t>16205268</a:t>
                      </a:r>
                    </a:p>
                  </a:txBody>
                  <a:tcPr/>
                </a:tc>
                <a:tc>
                  <a:txBody>
                    <a:bodyPr/>
                    <a:lstStyle/>
                    <a:p>
                      <a:r>
                        <a:rPr lang="en-AU" sz="1200" dirty="0"/>
                        <a:t>Statutory policy</a:t>
                      </a:r>
                    </a:p>
                  </a:txBody>
                  <a:tcPr/>
                </a:tc>
                <a:tc>
                  <a:txBody>
                    <a:bodyPr/>
                    <a:lstStyle/>
                    <a:p>
                      <a:r>
                        <a:rPr lang="en-AU" sz="1200" dirty="0"/>
                        <a:t>01/07/2023</a:t>
                      </a:r>
                    </a:p>
                    <a:p>
                      <a:r>
                        <a:rPr lang="en-AU" sz="1200" dirty="0"/>
                        <a:t>30/06/2024</a:t>
                      </a:r>
                    </a:p>
                  </a:txBody>
                  <a:tcPr/>
                </a:tc>
                <a:extLst>
                  <a:ext uri="{0D108BD9-81ED-4DB2-BD59-A6C34878D82A}">
                    <a16:rowId xmlns:a16="http://schemas.microsoft.com/office/drawing/2014/main" val="3475118509"/>
                  </a:ext>
                </a:extLst>
              </a:tr>
            </a:tbl>
          </a:graphicData>
        </a:graphic>
      </p:graphicFrame>
    </p:spTree>
    <p:extLst>
      <p:ext uri="{BB962C8B-B14F-4D97-AF65-F5344CB8AC3E}">
        <p14:creationId xmlns:p14="http://schemas.microsoft.com/office/powerpoint/2010/main" val="2070945800"/>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295796" y="2942490"/>
            <a:ext cx="4215661" cy="744123"/>
          </a:xfrm>
        </p:spPr>
        <p:txBody>
          <a:bodyPr anchor="ctr">
            <a:normAutofit/>
          </a:bodyPr>
          <a:lstStyle/>
          <a:p>
            <a:pPr marL="354013" indent="-354013" algn="ctr"/>
            <a:r>
              <a:rPr lang="en-AU" sz="4000" b="1" dirty="0">
                <a:latin typeface="+mn-lt"/>
              </a:rPr>
              <a:t>9. Contact Details</a:t>
            </a:r>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DB20930-1C01-4886-B831-885681316BCF}"/>
              </a:ext>
            </a:extLst>
          </p:cNvPr>
          <p:cNvSpPr txBox="1"/>
          <p:nvPr/>
        </p:nvSpPr>
        <p:spPr>
          <a:xfrm>
            <a:off x="5981916" y="2107644"/>
            <a:ext cx="5837561" cy="36040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ea typeface="+mn-ea"/>
                <a:cs typeface="Calibri"/>
              </a:rPr>
              <a:t>If you have any questions in relation to this submission, </a:t>
            </a:r>
            <a:br>
              <a:rPr kumimoji="0" lang="en-AU" sz="1400" b="0" i="0" u="none" strike="noStrike" kern="1200" cap="none" spc="0" normalizeH="0" baseline="0" noProof="0" dirty="0">
                <a:ln>
                  <a:noFill/>
                </a:ln>
                <a:solidFill>
                  <a:prstClr val="white"/>
                </a:solidFill>
                <a:effectLst/>
                <a:uLnTx/>
                <a:uFillTx/>
                <a:ea typeface="+mn-ea"/>
                <a:cs typeface="Calibri" panose="020F0502020204030204" pitchFamily="34" charset="0"/>
              </a:rPr>
            </a:br>
            <a:r>
              <a:rPr kumimoji="0" lang="en-AU" sz="1400" b="0" i="0" u="none" strike="noStrike" kern="1200" cap="none" spc="0" normalizeH="0" baseline="0" noProof="0" dirty="0">
                <a:ln>
                  <a:noFill/>
                </a:ln>
                <a:solidFill>
                  <a:prstClr val="black"/>
                </a:solidFill>
                <a:effectLst/>
                <a:uLnTx/>
                <a:uFillTx/>
                <a:ea typeface="+mn-ea"/>
                <a:cs typeface="Calibri"/>
              </a:rPr>
              <a:t>please do not hesitate to contact:</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400" b="0" i="0" u="none" strike="noStrike" kern="1200" cap="none" spc="0" normalizeH="0" baseline="0" noProof="0" dirty="0">
              <a:ln>
                <a:noFill/>
              </a:ln>
              <a:solidFill>
                <a:prstClr val="black"/>
              </a:solidFill>
              <a:effectLst/>
              <a:uLnTx/>
              <a:uFillTx/>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400" b="1" i="0" u="none" strike="noStrike" kern="1200" cap="none" spc="0" normalizeH="0" baseline="0" noProof="0" dirty="0">
                <a:ln>
                  <a:noFill/>
                </a:ln>
                <a:solidFill>
                  <a:prstClr val="black"/>
                </a:solidFill>
                <a:effectLst/>
                <a:uLnTx/>
                <a:uFillTx/>
                <a:ea typeface="+mn-ea"/>
                <a:cs typeface="Calibri"/>
              </a:rPr>
              <a:t>Steven Wright</a:t>
            </a:r>
            <a:br>
              <a:rPr kumimoji="0" lang="en-AU" sz="1400" b="0" i="0" u="none" strike="noStrike" kern="1200" cap="none" spc="0" normalizeH="0" baseline="0" noProof="0" dirty="0">
                <a:ln>
                  <a:noFill/>
                </a:ln>
                <a:solidFill>
                  <a:prstClr val="white"/>
                </a:solidFill>
                <a:effectLst/>
                <a:uLnTx/>
                <a:uFillTx/>
                <a:ea typeface="+mn-ea"/>
                <a:cs typeface="Calibri" panose="020F0502020204030204" pitchFamily="34" charset="0"/>
              </a:rPr>
            </a:br>
            <a:r>
              <a:rPr kumimoji="0" lang="en-AU" sz="1400" b="0" i="0" u="none" strike="noStrike" kern="1200" cap="none" spc="0" normalizeH="0" baseline="0" noProof="0" dirty="0">
                <a:ln>
                  <a:noFill/>
                </a:ln>
                <a:solidFill>
                  <a:prstClr val="black"/>
                </a:solidFill>
                <a:effectLst/>
                <a:uLnTx/>
                <a:uFillTx/>
                <a:ea typeface="+mn-ea"/>
                <a:cs typeface="Calibri"/>
              </a:rPr>
              <a:t>Managing Director</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400" b="0" i="0" u="none" strike="noStrike" kern="1200" cap="none" spc="0" normalizeH="0" baseline="0" noProof="0" dirty="0" err="1">
                <a:ln>
                  <a:noFill/>
                </a:ln>
                <a:solidFill>
                  <a:prstClr val="black"/>
                </a:solidFill>
                <a:effectLst/>
                <a:uLnTx/>
                <a:uFillTx/>
                <a:ea typeface="+mn-ea"/>
                <a:cs typeface="Calibri" panose="020F0502020204030204" pitchFamily="34" charset="0"/>
              </a:rPr>
              <a:t>ODIN360</a:t>
            </a:r>
            <a:br>
              <a:rPr kumimoji="0" lang="en-AU" sz="1400" b="0" i="0" u="none" strike="noStrike" kern="1200" cap="none" spc="0" normalizeH="0" baseline="0" noProof="0" dirty="0">
                <a:ln>
                  <a:noFill/>
                </a:ln>
                <a:solidFill>
                  <a:prstClr val="white"/>
                </a:solidFill>
                <a:effectLst/>
                <a:uLnTx/>
                <a:uFillTx/>
                <a:ea typeface="+mn-ea"/>
                <a:cs typeface="Calibri" panose="020F0502020204030204" pitchFamily="34" charset="0"/>
              </a:rPr>
            </a:br>
            <a:r>
              <a:rPr kumimoji="0" lang="en-AU" sz="1400" b="0" i="0" u="none" strike="noStrike" kern="1200" cap="none" spc="0" normalizeH="0" baseline="0" noProof="0" dirty="0">
                <a:ln>
                  <a:noFill/>
                </a:ln>
                <a:solidFill>
                  <a:prstClr val="black"/>
                </a:solidFill>
                <a:effectLst/>
                <a:uLnTx/>
                <a:uFillTx/>
                <a:ea typeface="+mn-ea"/>
                <a:cs typeface="Calibri"/>
              </a:rPr>
              <a:t>E:   </a:t>
            </a:r>
            <a:r>
              <a:rPr kumimoji="0" lang="en-AU" sz="1400" b="0" i="0" u="none" strike="noStrike" kern="1200" cap="none" spc="0" normalizeH="0" baseline="0" noProof="0" dirty="0">
                <a:ln>
                  <a:noFill/>
                </a:ln>
                <a:solidFill>
                  <a:prstClr val="black"/>
                </a:solidFill>
                <a:effectLst/>
                <a:uLnTx/>
                <a:uFillTx/>
                <a:ea typeface="+mn-ea"/>
                <a:cs typeface="Calibri"/>
                <a:hlinkClick r:id="rId2">
                  <a:extLst>
                    <a:ext uri="{A12FA001-AC4F-418D-AE19-62706E023703}">
                      <ahyp:hlinkClr xmlns:ahyp="http://schemas.microsoft.com/office/drawing/2018/hyperlinkcolor" val="tx"/>
                    </a:ext>
                  </a:extLst>
                </a:hlinkClick>
              </a:rPr>
              <a:t>steven.wright@odin360.com.au</a:t>
            </a:r>
            <a:endParaRPr kumimoji="0" lang="en-AU" sz="1400" b="0" i="0" u="none" strike="noStrike" kern="1200" cap="none" spc="0" normalizeH="0" baseline="0" noProof="0" dirty="0">
              <a:ln>
                <a:noFill/>
              </a:ln>
              <a:solidFill>
                <a:prstClr val="black"/>
              </a:solidFill>
              <a:effectLst/>
              <a:uLnTx/>
              <a:uFillTx/>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ea typeface="+mn-ea"/>
                <a:cs typeface="Calibri" panose="020F0502020204030204" pitchFamily="34" charset="0"/>
              </a:rPr>
              <a:t>M: +61 407 800 518</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ea typeface="+mn-ea"/>
                <a:cs typeface="Calibri"/>
              </a:rPr>
              <a:t>W:  </a:t>
            </a:r>
            <a:r>
              <a:rPr kumimoji="0" lang="en-AU" sz="1400" b="0" i="0" u="none" strike="noStrike" kern="1200" cap="none" spc="0" normalizeH="0" baseline="0" noProof="0" dirty="0">
                <a:ln>
                  <a:noFill/>
                </a:ln>
                <a:solidFill>
                  <a:prstClr val="black"/>
                </a:solidFill>
                <a:effectLst/>
                <a:uLnTx/>
                <a:uFillTx/>
                <a:ea typeface="+mn-ea"/>
                <a:cs typeface="Calibri"/>
                <a:hlinkClick r:id="rId3">
                  <a:extLst>
                    <a:ext uri="{A12FA001-AC4F-418D-AE19-62706E023703}">
                      <ahyp:hlinkClr xmlns:ahyp="http://schemas.microsoft.com/office/drawing/2018/hyperlinkcolor" val="tx"/>
                    </a:ext>
                  </a:extLst>
                </a:hlinkClick>
              </a:rPr>
              <a:t>www.odin360.com.au</a:t>
            </a:r>
            <a:endParaRPr kumimoji="0" lang="en-AU" sz="1400" b="0" i="0" u="none" strike="noStrike" kern="1200" cap="none" spc="0" normalizeH="0" baseline="0" noProof="0" dirty="0">
              <a:ln>
                <a:noFill/>
              </a:ln>
              <a:solidFill>
                <a:prstClr val="black"/>
              </a:solidFill>
              <a:effectLst/>
              <a:uLnTx/>
              <a:uFillTx/>
              <a:ea typeface="+mn-ea"/>
              <a:cs typeface="Calibri"/>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lang="en-AU" sz="1400" dirty="0">
              <a:solidFill>
                <a:prstClr val="black"/>
              </a:solidFill>
              <a:cs typeface="Calibri"/>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AU" sz="1400" b="1" i="0" u="none" strike="noStrike" kern="1200" cap="none" spc="0" normalizeH="0" baseline="0" noProof="0" dirty="0">
              <a:ln>
                <a:noFill/>
              </a:ln>
              <a:solidFill>
                <a:prstClr val="black"/>
              </a:solidFill>
              <a:effectLst/>
              <a:uLnTx/>
              <a:uFillTx/>
              <a:ea typeface="+mn-ea"/>
              <a:cs typeface="Calibri"/>
            </a:endParaRPr>
          </a:p>
          <a:p>
            <a:pPr lvl="0">
              <a:lnSpc>
                <a:spcPct val="90000"/>
              </a:lnSpc>
              <a:spcBef>
                <a:spcPct val="0"/>
              </a:spcBef>
              <a:defRPr/>
            </a:pPr>
            <a:r>
              <a:rPr kumimoji="0" lang="en-AU" sz="1400" b="1" i="0" u="none" strike="noStrike" kern="1200" cap="none" spc="0" normalizeH="0" baseline="0" noProof="0" dirty="0" err="1">
                <a:ln>
                  <a:noFill/>
                </a:ln>
                <a:solidFill>
                  <a:prstClr val="black"/>
                </a:solidFill>
                <a:effectLst/>
                <a:uLnTx/>
                <a:uFillTx/>
                <a:ea typeface="+mn-ea"/>
                <a:cs typeface="Calibri"/>
              </a:rPr>
              <a:t>ODIN360</a:t>
            </a:r>
            <a:r>
              <a:rPr kumimoji="0" lang="en-AU" sz="1400" b="1" i="0" u="none" strike="noStrike" kern="1200" cap="none" spc="0" normalizeH="0" baseline="0" noProof="0" dirty="0">
                <a:ln>
                  <a:noFill/>
                </a:ln>
                <a:solidFill>
                  <a:prstClr val="black"/>
                </a:solidFill>
                <a:effectLst/>
                <a:uLnTx/>
                <a:uFillTx/>
                <a:ea typeface="+mn-ea"/>
                <a:cs typeface="Calibri"/>
              </a:rPr>
              <a:t> Locations:  </a:t>
            </a:r>
            <a:r>
              <a:rPr kumimoji="0" lang="en-AU" sz="1400" b="0" i="0" u="none" strike="noStrike" kern="1200" cap="none" spc="0" normalizeH="0" baseline="0" noProof="0" dirty="0">
                <a:ln>
                  <a:noFill/>
                </a:ln>
                <a:solidFill>
                  <a:prstClr val="black"/>
                </a:solidFill>
                <a:effectLst/>
                <a:uLnTx/>
                <a:uFillTx/>
                <a:ea typeface="+mn-ea"/>
                <a:cs typeface="Calibri"/>
              </a:rPr>
              <a:t>Melbourne, </a:t>
            </a:r>
            <a:r>
              <a:rPr lang="en-AU" sz="1400" dirty="0">
                <a:solidFill>
                  <a:prstClr val="black"/>
                </a:solidFill>
                <a:cs typeface="Calibri"/>
              </a:rPr>
              <a:t>Sydney, Brisbane</a:t>
            </a:r>
            <a:r>
              <a:rPr kumimoji="0" lang="en-AU" sz="1400" b="0" i="0" u="none" strike="noStrike" kern="1200" cap="none" spc="0" normalizeH="0" baseline="0" noProof="0" dirty="0">
                <a:ln>
                  <a:noFill/>
                </a:ln>
                <a:solidFill>
                  <a:prstClr val="black"/>
                </a:solidFill>
                <a:effectLst/>
                <a:uLnTx/>
                <a:uFillTx/>
                <a:ea typeface="+mn-ea"/>
                <a:cs typeface="Calibri"/>
              </a:rPr>
              <a:t>, </a:t>
            </a:r>
            <a:r>
              <a:rPr lang="en-AU" sz="1400" dirty="0">
                <a:solidFill>
                  <a:prstClr val="black"/>
                </a:solidFill>
                <a:cs typeface="Calibri"/>
              </a:rPr>
              <a:t>Perth, Gold </a:t>
            </a:r>
            <a:r>
              <a:rPr kumimoji="0" lang="en-AU" sz="1400" b="0" i="0" u="none" strike="noStrike" kern="1200" cap="none" spc="0" normalizeH="0" baseline="0" noProof="0" dirty="0">
                <a:ln>
                  <a:noFill/>
                </a:ln>
                <a:solidFill>
                  <a:prstClr val="black"/>
                </a:solidFill>
                <a:effectLst/>
                <a:uLnTx/>
                <a:uFillTx/>
                <a:ea typeface="+mn-ea"/>
                <a:cs typeface="Calibri"/>
              </a:rPr>
              <a:t>Coast, Hobart</a:t>
            </a:r>
          </a:p>
          <a:p>
            <a:pPr lvl="0">
              <a:lnSpc>
                <a:spcPct val="90000"/>
              </a:lnSpc>
              <a:spcBef>
                <a:spcPct val="0"/>
              </a:spcBef>
              <a:defRPr/>
            </a:pPr>
            <a:endParaRPr lang="en-AU" sz="1400" dirty="0">
              <a:solidFill>
                <a:prstClr val="black"/>
              </a:solidFill>
              <a:cs typeface="Calibri"/>
            </a:endParaRPr>
          </a:p>
          <a:p>
            <a:pPr lvl="0">
              <a:lnSpc>
                <a:spcPct val="90000"/>
              </a:lnSpc>
              <a:spcBef>
                <a:spcPct val="0"/>
              </a:spcBef>
              <a:defRPr/>
            </a:pPr>
            <a:endParaRPr lang="en-AU" sz="1400" dirty="0">
              <a:solidFill>
                <a:prstClr val="black"/>
              </a:solidFill>
              <a:latin typeface="Calibri" panose="020F0502020204030204"/>
              <a:cs typeface="Calibri"/>
            </a:endParaRPr>
          </a:p>
          <a:p>
            <a:pPr lvl="0">
              <a:lnSpc>
                <a:spcPct val="90000"/>
              </a:lnSpc>
              <a:spcBef>
                <a:spcPct val="0"/>
              </a:spcBef>
              <a:defRPr/>
            </a:pPr>
            <a:endParaRPr lang="en-AU" sz="1400" dirty="0">
              <a:solidFill>
                <a:prstClr val="black"/>
              </a:solidFill>
              <a:latin typeface="Calibri" panose="020F0502020204030204"/>
              <a:cs typeface="Calibri"/>
            </a:endParaRPr>
          </a:p>
          <a:p>
            <a:pPr lvl="0">
              <a:lnSpc>
                <a:spcPct val="90000"/>
              </a:lnSpc>
              <a:spcBef>
                <a:spcPct val="0"/>
              </a:spcBef>
              <a:defRPr/>
            </a:pP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lvl="0">
              <a:lnSpc>
                <a:spcPct val="90000"/>
              </a:lnSpc>
              <a:spcBef>
                <a:spcPct val="0"/>
              </a:spcBef>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030" name="Picture 6" descr="Avada Cryptocurrency Logo">
            <a:extLst>
              <a:ext uri="{FF2B5EF4-FFF2-40B4-BE49-F238E27FC236}">
                <a16:creationId xmlns:a16="http://schemas.microsoft.com/office/drawing/2014/main" id="{5FE98DEF-F3FF-4143-A420-32B9958B2A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854" y="5033374"/>
            <a:ext cx="3150236" cy="100807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91C96D21-1745-423D-806A-F91B507B3270}"/>
              </a:ext>
            </a:extLst>
          </p:cNvPr>
          <p:cNvSpPr>
            <a:spLocks noGrp="1"/>
          </p:cNvSpPr>
          <p:nvPr>
            <p:ph type="ftr" sz="quarter" idx="11"/>
          </p:nvPr>
        </p:nvSpPr>
        <p:spPr>
          <a:xfrm>
            <a:off x="510914" y="6345776"/>
            <a:ext cx="4114800" cy="365125"/>
          </a:xfrm>
        </p:spPr>
        <p:txBody>
          <a:bodyPr/>
          <a:lstStyle/>
          <a:p>
            <a:r>
              <a:rPr lang="en-AU"/>
              <a:t>Strictly Confidential</a:t>
            </a:r>
          </a:p>
        </p:txBody>
      </p:sp>
      <p:sp>
        <p:nvSpPr>
          <p:cNvPr id="8" name="Slide Number Placeholder 7">
            <a:extLst>
              <a:ext uri="{FF2B5EF4-FFF2-40B4-BE49-F238E27FC236}">
                <a16:creationId xmlns:a16="http://schemas.microsoft.com/office/drawing/2014/main" id="{D02E71BC-804F-4019-8259-2989B1ADC819}"/>
              </a:ext>
            </a:extLst>
          </p:cNvPr>
          <p:cNvSpPr>
            <a:spLocks noGrp="1"/>
          </p:cNvSpPr>
          <p:nvPr>
            <p:ph type="sldNum" sz="quarter" idx="12"/>
          </p:nvPr>
        </p:nvSpPr>
        <p:spPr>
          <a:xfrm>
            <a:off x="9076277" y="6345777"/>
            <a:ext cx="2743200" cy="365125"/>
          </a:xfrm>
        </p:spPr>
        <p:txBody>
          <a:bodyPr/>
          <a:lstStyle/>
          <a:p>
            <a:fld id="{EADCA1C5-0FBF-471E-AA07-FA3A59DF0D1E}" type="slidenum">
              <a:rPr lang="en-AU" smtClean="0">
                <a:solidFill>
                  <a:schemeClr val="tx1">
                    <a:lumMod val="65000"/>
                  </a:schemeClr>
                </a:solidFill>
              </a:rPr>
              <a:t>34</a:t>
            </a:fld>
            <a:endParaRPr lang="en-AU">
              <a:solidFill>
                <a:schemeClr val="tx1">
                  <a:lumMod val="65000"/>
                </a:schemeClr>
              </a:solidFill>
            </a:endParaRPr>
          </a:p>
        </p:txBody>
      </p:sp>
    </p:spTree>
    <p:extLst>
      <p:ext uri="{BB962C8B-B14F-4D97-AF65-F5344CB8AC3E}">
        <p14:creationId xmlns:p14="http://schemas.microsoft.com/office/powerpoint/2010/main" val="1213601610"/>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90405" y="2884345"/>
            <a:ext cx="4426644" cy="707886"/>
          </a:xfrm>
          <a:prstGeom prst="rect">
            <a:avLst/>
          </a:prstGeom>
          <a:noFill/>
        </p:spPr>
        <p:txBody>
          <a:bodyPr wrap="square" rtlCol="0">
            <a:spAutoFit/>
          </a:bodyP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4000" b="1" i="0" u="none" strike="noStrike" kern="1200" cap="none" spc="0" normalizeH="0" baseline="0" noProof="0">
                <a:ln>
                  <a:noFill/>
                </a:ln>
                <a:solidFill>
                  <a:prstClr val="white"/>
                </a:solidFill>
                <a:effectLst/>
                <a:uLnTx/>
                <a:uFillTx/>
                <a:latin typeface="Calibri" panose="020F0502020204030204"/>
                <a:ea typeface="+mn-ea"/>
                <a:cs typeface="+mn-cs"/>
              </a:rPr>
              <a:t>1. Project Overview</a:t>
            </a: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396" y="5588285"/>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E62CBA4E-664B-4133-B18A-61F2AB696B07}"/>
              </a:ext>
            </a:extLst>
          </p:cNvPr>
          <p:cNvSpPr>
            <a:spLocks noGrp="1"/>
          </p:cNvSpPr>
          <p:nvPr>
            <p:ph type="ftr" sz="quarter" idx="11"/>
          </p:nvPr>
        </p:nvSpPr>
        <p:spPr>
          <a:xfrm>
            <a:off x="2805743" y="6483846"/>
            <a:ext cx="4114800" cy="365125"/>
          </a:xfrm>
        </p:spPr>
        <p:txBody>
          <a:bodyPr/>
          <a:lstStyle/>
          <a:p>
            <a:r>
              <a:rPr lang="en-AU">
                <a:solidFill>
                  <a:schemeClr val="tx1">
                    <a:lumMod val="65000"/>
                  </a:schemeClr>
                </a:solidFill>
              </a:rPr>
              <a:t>Strictly Confidential</a:t>
            </a:r>
          </a:p>
        </p:txBody>
      </p:sp>
      <p:sp>
        <p:nvSpPr>
          <p:cNvPr id="8" name="Slide Number Placeholder 7">
            <a:extLst>
              <a:ext uri="{FF2B5EF4-FFF2-40B4-BE49-F238E27FC236}">
                <a16:creationId xmlns:a16="http://schemas.microsoft.com/office/drawing/2014/main" id="{8F7FEE22-F099-49A3-91B4-99EE7926D27E}"/>
              </a:ext>
            </a:extLst>
          </p:cNvPr>
          <p:cNvSpPr>
            <a:spLocks noGrp="1"/>
          </p:cNvSpPr>
          <p:nvPr>
            <p:ph type="sldNum" sz="quarter" idx="12"/>
          </p:nvPr>
        </p:nvSpPr>
        <p:spPr/>
        <p:txBody>
          <a:bodyPr/>
          <a:lstStyle/>
          <a:p>
            <a:fld id="{EADCA1C5-0FBF-471E-AA07-FA3A59DF0D1E}" type="slidenum">
              <a:rPr lang="en-AU" smtClean="0"/>
              <a:t>4</a:t>
            </a:fld>
            <a:endParaRPr lang="en-AU"/>
          </a:p>
        </p:txBody>
      </p:sp>
      <p:sp>
        <p:nvSpPr>
          <p:cNvPr id="4" name="TextBox 3">
            <a:extLst>
              <a:ext uri="{FF2B5EF4-FFF2-40B4-BE49-F238E27FC236}">
                <a16:creationId xmlns:a16="http://schemas.microsoft.com/office/drawing/2014/main" id="{BBE348E2-1B5C-5C6D-10E3-55EA5C375274}"/>
              </a:ext>
            </a:extLst>
          </p:cNvPr>
          <p:cNvSpPr txBox="1"/>
          <p:nvPr/>
        </p:nvSpPr>
        <p:spPr>
          <a:xfrm>
            <a:off x="5793913" y="842347"/>
            <a:ext cx="6129392" cy="5878532"/>
          </a:xfrm>
          <a:prstGeom prst="rect">
            <a:avLst/>
          </a:prstGeom>
          <a:noFill/>
        </p:spPr>
        <p:txBody>
          <a:bodyPr wrap="square" lIns="91440" tIns="45720" rIns="91440" bIns="45720" rtlCol="0" anchor="t">
            <a:spAutoFit/>
          </a:bodyPr>
          <a:lstStyle/>
          <a:p>
            <a:r>
              <a:rPr lang="en-AU" sz="1400" dirty="0">
                <a:solidFill>
                  <a:schemeClr val="bg1"/>
                </a:solidFill>
                <a:ea typeface="+mn-lt"/>
                <a:cs typeface="+mn-lt"/>
              </a:rPr>
              <a:t>ODIN360 has been requested to provide a quotation and submission to assist National Trust Victoria (NTV) in undertaking a feasibility assessment of the development of a Fashion and Dress Resource centre.</a:t>
            </a:r>
          </a:p>
          <a:p>
            <a:endParaRPr lang="en-AU" sz="800" dirty="0">
              <a:solidFill>
                <a:schemeClr val="bg1"/>
              </a:solidFill>
              <a:ea typeface="+mn-lt"/>
              <a:cs typeface="+mn-lt"/>
            </a:endParaRPr>
          </a:p>
          <a:p>
            <a:r>
              <a:rPr lang="en-AU" sz="1400" dirty="0">
                <a:solidFill>
                  <a:schemeClr val="bg1"/>
                </a:solidFill>
                <a:ea typeface="+mn-lt"/>
                <a:cs typeface="+mn-lt"/>
              </a:rPr>
              <a:t>NTV has a significant Costume Collection and is looking at how best to realise this asset for NTV and the wider community. The Costume Collection is a nationally significant collection of fashion and dress and has been collecting items since 1961.  </a:t>
            </a:r>
          </a:p>
          <a:p>
            <a:endParaRPr lang="en-AU" sz="800" dirty="0">
              <a:solidFill>
                <a:schemeClr val="bg1"/>
              </a:solidFill>
              <a:ea typeface="+mn-lt"/>
              <a:cs typeface="+mn-lt"/>
            </a:endParaRPr>
          </a:p>
          <a:p>
            <a:r>
              <a:rPr lang="en-AU" sz="1400" dirty="0">
                <a:solidFill>
                  <a:schemeClr val="bg1"/>
                </a:solidFill>
                <a:ea typeface="+mn-lt"/>
                <a:cs typeface="+mn-lt"/>
              </a:rPr>
              <a:t>The collection now includes over 7,000 items. The breadth of the collection is considerable. Its strength spans the gold-rush era through the land-boom of the 1880s. A growing and developing collecting area is mid-twentieth century costume to the present day. </a:t>
            </a:r>
          </a:p>
          <a:p>
            <a:endParaRPr lang="en-AU" sz="800" dirty="0">
              <a:solidFill>
                <a:schemeClr val="bg1"/>
              </a:solidFill>
              <a:ea typeface="+mn-lt"/>
              <a:cs typeface="+mn-lt"/>
            </a:endParaRPr>
          </a:p>
          <a:p>
            <a:r>
              <a:rPr lang="en-AU" sz="1400" dirty="0">
                <a:solidFill>
                  <a:schemeClr val="bg1"/>
                </a:solidFill>
                <a:ea typeface="+mn-lt"/>
                <a:cs typeface="+mn-lt"/>
              </a:rPr>
              <a:t>Public awareness of the collection is increasing and the outgoing loans to major public institutions such as the National Gallery of Victoria and Bendigo Art Gallery bring further attention to the Trust’s collection in the wider fashion research community.</a:t>
            </a:r>
            <a:endParaRPr lang="en-US" sz="1400" dirty="0">
              <a:solidFill>
                <a:schemeClr val="bg1"/>
              </a:solidFill>
            </a:endParaRPr>
          </a:p>
          <a:p>
            <a:endParaRPr lang="en-AU" sz="800" dirty="0">
              <a:solidFill>
                <a:schemeClr val="bg1"/>
              </a:solidFill>
              <a:cs typeface="Calibri"/>
            </a:endParaRPr>
          </a:p>
          <a:p>
            <a:r>
              <a:rPr lang="en-AU" sz="1400" dirty="0">
                <a:solidFill>
                  <a:schemeClr val="bg1"/>
                </a:solidFill>
                <a:ea typeface="+mn-lt"/>
                <a:cs typeface="+mn-lt"/>
              </a:rPr>
              <a:t>Currently the Costume Collection is housed in multiple unsatisfactory storage facilities and the future preservation of the collection is at risk if this continues.  </a:t>
            </a:r>
          </a:p>
          <a:p>
            <a:endParaRPr lang="en-AU" sz="1400" dirty="0">
              <a:solidFill>
                <a:schemeClr val="bg1"/>
              </a:solidFill>
              <a:ea typeface="+mn-lt"/>
              <a:cs typeface="+mn-lt"/>
            </a:endParaRPr>
          </a:p>
          <a:p>
            <a:r>
              <a:rPr lang="en-AU" sz="1400" dirty="0">
                <a:solidFill>
                  <a:schemeClr val="bg1"/>
                </a:solidFill>
                <a:ea typeface="+mn-lt"/>
                <a:cs typeface="+mn-lt"/>
              </a:rPr>
              <a:t>A different solution is required to ensure the preservation and presentation of the Costume Collection for the future. The proposed Fashion and Dress Resource centre is one suggested option. Better exploitation and preservation of the Collection resources is a key driver in the </a:t>
            </a:r>
            <a:r>
              <a:rPr lang="en-AU" sz="1400" dirty="0" err="1">
                <a:solidFill>
                  <a:schemeClr val="bg1"/>
                </a:solidFill>
                <a:ea typeface="+mn-lt"/>
                <a:cs typeface="+mn-lt"/>
              </a:rPr>
              <a:t>NTVV</a:t>
            </a:r>
            <a:r>
              <a:rPr lang="en-AU" sz="1400" dirty="0">
                <a:solidFill>
                  <a:schemeClr val="bg1"/>
                </a:solidFill>
                <a:ea typeface="+mn-lt"/>
                <a:cs typeface="+mn-lt"/>
              </a:rPr>
              <a:t> new Strategic Plan.</a:t>
            </a:r>
          </a:p>
          <a:p>
            <a:endParaRPr lang="en-AU" dirty="0">
              <a:solidFill>
                <a:srgbClr val="FFFFFF"/>
              </a:solidFill>
              <a:ea typeface="+mn-lt"/>
              <a:cs typeface="+mn-lt"/>
            </a:endParaRPr>
          </a:p>
          <a:p>
            <a:endParaRPr lang="en-AU" dirty="0">
              <a:solidFill>
                <a:schemeClr val="bg1"/>
              </a:solidFill>
              <a:cs typeface="Calibri"/>
            </a:endParaRPr>
          </a:p>
        </p:txBody>
      </p:sp>
    </p:spTree>
    <p:extLst>
      <p:ext uri="{BB962C8B-B14F-4D97-AF65-F5344CB8AC3E}">
        <p14:creationId xmlns:p14="http://schemas.microsoft.com/office/powerpoint/2010/main" val="2910793504"/>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defRPr/>
            </a:pPr>
            <a:r>
              <a:rPr kumimoji="0" lang="en-US" sz="2400" b="1" i="0" u="none" strike="noStrike" kern="1200" cap="none" spc="0" normalizeH="0" baseline="0" noProof="0">
                <a:ln>
                  <a:noFill/>
                </a:ln>
                <a:solidFill>
                  <a:prstClr val="white"/>
                </a:solidFill>
                <a:effectLst/>
                <a:uLnTx/>
                <a:uFillTx/>
                <a:latin typeface="Calibri" panose="020F0502020204030204" pitchFamily="34" charset="0"/>
                <a:ea typeface="+mn-ea"/>
                <a:cs typeface="+mn-cs"/>
              </a:rPr>
              <a:t>Project Overview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04719" y="6367960"/>
            <a:ext cx="2743200" cy="365125"/>
          </a:xfrm>
        </p:spPr>
        <p:txBody>
          <a:bodyPr/>
          <a:lstStyle/>
          <a:p>
            <a:fld id="{EADCA1C5-0FBF-471E-AA07-FA3A59DF0D1E}" type="slidenum">
              <a:rPr lang="en-AU" smtClean="0"/>
              <a:t>5</a:t>
            </a:fld>
            <a:endParaRPr lang="en-AU"/>
          </a:p>
        </p:txBody>
      </p:sp>
      <p:sp>
        <p:nvSpPr>
          <p:cNvPr id="5" name="TextBox 4">
            <a:extLst>
              <a:ext uri="{FF2B5EF4-FFF2-40B4-BE49-F238E27FC236}">
                <a16:creationId xmlns:a16="http://schemas.microsoft.com/office/drawing/2014/main" id="{F08C6289-DC7E-709C-8A36-84F448D24F3F}"/>
              </a:ext>
            </a:extLst>
          </p:cNvPr>
          <p:cNvSpPr txBox="1"/>
          <p:nvPr/>
        </p:nvSpPr>
        <p:spPr>
          <a:xfrm>
            <a:off x="282312" y="773985"/>
            <a:ext cx="7148502" cy="609397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NTV has developed a draft Vision document, which is to be used as guidance in the development of this project which outlines the aspirations and possible solutions for realising value from this important asset.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This vision is outlined in the </a:t>
            </a:r>
            <a:r>
              <a:rPr kumimoji="0" lang="en-AU" sz="1400" b="0" i="1"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"Fashion &amp; Dress Resource Centre - A state-of-the-art research, learning, display &amp; storage facility" </a:t>
            </a: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document</a:t>
            </a:r>
            <a:r>
              <a:rPr kumimoji="0" lang="en-AU" sz="1400" b="0" i="1"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a:t>
            </a: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Prior to this draft Vision, much historic work had been done over the years to reposition and capitalise on the costume collection as a resource.  </a:t>
            </a:r>
            <a:r>
              <a:rPr lang="en-AU" sz="1400" dirty="0">
                <a:solidFill>
                  <a:prstClr val="black"/>
                </a:solidFill>
                <a:latin typeface="Calibri" panose="020F0502020204030204"/>
                <a:ea typeface="Calibri" panose="020F0502020204030204"/>
                <a:cs typeface="Calibri" panose="020F0502020204030204"/>
              </a:rPr>
              <a:t>These activities have developed in an opportunistic fashion and the NTV now believes it is timely to take a more strategic approach to managing the collection. </a:t>
            </a:r>
            <a:endPar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NTV has had a Significance Assessment of the Costume Collection undertaken and also a Preservation Needs Assessment which will be reviewed as part of the project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srgbClr val="FFFFFF"/>
              </a:solidFill>
              <a:effectLst/>
              <a:uLnTx/>
              <a:uFillTx/>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It is our understanding of the Project that it will be specifically tasked with</a:t>
            </a:r>
            <a:r>
              <a:rPr lang="en-AU" sz="1400" dirty="0">
                <a:solidFill>
                  <a:prstClr val="black"/>
                </a:solidFill>
                <a:latin typeface="Calibri" panose="020F0502020204030204"/>
                <a:ea typeface="Calibri" panose="020F0502020204030204"/>
                <a:cs typeface="Calibri" panose="020F0502020204030204"/>
              </a:rPr>
              <a:t> </a:t>
            </a: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developing a feasibility assessment for the Costume Collection based on an interim issues and options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This issue and options paper will identify a range of activities that could be undertaken by </a:t>
            </a:r>
            <a:r>
              <a:rPr kumimoji="0" lang="en-AU" sz="1400" b="0" i="0" u="none" strike="noStrike" kern="1200" cap="none" spc="0" normalizeH="0" baseline="0" noProof="0" dirty="0" err="1">
                <a:ln>
                  <a:noFill/>
                </a:ln>
                <a:solidFill>
                  <a:prstClr val="black"/>
                </a:solidFill>
                <a:effectLst/>
                <a:uLnTx/>
                <a:uFillTx/>
                <a:latin typeface="Calibri" panose="020F0502020204030204"/>
                <a:ea typeface="Calibri" panose="020F0502020204030204"/>
                <a:cs typeface="Calibri" panose="020F0502020204030204"/>
              </a:rPr>
              <a:t>NTVV</a:t>
            </a: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 in line with their current vision.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This may include other options or elements recommended by ODIN360 based on the analysis undertaken.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ODIN360 will rely on NTV staff to provide regular feedback throughout the project on areas such as costume/fashion expertise, NTV finances and investment appetite, internal procedures, marketing, costs, operational aspects and opportunities for linking the fashion collection with other </a:t>
            </a:r>
            <a:r>
              <a:rPr kumimoji="0" lang="en-AU" sz="1400" b="0" i="0" u="none" strike="noStrike" kern="1200" cap="none" spc="0" normalizeH="0" baseline="0" noProof="0" dirty="0" err="1">
                <a:ln>
                  <a:noFill/>
                </a:ln>
                <a:solidFill>
                  <a:prstClr val="black"/>
                </a:solidFill>
                <a:effectLst/>
                <a:uLnTx/>
                <a:uFillTx/>
                <a:latin typeface="Calibri" panose="020F0502020204030204"/>
                <a:ea typeface="Calibri" panose="020F0502020204030204"/>
                <a:cs typeface="Calibri" panose="020F0502020204030204"/>
              </a:rPr>
              <a:t>NTVV</a:t>
            </a:r>
            <a:r>
              <a:rPr kumimoji="0" lang="en-AU" sz="14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 building and other assets</a:t>
            </a:r>
            <a:r>
              <a:rPr lang="en-AU" sz="1400" dirty="0">
                <a:solidFill>
                  <a:prstClr val="black"/>
                </a:solidFill>
                <a:latin typeface="Calibri" panose="020F0502020204030204"/>
                <a:ea typeface="Calibri" panose="020F0502020204030204"/>
                <a:cs typeface="Calibri" panose="020F0502020204030204"/>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800" dirty="0">
              <a:solidFill>
                <a:prstClr val="black"/>
              </a:solidFill>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a:solidFill>
                  <a:prstClr val="black"/>
                </a:solidFill>
                <a:latin typeface="Calibri" panose="020F0502020204030204"/>
                <a:ea typeface="Calibri" panose="020F0502020204030204"/>
                <a:cs typeface="Calibri" panose="020F0502020204030204"/>
              </a:rPr>
              <a:t>The methodology that ODIN360 will use in undertaking this project for NTV is detailed below.  </a:t>
            </a: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20C49FF6-E804-C37F-1E6C-89FFD00540E0}"/>
              </a:ext>
            </a:extLst>
          </p:cNvPr>
          <p:cNvPicPr>
            <a:picLocks noChangeAspect="1"/>
          </p:cNvPicPr>
          <p:nvPr/>
        </p:nvPicPr>
        <p:blipFill rotWithShape="1">
          <a:blip r:embed="rId3"/>
          <a:srcRect r="1976"/>
          <a:stretch/>
        </p:blipFill>
        <p:spPr>
          <a:xfrm>
            <a:off x="7644384" y="640560"/>
            <a:ext cx="3994099" cy="5755757"/>
          </a:xfrm>
          <a:prstGeom prst="rect">
            <a:avLst/>
          </a:prstGeom>
        </p:spPr>
      </p:pic>
    </p:spTree>
    <p:extLst>
      <p:ext uri="{BB962C8B-B14F-4D97-AF65-F5344CB8AC3E}">
        <p14:creationId xmlns:p14="http://schemas.microsoft.com/office/powerpoint/2010/main" val="193357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7B3FE4-244F-4800-8BB5-1A93D52FB1D3}"/>
              </a:ext>
            </a:extLst>
          </p:cNvPr>
          <p:cNvSpPr/>
          <p:nvPr/>
        </p:nvSpPr>
        <p:spPr>
          <a:xfrm>
            <a:off x="0" y="-1"/>
            <a:ext cx="12192000" cy="447831"/>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defRPr/>
            </a:pPr>
            <a:r>
              <a:rPr kumimoji="0" lang="en-US" sz="2400" b="1" i="0" u="none" strike="noStrike" kern="1200" cap="none" spc="0" normalizeH="0" baseline="0" noProof="0">
                <a:ln>
                  <a:noFill/>
                </a:ln>
                <a:solidFill>
                  <a:prstClr val="white"/>
                </a:solidFill>
                <a:effectLst/>
                <a:uLnTx/>
                <a:uFillTx/>
                <a:latin typeface="Calibri" panose="020F0502020204030204" pitchFamily="34" charset="0"/>
                <a:ea typeface="+mn-ea"/>
                <a:cs typeface="+mn-cs"/>
              </a:rPr>
              <a:t>Project Overview </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B0A7A9F1-8DFF-4F11-B388-04003D2AE238}"/>
              </a:ext>
            </a:extLst>
          </p:cNvPr>
          <p:cNvSpPr>
            <a:spLocks noGrp="1"/>
          </p:cNvSpPr>
          <p:nvPr>
            <p:ph type="ftr" sz="quarter" idx="11"/>
          </p:nvPr>
        </p:nvSpPr>
        <p:spPr>
          <a:xfrm>
            <a:off x="8844404" y="6424675"/>
            <a:ext cx="4114800" cy="365125"/>
          </a:xfrm>
        </p:spPr>
        <p:txBody>
          <a:bodyPr/>
          <a:lstStyle/>
          <a:p>
            <a:r>
              <a:rPr lang="en-AU"/>
              <a:t>Strictly Confidential</a:t>
            </a:r>
          </a:p>
        </p:txBody>
      </p:sp>
      <p:sp>
        <p:nvSpPr>
          <p:cNvPr id="9" name="Slide Number Placeholder 8">
            <a:extLst>
              <a:ext uri="{FF2B5EF4-FFF2-40B4-BE49-F238E27FC236}">
                <a16:creationId xmlns:a16="http://schemas.microsoft.com/office/drawing/2014/main" id="{B767CB67-CDCD-4CDA-8FA6-774054C8C068}"/>
              </a:ext>
            </a:extLst>
          </p:cNvPr>
          <p:cNvSpPr>
            <a:spLocks noGrp="1"/>
          </p:cNvSpPr>
          <p:nvPr>
            <p:ph type="sldNum" sz="quarter" idx="12"/>
          </p:nvPr>
        </p:nvSpPr>
        <p:spPr>
          <a:xfrm>
            <a:off x="9304719" y="6367960"/>
            <a:ext cx="2743200" cy="365125"/>
          </a:xfrm>
        </p:spPr>
        <p:txBody>
          <a:bodyPr/>
          <a:lstStyle/>
          <a:p>
            <a:fld id="{EADCA1C5-0FBF-471E-AA07-FA3A59DF0D1E}" type="slidenum">
              <a:rPr lang="en-AU" smtClean="0"/>
              <a:t>6</a:t>
            </a:fld>
            <a:endParaRPr lang="en-AU"/>
          </a:p>
        </p:txBody>
      </p:sp>
      <p:pic>
        <p:nvPicPr>
          <p:cNvPr id="10" name="Picture 9">
            <a:extLst>
              <a:ext uri="{FF2B5EF4-FFF2-40B4-BE49-F238E27FC236}">
                <a16:creationId xmlns:a16="http://schemas.microsoft.com/office/drawing/2014/main" id="{9B22C204-A840-C51A-B145-7E58B62FFEA2}"/>
              </a:ext>
            </a:extLst>
          </p:cNvPr>
          <p:cNvPicPr>
            <a:picLocks noChangeAspect="1"/>
          </p:cNvPicPr>
          <p:nvPr/>
        </p:nvPicPr>
        <p:blipFill>
          <a:blip r:embed="rId3"/>
          <a:stretch>
            <a:fillRect/>
          </a:stretch>
        </p:blipFill>
        <p:spPr>
          <a:xfrm>
            <a:off x="5383986" y="2174724"/>
            <a:ext cx="6280511" cy="1532212"/>
          </a:xfrm>
          <a:prstGeom prst="rect">
            <a:avLst/>
          </a:prstGeom>
        </p:spPr>
      </p:pic>
      <p:sp>
        <p:nvSpPr>
          <p:cNvPr id="12" name="TextBox 7">
            <a:extLst>
              <a:ext uri="{FF2B5EF4-FFF2-40B4-BE49-F238E27FC236}">
                <a16:creationId xmlns:a16="http://schemas.microsoft.com/office/drawing/2014/main" id="{8D980436-0500-6935-D946-61A36B9BC424}"/>
              </a:ext>
            </a:extLst>
          </p:cNvPr>
          <p:cNvSpPr txBox="1"/>
          <p:nvPr/>
        </p:nvSpPr>
        <p:spPr>
          <a:xfrm>
            <a:off x="344624" y="1929898"/>
            <a:ext cx="4561715" cy="3400931"/>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q"/>
              <a:tabLst/>
              <a:defRPr/>
            </a:pPr>
            <a:r>
              <a:rPr kumimoji="0" lang="en-US" sz="1400" b="1" i="0" u="none" strike="noStrike" kern="1200" cap="none" spc="0" normalizeH="0" baseline="0" noProof="0" dirty="0">
                <a:ln>
                  <a:noFill/>
                </a:ln>
                <a:solidFill>
                  <a:srgbClr val="070809"/>
                </a:solidFill>
                <a:effectLst/>
                <a:uLnTx/>
                <a:uFillTx/>
                <a:ea typeface="+mn-ea"/>
                <a:cs typeface="+mn-cs"/>
              </a:rPr>
              <a:t>41%</a:t>
            </a:r>
            <a:r>
              <a:rPr kumimoji="0" lang="en-US" sz="1400" b="0" i="0" u="none" strike="noStrike" kern="1200" cap="none" spc="0" normalizeH="0" baseline="0" noProof="0" dirty="0">
                <a:ln>
                  <a:noFill/>
                </a:ln>
                <a:solidFill>
                  <a:srgbClr val="070809"/>
                </a:solidFill>
                <a:effectLst/>
                <a:uLnTx/>
                <a:uFillTx/>
                <a:ea typeface="+mn-ea"/>
                <a:cs typeface="+mn-cs"/>
              </a:rPr>
              <a:t> of Australians are either </a:t>
            </a:r>
            <a:r>
              <a:rPr kumimoji="0" lang="en-US" sz="1400" b="1" i="0" u="none" strike="noStrike" kern="1200" cap="none" spc="0" normalizeH="0" baseline="0" noProof="0" dirty="0">
                <a:ln>
                  <a:noFill/>
                </a:ln>
                <a:solidFill>
                  <a:srgbClr val="070809"/>
                </a:solidFill>
                <a:effectLst/>
                <a:uLnTx/>
                <a:uFillTx/>
                <a:ea typeface="+mn-ea"/>
                <a:cs typeface="+mn-cs"/>
              </a:rPr>
              <a:t>extremely interested or reasonably interested in attending an Australian history of fashion exhibition </a:t>
            </a:r>
            <a:r>
              <a:rPr kumimoji="0" lang="en-US" sz="1400" b="0" i="0" u="none" strike="noStrike" kern="1200" cap="none" spc="0" normalizeH="0" baseline="0" noProof="0" dirty="0">
                <a:ln>
                  <a:noFill/>
                </a:ln>
                <a:solidFill>
                  <a:srgbClr val="070809"/>
                </a:solidFill>
                <a:effectLst/>
                <a:uLnTx/>
                <a:uFillTx/>
                <a:ea typeface="+mn-ea"/>
                <a:cs typeface="+mn-cs"/>
              </a:rPr>
              <a:t>so it appears that there is enough initial consumer appeal for this type of new event product with a select part of the community.</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q"/>
              <a:tabLst/>
              <a:defRPr/>
            </a:pPr>
            <a:r>
              <a:rPr kumimoji="0" lang="en-US" sz="1400" b="1" i="0" u="none" strike="noStrike" kern="1200" cap="none" spc="0" normalizeH="0" baseline="0" noProof="0" dirty="0">
                <a:ln>
                  <a:noFill/>
                </a:ln>
                <a:solidFill>
                  <a:srgbClr val="070809"/>
                </a:solidFill>
                <a:effectLst/>
                <a:uLnTx/>
                <a:uFillTx/>
                <a:ea typeface="+mn-ea"/>
                <a:cs typeface="+mn-cs"/>
              </a:rPr>
              <a:t>In Victoria </a:t>
            </a:r>
            <a:r>
              <a:rPr kumimoji="0" lang="en-US" sz="1400" b="0" i="0" u="none" strike="noStrike" kern="1200" cap="none" spc="0" normalizeH="0" baseline="0" noProof="0" dirty="0">
                <a:ln>
                  <a:noFill/>
                </a:ln>
                <a:solidFill>
                  <a:srgbClr val="070809"/>
                </a:solidFill>
                <a:effectLst/>
                <a:uLnTx/>
                <a:uFillTx/>
                <a:ea typeface="+mn-ea"/>
                <a:cs typeface="+mn-cs"/>
              </a:rPr>
              <a:t>for example, those who are extremely interested in attending such an exhibition would amount to </a:t>
            </a:r>
            <a:r>
              <a:rPr kumimoji="0" lang="en-US" sz="1400" b="1" i="0" u="none" strike="noStrike" kern="1200" cap="none" spc="0" normalizeH="0" baseline="0" noProof="0" dirty="0">
                <a:ln>
                  <a:noFill/>
                </a:ln>
                <a:solidFill>
                  <a:srgbClr val="070809"/>
                </a:solidFill>
                <a:effectLst/>
                <a:uLnTx/>
                <a:uFillTx/>
                <a:ea typeface="+mn-ea"/>
                <a:cs typeface="+mn-cs"/>
              </a:rPr>
              <a:t>almost 1 million people</a:t>
            </a:r>
            <a:r>
              <a:rPr kumimoji="0" lang="en-US" sz="1400" b="0" i="0" u="none" strike="noStrike" kern="1200" cap="none" spc="0" normalizeH="0" baseline="0" noProof="0" dirty="0">
                <a:ln>
                  <a:noFill/>
                </a:ln>
                <a:solidFill>
                  <a:srgbClr val="070809"/>
                </a:solidFill>
                <a:effectLst/>
                <a:uLnTx/>
                <a:uFillTx/>
                <a:ea typeface="+mn-ea"/>
                <a:cs typeface="+mn-cs"/>
              </a:rPr>
              <a:t>.</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070809"/>
                </a:solidFill>
                <a:effectLst/>
                <a:uLnTx/>
                <a:uFillTx/>
                <a:ea typeface="+mn-ea"/>
                <a:cs typeface="+mn-cs"/>
              </a:rPr>
              <a:t>This will of course </a:t>
            </a:r>
            <a:r>
              <a:rPr kumimoji="0" lang="en-US" sz="1400" b="1" i="0" u="none" strike="noStrike" kern="1200" cap="none" spc="0" normalizeH="0" baseline="0" noProof="0" dirty="0">
                <a:ln>
                  <a:noFill/>
                </a:ln>
                <a:solidFill>
                  <a:srgbClr val="070809"/>
                </a:solidFill>
                <a:effectLst/>
                <a:uLnTx/>
                <a:uFillTx/>
                <a:ea typeface="+mn-ea"/>
                <a:cs typeface="+mn-cs"/>
              </a:rPr>
              <a:t>need further consumer concept testing </a:t>
            </a:r>
            <a:r>
              <a:rPr kumimoji="0" lang="en-US" sz="1400" b="0" i="0" u="none" strike="noStrike" kern="1200" cap="none" spc="0" normalizeH="0" baseline="0" noProof="0" dirty="0">
                <a:ln>
                  <a:noFill/>
                </a:ln>
                <a:solidFill>
                  <a:srgbClr val="070809"/>
                </a:solidFill>
                <a:effectLst/>
                <a:uLnTx/>
                <a:uFillTx/>
                <a:ea typeface="+mn-ea"/>
                <a:cs typeface="+mn-cs"/>
              </a:rPr>
              <a:t>but this was a positive finding for the potential levels of appeal.</a:t>
            </a:r>
            <a:endParaRPr lang="en-US" sz="1400" b="0" i="0" u="none" strike="noStrike" kern="1200" cap="none" spc="0" normalizeH="0" baseline="0" noProof="0">
              <a:ln>
                <a:noFill/>
              </a:ln>
              <a:solidFill>
                <a:srgbClr val="070809"/>
              </a:solidFill>
              <a:effectLst/>
              <a:uLnTx/>
              <a:uFillTx/>
              <a:cs typeface="Calibri"/>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AU" sz="1200" b="1" i="0" u="none" strike="noStrike" kern="1200" cap="none" spc="0" normalizeH="0" baseline="0" noProof="0" dirty="0">
              <a:ln>
                <a:noFill/>
              </a:ln>
              <a:solidFill>
                <a:srgbClr val="070809"/>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AU" sz="1200" b="1" i="0" u="none" strike="noStrike" kern="1200" cap="none" spc="0" normalizeH="0" baseline="0" noProof="0" dirty="0">
              <a:ln>
                <a:noFill/>
              </a:ln>
              <a:solidFill>
                <a:srgbClr val="070809"/>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AU" sz="1200" b="1" i="0" u="none" strike="noStrike" kern="1200" cap="none" spc="0" normalizeH="0" baseline="0" noProof="0" dirty="0">
              <a:ln>
                <a:noFill/>
              </a:ln>
              <a:solidFill>
                <a:srgbClr val="070809"/>
              </a:solidFill>
              <a:effectLst/>
              <a:uLnTx/>
              <a:uFillTx/>
              <a:latin typeface="Arial"/>
              <a:ea typeface="+mn-ea"/>
              <a:cs typeface="+mn-cs"/>
            </a:endParaRPr>
          </a:p>
        </p:txBody>
      </p:sp>
      <p:sp>
        <p:nvSpPr>
          <p:cNvPr id="14" name="TextBox 13">
            <a:extLst>
              <a:ext uri="{FF2B5EF4-FFF2-40B4-BE49-F238E27FC236}">
                <a16:creationId xmlns:a16="http://schemas.microsoft.com/office/drawing/2014/main" id="{775D8263-9C4D-940A-52D8-64CF103DCF8D}"/>
              </a:ext>
            </a:extLst>
          </p:cNvPr>
          <p:cNvSpPr txBox="1"/>
          <p:nvPr/>
        </p:nvSpPr>
        <p:spPr>
          <a:xfrm>
            <a:off x="344624" y="782927"/>
            <a:ext cx="11023198" cy="1056700"/>
          </a:xfrm>
          <a:prstGeom prst="rect">
            <a:avLst/>
          </a:prstGeom>
          <a:noFill/>
        </p:spPr>
        <p:txBody>
          <a:bodyPr wrap="square" lIns="91440" tIns="45720" rIns="91440" bIns="45720" anchor="t">
            <a:spAutoFit/>
          </a:bodyPr>
          <a:lstStyle/>
          <a:p>
            <a:pPr>
              <a:spcAft>
                <a:spcPts val="600"/>
              </a:spcAft>
            </a:pPr>
            <a:r>
              <a:rPr lang="en-US" sz="1400" dirty="0">
                <a:ea typeface="Arial" panose="020B0604020202020204" pitchFamily="34" charset="0"/>
                <a:cs typeface="Times New Roman"/>
              </a:rPr>
              <a:t>During the preparation of this submission, our market research partner </a:t>
            </a:r>
            <a:r>
              <a:rPr lang="en-US" sz="1400" dirty="0" err="1">
                <a:ea typeface="Arial" panose="020B0604020202020204" pitchFamily="34" charset="0"/>
                <a:cs typeface="Times New Roman"/>
              </a:rPr>
              <a:t>JMP</a:t>
            </a:r>
            <a:r>
              <a:rPr lang="en-US" sz="1400" dirty="0">
                <a:ea typeface="Arial" panose="020B0604020202020204" pitchFamily="34" charset="0"/>
                <a:cs typeface="Times New Roman"/>
              </a:rPr>
              <a:t> Consultants was able to undertake </a:t>
            </a:r>
            <a:r>
              <a:rPr lang="en-US" sz="1400" dirty="0">
                <a:effectLst/>
                <a:ea typeface="Arial" panose="020B0604020202020204" pitchFamily="34" charset="0"/>
                <a:cs typeface="Times New Roman"/>
              </a:rPr>
              <a:t>a preliminary online survey </a:t>
            </a:r>
            <a:r>
              <a:rPr lang="en-US" sz="1400" b="1" dirty="0">
                <a:effectLst/>
                <a:ea typeface="Arial" panose="020B0604020202020204" pitchFamily="34" charset="0"/>
                <a:cs typeface="Times New Roman"/>
              </a:rPr>
              <a:t>snapshot of 208</a:t>
            </a:r>
            <a:r>
              <a:rPr lang="en-US" sz="1400" b="1" dirty="0">
                <a:ea typeface="Arial" panose="020B0604020202020204" pitchFamily="34" charset="0"/>
                <a:cs typeface="Times New Roman"/>
              </a:rPr>
              <a:t> </a:t>
            </a:r>
            <a:r>
              <a:rPr lang="en-US" sz="1400" b="1" dirty="0">
                <a:effectLst/>
                <a:ea typeface="Arial" panose="020B0604020202020204" pitchFamily="34" charset="0"/>
                <a:cs typeface="Times New Roman"/>
              </a:rPr>
              <a:t>Australians</a:t>
            </a:r>
            <a:r>
              <a:rPr lang="en-US" sz="1400" dirty="0">
                <a:effectLst/>
                <a:ea typeface="Arial" panose="020B0604020202020204" pitchFamily="34" charset="0"/>
                <a:cs typeface="Times New Roman"/>
              </a:rPr>
              <a:t> (via our online Research Panel provider </a:t>
            </a:r>
            <a:r>
              <a:rPr lang="en-US" sz="1400" dirty="0" err="1">
                <a:effectLst/>
                <a:ea typeface="Arial" panose="020B0604020202020204" pitchFamily="34" charset="0"/>
                <a:cs typeface="Times New Roman"/>
              </a:rPr>
              <a:t>Dynata</a:t>
            </a:r>
            <a:r>
              <a:rPr lang="en-US" sz="1400" dirty="0">
                <a:effectLst/>
                <a:ea typeface="Arial" panose="020B0604020202020204" pitchFamily="34" charset="0"/>
                <a:cs typeface="Times New Roman"/>
              </a:rPr>
              <a:t>) with respect to the level of interest in a history of Australian fashion exhibition.</a:t>
            </a:r>
            <a:r>
              <a:rPr lang="en-US" sz="1400" dirty="0">
                <a:ea typeface="Arial" panose="020B0604020202020204" pitchFamily="34" charset="0"/>
                <a:cs typeface="Times New Roman"/>
              </a:rPr>
              <a:t> </a:t>
            </a:r>
            <a:endParaRPr lang="en-US" sz="1400" dirty="0">
              <a:effectLst/>
              <a:ea typeface="Arial" panose="020B0604020202020204" pitchFamily="34" charset="0"/>
              <a:cs typeface="Times New Roman"/>
            </a:endParaRPr>
          </a:p>
          <a:p>
            <a:pPr>
              <a:spcAft>
                <a:spcPts val="200"/>
              </a:spcAft>
            </a:pPr>
            <a:r>
              <a:rPr lang="en-US" sz="1400" dirty="0">
                <a:ea typeface="Arial" panose="020B0604020202020204" pitchFamily="34" charset="0"/>
                <a:cs typeface="Times New Roman"/>
              </a:rPr>
              <a:t>This high level research was undertaken on 14 August, 2023</a:t>
            </a:r>
          </a:p>
          <a:p>
            <a:pPr>
              <a:spcAft>
                <a:spcPts val="200"/>
              </a:spcAft>
            </a:pPr>
            <a:r>
              <a:rPr lang="en-US" sz="1400" dirty="0">
                <a:ea typeface="Arial" panose="020B0604020202020204" pitchFamily="34" charset="0"/>
                <a:cs typeface="Times New Roman"/>
              </a:rPr>
              <a:t>and showed that</a:t>
            </a:r>
            <a:r>
              <a:rPr lang="en-US" sz="1400" dirty="0">
                <a:effectLst/>
                <a:ea typeface="Arial" panose="020B0604020202020204" pitchFamily="34" charset="0"/>
                <a:cs typeface="Times New Roman"/>
              </a:rPr>
              <a:t>:</a:t>
            </a:r>
            <a:r>
              <a:rPr lang="en-US" sz="1400" dirty="0">
                <a:ea typeface="Arial" panose="020B0604020202020204" pitchFamily="34" charset="0"/>
                <a:cs typeface="Times New Roman"/>
              </a:rPr>
              <a:t> </a:t>
            </a:r>
            <a:endParaRPr lang="en-US" sz="1400" dirty="0">
              <a:ea typeface="Arial" panose="020B06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76605D1E-527F-F2D3-C5D2-188779308ABA}"/>
              </a:ext>
            </a:extLst>
          </p:cNvPr>
          <p:cNvSpPr txBox="1"/>
          <p:nvPr/>
        </p:nvSpPr>
        <p:spPr>
          <a:xfrm>
            <a:off x="344624" y="4642391"/>
            <a:ext cx="11557206" cy="1508105"/>
          </a:xfrm>
          <a:prstGeom prst="rect">
            <a:avLst/>
          </a:prstGeom>
          <a:noFill/>
        </p:spPr>
        <p:txBody>
          <a:bodyPr wrap="square" rtlCol="0">
            <a:spAutoFit/>
          </a:bodyPr>
          <a:lstStyle/>
          <a:p>
            <a:r>
              <a:rPr lang="en-AU" sz="1400" dirty="0"/>
              <a:t>Market research is a key part of the project and we have detailed below the proposed methodology, but these preliminary findings are very encouraging and show there is likely to be a solid base of support from which to build the project. This is further supported by the strong attendances and visitation to the fashion events and activities held at the Bendigo Art Gallery (as detailed on page 19 below). That visitation data, through sources such as Tourism Research Australia, will also enable us to extrapolate potential interest and visitation in the NTV project. </a:t>
            </a:r>
          </a:p>
          <a:p>
            <a:endParaRPr lang="en-AU" sz="800" dirty="0"/>
          </a:p>
          <a:p>
            <a:r>
              <a:rPr lang="en-AU" sz="1400" dirty="0"/>
              <a:t>ODIN360 has great pleasure in submitting this proposal to undertake the Fashion and Dess Resource Feasibility Assessment for </a:t>
            </a:r>
            <a:r>
              <a:rPr lang="en-AU" sz="1400" dirty="0" err="1"/>
              <a:t>NTVV</a:t>
            </a:r>
            <a:r>
              <a:rPr lang="en-AU" sz="1400" dirty="0"/>
              <a:t>. We look forward to discussing it with you.</a:t>
            </a:r>
          </a:p>
        </p:txBody>
      </p:sp>
    </p:spTree>
    <p:extLst>
      <p:ext uri="{BB962C8B-B14F-4D97-AF65-F5344CB8AC3E}">
        <p14:creationId xmlns:p14="http://schemas.microsoft.com/office/powerpoint/2010/main" val="4254564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A6AE02D-4E2B-4543-8656-E409B33796C4}"/>
              </a:ext>
            </a:extLst>
          </p:cNvPr>
          <p:cNvSpPr/>
          <p:nvPr/>
        </p:nvSpPr>
        <p:spPr>
          <a:xfrm>
            <a:off x="0" y="0"/>
            <a:ext cx="12192000" cy="6858000"/>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3" name="Freeform: Shape 72">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076" name="Picture 4" descr="A person standing in front of a rack of clothes&#10;&#10;Description automatically generated">
            <a:extLst>
              <a:ext uri="{FF2B5EF4-FFF2-40B4-BE49-F238E27FC236}">
                <a16:creationId xmlns:a16="http://schemas.microsoft.com/office/drawing/2014/main" id="{09997369-A874-4A91-A701-34F3A4893BA4}"/>
              </a:ext>
            </a:extLst>
          </p:cNvPr>
          <p:cNvPicPr>
            <a:picLocks noChangeAspect="1" noChangeArrowheads="1"/>
          </p:cNvPicPr>
          <p:nvPr/>
        </p:nvPicPr>
        <p:blipFill>
          <a:blip r:embed="rId2"/>
          <a:srcRect t="3306" b="3306"/>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3497B91F-0FC3-4C9C-A53C-6A5AE362EAC0}"/>
              </a:ext>
            </a:extLst>
          </p:cNvPr>
          <p:cNvSpPr>
            <a:spLocks noGrp="1"/>
          </p:cNvSpPr>
          <p:nvPr>
            <p:ph type="ftr" sz="quarter" idx="11"/>
          </p:nvPr>
        </p:nvSpPr>
        <p:spPr>
          <a:xfrm>
            <a:off x="4038600" y="6524942"/>
            <a:ext cx="4114800" cy="365125"/>
          </a:xfrm>
        </p:spPr>
        <p:txBody>
          <a:bodyPr>
            <a:normAutofit/>
          </a:bodyPr>
          <a:lstStyle/>
          <a:p>
            <a:pPr>
              <a:spcAft>
                <a:spcPts val="600"/>
              </a:spcAft>
            </a:pPr>
            <a:r>
              <a:rPr lang="en-AU">
                <a:solidFill>
                  <a:schemeClr val="bg1"/>
                </a:solidFill>
              </a:rPr>
              <a:t>Strictly Confidential</a:t>
            </a:r>
          </a:p>
        </p:txBody>
      </p:sp>
      <p:sp>
        <p:nvSpPr>
          <p:cNvPr id="3" name="Slide Number Placeholder 2">
            <a:extLst>
              <a:ext uri="{FF2B5EF4-FFF2-40B4-BE49-F238E27FC236}">
                <a16:creationId xmlns:a16="http://schemas.microsoft.com/office/drawing/2014/main" id="{FA17E547-7633-4BF8-941D-C11C33D4A6A4}"/>
              </a:ext>
            </a:extLst>
          </p:cNvPr>
          <p:cNvSpPr>
            <a:spLocks noGrp="1"/>
          </p:cNvSpPr>
          <p:nvPr>
            <p:ph type="sldNum" sz="quarter" idx="12"/>
          </p:nvPr>
        </p:nvSpPr>
        <p:spPr>
          <a:xfrm>
            <a:off x="8610600" y="6356350"/>
            <a:ext cx="2743200" cy="365125"/>
          </a:xfrm>
        </p:spPr>
        <p:txBody>
          <a:bodyPr>
            <a:normAutofit/>
          </a:bodyPr>
          <a:lstStyle/>
          <a:p>
            <a:pPr>
              <a:spcAft>
                <a:spcPts val="600"/>
              </a:spcAft>
            </a:pPr>
            <a:fld id="{55FCC7B9-557A-41D4-8A2D-5047258E851C}" type="slidenum">
              <a:rPr lang="en-AU" smtClean="0"/>
              <a:pPr>
                <a:spcAft>
                  <a:spcPts val="600"/>
                </a:spcAft>
              </a:pPr>
              <a:t>7</a:t>
            </a:fld>
            <a:endParaRPr lang="en-AU"/>
          </a:p>
        </p:txBody>
      </p:sp>
    </p:spTree>
    <p:extLst>
      <p:ext uri="{BB962C8B-B14F-4D97-AF65-F5344CB8AC3E}">
        <p14:creationId xmlns:p14="http://schemas.microsoft.com/office/powerpoint/2010/main" val="1696272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35892-FC58-43FA-B7F4-DFFB88DE57BA}"/>
              </a:ext>
            </a:extLst>
          </p:cNvPr>
          <p:cNvSpPr>
            <a:spLocks noGrp="1"/>
          </p:cNvSpPr>
          <p:nvPr>
            <p:ph type="title"/>
          </p:nvPr>
        </p:nvSpPr>
        <p:spPr>
          <a:xfrm>
            <a:off x="480992" y="-28295"/>
            <a:ext cx="4045471" cy="916587"/>
          </a:xfrm>
        </p:spPr>
        <p:txBody>
          <a:bodyPr anchor="ctr">
            <a:normAutofit fontScale="90000"/>
          </a:bodyPr>
          <a:lstStyle/>
          <a:p>
            <a:pPr algn="ctr"/>
            <a:br>
              <a:rPr lang="en-AU" sz="4800" b="1"/>
            </a:br>
            <a:br>
              <a:rPr lang="en-AU" sz="4800" b="1"/>
            </a:br>
            <a:endParaRPr lang="en-AU" sz="4800" b="1"/>
          </a:p>
        </p:txBody>
      </p:sp>
      <p:sp>
        <p:nvSpPr>
          <p:cNvPr id="12"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E401AB3-0653-45D8-B7AD-A920FB1EF164}"/>
              </a:ext>
            </a:extLst>
          </p:cNvPr>
          <p:cNvSpPr txBox="1"/>
          <p:nvPr/>
        </p:nvSpPr>
        <p:spPr>
          <a:xfrm>
            <a:off x="245996" y="2810454"/>
            <a:ext cx="4752976" cy="1323439"/>
          </a:xfrm>
          <a:prstGeom prst="rect">
            <a:avLst/>
          </a:prstGeom>
          <a:noFill/>
        </p:spPr>
        <p:txBody>
          <a:bodyPr wrap="square" rtlCol="0">
            <a:spAutoFit/>
          </a:bodyPr>
          <a:lstStyle/>
          <a:p>
            <a:pPr marL="536575" marR="0" lvl="0" indent="-536575" algn="l" defTabSz="914400" rtl="0" eaLnBrk="1" fontAlgn="auto" latinLnBrk="0" hangingPunct="1">
              <a:lnSpc>
                <a:spcPct val="100000"/>
              </a:lnSpc>
              <a:spcBef>
                <a:spcPts val="0"/>
              </a:spcBef>
              <a:spcAft>
                <a:spcPts val="0"/>
              </a:spcAft>
              <a:buClrTx/>
              <a:buSzTx/>
              <a:buFontTx/>
              <a:buNone/>
              <a:tabLst/>
              <a:defRPr/>
            </a:pPr>
            <a:r>
              <a:rPr kumimoji="0" lang="en-AU" sz="4000" b="1" i="0" u="none" strike="noStrike" kern="1200" cap="none" spc="0" normalizeH="0" baseline="0" noProof="0">
                <a:ln>
                  <a:noFill/>
                </a:ln>
                <a:solidFill>
                  <a:prstClr val="white"/>
                </a:solidFill>
                <a:effectLst/>
                <a:uLnTx/>
                <a:uFillTx/>
                <a:latin typeface="Calibri" panose="020F0502020204030204"/>
                <a:ea typeface="+mn-ea"/>
                <a:cs typeface="+mn-cs"/>
              </a:rPr>
              <a:t>2. </a:t>
            </a:r>
            <a:r>
              <a:rPr lang="en-AU" sz="4000" b="1" err="1">
                <a:solidFill>
                  <a:prstClr val="white"/>
                </a:solidFill>
                <a:latin typeface="Calibri" panose="020F0502020204030204"/>
              </a:rPr>
              <a:t>ODIN360</a:t>
            </a:r>
            <a:r>
              <a:rPr lang="en-AU" sz="4000" b="1">
                <a:solidFill>
                  <a:prstClr val="white"/>
                </a:solidFill>
                <a:latin typeface="Calibri" panose="020F0502020204030204"/>
              </a:rPr>
              <a:t> &amp; the project team </a:t>
            </a:r>
            <a:endParaRPr kumimoji="0" lang="en-AU" sz="40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2" descr="Avada Cryptocurrency Logo">
            <a:extLst>
              <a:ext uri="{FF2B5EF4-FFF2-40B4-BE49-F238E27FC236}">
                <a16:creationId xmlns:a16="http://schemas.microsoft.com/office/drawing/2014/main" id="{281DA7DC-1E38-4ECC-8FC6-C2D9E3E5A7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79" y="5440503"/>
            <a:ext cx="2383895" cy="762846"/>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4143F2E9-B187-4975-81DD-EE6EB251270C}"/>
              </a:ext>
            </a:extLst>
          </p:cNvPr>
          <p:cNvSpPr>
            <a:spLocks noGrp="1"/>
          </p:cNvSpPr>
          <p:nvPr>
            <p:ph type="ftr" sz="quarter" idx="11"/>
          </p:nvPr>
        </p:nvSpPr>
        <p:spPr>
          <a:xfrm>
            <a:off x="8605347" y="6561137"/>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Strictly Confidential</a:t>
            </a:r>
          </a:p>
        </p:txBody>
      </p:sp>
      <p:sp>
        <p:nvSpPr>
          <p:cNvPr id="8" name="Slide Number Placeholder 7">
            <a:extLst>
              <a:ext uri="{FF2B5EF4-FFF2-40B4-BE49-F238E27FC236}">
                <a16:creationId xmlns:a16="http://schemas.microsoft.com/office/drawing/2014/main" id="{1F20D835-508C-4AAB-8945-7A33BA23DDE4}"/>
              </a:ext>
            </a:extLst>
          </p:cNvPr>
          <p:cNvSpPr>
            <a:spLocks noGrp="1"/>
          </p:cNvSpPr>
          <p:nvPr>
            <p:ph type="sldNum" sz="quarter" idx="12"/>
          </p:nvPr>
        </p:nvSpPr>
        <p:spPr>
          <a:xfrm>
            <a:off x="9339274" y="6561136"/>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CA1C5-0FBF-471E-AA07-FA3A59DF0D1E}" type="slidenum">
              <a:rPr kumimoji="0" lang="en-AU" sz="1200" b="0" i="0" u="none" strike="noStrike" kern="1200" cap="none" spc="0" normalizeH="0" baseline="0" noProof="0" smtClean="0">
                <a:ln>
                  <a:noFill/>
                </a:ln>
                <a:solidFill>
                  <a:prstClr val="white">
                    <a:lumMod val="6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0EBC6F01-9440-2DA6-4E2A-CF1AAC9C5074}"/>
              </a:ext>
            </a:extLst>
          </p:cNvPr>
          <p:cNvSpPr txBox="1"/>
          <p:nvPr/>
        </p:nvSpPr>
        <p:spPr>
          <a:xfrm>
            <a:off x="5760653" y="1733521"/>
            <a:ext cx="6207579" cy="3924151"/>
          </a:xfrm>
          <a:prstGeom prst="rect">
            <a:avLst/>
          </a:prstGeom>
          <a:noFill/>
        </p:spPr>
        <p:txBody>
          <a:bodyPr wrap="square">
            <a:spAutoFit/>
          </a:bodyPr>
          <a:lstStyle/>
          <a:p>
            <a:pPr lvl="0">
              <a:spcAft>
                <a:spcPts val="600"/>
              </a:spcAft>
              <a:defRPr/>
            </a:pPr>
            <a:r>
              <a:rPr kumimoji="0" lang="en-AU" sz="1400" b="0" i="0" u="none" strike="noStrike" kern="1200" cap="none" spc="0" normalizeH="0" baseline="0" noProof="0" dirty="0" err="1">
                <a:ln>
                  <a:noFill/>
                </a:ln>
                <a:solidFill>
                  <a:prstClr val="black"/>
                </a:solidFill>
                <a:effectLst/>
                <a:uLnTx/>
                <a:uFillTx/>
                <a:latin typeface="Calibri" panose="020F0502020204030204"/>
                <a:ea typeface="+mn-ea"/>
                <a:cs typeface="+mn-cs"/>
              </a:rPr>
              <a:t>ODIN360</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 is one of Australia’s most experienced consulting and business advisory firms that focuses on strategy, destination planning &amp; development, economic &amp; feasibility analysis, investment attraction, tourism </a:t>
            </a:r>
            <a:r>
              <a:rPr lang="en-AU" sz="1400" dirty="0">
                <a:solidFill>
                  <a:prstClr val="black"/>
                </a:solidFill>
              </a:rPr>
              <a:t>&amp; product </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development and stakeholder engagement – all of which are core aspects of this project.</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Our innovative model allows </a:t>
            </a:r>
            <a:r>
              <a:rPr kumimoji="0" lang="en-AU" sz="1400" b="0" i="0" u="none" strike="noStrike" kern="1200" cap="none" spc="0" normalizeH="0" baseline="0" noProof="0" dirty="0" err="1">
                <a:ln>
                  <a:noFill/>
                </a:ln>
                <a:solidFill>
                  <a:prstClr val="black"/>
                </a:solidFill>
                <a:effectLst/>
                <a:uLnTx/>
                <a:uFillTx/>
                <a:latin typeface="Calibri" panose="020F0502020204030204"/>
                <a:ea typeface="+mn-ea"/>
                <a:cs typeface="+mn-cs"/>
              </a:rPr>
              <a:t>ODIN360</a:t>
            </a: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 to create specialist and bespoke “project eco-systems”. We create teams of senior specialists who are experts in their field who undertake the work themselves.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mn-cs"/>
              </a:rPr>
              <a:t>We do not hand work off to juniors with limited knowledge, experience or understanding of the issues at hand. This guarantees that we provide the best possible advice and service to our clients.</a:t>
            </a:r>
            <a:endParaRPr lang="en-AU" sz="1400" dirty="0">
              <a:solidFill>
                <a:schemeClr val="bg1"/>
              </a:solidFill>
              <a:latin typeface="Calibri" panose="020F0502020204030204"/>
            </a:endParaRPr>
          </a:p>
          <a:p>
            <a:pPr>
              <a:spcAft>
                <a:spcPts val="600"/>
              </a:spcAft>
              <a:defRPr/>
            </a:pPr>
            <a:r>
              <a:rPr lang="en-AU" sz="1400" dirty="0" err="1">
                <a:solidFill>
                  <a:schemeClr val="bg1"/>
                </a:solidFill>
                <a:latin typeface="Calibri" panose="020F0502020204030204"/>
                <a:cs typeface="Calibri"/>
              </a:rPr>
              <a:t>ODIN360</a:t>
            </a:r>
            <a:r>
              <a:rPr lang="en-AU" sz="1400" dirty="0">
                <a:solidFill>
                  <a:schemeClr val="bg1"/>
                </a:solidFill>
                <a:latin typeface="Calibri" panose="020F0502020204030204"/>
                <a:cs typeface="Calibri"/>
              </a:rPr>
              <a:t> has also recently been appointed to the Victorian State </a:t>
            </a:r>
            <a:r>
              <a:rPr lang="en-AU" sz="1400" dirty="0">
                <a:solidFill>
                  <a:schemeClr val="bg1"/>
                </a:solidFill>
                <a:cs typeface="Calibri"/>
              </a:rPr>
              <a:t>Government Contract Purchasing Panel across numerous categories of services including feasibility analysis.</a:t>
            </a:r>
            <a:endParaRPr lang="en-AU" sz="1400" b="0" i="0" u="none" strike="noStrike" kern="1200" cap="none" spc="0" normalizeH="0" baseline="0" noProof="0" dirty="0">
              <a:ln>
                <a:noFill/>
              </a:ln>
              <a:solidFill>
                <a:schemeClr val="bg1"/>
              </a:solidFill>
              <a:effectLst/>
              <a:uLnTx/>
              <a:uFillTx/>
              <a:latin typeface="Calibri" panose="020F0502020204030204"/>
              <a:ea typeface="Calibri"/>
              <a:cs typeface="Calibri"/>
            </a:endParaRPr>
          </a:p>
          <a:p>
            <a:pPr>
              <a:spcAft>
                <a:spcPts val="600"/>
              </a:spcAft>
              <a:defRPr/>
            </a:pPr>
            <a:r>
              <a:rPr lang="en-AU" sz="1400" dirty="0">
                <a:solidFill>
                  <a:schemeClr val="bg1"/>
                </a:solidFill>
                <a:latin typeface="Calibri" panose="020F0502020204030204"/>
                <a:ea typeface="Calibri"/>
                <a:cs typeface="Calibri"/>
              </a:rPr>
              <a:t>The key items that make </a:t>
            </a:r>
            <a:r>
              <a:rPr lang="en-AU" sz="1400" dirty="0" err="1">
                <a:solidFill>
                  <a:schemeClr val="bg1"/>
                </a:solidFill>
                <a:latin typeface="Calibri" panose="020F0502020204030204"/>
                <a:ea typeface="Calibri"/>
                <a:cs typeface="Calibri"/>
              </a:rPr>
              <a:t>ODIN360</a:t>
            </a:r>
            <a:r>
              <a:rPr lang="en-AU" sz="1400" dirty="0">
                <a:solidFill>
                  <a:schemeClr val="bg1"/>
                </a:solidFill>
                <a:latin typeface="Calibri" panose="020F0502020204030204"/>
                <a:ea typeface="Calibri"/>
                <a:cs typeface="Calibri"/>
              </a:rPr>
              <a:t> different (and in our view preferred)  to other consultants is set out below.</a:t>
            </a:r>
            <a:endParaRPr lang="en-AU" sz="1400" b="0" i="0" u="none" strike="noStrike" kern="1200" cap="none" spc="0" normalizeH="0" baseline="0" noProof="0" dirty="0">
              <a:ln>
                <a:noFill/>
              </a:ln>
              <a:solidFill>
                <a:schemeClr val="bg1"/>
              </a:solidFill>
              <a:effectLst/>
              <a:uLnTx/>
              <a:uFillTx/>
              <a:latin typeface="Calibri" panose="020F0502020204030204"/>
              <a:ea typeface="Calibri"/>
              <a:cs typeface="Calibri"/>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AU"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247640721"/>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3E8182A-50D0-4870-A180-E1CB4C90D9C2}"/>
              </a:ext>
            </a:extLst>
          </p:cNvPr>
          <p:cNvSpPr/>
          <p:nvPr/>
        </p:nvSpPr>
        <p:spPr>
          <a:xfrm>
            <a:off x="0" y="0"/>
            <a:ext cx="12192000" cy="526694"/>
          </a:xfrm>
          <a:prstGeom prst="rect">
            <a:avLst/>
          </a:prstGeom>
          <a:solidFill>
            <a:srgbClr val="0000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err="1">
                <a:ln>
                  <a:noFill/>
                </a:ln>
                <a:solidFill>
                  <a:prstClr val="white"/>
                </a:solidFill>
                <a:effectLst/>
                <a:uLnTx/>
                <a:uFillTx/>
                <a:latin typeface="Calibri" panose="020F0502020204030204" pitchFamily="34" charset="0"/>
                <a:ea typeface="+mn-ea"/>
                <a:cs typeface="+mn-cs"/>
              </a:rPr>
              <a:t>ODIN360</a:t>
            </a:r>
            <a:r>
              <a:rPr kumimoji="0" lang="en-US" sz="2400" b="1" i="0" u="none" strike="noStrike" kern="1200" cap="none" spc="0" normalizeH="0" baseline="0" noProof="0">
                <a:ln>
                  <a:noFill/>
                </a:ln>
                <a:solidFill>
                  <a:prstClr val="white"/>
                </a:solidFill>
                <a:effectLst/>
                <a:uLnTx/>
                <a:uFillTx/>
                <a:latin typeface="Calibri" panose="020F0502020204030204" pitchFamily="34" charset="0"/>
                <a:ea typeface="+mn-ea"/>
                <a:cs typeface="+mn-cs"/>
              </a:rPr>
              <a:t> &amp; Project Team Overview</a:t>
            </a:r>
            <a:endParaRPr kumimoji="0" lang="en-AU"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4CE5711D-576B-47C9-BEF3-BB170E6D998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Strictly Confidential</a:t>
            </a:r>
          </a:p>
        </p:txBody>
      </p:sp>
      <p:sp>
        <p:nvSpPr>
          <p:cNvPr id="5" name="Slide Number Placeholder 4">
            <a:extLst>
              <a:ext uri="{FF2B5EF4-FFF2-40B4-BE49-F238E27FC236}">
                <a16:creationId xmlns:a16="http://schemas.microsoft.com/office/drawing/2014/main" id="{196895E4-2392-45C4-9041-9769A28982DE}"/>
              </a:ext>
            </a:extLst>
          </p:cNvPr>
          <p:cNvSpPr>
            <a:spLocks noGrp="1"/>
          </p:cNvSpPr>
          <p:nvPr>
            <p:ph type="sldNum" sz="quarter" idx="12"/>
          </p:nvPr>
        </p:nvSpPr>
        <p:spPr>
          <a:xfrm>
            <a:off x="9268968"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C7B9-557A-41D4-8A2D-5047258E851C}" type="slidenum">
              <a:rPr kumimoji="0" lang="en-A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Diagram 2">
            <a:extLst>
              <a:ext uri="{FF2B5EF4-FFF2-40B4-BE49-F238E27FC236}">
                <a16:creationId xmlns:a16="http://schemas.microsoft.com/office/drawing/2014/main" id="{8DB756F7-530B-432E-AD84-9FAD82F18DE2}"/>
              </a:ext>
            </a:extLst>
          </p:cNvPr>
          <p:cNvGraphicFramePr/>
          <p:nvPr>
            <p:extLst>
              <p:ext uri="{D42A27DB-BD31-4B8C-83A1-F6EECF244321}">
                <p14:modId xmlns:p14="http://schemas.microsoft.com/office/powerpoint/2010/main" val="2055444695"/>
              </p:ext>
            </p:extLst>
          </p:nvPr>
        </p:nvGraphicFramePr>
        <p:xfrm>
          <a:off x="350473" y="1033668"/>
          <a:ext cx="11305703" cy="5241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70DBAEF0-0A26-BEC9-C1BD-38EA5E982445}"/>
              </a:ext>
            </a:extLst>
          </p:cNvPr>
          <p:cNvSpPr txBox="1"/>
          <p:nvPr/>
        </p:nvSpPr>
        <p:spPr>
          <a:xfrm>
            <a:off x="3343046" y="5025543"/>
            <a:ext cx="2362810" cy="830997"/>
          </a:xfrm>
          <a:prstGeom prst="rect">
            <a:avLst/>
          </a:prstGeom>
          <a:noFill/>
        </p:spPr>
        <p:txBody>
          <a:bodyPr wrap="square" rtlCol="0">
            <a:spAutoFit/>
          </a:bodyPr>
          <a:lstStyle/>
          <a:p>
            <a:pPr algn="ctr"/>
            <a:r>
              <a:rPr lang="en-AU" sz="1600" dirty="0">
                <a:solidFill>
                  <a:schemeClr val="bg1"/>
                </a:solidFill>
              </a:rPr>
              <a:t>Our </a:t>
            </a:r>
            <a:r>
              <a:rPr lang="en-AU" sz="1600" b="1" dirty="0">
                <a:solidFill>
                  <a:schemeClr val="bg1"/>
                </a:solidFill>
              </a:rPr>
              <a:t>key insights are all evidence based</a:t>
            </a:r>
            <a:r>
              <a:rPr lang="en-AU" sz="1600" dirty="0">
                <a:solidFill>
                  <a:schemeClr val="bg1"/>
                </a:solidFill>
              </a:rPr>
              <a:t>. Not just an opinion </a:t>
            </a:r>
          </a:p>
        </p:txBody>
      </p:sp>
    </p:spTree>
    <p:extLst>
      <p:ext uri="{BB962C8B-B14F-4D97-AF65-F5344CB8AC3E}">
        <p14:creationId xmlns:p14="http://schemas.microsoft.com/office/powerpoint/2010/main" val="2673715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6768</Words>
  <Application>Microsoft Office PowerPoint</Application>
  <PresentationFormat>Widescreen</PresentationFormat>
  <Paragraphs>670</Paragraphs>
  <Slides>34</Slides>
  <Notes>28</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34</vt:i4>
      </vt:variant>
    </vt:vector>
  </HeadingPairs>
  <TitlesOfParts>
    <vt:vector size="43" baseType="lpstr">
      <vt:lpstr>-apple-system</vt:lpstr>
      <vt:lpstr>Arial</vt:lpstr>
      <vt:lpstr>Calibri</vt:lpstr>
      <vt:lpstr>Calibri Light</vt:lpstr>
      <vt:lpstr>Times New Roman</vt:lpstr>
      <vt:lpstr>Wingdings</vt:lpstr>
      <vt:lpstr>Office Theme</vt:lpstr>
      <vt:lpstr>1_Office Theme</vt:lpstr>
      <vt:lpstr>2_Office Theme</vt:lpstr>
      <vt:lpstr>PowerPoint Presentation</vt:lpstr>
      <vt:lpstr>PowerPoint Presentation</vt:lpstr>
      <vt:lpstr>PowerPoint Presentation</vt:lpstr>
      <vt:lpstr>  </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PowerPoint Presentation</vt:lpstr>
      <vt:lpstr>  </vt:lpstr>
      <vt:lpstr>  </vt:lpstr>
      <vt:lpstr>  </vt:lpstr>
      <vt:lpstr>9. Contact Details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Wright</dc:creator>
  <cp:lastModifiedBy>Steven Wright</cp:lastModifiedBy>
  <cp:revision>1</cp:revision>
  <dcterms:created xsi:type="dcterms:W3CDTF">2021-08-27T02:24:24Z</dcterms:created>
  <dcterms:modified xsi:type="dcterms:W3CDTF">2023-08-28T00:27:12Z</dcterms:modified>
</cp:coreProperties>
</file>