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F5050"/>
    <a:srgbClr val="757575"/>
    <a:srgbClr val="4472C4"/>
    <a:srgbClr val="0066CC"/>
    <a:srgbClr val="33CCFF"/>
    <a:srgbClr val="66FF33"/>
    <a:srgbClr val="FF9933"/>
    <a:srgbClr val="FFFF66"/>
    <a:srgbClr val="2D3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ie Isenwater" userId="972e6dcb6c31f9d8" providerId="LiveId" clId="{DCD267D0-EDC3-4B89-8655-D41A4147465A}"/>
    <pc:docChg chg="delSld">
      <pc:chgData name="Jamie Isenwater" userId="972e6dcb6c31f9d8" providerId="LiveId" clId="{DCD267D0-EDC3-4B89-8655-D41A4147465A}" dt="2023-08-28T13:12:56.056" v="10" actId="47"/>
      <pc:docMkLst>
        <pc:docMk/>
      </pc:docMkLst>
      <pc:sldChg chg="del">
        <pc:chgData name="Jamie Isenwater" userId="972e6dcb6c31f9d8" providerId="LiveId" clId="{DCD267D0-EDC3-4B89-8655-D41A4147465A}" dt="2023-08-28T13:12:50.441" v="0" actId="47"/>
        <pc:sldMkLst>
          <pc:docMk/>
          <pc:sldMk cId="1328984382" sldId="256"/>
        </pc:sldMkLst>
      </pc:sldChg>
      <pc:sldChg chg="del">
        <pc:chgData name="Jamie Isenwater" userId="972e6dcb6c31f9d8" providerId="LiveId" clId="{DCD267D0-EDC3-4B89-8655-D41A4147465A}" dt="2023-08-28T13:12:50.441" v="0" actId="47"/>
        <pc:sldMkLst>
          <pc:docMk/>
          <pc:sldMk cId="856331836" sldId="257"/>
        </pc:sldMkLst>
      </pc:sldChg>
      <pc:sldChg chg="del">
        <pc:chgData name="Jamie Isenwater" userId="972e6dcb6c31f9d8" providerId="LiveId" clId="{DCD267D0-EDC3-4B89-8655-D41A4147465A}" dt="2023-08-28T13:12:50.441" v="0" actId="47"/>
        <pc:sldMkLst>
          <pc:docMk/>
          <pc:sldMk cId="632287575" sldId="259"/>
        </pc:sldMkLst>
      </pc:sldChg>
      <pc:sldChg chg="del">
        <pc:chgData name="Jamie Isenwater" userId="972e6dcb6c31f9d8" providerId="LiveId" clId="{DCD267D0-EDC3-4B89-8655-D41A4147465A}" dt="2023-08-28T13:12:50.441" v="0" actId="47"/>
        <pc:sldMkLst>
          <pc:docMk/>
          <pc:sldMk cId="3775253573" sldId="260"/>
        </pc:sldMkLst>
      </pc:sldChg>
      <pc:sldChg chg="del">
        <pc:chgData name="Jamie Isenwater" userId="972e6dcb6c31f9d8" providerId="LiveId" clId="{DCD267D0-EDC3-4B89-8655-D41A4147465A}" dt="2023-08-28T13:12:50.441" v="0" actId="47"/>
        <pc:sldMkLst>
          <pc:docMk/>
          <pc:sldMk cId="130094275" sldId="261"/>
        </pc:sldMkLst>
      </pc:sldChg>
      <pc:sldChg chg="del">
        <pc:chgData name="Jamie Isenwater" userId="972e6dcb6c31f9d8" providerId="LiveId" clId="{DCD267D0-EDC3-4B89-8655-D41A4147465A}" dt="2023-08-28T13:12:52.319" v="1" actId="47"/>
        <pc:sldMkLst>
          <pc:docMk/>
          <pc:sldMk cId="2194483096" sldId="262"/>
        </pc:sldMkLst>
      </pc:sldChg>
      <pc:sldChg chg="del">
        <pc:chgData name="Jamie Isenwater" userId="972e6dcb6c31f9d8" providerId="LiveId" clId="{DCD267D0-EDC3-4B89-8655-D41A4147465A}" dt="2023-08-28T13:12:52.948" v="2" actId="47"/>
        <pc:sldMkLst>
          <pc:docMk/>
          <pc:sldMk cId="2912135348" sldId="263"/>
        </pc:sldMkLst>
      </pc:sldChg>
      <pc:sldChg chg="del">
        <pc:chgData name="Jamie Isenwater" userId="972e6dcb6c31f9d8" providerId="LiveId" clId="{DCD267D0-EDC3-4B89-8655-D41A4147465A}" dt="2023-08-28T13:12:50.441" v="0" actId="47"/>
        <pc:sldMkLst>
          <pc:docMk/>
          <pc:sldMk cId="3705050916" sldId="264"/>
        </pc:sldMkLst>
      </pc:sldChg>
      <pc:sldChg chg="del">
        <pc:chgData name="Jamie Isenwater" userId="972e6dcb6c31f9d8" providerId="LiveId" clId="{DCD267D0-EDC3-4B89-8655-D41A4147465A}" dt="2023-08-28T13:12:50.441" v="0" actId="47"/>
        <pc:sldMkLst>
          <pc:docMk/>
          <pc:sldMk cId="3642539581" sldId="265"/>
        </pc:sldMkLst>
      </pc:sldChg>
      <pc:sldChg chg="del">
        <pc:chgData name="Jamie Isenwater" userId="972e6dcb6c31f9d8" providerId="LiveId" clId="{DCD267D0-EDC3-4B89-8655-D41A4147465A}" dt="2023-08-28T13:12:50.441" v="0" actId="47"/>
        <pc:sldMkLst>
          <pc:docMk/>
          <pc:sldMk cId="1655701130" sldId="266"/>
        </pc:sldMkLst>
      </pc:sldChg>
      <pc:sldChg chg="del">
        <pc:chgData name="Jamie Isenwater" userId="972e6dcb6c31f9d8" providerId="LiveId" clId="{DCD267D0-EDC3-4B89-8655-D41A4147465A}" dt="2023-08-28T13:12:54.510" v="3" actId="47"/>
        <pc:sldMkLst>
          <pc:docMk/>
          <pc:sldMk cId="3560465900" sldId="268"/>
        </pc:sldMkLst>
      </pc:sldChg>
      <pc:sldChg chg="del">
        <pc:chgData name="Jamie Isenwater" userId="972e6dcb6c31f9d8" providerId="LiveId" clId="{DCD267D0-EDC3-4B89-8655-D41A4147465A}" dt="2023-08-28T13:12:54.702" v="4" actId="47"/>
        <pc:sldMkLst>
          <pc:docMk/>
          <pc:sldMk cId="4069368286" sldId="269"/>
        </pc:sldMkLst>
      </pc:sldChg>
      <pc:sldChg chg="del">
        <pc:chgData name="Jamie Isenwater" userId="972e6dcb6c31f9d8" providerId="LiveId" clId="{DCD267D0-EDC3-4B89-8655-D41A4147465A}" dt="2023-08-28T13:12:54.843" v="5" actId="47"/>
        <pc:sldMkLst>
          <pc:docMk/>
          <pc:sldMk cId="3743663301" sldId="270"/>
        </pc:sldMkLst>
      </pc:sldChg>
      <pc:sldChg chg="del">
        <pc:chgData name="Jamie Isenwater" userId="972e6dcb6c31f9d8" providerId="LiveId" clId="{DCD267D0-EDC3-4B89-8655-D41A4147465A}" dt="2023-08-28T13:12:55.046" v="6" actId="47"/>
        <pc:sldMkLst>
          <pc:docMk/>
          <pc:sldMk cId="1008067926" sldId="271"/>
        </pc:sldMkLst>
      </pc:sldChg>
      <pc:sldChg chg="del">
        <pc:chgData name="Jamie Isenwater" userId="972e6dcb6c31f9d8" providerId="LiveId" clId="{DCD267D0-EDC3-4B89-8655-D41A4147465A}" dt="2023-08-28T13:12:55.187" v="7" actId="47"/>
        <pc:sldMkLst>
          <pc:docMk/>
          <pc:sldMk cId="1972375724" sldId="272"/>
        </pc:sldMkLst>
      </pc:sldChg>
      <pc:sldChg chg="del">
        <pc:chgData name="Jamie Isenwater" userId="972e6dcb6c31f9d8" providerId="LiveId" clId="{DCD267D0-EDC3-4B89-8655-D41A4147465A}" dt="2023-08-28T13:12:55.353" v="8" actId="47"/>
        <pc:sldMkLst>
          <pc:docMk/>
          <pc:sldMk cId="2966668641" sldId="273"/>
        </pc:sldMkLst>
      </pc:sldChg>
      <pc:sldChg chg="del">
        <pc:chgData name="Jamie Isenwater" userId="972e6dcb6c31f9d8" providerId="LiveId" clId="{DCD267D0-EDC3-4B89-8655-D41A4147465A}" dt="2023-08-28T13:12:55.837" v="9" actId="47"/>
        <pc:sldMkLst>
          <pc:docMk/>
          <pc:sldMk cId="3881558747" sldId="274"/>
        </pc:sldMkLst>
      </pc:sldChg>
      <pc:sldChg chg="del">
        <pc:chgData name="Jamie Isenwater" userId="972e6dcb6c31f9d8" providerId="LiveId" clId="{DCD267D0-EDC3-4B89-8655-D41A4147465A}" dt="2023-08-28T13:12:56.056" v="10" actId="47"/>
        <pc:sldMkLst>
          <pc:docMk/>
          <pc:sldMk cId="4235265282" sldId="27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FEA5E-0356-0C9A-7DD2-B6F7979D0A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B48EAA-07AE-016C-DB09-ADFF684B1C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45675F-1B67-0790-F9AD-A0ED3A2C7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9B877-537B-45F9-AE9D-A6366661C897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4368A4-1E40-9D38-F505-0933A02B6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AF457D-F5BA-F53D-1307-1C0F22ACF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26E9A-738B-4F1B-8DAB-DB0550A9F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242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C5F37-36F4-312B-6FF9-E1DF57A03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1E2A61-8F65-050D-0330-2C0B928583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F989CD-D4F3-1ED8-5B01-8F2C1BFC6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9B877-537B-45F9-AE9D-A6366661C897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4EAF8D-A106-C38C-8640-6421513D4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DE3481-6CA6-C154-757F-463B77B68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26E9A-738B-4F1B-8DAB-DB0550A9F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4252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88449F-A726-AFF4-FBE0-1EF92F1B0B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7A6591-A861-3DA6-5DE8-7319D16A0D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C028D2-776E-6859-92BF-E4EA34D6A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9B877-537B-45F9-AE9D-A6366661C897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A9D949-7532-F529-AA55-783F4CD5C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BBC199-C315-9BC9-E9D1-1A3060AA4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26E9A-738B-4F1B-8DAB-DB0550A9F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5889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4E61B-504C-CF10-6B80-8AA25197B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EA3170-FC09-9552-901F-1042B096CC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93E7D3-4BEB-53FA-BB16-082405606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9B877-537B-45F9-AE9D-A6366661C897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1ADB8-122F-B82B-CCD8-70E92BA61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6381B8-4B7C-3B12-E8BF-4A80DD73C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26E9A-738B-4F1B-8DAB-DB0550A9F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0379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1DA5A0-96BE-E02D-F453-64FB3EB55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E4323-BA75-C24F-558A-AC6229DE66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D19C16-59E3-7A59-3E3D-187F7DBB9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9B877-537B-45F9-AE9D-A6366661C897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984A4E-2447-9A8D-CBA2-C038907F8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DA4E2-448C-A5D1-5CD5-7B32E248E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26E9A-738B-4F1B-8DAB-DB0550A9F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9075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EFAEC-5817-97A9-A417-C826F0C1B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CD4E80-4A6B-9DC1-2DEC-6FEEB1F8C0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B544D6-0BB4-2918-797A-460AF8B1EA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E3E537-3F87-0BE1-2D8E-CD5F80BBE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9B877-537B-45F9-AE9D-A6366661C897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8B9B71-1DB7-0DCA-155D-495CAB6B0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3F883A-B67F-41DC-5662-6EAA4224F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26E9A-738B-4F1B-8DAB-DB0550A9F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7971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D1D2D-837A-91D3-8FEF-3A5E390AC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FC98DC-03F4-9F6F-D943-2A8765B3AA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1E4E95-6FC0-A96F-4CEA-6EC608F51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6BEF41-989B-C4C4-501A-06AB758482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225656-F41A-D805-5BBF-F4A2F1B877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BBF121-0674-2A75-6CFD-33114CFFD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9B877-537B-45F9-AE9D-A6366661C897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C21C3F-0E54-BBCA-E914-364C0284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747508-A45B-2298-0DAC-A3B24C2A1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26E9A-738B-4F1B-8DAB-DB0550A9F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3111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1735F-8892-EBF1-EB9B-D1E72AAA3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6BCE9A-D790-9925-2927-EEEC68214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9B877-537B-45F9-AE9D-A6366661C897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13C359-4890-FBEE-3F44-92FB7A2EF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7481DA-06EB-9069-4837-C52B6CF3C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26E9A-738B-4F1B-8DAB-DB0550A9F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9138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4438AE-CA3C-AC79-583F-DE696AFD5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9B877-537B-45F9-AE9D-A6366661C897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44379D-C156-5E6D-5DFF-91684C141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475BF5-919F-5272-12F5-EFCC1B4F6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26E9A-738B-4F1B-8DAB-DB0550A9F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492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00A44-3177-37DB-BAC9-16FEB8963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9D5F3-9110-7938-A17E-58ED538285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138434-687D-C9A1-0CB7-F8EA069A9E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6CFB0D-65FC-DDB4-61EA-27A737AD0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9B877-537B-45F9-AE9D-A6366661C897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6FC1D0-A853-FD72-C800-4D03EB73E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F6BB27-19D9-6A44-2E34-D855F82B3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26E9A-738B-4F1B-8DAB-DB0550A9F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7560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D87A3-8904-839A-AB25-E4F311989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A4AC66-0204-6D59-BCD1-448D8570FB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172C24-B613-411E-A0B5-9603AD69B9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616179-BF4B-3C79-0F3E-6CE6CBF7C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9B877-537B-45F9-AE9D-A6366661C897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78524F-6427-4F1D-7A5A-FA1DA3AD5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DCB432-436F-69F5-7242-5D9E24FF5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26E9A-738B-4F1B-8DAB-DB0550A9F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275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48B669-A2DC-7FB1-E7E3-0F7670B74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7408E7-2040-BD05-480B-16A6F3652F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667785-E3EC-2EDB-9C56-9EA4296EBC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9B877-537B-45F9-AE9D-A6366661C897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1223F7-5D65-B5C3-5650-4589A52488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54052E-74C0-A1E8-15F8-1878AB661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26E9A-738B-4F1B-8DAB-DB0550A9F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6032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973DC9E-A2E2-F95E-9754-6A8217EB071D}"/>
              </a:ext>
            </a:extLst>
          </p:cNvPr>
          <p:cNvGrpSpPr/>
          <p:nvPr/>
        </p:nvGrpSpPr>
        <p:grpSpPr>
          <a:xfrm>
            <a:off x="155437" y="-25829"/>
            <a:ext cx="12030046" cy="6883828"/>
            <a:chOff x="155437" y="-25829"/>
            <a:chExt cx="12030046" cy="688382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8A6AB97-31CE-14AF-7F1D-C486806CC1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6559" b="11883"/>
            <a:stretch/>
          </p:blipFill>
          <p:spPr>
            <a:xfrm>
              <a:off x="3563748" y="4721403"/>
              <a:ext cx="4483113" cy="203287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E56E07F-6B80-961F-EE6A-1AEA119742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7186" t="20979" r="19643" b="3788"/>
            <a:stretch/>
          </p:blipFill>
          <p:spPr>
            <a:xfrm>
              <a:off x="8457825" y="26639"/>
              <a:ext cx="3727658" cy="2746041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E8B5667-95E8-C7E2-1E50-C3980E0720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454" t="32333" r="2965" b="22504"/>
            <a:stretch/>
          </p:blipFill>
          <p:spPr>
            <a:xfrm>
              <a:off x="155437" y="2720249"/>
              <a:ext cx="3219965" cy="1553965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A17A20A-CBC3-FCEC-68A2-DDD0395DF6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10534" b="6734"/>
            <a:stretch/>
          </p:blipFill>
          <p:spPr>
            <a:xfrm>
              <a:off x="274196" y="-25829"/>
              <a:ext cx="2945769" cy="2437085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ABE97DC-10CE-E0C9-C3AC-14782C6970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7513" t="5774" r="17512" b="7089"/>
            <a:stretch/>
          </p:blipFill>
          <p:spPr>
            <a:xfrm>
              <a:off x="9043954" y="2844551"/>
              <a:ext cx="2527920" cy="2258512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2AB911AF-8C61-E115-0C27-A83488C6F6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13830"/>
            <a:stretch/>
          </p:blipFill>
          <p:spPr>
            <a:xfrm>
              <a:off x="274196" y="4439728"/>
              <a:ext cx="2806388" cy="2418271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70C79A6D-C6C7-5148-B3C7-BD7A84B6DE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19205" b="19144"/>
            <a:stretch/>
          </p:blipFill>
          <p:spPr>
            <a:xfrm>
              <a:off x="3828800" y="103719"/>
              <a:ext cx="3953011" cy="2437085"/>
            </a:xfrm>
            <a:prstGeom prst="rect">
              <a:avLst/>
            </a:prstGeom>
          </p:spPr>
        </p:pic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D24958C-E4E8-BD05-66B5-60843F513B23}"/>
                </a:ext>
              </a:extLst>
            </p:cNvPr>
            <p:cNvGrpSpPr/>
            <p:nvPr/>
          </p:nvGrpSpPr>
          <p:grpSpPr>
            <a:xfrm>
              <a:off x="3330485" y="2848115"/>
              <a:ext cx="5713469" cy="1730675"/>
              <a:chOff x="2617945" y="3147499"/>
              <a:chExt cx="5765421" cy="1733223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8054E5D5-EB10-90CE-2B73-C3B3AE8255D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b="50633"/>
              <a:stretch/>
            </p:blipFill>
            <p:spPr>
              <a:xfrm>
                <a:off x="5214177" y="3199934"/>
                <a:ext cx="3169189" cy="1680788"/>
              </a:xfrm>
              <a:prstGeom prst="rect">
                <a:avLst/>
              </a:prstGeom>
            </p:spPr>
          </p:pic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715EA7CF-58BE-AC5B-8CE3-104D442FEF0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t="50553"/>
              <a:stretch/>
            </p:blipFill>
            <p:spPr>
              <a:xfrm>
                <a:off x="2617945" y="3147499"/>
                <a:ext cx="3169189" cy="1683520"/>
              </a:xfrm>
              <a:prstGeom prst="rect">
                <a:avLst/>
              </a:prstGeom>
            </p:spPr>
          </p:pic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1A849F6-3763-821C-68D3-9BA2CC5EA8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2131" t="21285" r="22731" b="19389"/>
            <a:stretch/>
          </p:blipFill>
          <p:spPr>
            <a:xfrm>
              <a:off x="8331526" y="5155421"/>
              <a:ext cx="3727657" cy="16847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115802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Jamie Isenwater</dc:creator>
  <cp:lastModifiedBy>Jamie Isenwater</cp:lastModifiedBy>
  <cp:revision>3</cp:revision>
  <dcterms:created xsi:type="dcterms:W3CDTF">2023-04-07T08:44:36Z</dcterms:created>
  <dcterms:modified xsi:type="dcterms:W3CDTF">2023-08-28T13:12:58Z</dcterms:modified>
</cp:coreProperties>
</file>