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70" r:id="rId5"/>
    <p:sldId id="265" r:id="rId6"/>
    <p:sldId id="266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75587"/>
  </p:normalViewPr>
  <p:slideViewPr>
    <p:cSldViewPr snapToGrid="0">
      <p:cViewPr varScale="1">
        <p:scale>
          <a:sx n="82" d="100"/>
          <a:sy n="82" d="100"/>
        </p:scale>
        <p:origin x="16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7B6F39-CB44-4FAC-B080-4C43BDE7E23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756BA4-6AE5-4913-8D3E-D672E5EE70B5}">
      <dgm:prSet/>
      <dgm:spPr/>
      <dgm:t>
        <a:bodyPr/>
        <a:lstStyle/>
        <a:p>
          <a:r>
            <a:rPr lang="en-US" dirty="0"/>
            <a:t>Individual (Change at the “You” Suite)</a:t>
          </a:r>
        </a:p>
      </dgm:t>
    </dgm:pt>
    <dgm:pt modelId="{89DFA5B7-CF04-4CAE-8E74-9BEC8316CA39}" type="parTrans" cxnId="{0F480C03-6D21-4456-BC33-6D8CCC0D3241}">
      <dgm:prSet/>
      <dgm:spPr/>
      <dgm:t>
        <a:bodyPr/>
        <a:lstStyle/>
        <a:p>
          <a:endParaRPr lang="en-US"/>
        </a:p>
      </dgm:t>
    </dgm:pt>
    <dgm:pt modelId="{6171E64C-574F-448C-A936-977F77EE287D}" type="sibTrans" cxnId="{0F480C03-6D21-4456-BC33-6D8CCC0D3241}">
      <dgm:prSet/>
      <dgm:spPr/>
      <dgm:t>
        <a:bodyPr/>
        <a:lstStyle/>
        <a:p>
          <a:endParaRPr lang="en-US"/>
        </a:p>
      </dgm:t>
    </dgm:pt>
    <dgm:pt modelId="{EA10B73E-0395-44A9-A637-42B7C08177E1}">
      <dgm:prSet/>
      <dgm:spPr/>
      <dgm:t>
        <a:bodyPr/>
        <a:lstStyle/>
        <a:p>
          <a:r>
            <a:rPr lang="en-US" dirty="0"/>
            <a:t>Developing self-awareness</a:t>
          </a:r>
        </a:p>
      </dgm:t>
    </dgm:pt>
    <dgm:pt modelId="{1AA2FF0C-8D74-4953-AC90-B053616630F6}" type="parTrans" cxnId="{8DCA26C9-0324-4A45-9B57-058B33B34B9C}">
      <dgm:prSet/>
      <dgm:spPr/>
      <dgm:t>
        <a:bodyPr/>
        <a:lstStyle/>
        <a:p>
          <a:endParaRPr lang="en-US"/>
        </a:p>
      </dgm:t>
    </dgm:pt>
    <dgm:pt modelId="{DC74F162-E205-4AE3-B26C-95C1887CE721}" type="sibTrans" cxnId="{8DCA26C9-0324-4A45-9B57-058B33B34B9C}">
      <dgm:prSet/>
      <dgm:spPr/>
      <dgm:t>
        <a:bodyPr/>
        <a:lstStyle/>
        <a:p>
          <a:endParaRPr lang="en-US"/>
        </a:p>
      </dgm:t>
    </dgm:pt>
    <dgm:pt modelId="{E77AD7C7-7E93-4CE4-8AB0-52BDA283F982}">
      <dgm:prSet/>
      <dgm:spPr/>
      <dgm:t>
        <a:bodyPr/>
        <a:lstStyle/>
        <a:p>
          <a:r>
            <a:rPr lang="en-US" dirty="0"/>
            <a:t>Identifying values and purpose</a:t>
          </a:r>
        </a:p>
      </dgm:t>
    </dgm:pt>
    <dgm:pt modelId="{B1FC22F3-7DD4-49BB-A1AB-E360431A58E5}" type="parTrans" cxnId="{5270E422-50E6-48E8-8188-200DB90F2CFC}">
      <dgm:prSet/>
      <dgm:spPr/>
      <dgm:t>
        <a:bodyPr/>
        <a:lstStyle/>
        <a:p>
          <a:endParaRPr lang="en-US"/>
        </a:p>
      </dgm:t>
    </dgm:pt>
    <dgm:pt modelId="{7C16C73B-C0E2-428F-804A-D22C1BA8444A}" type="sibTrans" cxnId="{5270E422-50E6-48E8-8188-200DB90F2CFC}">
      <dgm:prSet/>
      <dgm:spPr/>
      <dgm:t>
        <a:bodyPr/>
        <a:lstStyle/>
        <a:p>
          <a:endParaRPr lang="en-US"/>
        </a:p>
      </dgm:t>
    </dgm:pt>
    <dgm:pt modelId="{E541102D-D433-4EEE-987C-05BF24A11344}">
      <dgm:prSet/>
      <dgm:spPr/>
      <dgm:t>
        <a:bodyPr/>
        <a:lstStyle/>
        <a:p>
          <a:r>
            <a:rPr lang="en-US" dirty="0"/>
            <a:t>Uncovering unconscious beliefs</a:t>
          </a:r>
        </a:p>
      </dgm:t>
    </dgm:pt>
    <dgm:pt modelId="{FB77EAEA-061C-42DB-BA4D-F65D9FCED954}" type="parTrans" cxnId="{3D47928C-B7A8-410A-8EE3-61F6B465AFDC}">
      <dgm:prSet/>
      <dgm:spPr/>
      <dgm:t>
        <a:bodyPr/>
        <a:lstStyle/>
        <a:p>
          <a:endParaRPr lang="en-US"/>
        </a:p>
      </dgm:t>
    </dgm:pt>
    <dgm:pt modelId="{7B5D2BA7-563D-48A1-B1B6-0B227841DDB2}" type="sibTrans" cxnId="{3D47928C-B7A8-410A-8EE3-61F6B465AFDC}">
      <dgm:prSet/>
      <dgm:spPr/>
      <dgm:t>
        <a:bodyPr/>
        <a:lstStyle/>
        <a:p>
          <a:endParaRPr lang="en-US"/>
        </a:p>
      </dgm:t>
    </dgm:pt>
    <dgm:pt modelId="{C57F77D3-28D6-4945-A1DF-3E1A1B03D5AB}">
      <dgm:prSet/>
      <dgm:spPr/>
      <dgm:t>
        <a:bodyPr/>
        <a:lstStyle/>
        <a:p>
          <a:r>
            <a:rPr lang="en-US"/>
            <a:t>Teams (Change at the “Us” Suite)</a:t>
          </a:r>
        </a:p>
      </dgm:t>
    </dgm:pt>
    <dgm:pt modelId="{42D97E65-6BDC-4FC8-8738-928847A4D158}" type="parTrans" cxnId="{4257363A-08B5-4BF6-886A-8FBDEE91AB62}">
      <dgm:prSet/>
      <dgm:spPr/>
      <dgm:t>
        <a:bodyPr/>
        <a:lstStyle/>
        <a:p>
          <a:endParaRPr lang="en-US"/>
        </a:p>
      </dgm:t>
    </dgm:pt>
    <dgm:pt modelId="{0FBE186D-11A5-4F5E-9C91-A711C5E33D41}" type="sibTrans" cxnId="{4257363A-08B5-4BF6-886A-8FBDEE91AB62}">
      <dgm:prSet/>
      <dgm:spPr/>
      <dgm:t>
        <a:bodyPr/>
        <a:lstStyle/>
        <a:p>
          <a:endParaRPr lang="en-US"/>
        </a:p>
      </dgm:t>
    </dgm:pt>
    <dgm:pt modelId="{35BB1D4D-E3FD-4178-B25F-81018DB820E5}">
      <dgm:prSet/>
      <dgm:spPr/>
      <dgm:t>
        <a:bodyPr/>
        <a:lstStyle/>
        <a:p>
          <a:r>
            <a:rPr lang="en-US" dirty="0"/>
            <a:t>Conscious listening</a:t>
          </a:r>
        </a:p>
      </dgm:t>
    </dgm:pt>
    <dgm:pt modelId="{14F08F17-1B61-4130-8166-90126C86DDFC}" type="parTrans" cxnId="{51652555-7C51-441A-B1E4-0888471A348C}">
      <dgm:prSet/>
      <dgm:spPr/>
      <dgm:t>
        <a:bodyPr/>
        <a:lstStyle/>
        <a:p>
          <a:endParaRPr lang="en-US"/>
        </a:p>
      </dgm:t>
    </dgm:pt>
    <dgm:pt modelId="{3490AF80-4AB0-48A3-85F0-442BD239702E}" type="sibTrans" cxnId="{51652555-7C51-441A-B1E4-0888471A348C}">
      <dgm:prSet/>
      <dgm:spPr/>
      <dgm:t>
        <a:bodyPr/>
        <a:lstStyle/>
        <a:p>
          <a:endParaRPr lang="en-US"/>
        </a:p>
      </dgm:t>
    </dgm:pt>
    <dgm:pt modelId="{4B2D855D-E358-4C7F-B5DC-94E661F05180}">
      <dgm:prSet/>
      <dgm:spPr/>
      <dgm:t>
        <a:bodyPr/>
        <a:lstStyle/>
        <a:p>
          <a:r>
            <a:rPr lang="en-US" dirty="0"/>
            <a:t>Developing compassion</a:t>
          </a:r>
        </a:p>
      </dgm:t>
    </dgm:pt>
    <dgm:pt modelId="{160EC601-EBD1-47CD-8790-E3F854F1C6EF}" type="parTrans" cxnId="{67556A10-A330-4363-A306-8015B3E2732F}">
      <dgm:prSet/>
      <dgm:spPr/>
      <dgm:t>
        <a:bodyPr/>
        <a:lstStyle/>
        <a:p>
          <a:endParaRPr lang="en-US"/>
        </a:p>
      </dgm:t>
    </dgm:pt>
    <dgm:pt modelId="{3EDDFA77-8D67-4F93-8EBD-6FD58315B07E}" type="sibTrans" cxnId="{67556A10-A330-4363-A306-8015B3E2732F}">
      <dgm:prSet/>
      <dgm:spPr/>
      <dgm:t>
        <a:bodyPr/>
        <a:lstStyle/>
        <a:p>
          <a:endParaRPr lang="en-US"/>
        </a:p>
      </dgm:t>
    </dgm:pt>
    <dgm:pt modelId="{80CE1C61-4128-485E-8322-3523C8421C08}">
      <dgm:prSet/>
      <dgm:spPr/>
      <dgm:t>
        <a:bodyPr/>
        <a:lstStyle/>
        <a:p>
          <a:r>
            <a:rPr lang="en-US" dirty="0"/>
            <a:t>Building trusting relationships</a:t>
          </a:r>
        </a:p>
      </dgm:t>
    </dgm:pt>
    <dgm:pt modelId="{61789954-2DF4-4E29-B781-D12FC014F865}" type="parTrans" cxnId="{B4888D15-49EB-4443-B5B7-B7E5DED53814}">
      <dgm:prSet/>
      <dgm:spPr/>
      <dgm:t>
        <a:bodyPr/>
        <a:lstStyle/>
        <a:p>
          <a:endParaRPr lang="en-US"/>
        </a:p>
      </dgm:t>
    </dgm:pt>
    <dgm:pt modelId="{068300D5-CBDF-4E9C-9DC4-553F6EDF1059}" type="sibTrans" cxnId="{B4888D15-49EB-4443-B5B7-B7E5DED53814}">
      <dgm:prSet/>
      <dgm:spPr/>
      <dgm:t>
        <a:bodyPr/>
        <a:lstStyle/>
        <a:p>
          <a:endParaRPr lang="en-US"/>
        </a:p>
      </dgm:t>
    </dgm:pt>
    <dgm:pt modelId="{E6E75C5E-061B-4497-BF32-976618EB300E}">
      <dgm:prSet/>
      <dgm:spPr/>
      <dgm:t>
        <a:bodyPr/>
        <a:lstStyle/>
        <a:p>
          <a:r>
            <a:rPr lang="en-US" dirty="0"/>
            <a:t>Organization (Change the Suite)</a:t>
          </a:r>
        </a:p>
      </dgm:t>
    </dgm:pt>
    <dgm:pt modelId="{5F4AF556-710E-4379-8CD4-A7C0DE6502C7}" type="parTrans" cxnId="{A03E25ED-A786-46B7-A643-749A9BD91F8E}">
      <dgm:prSet/>
      <dgm:spPr/>
      <dgm:t>
        <a:bodyPr/>
        <a:lstStyle/>
        <a:p>
          <a:endParaRPr lang="en-US"/>
        </a:p>
      </dgm:t>
    </dgm:pt>
    <dgm:pt modelId="{37D04640-7E57-47B3-B9EF-77A311D4AB15}" type="sibTrans" cxnId="{A03E25ED-A786-46B7-A643-749A9BD91F8E}">
      <dgm:prSet/>
      <dgm:spPr/>
      <dgm:t>
        <a:bodyPr/>
        <a:lstStyle/>
        <a:p>
          <a:endParaRPr lang="en-US"/>
        </a:p>
      </dgm:t>
    </dgm:pt>
    <dgm:pt modelId="{EC00F5FC-0AA3-49FE-8391-6D9FCE705D5E}">
      <dgm:prSet/>
      <dgm:spPr/>
      <dgm:t>
        <a:bodyPr/>
        <a:lstStyle/>
        <a:p>
          <a:r>
            <a:rPr lang="en-US" dirty="0"/>
            <a:t>Building safety</a:t>
          </a:r>
        </a:p>
      </dgm:t>
    </dgm:pt>
    <dgm:pt modelId="{A2794533-B27E-4922-8839-B9ED9D6BC118}" type="parTrans" cxnId="{EA37C99D-D505-4CB3-A634-5E1C5C9A706F}">
      <dgm:prSet/>
      <dgm:spPr/>
      <dgm:t>
        <a:bodyPr/>
        <a:lstStyle/>
        <a:p>
          <a:endParaRPr lang="en-US"/>
        </a:p>
      </dgm:t>
    </dgm:pt>
    <dgm:pt modelId="{74646F3F-092D-4E30-B81C-D74C1B033371}" type="sibTrans" cxnId="{EA37C99D-D505-4CB3-A634-5E1C5C9A706F}">
      <dgm:prSet/>
      <dgm:spPr/>
      <dgm:t>
        <a:bodyPr/>
        <a:lstStyle/>
        <a:p>
          <a:endParaRPr lang="en-US"/>
        </a:p>
      </dgm:t>
    </dgm:pt>
    <dgm:pt modelId="{99E9C77D-A984-4E85-AAD1-FF28212ACBE4}">
      <dgm:prSet/>
      <dgm:spPr/>
      <dgm:t>
        <a:bodyPr/>
        <a:lstStyle/>
        <a:p>
          <a:r>
            <a:rPr lang="en-US" dirty="0"/>
            <a:t>Creating a shared vision</a:t>
          </a:r>
        </a:p>
      </dgm:t>
    </dgm:pt>
    <dgm:pt modelId="{1774365E-20A1-4998-941C-46DAF1512757}" type="parTrans" cxnId="{C7ACDDF4-8F58-4EC2-AC56-60105B0DA165}">
      <dgm:prSet/>
      <dgm:spPr/>
      <dgm:t>
        <a:bodyPr/>
        <a:lstStyle/>
        <a:p>
          <a:endParaRPr lang="en-US"/>
        </a:p>
      </dgm:t>
    </dgm:pt>
    <dgm:pt modelId="{0A624189-7687-434A-A7CF-1A10041AB991}" type="sibTrans" cxnId="{C7ACDDF4-8F58-4EC2-AC56-60105B0DA165}">
      <dgm:prSet/>
      <dgm:spPr/>
      <dgm:t>
        <a:bodyPr/>
        <a:lstStyle/>
        <a:p>
          <a:endParaRPr lang="en-US"/>
        </a:p>
      </dgm:t>
    </dgm:pt>
    <dgm:pt modelId="{8BA6CA94-3C0C-4BB0-8F9C-6A1CF759ACAA}">
      <dgm:prSet/>
      <dgm:spPr/>
      <dgm:t>
        <a:bodyPr/>
        <a:lstStyle/>
        <a:p>
          <a:r>
            <a:rPr lang="en-US" dirty="0"/>
            <a:t>Putting learning into action</a:t>
          </a:r>
        </a:p>
      </dgm:t>
    </dgm:pt>
    <dgm:pt modelId="{31BF171B-6F30-49F3-8C03-B09A341F7D89}" type="parTrans" cxnId="{82D03614-B5BD-489F-ABAD-FCB0F73E004D}">
      <dgm:prSet/>
      <dgm:spPr/>
      <dgm:t>
        <a:bodyPr/>
        <a:lstStyle/>
        <a:p>
          <a:endParaRPr lang="en-US"/>
        </a:p>
      </dgm:t>
    </dgm:pt>
    <dgm:pt modelId="{A595F5D9-5E74-4EAC-90C0-A5B60693B031}" type="sibTrans" cxnId="{82D03614-B5BD-489F-ABAD-FCB0F73E004D}">
      <dgm:prSet/>
      <dgm:spPr/>
      <dgm:t>
        <a:bodyPr/>
        <a:lstStyle/>
        <a:p>
          <a:endParaRPr lang="en-US"/>
        </a:p>
      </dgm:t>
    </dgm:pt>
    <dgm:pt modelId="{B02C00F8-54FF-0849-B125-0210A72AF78D}" type="pres">
      <dgm:prSet presAssocID="{E17B6F39-CB44-4FAC-B080-4C43BDE7E239}" presName="Name0" presStyleCnt="0">
        <dgm:presLayoutVars>
          <dgm:dir/>
          <dgm:animLvl val="lvl"/>
          <dgm:resizeHandles val="exact"/>
        </dgm:presLayoutVars>
      </dgm:prSet>
      <dgm:spPr/>
    </dgm:pt>
    <dgm:pt modelId="{E2BBD796-439C-3B4B-AA9B-0C12D96C6035}" type="pres">
      <dgm:prSet presAssocID="{CF756BA4-6AE5-4913-8D3E-D672E5EE70B5}" presName="linNode" presStyleCnt="0"/>
      <dgm:spPr/>
    </dgm:pt>
    <dgm:pt modelId="{844F0039-7FD6-004D-9031-EE633247E0F5}" type="pres">
      <dgm:prSet presAssocID="{CF756BA4-6AE5-4913-8D3E-D672E5EE70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6C49A64-1881-B345-B493-B0FB57CC1654}" type="pres">
      <dgm:prSet presAssocID="{CF756BA4-6AE5-4913-8D3E-D672E5EE70B5}" presName="descendantText" presStyleLbl="alignAccFollowNode1" presStyleIdx="0" presStyleCnt="3">
        <dgm:presLayoutVars>
          <dgm:bulletEnabled val="1"/>
        </dgm:presLayoutVars>
      </dgm:prSet>
      <dgm:spPr/>
    </dgm:pt>
    <dgm:pt modelId="{95027968-5A5B-FD41-8DCD-0EF8D9D1A32A}" type="pres">
      <dgm:prSet presAssocID="{6171E64C-574F-448C-A936-977F77EE287D}" presName="sp" presStyleCnt="0"/>
      <dgm:spPr/>
    </dgm:pt>
    <dgm:pt modelId="{3E996841-5026-664C-BB5F-0A6D94DBFE6A}" type="pres">
      <dgm:prSet presAssocID="{C57F77D3-28D6-4945-A1DF-3E1A1B03D5AB}" presName="linNode" presStyleCnt="0"/>
      <dgm:spPr/>
    </dgm:pt>
    <dgm:pt modelId="{D6D20E05-999F-0B48-A507-F3DB868BBFBE}" type="pres">
      <dgm:prSet presAssocID="{C57F77D3-28D6-4945-A1DF-3E1A1B03D5AB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950CC33-7418-B148-B683-A3868D1E9908}" type="pres">
      <dgm:prSet presAssocID="{C57F77D3-28D6-4945-A1DF-3E1A1B03D5AB}" presName="descendantText" presStyleLbl="alignAccFollowNode1" presStyleIdx="1" presStyleCnt="3">
        <dgm:presLayoutVars>
          <dgm:bulletEnabled val="1"/>
        </dgm:presLayoutVars>
      </dgm:prSet>
      <dgm:spPr/>
    </dgm:pt>
    <dgm:pt modelId="{9C116BCF-E7ED-3242-8431-D54A646AA365}" type="pres">
      <dgm:prSet presAssocID="{0FBE186D-11A5-4F5E-9C91-A711C5E33D41}" presName="sp" presStyleCnt="0"/>
      <dgm:spPr/>
    </dgm:pt>
    <dgm:pt modelId="{2E5333B5-BC59-E44E-8159-2864C355DBF3}" type="pres">
      <dgm:prSet presAssocID="{E6E75C5E-061B-4497-BF32-976618EB300E}" presName="linNode" presStyleCnt="0"/>
      <dgm:spPr/>
    </dgm:pt>
    <dgm:pt modelId="{ECA5BFC2-E7EA-6E4A-86B6-BDFA3E119801}" type="pres">
      <dgm:prSet presAssocID="{E6E75C5E-061B-4497-BF32-976618EB300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70393689-5326-B446-9C15-B37B6013BA39}" type="pres">
      <dgm:prSet presAssocID="{E6E75C5E-061B-4497-BF32-976618EB300E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0F480C03-6D21-4456-BC33-6D8CCC0D3241}" srcId="{E17B6F39-CB44-4FAC-B080-4C43BDE7E239}" destId="{CF756BA4-6AE5-4913-8D3E-D672E5EE70B5}" srcOrd="0" destOrd="0" parTransId="{89DFA5B7-CF04-4CAE-8E74-9BEC8316CA39}" sibTransId="{6171E64C-574F-448C-A936-977F77EE287D}"/>
    <dgm:cxn modelId="{67556A10-A330-4363-A306-8015B3E2732F}" srcId="{C57F77D3-28D6-4945-A1DF-3E1A1B03D5AB}" destId="{4B2D855D-E358-4C7F-B5DC-94E661F05180}" srcOrd="1" destOrd="0" parTransId="{160EC601-EBD1-47CD-8790-E3F854F1C6EF}" sibTransId="{3EDDFA77-8D67-4F93-8EBD-6FD58315B07E}"/>
    <dgm:cxn modelId="{82D03614-B5BD-489F-ABAD-FCB0F73E004D}" srcId="{E6E75C5E-061B-4497-BF32-976618EB300E}" destId="{8BA6CA94-3C0C-4BB0-8F9C-6A1CF759ACAA}" srcOrd="2" destOrd="0" parTransId="{31BF171B-6F30-49F3-8C03-B09A341F7D89}" sibTransId="{A595F5D9-5E74-4EAC-90C0-A5B60693B031}"/>
    <dgm:cxn modelId="{B4888D15-49EB-4443-B5B7-B7E5DED53814}" srcId="{C57F77D3-28D6-4945-A1DF-3E1A1B03D5AB}" destId="{80CE1C61-4128-485E-8322-3523C8421C08}" srcOrd="2" destOrd="0" parTransId="{61789954-2DF4-4E29-B781-D12FC014F865}" sibTransId="{068300D5-CBDF-4E9C-9DC4-553F6EDF1059}"/>
    <dgm:cxn modelId="{5270E422-50E6-48E8-8188-200DB90F2CFC}" srcId="{CF756BA4-6AE5-4913-8D3E-D672E5EE70B5}" destId="{E77AD7C7-7E93-4CE4-8AB0-52BDA283F982}" srcOrd="1" destOrd="0" parTransId="{B1FC22F3-7DD4-49BB-A1AB-E360431A58E5}" sibTransId="{7C16C73B-C0E2-428F-804A-D22C1BA8444A}"/>
    <dgm:cxn modelId="{D51FC62A-46F3-5942-8448-5C66B7544B81}" type="presOf" srcId="{E17B6F39-CB44-4FAC-B080-4C43BDE7E239}" destId="{B02C00F8-54FF-0849-B125-0210A72AF78D}" srcOrd="0" destOrd="0" presId="urn:microsoft.com/office/officeart/2005/8/layout/vList5"/>
    <dgm:cxn modelId="{69EB2632-9C95-2949-89BB-B5DB24E232AC}" type="presOf" srcId="{35BB1D4D-E3FD-4178-B25F-81018DB820E5}" destId="{D950CC33-7418-B148-B683-A3868D1E9908}" srcOrd="0" destOrd="0" presId="urn:microsoft.com/office/officeart/2005/8/layout/vList5"/>
    <dgm:cxn modelId="{4257363A-08B5-4BF6-886A-8FBDEE91AB62}" srcId="{E17B6F39-CB44-4FAC-B080-4C43BDE7E239}" destId="{C57F77D3-28D6-4945-A1DF-3E1A1B03D5AB}" srcOrd="1" destOrd="0" parTransId="{42D97E65-6BDC-4FC8-8738-928847A4D158}" sibTransId="{0FBE186D-11A5-4F5E-9C91-A711C5E33D41}"/>
    <dgm:cxn modelId="{51652555-7C51-441A-B1E4-0888471A348C}" srcId="{C57F77D3-28D6-4945-A1DF-3E1A1B03D5AB}" destId="{35BB1D4D-E3FD-4178-B25F-81018DB820E5}" srcOrd="0" destOrd="0" parTransId="{14F08F17-1B61-4130-8166-90126C86DDFC}" sibTransId="{3490AF80-4AB0-48A3-85F0-442BD239702E}"/>
    <dgm:cxn modelId="{4EF2335C-32F3-1848-90E4-EA3328245BFE}" type="presOf" srcId="{4B2D855D-E358-4C7F-B5DC-94E661F05180}" destId="{D950CC33-7418-B148-B683-A3868D1E9908}" srcOrd="0" destOrd="1" presId="urn:microsoft.com/office/officeart/2005/8/layout/vList5"/>
    <dgm:cxn modelId="{01A3266A-497F-FB4B-8628-865571FCB2B1}" type="presOf" srcId="{8BA6CA94-3C0C-4BB0-8F9C-6A1CF759ACAA}" destId="{70393689-5326-B446-9C15-B37B6013BA39}" srcOrd="0" destOrd="2" presId="urn:microsoft.com/office/officeart/2005/8/layout/vList5"/>
    <dgm:cxn modelId="{3D47928C-B7A8-410A-8EE3-61F6B465AFDC}" srcId="{CF756BA4-6AE5-4913-8D3E-D672E5EE70B5}" destId="{E541102D-D433-4EEE-987C-05BF24A11344}" srcOrd="2" destOrd="0" parTransId="{FB77EAEA-061C-42DB-BA4D-F65D9FCED954}" sibTransId="{7B5D2BA7-563D-48A1-B1B6-0B227841DDB2}"/>
    <dgm:cxn modelId="{E572698D-A971-BA41-BABE-DFD93A0B853C}" type="presOf" srcId="{E6E75C5E-061B-4497-BF32-976618EB300E}" destId="{ECA5BFC2-E7EA-6E4A-86B6-BDFA3E119801}" srcOrd="0" destOrd="0" presId="urn:microsoft.com/office/officeart/2005/8/layout/vList5"/>
    <dgm:cxn modelId="{315FA78F-C8C3-9A4A-A47A-BD17499B92D9}" type="presOf" srcId="{CF756BA4-6AE5-4913-8D3E-D672E5EE70B5}" destId="{844F0039-7FD6-004D-9031-EE633247E0F5}" srcOrd="0" destOrd="0" presId="urn:microsoft.com/office/officeart/2005/8/layout/vList5"/>
    <dgm:cxn modelId="{9F66469A-E5AF-4940-83B9-5B94AED9FC26}" type="presOf" srcId="{EC00F5FC-0AA3-49FE-8391-6D9FCE705D5E}" destId="{70393689-5326-B446-9C15-B37B6013BA39}" srcOrd="0" destOrd="0" presId="urn:microsoft.com/office/officeart/2005/8/layout/vList5"/>
    <dgm:cxn modelId="{EA37C99D-D505-4CB3-A634-5E1C5C9A706F}" srcId="{E6E75C5E-061B-4497-BF32-976618EB300E}" destId="{EC00F5FC-0AA3-49FE-8391-6D9FCE705D5E}" srcOrd="0" destOrd="0" parTransId="{A2794533-B27E-4922-8839-B9ED9D6BC118}" sibTransId="{74646F3F-092D-4E30-B81C-D74C1B033371}"/>
    <dgm:cxn modelId="{288644A0-E42D-4547-94C4-FF2D0D3922BF}" type="presOf" srcId="{E77AD7C7-7E93-4CE4-8AB0-52BDA283F982}" destId="{56C49A64-1881-B345-B493-B0FB57CC1654}" srcOrd="0" destOrd="1" presId="urn:microsoft.com/office/officeart/2005/8/layout/vList5"/>
    <dgm:cxn modelId="{39499CA5-C36D-9543-8C2D-46004FB324C7}" type="presOf" srcId="{EA10B73E-0395-44A9-A637-42B7C08177E1}" destId="{56C49A64-1881-B345-B493-B0FB57CC1654}" srcOrd="0" destOrd="0" presId="urn:microsoft.com/office/officeart/2005/8/layout/vList5"/>
    <dgm:cxn modelId="{CA6A86B0-7EA3-914C-B504-F73A5124370B}" type="presOf" srcId="{99E9C77D-A984-4E85-AAD1-FF28212ACBE4}" destId="{70393689-5326-B446-9C15-B37B6013BA39}" srcOrd="0" destOrd="1" presId="urn:microsoft.com/office/officeart/2005/8/layout/vList5"/>
    <dgm:cxn modelId="{93D160B5-BBCE-2E49-A2FE-BC0A365DC073}" type="presOf" srcId="{C57F77D3-28D6-4945-A1DF-3E1A1B03D5AB}" destId="{D6D20E05-999F-0B48-A507-F3DB868BBFBE}" srcOrd="0" destOrd="0" presId="urn:microsoft.com/office/officeart/2005/8/layout/vList5"/>
    <dgm:cxn modelId="{D20E9DC5-C540-DC4B-A237-3E02F13A47BE}" type="presOf" srcId="{80CE1C61-4128-485E-8322-3523C8421C08}" destId="{D950CC33-7418-B148-B683-A3868D1E9908}" srcOrd="0" destOrd="2" presId="urn:microsoft.com/office/officeart/2005/8/layout/vList5"/>
    <dgm:cxn modelId="{8DCA26C9-0324-4A45-9B57-058B33B34B9C}" srcId="{CF756BA4-6AE5-4913-8D3E-D672E5EE70B5}" destId="{EA10B73E-0395-44A9-A637-42B7C08177E1}" srcOrd="0" destOrd="0" parTransId="{1AA2FF0C-8D74-4953-AC90-B053616630F6}" sibTransId="{DC74F162-E205-4AE3-B26C-95C1887CE721}"/>
    <dgm:cxn modelId="{A03E25ED-A786-46B7-A643-749A9BD91F8E}" srcId="{E17B6F39-CB44-4FAC-B080-4C43BDE7E239}" destId="{E6E75C5E-061B-4497-BF32-976618EB300E}" srcOrd="2" destOrd="0" parTransId="{5F4AF556-710E-4379-8CD4-A7C0DE6502C7}" sibTransId="{37D04640-7E57-47B3-B9EF-77A311D4AB15}"/>
    <dgm:cxn modelId="{C7ACDDF4-8F58-4EC2-AC56-60105B0DA165}" srcId="{E6E75C5E-061B-4497-BF32-976618EB300E}" destId="{99E9C77D-A984-4E85-AAD1-FF28212ACBE4}" srcOrd="1" destOrd="0" parTransId="{1774365E-20A1-4998-941C-46DAF1512757}" sibTransId="{0A624189-7687-434A-A7CF-1A10041AB991}"/>
    <dgm:cxn modelId="{CAE7D7FF-8BDF-3445-8A39-E070C06AF9EE}" type="presOf" srcId="{E541102D-D433-4EEE-987C-05BF24A11344}" destId="{56C49A64-1881-B345-B493-B0FB57CC1654}" srcOrd="0" destOrd="2" presId="urn:microsoft.com/office/officeart/2005/8/layout/vList5"/>
    <dgm:cxn modelId="{B8D4DD6A-3AD3-1C4D-8D61-A0996D65EEF0}" type="presParOf" srcId="{B02C00F8-54FF-0849-B125-0210A72AF78D}" destId="{E2BBD796-439C-3B4B-AA9B-0C12D96C6035}" srcOrd="0" destOrd="0" presId="urn:microsoft.com/office/officeart/2005/8/layout/vList5"/>
    <dgm:cxn modelId="{59EAAB0E-317A-A640-BF31-DBD34612469C}" type="presParOf" srcId="{E2BBD796-439C-3B4B-AA9B-0C12D96C6035}" destId="{844F0039-7FD6-004D-9031-EE633247E0F5}" srcOrd="0" destOrd="0" presId="urn:microsoft.com/office/officeart/2005/8/layout/vList5"/>
    <dgm:cxn modelId="{00139D47-7005-D945-8C0A-2119F5197107}" type="presParOf" srcId="{E2BBD796-439C-3B4B-AA9B-0C12D96C6035}" destId="{56C49A64-1881-B345-B493-B0FB57CC1654}" srcOrd="1" destOrd="0" presId="urn:microsoft.com/office/officeart/2005/8/layout/vList5"/>
    <dgm:cxn modelId="{01AC6EA3-1AA3-AF4A-B72A-9A31A7F503F5}" type="presParOf" srcId="{B02C00F8-54FF-0849-B125-0210A72AF78D}" destId="{95027968-5A5B-FD41-8DCD-0EF8D9D1A32A}" srcOrd="1" destOrd="0" presId="urn:microsoft.com/office/officeart/2005/8/layout/vList5"/>
    <dgm:cxn modelId="{D39D19C3-BD54-4546-8017-0515C444A9B5}" type="presParOf" srcId="{B02C00F8-54FF-0849-B125-0210A72AF78D}" destId="{3E996841-5026-664C-BB5F-0A6D94DBFE6A}" srcOrd="2" destOrd="0" presId="urn:microsoft.com/office/officeart/2005/8/layout/vList5"/>
    <dgm:cxn modelId="{7A98526E-075A-F747-BF20-E5A279E853A4}" type="presParOf" srcId="{3E996841-5026-664C-BB5F-0A6D94DBFE6A}" destId="{D6D20E05-999F-0B48-A507-F3DB868BBFBE}" srcOrd="0" destOrd="0" presId="urn:microsoft.com/office/officeart/2005/8/layout/vList5"/>
    <dgm:cxn modelId="{E31DC0C3-3078-344F-9345-7D4C59050FF3}" type="presParOf" srcId="{3E996841-5026-664C-BB5F-0A6D94DBFE6A}" destId="{D950CC33-7418-B148-B683-A3868D1E9908}" srcOrd="1" destOrd="0" presId="urn:microsoft.com/office/officeart/2005/8/layout/vList5"/>
    <dgm:cxn modelId="{A8DC074A-6E09-394B-9051-7F6C1B986343}" type="presParOf" srcId="{B02C00F8-54FF-0849-B125-0210A72AF78D}" destId="{9C116BCF-E7ED-3242-8431-D54A646AA365}" srcOrd="3" destOrd="0" presId="urn:microsoft.com/office/officeart/2005/8/layout/vList5"/>
    <dgm:cxn modelId="{564D6F70-F94B-4745-A8A7-184DD5BD2D2A}" type="presParOf" srcId="{B02C00F8-54FF-0849-B125-0210A72AF78D}" destId="{2E5333B5-BC59-E44E-8159-2864C355DBF3}" srcOrd="4" destOrd="0" presId="urn:microsoft.com/office/officeart/2005/8/layout/vList5"/>
    <dgm:cxn modelId="{5918FBD4-2218-BE49-919D-183C0A7191B4}" type="presParOf" srcId="{2E5333B5-BC59-E44E-8159-2864C355DBF3}" destId="{ECA5BFC2-E7EA-6E4A-86B6-BDFA3E119801}" srcOrd="0" destOrd="0" presId="urn:microsoft.com/office/officeart/2005/8/layout/vList5"/>
    <dgm:cxn modelId="{F55C7C31-3079-0748-B72D-0C138C64A144}" type="presParOf" srcId="{2E5333B5-BC59-E44E-8159-2864C355DBF3}" destId="{70393689-5326-B446-9C15-B37B6013BA3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3E3FAC-F7FE-4626-9088-F43542D608AA}" type="doc">
      <dgm:prSet loTypeId="urn:microsoft.com/office/officeart/2016/7/layout/HorizontalAction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4264012-3AB7-41C4-8EAE-EBB712AF5009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dirty="0"/>
            <a:t>Becoming aware of our thoughts, emotions and associated behaviors</a:t>
          </a:r>
        </a:p>
      </dgm:t>
    </dgm:pt>
    <dgm:pt modelId="{F03F04BE-B342-478E-A84F-BFDD141DBD9F}" type="parTrans" cxnId="{60D73E30-E866-44F6-B40C-8EF6D34BB5BF}">
      <dgm:prSet/>
      <dgm:spPr/>
      <dgm:t>
        <a:bodyPr/>
        <a:lstStyle/>
        <a:p>
          <a:endParaRPr lang="en-US"/>
        </a:p>
      </dgm:t>
    </dgm:pt>
    <dgm:pt modelId="{23BA6F35-FBF0-4125-A23E-88CB60EFE341}" type="sibTrans" cxnId="{60D73E30-E866-44F6-B40C-8EF6D34BB5BF}">
      <dgm:prSet/>
      <dgm:spPr/>
      <dgm:t>
        <a:bodyPr/>
        <a:lstStyle/>
        <a:p>
          <a:endParaRPr lang="en-US"/>
        </a:p>
      </dgm:t>
    </dgm:pt>
    <dgm:pt modelId="{D3B70BBE-1D37-478F-86CA-EA83B26AB97C}">
      <dgm:prSet custT="1"/>
      <dgm:spPr/>
      <dgm:t>
        <a:bodyPr/>
        <a:lstStyle/>
        <a:p>
          <a:r>
            <a:rPr lang="en-US" sz="1800" dirty="0"/>
            <a:t>Learning to be in control of our reactions</a:t>
          </a:r>
        </a:p>
      </dgm:t>
    </dgm:pt>
    <dgm:pt modelId="{90A27A2B-9845-4CC6-A66D-3F03B32CF162}" type="parTrans" cxnId="{2A57DEAA-8EF9-4CE1-8A56-3459584BE812}">
      <dgm:prSet/>
      <dgm:spPr/>
      <dgm:t>
        <a:bodyPr/>
        <a:lstStyle/>
        <a:p>
          <a:endParaRPr lang="en-US"/>
        </a:p>
      </dgm:t>
    </dgm:pt>
    <dgm:pt modelId="{AB9E2113-2DAB-49C0-BBC0-37F3136B4628}" type="sibTrans" cxnId="{2A57DEAA-8EF9-4CE1-8A56-3459584BE812}">
      <dgm:prSet/>
      <dgm:spPr/>
      <dgm:t>
        <a:bodyPr/>
        <a:lstStyle/>
        <a:p>
          <a:endParaRPr lang="en-US"/>
        </a:p>
      </dgm:t>
    </dgm:pt>
    <dgm:pt modelId="{438A47E5-B474-40CB-9ABD-8F314EF03DFD}">
      <dgm:prSet custT="1"/>
      <dgm:spPr/>
      <dgm:t>
        <a:bodyPr/>
        <a:lstStyle/>
        <a:p>
          <a:r>
            <a:rPr lang="en-US" sz="2100" dirty="0"/>
            <a:t>Purpose and Values</a:t>
          </a:r>
        </a:p>
      </dgm:t>
    </dgm:pt>
    <dgm:pt modelId="{56E20A3B-F410-497B-81F9-CF06A39DD6E9}" type="parTrans" cxnId="{5DC556B4-E483-44C8-AE9E-473449E386F4}">
      <dgm:prSet/>
      <dgm:spPr/>
      <dgm:t>
        <a:bodyPr/>
        <a:lstStyle/>
        <a:p>
          <a:endParaRPr lang="en-US"/>
        </a:p>
      </dgm:t>
    </dgm:pt>
    <dgm:pt modelId="{2B9D4649-7CF7-41E9-83D5-417944A6F85C}" type="sibTrans" cxnId="{5DC556B4-E483-44C8-AE9E-473449E386F4}">
      <dgm:prSet/>
      <dgm:spPr/>
      <dgm:t>
        <a:bodyPr/>
        <a:lstStyle/>
        <a:p>
          <a:endParaRPr lang="en-US"/>
        </a:p>
      </dgm:t>
    </dgm:pt>
    <dgm:pt modelId="{66ECAD89-1A3F-4DB0-B499-7EAD7FED3A4B}">
      <dgm:prSet custT="1"/>
      <dgm:spPr/>
      <dgm:t>
        <a:bodyPr/>
        <a:lstStyle/>
        <a:p>
          <a:r>
            <a:rPr lang="en-US" sz="1800" dirty="0"/>
            <a:t>Identifying values and purpose</a:t>
          </a:r>
        </a:p>
      </dgm:t>
    </dgm:pt>
    <dgm:pt modelId="{DF33100A-FCE5-4CA8-97D8-25C4612D4DB9}" type="parTrans" cxnId="{FE5A0C92-B89D-439D-94C2-F4327144419F}">
      <dgm:prSet/>
      <dgm:spPr/>
      <dgm:t>
        <a:bodyPr/>
        <a:lstStyle/>
        <a:p>
          <a:endParaRPr lang="en-US"/>
        </a:p>
      </dgm:t>
    </dgm:pt>
    <dgm:pt modelId="{8B7931CE-638B-4E60-ABBD-B48D9BDDC1A5}" type="sibTrans" cxnId="{FE5A0C92-B89D-439D-94C2-F4327144419F}">
      <dgm:prSet/>
      <dgm:spPr/>
      <dgm:t>
        <a:bodyPr/>
        <a:lstStyle/>
        <a:p>
          <a:endParaRPr lang="en-US"/>
        </a:p>
      </dgm:t>
    </dgm:pt>
    <dgm:pt modelId="{5C58E929-A658-4154-AE38-E857BC8237FF}">
      <dgm:prSet custT="1"/>
      <dgm:spPr/>
      <dgm:t>
        <a:bodyPr/>
        <a:lstStyle/>
        <a:p>
          <a:r>
            <a:rPr lang="en-US" sz="1800" dirty="0"/>
            <a:t>Identifying what is most important to us</a:t>
          </a:r>
        </a:p>
      </dgm:t>
    </dgm:pt>
    <dgm:pt modelId="{89F9EFE7-9E4E-4FFA-A463-12C5AEF12091}" type="parTrans" cxnId="{450A6CF1-9E9E-4B97-BB8A-92E4B295F871}">
      <dgm:prSet/>
      <dgm:spPr/>
      <dgm:t>
        <a:bodyPr/>
        <a:lstStyle/>
        <a:p>
          <a:endParaRPr lang="en-US"/>
        </a:p>
      </dgm:t>
    </dgm:pt>
    <dgm:pt modelId="{CFCBF347-1640-486A-A569-EB6F9F51F4B8}" type="sibTrans" cxnId="{450A6CF1-9E9E-4B97-BB8A-92E4B295F871}">
      <dgm:prSet/>
      <dgm:spPr/>
      <dgm:t>
        <a:bodyPr/>
        <a:lstStyle/>
        <a:p>
          <a:endParaRPr lang="en-US"/>
        </a:p>
      </dgm:t>
    </dgm:pt>
    <dgm:pt modelId="{890615EA-AC03-4359-BCCC-2A5889B63FB2}">
      <dgm:prSet custT="1"/>
      <dgm:spPr/>
      <dgm:t>
        <a:bodyPr/>
        <a:lstStyle/>
        <a:p>
          <a:r>
            <a:rPr lang="en-US" sz="1800" dirty="0"/>
            <a:t>Learning how to live in our values</a:t>
          </a:r>
        </a:p>
      </dgm:t>
    </dgm:pt>
    <dgm:pt modelId="{1CAAAAC7-220D-426C-B333-5324C6644010}" type="parTrans" cxnId="{AEF04876-7678-44D9-9EC8-716CC4874B94}">
      <dgm:prSet/>
      <dgm:spPr/>
      <dgm:t>
        <a:bodyPr/>
        <a:lstStyle/>
        <a:p>
          <a:endParaRPr lang="en-US"/>
        </a:p>
      </dgm:t>
    </dgm:pt>
    <dgm:pt modelId="{929267C1-7C73-4C69-AE6B-456313742475}" type="sibTrans" cxnId="{AEF04876-7678-44D9-9EC8-716CC4874B94}">
      <dgm:prSet/>
      <dgm:spPr/>
      <dgm:t>
        <a:bodyPr/>
        <a:lstStyle/>
        <a:p>
          <a:endParaRPr lang="en-US"/>
        </a:p>
      </dgm:t>
    </dgm:pt>
    <dgm:pt modelId="{574B9F62-54E9-4B43-864B-BE5CA3FD7A21}">
      <dgm:prSet custT="1"/>
      <dgm:spPr/>
      <dgm:t>
        <a:bodyPr/>
        <a:lstStyle/>
        <a:p>
          <a:r>
            <a:rPr lang="en-US" sz="1800" dirty="0"/>
            <a:t>Identifying what light’s us up; why we’re here; what we have to give </a:t>
          </a:r>
        </a:p>
      </dgm:t>
    </dgm:pt>
    <dgm:pt modelId="{0B8D4505-23B4-4DB6-9235-FFC383448B99}" type="parTrans" cxnId="{A4F1A7F4-1BD0-4ED2-9A21-754360641548}">
      <dgm:prSet/>
      <dgm:spPr/>
      <dgm:t>
        <a:bodyPr/>
        <a:lstStyle/>
        <a:p>
          <a:endParaRPr lang="en-US"/>
        </a:p>
      </dgm:t>
    </dgm:pt>
    <dgm:pt modelId="{A19CF785-B25B-4FE8-878D-AB1C72CE3360}" type="sibTrans" cxnId="{A4F1A7F4-1BD0-4ED2-9A21-754360641548}">
      <dgm:prSet/>
      <dgm:spPr/>
      <dgm:t>
        <a:bodyPr/>
        <a:lstStyle/>
        <a:p>
          <a:endParaRPr lang="en-US"/>
        </a:p>
      </dgm:t>
    </dgm:pt>
    <dgm:pt modelId="{44A97B39-FB66-4912-8631-0419FF6E610F}">
      <dgm:prSet custT="1"/>
      <dgm:spPr/>
      <dgm:t>
        <a:bodyPr/>
        <a:lstStyle/>
        <a:p>
          <a:r>
            <a:rPr lang="en-US" sz="2100" dirty="0"/>
            <a:t>Beliefs</a:t>
          </a:r>
        </a:p>
      </dgm:t>
    </dgm:pt>
    <dgm:pt modelId="{7D0740B7-6CF5-40F9-971C-45B1E214E3D3}" type="parTrans" cxnId="{AC8F5DB9-0946-45B0-9B99-994EEBD884C1}">
      <dgm:prSet/>
      <dgm:spPr/>
      <dgm:t>
        <a:bodyPr/>
        <a:lstStyle/>
        <a:p>
          <a:endParaRPr lang="en-US"/>
        </a:p>
      </dgm:t>
    </dgm:pt>
    <dgm:pt modelId="{D35E607D-C24A-4AEA-BB61-28372A1046DB}" type="sibTrans" cxnId="{AC8F5DB9-0946-45B0-9B99-994EEBD884C1}">
      <dgm:prSet/>
      <dgm:spPr/>
      <dgm:t>
        <a:bodyPr/>
        <a:lstStyle/>
        <a:p>
          <a:endParaRPr lang="en-US"/>
        </a:p>
      </dgm:t>
    </dgm:pt>
    <dgm:pt modelId="{A7D667BD-BA8B-4745-8CC8-7C261DCF06AF}">
      <dgm:prSet custT="1"/>
      <dgm:spPr/>
      <dgm:t>
        <a:bodyPr/>
        <a:lstStyle/>
        <a:p>
          <a:r>
            <a:rPr lang="en-US" sz="1800" dirty="0"/>
            <a:t>Uncovering unconscious beliefs</a:t>
          </a:r>
        </a:p>
      </dgm:t>
    </dgm:pt>
    <dgm:pt modelId="{921E9FA7-ECB9-45AA-99B6-49D9E1DC35A4}" type="parTrans" cxnId="{87B62928-6214-4481-BAE6-AAC9D121F8A7}">
      <dgm:prSet/>
      <dgm:spPr/>
      <dgm:t>
        <a:bodyPr/>
        <a:lstStyle/>
        <a:p>
          <a:endParaRPr lang="en-US"/>
        </a:p>
      </dgm:t>
    </dgm:pt>
    <dgm:pt modelId="{3DF2507A-C40C-4583-81B0-D4CA9C3BF9E1}" type="sibTrans" cxnId="{87B62928-6214-4481-BAE6-AAC9D121F8A7}">
      <dgm:prSet/>
      <dgm:spPr/>
      <dgm:t>
        <a:bodyPr/>
        <a:lstStyle/>
        <a:p>
          <a:endParaRPr lang="en-US"/>
        </a:p>
      </dgm:t>
    </dgm:pt>
    <dgm:pt modelId="{D527DA2C-D64B-47D1-AD30-3D41E6672438}">
      <dgm:prSet custT="1"/>
      <dgm:spPr/>
      <dgm:t>
        <a:bodyPr/>
        <a:lstStyle/>
        <a:p>
          <a:r>
            <a:rPr lang="en-US" sz="1800" dirty="0"/>
            <a:t>Identifying behaviors that don’t serve us </a:t>
          </a:r>
        </a:p>
      </dgm:t>
    </dgm:pt>
    <dgm:pt modelId="{FD296989-40A2-470A-893F-8D4EC57ABFA3}" type="parTrans" cxnId="{A9349BD8-717A-410D-889B-5F6609B9025E}">
      <dgm:prSet/>
      <dgm:spPr/>
      <dgm:t>
        <a:bodyPr/>
        <a:lstStyle/>
        <a:p>
          <a:endParaRPr lang="en-US"/>
        </a:p>
      </dgm:t>
    </dgm:pt>
    <dgm:pt modelId="{086E4FFC-30D7-45E2-A969-D74825A3155D}" type="sibTrans" cxnId="{A9349BD8-717A-410D-889B-5F6609B9025E}">
      <dgm:prSet/>
      <dgm:spPr/>
      <dgm:t>
        <a:bodyPr/>
        <a:lstStyle/>
        <a:p>
          <a:endParaRPr lang="en-US"/>
        </a:p>
      </dgm:t>
    </dgm:pt>
    <dgm:pt modelId="{0B85F386-2DA4-4FEA-BE2E-7841DC2C2AF1}">
      <dgm:prSet custT="1"/>
      <dgm:spPr/>
      <dgm:t>
        <a:bodyPr/>
        <a:lstStyle/>
        <a:p>
          <a:r>
            <a:rPr lang="en-US" sz="1800" dirty="0"/>
            <a:t>Pulling back the curtain on the underlying beliefs that drive those behaviors</a:t>
          </a:r>
        </a:p>
      </dgm:t>
    </dgm:pt>
    <dgm:pt modelId="{ED69FB01-A978-499D-993B-18AC9FABFE4B}" type="parTrans" cxnId="{B2A7044F-E19D-4B6F-9C6D-4A02F0D1732A}">
      <dgm:prSet/>
      <dgm:spPr/>
      <dgm:t>
        <a:bodyPr/>
        <a:lstStyle/>
        <a:p>
          <a:endParaRPr lang="en-US"/>
        </a:p>
      </dgm:t>
    </dgm:pt>
    <dgm:pt modelId="{C64E3836-3E63-4350-977F-42B55C52AAB6}" type="sibTrans" cxnId="{B2A7044F-E19D-4B6F-9C6D-4A02F0D1732A}">
      <dgm:prSet/>
      <dgm:spPr/>
      <dgm:t>
        <a:bodyPr/>
        <a:lstStyle/>
        <a:p>
          <a:endParaRPr lang="en-US"/>
        </a:p>
      </dgm:t>
    </dgm:pt>
    <dgm:pt modelId="{DC5438AD-C603-427F-9D31-0F6846DDDB1B}">
      <dgm:prSet custT="1"/>
      <dgm:spPr/>
      <dgm:t>
        <a:bodyPr/>
        <a:lstStyle/>
        <a:p>
          <a:r>
            <a:rPr lang="en-US" sz="1800" dirty="0"/>
            <a:t>Learning to control the narrative in our head</a:t>
          </a:r>
        </a:p>
      </dgm:t>
    </dgm:pt>
    <dgm:pt modelId="{079FFAC9-AD1D-4C91-8CCE-3123D031991D}" type="sibTrans" cxnId="{E9056DC0-77A4-49A3-883E-6D34EC32515A}">
      <dgm:prSet/>
      <dgm:spPr/>
      <dgm:t>
        <a:bodyPr/>
        <a:lstStyle/>
        <a:p>
          <a:endParaRPr lang="en-US"/>
        </a:p>
      </dgm:t>
    </dgm:pt>
    <dgm:pt modelId="{E140E28C-B281-44E5-8808-7FB0D0E743DA}" type="parTrans" cxnId="{E9056DC0-77A4-49A3-883E-6D34EC32515A}">
      <dgm:prSet/>
      <dgm:spPr/>
      <dgm:t>
        <a:bodyPr/>
        <a:lstStyle/>
        <a:p>
          <a:endParaRPr lang="en-US"/>
        </a:p>
      </dgm:t>
    </dgm:pt>
    <dgm:pt modelId="{36EEAD02-D2CC-469E-ADF0-880236BDE475}">
      <dgm:prSet custT="1"/>
      <dgm:spPr/>
      <dgm:t>
        <a:bodyPr/>
        <a:lstStyle/>
        <a:p>
          <a:r>
            <a:rPr lang="en-US" sz="2100" dirty="0"/>
            <a:t>Self-Awareness</a:t>
          </a:r>
        </a:p>
      </dgm:t>
    </dgm:pt>
    <dgm:pt modelId="{E2906BAB-9C51-4B22-9F0B-BC0EFD792BD4}" type="sibTrans" cxnId="{B93F2DCB-278D-4ABE-B9CC-075FCE371A60}">
      <dgm:prSet/>
      <dgm:spPr/>
      <dgm:t>
        <a:bodyPr/>
        <a:lstStyle/>
        <a:p>
          <a:endParaRPr lang="en-US"/>
        </a:p>
      </dgm:t>
    </dgm:pt>
    <dgm:pt modelId="{96D04150-7B90-4014-BC12-958C85CE886F}" type="parTrans" cxnId="{B93F2DCB-278D-4ABE-B9CC-075FCE371A60}">
      <dgm:prSet/>
      <dgm:spPr/>
      <dgm:t>
        <a:bodyPr/>
        <a:lstStyle/>
        <a:p>
          <a:endParaRPr lang="en-US"/>
        </a:p>
      </dgm:t>
    </dgm:pt>
    <dgm:pt modelId="{C383A4DA-1EAE-294B-AA7A-A4CF97A14CBC}" type="pres">
      <dgm:prSet presAssocID="{C73E3FAC-F7FE-4626-9088-F43542D608AA}" presName="Name0" presStyleCnt="0">
        <dgm:presLayoutVars>
          <dgm:dir/>
          <dgm:animLvl val="lvl"/>
          <dgm:resizeHandles val="exact"/>
        </dgm:presLayoutVars>
      </dgm:prSet>
      <dgm:spPr/>
    </dgm:pt>
    <dgm:pt modelId="{22C29891-A08B-664E-96C4-7099C1702AA4}" type="pres">
      <dgm:prSet presAssocID="{36EEAD02-D2CC-469E-ADF0-880236BDE475}" presName="composite" presStyleCnt="0"/>
      <dgm:spPr/>
    </dgm:pt>
    <dgm:pt modelId="{1642E7F3-69D9-E047-8415-540797B9CC5A}" type="pres">
      <dgm:prSet presAssocID="{36EEAD02-D2CC-469E-ADF0-880236BDE475}" presName="parTx" presStyleLbl="alignNode1" presStyleIdx="0" presStyleCnt="3">
        <dgm:presLayoutVars>
          <dgm:chMax val="0"/>
          <dgm:chPref val="0"/>
        </dgm:presLayoutVars>
      </dgm:prSet>
      <dgm:spPr/>
    </dgm:pt>
    <dgm:pt modelId="{2C5260B5-A8C4-9940-90CA-3B6188D3DDC4}" type="pres">
      <dgm:prSet presAssocID="{36EEAD02-D2CC-469E-ADF0-880236BDE475}" presName="desTx" presStyleLbl="alignAccFollowNode1" presStyleIdx="0" presStyleCnt="3">
        <dgm:presLayoutVars/>
      </dgm:prSet>
      <dgm:spPr/>
    </dgm:pt>
    <dgm:pt modelId="{DB1D9651-6B24-CC42-B9A1-A403802E9712}" type="pres">
      <dgm:prSet presAssocID="{E2906BAB-9C51-4B22-9F0B-BC0EFD792BD4}" presName="space" presStyleCnt="0"/>
      <dgm:spPr/>
    </dgm:pt>
    <dgm:pt modelId="{8C77E679-D1B9-F746-A2A5-84E2E562B974}" type="pres">
      <dgm:prSet presAssocID="{438A47E5-B474-40CB-9ABD-8F314EF03DFD}" presName="composite" presStyleCnt="0"/>
      <dgm:spPr/>
    </dgm:pt>
    <dgm:pt modelId="{26B7C3DC-A6B8-AE4F-BDAB-9A818D8DCA19}" type="pres">
      <dgm:prSet presAssocID="{438A47E5-B474-40CB-9ABD-8F314EF03DFD}" presName="parTx" presStyleLbl="alignNode1" presStyleIdx="1" presStyleCnt="3">
        <dgm:presLayoutVars>
          <dgm:chMax val="0"/>
          <dgm:chPref val="0"/>
        </dgm:presLayoutVars>
      </dgm:prSet>
      <dgm:spPr/>
    </dgm:pt>
    <dgm:pt modelId="{1AB16792-642C-E242-B35A-55F41FBABF00}" type="pres">
      <dgm:prSet presAssocID="{438A47E5-B474-40CB-9ABD-8F314EF03DFD}" presName="desTx" presStyleLbl="alignAccFollowNode1" presStyleIdx="1" presStyleCnt="3">
        <dgm:presLayoutVars/>
      </dgm:prSet>
      <dgm:spPr/>
    </dgm:pt>
    <dgm:pt modelId="{0145FDBE-FDB7-4843-859A-FB2FCFD0630E}" type="pres">
      <dgm:prSet presAssocID="{2B9D4649-7CF7-41E9-83D5-417944A6F85C}" presName="space" presStyleCnt="0"/>
      <dgm:spPr/>
    </dgm:pt>
    <dgm:pt modelId="{49C0B5A1-2FB2-294A-9D01-20F8D5508F3C}" type="pres">
      <dgm:prSet presAssocID="{44A97B39-FB66-4912-8631-0419FF6E610F}" presName="composite" presStyleCnt="0"/>
      <dgm:spPr/>
    </dgm:pt>
    <dgm:pt modelId="{42E898AE-8363-8044-A310-BE5AA23EFC0C}" type="pres">
      <dgm:prSet presAssocID="{44A97B39-FB66-4912-8631-0419FF6E610F}" presName="parTx" presStyleLbl="alignNode1" presStyleIdx="2" presStyleCnt="3">
        <dgm:presLayoutVars>
          <dgm:chMax val="0"/>
          <dgm:chPref val="0"/>
        </dgm:presLayoutVars>
      </dgm:prSet>
      <dgm:spPr/>
    </dgm:pt>
    <dgm:pt modelId="{39FFF8C6-3BFD-C84A-A748-B96D3AEAA886}" type="pres">
      <dgm:prSet presAssocID="{44A97B39-FB66-4912-8631-0419FF6E610F}" presName="desTx" presStyleLbl="alignAccFollowNode1" presStyleIdx="2" presStyleCnt="3">
        <dgm:presLayoutVars/>
      </dgm:prSet>
      <dgm:spPr/>
    </dgm:pt>
  </dgm:ptLst>
  <dgm:cxnLst>
    <dgm:cxn modelId="{9D12FE02-DF70-764B-91C7-69E8684697FA}" type="presOf" srcId="{C73E3FAC-F7FE-4626-9088-F43542D608AA}" destId="{C383A4DA-1EAE-294B-AA7A-A4CF97A14CBC}" srcOrd="0" destOrd="0" presId="urn:microsoft.com/office/officeart/2016/7/layout/HorizontalActionList"/>
    <dgm:cxn modelId="{2CBE5004-DCF1-354B-9803-588B4A5318FF}" type="presOf" srcId="{D527DA2C-D64B-47D1-AD30-3D41E6672438}" destId="{39FFF8C6-3BFD-C84A-A748-B96D3AEAA886}" srcOrd="0" destOrd="1" presId="urn:microsoft.com/office/officeart/2016/7/layout/HorizontalActionList"/>
    <dgm:cxn modelId="{15C81E0C-2B85-D541-A0C8-8717D5F4316E}" type="presOf" srcId="{D3B70BBE-1D37-478F-86CA-EA83B26AB97C}" destId="{2C5260B5-A8C4-9940-90CA-3B6188D3DDC4}" srcOrd="0" destOrd="2" presId="urn:microsoft.com/office/officeart/2016/7/layout/HorizontalActionList"/>
    <dgm:cxn modelId="{4A148111-4DFE-094C-A992-AADB8CDF523A}" type="presOf" srcId="{0B85F386-2DA4-4FEA-BE2E-7841DC2C2AF1}" destId="{39FFF8C6-3BFD-C84A-A748-B96D3AEAA886}" srcOrd="0" destOrd="2" presId="urn:microsoft.com/office/officeart/2016/7/layout/HorizontalActionList"/>
    <dgm:cxn modelId="{02E79525-5CE7-F549-B992-11571A3C6FF0}" type="presOf" srcId="{DC5438AD-C603-427F-9D31-0F6846DDDB1B}" destId="{2C5260B5-A8C4-9940-90CA-3B6188D3DDC4}" srcOrd="0" destOrd="1" presId="urn:microsoft.com/office/officeart/2016/7/layout/HorizontalActionList"/>
    <dgm:cxn modelId="{87B62928-6214-4481-BAE6-AAC9D121F8A7}" srcId="{44A97B39-FB66-4912-8631-0419FF6E610F}" destId="{A7D667BD-BA8B-4745-8CC8-7C261DCF06AF}" srcOrd="0" destOrd="0" parTransId="{921E9FA7-ECB9-45AA-99B6-49D9E1DC35A4}" sibTransId="{3DF2507A-C40C-4583-81B0-D4CA9C3BF9E1}"/>
    <dgm:cxn modelId="{60D73E30-E866-44F6-B40C-8EF6D34BB5BF}" srcId="{36EEAD02-D2CC-469E-ADF0-880236BDE475}" destId="{94264012-3AB7-41C4-8EAE-EBB712AF5009}" srcOrd="0" destOrd="0" parTransId="{F03F04BE-B342-478E-A84F-BFDD141DBD9F}" sibTransId="{23BA6F35-FBF0-4125-A23E-88CB60EFE341}"/>
    <dgm:cxn modelId="{FB046632-B740-F840-BE30-76CD744B6BEA}" type="presOf" srcId="{66ECAD89-1A3F-4DB0-B499-7EAD7FED3A4B}" destId="{1AB16792-642C-E242-B35A-55F41FBABF00}" srcOrd="0" destOrd="0" presId="urn:microsoft.com/office/officeart/2016/7/layout/HorizontalActionList"/>
    <dgm:cxn modelId="{B2A7044F-E19D-4B6F-9C6D-4A02F0D1732A}" srcId="{A7D667BD-BA8B-4745-8CC8-7C261DCF06AF}" destId="{0B85F386-2DA4-4FEA-BE2E-7841DC2C2AF1}" srcOrd="1" destOrd="0" parTransId="{ED69FB01-A978-499D-993B-18AC9FABFE4B}" sibTransId="{C64E3836-3E63-4350-977F-42B55C52AAB6}"/>
    <dgm:cxn modelId="{EC855E51-767E-9541-8728-F12437CE8A43}" type="presOf" srcId="{890615EA-AC03-4359-BCCC-2A5889B63FB2}" destId="{1AB16792-642C-E242-B35A-55F41FBABF00}" srcOrd="0" destOrd="2" presId="urn:microsoft.com/office/officeart/2016/7/layout/HorizontalActionList"/>
    <dgm:cxn modelId="{AEF04876-7678-44D9-9EC8-716CC4874B94}" srcId="{66ECAD89-1A3F-4DB0-B499-7EAD7FED3A4B}" destId="{890615EA-AC03-4359-BCCC-2A5889B63FB2}" srcOrd="1" destOrd="0" parTransId="{1CAAAAC7-220D-426C-B333-5324C6644010}" sibTransId="{929267C1-7C73-4C69-AE6B-456313742475}"/>
    <dgm:cxn modelId="{EB835887-2437-0E45-A855-47372A7F2B81}" type="presOf" srcId="{94264012-3AB7-41C4-8EAE-EBB712AF5009}" destId="{2C5260B5-A8C4-9940-90CA-3B6188D3DDC4}" srcOrd="0" destOrd="0" presId="urn:microsoft.com/office/officeart/2016/7/layout/HorizontalActionList"/>
    <dgm:cxn modelId="{4CAC358C-C5AA-AC4B-B9B5-32965A106786}" type="presOf" srcId="{438A47E5-B474-40CB-9ABD-8F314EF03DFD}" destId="{26B7C3DC-A6B8-AE4F-BDAB-9A818D8DCA19}" srcOrd="0" destOrd="0" presId="urn:microsoft.com/office/officeart/2016/7/layout/HorizontalActionList"/>
    <dgm:cxn modelId="{FE5A0C92-B89D-439D-94C2-F4327144419F}" srcId="{438A47E5-B474-40CB-9ABD-8F314EF03DFD}" destId="{66ECAD89-1A3F-4DB0-B499-7EAD7FED3A4B}" srcOrd="0" destOrd="0" parTransId="{DF33100A-FCE5-4CA8-97D8-25C4612D4DB9}" sibTransId="{8B7931CE-638B-4E60-ABBD-B48D9BDDC1A5}"/>
    <dgm:cxn modelId="{2A57DEAA-8EF9-4CE1-8A56-3459584BE812}" srcId="{94264012-3AB7-41C4-8EAE-EBB712AF5009}" destId="{D3B70BBE-1D37-478F-86CA-EA83B26AB97C}" srcOrd="1" destOrd="0" parTransId="{90A27A2B-9845-4CC6-A66D-3F03B32CF162}" sibTransId="{AB9E2113-2DAB-49C0-BBC0-37F3136B4628}"/>
    <dgm:cxn modelId="{AEE120B0-0B5E-6B4D-884E-E5103477179B}" type="presOf" srcId="{36EEAD02-D2CC-469E-ADF0-880236BDE475}" destId="{1642E7F3-69D9-E047-8415-540797B9CC5A}" srcOrd="0" destOrd="0" presId="urn:microsoft.com/office/officeart/2016/7/layout/HorizontalActionList"/>
    <dgm:cxn modelId="{5BBB47B2-D5D5-114D-8F6C-D15EA88205F3}" type="presOf" srcId="{44A97B39-FB66-4912-8631-0419FF6E610F}" destId="{42E898AE-8363-8044-A310-BE5AA23EFC0C}" srcOrd="0" destOrd="0" presId="urn:microsoft.com/office/officeart/2016/7/layout/HorizontalActionList"/>
    <dgm:cxn modelId="{5DC556B4-E483-44C8-AE9E-473449E386F4}" srcId="{C73E3FAC-F7FE-4626-9088-F43542D608AA}" destId="{438A47E5-B474-40CB-9ABD-8F314EF03DFD}" srcOrd="1" destOrd="0" parTransId="{56E20A3B-F410-497B-81F9-CF06A39DD6E9}" sibTransId="{2B9D4649-7CF7-41E9-83D5-417944A6F85C}"/>
    <dgm:cxn modelId="{AC8F5DB9-0946-45B0-9B99-994EEBD884C1}" srcId="{C73E3FAC-F7FE-4626-9088-F43542D608AA}" destId="{44A97B39-FB66-4912-8631-0419FF6E610F}" srcOrd="2" destOrd="0" parTransId="{7D0740B7-6CF5-40F9-971C-45B1E214E3D3}" sibTransId="{D35E607D-C24A-4AEA-BB61-28372A1046DB}"/>
    <dgm:cxn modelId="{E9056DC0-77A4-49A3-883E-6D34EC32515A}" srcId="{94264012-3AB7-41C4-8EAE-EBB712AF5009}" destId="{DC5438AD-C603-427F-9D31-0F6846DDDB1B}" srcOrd="0" destOrd="0" parTransId="{E140E28C-B281-44E5-8808-7FB0D0E743DA}" sibTransId="{079FFAC9-AD1D-4C91-8CCE-3123D031991D}"/>
    <dgm:cxn modelId="{BC2E62C3-5E4E-E945-880A-553B0BA212C4}" type="presOf" srcId="{574B9F62-54E9-4B43-864B-BE5CA3FD7A21}" destId="{1AB16792-642C-E242-B35A-55F41FBABF00}" srcOrd="0" destOrd="3" presId="urn:microsoft.com/office/officeart/2016/7/layout/HorizontalActionList"/>
    <dgm:cxn modelId="{B93F2DCB-278D-4ABE-B9CC-075FCE371A60}" srcId="{C73E3FAC-F7FE-4626-9088-F43542D608AA}" destId="{36EEAD02-D2CC-469E-ADF0-880236BDE475}" srcOrd="0" destOrd="0" parTransId="{96D04150-7B90-4014-BC12-958C85CE886F}" sibTransId="{E2906BAB-9C51-4B22-9F0B-BC0EFD792BD4}"/>
    <dgm:cxn modelId="{2C09CCD0-A915-3C40-97E9-F507BDE21AB6}" type="presOf" srcId="{5C58E929-A658-4154-AE38-E857BC8237FF}" destId="{1AB16792-642C-E242-B35A-55F41FBABF00}" srcOrd="0" destOrd="1" presId="urn:microsoft.com/office/officeart/2016/7/layout/HorizontalActionList"/>
    <dgm:cxn modelId="{764937D5-475C-8843-9597-B1B4BB5FF3D1}" type="presOf" srcId="{A7D667BD-BA8B-4745-8CC8-7C261DCF06AF}" destId="{39FFF8C6-3BFD-C84A-A748-B96D3AEAA886}" srcOrd="0" destOrd="0" presId="urn:microsoft.com/office/officeart/2016/7/layout/HorizontalActionList"/>
    <dgm:cxn modelId="{A9349BD8-717A-410D-889B-5F6609B9025E}" srcId="{A7D667BD-BA8B-4745-8CC8-7C261DCF06AF}" destId="{D527DA2C-D64B-47D1-AD30-3D41E6672438}" srcOrd="0" destOrd="0" parTransId="{FD296989-40A2-470A-893F-8D4EC57ABFA3}" sibTransId="{086E4FFC-30D7-45E2-A969-D74825A3155D}"/>
    <dgm:cxn modelId="{450A6CF1-9E9E-4B97-BB8A-92E4B295F871}" srcId="{66ECAD89-1A3F-4DB0-B499-7EAD7FED3A4B}" destId="{5C58E929-A658-4154-AE38-E857BC8237FF}" srcOrd="0" destOrd="0" parTransId="{89F9EFE7-9E4E-4FFA-A463-12C5AEF12091}" sibTransId="{CFCBF347-1640-486A-A569-EB6F9F51F4B8}"/>
    <dgm:cxn modelId="{A4F1A7F4-1BD0-4ED2-9A21-754360641548}" srcId="{66ECAD89-1A3F-4DB0-B499-7EAD7FED3A4B}" destId="{574B9F62-54E9-4B43-864B-BE5CA3FD7A21}" srcOrd="2" destOrd="0" parTransId="{0B8D4505-23B4-4DB6-9235-FFC383448B99}" sibTransId="{A19CF785-B25B-4FE8-878D-AB1C72CE3360}"/>
    <dgm:cxn modelId="{28AF4110-BB1B-2D42-8810-35163ADF5978}" type="presParOf" srcId="{C383A4DA-1EAE-294B-AA7A-A4CF97A14CBC}" destId="{22C29891-A08B-664E-96C4-7099C1702AA4}" srcOrd="0" destOrd="0" presId="urn:microsoft.com/office/officeart/2016/7/layout/HorizontalActionList"/>
    <dgm:cxn modelId="{B906B36F-46D0-D844-9434-8515BD4CE7E9}" type="presParOf" srcId="{22C29891-A08B-664E-96C4-7099C1702AA4}" destId="{1642E7F3-69D9-E047-8415-540797B9CC5A}" srcOrd="0" destOrd="0" presId="urn:microsoft.com/office/officeart/2016/7/layout/HorizontalActionList"/>
    <dgm:cxn modelId="{49E77BA0-2672-914C-8195-1C91AE7213D9}" type="presParOf" srcId="{22C29891-A08B-664E-96C4-7099C1702AA4}" destId="{2C5260B5-A8C4-9940-90CA-3B6188D3DDC4}" srcOrd="1" destOrd="0" presId="urn:microsoft.com/office/officeart/2016/7/layout/HorizontalActionList"/>
    <dgm:cxn modelId="{84DFB66B-35E1-0244-BEA2-B1BDEA1BD826}" type="presParOf" srcId="{C383A4DA-1EAE-294B-AA7A-A4CF97A14CBC}" destId="{DB1D9651-6B24-CC42-B9A1-A403802E9712}" srcOrd="1" destOrd="0" presId="urn:microsoft.com/office/officeart/2016/7/layout/HorizontalActionList"/>
    <dgm:cxn modelId="{5A16AF7A-3003-C24B-8D52-612B7184C98F}" type="presParOf" srcId="{C383A4DA-1EAE-294B-AA7A-A4CF97A14CBC}" destId="{8C77E679-D1B9-F746-A2A5-84E2E562B974}" srcOrd="2" destOrd="0" presId="urn:microsoft.com/office/officeart/2016/7/layout/HorizontalActionList"/>
    <dgm:cxn modelId="{CF1ED7CA-7DDA-2548-A77D-32A145879942}" type="presParOf" srcId="{8C77E679-D1B9-F746-A2A5-84E2E562B974}" destId="{26B7C3DC-A6B8-AE4F-BDAB-9A818D8DCA19}" srcOrd="0" destOrd="0" presId="urn:microsoft.com/office/officeart/2016/7/layout/HorizontalActionList"/>
    <dgm:cxn modelId="{3C48196A-2E5D-494D-9A97-608FC2610735}" type="presParOf" srcId="{8C77E679-D1B9-F746-A2A5-84E2E562B974}" destId="{1AB16792-642C-E242-B35A-55F41FBABF00}" srcOrd="1" destOrd="0" presId="urn:microsoft.com/office/officeart/2016/7/layout/HorizontalActionList"/>
    <dgm:cxn modelId="{3CF300A4-303C-3A45-8437-2B14F950D071}" type="presParOf" srcId="{C383A4DA-1EAE-294B-AA7A-A4CF97A14CBC}" destId="{0145FDBE-FDB7-4843-859A-FB2FCFD0630E}" srcOrd="3" destOrd="0" presId="urn:microsoft.com/office/officeart/2016/7/layout/HorizontalActionList"/>
    <dgm:cxn modelId="{16387906-2580-DF4C-BC22-5C441C13C974}" type="presParOf" srcId="{C383A4DA-1EAE-294B-AA7A-A4CF97A14CBC}" destId="{49C0B5A1-2FB2-294A-9D01-20F8D5508F3C}" srcOrd="4" destOrd="0" presId="urn:microsoft.com/office/officeart/2016/7/layout/HorizontalActionList"/>
    <dgm:cxn modelId="{5B7F29BC-5506-9646-8EB6-6371652D5958}" type="presParOf" srcId="{49C0B5A1-2FB2-294A-9D01-20F8D5508F3C}" destId="{42E898AE-8363-8044-A310-BE5AA23EFC0C}" srcOrd="0" destOrd="0" presId="urn:microsoft.com/office/officeart/2016/7/layout/HorizontalActionList"/>
    <dgm:cxn modelId="{314A284E-EAB4-C648-9AE6-629DE8F08D86}" type="presParOf" srcId="{49C0B5A1-2FB2-294A-9D01-20F8D5508F3C}" destId="{39FFF8C6-3BFD-C84A-A748-B96D3AEAA886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7ADC21-7459-4FEA-97B0-8E45004CD97F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6A7949A-0C66-455D-93E6-1F33585168CD}">
      <dgm:prSet/>
      <dgm:spPr/>
      <dgm:t>
        <a:bodyPr/>
        <a:lstStyle/>
        <a:p>
          <a:r>
            <a:rPr lang="en-US" dirty="0"/>
            <a:t>Conscious communication</a:t>
          </a:r>
        </a:p>
      </dgm:t>
    </dgm:pt>
    <dgm:pt modelId="{23BC5385-93C3-49D6-8164-830A73496EE5}" type="parTrans" cxnId="{FAACFFC5-9AD1-4B00-A1C2-2606274C2101}">
      <dgm:prSet/>
      <dgm:spPr/>
      <dgm:t>
        <a:bodyPr/>
        <a:lstStyle/>
        <a:p>
          <a:endParaRPr lang="en-US"/>
        </a:p>
      </dgm:t>
    </dgm:pt>
    <dgm:pt modelId="{993DBA12-FE42-46AA-AA35-B9DD79F0F16D}" type="sibTrans" cxnId="{FAACFFC5-9AD1-4B00-A1C2-2606274C2101}">
      <dgm:prSet/>
      <dgm:spPr/>
      <dgm:t>
        <a:bodyPr/>
        <a:lstStyle/>
        <a:p>
          <a:endParaRPr lang="en-US"/>
        </a:p>
      </dgm:t>
    </dgm:pt>
    <dgm:pt modelId="{96F85E37-8F55-43E7-BB6A-88B901D9E45C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Listening w/the intent to understand</a:t>
          </a:r>
        </a:p>
      </dgm:t>
    </dgm:pt>
    <dgm:pt modelId="{5B8CF893-B98D-4613-9037-20D628B51555}" type="parTrans" cxnId="{2776E755-D484-4F01-9D03-E6B85E9E3B2D}">
      <dgm:prSet/>
      <dgm:spPr/>
      <dgm:t>
        <a:bodyPr/>
        <a:lstStyle/>
        <a:p>
          <a:endParaRPr lang="en-US"/>
        </a:p>
      </dgm:t>
    </dgm:pt>
    <dgm:pt modelId="{E9C8D043-01BF-4D92-AF76-70840F877616}" type="sibTrans" cxnId="{2776E755-D484-4F01-9D03-E6B85E9E3B2D}">
      <dgm:prSet/>
      <dgm:spPr/>
      <dgm:t>
        <a:bodyPr/>
        <a:lstStyle/>
        <a:p>
          <a:endParaRPr lang="en-US"/>
        </a:p>
      </dgm:t>
    </dgm:pt>
    <dgm:pt modelId="{F649CB9A-1867-4007-B193-3B0B2722A4AA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Suspension (judgement, response, knowing)</a:t>
          </a:r>
        </a:p>
      </dgm:t>
    </dgm:pt>
    <dgm:pt modelId="{C7D8B0E5-C860-421F-9A59-0F3A4D79A28F}" type="parTrans" cxnId="{78A627E6-A63D-42E4-BDC6-DADB966C7D4F}">
      <dgm:prSet/>
      <dgm:spPr/>
      <dgm:t>
        <a:bodyPr/>
        <a:lstStyle/>
        <a:p>
          <a:endParaRPr lang="en-US"/>
        </a:p>
      </dgm:t>
    </dgm:pt>
    <dgm:pt modelId="{43176E5D-BA3C-46C4-AF1A-1D1E587FCED2}" type="sibTrans" cxnId="{78A627E6-A63D-42E4-BDC6-DADB966C7D4F}">
      <dgm:prSet/>
      <dgm:spPr/>
      <dgm:t>
        <a:bodyPr/>
        <a:lstStyle/>
        <a:p>
          <a:endParaRPr lang="en-US"/>
        </a:p>
      </dgm:t>
    </dgm:pt>
    <dgm:pt modelId="{776C1CBF-E1F4-4C7C-A682-EC85D36257B6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Finding our voice (courage)</a:t>
          </a:r>
        </a:p>
      </dgm:t>
    </dgm:pt>
    <dgm:pt modelId="{4A7AB62E-5651-40FE-B47B-0F9C385F8BD4}" type="parTrans" cxnId="{45D14684-6AE3-4C67-AFD5-65EBC180E0F3}">
      <dgm:prSet/>
      <dgm:spPr/>
      <dgm:t>
        <a:bodyPr/>
        <a:lstStyle/>
        <a:p>
          <a:endParaRPr lang="en-US"/>
        </a:p>
      </dgm:t>
    </dgm:pt>
    <dgm:pt modelId="{CA761910-6520-4971-90D3-8C0D3456F67F}" type="sibTrans" cxnId="{45D14684-6AE3-4C67-AFD5-65EBC180E0F3}">
      <dgm:prSet/>
      <dgm:spPr/>
      <dgm:t>
        <a:bodyPr/>
        <a:lstStyle/>
        <a:p>
          <a:endParaRPr lang="en-US"/>
        </a:p>
      </dgm:t>
    </dgm:pt>
    <dgm:pt modelId="{B7D85205-CA5B-4572-A11F-41FD1D10E565}">
      <dgm:prSet/>
      <dgm:spPr/>
      <dgm:t>
        <a:bodyPr/>
        <a:lstStyle/>
        <a:p>
          <a:r>
            <a:rPr lang="en-US"/>
            <a:t>Developing compassion</a:t>
          </a:r>
        </a:p>
      </dgm:t>
    </dgm:pt>
    <dgm:pt modelId="{D87AB8E7-1C2F-4306-89A6-E5BF2BBBAD34}" type="parTrans" cxnId="{74EDF4A6-CB1A-49C9-B160-E3943E2A6DE3}">
      <dgm:prSet/>
      <dgm:spPr/>
      <dgm:t>
        <a:bodyPr/>
        <a:lstStyle/>
        <a:p>
          <a:endParaRPr lang="en-US"/>
        </a:p>
      </dgm:t>
    </dgm:pt>
    <dgm:pt modelId="{5BFF1133-6C8C-4D93-99B9-1630CA9FF1D4}" type="sibTrans" cxnId="{74EDF4A6-CB1A-49C9-B160-E3943E2A6DE3}">
      <dgm:prSet/>
      <dgm:spPr/>
      <dgm:t>
        <a:bodyPr/>
        <a:lstStyle/>
        <a:p>
          <a:endParaRPr lang="en-US"/>
        </a:p>
      </dgm:t>
    </dgm:pt>
    <dgm:pt modelId="{220856FE-4670-4E4B-8D09-3F6EF66FCB2F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Building capacity for connection</a:t>
          </a:r>
        </a:p>
      </dgm:t>
    </dgm:pt>
    <dgm:pt modelId="{01CAE906-3456-45C0-BE65-1E7A2361AABF}" type="parTrans" cxnId="{6C0C9E6A-78AA-4D6C-814D-56361A5978F4}">
      <dgm:prSet/>
      <dgm:spPr/>
      <dgm:t>
        <a:bodyPr/>
        <a:lstStyle/>
        <a:p>
          <a:endParaRPr lang="en-US"/>
        </a:p>
      </dgm:t>
    </dgm:pt>
    <dgm:pt modelId="{C07C3D03-FC05-4401-AE23-F7D32C4B77AB}" type="sibTrans" cxnId="{6C0C9E6A-78AA-4D6C-814D-56361A5978F4}">
      <dgm:prSet/>
      <dgm:spPr/>
      <dgm:t>
        <a:bodyPr/>
        <a:lstStyle/>
        <a:p>
          <a:endParaRPr lang="en-US"/>
        </a:p>
      </dgm:t>
    </dgm:pt>
    <dgm:pt modelId="{C2555628-387B-4057-B94A-F6F304443615}">
      <dgm:prSet/>
      <dgm:spPr/>
      <dgm:t>
        <a:bodyPr/>
        <a:lstStyle/>
        <a:p>
          <a:r>
            <a:rPr lang="en-US" dirty="0"/>
            <a:t>Building trust </a:t>
          </a:r>
        </a:p>
      </dgm:t>
    </dgm:pt>
    <dgm:pt modelId="{6C8B478F-2A41-4457-8E1B-02101351D255}" type="parTrans" cxnId="{0BB13622-8DA5-4E92-B50B-99D380F25111}">
      <dgm:prSet/>
      <dgm:spPr/>
      <dgm:t>
        <a:bodyPr/>
        <a:lstStyle/>
        <a:p>
          <a:endParaRPr lang="en-US"/>
        </a:p>
      </dgm:t>
    </dgm:pt>
    <dgm:pt modelId="{9F37A270-B847-4CC8-85AC-4570E8EE01FF}" type="sibTrans" cxnId="{0BB13622-8DA5-4E92-B50B-99D380F25111}">
      <dgm:prSet/>
      <dgm:spPr/>
      <dgm:t>
        <a:bodyPr/>
        <a:lstStyle/>
        <a:p>
          <a:endParaRPr lang="en-US"/>
        </a:p>
      </dgm:t>
    </dgm:pt>
    <dgm:pt modelId="{5E975719-5AE8-479F-BFD8-761600D262A2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Questioning what we think we know</a:t>
          </a:r>
        </a:p>
      </dgm:t>
    </dgm:pt>
    <dgm:pt modelId="{07CE0C70-01FA-4299-84D0-29FF9425C155}" type="parTrans" cxnId="{2A876E92-4856-4262-A92A-5977F34D65AB}">
      <dgm:prSet/>
      <dgm:spPr/>
      <dgm:t>
        <a:bodyPr/>
        <a:lstStyle/>
        <a:p>
          <a:endParaRPr lang="en-US"/>
        </a:p>
      </dgm:t>
    </dgm:pt>
    <dgm:pt modelId="{C7E0EB9F-0B5E-4C7E-B137-53DC3B2E5641}" type="sibTrans" cxnId="{2A876E92-4856-4262-A92A-5977F34D65AB}">
      <dgm:prSet/>
      <dgm:spPr/>
      <dgm:t>
        <a:bodyPr/>
        <a:lstStyle/>
        <a:p>
          <a:endParaRPr lang="en-US"/>
        </a:p>
      </dgm:t>
    </dgm:pt>
    <dgm:pt modelId="{05E27234-57B3-437F-B0D9-EFFB23944181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Acknowledging what we don’t know</a:t>
          </a:r>
        </a:p>
      </dgm:t>
    </dgm:pt>
    <dgm:pt modelId="{7B074801-8E00-46C3-A35D-872F16A653CE}" type="parTrans" cxnId="{74FD996A-17FF-4D97-947B-8BB6C6760920}">
      <dgm:prSet/>
      <dgm:spPr/>
      <dgm:t>
        <a:bodyPr/>
        <a:lstStyle/>
        <a:p>
          <a:endParaRPr lang="en-US"/>
        </a:p>
      </dgm:t>
    </dgm:pt>
    <dgm:pt modelId="{FF55823B-8E9D-4087-8638-59C1DBCDDDD8}" type="sibTrans" cxnId="{74FD996A-17FF-4D97-947B-8BB6C6760920}">
      <dgm:prSet/>
      <dgm:spPr/>
      <dgm:t>
        <a:bodyPr/>
        <a:lstStyle/>
        <a:p>
          <a:endParaRPr lang="en-US"/>
        </a:p>
      </dgm:t>
    </dgm:pt>
    <dgm:pt modelId="{63671374-939B-47EF-9249-4AD12C8EFB44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Being receptive to another way</a:t>
          </a:r>
        </a:p>
      </dgm:t>
    </dgm:pt>
    <dgm:pt modelId="{ED492747-19ED-43B6-8AA3-072365CAE31B}" type="parTrans" cxnId="{949C9B5B-00ED-4E67-BFCE-1BBE9D55AA5A}">
      <dgm:prSet/>
      <dgm:spPr/>
      <dgm:t>
        <a:bodyPr/>
        <a:lstStyle/>
        <a:p>
          <a:endParaRPr lang="en-US"/>
        </a:p>
      </dgm:t>
    </dgm:pt>
    <dgm:pt modelId="{E3CDB566-3A01-4C40-980D-BEEEFEDBA0AE}" type="sibTrans" cxnId="{949C9B5B-00ED-4E67-BFCE-1BBE9D55AA5A}">
      <dgm:prSet/>
      <dgm:spPr/>
      <dgm:t>
        <a:bodyPr/>
        <a:lstStyle/>
        <a:p>
          <a:endParaRPr lang="en-US"/>
        </a:p>
      </dgm:t>
    </dgm:pt>
    <dgm:pt modelId="{88DA19C1-DBBC-E345-92CF-BF1A2FCBCD94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Courage</a:t>
          </a:r>
        </a:p>
      </dgm:t>
    </dgm:pt>
    <dgm:pt modelId="{1D0656D9-C9E4-5649-8C10-4A1DB13408CA}" type="parTrans" cxnId="{9106CDD3-A58D-8E47-9F1E-33BD29A77CF8}">
      <dgm:prSet/>
      <dgm:spPr/>
      <dgm:t>
        <a:bodyPr/>
        <a:lstStyle/>
        <a:p>
          <a:endParaRPr lang="en-US"/>
        </a:p>
      </dgm:t>
    </dgm:pt>
    <dgm:pt modelId="{049B243A-AF79-944B-8FCB-8A53030105F6}" type="sibTrans" cxnId="{9106CDD3-A58D-8E47-9F1E-33BD29A77CF8}">
      <dgm:prSet/>
      <dgm:spPr/>
      <dgm:t>
        <a:bodyPr/>
        <a:lstStyle/>
        <a:p>
          <a:endParaRPr lang="en-US"/>
        </a:p>
      </dgm:t>
    </dgm:pt>
    <dgm:pt modelId="{2DA31AF2-7875-6443-8E54-BBA1962A287D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Authenticity</a:t>
          </a:r>
        </a:p>
      </dgm:t>
    </dgm:pt>
    <dgm:pt modelId="{3DAC512D-ED5F-6947-B5D4-FD2D1D499CDA}" type="parTrans" cxnId="{14C037EB-2EA4-9846-8838-8526A02CFA23}">
      <dgm:prSet/>
      <dgm:spPr/>
      <dgm:t>
        <a:bodyPr/>
        <a:lstStyle/>
        <a:p>
          <a:endParaRPr lang="en-US"/>
        </a:p>
      </dgm:t>
    </dgm:pt>
    <dgm:pt modelId="{ACE983CC-B356-5C47-8B0F-C6144FBE3E66}" type="sibTrans" cxnId="{14C037EB-2EA4-9846-8838-8526A02CFA23}">
      <dgm:prSet/>
      <dgm:spPr/>
      <dgm:t>
        <a:bodyPr/>
        <a:lstStyle/>
        <a:p>
          <a:endParaRPr lang="en-US"/>
        </a:p>
      </dgm:t>
    </dgm:pt>
    <dgm:pt modelId="{677603C5-CE22-3542-9C75-FE283E7D7D23}">
      <dgm:prSet custT="1"/>
      <dgm:spPr/>
      <dgm:t>
        <a:bodyPr/>
        <a:lstStyle/>
        <a:p>
          <a:r>
            <a:rPr lang="en-US" sz="2000" b="0" i="0" dirty="0">
              <a:latin typeface="Avenir Next LT Pro" panose="020B0504020202020204" pitchFamily="34" charset="77"/>
            </a:rPr>
            <a:t>Willingness</a:t>
          </a:r>
        </a:p>
      </dgm:t>
    </dgm:pt>
    <dgm:pt modelId="{7EF223A3-AEC4-4940-BF70-615E9D2B6F49}" type="parTrans" cxnId="{6C203960-4B83-CD41-8B76-49F3D839A96D}">
      <dgm:prSet/>
      <dgm:spPr/>
      <dgm:t>
        <a:bodyPr/>
        <a:lstStyle/>
        <a:p>
          <a:endParaRPr lang="en-US"/>
        </a:p>
      </dgm:t>
    </dgm:pt>
    <dgm:pt modelId="{82A33E10-5D92-9443-B16F-1A95669AB1F4}" type="sibTrans" cxnId="{6C203960-4B83-CD41-8B76-49F3D839A96D}">
      <dgm:prSet/>
      <dgm:spPr/>
      <dgm:t>
        <a:bodyPr/>
        <a:lstStyle/>
        <a:p>
          <a:endParaRPr lang="en-US"/>
        </a:p>
      </dgm:t>
    </dgm:pt>
    <dgm:pt modelId="{B3B04507-E665-3043-8A94-E93FC2BD0911}" type="pres">
      <dgm:prSet presAssocID="{757ADC21-7459-4FEA-97B0-8E45004CD97F}" presName="Name0" presStyleCnt="0">
        <dgm:presLayoutVars>
          <dgm:dir/>
          <dgm:animLvl val="lvl"/>
          <dgm:resizeHandles val="exact"/>
        </dgm:presLayoutVars>
      </dgm:prSet>
      <dgm:spPr/>
    </dgm:pt>
    <dgm:pt modelId="{EF2B3FFA-7A8B-8D42-BB1B-43C90ADB536D}" type="pres">
      <dgm:prSet presAssocID="{56A7949A-0C66-455D-93E6-1F33585168CD}" presName="composite" presStyleCnt="0"/>
      <dgm:spPr/>
    </dgm:pt>
    <dgm:pt modelId="{5F41DBFA-6848-B449-AC93-6F8B42BBBB7C}" type="pres">
      <dgm:prSet presAssocID="{56A7949A-0C66-455D-93E6-1F33585168C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B65F8AA-9715-5646-82DB-37E72D5F893A}" type="pres">
      <dgm:prSet presAssocID="{56A7949A-0C66-455D-93E6-1F33585168CD}" presName="desTx" presStyleLbl="alignAccFollowNode1" presStyleIdx="0" presStyleCnt="3">
        <dgm:presLayoutVars>
          <dgm:bulletEnabled val="1"/>
        </dgm:presLayoutVars>
      </dgm:prSet>
      <dgm:spPr/>
    </dgm:pt>
    <dgm:pt modelId="{48F1B2D9-3B3B-8F44-95BC-599B68AB46C8}" type="pres">
      <dgm:prSet presAssocID="{993DBA12-FE42-46AA-AA35-B9DD79F0F16D}" presName="space" presStyleCnt="0"/>
      <dgm:spPr/>
    </dgm:pt>
    <dgm:pt modelId="{F2531E2F-B805-4645-8F36-6AACB72A0FCE}" type="pres">
      <dgm:prSet presAssocID="{B7D85205-CA5B-4572-A11F-41FD1D10E565}" presName="composite" presStyleCnt="0"/>
      <dgm:spPr/>
    </dgm:pt>
    <dgm:pt modelId="{07F74516-0034-7D4C-ABD9-15B9E0F31099}" type="pres">
      <dgm:prSet presAssocID="{B7D85205-CA5B-4572-A11F-41FD1D10E56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F4E16E3-6108-5044-8615-7B64DE458983}" type="pres">
      <dgm:prSet presAssocID="{B7D85205-CA5B-4572-A11F-41FD1D10E565}" presName="desTx" presStyleLbl="alignAccFollowNode1" presStyleIdx="1" presStyleCnt="3">
        <dgm:presLayoutVars>
          <dgm:bulletEnabled val="1"/>
        </dgm:presLayoutVars>
      </dgm:prSet>
      <dgm:spPr/>
    </dgm:pt>
    <dgm:pt modelId="{42EF5F8E-0706-8641-B3D2-B320D8691A0C}" type="pres">
      <dgm:prSet presAssocID="{5BFF1133-6C8C-4D93-99B9-1630CA9FF1D4}" presName="space" presStyleCnt="0"/>
      <dgm:spPr/>
    </dgm:pt>
    <dgm:pt modelId="{2D75DD66-AADD-DE41-B55A-185447BFCA89}" type="pres">
      <dgm:prSet presAssocID="{C2555628-387B-4057-B94A-F6F304443615}" presName="composite" presStyleCnt="0"/>
      <dgm:spPr/>
    </dgm:pt>
    <dgm:pt modelId="{82B2B77D-6DC1-F545-BFC2-BD647997B802}" type="pres">
      <dgm:prSet presAssocID="{C2555628-387B-4057-B94A-F6F30444361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EEF3FE0-31E7-F342-8235-AA78339B1A9F}" type="pres">
      <dgm:prSet presAssocID="{C2555628-387B-4057-B94A-F6F304443615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8AFBC90D-D247-D64B-B593-28B165C320C3}" type="presOf" srcId="{63671374-939B-47EF-9249-4AD12C8EFB44}" destId="{4EEF3FE0-31E7-F342-8235-AA78339B1A9F}" srcOrd="0" destOrd="2" presId="urn:microsoft.com/office/officeart/2005/8/layout/hList1"/>
    <dgm:cxn modelId="{0BB13622-8DA5-4E92-B50B-99D380F25111}" srcId="{757ADC21-7459-4FEA-97B0-8E45004CD97F}" destId="{C2555628-387B-4057-B94A-F6F304443615}" srcOrd="2" destOrd="0" parTransId="{6C8B478F-2A41-4457-8E1B-02101351D255}" sibTransId="{9F37A270-B847-4CC8-85AC-4570E8EE01FF}"/>
    <dgm:cxn modelId="{71085B23-4927-1E40-896E-FC4D6A4B9AB7}" type="presOf" srcId="{220856FE-4670-4E4B-8D09-3F6EF66FCB2F}" destId="{8F4E16E3-6108-5044-8615-7B64DE458983}" srcOrd="0" destOrd="0" presId="urn:microsoft.com/office/officeart/2005/8/layout/hList1"/>
    <dgm:cxn modelId="{E7B5592E-3060-7243-AC07-C1CEFDE39654}" type="presOf" srcId="{B7D85205-CA5B-4572-A11F-41FD1D10E565}" destId="{07F74516-0034-7D4C-ABD9-15B9E0F31099}" srcOrd="0" destOrd="0" presId="urn:microsoft.com/office/officeart/2005/8/layout/hList1"/>
    <dgm:cxn modelId="{469E1C3B-D52C-A948-B41B-1EB711D381D7}" type="presOf" srcId="{2DA31AF2-7875-6443-8E54-BBA1962A287D}" destId="{8F4E16E3-6108-5044-8615-7B64DE458983}" srcOrd="0" destOrd="3" presId="urn:microsoft.com/office/officeart/2005/8/layout/hList1"/>
    <dgm:cxn modelId="{07934045-D211-E247-B515-A5D9F3B95D9A}" type="presOf" srcId="{757ADC21-7459-4FEA-97B0-8E45004CD97F}" destId="{B3B04507-E665-3043-8A94-E93FC2BD0911}" srcOrd="0" destOrd="0" presId="urn:microsoft.com/office/officeart/2005/8/layout/hList1"/>
    <dgm:cxn modelId="{605F5445-91D0-474F-B9EF-ABB2A732BDF4}" type="presOf" srcId="{C2555628-387B-4057-B94A-F6F304443615}" destId="{82B2B77D-6DC1-F545-BFC2-BD647997B802}" srcOrd="0" destOrd="0" presId="urn:microsoft.com/office/officeart/2005/8/layout/hList1"/>
    <dgm:cxn modelId="{6D347952-4B9C-FF49-A35F-7A1B7A7EEE62}" type="presOf" srcId="{05E27234-57B3-437F-B0D9-EFFB23944181}" destId="{4EEF3FE0-31E7-F342-8235-AA78339B1A9F}" srcOrd="0" destOrd="1" presId="urn:microsoft.com/office/officeart/2005/8/layout/hList1"/>
    <dgm:cxn modelId="{2776E755-D484-4F01-9D03-E6B85E9E3B2D}" srcId="{56A7949A-0C66-455D-93E6-1F33585168CD}" destId="{96F85E37-8F55-43E7-BB6A-88B901D9E45C}" srcOrd="0" destOrd="0" parTransId="{5B8CF893-B98D-4613-9037-20D628B51555}" sibTransId="{E9C8D043-01BF-4D92-AF76-70840F877616}"/>
    <dgm:cxn modelId="{949C9B5B-00ED-4E67-BFCE-1BBE9D55AA5A}" srcId="{C2555628-387B-4057-B94A-F6F304443615}" destId="{63671374-939B-47EF-9249-4AD12C8EFB44}" srcOrd="2" destOrd="0" parTransId="{ED492747-19ED-43B6-8AA3-072365CAE31B}" sibTransId="{E3CDB566-3A01-4C40-980D-BEEEFEDBA0AE}"/>
    <dgm:cxn modelId="{3456255F-C249-BF4A-8978-8AA368140609}" type="presOf" srcId="{5E975719-5AE8-479F-BFD8-761600D262A2}" destId="{4EEF3FE0-31E7-F342-8235-AA78339B1A9F}" srcOrd="0" destOrd="0" presId="urn:microsoft.com/office/officeart/2005/8/layout/hList1"/>
    <dgm:cxn modelId="{6C203960-4B83-CD41-8B76-49F3D839A96D}" srcId="{220856FE-4670-4E4B-8D09-3F6EF66FCB2F}" destId="{677603C5-CE22-3542-9C75-FE283E7D7D23}" srcOrd="0" destOrd="0" parTransId="{7EF223A3-AEC4-4940-BF70-615E9D2B6F49}" sibTransId="{82A33E10-5D92-9443-B16F-1A95669AB1F4}"/>
    <dgm:cxn modelId="{74FD996A-17FF-4D97-947B-8BB6C6760920}" srcId="{C2555628-387B-4057-B94A-F6F304443615}" destId="{05E27234-57B3-437F-B0D9-EFFB23944181}" srcOrd="1" destOrd="0" parTransId="{7B074801-8E00-46C3-A35D-872F16A653CE}" sibTransId="{FF55823B-8E9D-4087-8638-59C1DBCDDDD8}"/>
    <dgm:cxn modelId="{6C0C9E6A-78AA-4D6C-814D-56361A5978F4}" srcId="{B7D85205-CA5B-4572-A11F-41FD1D10E565}" destId="{220856FE-4670-4E4B-8D09-3F6EF66FCB2F}" srcOrd="0" destOrd="0" parTransId="{01CAE906-3456-45C0-BE65-1E7A2361AABF}" sibTransId="{C07C3D03-FC05-4401-AE23-F7D32C4B77AB}"/>
    <dgm:cxn modelId="{45D14684-6AE3-4C67-AFD5-65EBC180E0F3}" srcId="{56A7949A-0C66-455D-93E6-1F33585168CD}" destId="{776C1CBF-E1F4-4C7C-A682-EC85D36257B6}" srcOrd="2" destOrd="0" parTransId="{4A7AB62E-5651-40FE-B47B-0F9C385F8BD4}" sibTransId="{CA761910-6520-4971-90D3-8C0D3456F67F}"/>
    <dgm:cxn modelId="{2A876E92-4856-4262-A92A-5977F34D65AB}" srcId="{C2555628-387B-4057-B94A-F6F304443615}" destId="{5E975719-5AE8-479F-BFD8-761600D262A2}" srcOrd="0" destOrd="0" parTransId="{07CE0C70-01FA-4299-84D0-29FF9425C155}" sibTransId="{C7E0EB9F-0B5E-4C7E-B137-53DC3B2E5641}"/>
    <dgm:cxn modelId="{4C84BA9D-CAFB-5548-A57D-89E6FF331139}" type="presOf" srcId="{96F85E37-8F55-43E7-BB6A-88B901D9E45C}" destId="{EB65F8AA-9715-5646-82DB-37E72D5F893A}" srcOrd="0" destOrd="0" presId="urn:microsoft.com/office/officeart/2005/8/layout/hList1"/>
    <dgm:cxn modelId="{74EDF4A6-CB1A-49C9-B160-E3943E2A6DE3}" srcId="{757ADC21-7459-4FEA-97B0-8E45004CD97F}" destId="{B7D85205-CA5B-4572-A11F-41FD1D10E565}" srcOrd="1" destOrd="0" parTransId="{D87AB8E7-1C2F-4306-89A6-E5BF2BBBAD34}" sibTransId="{5BFF1133-6C8C-4D93-99B9-1630CA9FF1D4}"/>
    <dgm:cxn modelId="{12FCCBAF-935F-4E40-9FDA-E00FF328D98E}" type="presOf" srcId="{776C1CBF-E1F4-4C7C-A682-EC85D36257B6}" destId="{EB65F8AA-9715-5646-82DB-37E72D5F893A}" srcOrd="0" destOrd="2" presId="urn:microsoft.com/office/officeart/2005/8/layout/hList1"/>
    <dgm:cxn modelId="{FAACFFC5-9AD1-4B00-A1C2-2606274C2101}" srcId="{757ADC21-7459-4FEA-97B0-8E45004CD97F}" destId="{56A7949A-0C66-455D-93E6-1F33585168CD}" srcOrd="0" destOrd="0" parTransId="{23BC5385-93C3-49D6-8164-830A73496EE5}" sibTransId="{993DBA12-FE42-46AA-AA35-B9DD79F0F16D}"/>
    <dgm:cxn modelId="{9106CDD3-A58D-8E47-9F1E-33BD29A77CF8}" srcId="{220856FE-4670-4E4B-8D09-3F6EF66FCB2F}" destId="{88DA19C1-DBBC-E345-92CF-BF1A2FCBCD94}" srcOrd="1" destOrd="0" parTransId="{1D0656D9-C9E4-5649-8C10-4A1DB13408CA}" sibTransId="{049B243A-AF79-944B-8FCB-8A53030105F6}"/>
    <dgm:cxn modelId="{B65550D7-002B-7D45-9358-26A09E09174B}" type="presOf" srcId="{677603C5-CE22-3542-9C75-FE283E7D7D23}" destId="{8F4E16E3-6108-5044-8615-7B64DE458983}" srcOrd="0" destOrd="1" presId="urn:microsoft.com/office/officeart/2005/8/layout/hList1"/>
    <dgm:cxn modelId="{C7F541E3-1663-8548-9E93-2176600F29FB}" type="presOf" srcId="{88DA19C1-DBBC-E345-92CF-BF1A2FCBCD94}" destId="{8F4E16E3-6108-5044-8615-7B64DE458983}" srcOrd="0" destOrd="2" presId="urn:microsoft.com/office/officeart/2005/8/layout/hList1"/>
    <dgm:cxn modelId="{78A627E6-A63D-42E4-BDC6-DADB966C7D4F}" srcId="{56A7949A-0C66-455D-93E6-1F33585168CD}" destId="{F649CB9A-1867-4007-B193-3B0B2722A4AA}" srcOrd="1" destOrd="0" parTransId="{C7D8B0E5-C860-421F-9A59-0F3A4D79A28F}" sibTransId="{43176E5D-BA3C-46C4-AF1A-1D1E587FCED2}"/>
    <dgm:cxn modelId="{14C037EB-2EA4-9846-8838-8526A02CFA23}" srcId="{220856FE-4670-4E4B-8D09-3F6EF66FCB2F}" destId="{2DA31AF2-7875-6443-8E54-BBA1962A287D}" srcOrd="2" destOrd="0" parTransId="{3DAC512D-ED5F-6947-B5D4-FD2D1D499CDA}" sibTransId="{ACE983CC-B356-5C47-8B0F-C6144FBE3E66}"/>
    <dgm:cxn modelId="{E7B126F8-2531-BC42-ABD5-71087CE8002E}" type="presOf" srcId="{F649CB9A-1867-4007-B193-3B0B2722A4AA}" destId="{EB65F8AA-9715-5646-82DB-37E72D5F893A}" srcOrd="0" destOrd="1" presId="urn:microsoft.com/office/officeart/2005/8/layout/hList1"/>
    <dgm:cxn modelId="{2B59A5F8-4E40-A648-BC32-CCE2DBCD2C3F}" type="presOf" srcId="{56A7949A-0C66-455D-93E6-1F33585168CD}" destId="{5F41DBFA-6848-B449-AC93-6F8B42BBBB7C}" srcOrd="0" destOrd="0" presId="urn:microsoft.com/office/officeart/2005/8/layout/hList1"/>
    <dgm:cxn modelId="{6851A266-BC9E-F944-9F4E-BA3F4062F7F6}" type="presParOf" srcId="{B3B04507-E665-3043-8A94-E93FC2BD0911}" destId="{EF2B3FFA-7A8B-8D42-BB1B-43C90ADB536D}" srcOrd="0" destOrd="0" presId="urn:microsoft.com/office/officeart/2005/8/layout/hList1"/>
    <dgm:cxn modelId="{0824243F-A628-BB48-8581-B19EA033B042}" type="presParOf" srcId="{EF2B3FFA-7A8B-8D42-BB1B-43C90ADB536D}" destId="{5F41DBFA-6848-B449-AC93-6F8B42BBBB7C}" srcOrd="0" destOrd="0" presId="urn:microsoft.com/office/officeart/2005/8/layout/hList1"/>
    <dgm:cxn modelId="{BFE08858-254E-2946-910A-676CC9439043}" type="presParOf" srcId="{EF2B3FFA-7A8B-8D42-BB1B-43C90ADB536D}" destId="{EB65F8AA-9715-5646-82DB-37E72D5F893A}" srcOrd="1" destOrd="0" presId="urn:microsoft.com/office/officeart/2005/8/layout/hList1"/>
    <dgm:cxn modelId="{D15703F4-452C-A542-84CE-A5AD88367B77}" type="presParOf" srcId="{B3B04507-E665-3043-8A94-E93FC2BD0911}" destId="{48F1B2D9-3B3B-8F44-95BC-599B68AB46C8}" srcOrd="1" destOrd="0" presId="urn:microsoft.com/office/officeart/2005/8/layout/hList1"/>
    <dgm:cxn modelId="{5E5B11DC-94C1-2A48-8707-0CF1BC29E028}" type="presParOf" srcId="{B3B04507-E665-3043-8A94-E93FC2BD0911}" destId="{F2531E2F-B805-4645-8F36-6AACB72A0FCE}" srcOrd="2" destOrd="0" presId="urn:microsoft.com/office/officeart/2005/8/layout/hList1"/>
    <dgm:cxn modelId="{D05D4FF5-E45A-F743-A79B-3C063BB798CB}" type="presParOf" srcId="{F2531E2F-B805-4645-8F36-6AACB72A0FCE}" destId="{07F74516-0034-7D4C-ABD9-15B9E0F31099}" srcOrd="0" destOrd="0" presId="urn:microsoft.com/office/officeart/2005/8/layout/hList1"/>
    <dgm:cxn modelId="{8830F451-C29D-3341-8B1B-9FBF1FDDB201}" type="presParOf" srcId="{F2531E2F-B805-4645-8F36-6AACB72A0FCE}" destId="{8F4E16E3-6108-5044-8615-7B64DE458983}" srcOrd="1" destOrd="0" presId="urn:microsoft.com/office/officeart/2005/8/layout/hList1"/>
    <dgm:cxn modelId="{0B64C880-9013-E24A-9D85-481BEB2D95F1}" type="presParOf" srcId="{B3B04507-E665-3043-8A94-E93FC2BD0911}" destId="{42EF5F8E-0706-8641-B3D2-B320D8691A0C}" srcOrd="3" destOrd="0" presId="urn:microsoft.com/office/officeart/2005/8/layout/hList1"/>
    <dgm:cxn modelId="{EEA9D16B-720F-2149-B859-8CF508E95C10}" type="presParOf" srcId="{B3B04507-E665-3043-8A94-E93FC2BD0911}" destId="{2D75DD66-AADD-DE41-B55A-185447BFCA89}" srcOrd="4" destOrd="0" presId="urn:microsoft.com/office/officeart/2005/8/layout/hList1"/>
    <dgm:cxn modelId="{4A608FDB-53D8-2544-8AA4-93F74AD3712E}" type="presParOf" srcId="{2D75DD66-AADD-DE41-B55A-185447BFCA89}" destId="{82B2B77D-6DC1-F545-BFC2-BD647997B802}" srcOrd="0" destOrd="0" presId="urn:microsoft.com/office/officeart/2005/8/layout/hList1"/>
    <dgm:cxn modelId="{C4EF288D-5F7E-9B4C-8624-5A1CA9C56294}" type="presParOf" srcId="{2D75DD66-AADD-DE41-B55A-185447BFCA89}" destId="{4EEF3FE0-31E7-F342-8235-AA78339B1A9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1A29F9-B765-43B3-8ABB-9F4B6AE6D19F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61E207F-1D8F-4FE0-93D8-E603DEB2130E}">
      <dgm:prSet/>
      <dgm:spPr/>
      <dgm:t>
        <a:bodyPr/>
        <a:lstStyle/>
        <a:p>
          <a:r>
            <a:rPr lang="en-US" dirty="0"/>
            <a:t>Culture</a:t>
          </a:r>
        </a:p>
      </dgm:t>
    </dgm:pt>
    <dgm:pt modelId="{16037E3E-C457-4243-9787-DB99A720328C}" type="parTrans" cxnId="{98B762D8-E14E-440A-B8B4-14FAF3A3ECBC}">
      <dgm:prSet/>
      <dgm:spPr/>
      <dgm:t>
        <a:bodyPr/>
        <a:lstStyle/>
        <a:p>
          <a:endParaRPr lang="en-US"/>
        </a:p>
      </dgm:t>
    </dgm:pt>
    <dgm:pt modelId="{240E639C-66D6-4E83-A8C7-B0406E0F70D7}" type="sibTrans" cxnId="{98B762D8-E14E-440A-B8B4-14FAF3A3ECBC}">
      <dgm:prSet/>
      <dgm:spPr/>
      <dgm:t>
        <a:bodyPr/>
        <a:lstStyle/>
        <a:p>
          <a:endParaRPr lang="en-US"/>
        </a:p>
      </dgm:t>
    </dgm:pt>
    <dgm:pt modelId="{18F4999E-19D7-48C5-9442-7B70E72798F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Building safety</a:t>
          </a:r>
        </a:p>
      </dgm:t>
    </dgm:pt>
    <dgm:pt modelId="{53E5BB38-170D-4663-B140-F15DFBB16C6B}" type="parTrans" cxnId="{5FA092E7-6715-4CF1-B857-125B924C2B0D}">
      <dgm:prSet/>
      <dgm:spPr/>
      <dgm:t>
        <a:bodyPr/>
        <a:lstStyle/>
        <a:p>
          <a:endParaRPr lang="en-US"/>
        </a:p>
      </dgm:t>
    </dgm:pt>
    <dgm:pt modelId="{6241FC14-F37A-4F1F-90A6-381B897DDE62}" type="sibTrans" cxnId="{5FA092E7-6715-4CF1-B857-125B924C2B0D}">
      <dgm:prSet/>
      <dgm:spPr/>
      <dgm:t>
        <a:bodyPr/>
        <a:lstStyle/>
        <a:p>
          <a:endParaRPr lang="en-US"/>
        </a:p>
      </dgm:t>
    </dgm:pt>
    <dgm:pt modelId="{A6634989-BC6E-4893-A959-D196AC7D4B9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Culture of authenticity, vulnerability, courage</a:t>
          </a:r>
        </a:p>
      </dgm:t>
    </dgm:pt>
    <dgm:pt modelId="{00F023B3-B7FB-42AE-AD54-5DABFA8ED89F}" type="parTrans" cxnId="{2934574B-7512-4F87-B895-8FC1572529FB}">
      <dgm:prSet/>
      <dgm:spPr/>
      <dgm:t>
        <a:bodyPr/>
        <a:lstStyle/>
        <a:p>
          <a:endParaRPr lang="en-US"/>
        </a:p>
      </dgm:t>
    </dgm:pt>
    <dgm:pt modelId="{EF606D9B-1FCE-4F0D-B6FC-CACE0BDDCAC1}" type="sibTrans" cxnId="{2934574B-7512-4F87-B895-8FC1572529FB}">
      <dgm:prSet/>
      <dgm:spPr/>
      <dgm:t>
        <a:bodyPr/>
        <a:lstStyle/>
        <a:p>
          <a:endParaRPr lang="en-US"/>
        </a:p>
      </dgm:t>
    </dgm:pt>
    <dgm:pt modelId="{63EDE23F-3CDD-4321-8C65-C5E93A37AC5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Culture of learning </a:t>
          </a:r>
        </a:p>
      </dgm:t>
    </dgm:pt>
    <dgm:pt modelId="{D83FB84C-0ED0-4F13-B979-3AAC23D5AEE0}" type="parTrans" cxnId="{BD107889-A003-4723-9FF5-A6BF2765FE40}">
      <dgm:prSet/>
      <dgm:spPr/>
      <dgm:t>
        <a:bodyPr/>
        <a:lstStyle/>
        <a:p>
          <a:endParaRPr lang="en-US"/>
        </a:p>
      </dgm:t>
    </dgm:pt>
    <dgm:pt modelId="{D8E8574E-C243-4EC5-9611-7DF04354080A}" type="sibTrans" cxnId="{BD107889-A003-4723-9FF5-A6BF2765FE40}">
      <dgm:prSet/>
      <dgm:spPr/>
      <dgm:t>
        <a:bodyPr/>
        <a:lstStyle/>
        <a:p>
          <a:endParaRPr lang="en-US"/>
        </a:p>
      </dgm:t>
    </dgm:pt>
    <dgm:pt modelId="{BF6370D3-3C86-406E-8842-1E7F32DE1AE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Culture of connection; space for connection</a:t>
          </a:r>
        </a:p>
      </dgm:t>
    </dgm:pt>
    <dgm:pt modelId="{51FC3E1B-4FF7-4C9C-B99E-F27076194E8D}" type="parTrans" cxnId="{9F126FB6-3745-448F-933A-C09BB374EFB6}">
      <dgm:prSet/>
      <dgm:spPr/>
      <dgm:t>
        <a:bodyPr/>
        <a:lstStyle/>
        <a:p>
          <a:endParaRPr lang="en-US"/>
        </a:p>
      </dgm:t>
    </dgm:pt>
    <dgm:pt modelId="{06D347B1-3F29-4CC5-B50A-53A468F4E52F}" type="sibTrans" cxnId="{9F126FB6-3745-448F-933A-C09BB374EFB6}">
      <dgm:prSet/>
      <dgm:spPr/>
      <dgm:t>
        <a:bodyPr/>
        <a:lstStyle/>
        <a:p>
          <a:endParaRPr lang="en-US"/>
        </a:p>
      </dgm:t>
    </dgm:pt>
    <dgm:pt modelId="{B282BADA-A962-498A-9BA6-C054F16BCB40}">
      <dgm:prSet/>
      <dgm:spPr/>
      <dgm:t>
        <a:bodyPr/>
        <a:lstStyle/>
        <a:p>
          <a:r>
            <a:rPr lang="en-US" dirty="0"/>
            <a:t>Vision</a:t>
          </a:r>
        </a:p>
      </dgm:t>
    </dgm:pt>
    <dgm:pt modelId="{5D1FC1B9-9CE4-4364-8582-6EDC8A79788D}" type="parTrans" cxnId="{9A18BB5D-F142-41D7-A8CE-0164C22DF718}">
      <dgm:prSet/>
      <dgm:spPr/>
      <dgm:t>
        <a:bodyPr/>
        <a:lstStyle/>
        <a:p>
          <a:endParaRPr lang="en-US"/>
        </a:p>
      </dgm:t>
    </dgm:pt>
    <dgm:pt modelId="{0B232BEE-0DE2-4B0A-8C1B-F0C46E5701FA}" type="sibTrans" cxnId="{9A18BB5D-F142-41D7-A8CE-0164C22DF718}">
      <dgm:prSet/>
      <dgm:spPr/>
      <dgm:t>
        <a:bodyPr/>
        <a:lstStyle/>
        <a:p>
          <a:endParaRPr lang="en-US"/>
        </a:p>
      </dgm:t>
    </dgm:pt>
    <dgm:pt modelId="{AACDEC00-71AE-41F8-8EE4-F01E56D7DC8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Creating a shared vision</a:t>
          </a:r>
        </a:p>
      </dgm:t>
    </dgm:pt>
    <dgm:pt modelId="{622DAAF0-B981-4C63-B27C-82990BADF848}" type="parTrans" cxnId="{428111F8-86BF-416C-84A5-2CCBE0238129}">
      <dgm:prSet/>
      <dgm:spPr/>
      <dgm:t>
        <a:bodyPr/>
        <a:lstStyle/>
        <a:p>
          <a:endParaRPr lang="en-US"/>
        </a:p>
      </dgm:t>
    </dgm:pt>
    <dgm:pt modelId="{EE036063-65ED-4D8B-A392-1129F6FA1CDE}" type="sibTrans" cxnId="{428111F8-86BF-416C-84A5-2CCBE0238129}">
      <dgm:prSet/>
      <dgm:spPr/>
      <dgm:t>
        <a:bodyPr/>
        <a:lstStyle/>
        <a:p>
          <a:endParaRPr lang="en-US"/>
        </a:p>
      </dgm:t>
    </dgm:pt>
    <dgm:pt modelId="{375E6F82-2957-4078-8245-AAB1F6761AEA}">
      <dgm:prSet/>
      <dgm:spPr/>
      <dgm:t>
        <a:bodyPr/>
        <a:lstStyle/>
        <a:p>
          <a:r>
            <a:rPr lang="en-US" dirty="0"/>
            <a:t>Driving results</a:t>
          </a:r>
        </a:p>
      </dgm:t>
    </dgm:pt>
    <dgm:pt modelId="{00480869-CCA4-434D-B85A-0C10AEFF42B6}" type="parTrans" cxnId="{091EF2AD-2ECF-4603-B11D-48BBA816BD79}">
      <dgm:prSet/>
      <dgm:spPr/>
      <dgm:t>
        <a:bodyPr/>
        <a:lstStyle/>
        <a:p>
          <a:endParaRPr lang="en-US"/>
        </a:p>
      </dgm:t>
    </dgm:pt>
    <dgm:pt modelId="{2BE42D8D-F507-499F-B659-D83DE22DB784}" type="sibTrans" cxnId="{091EF2AD-2ECF-4603-B11D-48BBA816BD79}">
      <dgm:prSet/>
      <dgm:spPr/>
      <dgm:t>
        <a:bodyPr/>
        <a:lstStyle/>
        <a:p>
          <a:endParaRPr lang="en-US"/>
        </a:p>
      </dgm:t>
    </dgm:pt>
    <dgm:pt modelId="{8672EFDD-6EA7-4FD5-B630-6FFF4006D85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Using new skills to drive results</a:t>
          </a:r>
        </a:p>
      </dgm:t>
    </dgm:pt>
    <dgm:pt modelId="{6944ED96-3A56-4DF6-89EA-1D9D159B0CF4}" type="parTrans" cxnId="{76484EA0-4F86-432A-86E5-E78AACE06338}">
      <dgm:prSet/>
      <dgm:spPr/>
      <dgm:t>
        <a:bodyPr/>
        <a:lstStyle/>
        <a:p>
          <a:endParaRPr lang="en-US"/>
        </a:p>
      </dgm:t>
    </dgm:pt>
    <dgm:pt modelId="{7D7EF01E-7D88-4C82-9685-490BE2B21CF4}" type="sibTrans" cxnId="{76484EA0-4F86-432A-86E5-E78AACE06338}">
      <dgm:prSet/>
      <dgm:spPr/>
      <dgm:t>
        <a:bodyPr/>
        <a:lstStyle/>
        <a:p>
          <a:endParaRPr lang="en-US"/>
        </a:p>
      </dgm:t>
    </dgm:pt>
    <dgm:pt modelId="{C2FDFAA8-5138-BF48-A15B-EB00387EEAC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Identifying org values</a:t>
          </a:r>
        </a:p>
      </dgm:t>
    </dgm:pt>
    <dgm:pt modelId="{931989A8-EB89-C543-BAC2-FDCDFEE3730F}" type="parTrans" cxnId="{AC3C6672-386D-8A4B-B7A5-D6035249EEC3}">
      <dgm:prSet/>
      <dgm:spPr/>
      <dgm:t>
        <a:bodyPr/>
        <a:lstStyle/>
        <a:p>
          <a:endParaRPr lang="en-US"/>
        </a:p>
      </dgm:t>
    </dgm:pt>
    <dgm:pt modelId="{0B5B8C34-EECB-904A-9330-58593F678A03}" type="sibTrans" cxnId="{AC3C6672-386D-8A4B-B7A5-D6035249EEC3}">
      <dgm:prSet/>
      <dgm:spPr/>
      <dgm:t>
        <a:bodyPr/>
        <a:lstStyle/>
        <a:p>
          <a:endParaRPr lang="en-US"/>
        </a:p>
      </dgm:t>
    </dgm:pt>
    <dgm:pt modelId="{9B365F2D-6252-F241-9338-9C1E1B06D3C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Identifying Org Why </a:t>
          </a:r>
        </a:p>
      </dgm:t>
    </dgm:pt>
    <dgm:pt modelId="{60DA8D17-D444-B249-8B7F-6FF476A5AA1B}" type="parTrans" cxnId="{8F8BCF70-D885-B54A-B414-5301051D1C36}">
      <dgm:prSet/>
      <dgm:spPr/>
      <dgm:t>
        <a:bodyPr/>
        <a:lstStyle/>
        <a:p>
          <a:endParaRPr lang="en-US"/>
        </a:p>
      </dgm:t>
    </dgm:pt>
    <dgm:pt modelId="{DC633A42-E5CF-6D4B-BD18-31F184D57006}" type="sibTrans" cxnId="{8F8BCF70-D885-B54A-B414-5301051D1C36}">
      <dgm:prSet/>
      <dgm:spPr/>
      <dgm:t>
        <a:bodyPr/>
        <a:lstStyle/>
        <a:p>
          <a:endParaRPr lang="en-US"/>
        </a:p>
      </dgm:t>
    </dgm:pt>
    <dgm:pt modelId="{0F47D9B2-3B12-9D46-8A68-B523A2E2D0F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Connection</a:t>
          </a:r>
        </a:p>
      </dgm:t>
    </dgm:pt>
    <dgm:pt modelId="{4A7AD63E-D0DD-C847-962C-D52A42C7A627}" type="parTrans" cxnId="{69674C82-BE81-0F4A-BE99-5F657C1D7AF3}">
      <dgm:prSet/>
      <dgm:spPr/>
      <dgm:t>
        <a:bodyPr/>
        <a:lstStyle/>
        <a:p>
          <a:endParaRPr lang="en-US"/>
        </a:p>
      </dgm:t>
    </dgm:pt>
    <dgm:pt modelId="{7398ACE6-C094-D844-9BE9-5993067EAF68}" type="sibTrans" cxnId="{69674C82-BE81-0F4A-BE99-5F657C1D7AF3}">
      <dgm:prSet/>
      <dgm:spPr/>
      <dgm:t>
        <a:bodyPr/>
        <a:lstStyle/>
        <a:p>
          <a:endParaRPr lang="en-US"/>
        </a:p>
      </dgm:t>
    </dgm:pt>
    <dgm:pt modelId="{84A92DD3-BFC7-8D44-8970-D98D7604AD0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Collaboration</a:t>
          </a:r>
        </a:p>
      </dgm:t>
    </dgm:pt>
    <dgm:pt modelId="{BDAEA18B-34A4-0440-8421-BE0AD064340B}" type="parTrans" cxnId="{72D62EDC-FDB5-CF4F-A247-5C83FD010E4B}">
      <dgm:prSet/>
      <dgm:spPr/>
      <dgm:t>
        <a:bodyPr/>
        <a:lstStyle/>
        <a:p>
          <a:endParaRPr lang="en-US"/>
        </a:p>
      </dgm:t>
    </dgm:pt>
    <dgm:pt modelId="{6119BB8C-10BA-7146-83CA-3A8C797CBB6B}" type="sibTrans" cxnId="{72D62EDC-FDB5-CF4F-A247-5C83FD010E4B}">
      <dgm:prSet/>
      <dgm:spPr/>
      <dgm:t>
        <a:bodyPr/>
        <a:lstStyle/>
        <a:p>
          <a:endParaRPr lang="en-US"/>
        </a:p>
      </dgm:t>
    </dgm:pt>
    <dgm:pt modelId="{5011E0B4-26A5-AB4D-BDF9-923FAC1B9B4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Innovation</a:t>
          </a:r>
        </a:p>
      </dgm:t>
    </dgm:pt>
    <dgm:pt modelId="{0B472306-1394-F44C-BFE3-989B33F88873}" type="parTrans" cxnId="{0AD2E93D-1608-674E-B790-E82A57EF31D5}">
      <dgm:prSet/>
      <dgm:spPr/>
      <dgm:t>
        <a:bodyPr/>
        <a:lstStyle/>
        <a:p>
          <a:endParaRPr lang="en-US"/>
        </a:p>
      </dgm:t>
    </dgm:pt>
    <dgm:pt modelId="{7A7F53D5-E88E-D946-8CFB-1F32DAAC1481}" type="sibTrans" cxnId="{0AD2E93D-1608-674E-B790-E82A57EF31D5}">
      <dgm:prSet/>
      <dgm:spPr/>
      <dgm:t>
        <a:bodyPr/>
        <a:lstStyle/>
        <a:p>
          <a:endParaRPr lang="en-US"/>
        </a:p>
      </dgm:t>
    </dgm:pt>
    <dgm:pt modelId="{937F8F8C-56D1-A648-B72D-DD1ACECDBD1E}">
      <dgm:prSet/>
      <dgm:spPr/>
      <dgm:t>
        <a:bodyPr/>
        <a:lstStyle/>
        <a:p>
          <a:pPr>
            <a:buFont typeface="Wingdings" pitchFamily="2" charset="2"/>
            <a:buNone/>
          </a:pPr>
          <a:endParaRPr lang="en-US" sz="2600" dirty="0"/>
        </a:p>
      </dgm:t>
    </dgm:pt>
    <dgm:pt modelId="{0FDB862E-3D2D-DC48-A2DE-543A1014FA11}" type="parTrans" cxnId="{F09E6AB0-BFE7-3848-BD36-58F549D038E5}">
      <dgm:prSet/>
      <dgm:spPr/>
      <dgm:t>
        <a:bodyPr/>
        <a:lstStyle/>
        <a:p>
          <a:endParaRPr lang="en-US"/>
        </a:p>
      </dgm:t>
    </dgm:pt>
    <dgm:pt modelId="{1B3C51EC-08D3-A446-A042-DEA6C952134F}" type="sibTrans" cxnId="{F09E6AB0-BFE7-3848-BD36-58F549D038E5}">
      <dgm:prSet/>
      <dgm:spPr/>
      <dgm:t>
        <a:bodyPr/>
        <a:lstStyle/>
        <a:p>
          <a:endParaRPr lang="en-US"/>
        </a:p>
      </dgm:t>
    </dgm:pt>
    <dgm:pt modelId="{4BA1D67B-6602-754F-876A-A05A2320D55D}" type="pres">
      <dgm:prSet presAssocID="{AA1A29F9-B765-43B3-8ABB-9F4B6AE6D19F}" presName="Name0" presStyleCnt="0">
        <dgm:presLayoutVars>
          <dgm:dir/>
          <dgm:animLvl val="lvl"/>
          <dgm:resizeHandles val="exact"/>
        </dgm:presLayoutVars>
      </dgm:prSet>
      <dgm:spPr/>
    </dgm:pt>
    <dgm:pt modelId="{78F92E4F-2F95-3B4A-82E1-6A563158B236}" type="pres">
      <dgm:prSet presAssocID="{261E207F-1D8F-4FE0-93D8-E603DEB2130E}" presName="composite" presStyleCnt="0"/>
      <dgm:spPr/>
    </dgm:pt>
    <dgm:pt modelId="{68F3D3B7-F35A-8C4A-901D-2457B32AC703}" type="pres">
      <dgm:prSet presAssocID="{261E207F-1D8F-4FE0-93D8-E603DEB2130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5F5ADA1-12D9-DC43-A475-5DC68698F8DC}" type="pres">
      <dgm:prSet presAssocID="{261E207F-1D8F-4FE0-93D8-E603DEB2130E}" presName="desTx" presStyleLbl="alignAccFollowNode1" presStyleIdx="0" presStyleCnt="3">
        <dgm:presLayoutVars>
          <dgm:bulletEnabled val="1"/>
        </dgm:presLayoutVars>
      </dgm:prSet>
      <dgm:spPr/>
    </dgm:pt>
    <dgm:pt modelId="{F90945D7-B2E6-5743-A539-BD32890B703F}" type="pres">
      <dgm:prSet presAssocID="{240E639C-66D6-4E83-A8C7-B0406E0F70D7}" presName="space" presStyleCnt="0"/>
      <dgm:spPr/>
    </dgm:pt>
    <dgm:pt modelId="{0558354F-92D5-A64D-A6EB-DE4D18D0E3D7}" type="pres">
      <dgm:prSet presAssocID="{B282BADA-A962-498A-9BA6-C054F16BCB40}" presName="composite" presStyleCnt="0"/>
      <dgm:spPr/>
    </dgm:pt>
    <dgm:pt modelId="{F873DE12-4C3C-5146-A9FA-4123DE70B0C8}" type="pres">
      <dgm:prSet presAssocID="{B282BADA-A962-498A-9BA6-C054F16BCB4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B50EA2A-00C2-034E-A253-E97F5DD4F1A3}" type="pres">
      <dgm:prSet presAssocID="{B282BADA-A962-498A-9BA6-C054F16BCB40}" presName="desTx" presStyleLbl="alignAccFollowNode1" presStyleIdx="1" presStyleCnt="3">
        <dgm:presLayoutVars>
          <dgm:bulletEnabled val="1"/>
        </dgm:presLayoutVars>
      </dgm:prSet>
      <dgm:spPr/>
    </dgm:pt>
    <dgm:pt modelId="{04C1FB15-23DA-7046-A403-D5799D96FDA2}" type="pres">
      <dgm:prSet presAssocID="{0B232BEE-0DE2-4B0A-8C1B-F0C46E5701FA}" presName="space" presStyleCnt="0"/>
      <dgm:spPr/>
    </dgm:pt>
    <dgm:pt modelId="{CFAE5ABF-DDF2-F143-A960-633CE5B5BCC8}" type="pres">
      <dgm:prSet presAssocID="{375E6F82-2957-4078-8245-AAB1F6761AEA}" presName="composite" presStyleCnt="0"/>
      <dgm:spPr/>
    </dgm:pt>
    <dgm:pt modelId="{1241FEC0-33A5-E144-AB7C-D38E9C820C9F}" type="pres">
      <dgm:prSet presAssocID="{375E6F82-2957-4078-8245-AAB1F6761AE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4B670E5-1EB2-CE46-8262-FFC86DCC862B}" type="pres">
      <dgm:prSet presAssocID="{375E6F82-2957-4078-8245-AAB1F6761AE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5E94722-3F55-EE43-AFDF-8126717A0B7A}" type="presOf" srcId="{5011E0B4-26A5-AB4D-BDF9-923FAC1B9B41}" destId="{F4B670E5-1EB2-CE46-8262-FFC86DCC862B}" srcOrd="0" destOrd="3" presId="urn:microsoft.com/office/officeart/2005/8/layout/hList1"/>
    <dgm:cxn modelId="{31CD6822-A5F1-A248-A69A-C4169DED932E}" type="presOf" srcId="{261E207F-1D8F-4FE0-93D8-E603DEB2130E}" destId="{68F3D3B7-F35A-8C4A-901D-2457B32AC703}" srcOrd="0" destOrd="0" presId="urn:microsoft.com/office/officeart/2005/8/layout/hList1"/>
    <dgm:cxn modelId="{76A3442D-1163-2648-ACDA-2F57664446A5}" type="presOf" srcId="{18F4999E-19D7-48C5-9442-7B70E72798F1}" destId="{E5F5ADA1-12D9-DC43-A475-5DC68698F8DC}" srcOrd="0" destOrd="0" presId="urn:microsoft.com/office/officeart/2005/8/layout/hList1"/>
    <dgm:cxn modelId="{36D03236-38D9-FC46-86CD-763860F7B5DA}" type="presOf" srcId="{B282BADA-A962-498A-9BA6-C054F16BCB40}" destId="{F873DE12-4C3C-5146-A9FA-4123DE70B0C8}" srcOrd="0" destOrd="0" presId="urn:microsoft.com/office/officeart/2005/8/layout/hList1"/>
    <dgm:cxn modelId="{0AD2E93D-1608-674E-B790-E82A57EF31D5}" srcId="{375E6F82-2957-4078-8245-AAB1F6761AEA}" destId="{5011E0B4-26A5-AB4D-BDF9-923FAC1B9B41}" srcOrd="3" destOrd="0" parTransId="{0B472306-1394-F44C-BFE3-989B33F88873}" sibTransId="{7A7F53D5-E88E-D946-8CFB-1F32DAAC1481}"/>
    <dgm:cxn modelId="{CF8F2540-EEE2-E34A-9F3E-DFA4B732F0AE}" type="presOf" srcId="{8672EFDD-6EA7-4FD5-B630-6FFF4006D850}" destId="{F4B670E5-1EB2-CE46-8262-FFC86DCC862B}" srcOrd="0" destOrd="0" presId="urn:microsoft.com/office/officeart/2005/8/layout/hList1"/>
    <dgm:cxn modelId="{2934574B-7512-4F87-B895-8FC1572529FB}" srcId="{261E207F-1D8F-4FE0-93D8-E603DEB2130E}" destId="{A6634989-BC6E-4893-A959-D196AC7D4B98}" srcOrd="1" destOrd="0" parTransId="{00F023B3-B7FB-42AE-AD54-5DABFA8ED89F}" sibTransId="{EF606D9B-1FCE-4F0D-B6FC-CACE0BDDCAC1}"/>
    <dgm:cxn modelId="{9A18BB5D-F142-41D7-A8CE-0164C22DF718}" srcId="{AA1A29F9-B765-43B3-8ABB-9F4B6AE6D19F}" destId="{B282BADA-A962-498A-9BA6-C054F16BCB40}" srcOrd="1" destOrd="0" parTransId="{5D1FC1B9-9CE4-4364-8582-6EDC8A79788D}" sibTransId="{0B232BEE-0DE2-4B0A-8C1B-F0C46E5701FA}"/>
    <dgm:cxn modelId="{1977D75D-73CE-9C41-BEC1-D48D4EC5DCE0}" type="presOf" srcId="{84A92DD3-BFC7-8D44-8970-D98D7604AD0B}" destId="{F4B670E5-1EB2-CE46-8262-FFC86DCC862B}" srcOrd="0" destOrd="2" presId="urn:microsoft.com/office/officeart/2005/8/layout/hList1"/>
    <dgm:cxn modelId="{BF91D86C-9F28-9142-91C5-7AC8C9D49371}" type="presOf" srcId="{375E6F82-2957-4078-8245-AAB1F6761AEA}" destId="{1241FEC0-33A5-E144-AB7C-D38E9C820C9F}" srcOrd="0" destOrd="0" presId="urn:microsoft.com/office/officeart/2005/8/layout/hList1"/>
    <dgm:cxn modelId="{8F8BCF70-D885-B54A-B414-5301051D1C36}" srcId="{B282BADA-A962-498A-9BA6-C054F16BCB40}" destId="{9B365F2D-6252-F241-9338-9C1E1B06D3C5}" srcOrd="2" destOrd="0" parTransId="{60DA8D17-D444-B249-8B7F-6FF476A5AA1B}" sibTransId="{DC633A42-E5CF-6D4B-BD18-31F184D57006}"/>
    <dgm:cxn modelId="{4F1A6C71-95B1-F343-A8A9-B8156968281E}" type="presOf" srcId="{AACDEC00-71AE-41F8-8EE4-F01E56D7DC8B}" destId="{EB50EA2A-00C2-034E-A253-E97F5DD4F1A3}" srcOrd="0" destOrd="0" presId="urn:microsoft.com/office/officeart/2005/8/layout/hList1"/>
    <dgm:cxn modelId="{AC3C6672-386D-8A4B-B7A5-D6035249EEC3}" srcId="{B282BADA-A962-498A-9BA6-C054F16BCB40}" destId="{C2FDFAA8-5138-BF48-A15B-EB00387EEAC0}" srcOrd="1" destOrd="0" parTransId="{931989A8-EB89-C543-BAC2-FDCDFEE3730F}" sibTransId="{0B5B8C34-EECB-904A-9330-58593F678A03}"/>
    <dgm:cxn modelId="{69674C82-BE81-0F4A-BE99-5F657C1D7AF3}" srcId="{375E6F82-2957-4078-8245-AAB1F6761AEA}" destId="{0F47D9B2-3B12-9D46-8A68-B523A2E2D0F0}" srcOrd="1" destOrd="0" parTransId="{4A7AD63E-D0DD-C847-962C-D52A42C7A627}" sibTransId="{7398ACE6-C094-D844-9BE9-5993067EAF68}"/>
    <dgm:cxn modelId="{D419CB88-DD84-AC48-988D-96E363FD2040}" type="presOf" srcId="{9B365F2D-6252-F241-9338-9C1E1B06D3C5}" destId="{EB50EA2A-00C2-034E-A253-E97F5DD4F1A3}" srcOrd="0" destOrd="2" presId="urn:microsoft.com/office/officeart/2005/8/layout/hList1"/>
    <dgm:cxn modelId="{BD107889-A003-4723-9FF5-A6BF2765FE40}" srcId="{261E207F-1D8F-4FE0-93D8-E603DEB2130E}" destId="{63EDE23F-3CDD-4321-8C65-C5E93A37AC5E}" srcOrd="2" destOrd="0" parTransId="{D83FB84C-0ED0-4F13-B979-3AAC23D5AEE0}" sibTransId="{D8E8574E-C243-4EC5-9611-7DF04354080A}"/>
    <dgm:cxn modelId="{187A3396-8745-7044-B053-054AEA63C661}" type="presOf" srcId="{63EDE23F-3CDD-4321-8C65-C5E93A37AC5E}" destId="{E5F5ADA1-12D9-DC43-A475-5DC68698F8DC}" srcOrd="0" destOrd="2" presId="urn:microsoft.com/office/officeart/2005/8/layout/hList1"/>
    <dgm:cxn modelId="{CDF71E97-05D7-2342-A45D-5BC9BA530735}" type="presOf" srcId="{937F8F8C-56D1-A648-B72D-DD1ACECDBD1E}" destId="{F4B670E5-1EB2-CE46-8262-FFC86DCC862B}" srcOrd="0" destOrd="4" presId="urn:microsoft.com/office/officeart/2005/8/layout/hList1"/>
    <dgm:cxn modelId="{76484EA0-4F86-432A-86E5-E78AACE06338}" srcId="{375E6F82-2957-4078-8245-AAB1F6761AEA}" destId="{8672EFDD-6EA7-4FD5-B630-6FFF4006D850}" srcOrd="0" destOrd="0" parTransId="{6944ED96-3A56-4DF6-89EA-1D9D159B0CF4}" sibTransId="{7D7EF01E-7D88-4C82-9685-490BE2B21CF4}"/>
    <dgm:cxn modelId="{4E42B9A0-FBCD-8143-ABD1-477CEF03348E}" type="presOf" srcId="{BF6370D3-3C86-406E-8842-1E7F32DE1AEC}" destId="{E5F5ADA1-12D9-DC43-A475-5DC68698F8DC}" srcOrd="0" destOrd="3" presId="urn:microsoft.com/office/officeart/2005/8/layout/hList1"/>
    <dgm:cxn modelId="{091EF2AD-2ECF-4603-B11D-48BBA816BD79}" srcId="{AA1A29F9-B765-43B3-8ABB-9F4B6AE6D19F}" destId="{375E6F82-2957-4078-8245-AAB1F6761AEA}" srcOrd="2" destOrd="0" parTransId="{00480869-CCA4-434D-B85A-0C10AEFF42B6}" sibTransId="{2BE42D8D-F507-499F-B659-D83DE22DB784}"/>
    <dgm:cxn modelId="{F09E6AB0-BFE7-3848-BD36-58F549D038E5}" srcId="{375E6F82-2957-4078-8245-AAB1F6761AEA}" destId="{937F8F8C-56D1-A648-B72D-DD1ACECDBD1E}" srcOrd="4" destOrd="0" parTransId="{0FDB862E-3D2D-DC48-A2DE-543A1014FA11}" sibTransId="{1B3C51EC-08D3-A446-A042-DEA6C952134F}"/>
    <dgm:cxn modelId="{9F126FB6-3745-448F-933A-C09BB374EFB6}" srcId="{261E207F-1D8F-4FE0-93D8-E603DEB2130E}" destId="{BF6370D3-3C86-406E-8842-1E7F32DE1AEC}" srcOrd="3" destOrd="0" parTransId="{51FC3E1B-4FF7-4C9C-B99E-F27076194E8D}" sibTransId="{06D347B1-3F29-4CC5-B50A-53A468F4E52F}"/>
    <dgm:cxn modelId="{23A677C3-488B-D34C-83C0-DB4FF06E2E48}" type="presOf" srcId="{AA1A29F9-B765-43B3-8ABB-9F4B6AE6D19F}" destId="{4BA1D67B-6602-754F-876A-A05A2320D55D}" srcOrd="0" destOrd="0" presId="urn:microsoft.com/office/officeart/2005/8/layout/hList1"/>
    <dgm:cxn modelId="{EC10E7CD-E0C5-A445-8709-DBDFDCE276F2}" type="presOf" srcId="{0F47D9B2-3B12-9D46-8A68-B523A2E2D0F0}" destId="{F4B670E5-1EB2-CE46-8262-FFC86DCC862B}" srcOrd="0" destOrd="1" presId="urn:microsoft.com/office/officeart/2005/8/layout/hList1"/>
    <dgm:cxn modelId="{98B762D8-E14E-440A-B8B4-14FAF3A3ECBC}" srcId="{AA1A29F9-B765-43B3-8ABB-9F4B6AE6D19F}" destId="{261E207F-1D8F-4FE0-93D8-E603DEB2130E}" srcOrd="0" destOrd="0" parTransId="{16037E3E-C457-4243-9787-DB99A720328C}" sibTransId="{240E639C-66D6-4E83-A8C7-B0406E0F70D7}"/>
    <dgm:cxn modelId="{72D62EDC-FDB5-CF4F-A247-5C83FD010E4B}" srcId="{375E6F82-2957-4078-8245-AAB1F6761AEA}" destId="{84A92DD3-BFC7-8D44-8970-D98D7604AD0B}" srcOrd="2" destOrd="0" parTransId="{BDAEA18B-34A4-0440-8421-BE0AD064340B}" sibTransId="{6119BB8C-10BA-7146-83CA-3A8C797CBB6B}"/>
    <dgm:cxn modelId="{5FA092E7-6715-4CF1-B857-125B924C2B0D}" srcId="{261E207F-1D8F-4FE0-93D8-E603DEB2130E}" destId="{18F4999E-19D7-48C5-9442-7B70E72798F1}" srcOrd="0" destOrd="0" parTransId="{53E5BB38-170D-4663-B140-F15DFBB16C6B}" sibTransId="{6241FC14-F37A-4F1F-90A6-381B897DDE62}"/>
    <dgm:cxn modelId="{76E7B0EC-417B-5A46-B957-C1331E6724B0}" type="presOf" srcId="{A6634989-BC6E-4893-A959-D196AC7D4B98}" destId="{E5F5ADA1-12D9-DC43-A475-5DC68698F8DC}" srcOrd="0" destOrd="1" presId="urn:microsoft.com/office/officeart/2005/8/layout/hList1"/>
    <dgm:cxn modelId="{428111F8-86BF-416C-84A5-2CCBE0238129}" srcId="{B282BADA-A962-498A-9BA6-C054F16BCB40}" destId="{AACDEC00-71AE-41F8-8EE4-F01E56D7DC8B}" srcOrd="0" destOrd="0" parTransId="{622DAAF0-B981-4C63-B27C-82990BADF848}" sibTransId="{EE036063-65ED-4D8B-A392-1129F6FA1CDE}"/>
    <dgm:cxn modelId="{2176DEF9-780A-904B-AE3F-EDF8026D371E}" type="presOf" srcId="{C2FDFAA8-5138-BF48-A15B-EB00387EEAC0}" destId="{EB50EA2A-00C2-034E-A253-E97F5DD4F1A3}" srcOrd="0" destOrd="1" presId="urn:microsoft.com/office/officeart/2005/8/layout/hList1"/>
    <dgm:cxn modelId="{8B790A10-60F7-4946-B1DA-C635B38D9830}" type="presParOf" srcId="{4BA1D67B-6602-754F-876A-A05A2320D55D}" destId="{78F92E4F-2F95-3B4A-82E1-6A563158B236}" srcOrd="0" destOrd="0" presId="urn:microsoft.com/office/officeart/2005/8/layout/hList1"/>
    <dgm:cxn modelId="{15C08FF4-140A-FB46-89A3-B843F294F295}" type="presParOf" srcId="{78F92E4F-2F95-3B4A-82E1-6A563158B236}" destId="{68F3D3B7-F35A-8C4A-901D-2457B32AC703}" srcOrd="0" destOrd="0" presId="urn:microsoft.com/office/officeart/2005/8/layout/hList1"/>
    <dgm:cxn modelId="{68CE43B5-D121-BE41-9A36-85FD661051DC}" type="presParOf" srcId="{78F92E4F-2F95-3B4A-82E1-6A563158B236}" destId="{E5F5ADA1-12D9-DC43-A475-5DC68698F8DC}" srcOrd="1" destOrd="0" presId="urn:microsoft.com/office/officeart/2005/8/layout/hList1"/>
    <dgm:cxn modelId="{0E2EFBFE-F31A-9446-9E16-B9BFC2F57F35}" type="presParOf" srcId="{4BA1D67B-6602-754F-876A-A05A2320D55D}" destId="{F90945D7-B2E6-5743-A539-BD32890B703F}" srcOrd="1" destOrd="0" presId="urn:microsoft.com/office/officeart/2005/8/layout/hList1"/>
    <dgm:cxn modelId="{FA70B65E-3331-A448-9CD9-E0CC4DBB6E8B}" type="presParOf" srcId="{4BA1D67B-6602-754F-876A-A05A2320D55D}" destId="{0558354F-92D5-A64D-A6EB-DE4D18D0E3D7}" srcOrd="2" destOrd="0" presId="urn:microsoft.com/office/officeart/2005/8/layout/hList1"/>
    <dgm:cxn modelId="{F4FEC12B-7649-F547-8BE0-A8B48D7A44BB}" type="presParOf" srcId="{0558354F-92D5-A64D-A6EB-DE4D18D0E3D7}" destId="{F873DE12-4C3C-5146-A9FA-4123DE70B0C8}" srcOrd="0" destOrd="0" presId="urn:microsoft.com/office/officeart/2005/8/layout/hList1"/>
    <dgm:cxn modelId="{89D3E70A-EB4B-8B42-AA6E-B650EE9D900B}" type="presParOf" srcId="{0558354F-92D5-A64D-A6EB-DE4D18D0E3D7}" destId="{EB50EA2A-00C2-034E-A253-E97F5DD4F1A3}" srcOrd="1" destOrd="0" presId="urn:microsoft.com/office/officeart/2005/8/layout/hList1"/>
    <dgm:cxn modelId="{3C1BAEBE-CDB3-C24F-BB5F-7314F855A31A}" type="presParOf" srcId="{4BA1D67B-6602-754F-876A-A05A2320D55D}" destId="{04C1FB15-23DA-7046-A403-D5799D96FDA2}" srcOrd="3" destOrd="0" presId="urn:microsoft.com/office/officeart/2005/8/layout/hList1"/>
    <dgm:cxn modelId="{01039237-8AEB-D54A-97E7-D9F7472621F5}" type="presParOf" srcId="{4BA1D67B-6602-754F-876A-A05A2320D55D}" destId="{CFAE5ABF-DDF2-F143-A960-633CE5B5BCC8}" srcOrd="4" destOrd="0" presId="urn:microsoft.com/office/officeart/2005/8/layout/hList1"/>
    <dgm:cxn modelId="{7B53DC16-F8D5-C543-AEC5-3D715ED177F5}" type="presParOf" srcId="{CFAE5ABF-DDF2-F143-A960-633CE5B5BCC8}" destId="{1241FEC0-33A5-E144-AB7C-D38E9C820C9F}" srcOrd="0" destOrd="0" presId="urn:microsoft.com/office/officeart/2005/8/layout/hList1"/>
    <dgm:cxn modelId="{DCDA6075-CF5A-AC4F-9770-7D3BFC6C884F}" type="presParOf" srcId="{CFAE5ABF-DDF2-F143-A960-633CE5B5BCC8}" destId="{F4B670E5-1EB2-CE46-8262-FFC86DCC862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C49A64-1881-B345-B493-B0FB57CC1654}">
      <dsp:nvSpPr>
        <dsp:cNvPr id="0" name=""/>
        <dsp:cNvSpPr/>
      </dsp:nvSpPr>
      <dsp:spPr>
        <a:xfrm rot="5400000">
          <a:off x="3080241" y="-865409"/>
          <a:ext cx="1491614" cy="360098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Developing self-awareness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Identifying values and purpose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Uncovering unconscious beliefs</a:t>
          </a:r>
        </a:p>
      </dsp:txBody>
      <dsp:txXfrm rot="-5400000">
        <a:off x="2025556" y="262091"/>
        <a:ext cx="3528171" cy="1345984"/>
      </dsp:txXfrm>
    </dsp:sp>
    <dsp:sp modelId="{844F0039-7FD6-004D-9031-EE633247E0F5}">
      <dsp:nvSpPr>
        <dsp:cNvPr id="0" name=""/>
        <dsp:cNvSpPr/>
      </dsp:nvSpPr>
      <dsp:spPr>
        <a:xfrm>
          <a:off x="0" y="2825"/>
          <a:ext cx="2025555" cy="18645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Individual (Change at the “You” Suite)</a:t>
          </a:r>
        </a:p>
      </dsp:txBody>
      <dsp:txXfrm>
        <a:off x="91018" y="93843"/>
        <a:ext cx="1843519" cy="1682482"/>
      </dsp:txXfrm>
    </dsp:sp>
    <dsp:sp modelId="{D950CC33-7418-B148-B683-A3868D1E9908}">
      <dsp:nvSpPr>
        <dsp:cNvPr id="0" name=""/>
        <dsp:cNvSpPr/>
      </dsp:nvSpPr>
      <dsp:spPr>
        <a:xfrm rot="5400000">
          <a:off x="3080241" y="1092335"/>
          <a:ext cx="1491614" cy="360098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Conscious listening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Developing compassion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Building trusting relationships</a:t>
          </a:r>
        </a:p>
      </dsp:txBody>
      <dsp:txXfrm rot="-5400000">
        <a:off x="2025556" y="2219836"/>
        <a:ext cx="3528171" cy="1345984"/>
      </dsp:txXfrm>
    </dsp:sp>
    <dsp:sp modelId="{D6D20E05-999F-0B48-A507-F3DB868BBFBE}">
      <dsp:nvSpPr>
        <dsp:cNvPr id="0" name=""/>
        <dsp:cNvSpPr/>
      </dsp:nvSpPr>
      <dsp:spPr>
        <a:xfrm>
          <a:off x="0" y="1960569"/>
          <a:ext cx="2025555" cy="18645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Teams (Change at the “Us” Suite)</a:t>
          </a:r>
        </a:p>
      </dsp:txBody>
      <dsp:txXfrm>
        <a:off x="91018" y="2051587"/>
        <a:ext cx="1843519" cy="1682482"/>
      </dsp:txXfrm>
    </dsp:sp>
    <dsp:sp modelId="{70393689-5326-B446-9C15-B37B6013BA39}">
      <dsp:nvSpPr>
        <dsp:cNvPr id="0" name=""/>
        <dsp:cNvSpPr/>
      </dsp:nvSpPr>
      <dsp:spPr>
        <a:xfrm rot="5400000">
          <a:off x="3080241" y="3050080"/>
          <a:ext cx="1491614" cy="360098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Building safety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Creating a shared vision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Putting learning into action</a:t>
          </a:r>
        </a:p>
      </dsp:txBody>
      <dsp:txXfrm rot="-5400000">
        <a:off x="2025556" y="4177581"/>
        <a:ext cx="3528171" cy="1345984"/>
      </dsp:txXfrm>
    </dsp:sp>
    <dsp:sp modelId="{ECA5BFC2-E7EA-6E4A-86B6-BDFA3E119801}">
      <dsp:nvSpPr>
        <dsp:cNvPr id="0" name=""/>
        <dsp:cNvSpPr/>
      </dsp:nvSpPr>
      <dsp:spPr>
        <a:xfrm>
          <a:off x="0" y="3918314"/>
          <a:ext cx="2025555" cy="18645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Organization (Change the Suite)</a:t>
          </a:r>
        </a:p>
      </dsp:txBody>
      <dsp:txXfrm>
        <a:off x="91018" y="4009332"/>
        <a:ext cx="1843519" cy="1682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2E7F3-69D9-E047-8415-540797B9CC5A}">
      <dsp:nvSpPr>
        <dsp:cNvPr id="0" name=""/>
        <dsp:cNvSpPr/>
      </dsp:nvSpPr>
      <dsp:spPr>
        <a:xfrm>
          <a:off x="15214" y="88146"/>
          <a:ext cx="3423197" cy="10269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9" tIns="270509" rIns="270509" bIns="27050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Self-Awareness</a:t>
          </a:r>
        </a:p>
      </dsp:txBody>
      <dsp:txXfrm>
        <a:off x="15214" y="88146"/>
        <a:ext cx="3423197" cy="1026959"/>
      </dsp:txXfrm>
    </dsp:sp>
    <dsp:sp modelId="{2C5260B5-A8C4-9940-90CA-3B6188D3DDC4}">
      <dsp:nvSpPr>
        <dsp:cNvPr id="0" name=""/>
        <dsp:cNvSpPr/>
      </dsp:nvSpPr>
      <dsp:spPr>
        <a:xfrm>
          <a:off x="15214" y="1115105"/>
          <a:ext cx="3423197" cy="275914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136" tIns="338136" rIns="338136" bIns="33813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/>
            <a:t>Becoming aware of our thoughts, emotions and associated behaviors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Learning to control the narrative in our head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Learning to be in control of our reactions</a:t>
          </a:r>
        </a:p>
      </dsp:txBody>
      <dsp:txXfrm>
        <a:off x="15214" y="1115105"/>
        <a:ext cx="3423197" cy="2759148"/>
      </dsp:txXfrm>
    </dsp:sp>
    <dsp:sp modelId="{26B7C3DC-A6B8-AE4F-BDAB-9A818D8DCA19}">
      <dsp:nvSpPr>
        <dsp:cNvPr id="0" name=""/>
        <dsp:cNvSpPr/>
      </dsp:nvSpPr>
      <dsp:spPr>
        <a:xfrm>
          <a:off x="3546201" y="88146"/>
          <a:ext cx="3423197" cy="10269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9" tIns="270509" rIns="270509" bIns="27050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Purpose and Values</a:t>
          </a:r>
        </a:p>
      </dsp:txBody>
      <dsp:txXfrm>
        <a:off x="3546201" y="88146"/>
        <a:ext cx="3423197" cy="1026959"/>
      </dsp:txXfrm>
    </dsp:sp>
    <dsp:sp modelId="{1AB16792-642C-E242-B35A-55F41FBABF00}">
      <dsp:nvSpPr>
        <dsp:cNvPr id="0" name=""/>
        <dsp:cNvSpPr/>
      </dsp:nvSpPr>
      <dsp:spPr>
        <a:xfrm>
          <a:off x="3546201" y="1115105"/>
          <a:ext cx="3423197" cy="275914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136" tIns="338136" rIns="338136" bIns="33813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Identifying values and purpose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Identifying what is most important to us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Learning how to live in our values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Identifying what light’s us up; why we’re here; what we have to give </a:t>
          </a:r>
        </a:p>
      </dsp:txBody>
      <dsp:txXfrm>
        <a:off x="3546201" y="1115105"/>
        <a:ext cx="3423197" cy="2759148"/>
      </dsp:txXfrm>
    </dsp:sp>
    <dsp:sp modelId="{42E898AE-8363-8044-A310-BE5AA23EFC0C}">
      <dsp:nvSpPr>
        <dsp:cNvPr id="0" name=""/>
        <dsp:cNvSpPr/>
      </dsp:nvSpPr>
      <dsp:spPr>
        <a:xfrm>
          <a:off x="7077187" y="88146"/>
          <a:ext cx="3423197" cy="10269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9" tIns="270509" rIns="270509" bIns="27050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Beliefs</a:t>
          </a:r>
        </a:p>
      </dsp:txBody>
      <dsp:txXfrm>
        <a:off x="7077187" y="88146"/>
        <a:ext cx="3423197" cy="1026959"/>
      </dsp:txXfrm>
    </dsp:sp>
    <dsp:sp modelId="{39FFF8C6-3BFD-C84A-A748-B96D3AEAA886}">
      <dsp:nvSpPr>
        <dsp:cNvPr id="0" name=""/>
        <dsp:cNvSpPr/>
      </dsp:nvSpPr>
      <dsp:spPr>
        <a:xfrm>
          <a:off x="7077187" y="1115105"/>
          <a:ext cx="3423197" cy="275914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136" tIns="338136" rIns="338136" bIns="33813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Uncovering unconscious beliefs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Identifying behaviors that don’t serve us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Pulling back the curtain on the underlying beliefs that drive those behaviors</a:t>
          </a:r>
        </a:p>
      </dsp:txBody>
      <dsp:txXfrm>
        <a:off x="7077187" y="1115105"/>
        <a:ext cx="3423197" cy="27591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1DBFA-6848-B449-AC93-6F8B42BBBB7C}">
      <dsp:nvSpPr>
        <dsp:cNvPr id="0" name=""/>
        <dsp:cNvSpPr/>
      </dsp:nvSpPr>
      <dsp:spPr>
        <a:xfrm>
          <a:off x="3286" y="135359"/>
          <a:ext cx="3203971" cy="10858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Conscious communication</a:t>
          </a:r>
        </a:p>
      </dsp:txBody>
      <dsp:txXfrm>
        <a:off x="3286" y="135359"/>
        <a:ext cx="3203971" cy="1085844"/>
      </dsp:txXfrm>
    </dsp:sp>
    <dsp:sp modelId="{EB65F8AA-9715-5646-82DB-37E72D5F893A}">
      <dsp:nvSpPr>
        <dsp:cNvPr id="0" name=""/>
        <dsp:cNvSpPr/>
      </dsp:nvSpPr>
      <dsp:spPr>
        <a:xfrm>
          <a:off x="3286" y="1221203"/>
          <a:ext cx="3203971" cy="2305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Listening w/the intent to understand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Suspension (judgement, response, knowing)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Finding our voice (courage)</a:t>
          </a:r>
        </a:p>
      </dsp:txBody>
      <dsp:txXfrm>
        <a:off x="3286" y="1221203"/>
        <a:ext cx="3203971" cy="2305800"/>
      </dsp:txXfrm>
    </dsp:sp>
    <dsp:sp modelId="{07F74516-0034-7D4C-ABD9-15B9E0F31099}">
      <dsp:nvSpPr>
        <dsp:cNvPr id="0" name=""/>
        <dsp:cNvSpPr/>
      </dsp:nvSpPr>
      <dsp:spPr>
        <a:xfrm>
          <a:off x="3655814" y="135359"/>
          <a:ext cx="3203971" cy="1085844"/>
        </a:xfrm>
        <a:prstGeom prst="rect">
          <a:avLst/>
        </a:prstGeom>
        <a:solidFill>
          <a:schemeClr val="accent2">
            <a:hueOff val="749822"/>
            <a:satOff val="-3151"/>
            <a:lumOff val="196"/>
            <a:alphaOff val="0"/>
          </a:schemeClr>
        </a:solidFill>
        <a:ln w="12700" cap="flat" cmpd="sng" algn="ctr">
          <a:solidFill>
            <a:schemeClr val="accent2">
              <a:hueOff val="749822"/>
              <a:satOff val="-3151"/>
              <a:lumOff val="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Developing compassion</a:t>
          </a:r>
        </a:p>
      </dsp:txBody>
      <dsp:txXfrm>
        <a:off x="3655814" y="135359"/>
        <a:ext cx="3203971" cy="1085844"/>
      </dsp:txXfrm>
    </dsp:sp>
    <dsp:sp modelId="{8F4E16E3-6108-5044-8615-7B64DE458983}">
      <dsp:nvSpPr>
        <dsp:cNvPr id="0" name=""/>
        <dsp:cNvSpPr/>
      </dsp:nvSpPr>
      <dsp:spPr>
        <a:xfrm>
          <a:off x="3655814" y="1221203"/>
          <a:ext cx="3203971" cy="2305800"/>
        </a:xfrm>
        <a:prstGeom prst="rect">
          <a:avLst/>
        </a:prstGeom>
        <a:solidFill>
          <a:schemeClr val="accent2">
            <a:tint val="40000"/>
            <a:alpha val="90000"/>
            <a:hueOff val="1053341"/>
            <a:satOff val="-1757"/>
            <a:lumOff val="-9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53341"/>
              <a:satOff val="-1757"/>
              <a:lumOff val="-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Building capacity for connection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Willingness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Courage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Authenticity</a:t>
          </a:r>
        </a:p>
      </dsp:txBody>
      <dsp:txXfrm>
        <a:off x="3655814" y="1221203"/>
        <a:ext cx="3203971" cy="2305800"/>
      </dsp:txXfrm>
    </dsp:sp>
    <dsp:sp modelId="{82B2B77D-6DC1-F545-BFC2-BD647997B802}">
      <dsp:nvSpPr>
        <dsp:cNvPr id="0" name=""/>
        <dsp:cNvSpPr/>
      </dsp:nvSpPr>
      <dsp:spPr>
        <a:xfrm>
          <a:off x="7308342" y="135359"/>
          <a:ext cx="3203971" cy="1085844"/>
        </a:xfrm>
        <a:prstGeom prst="rect">
          <a:avLst/>
        </a:prstGeom>
        <a:solidFill>
          <a:schemeClr val="accent2">
            <a:hueOff val="1499644"/>
            <a:satOff val="-6301"/>
            <a:lumOff val="392"/>
            <a:alphaOff val="0"/>
          </a:schemeClr>
        </a:solidFill>
        <a:ln w="12700" cap="flat" cmpd="sng" algn="ctr">
          <a:solidFill>
            <a:schemeClr val="accent2">
              <a:hueOff val="1499644"/>
              <a:satOff val="-6301"/>
              <a:lumOff val="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Building trust </a:t>
          </a:r>
        </a:p>
      </dsp:txBody>
      <dsp:txXfrm>
        <a:off x="7308342" y="135359"/>
        <a:ext cx="3203971" cy="1085844"/>
      </dsp:txXfrm>
    </dsp:sp>
    <dsp:sp modelId="{4EEF3FE0-31E7-F342-8235-AA78339B1A9F}">
      <dsp:nvSpPr>
        <dsp:cNvPr id="0" name=""/>
        <dsp:cNvSpPr/>
      </dsp:nvSpPr>
      <dsp:spPr>
        <a:xfrm>
          <a:off x="7308342" y="1221203"/>
          <a:ext cx="3203971" cy="2305800"/>
        </a:xfrm>
        <a:prstGeom prst="rect">
          <a:avLst/>
        </a:prstGeom>
        <a:solidFill>
          <a:schemeClr val="accent2">
            <a:tint val="40000"/>
            <a:alpha val="90000"/>
            <a:hueOff val="2106683"/>
            <a:satOff val="-3515"/>
            <a:lumOff val="-18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106683"/>
              <a:satOff val="-3515"/>
              <a:lumOff val="-1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Questioning what we think we know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Acknowledging what we don’t know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>
              <a:latin typeface="Avenir Next LT Pro" panose="020B0504020202020204" pitchFamily="34" charset="77"/>
            </a:rPr>
            <a:t>Being receptive to another way</a:t>
          </a:r>
        </a:p>
      </dsp:txBody>
      <dsp:txXfrm>
        <a:off x="7308342" y="1221203"/>
        <a:ext cx="3203971" cy="2305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3D3B7-F35A-8C4A-901D-2457B32AC703}">
      <dsp:nvSpPr>
        <dsp:cNvPr id="0" name=""/>
        <dsp:cNvSpPr/>
      </dsp:nvSpPr>
      <dsp:spPr>
        <a:xfrm>
          <a:off x="3286" y="80335"/>
          <a:ext cx="3203971" cy="12559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Culture</a:t>
          </a:r>
        </a:p>
      </dsp:txBody>
      <dsp:txXfrm>
        <a:off x="3286" y="80335"/>
        <a:ext cx="3203971" cy="1255939"/>
      </dsp:txXfrm>
    </dsp:sp>
    <dsp:sp modelId="{E5F5ADA1-12D9-DC43-A475-5DC68698F8DC}">
      <dsp:nvSpPr>
        <dsp:cNvPr id="0" name=""/>
        <dsp:cNvSpPr/>
      </dsp:nvSpPr>
      <dsp:spPr>
        <a:xfrm>
          <a:off x="3286" y="1336274"/>
          <a:ext cx="3203971" cy="224575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Building safety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Culture of authenticity, vulnerability, courage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Culture of learning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Culture of connection; space for connection</a:t>
          </a:r>
        </a:p>
      </dsp:txBody>
      <dsp:txXfrm>
        <a:off x="3286" y="1336274"/>
        <a:ext cx="3203971" cy="2245753"/>
      </dsp:txXfrm>
    </dsp:sp>
    <dsp:sp modelId="{F873DE12-4C3C-5146-A9FA-4123DE70B0C8}">
      <dsp:nvSpPr>
        <dsp:cNvPr id="0" name=""/>
        <dsp:cNvSpPr/>
      </dsp:nvSpPr>
      <dsp:spPr>
        <a:xfrm>
          <a:off x="3655814" y="80335"/>
          <a:ext cx="3203971" cy="1255939"/>
        </a:xfrm>
        <a:prstGeom prst="rect">
          <a:avLst/>
        </a:prstGeom>
        <a:solidFill>
          <a:schemeClr val="accent2">
            <a:hueOff val="749822"/>
            <a:satOff val="-3151"/>
            <a:lumOff val="196"/>
            <a:alphaOff val="0"/>
          </a:schemeClr>
        </a:solidFill>
        <a:ln w="12700" cap="flat" cmpd="sng" algn="ctr">
          <a:solidFill>
            <a:schemeClr val="accent2">
              <a:hueOff val="749822"/>
              <a:satOff val="-3151"/>
              <a:lumOff val="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Vision</a:t>
          </a:r>
        </a:p>
      </dsp:txBody>
      <dsp:txXfrm>
        <a:off x="3655814" y="80335"/>
        <a:ext cx="3203971" cy="1255939"/>
      </dsp:txXfrm>
    </dsp:sp>
    <dsp:sp modelId="{EB50EA2A-00C2-034E-A253-E97F5DD4F1A3}">
      <dsp:nvSpPr>
        <dsp:cNvPr id="0" name=""/>
        <dsp:cNvSpPr/>
      </dsp:nvSpPr>
      <dsp:spPr>
        <a:xfrm>
          <a:off x="3655814" y="1336274"/>
          <a:ext cx="3203971" cy="2245753"/>
        </a:xfrm>
        <a:prstGeom prst="rect">
          <a:avLst/>
        </a:prstGeom>
        <a:solidFill>
          <a:schemeClr val="accent2">
            <a:tint val="40000"/>
            <a:alpha val="90000"/>
            <a:hueOff val="1053341"/>
            <a:satOff val="-1757"/>
            <a:lumOff val="-9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53341"/>
              <a:satOff val="-1757"/>
              <a:lumOff val="-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Creating a shared vision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Identifying org values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Identifying Org Why </a:t>
          </a:r>
        </a:p>
      </dsp:txBody>
      <dsp:txXfrm>
        <a:off x="3655814" y="1336274"/>
        <a:ext cx="3203971" cy="2245753"/>
      </dsp:txXfrm>
    </dsp:sp>
    <dsp:sp modelId="{1241FEC0-33A5-E144-AB7C-D38E9C820C9F}">
      <dsp:nvSpPr>
        <dsp:cNvPr id="0" name=""/>
        <dsp:cNvSpPr/>
      </dsp:nvSpPr>
      <dsp:spPr>
        <a:xfrm>
          <a:off x="7308342" y="80335"/>
          <a:ext cx="3203971" cy="1255939"/>
        </a:xfrm>
        <a:prstGeom prst="rect">
          <a:avLst/>
        </a:prstGeom>
        <a:solidFill>
          <a:schemeClr val="accent2">
            <a:hueOff val="1499644"/>
            <a:satOff val="-6301"/>
            <a:lumOff val="392"/>
            <a:alphaOff val="0"/>
          </a:schemeClr>
        </a:solidFill>
        <a:ln w="12700" cap="flat" cmpd="sng" algn="ctr">
          <a:solidFill>
            <a:schemeClr val="accent2">
              <a:hueOff val="1499644"/>
              <a:satOff val="-6301"/>
              <a:lumOff val="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Driving results</a:t>
          </a:r>
        </a:p>
      </dsp:txBody>
      <dsp:txXfrm>
        <a:off x="7308342" y="80335"/>
        <a:ext cx="3203971" cy="1255939"/>
      </dsp:txXfrm>
    </dsp:sp>
    <dsp:sp modelId="{F4B670E5-1EB2-CE46-8262-FFC86DCC862B}">
      <dsp:nvSpPr>
        <dsp:cNvPr id="0" name=""/>
        <dsp:cNvSpPr/>
      </dsp:nvSpPr>
      <dsp:spPr>
        <a:xfrm>
          <a:off x="7308342" y="1336274"/>
          <a:ext cx="3203971" cy="2245753"/>
        </a:xfrm>
        <a:prstGeom prst="rect">
          <a:avLst/>
        </a:prstGeom>
        <a:solidFill>
          <a:schemeClr val="accent2">
            <a:tint val="40000"/>
            <a:alpha val="90000"/>
            <a:hueOff val="2106683"/>
            <a:satOff val="-3515"/>
            <a:lumOff val="-18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106683"/>
              <a:satOff val="-3515"/>
              <a:lumOff val="-1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Using new skills to drive results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Connection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Collaboration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Innovation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itchFamily="2" charset="2"/>
            <a:buNone/>
          </a:pPr>
          <a:endParaRPr lang="en-US" sz="2600" kern="1200" dirty="0"/>
        </a:p>
      </dsp:txBody>
      <dsp:txXfrm>
        <a:off x="7308342" y="1336274"/>
        <a:ext cx="3203971" cy="2245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37FB-7F75-2345-9020-9C313399D870}" type="datetimeFigureOut">
              <a:rPr lang="en-US" smtClean="0"/>
              <a:t>7/3/23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D497F-16FC-A242-B85E-C7CB92FAB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67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err="1">
                <a:solidFill>
                  <a:srgbClr val="FFFFFF"/>
                </a:solidFill>
                <a:effectLst/>
                <a:latin typeface="avenir-lt-w01_35-light1475496"/>
              </a:rPr>
              <a:t>SwopeLight</a:t>
            </a:r>
            <a:r>
              <a:rPr lang="en-US" b="1" i="0" dirty="0">
                <a:solidFill>
                  <a:srgbClr val="FFFFFF"/>
                </a:solidFill>
                <a:effectLst/>
                <a:latin typeface="avenir-lt-w01_35-light1475496"/>
              </a:rPr>
              <a:t> helps leaders unleash creativity and innovation by developing skills in compassion, purpose, courage, inclusiveness, and decisiveness. We believe in the unlimited potential of individuals and organizations and that inspired, self-aware leadership is key to unlocking it.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9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At </a:t>
            </a:r>
            <a:r>
              <a:rPr lang="en-US" b="0" i="0" dirty="0" err="1">
                <a:solidFill>
                  <a:srgbClr val="5B5B5B"/>
                </a:solidFill>
                <a:effectLst/>
              </a:rPr>
              <a:t>SwopeLight</a:t>
            </a:r>
            <a:r>
              <a:rPr lang="en-US" b="0" i="0" dirty="0">
                <a:solidFill>
                  <a:srgbClr val="5B5B5B"/>
                </a:solidFill>
                <a:effectLst/>
              </a:rPr>
              <a:t>, we believe there is tremendous untapped potential in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organizations; potential for deep human connection, collaboration and innovation.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​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We believe in the unlimited human capacity for creativity.  And therefore, we believe in unlimited organizational capacity for creativity. 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​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We believe in inspiring people to believe in and pursue the highest version of themselves.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​</a:t>
            </a:r>
          </a:p>
          <a:p>
            <a:pPr algn="l" fontAlgn="base"/>
            <a:r>
              <a:rPr lang="en-US" b="0" i="0" dirty="0">
                <a:solidFill>
                  <a:srgbClr val="5B5B5B"/>
                </a:solidFill>
                <a:effectLst/>
              </a:rPr>
              <a:t>We believe exceptional leadership is the key to this inspiration and to accessing this unlimited well of creativity and innovation.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Marcus Buckingham research - people want meaningful connections at work.</a:t>
            </a:r>
          </a:p>
          <a:p>
            <a:endParaRPr lang="en-US" dirty="0"/>
          </a:p>
          <a:p>
            <a:pPr rtl="0" fontAlgn="ctr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Demise of teams - humans do their best work with teams, with other people, teams are natural human state of working healthfully, engagement is highest among people that feel connected to a team</a:t>
            </a:r>
          </a:p>
          <a:p>
            <a:pPr rtl="0" fontAlgn="ctr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Too much focus on conformity - all kinds of tools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many of us at work aren't seen as individuals, for who we really are and what we can create</a:t>
            </a:r>
          </a:p>
          <a:p>
            <a:pPr rtl="0" fontAlgn="ctr"/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My personal why – to inspire people to believe in and pursue the highest version of themselves, the path of that being one of perseverance, resilience and grace and I am to model the way of that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57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Arrows illustrate </a:t>
            </a:r>
          </a:p>
          <a:p>
            <a:endParaRPr lang="en-US" dirty="0"/>
          </a:p>
          <a:p>
            <a:r>
              <a:rPr lang="en-US" dirty="0"/>
              <a:t>You can think of The UUPP process as a sort of scaffolding that starts at the bottom and builds consistently higher levels of capability. Foundational to the overall process starts with our own individual work</a:t>
            </a:r>
          </a:p>
          <a:p>
            <a:endParaRPr lang="en-US" dirty="0"/>
          </a:p>
          <a:p>
            <a:r>
              <a:rPr lang="en-US" dirty="0"/>
              <a:t>The scaffolding to build a deeper understanding our ourselves and our connection to each other and the power and potential that results from that.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Individual – ”Change at the YOU-suite” - build self-awareness, understand beliefs, getting very clear and intentional about values, purpose, </a:t>
            </a:r>
          </a:p>
          <a:p>
            <a:endParaRPr lang="en-US" dirty="0"/>
          </a:p>
          <a:p>
            <a:r>
              <a:rPr lang="en-US" dirty="0"/>
              <a:t>Understanding our selves prepares us to be more present to create space for understanding others, it </a:t>
            </a:r>
            <a:r>
              <a:rPr lang="en-US" dirty="0" err="1"/>
              <a:t>als</a:t>
            </a:r>
            <a:r>
              <a:rPr lang="en-US" dirty="0"/>
              <a:t> builds our courage and confidence so we are better prepared to have hard conversations, make decisions, be more authentic and vulnerable,</a:t>
            </a:r>
          </a:p>
          <a:p>
            <a:r>
              <a:rPr lang="en-US" dirty="0"/>
              <a:t>Which leads to psychological safety, engendering trust and connection, which leads to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12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06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Listening exercise/role play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2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34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D497F-16FC-A242-B85E-C7CB92FABD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5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7/3/23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9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3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0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7/3/23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6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695" y="1825625"/>
            <a:ext cx="556110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611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2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125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56" y="1752600"/>
            <a:ext cx="5532319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56" y="2666999"/>
            <a:ext cx="5532319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561106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561106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7/3/23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4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8693" y="6416675"/>
            <a:ext cx="2921715" cy="365125"/>
          </a:xfrm>
        </p:spPr>
        <p:txBody>
          <a:bodyPr/>
          <a:lstStyle/>
          <a:p>
            <a:fld id="{3AB41CFF-90C9-47B3-9DA1-F2BF8D839F7E}" type="datetime1">
              <a:rPr lang="en-US" smtClean="0"/>
              <a:t>7/3/23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1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7/3/23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8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9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0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425450"/>
            <a:ext cx="112746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694" y="1949450"/>
            <a:ext cx="11274612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8694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7/3/23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166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0106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picture containing sitting&#10;&#10;Description automatically generated">
            <a:extLst>
              <a:ext uri="{FF2B5EF4-FFF2-40B4-BE49-F238E27FC236}">
                <a16:creationId xmlns:a16="http://schemas.microsoft.com/office/drawing/2014/main" id="{BC526B7A-4801-4FD1-95C8-03AF22629E87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6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7.pn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7.pn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DE61FBD7-E37C-4B38-BE44-A6D4978D7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92BFCFE-FD78-4EDF-BEFE-CC444DC5F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292BAD4-5BB2-4CD3-AB5B-C35EF9F7D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V="1">
            <a:off x="0" y="1"/>
            <a:ext cx="5236971" cy="6858000"/>
            <a:chOff x="20829" y="1"/>
            <a:chExt cx="5236971" cy="6857999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A91DE0E-6861-418E-964C-304C560A3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29" y="692703"/>
              <a:ext cx="5236971" cy="6165297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E848AF8-FC50-42AF-8B5B-3F6D2EC34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alphaModFix amt="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54" b="19117"/>
            <a:stretch/>
          </p:blipFill>
          <p:spPr>
            <a:xfrm rot="5400000">
              <a:off x="393956" y="-373126"/>
              <a:ext cx="4197222" cy="4943475"/>
            </a:xfrm>
            <a:prstGeom prst="rect">
              <a:avLst/>
            </a:prstGeom>
          </p:spPr>
        </p:pic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B629C0B3-01E5-4A82-B87C-62B1483F1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1228" y="685800"/>
            <a:ext cx="108204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DFA784-845D-4F99-B808-5C025E39B8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1228" y="685800"/>
            <a:ext cx="10820400" cy="54864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CCEDC6-CB64-88A8-0C0E-4582D79A3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0" y="1066800"/>
            <a:ext cx="5367527" cy="2833528"/>
          </a:xfrm>
        </p:spPr>
        <p:txBody>
          <a:bodyPr anchor="b">
            <a:normAutofit/>
          </a:bodyPr>
          <a:lstStyle/>
          <a:p>
            <a:pPr algn="l"/>
            <a:r>
              <a:rPr lang="en-US"/>
              <a:t>Unleash Untapped </a:t>
            </a:r>
            <a:br>
              <a:rPr lang="en-US"/>
            </a:br>
            <a:r>
              <a:rPr lang="en-US"/>
              <a:t>POWER and POTENTIAL</a:t>
            </a:r>
            <a:br>
              <a:rPr lang="en-US"/>
            </a:b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785DC-9C82-B433-5DB1-49612484C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2674" y="5036734"/>
            <a:ext cx="1697337" cy="10668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9F5DD94-EDA9-B45A-FE36-213CB9ECC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38800" y="4074784"/>
            <a:ext cx="5367526" cy="1640216"/>
          </a:xfrm>
        </p:spPr>
        <p:txBody>
          <a:bodyPr anchor="t">
            <a:normAutofit/>
          </a:bodyPr>
          <a:lstStyle/>
          <a:p>
            <a:pPr algn="l"/>
            <a:r>
              <a:rPr lang="en-US" sz="2200" dirty="0" err="1"/>
              <a:t>SwopeLight</a:t>
            </a:r>
            <a:r>
              <a:rPr lang="en-US" sz="2200" dirty="0"/>
              <a:t> U</a:t>
            </a:r>
            <a:r>
              <a:rPr lang="en-US" sz="2200" baseline="30000" dirty="0"/>
              <a:t>2</a:t>
            </a:r>
            <a:r>
              <a:rPr lang="en-US" sz="2200" dirty="0"/>
              <a:t>P</a:t>
            </a:r>
            <a:r>
              <a:rPr lang="en-US" sz="2200" baseline="30000" dirty="0"/>
              <a:t>2 </a:t>
            </a:r>
            <a:r>
              <a:rPr lang="en-US" sz="2200" dirty="0"/>
              <a:t>Leadership Program</a:t>
            </a:r>
          </a:p>
        </p:txBody>
      </p:sp>
      <p:pic>
        <p:nvPicPr>
          <p:cNvPr id="4" name="Picture 3" descr="Isolated twigs and flowers on a white surface">
            <a:extLst>
              <a:ext uri="{FF2B5EF4-FFF2-40B4-BE49-F238E27FC236}">
                <a16:creationId xmlns:a16="http://schemas.microsoft.com/office/drawing/2014/main" id="{8E67E386-BE81-CEC3-506F-AED49278B5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928" r="9321"/>
          <a:stretch/>
        </p:blipFill>
        <p:spPr>
          <a:xfrm>
            <a:off x="1066800" y="1360570"/>
            <a:ext cx="4209625" cy="4209564"/>
          </a:xfrm>
          <a:prstGeom prst="rect">
            <a:avLst/>
          </a:prstGeom>
        </p:spPr>
      </p:pic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717BAF96-956F-306D-AB41-9DAFECE20B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5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89"/>
    </mc:Choice>
    <mc:Fallback xmlns="">
      <p:transition spd="slow" advTm="439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B39E2-6B39-E170-674F-10E4533C4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OBJECTIVE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A5BA9-078C-67BC-C748-4C4279B2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/>
              <a:t>To unleash untapped power and potential within individuals, teams and the organization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UNLEASH: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More engagement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More connection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More collaboration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More creativity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More innovation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Connection = collaboration = creativity = INNOVATION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9FC2157D-ECE4-F78F-AB8A-97CCBE060C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56"/>
    </mc:Choice>
    <mc:Fallback xmlns="">
      <p:transition spd="slow" advTm="514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5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32" name="Group 19">
            <a:extLst>
              <a:ext uri="{FF2B5EF4-FFF2-40B4-BE49-F238E27FC236}">
                <a16:creationId xmlns:a16="http://schemas.microsoft.com/office/drawing/2014/main" id="{BBDA1F5A-F3A8-40DA-ADE6-E0B4D99C8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95800" y="0"/>
            <a:ext cx="7693152" cy="6858000"/>
            <a:chOff x="4495800" y="0"/>
            <a:chExt cx="7693152" cy="6858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DDD0C04-CED1-41AA-B09D-56D69AC96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526FC46-8960-4F28-92D0-94C9F69A1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43054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55B2D7-EB6B-DDE3-59FB-7459417F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381000"/>
            <a:ext cx="10003218" cy="1600124"/>
          </a:xfrm>
        </p:spPr>
        <p:txBody>
          <a:bodyPr>
            <a:normAutofit/>
          </a:bodyPr>
          <a:lstStyle/>
          <a:p>
            <a:r>
              <a:rPr lang="en-US" dirty="0"/>
              <a:t>The U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30000" dirty="0"/>
              <a:t>2</a:t>
            </a:r>
            <a:r>
              <a:rPr lang="en-US" dirty="0"/>
              <a:t> 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9B75-21A4-CD2B-9F56-A55C5667D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090" y="2514600"/>
            <a:ext cx="8447819" cy="3143793"/>
          </a:xfrm>
        </p:spPr>
        <p:txBody>
          <a:bodyPr>
            <a:normAutofit/>
          </a:bodyPr>
          <a:lstStyle/>
          <a:p>
            <a:pPr marL="2654046" lvl="7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Unleashing power and potential</a:t>
            </a:r>
          </a:p>
          <a:p>
            <a:pPr marL="2315718" lvl="6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Safety, trust and connection</a:t>
            </a:r>
          </a:p>
          <a:p>
            <a:pPr marL="1977390" lvl="5" indent="-285750" defTabSz="676656">
              <a:lnSpc>
                <a:spcPct val="200000"/>
              </a:lnSpc>
              <a:spcBef>
                <a:spcPts val="370"/>
              </a:spcBef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Authenticity and vulnerability</a:t>
            </a:r>
          </a:p>
          <a:p>
            <a:pPr marL="1639062" lvl="4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Courage and confidence</a:t>
            </a:r>
          </a:p>
          <a:p>
            <a:pPr marL="1300734" lvl="3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Understanding ourselves</a:t>
            </a:r>
          </a:p>
          <a:p>
            <a:pPr marL="962406" lvl="2" indent="-285750" defTabSz="676656">
              <a:lnSpc>
                <a:spcPct val="200000"/>
              </a:lnSpc>
              <a:spcBef>
                <a:spcPts val="37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480" kern="1200" dirty="0">
                <a:latin typeface="+mn-lt"/>
                <a:ea typeface="+mn-ea"/>
                <a:cs typeface="+mn-cs"/>
              </a:rPr>
              <a:t>Individual inner work </a:t>
            </a:r>
            <a:endParaRPr lang="en-US" dirty="0"/>
          </a:p>
        </p:txBody>
      </p:sp>
      <p:sp>
        <p:nvSpPr>
          <p:cNvPr id="4" name="Up Arrow 3">
            <a:extLst>
              <a:ext uri="{FF2B5EF4-FFF2-40B4-BE49-F238E27FC236}">
                <a16:creationId xmlns:a16="http://schemas.microsoft.com/office/drawing/2014/main" id="{A6FB3BA3-89B8-7109-AD70-A54EA8BD4A9F}"/>
              </a:ext>
            </a:extLst>
          </p:cNvPr>
          <p:cNvSpPr/>
          <p:nvPr/>
        </p:nvSpPr>
        <p:spPr>
          <a:xfrm>
            <a:off x="1952105" y="2658590"/>
            <a:ext cx="363124" cy="28397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Up Arrow 5">
            <a:extLst>
              <a:ext uri="{FF2B5EF4-FFF2-40B4-BE49-F238E27FC236}">
                <a16:creationId xmlns:a16="http://schemas.microsoft.com/office/drawing/2014/main" id="{6D388600-497F-36CB-0C50-D7B86C6D8906}"/>
              </a:ext>
            </a:extLst>
          </p:cNvPr>
          <p:cNvSpPr/>
          <p:nvPr/>
        </p:nvSpPr>
        <p:spPr>
          <a:xfrm rot="16200000">
            <a:off x="5286385" y="5014321"/>
            <a:ext cx="819623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4AF1E63E-39AA-9DA0-3B83-C347769D8A4D}"/>
              </a:ext>
            </a:extLst>
          </p:cNvPr>
          <p:cNvSpPr/>
          <p:nvPr/>
        </p:nvSpPr>
        <p:spPr>
          <a:xfrm rot="16200000">
            <a:off x="5809266" y="4528648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Up Arrow 7">
            <a:extLst>
              <a:ext uri="{FF2B5EF4-FFF2-40B4-BE49-F238E27FC236}">
                <a16:creationId xmlns:a16="http://schemas.microsoft.com/office/drawing/2014/main" id="{F24C72A7-BCB4-37A5-A235-F1292F3E622A}"/>
              </a:ext>
            </a:extLst>
          </p:cNvPr>
          <p:cNvSpPr/>
          <p:nvPr/>
        </p:nvSpPr>
        <p:spPr>
          <a:xfrm rot="16200000">
            <a:off x="6426135" y="4080339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>
            <a:extLst>
              <a:ext uri="{FF2B5EF4-FFF2-40B4-BE49-F238E27FC236}">
                <a16:creationId xmlns:a16="http://schemas.microsoft.com/office/drawing/2014/main" id="{05077163-9BA5-3B60-F6C2-922588F35847}"/>
              </a:ext>
            </a:extLst>
          </p:cNvPr>
          <p:cNvSpPr/>
          <p:nvPr/>
        </p:nvSpPr>
        <p:spPr>
          <a:xfrm rot="16200000">
            <a:off x="6799292" y="3434379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Up Arrow 9">
            <a:extLst>
              <a:ext uri="{FF2B5EF4-FFF2-40B4-BE49-F238E27FC236}">
                <a16:creationId xmlns:a16="http://schemas.microsoft.com/office/drawing/2014/main" id="{046D56DB-C4BD-89B7-4830-5E1C7FF08164}"/>
              </a:ext>
            </a:extLst>
          </p:cNvPr>
          <p:cNvSpPr/>
          <p:nvPr/>
        </p:nvSpPr>
        <p:spPr>
          <a:xfrm rot="16200000">
            <a:off x="7340843" y="2943699"/>
            <a:ext cx="819624" cy="46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28F94AC2-798F-99F0-48BC-A73D272309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4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925"/>
    </mc:Choice>
    <mc:Fallback xmlns="">
      <p:transition spd="slow" advTm="559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8">
            <a:extLst>
              <a:ext uri="{FF2B5EF4-FFF2-40B4-BE49-F238E27FC236}">
                <a16:creationId xmlns:a16="http://schemas.microsoft.com/office/drawing/2014/main" id="{A4FB2F27-3F7D-440E-A905-86607A92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AF678C14-A033-4139-BCA9-8382B0396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2" name="Rectangle 12">
            <a:extLst>
              <a:ext uri="{FF2B5EF4-FFF2-40B4-BE49-F238E27FC236}">
                <a16:creationId xmlns:a16="http://schemas.microsoft.com/office/drawing/2014/main" id="{C2D5331B-6E57-4C50-8FBB-431781288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84AA94-B8A8-DDB2-2CC2-361ADDA67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461339"/>
            <a:ext cx="5332506" cy="283113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Who is U</a:t>
            </a:r>
            <a:r>
              <a:rPr lang="en-US" baseline="30000">
                <a:solidFill>
                  <a:srgbClr val="FFFFFF"/>
                </a:solidFill>
              </a:rPr>
              <a:t>2</a:t>
            </a:r>
            <a:r>
              <a:rPr lang="en-US">
                <a:solidFill>
                  <a:srgbClr val="FFFFFF"/>
                </a:solidFill>
              </a:rPr>
              <a:t>P</a:t>
            </a:r>
            <a:r>
              <a:rPr lang="en-US" baseline="30000">
                <a:solidFill>
                  <a:srgbClr val="FFFFFF"/>
                </a:solidFill>
              </a:rPr>
              <a:t>2</a:t>
            </a:r>
            <a:r>
              <a:rPr lang="en-US">
                <a:solidFill>
                  <a:srgbClr val="FFFFFF"/>
                </a:solidFill>
              </a:rPr>
              <a:t> for:</a:t>
            </a:r>
          </a:p>
        </p:txBody>
      </p:sp>
      <p:pic>
        <p:nvPicPr>
          <p:cNvPr id="33" name="Picture 4" descr="Skydivers make a formation above the clouds">
            <a:extLst>
              <a:ext uri="{FF2B5EF4-FFF2-40B4-BE49-F238E27FC236}">
                <a16:creationId xmlns:a16="http://schemas.microsoft.com/office/drawing/2014/main" id="{C636E830-64CE-27A7-8ACA-F71553673A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73" r="16064" b="-1"/>
          <a:stretch/>
        </p:blipFill>
        <p:spPr>
          <a:xfrm>
            <a:off x="-1" y="10"/>
            <a:ext cx="5985983" cy="6857990"/>
          </a:xfrm>
          <a:prstGeom prst="rect">
            <a:avLst/>
          </a:prstGeom>
        </p:spPr>
      </p:pic>
      <p:grpSp>
        <p:nvGrpSpPr>
          <p:cNvPr id="34" name="Group 14">
            <a:extLst>
              <a:ext uri="{FF2B5EF4-FFF2-40B4-BE49-F238E27FC236}">
                <a16:creationId xmlns:a16="http://schemas.microsoft.com/office/drawing/2014/main" id="{E4A40E9D-B0FA-4A78-B58C-87A64C4FD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V="1">
            <a:off x="8727783" y="5080"/>
            <a:ext cx="3464215" cy="4598234"/>
            <a:chOff x="8059620" y="41922"/>
            <a:chExt cx="3997615" cy="681607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EBF341-3BD6-4B3B-9B47-1FCC74EB7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18" b="17291"/>
            <a:stretch/>
          </p:blipFill>
          <p:spPr>
            <a:xfrm flipH="1">
              <a:off x="8059620" y="1345934"/>
              <a:ext cx="3997615" cy="551206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8DAA6-6247-4C19-B6CD-81D79702EC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90"/>
            <a:stretch/>
          </p:blipFill>
          <p:spPr>
            <a:xfrm>
              <a:off x="8915400" y="41922"/>
              <a:ext cx="3141835" cy="6816077"/>
            </a:xfrm>
            <a:prstGeom prst="rect">
              <a:avLst/>
            </a:prstGeom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C7D5076-DA2D-FE49-C2EB-D1C8B3946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2" y="3429000"/>
            <a:ext cx="5332164" cy="2585613"/>
          </a:xfrm>
        </p:spPr>
        <p:txBody>
          <a:bodyPr>
            <a:normAutofit/>
          </a:bodyPr>
          <a:lstStyle/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anyone currently leading organizations, teams, people </a:t>
            </a:r>
          </a:p>
          <a:p>
            <a:pPr rtl="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anyone </a:t>
            </a:r>
            <a:r>
              <a:rPr lang="en-US" sz="1800" i="1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aspiring</a:t>
            </a:r>
            <a:r>
              <a:rPr lang="en-US" sz="18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 to lead organizations, teams and people </a:t>
            </a:r>
          </a:p>
          <a:p>
            <a:pPr rtl="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anyone aspiring to bring their whole-heart to work </a:t>
            </a:r>
          </a:p>
          <a:p>
            <a:pPr rtl="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anyone aspiring to unleash untapped power and potential in themselves and others</a:t>
            </a:r>
          </a:p>
          <a:p>
            <a:pPr rtl="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Anyone looking to scale their business with empowered people</a:t>
            </a:r>
            <a:endParaRPr lang="en-US" sz="180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marL="45720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1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A334B07-D5C6-4161-8116-1BD388246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844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DF80CB5-0AEE-4559-A91D-A385802EFB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 flipV="1">
            <a:off x="0" y="5080"/>
            <a:ext cx="3464215" cy="4598234"/>
            <a:chOff x="8059620" y="41922"/>
            <a:chExt cx="3997615" cy="6816077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42895D0-1075-432D-8C07-DABC834B1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18" b="17291"/>
            <a:stretch/>
          </p:blipFill>
          <p:spPr>
            <a:xfrm flipH="1">
              <a:off x="8059620" y="1345934"/>
              <a:ext cx="3997615" cy="551206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F454F08-4337-4A73-90C3-180868086E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90"/>
            <a:stretch/>
          </p:blipFill>
          <p:spPr>
            <a:xfrm>
              <a:off x="8915400" y="41922"/>
              <a:ext cx="3141835" cy="681607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495063-D5F3-3EBC-0308-ABC59F7E5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9813"/>
            <a:ext cx="4876800" cy="55779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U</a:t>
            </a:r>
            <a:r>
              <a:rPr lang="en-US" baseline="30000" dirty="0">
                <a:solidFill>
                  <a:srgbClr val="FFFFFF"/>
                </a:solidFill>
              </a:rPr>
              <a:t>2</a:t>
            </a:r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baseline="30000" dirty="0">
                <a:solidFill>
                  <a:srgbClr val="FFFFFF"/>
                </a:solidFill>
              </a:rPr>
              <a:t>2</a:t>
            </a:r>
            <a:r>
              <a:rPr lang="en-US" dirty="0">
                <a:solidFill>
                  <a:srgbClr val="FFFFFF"/>
                </a:solidFill>
              </a:rPr>
              <a:t> Program Modules	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CC069F-77D7-71B0-E86A-D2FA477085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695466"/>
              </p:ext>
            </p:extLst>
          </p:nvPr>
        </p:nvGraphicFramePr>
        <p:xfrm>
          <a:off x="6184458" y="343433"/>
          <a:ext cx="5626542" cy="5785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7947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2B335A1-0110-4D6F-BC0E-DCDCB4320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4881" y="0"/>
            <a:ext cx="7724071" cy="6858000"/>
            <a:chOff x="4464881" y="0"/>
            <a:chExt cx="7724071" cy="6858000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3B05D9A1-5C36-49D4-8D83-8782DE1E1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3D2C8D16-C3E9-4377-B192-9F3B9A867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419450-C9EC-2904-0163-A01E673A7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391" y="381000"/>
            <a:ext cx="10003218" cy="2057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Individual (Change at the ”You” Suite)</a:t>
            </a:r>
          </a:p>
        </p:txBody>
      </p:sp>
      <p:graphicFrame>
        <p:nvGraphicFramePr>
          <p:cNvPr id="36" name="Content Placeholder 2">
            <a:extLst>
              <a:ext uri="{FF2B5EF4-FFF2-40B4-BE49-F238E27FC236}">
                <a16:creationId xmlns:a16="http://schemas.microsoft.com/office/drawing/2014/main" id="{D11FA16B-25E6-BE1B-2A5A-0F9BC074C2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7229814"/>
              </p:ext>
            </p:extLst>
          </p:nvPr>
        </p:nvGraphicFramePr>
        <p:xfrm>
          <a:off x="838200" y="2514600"/>
          <a:ext cx="105156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88244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2B335A1-0110-4D6F-BC0E-DCDCB4320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4881" y="0"/>
            <a:ext cx="7724071" cy="6858000"/>
            <a:chOff x="4464881" y="0"/>
            <a:chExt cx="7724071" cy="68580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B05D9A1-5C36-49D4-8D83-8782DE1E1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D2C8D16-C3E9-4377-B192-9F3B9A867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E90A61-9D6A-2CBA-FAE3-187979E80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391" y="381000"/>
            <a:ext cx="10003218" cy="2057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Teams (Change at the “Us” Suite)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F3B9E5E-C969-381C-56EA-B7EC8CFCC5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686389"/>
              </p:ext>
            </p:extLst>
          </p:nvPr>
        </p:nvGraphicFramePr>
        <p:xfrm>
          <a:off x="838200" y="2514600"/>
          <a:ext cx="10515600" cy="366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8848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2B335A1-0110-4D6F-BC0E-DCDCB4320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4881" y="0"/>
            <a:ext cx="7724071" cy="6858000"/>
            <a:chOff x="4464881" y="0"/>
            <a:chExt cx="7724071" cy="685800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B05D9A1-5C36-49D4-8D83-8782DE1E1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3D2C8D16-C3E9-4377-B192-9F3B9A867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A1A729-5D23-989C-FE06-755959808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391" y="381000"/>
            <a:ext cx="10003218" cy="2057400"/>
          </a:xfrm>
        </p:spPr>
        <p:txBody>
          <a:bodyPr>
            <a:normAutofit/>
          </a:bodyPr>
          <a:lstStyle/>
          <a:p>
            <a:pPr algn="ctr"/>
            <a:r>
              <a:rPr lang="en-US"/>
              <a:t>Organization (Change the Suite)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7428C0AB-887F-AEEB-A170-F3C2A6E110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5012184"/>
              </p:ext>
            </p:extLst>
          </p:nvPr>
        </p:nvGraphicFramePr>
        <p:xfrm>
          <a:off x="838200" y="2514600"/>
          <a:ext cx="10515600" cy="366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59532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7CAEDE-D92D-4745-8749-71019415A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0ABFF7-3293-4EAC-9426-EBDCAA34D5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 flipV="1">
            <a:off x="0" y="5080"/>
            <a:ext cx="3464215" cy="4598234"/>
            <a:chOff x="8059620" y="41922"/>
            <a:chExt cx="3997615" cy="681607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B475375-4F9B-4D93-8769-B42BB7F447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18" b="17291"/>
            <a:stretch/>
          </p:blipFill>
          <p:spPr>
            <a:xfrm flipH="1">
              <a:off x="8059620" y="1345934"/>
              <a:ext cx="3997615" cy="551206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074A43D-E1B2-4563-8D84-A962E8ABE7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90"/>
            <a:stretch/>
          </p:blipFill>
          <p:spPr>
            <a:xfrm>
              <a:off x="8915400" y="41922"/>
              <a:ext cx="3141835" cy="681607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8337F3-DE42-8E4C-B667-337189156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9813"/>
            <a:ext cx="4876800" cy="557793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U</a:t>
            </a:r>
            <a:r>
              <a:rPr lang="en-US" baseline="30000" dirty="0">
                <a:solidFill>
                  <a:srgbClr val="FFFFFF"/>
                </a:solidFill>
              </a:rPr>
              <a:t>2</a:t>
            </a:r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baseline="30000" dirty="0">
                <a:solidFill>
                  <a:srgbClr val="FFFFFF"/>
                </a:solidFill>
              </a:rPr>
              <a:t>2</a:t>
            </a:r>
            <a:r>
              <a:rPr lang="en-US" dirty="0">
                <a:solidFill>
                  <a:srgbClr val="FFFFFF"/>
                </a:solidFill>
              </a:rPr>
              <a:t> Program*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EC60F-EDD9-CF20-9180-B7C32C5CA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4600" y="716366"/>
            <a:ext cx="5408706" cy="5396722"/>
          </a:xfrm>
        </p:spPr>
        <p:txBody>
          <a:bodyPr anchor="ctr">
            <a:normAutofit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>
                <a:latin typeface="Calibri" panose="020F0502020204030204" pitchFamily="34" charset="0"/>
              </a:rPr>
              <a:t>Cohort-based program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</a:rPr>
              <a:t>Cohorts include 4 people each (cohorts are assigned by leadership)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Bi-weekly </a:t>
            </a:r>
            <a:r>
              <a:rPr lang="en-US" sz="1800" dirty="0">
                <a:effectLst/>
                <a:latin typeface="Calibri" panose="020F0502020204030204" pitchFamily="34" charset="0"/>
              </a:rPr>
              <a:t>cohort meetings (</a:t>
            </a:r>
            <a:r>
              <a:rPr lang="en-US" sz="1800" dirty="0">
                <a:latin typeface="Calibri" panose="020F0502020204030204" pitchFamily="34" charset="0"/>
              </a:rPr>
              <a:t>60</a:t>
            </a:r>
            <a:r>
              <a:rPr lang="en-US" sz="1800" dirty="0">
                <a:effectLst/>
                <a:latin typeface="Calibri" panose="020F0502020204030204" pitchFamily="34" charset="0"/>
              </a:rPr>
              <a:t> mins) </a:t>
            </a:r>
          </a:p>
          <a:p>
            <a:pPr marL="457200" lvl="1"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</a:rPr>
              <a:t>Months 1 - 2: 4 meetings - Individual (inner skills)</a:t>
            </a:r>
          </a:p>
          <a:p>
            <a:pPr marL="457200" lvl="1"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</a:rPr>
              <a:t>Months 3 - 4: 4 meetings - Team (interpersonal skills)</a:t>
            </a:r>
          </a:p>
          <a:p>
            <a:pPr marL="457200" lvl="1">
              <a:spcBef>
                <a:spcPts val="0"/>
              </a:spcBef>
            </a:pPr>
            <a:r>
              <a:rPr lang="en-US" sz="1800" dirty="0">
                <a:effectLst/>
                <a:latin typeface="Calibri" panose="020F0502020204030204" pitchFamily="34" charset="0"/>
              </a:rPr>
              <a:t>Months 5- 6: 4 meetings - UUPP (putting skills to work) - role-playing/real-world problem solving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Calibri" panose="020F0502020204030204" pitchFamily="34" charset="0"/>
              </a:rPr>
              <a:t>Monthly </a:t>
            </a:r>
            <a:r>
              <a:rPr lang="en-US" sz="1800" dirty="0">
                <a:effectLst/>
                <a:latin typeface="Calibri" panose="020F0502020204030204" pitchFamily="34" charset="0"/>
              </a:rPr>
              <a:t>1:1 coaching session for each member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</a:rPr>
              <a:t>Final live or  Zoom video recording for each person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*Fully customizable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9904510"/>
      </p:ext>
    </p:extLst>
  </p:cSld>
  <p:clrMapOvr>
    <a:masterClrMapping/>
  </p:clrMapOvr>
</p:sld>
</file>

<file path=ppt/theme/theme1.xml><?xml version="1.0" encoding="utf-8"?>
<a:theme xmlns:a="http://schemas.openxmlformats.org/drawingml/2006/main" name="DappledVTI">
  <a:themeElements>
    <a:clrScheme name="AnalogousFromRegularSeedRightStep">
      <a:dk1>
        <a:srgbClr val="000000"/>
      </a:dk1>
      <a:lt1>
        <a:srgbClr val="FFFFFF"/>
      </a:lt1>
      <a:dk2>
        <a:srgbClr val="34381F"/>
      </a:dk2>
      <a:lt2>
        <a:srgbClr val="E2E6E8"/>
      </a:lt2>
      <a:accent1>
        <a:srgbClr val="C3724D"/>
      </a:accent1>
      <a:accent2>
        <a:srgbClr val="B1923B"/>
      </a:accent2>
      <a:accent3>
        <a:srgbClr val="9BAB43"/>
      </a:accent3>
      <a:accent4>
        <a:srgbClr val="6EB13B"/>
      </a:accent4>
      <a:accent5>
        <a:srgbClr val="4AB848"/>
      </a:accent5>
      <a:accent6>
        <a:srgbClr val="3BB16A"/>
      </a:accent6>
      <a:hlink>
        <a:srgbClr val="3A8BB0"/>
      </a:hlink>
      <a:folHlink>
        <a:srgbClr val="7F7F7F"/>
      </a:folHlink>
    </a:clrScheme>
    <a:fontScheme name="Custom 67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ppledVTI" id="{204FEFAB-F02B-4FE8-B509-C50A618B972D}" vid="{7EAEADA8-5A8E-45B2-B0E4-448EC7E7A9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99010</TotalTime>
  <Words>873</Words>
  <Application>Microsoft Macintosh PowerPoint</Application>
  <PresentationFormat>Widescreen</PresentationFormat>
  <Paragraphs>146</Paragraphs>
  <Slides>9</Slides>
  <Notes>9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Avenir Next LT Pro</vt:lpstr>
      <vt:lpstr>avenir-lt-w01_35-light1475496</vt:lpstr>
      <vt:lpstr>AvenirNext LT Pro Medium</vt:lpstr>
      <vt:lpstr>Calibri</vt:lpstr>
      <vt:lpstr>Sabon Next LT</vt:lpstr>
      <vt:lpstr>Wingdings</vt:lpstr>
      <vt:lpstr>DappledVTI</vt:lpstr>
      <vt:lpstr>Unleash Untapped  POWER and POTENTIAL </vt:lpstr>
      <vt:lpstr>THE OBJECTIVE</vt:lpstr>
      <vt:lpstr>The U2P2 Process </vt:lpstr>
      <vt:lpstr>Who is U2P2 for:</vt:lpstr>
      <vt:lpstr>U2P2 Program Modules </vt:lpstr>
      <vt:lpstr>Individual (Change at the ”You” Suite)</vt:lpstr>
      <vt:lpstr>Teams (Change at the “Us” Suite)</vt:lpstr>
      <vt:lpstr>Organization (Change the Suite)</vt:lpstr>
      <vt:lpstr>U2P2 Program*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Unleash Untapped  POWER and POTENTIAL </dc:title>
  <dc:creator>Teri Swope</dc:creator>
  <cp:lastModifiedBy>Teri Swope</cp:lastModifiedBy>
  <cp:revision>3</cp:revision>
  <dcterms:created xsi:type="dcterms:W3CDTF">2023-05-25T18:32:10Z</dcterms:created>
  <dcterms:modified xsi:type="dcterms:W3CDTF">2023-08-23T12:59:08Z</dcterms:modified>
</cp:coreProperties>
</file>