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9AD693-D6BE-4B3A-A16C-7C3A2BBB66CA}" v="1" dt="2023-07-26T11:48:46.8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84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hil Curatilo" userId="374cccafddda91fa" providerId="LiveId" clId="{3D9AD693-D6BE-4B3A-A16C-7C3A2BBB66CA}"/>
    <pc:docChg chg="modSld">
      <pc:chgData name="Phil Curatilo" userId="374cccafddda91fa" providerId="LiveId" clId="{3D9AD693-D6BE-4B3A-A16C-7C3A2BBB66CA}" dt="2023-07-26T12:02:49.340" v="263" actId="20577"/>
      <pc:docMkLst>
        <pc:docMk/>
      </pc:docMkLst>
      <pc:sldChg chg="addSp modSp mod">
        <pc:chgData name="Phil Curatilo" userId="374cccafddda91fa" providerId="LiveId" clId="{3D9AD693-D6BE-4B3A-A16C-7C3A2BBB66CA}" dt="2023-07-26T12:02:49.340" v="263" actId="20577"/>
        <pc:sldMkLst>
          <pc:docMk/>
          <pc:sldMk cId="123020996" sldId="256"/>
        </pc:sldMkLst>
        <pc:spChg chg="mod">
          <ac:chgData name="Phil Curatilo" userId="374cccafddda91fa" providerId="LiveId" clId="{3D9AD693-D6BE-4B3A-A16C-7C3A2BBB66CA}" dt="2023-07-26T12:02:49.340" v="263" actId="20577"/>
          <ac:spMkLst>
            <pc:docMk/>
            <pc:sldMk cId="123020996" sldId="256"/>
            <ac:spMk id="5" creationId="{C25C7D0C-91CC-814B-E015-A8C8E0A29889}"/>
          </ac:spMkLst>
        </pc:spChg>
        <pc:spChg chg="mod">
          <ac:chgData name="Phil Curatilo" userId="374cccafddda91fa" providerId="LiveId" clId="{3D9AD693-D6BE-4B3A-A16C-7C3A2BBB66CA}" dt="2023-07-26T11:56:49.870" v="261" actId="1037"/>
          <ac:spMkLst>
            <pc:docMk/>
            <pc:sldMk cId="123020996" sldId="256"/>
            <ac:spMk id="9" creationId="{A07576EF-10F9-DC61-0A33-89E73EE1C34C}"/>
          </ac:spMkLst>
        </pc:spChg>
        <pc:spChg chg="mod">
          <ac:chgData name="Phil Curatilo" userId="374cccafddda91fa" providerId="LiveId" clId="{3D9AD693-D6BE-4B3A-A16C-7C3A2BBB66CA}" dt="2023-07-26T11:56:42.303" v="240" actId="1037"/>
          <ac:spMkLst>
            <pc:docMk/>
            <pc:sldMk cId="123020996" sldId="256"/>
            <ac:spMk id="10" creationId="{BFDCCD5E-1F61-DD7B-87D9-3776736A1528}"/>
          </ac:spMkLst>
        </pc:spChg>
        <pc:spChg chg="add mod">
          <ac:chgData name="Phil Curatilo" userId="374cccafddda91fa" providerId="LiveId" clId="{3D9AD693-D6BE-4B3A-A16C-7C3A2BBB66CA}" dt="2023-07-26T11:56:28.775" v="218" actId="20577"/>
          <ac:spMkLst>
            <pc:docMk/>
            <pc:sldMk cId="123020996" sldId="256"/>
            <ac:spMk id="15" creationId="{5BA8D13B-CCD5-644F-CE6A-E7A6C603BE1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74AD5-F02F-1623-E775-851FD6F741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FD12FE-ED3D-DAE4-6D02-E61AA2506F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D48B3-8DEA-0D5A-77C4-15786C5FA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7F54-5A22-4EC9-91B3-A002681F0FF1}" type="datetimeFigureOut">
              <a:rPr lang="en-US" smtClean="0"/>
              <a:t>7/26/2023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0A6979-610C-9850-9360-FD2AADCBF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9A37B4-D1BF-4E7F-91E0-08E71DD01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C187-CFD6-4736-B64B-20110F661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59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B9004-E8A5-D45F-7D80-3A5B5E3A5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42C0F5-7DB2-D678-3F53-DE05D997BB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752DC6-CB59-51B3-E747-CE8F841E9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7F54-5A22-4EC9-91B3-A002681F0FF1}" type="datetimeFigureOut">
              <a:rPr lang="en-US" smtClean="0"/>
              <a:t>7/26/2023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01A41E-5ED2-0A09-B389-5532504F6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7E2637-8BD1-BBD5-CDCE-7C0C04E14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C187-CFD6-4736-B64B-20110F661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442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35EF3B-3559-FF8B-037E-323AB9972A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4F2489-6DAF-08A4-FCFB-29ECF3ADB7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DC326-B87A-1DBF-BA5C-49C569C27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7F54-5A22-4EC9-91B3-A002681F0FF1}" type="datetimeFigureOut">
              <a:rPr lang="en-US" smtClean="0"/>
              <a:t>7/26/2023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29A949-4AE9-1DD8-4080-00C87AC77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7D7EE-2918-DF6A-7183-0635C2D49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C187-CFD6-4736-B64B-20110F661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76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784E7-5EB6-3C1F-659C-6F4CDA10A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3FA0C3-FA57-F7AD-488A-E475DD0F02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52A233-B456-2F7F-FF13-2A37CEB81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7F54-5A22-4EC9-91B3-A002681F0FF1}" type="datetimeFigureOut">
              <a:rPr lang="en-US" smtClean="0"/>
              <a:t>7/26/2023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1285A8-7ABD-7898-B415-5DCA2BB5E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EA01B-927F-DD42-A7C5-0B4F69449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C187-CFD6-4736-B64B-20110F661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650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1899E-FFEE-7D5A-D0A9-7E2FB0703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2162C6-728E-ACAC-D3C8-865CF7956B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A2041D-65E1-4756-F1F4-ED73AEF40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7F54-5A22-4EC9-91B3-A002681F0FF1}" type="datetimeFigureOut">
              <a:rPr lang="en-US" smtClean="0"/>
              <a:t>7/26/2023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EB155-16CA-4497-F4C7-1819B6B83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10BF8-3D28-B041-8161-960C8D3CC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C187-CFD6-4736-B64B-20110F661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74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E5DB9-EA15-F515-A3D5-73EE3DDA8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D7846-17BB-02D4-89B6-08CCA5538D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68172-C7A1-AEB0-F43D-B916F16971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FA95FF-8FD4-B905-64AF-5289A3606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7F54-5A22-4EC9-91B3-A002681F0FF1}" type="datetimeFigureOut">
              <a:rPr lang="en-US" smtClean="0"/>
              <a:t>7/26/2023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4FC0DB-9E77-E6B9-44D1-44EBF2D34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51A836-C2D3-19C7-535E-9DB81E1E9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C187-CFD6-4736-B64B-20110F661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980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DCBF5-AC89-382D-9F5D-AA3CDC1D0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A8062C-A588-AB63-000F-64EA79781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D1C6EC-F302-420C-EFD7-9C7B9C8B0F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0BD55B-684A-4227-4CB5-F46D7E8DC8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C501F6-F427-B41D-60AB-7C1AFF12BD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9EDE73-BE75-6AB4-2786-94D503A24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7F54-5A22-4EC9-91B3-A002681F0FF1}" type="datetimeFigureOut">
              <a:rPr lang="en-US" smtClean="0"/>
              <a:t>7/26/2023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B244CF-6AAB-3C61-56EB-9C5F5D53A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4DAABA-F17D-C663-E7F9-FF4FE7D36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C187-CFD6-4736-B64B-20110F661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708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9BBF5-1247-7A64-7326-C2019B90D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CA2390-29E9-E441-DBEA-5880EB5F4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7F54-5A22-4EC9-91B3-A002681F0FF1}" type="datetimeFigureOut">
              <a:rPr lang="en-US" smtClean="0"/>
              <a:t>7/26/2023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95A78C-C6CC-1E32-F20D-4C84E0ED1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4EA386-477F-1635-A991-DB3210CC8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C187-CFD6-4736-B64B-20110F661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519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8D758C-5AB2-55C2-856F-CF4CB60A5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7F54-5A22-4EC9-91B3-A002681F0FF1}" type="datetimeFigureOut">
              <a:rPr lang="en-US" smtClean="0"/>
              <a:t>7/26/2023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33A813-98D6-2799-4CAB-1A44326AA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3D9807-5A35-37C9-7FF6-00BA89508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C187-CFD6-4736-B64B-20110F661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052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689B0-8543-A04F-B379-89530F0B1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434EA-8DBD-12D6-028B-57B493F3FB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937E84-8B0B-D1BA-B714-A5E8052DB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BD0FF9-7308-85A2-4027-2E6BDCD54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7F54-5A22-4EC9-91B3-A002681F0FF1}" type="datetimeFigureOut">
              <a:rPr lang="en-US" smtClean="0"/>
              <a:t>7/26/2023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32E8FB-8369-E49F-3DFA-D0744941F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9BAC56-B42C-A0A3-8F67-1A5A8F59F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C187-CFD6-4736-B64B-20110F661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989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BBAD9-720D-69FF-9B8B-656526BEE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085393-5C6D-8811-C7F8-E7D19499C3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CF87B9-F7D2-CFE1-F15A-D2AD8F0E2C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DE4C0-53F5-0DB1-561B-E1E1C754E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7F54-5A22-4EC9-91B3-A002681F0FF1}" type="datetimeFigureOut">
              <a:rPr lang="en-US" smtClean="0"/>
              <a:t>7/26/2023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A6F23E-5BA0-1E6E-D2C6-95DED71EC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64D48B-4619-C103-2D90-623BF8B27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C187-CFD6-4736-B64B-20110F661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317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C6A78C-F960-64F8-3EFD-16DEE030C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AF363F-7022-6EA9-6BC9-BFE04DE2FA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7A3975-1008-D3A2-4AE3-517501D7A2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67F54-5A22-4EC9-91B3-A002681F0FF1}" type="datetimeFigureOut">
              <a:rPr lang="en-US" smtClean="0"/>
              <a:t>7/26/2023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B42CD-BCE0-ED52-7D27-04DBA04232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57F1CB-016F-C07C-EE0F-0CB7068E50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BC187-CFD6-4736-B64B-20110F661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181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FDBFF3D-65D9-EA20-556E-B823DACC40EE}"/>
              </a:ext>
            </a:extLst>
          </p:cNvPr>
          <p:cNvSpPr txBox="1"/>
          <p:nvPr/>
        </p:nvSpPr>
        <p:spPr>
          <a:xfrm>
            <a:off x="828675" y="938887"/>
            <a:ext cx="31575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Philip S. Curatilo</a:t>
            </a:r>
          </a:p>
          <a:p>
            <a:r>
              <a:rPr lang="en-US" sz="2000" b="1" dirty="0"/>
              <a:t>Founder, Principal &amp; CMO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5C7D0C-91CC-814B-E015-A8C8E0A29889}"/>
              </a:ext>
            </a:extLst>
          </p:cNvPr>
          <p:cNvSpPr txBox="1"/>
          <p:nvPr/>
        </p:nvSpPr>
        <p:spPr>
          <a:xfrm>
            <a:off x="821531" y="1837156"/>
            <a:ext cx="2228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&lt;&lt;Logo or Icon&gt;&gt;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15BE62-5D8A-F183-329F-EC672D0103E0}"/>
              </a:ext>
            </a:extLst>
          </p:cNvPr>
          <p:cNvSpPr txBox="1"/>
          <p:nvPr/>
        </p:nvSpPr>
        <p:spPr>
          <a:xfrm flipH="1">
            <a:off x="4196238" y="1859974"/>
            <a:ext cx="390477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Alinea Growth Advisors</a:t>
            </a:r>
          </a:p>
          <a:p>
            <a:endParaRPr lang="en-US" dirty="0"/>
          </a:p>
          <a:p>
            <a:r>
              <a:rPr lang="en-US" dirty="0"/>
              <a:t>&lt;&lt;Direct Tel icon and #&gt;&gt;</a:t>
            </a:r>
          </a:p>
          <a:p>
            <a:r>
              <a:rPr lang="en-US" dirty="0"/>
              <a:t>&lt;&lt;Mobile icon and #&gt;&gt;</a:t>
            </a:r>
          </a:p>
          <a:p>
            <a:r>
              <a:rPr lang="en-US" dirty="0"/>
              <a:t>&lt;&lt;Email icon and address&gt;&gt;</a:t>
            </a:r>
          </a:p>
          <a:p>
            <a:r>
              <a:rPr lang="en-US" dirty="0"/>
              <a:t>&lt;&lt;LinkedIn icon and URL&gt;&gt;</a:t>
            </a:r>
          </a:p>
          <a:p>
            <a:r>
              <a:rPr lang="en-US" dirty="0"/>
              <a:t>&lt;&lt;Website icon and URL&gt;&gt;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DA9B433-3D61-D9B5-1EC5-E53556AD75E1}"/>
              </a:ext>
            </a:extLst>
          </p:cNvPr>
          <p:cNvCxnSpPr/>
          <p:nvPr/>
        </p:nvCxnSpPr>
        <p:spPr>
          <a:xfrm>
            <a:off x="3471863" y="1988562"/>
            <a:ext cx="0" cy="205662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07576EF-10F9-DC61-0A33-89E73EE1C34C}"/>
              </a:ext>
            </a:extLst>
          </p:cNvPr>
          <p:cNvSpPr txBox="1"/>
          <p:nvPr/>
        </p:nvSpPr>
        <p:spPr>
          <a:xfrm>
            <a:off x="285006" y="332507"/>
            <a:ext cx="3699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Front of Card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DCCD5E-1F61-DD7B-87D9-3776736A1528}"/>
              </a:ext>
            </a:extLst>
          </p:cNvPr>
          <p:cNvSpPr txBox="1"/>
          <p:nvPr/>
        </p:nvSpPr>
        <p:spPr>
          <a:xfrm>
            <a:off x="323972" y="4560123"/>
            <a:ext cx="3228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Back of Card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0B3492-A15F-C838-25EA-B6CB85A50D5F}"/>
              </a:ext>
            </a:extLst>
          </p:cNvPr>
          <p:cNvSpPr txBox="1"/>
          <p:nvPr/>
        </p:nvSpPr>
        <p:spPr>
          <a:xfrm>
            <a:off x="3598222" y="4653926"/>
            <a:ext cx="5058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/>
              <a:t>Fractional Marketing &amp; Business Development</a:t>
            </a:r>
          </a:p>
          <a:p>
            <a:pPr algn="ctr"/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♦</a:t>
            </a:r>
            <a:endParaRPr lang="en-US" b="1" i="1" dirty="0"/>
          </a:p>
          <a:p>
            <a:pPr algn="ctr"/>
            <a:r>
              <a:rPr lang="en-US" b="1" i="1" dirty="0"/>
              <a:t>Accelerating Private Equity &amp; Family Office Growth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7668DB-4A11-3977-0345-907292DA1782}"/>
              </a:ext>
            </a:extLst>
          </p:cNvPr>
          <p:cNvSpPr txBox="1"/>
          <p:nvPr/>
        </p:nvSpPr>
        <p:spPr>
          <a:xfrm>
            <a:off x="2848096" y="6156161"/>
            <a:ext cx="642059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65 Redding Road, Unit 761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♦ Georgetown, CT 06829 ♦ USA</a:t>
            </a:r>
            <a:endParaRPr lang="en-US" sz="14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F888BC2-B6EF-85DA-DFDA-AA71685A5F44}"/>
              </a:ext>
            </a:extLst>
          </p:cNvPr>
          <p:cNvCxnSpPr/>
          <p:nvPr/>
        </p:nvCxnSpPr>
        <p:spPr>
          <a:xfrm>
            <a:off x="730332" y="4346369"/>
            <a:ext cx="109490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BA8D13B-CCD5-644F-CE6A-E7A6C603BE19}"/>
              </a:ext>
            </a:extLst>
          </p:cNvPr>
          <p:cNvSpPr txBox="1"/>
          <p:nvPr/>
        </p:nvSpPr>
        <p:spPr>
          <a:xfrm>
            <a:off x="8526483" y="332507"/>
            <a:ext cx="3479470" cy="17543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Note: This mock-up is but one potential business card layout. Designers should take full creative license in recommending their best designs for the Alinea Growth Advisors 2-sided business card.</a:t>
            </a:r>
          </a:p>
        </p:txBody>
      </p:sp>
    </p:spTree>
    <p:extLst>
      <p:ext uri="{BB962C8B-B14F-4D97-AF65-F5344CB8AC3E}">
        <p14:creationId xmlns:p14="http://schemas.microsoft.com/office/powerpoint/2010/main" val="123020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110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 Curatilo</dc:creator>
  <cp:lastModifiedBy>Phil Curatilo</cp:lastModifiedBy>
  <cp:revision>1</cp:revision>
  <dcterms:created xsi:type="dcterms:W3CDTF">2023-07-26T11:29:50Z</dcterms:created>
  <dcterms:modified xsi:type="dcterms:W3CDTF">2023-07-26T12:02:57Z</dcterms:modified>
</cp:coreProperties>
</file>