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4" autoAdjust="0"/>
    <p:restoredTop sz="94660"/>
  </p:normalViewPr>
  <p:slideViewPr>
    <p:cSldViewPr snapToGrid="0">
      <p:cViewPr>
        <p:scale>
          <a:sx n="130" d="100"/>
          <a:sy n="130" d="100"/>
        </p:scale>
        <p:origin x="-1242" y="-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019D3-E309-DFE9-BEBF-2EBB048349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C7820C-1F44-DBAC-883E-E6EB58511E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6D40C0-ABD3-D843-7CE3-4254D1391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43BF1-16F8-528D-B378-FC05746BA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DE737-FEAC-F82A-1A90-64E21C4FA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381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60D9E-D051-1A4A-2838-31D728A58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0D9F2E-4F58-4670-BE83-53D997002C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B2B9B-A974-9EA9-1A20-2F79D9421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180C5-7EF6-CF72-96A2-E304A2202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42BF0-652D-1A44-259E-284048E3E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29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86ED15-0DD8-2742-1789-806D0A2954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CED382-C92A-6483-7771-166D0056E9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747C2D-7D27-A887-79F6-0004E3997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37143-473B-D45A-1C45-4D815AA86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B52616-42E0-14CE-308E-1D67125E4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3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4F5D40-E5DC-07ED-4020-460183171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61536B-D855-041B-581A-91FDCD27D8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07877-366B-8341-9EE0-A19DA1A00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B39FA3-714F-A731-624B-14158EB0B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26719F-88C2-CB5C-FC98-D46F9083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15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FA60F-0BE1-9179-1B88-0EA889644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B61DEA-8320-4AE9-C1C4-5A3CDCEE5A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EA5607-A914-98DA-FCD0-845A1559D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1313F2-B54A-2BC9-FCEA-4DB5878D8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885703-9CB9-F50C-0D7B-FF0AA327C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35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D17AF8-EC93-63AA-6C19-C8A35B4D0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ACC868-8913-0E57-4D30-DAB1E587955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DA4F14-CF43-BAB1-8F63-FC217A61F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5781F-D2E3-E2A8-E22C-54F945A15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2E6AD3-DFC6-695E-BC0D-FCAFBBD86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465D14-B195-ABD1-BB52-EA284742D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9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79012-C6D8-A5F5-6926-A8FE1B07E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07E0D9-F927-DEE6-C854-472FC853E9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BE6D6-8225-1155-7085-BD65DBAFC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A4CC21-778B-CAC6-6C68-0A81B3060A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583B4E-0569-1C24-0960-E10ECA7F62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A68664-54A3-31F7-884C-0B3A33552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0A3123-B2A0-B47A-1FAE-9FB056413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BD5A5D-94DD-C77E-0845-615C1A4DC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24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1AFAE-1E4F-1A25-939F-F880867A7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75386-8A71-F900-C90F-9422E4BA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8F5D7B-5935-69AD-5E19-0AFD18D78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3E334D-B468-7A53-1398-E82D1E1E7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63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C2A3F3-819E-D344-9372-74D9AB604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117C06-077A-9721-4A6A-898CF049C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7317DF-1816-DD0E-760C-A3584B017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320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95BCD-7A70-8AA9-F965-6AEDBAE97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C2E1C-C8B0-3B5B-31D5-489C8A3C32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4F17AC-D6C5-036D-8220-ED508101D7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B9B1A0-2EC2-C323-7844-9017A8D99E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200EBF-99CA-3B36-99AF-059BA2B6C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C8D67-A787-8F76-27FC-B3623242A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66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5E2BC-CB09-A221-0EF8-655EF4AAB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A1D505-E18E-FC5E-22C9-9B648EDD50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4B41C2-D6E1-FD0A-6314-A24207D57E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AF1D45-218C-486D-B8ED-A16183CFA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19598-FBA5-7149-3754-38B319D1A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CF98AF-3532-6640-5D62-55343EDEE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940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7E206E-E3A8-70A4-C3A1-1AE87CB60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F09C70-3176-E2C5-0735-BD545F978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88EEEA-719B-3CBC-BBA6-31FEB0232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2D579-8D6B-49FB-B122-04C05CBB3829}" type="datetimeFigureOut">
              <a:rPr lang="en-US" smtClean="0"/>
              <a:t>7/11/2023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DA457-0081-BE10-941E-D4E08CAB28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F8E42-22C8-B415-1447-8C9C81666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1B346C-EA8C-4A29-8BEA-EC9CF5B412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82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Outline T Shirt Template Png - Ghana tips">
            <a:extLst>
              <a:ext uri="{FF2B5EF4-FFF2-40B4-BE49-F238E27FC236}">
                <a16:creationId xmlns:a16="http://schemas.microsoft.com/office/drawing/2014/main" id="{CD67D16E-33D9-8AC6-FCFD-9B02F3993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grayscl/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80975"/>
            <a:ext cx="7810500" cy="649605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26" name="Picture 2" descr="F1 circuits 2014-2018 - Circuit of the Americas - Openclipart">
            <a:extLst>
              <a:ext uri="{FF2B5EF4-FFF2-40B4-BE49-F238E27FC236}">
                <a16:creationId xmlns:a16="http://schemas.microsoft.com/office/drawing/2014/main" id="{AF636475-949A-C535-295A-108095645B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1000" contras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720" y="2113915"/>
            <a:ext cx="1588559" cy="1508125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6BF49DD-9618-57F8-1634-7CF91AABD40E}"/>
              </a:ext>
            </a:extLst>
          </p:cNvPr>
          <p:cNvSpPr txBox="1"/>
          <p:nvPr/>
        </p:nvSpPr>
        <p:spPr>
          <a:xfrm>
            <a:off x="4849600" y="3993912"/>
            <a:ext cx="904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COTA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57E2F-7332-654E-FAA6-7953677C2672}"/>
              </a:ext>
            </a:extLst>
          </p:cNvPr>
          <p:cNvSpPr txBox="1"/>
          <p:nvPr/>
        </p:nvSpPr>
        <p:spPr>
          <a:xfrm>
            <a:off x="6673585" y="3993912"/>
            <a:ext cx="802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2023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69ABE8-F82D-3F3C-B2DE-414AA407644C}"/>
              </a:ext>
            </a:extLst>
          </p:cNvPr>
          <p:cNvSpPr txBox="1"/>
          <p:nvPr/>
        </p:nvSpPr>
        <p:spPr>
          <a:xfrm>
            <a:off x="4130039" y="3624580"/>
            <a:ext cx="3931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 Narrow" panose="020B0606020202030204" pitchFamily="34" charset="0"/>
              </a:rPr>
              <a:t>F L O 4 L A W</a:t>
            </a:r>
          </a:p>
        </p:txBody>
      </p:sp>
    </p:spTree>
    <p:extLst>
      <p:ext uri="{BB962C8B-B14F-4D97-AF65-F5344CB8AC3E}">
        <p14:creationId xmlns:p14="http://schemas.microsoft.com/office/powerpoint/2010/main" val="1696895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9</Words>
  <Application>Microsoft Office PowerPoint</Application>
  <PresentationFormat>Widescreen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Hilario</dc:creator>
  <cp:lastModifiedBy>Hannah Hilario</cp:lastModifiedBy>
  <cp:revision>1</cp:revision>
  <dcterms:created xsi:type="dcterms:W3CDTF">2023-07-11T16:21:59Z</dcterms:created>
  <dcterms:modified xsi:type="dcterms:W3CDTF">2023-07-11T16:37:57Z</dcterms:modified>
</cp:coreProperties>
</file>