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5"/>
  </p:normalViewPr>
  <p:slideViewPr>
    <p:cSldViewPr snapToGrid="0">
      <p:cViewPr varScale="1">
        <p:scale>
          <a:sx n="107" d="100"/>
          <a:sy n="107" d="100"/>
        </p:scale>
        <p:origin x="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6E5DC-FD32-6A20-DBDD-6C4A6CC38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FBE5B-3AAD-6937-E3C4-3886AF9EBC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E6B05-8FB8-A199-3FC0-EA758AE32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9C527-D8A5-3CB4-BE2E-D825B3A7A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AFDB3-EB09-53AC-C9EA-148DA060A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11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EC09E-4726-6072-523C-32E495B91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6D98E1-0CAA-0866-FCDD-33997E4673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79DF2-9616-4DCB-90C3-324ECC3AB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7F9709-4CA2-CC0D-8592-7018D6999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3E7E59-266C-F0F0-FFCD-96CC4DE1C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50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EF82AC-292F-D8F7-A918-3B631FF259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5E1070-7025-9220-6FBB-39907AC0D3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4FAFF-6457-680E-73BF-B6A94A714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1316D-4DEE-0FA4-867D-1CE5589F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A2D28-9C57-D8BB-2083-37506C9E0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9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80845-BDCA-7A6C-847F-6953BA9D7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13656-82B1-3EED-F123-678B17827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CA68C-8263-4D3B-F7BA-50383D70E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195D6-5570-3FEB-C65F-9C2D21F7A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045FD-B82C-C2DA-D312-7BAD4AABA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6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49613-777D-F72A-B5CF-2D21EAA8B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647BC9-D449-13E1-D309-F560B4C26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8D9AC-4A1B-3815-68C2-1414626A3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342FC-6D42-FBD2-6632-5F05C9BD1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D67C8-B80F-272E-E8E5-23C9F02A9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7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08EF7-A0FD-DAE8-564A-C7B8A03A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41C1F-AC9B-1D2B-CB94-04A91BDA8F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51A8C-9A88-C142-1561-5C6013D64C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CFFBCE-B085-64A1-F5F9-29F6E0B28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30439-1F0F-6072-0E85-DC8DA7981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80199-AB35-5F27-E2DD-E3D1DF362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0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9377B-CAD5-4783-0C6A-5224A6E54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DE9A33-173B-07DB-7C4A-55D8078E1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11F95-07F6-F8BC-F81B-19BD73EFFE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D240A6-5A5E-C247-B127-C545390D16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3A15F-3455-5870-5A4D-A29F825E3D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FA8DA0-6051-4174-EBF0-EC1C48EC0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272359-30B1-6A0E-6897-25F192966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ABC133-72B1-CD9E-CA6D-363A3A3FD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52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FFE66-CB3E-1C76-9A8F-1210DCCFA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63E68F-D534-18E7-0B94-6EFA25928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0A7CF2-F1E7-2F16-2580-FF194E158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4E4F44-C860-4BC4-8DF2-62FCAC621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90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02CBFE-6053-4D62-7161-0AB9C1FCC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E55788-1964-8AA0-6C16-0716FF8E0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6942F0-0E6B-2C0E-74EC-4D11C5835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798AB-9CCB-3C61-3C2E-997B4D94C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8FD3A-D9ED-861E-B044-4339D7C85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7874DA-96C6-0C26-9C08-CC5B12A030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30A16-68F9-8635-0271-FF325E709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43B870-3697-BCDB-25EA-E2D30108A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AB1B8E-EE8D-3E31-E369-B3A0F7B45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167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3EBF3-4344-D5B6-DFDC-FBBF0DB21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E91DD7-7139-06C8-DF9A-AFCB5B1563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A138F2-716D-E716-E0F0-1063D6E4D9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82C014-C918-5E61-2361-F93C4BDBA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51DA0A-844A-2EBB-72F9-6C73F2811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B0C392-8962-5179-4C0A-9D2506229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11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893757-3367-4E15-8C33-1025F5AA1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4BC6C-7D0C-CBF3-E7FF-0D6A352C9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AD83F-92B1-3F59-C95A-4CB8E09E3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57789-2AD6-CD4C-AAEB-BAAD3869AE34}" type="datetimeFigureOut">
              <a:rPr lang="en-US" smtClean="0"/>
              <a:t>6/27/23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BDA95-0435-46A3-6F32-59579E7EA6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0A9E9-E089-90CC-5679-1FBF70C815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2D237-5167-A447-BB2A-D424A30A4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8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2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FD214-8E40-3FD4-5B2B-81D878E55F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CB10C5-98A3-D235-7805-6A955AB100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44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Bailey Russ</dc:creator>
  <cp:lastModifiedBy>Bailey Russ</cp:lastModifiedBy>
  <cp:revision>1</cp:revision>
  <dcterms:created xsi:type="dcterms:W3CDTF">2023-06-28T02:27:21Z</dcterms:created>
  <dcterms:modified xsi:type="dcterms:W3CDTF">2023-06-28T02:30:47Z</dcterms:modified>
</cp:coreProperties>
</file>