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9_3A3C5DE4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9" r:id="rId5"/>
    <p:sldId id="263" r:id="rId6"/>
    <p:sldId id="275" r:id="rId7"/>
    <p:sldId id="265" r:id="rId8"/>
    <p:sldId id="264" r:id="rId9"/>
    <p:sldId id="266" r:id="rId10"/>
    <p:sldId id="267" r:id="rId11"/>
    <p:sldId id="279" r:id="rId12"/>
    <p:sldId id="268" r:id="rId13"/>
    <p:sldId id="280" r:id="rId14"/>
    <p:sldId id="269" r:id="rId15"/>
    <p:sldId id="281" r:id="rId16"/>
    <p:sldId id="270" r:id="rId17"/>
    <p:sldId id="282" r:id="rId18"/>
    <p:sldId id="271" r:id="rId19"/>
    <p:sldId id="283" r:id="rId20"/>
    <p:sldId id="272" r:id="rId21"/>
    <p:sldId id="274" r:id="rId22"/>
    <p:sldId id="277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51BAD2-E801-67F0-2E9E-378327D1D5F6}" name="Marc Witschi" initials="MW" userId="S::marc.witschi@ideesport.ch::de5b9cf4-3dba-4721-be3e-d48925721734" providerId="AD"/>
  <p188:author id="{CEF7F3FE-802C-E5C5-EA23-153F71345DA4}" name="Reto Mayer" initials="RM" userId="S::Reto.Mayer@ideesport.ch::6aaa0d73-abe7-40c3-befc-085adb815b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8E954B-2121-251D-0AFB-00D1E740E66F}" v="96" dt="2023-05-24T08:10:40.663"/>
    <p1510:client id="{70863880-3E1D-FC4D-8E1D-B7E08A15EF27}" v="3" dt="2023-05-24T07:18:41.874"/>
    <p1510:client id="{ECED6C8E-EA14-D344-AF53-429AB8258B58}" vWet="2" dt="2023-05-24T08:10:32.5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 Reichert" userId="S::marc.reichert@ideesport.ch::cdf413ae-2d05-4a07-a4c8-2834d35cd058" providerId="AD" clId="Web-{46437CA1-96C2-57DB-3E02-ACC2C8C7FD1C}"/>
    <pc:docChg chg="modSld">
      <pc:chgData name="Marc Reichert" userId="S::marc.reichert@ideesport.ch::cdf413ae-2d05-4a07-a4c8-2834d35cd058" providerId="AD" clId="Web-{46437CA1-96C2-57DB-3E02-ACC2C8C7FD1C}" dt="2023-05-08T15:22:15.437" v="583" actId="1076"/>
      <pc:docMkLst>
        <pc:docMk/>
      </pc:docMkLst>
      <pc:sldChg chg="addSp delSp modSp addAnim modAnim">
        <pc:chgData name="Marc Reichert" userId="S::marc.reichert@ideesport.ch::cdf413ae-2d05-4a07-a4c8-2834d35cd058" providerId="AD" clId="Web-{46437CA1-96C2-57DB-3E02-ACC2C8C7FD1C}" dt="2023-05-08T14:56:45.647" v="421" actId="20577"/>
        <pc:sldMkLst>
          <pc:docMk/>
          <pc:sldMk cId="473953493" sldId="263"/>
        </pc:sldMkLst>
        <pc:spChg chg="del">
          <ac:chgData name="Marc Reichert" userId="S::marc.reichert@ideesport.ch::cdf413ae-2d05-4a07-a4c8-2834d35cd058" providerId="AD" clId="Web-{46437CA1-96C2-57DB-3E02-ACC2C8C7FD1C}" dt="2023-05-08T14:26:03.146" v="309"/>
          <ac:spMkLst>
            <pc:docMk/>
            <pc:sldMk cId="473953493" sldId="263"/>
            <ac:spMk id="2" creationId="{C7822BE0-7122-2D9D-F349-3DF3F5073025}"/>
          </ac:spMkLst>
        </pc:spChg>
        <pc:spChg chg="mod">
          <ac:chgData name="Marc Reichert" userId="S::marc.reichert@ideesport.ch::cdf413ae-2d05-4a07-a4c8-2834d35cd058" providerId="AD" clId="Web-{46437CA1-96C2-57DB-3E02-ACC2C8C7FD1C}" dt="2023-05-08T14:26:14.037" v="312" actId="1076"/>
          <ac:spMkLst>
            <pc:docMk/>
            <pc:sldMk cId="473953493" sldId="263"/>
            <ac:spMk id="4" creationId="{554F760E-5D8C-2949-CEF0-04C75A450C4B}"/>
          </ac:spMkLst>
        </pc:spChg>
        <pc:spChg chg="del mod">
          <ac:chgData name="Marc Reichert" userId="S::marc.reichert@ideesport.ch::cdf413ae-2d05-4a07-a4c8-2834d35cd058" providerId="AD" clId="Web-{46437CA1-96C2-57DB-3E02-ACC2C8C7FD1C}" dt="2023-05-08T14:31:16.746" v="401"/>
          <ac:spMkLst>
            <pc:docMk/>
            <pc:sldMk cId="473953493" sldId="263"/>
            <ac:spMk id="5" creationId="{71A110F4-5B25-8FF8-5243-E25F5086BE65}"/>
          </ac:spMkLst>
        </pc:spChg>
        <pc:spChg chg="add del mod">
          <ac:chgData name="Marc Reichert" userId="S::marc.reichert@ideesport.ch::cdf413ae-2d05-4a07-a4c8-2834d35cd058" providerId="AD" clId="Web-{46437CA1-96C2-57DB-3E02-ACC2C8C7FD1C}" dt="2023-05-08T14:23:35.425" v="287"/>
          <ac:spMkLst>
            <pc:docMk/>
            <pc:sldMk cId="473953493" sldId="263"/>
            <ac:spMk id="9" creationId="{7D4F58C1-8F93-F989-4A5F-F4919FAB300E}"/>
          </ac:spMkLst>
        </pc:spChg>
        <pc:spChg chg="add del mod">
          <ac:chgData name="Marc Reichert" userId="S::marc.reichert@ideesport.ch::cdf413ae-2d05-4a07-a4c8-2834d35cd058" providerId="AD" clId="Web-{46437CA1-96C2-57DB-3E02-ACC2C8C7FD1C}" dt="2023-05-08T14:24:36.988" v="294"/>
          <ac:spMkLst>
            <pc:docMk/>
            <pc:sldMk cId="473953493" sldId="263"/>
            <ac:spMk id="10" creationId="{B8159DC6-2175-0488-F209-F2046E21FA46}"/>
          </ac:spMkLst>
        </pc:spChg>
        <pc:spChg chg="add del mod">
          <ac:chgData name="Marc Reichert" userId="S::marc.reichert@ideesport.ch::cdf413ae-2d05-4a07-a4c8-2834d35cd058" providerId="AD" clId="Web-{46437CA1-96C2-57DB-3E02-ACC2C8C7FD1C}" dt="2023-05-08T14:25:40.880" v="303"/>
          <ac:spMkLst>
            <pc:docMk/>
            <pc:sldMk cId="473953493" sldId="263"/>
            <ac:spMk id="11" creationId="{A7D0C339-D1A0-B2FC-4AB8-9C29473F5C74}"/>
          </ac:spMkLst>
        </pc:spChg>
        <pc:spChg chg="add mod">
          <ac:chgData name="Marc Reichert" userId="S::marc.reichert@ideesport.ch::cdf413ae-2d05-4a07-a4c8-2834d35cd058" providerId="AD" clId="Web-{46437CA1-96C2-57DB-3E02-ACC2C8C7FD1C}" dt="2023-05-08T14:56:27.365" v="414" actId="20577"/>
          <ac:spMkLst>
            <pc:docMk/>
            <pc:sldMk cId="473953493" sldId="263"/>
            <ac:spMk id="12" creationId="{CE1B5F26-333D-751D-64D9-3746FE08D9FC}"/>
          </ac:spMkLst>
        </pc:spChg>
        <pc:spChg chg="add mod">
          <ac:chgData name="Marc Reichert" userId="S::marc.reichert@ideesport.ch::cdf413ae-2d05-4a07-a4c8-2834d35cd058" providerId="AD" clId="Web-{46437CA1-96C2-57DB-3E02-ACC2C8C7FD1C}" dt="2023-05-08T14:56:35.053" v="418" actId="20577"/>
          <ac:spMkLst>
            <pc:docMk/>
            <pc:sldMk cId="473953493" sldId="263"/>
            <ac:spMk id="13" creationId="{B6370B61-FA74-3A01-B0F3-6CFDA531E711}"/>
          </ac:spMkLst>
        </pc:spChg>
        <pc:spChg chg="add mod">
          <ac:chgData name="Marc Reichert" userId="S::marc.reichert@ideesport.ch::cdf413ae-2d05-4a07-a4c8-2834d35cd058" providerId="AD" clId="Web-{46437CA1-96C2-57DB-3E02-ACC2C8C7FD1C}" dt="2023-05-08T14:56:45.647" v="421" actId="20577"/>
          <ac:spMkLst>
            <pc:docMk/>
            <pc:sldMk cId="473953493" sldId="263"/>
            <ac:spMk id="14" creationId="{96F16171-A6E5-7E18-DD4F-CE0B1687B490}"/>
          </ac:spMkLst>
        </pc:spChg>
        <pc:spChg chg="add mod">
          <ac:chgData name="Marc Reichert" userId="S::marc.reichert@ideesport.ch::cdf413ae-2d05-4a07-a4c8-2834d35cd058" providerId="AD" clId="Web-{46437CA1-96C2-57DB-3E02-ACC2C8C7FD1C}" dt="2023-05-08T14:31:48.059" v="411"/>
          <ac:spMkLst>
            <pc:docMk/>
            <pc:sldMk cId="473953493" sldId="263"/>
            <ac:spMk id="16" creationId="{675464C1-484C-5A40-5FA2-6CB7FD84F174}"/>
          </ac:spMkLst>
        </pc:spChg>
        <pc:picChg chg="mod">
          <ac:chgData name="Marc Reichert" userId="S::marc.reichert@ideesport.ch::cdf413ae-2d05-4a07-a4c8-2834d35cd058" providerId="AD" clId="Web-{46437CA1-96C2-57DB-3E02-ACC2C8C7FD1C}" dt="2023-05-08T14:27:45.929" v="332" actId="1076"/>
          <ac:picMkLst>
            <pc:docMk/>
            <pc:sldMk cId="473953493" sldId="263"/>
            <ac:picMk id="6" creationId="{36A7B83E-0405-89DD-0100-E23F13434DE1}"/>
          </ac:picMkLst>
        </pc:picChg>
        <pc:picChg chg="mod">
          <ac:chgData name="Marc Reichert" userId="S::marc.reichert@ideesport.ch::cdf413ae-2d05-4a07-a4c8-2834d35cd058" providerId="AD" clId="Web-{46437CA1-96C2-57DB-3E02-ACC2C8C7FD1C}" dt="2023-05-08T14:27:59.461" v="336" actId="14100"/>
          <ac:picMkLst>
            <pc:docMk/>
            <pc:sldMk cId="473953493" sldId="263"/>
            <ac:picMk id="7" creationId="{89C0A820-4ABE-86F3-C487-E150AF6EDD24}"/>
          </ac:picMkLst>
        </pc:picChg>
      </pc:sldChg>
      <pc:sldChg chg="addSp delSp modSp modNotes">
        <pc:chgData name="Marc Reichert" userId="S::marc.reichert@ideesport.ch::cdf413ae-2d05-4a07-a4c8-2834d35cd058" providerId="AD" clId="Web-{46437CA1-96C2-57DB-3E02-ACC2C8C7FD1C}" dt="2023-05-08T15:22:15.437" v="583" actId="1076"/>
        <pc:sldMkLst>
          <pc:docMk/>
          <pc:sldMk cId="220444187" sldId="264"/>
        </pc:sldMkLst>
        <pc:spChg chg="mod">
          <ac:chgData name="Marc Reichert" userId="S::marc.reichert@ideesport.ch::cdf413ae-2d05-4a07-a4c8-2834d35cd058" providerId="AD" clId="Web-{46437CA1-96C2-57DB-3E02-ACC2C8C7FD1C}" dt="2023-05-08T15:22:15.437" v="583" actId="1076"/>
          <ac:spMkLst>
            <pc:docMk/>
            <pc:sldMk cId="220444187" sldId="264"/>
            <ac:spMk id="5" creationId="{628CC0C3-92BE-F502-A293-AFFEE31F52B3}"/>
          </ac:spMkLst>
        </pc:spChg>
        <pc:spChg chg="add mod">
          <ac:chgData name="Marc Reichert" userId="S::marc.reichert@ideesport.ch::cdf413ae-2d05-4a07-a4c8-2834d35cd058" providerId="AD" clId="Web-{46437CA1-96C2-57DB-3E02-ACC2C8C7FD1C}" dt="2023-05-08T15:22:09.843" v="582" actId="14100"/>
          <ac:spMkLst>
            <pc:docMk/>
            <pc:sldMk cId="220444187" sldId="264"/>
            <ac:spMk id="6" creationId="{35C6E57E-F959-7FCD-B895-76451A719D07}"/>
          </ac:spMkLst>
        </pc:spChg>
        <pc:spChg chg="mod">
          <ac:chgData name="Marc Reichert" userId="S::marc.reichert@ideesport.ch::cdf413ae-2d05-4a07-a4c8-2834d35cd058" providerId="AD" clId="Web-{46437CA1-96C2-57DB-3E02-ACC2C8C7FD1C}" dt="2023-05-08T14:59:56.418" v="504" actId="20577"/>
          <ac:spMkLst>
            <pc:docMk/>
            <pc:sldMk cId="220444187" sldId="264"/>
            <ac:spMk id="8" creationId="{71B6C932-77CA-44DD-F0EA-C2E8C6444F6D}"/>
          </ac:spMkLst>
        </pc:spChg>
        <pc:picChg chg="add mod">
          <ac:chgData name="Marc Reichert" userId="S::marc.reichert@ideesport.ch::cdf413ae-2d05-4a07-a4c8-2834d35cd058" providerId="AD" clId="Web-{46437CA1-96C2-57DB-3E02-ACC2C8C7FD1C}" dt="2023-05-08T12:44:50.054" v="34" actId="1076"/>
          <ac:picMkLst>
            <pc:docMk/>
            <pc:sldMk cId="220444187" sldId="264"/>
            <ac:picMk id="3" creationId="{EA1CE6D4-B7C1-7D30-74B5-EE0EE741B9B1}"/>
          </ac:picMkLst>
        </pc:picChg>
        <pc:picChg chg="add mod">
          <ac:chgData name="Marc Reichert" userId="S::marc.reichert@ideesport.ch::cdf413ae-2d05-4a07-a4c8-2834d35cd058" providerId="AD" clId="Web-{46437CA1-96C2-57DB-3E02-ACC2C8C7FD1C}" dt="2023-05-08T15:16:41.413" v="544" actId="1076"/>
          <ac:picMkLst>
            <pc:docMk/>
            <pc:sldMk cId="220444187" sldId="264"/>
            <ac:picMk id="4" creationId="{4C0FB477-648C-7858-477A-407A87B30CBA}"/>
          </ac:picMkLst>
        </pc:picChg>
        <pc:picChg chg="del mod">
          <ac:chgData name="Marc Reichert" userId="S::marc.reichert@ideesport.ch::cdf413ae-2d05-4a07-a4c8-2834d35cd058" providerId="AD" clId="Web-{46437CA1-96C2-57DB-3E02-ACC2C8C7FD1C}" dt="2023-05-08T12:35:49.549" v="14"/>
          <ac:picMkLst>
            <pc:docMk/>
            <pc:sldMk cId="220444187" sldId="264"/>
            <ac:picMk id="4" creationId="{901AEADE-69D3-A454-FF02-4C630A180B1B}"/>
          </ac:picMkLst>
        </pc:picChg>
        <pc:picChg chg="add del mod">
          <ac:chgData name="Marc Reichert" userId="S::marc.reichert@ideesport.ch::cdf413ae-2d05-4a07-a4c8-2834d35cd058" providerId="AD" clId="Web-{46437CA1-96C2-57DB-3E02-ACC2C8C7FD1C}" dt="2023-05-08T12:45:41.148" v="38"/>
          <ac:picMkLst>
            <pc:docMk/>
            <pc:sldMk cId="220444187" sldId="264"/>
            <ac:picMk id="7" creationId="{71D48499-B3B4-328D-97D0-00C38CCDE2F2}"/>
          </ac:picMkLst>
        </pc:picChg>
        <pc:picChg chg="add del mod">
          <ac:chgData name="Marc Reichert" userId="S::marc.reichert@ideesport.ch::cdf413ae-2d05-4a07-a4c8-2834d35cd058" providerId="AD" clId="Web-{46437CA1-96C2-57DB-3E02-ACC2C8C7FD1C}" dt="2023-05-08T15:16:29.115" v="538"/>
          <ac:picMkLst>
            <pc:docMk/>
            <pc:sldMk cId="220444187" sldId="264"/>
            <ac:picMk id="9" creationId="{ECC5A780-ACF7-37BB-B693-F5EC9AAC400E}"/>
          </ac:picMkLst>
        </pc:picChg>
      </pc:sldChg>
      <pc:sldChg chg="modSp modNotes">
        <pc:chgData name="Marc Reichert" userId="S::marc.reichert@ideesport.ch::cdf413ae-2d05-4a07-a4c8-2834d35cd058" providerId="AD" clId="Web-{46437CA1-96C2-57DB-3E02-ACC2C8C7FD1C}" dt="2023-05-08T15:03:53.283" v="526" actId="14100"/>
        <pc:sldMkLst>
          <pc:docMk/>
          <pc:sldMk cId="977034724" sldId="265"/>
        </pc:sldMkLst>
        <pc:spChg chg="mod">
          <ac:chgData name="Marc Reichert" userId="S::marc.reichert@ideesport.ch::cdf413ae-2d05-4a07-a4c8-2834d35cd058" providerId="AD" clId="Web-{46437CA1-96C2-57DB-3E02-ACC2C8C7FD1C}" dt="2023-05-08T15:03:53.283" v="526" actId="14100"/>
          <ac:spMkLst>
            <pc:docMk/>
            <pc:sldMk cId="977034724" sldId="265"/>
            <ac:spMk id="2" creationId="{4EF03335-0A2D-F13F-3FA1-21FB1A6948EB}"/>
          </ac:spMkLst>
        </pc:spChg>
        <pc:spChg chg="mod">
          <ac:chgData name="Marc Reichert" userId="S::marc.reichert@ideesport.ch::cdf413ae-2d05-4a07-a4c8-2834d35cd058" providerId="AD" clId="Web-{46437CA1-96C2-57DB-3E02-ACC2C8C7FD1C}" dt="2023-05-08T14:59:49.824" v="501" actId="20577"/>
          <ac:spMkLst>
            <pc:docMk/>
            <pc:sldMk cId="977034724" sldId="265"/>
            <ac:spMk id="8" creationId="{71B6C932-77CA-44DD-F0EA-C2E8C6444F6D}"/>
          </ac:spMkLst>
        </pc:spChg>
        <pc:picChg chg="mod">
          <ac:chgData name="Marc Reichert" userId="S::marc.reichert@ideesport.ch::cdf413ae-2d05-4a07-a4c8-2834d35cd058" providerId="AD" clId="Web-{46437CA1-96C2-57DB-3E02-ACC2C8C7FD1C}" dt="2023-05-08T14:58:15.587" v="436" actId="1076"/>
          <ac:picMkLst>
            <pc:docMk/>
            <pc:sldMk cId="977034724" sldId="265"/>
            <ac:picMk id="5" creationId="{FE06CBD0-9F6E-3957-0072-4BE41636FB8F}"/>
          </ac:picMkLst>
        </pc:picChg>
      </pc:sldChg>
      <pc:sldChg chg="modSp">
        <pc:chgData name="Marc Reichert" userId="S::marc.reichert@ideesport.ch::cdf413ae-2d05-4a07-a4c8-2834d35cd058" providerId="AD" clId="Web-{46437CA1-96C2-57DB-3E02-ACC2C8C7FD1C}" dt="2023-05-08T15:06:01.646" v="537" actId="20577"/>
        <pc:sldMkLst>
          <pc:docMk/>
          <pc:sldMk cId="2494206241" sldId="274"/>
        </pc:sldMkLst>
        <pc:spChg chg="mod">
          <ac:chgData name="Marc Reichert" userId="S::marc.reichert@ideesport.ch::cdf413ae-2d05-4a07-a4c8-2834d35cd058" providerId="AD" clId="Web-{46437CA1-96C2-57DB-3E02-ACC2C8C7FD1C}" dt="2023-05-08T15:05:56.130" v="534" actId="20577"/>
          <ac:spMkLst>
            <pc:docMk/>
            <pc:sldMk cId="2494206241" sldId="274"/>
            <ac:spMk id="2" creationId="{563122EE-CCB0-B62A-E74E-4939528F1FAE}"/>
          </ac:spMkLst>
        </pc:spChg>
        <pc:spChg chg="mod">
          <ac:chgData name="Marc Reichert" userId="S::marc.reichert@ideesport.ch::cdf413ae-2d05-4a07-a4c8-2834d35cd058" providerId="AD" clId="Web-{46437CA1-96C2-57DB-3E02-ACC2C8C7FD1C}" dt="2023-05-08T15:06:01.646" v="537" actId="20577"/>
          <ac:spMkLst>
            <pc:docMk/>
            <pc:sldMk cId="2494206241" sldId="274"/>
            <ac:spMk id="5" creationId="{02F754E3-C6AC-B4DA-CEA0-CBC39BED1CFD}"/>
          </ac:spMkLst>
        </pc:spChg>
        <pc:picChg chg="mod">
          <ac:chgData name="Marc Reichert" userId="S::marc.reichert@ideesport.ch::cdf413ae-2d05-4a07-a4c8-2834d35cd058" providerId="AD" clId="Web-{46437CA1-96C2-57DB-3E02-ACC2C8C7FD1C}" dt="2023-05-08T15:05:49.146" v="532" actId="1076"/>
          <ac:picMkLst>
            <pc:docMk/>
            <pc:sldMk cId="2494206241" sldId="274"/>
            <ac:picMk id="4" creationId="{7D53E71F-0E5A-7CCD-4F0E-32E97384790D}"/>
          </ac:picMkLst>
        </pc:picChg>
      </pc:sldChg>
    </pc:docChg>
  </pc:docChgLst>
  <pc:docChgLst>
    <pc:chgData name="Marc Reichert" userId="S::marc.reichert@ideesport.ch::cdf413ae-2d05-4a07-a4c8-2834d35cd058" providerId="AD" clId="Web-{82321120-CF6E-7EB7-DC60-AC7D7CEBAB53}"/>
    <pc:docChg chg="modSld">
      <pc:chgData name="Marc Reichert" userId="S::marc.reichert@ideesport.ch::cdf413ae-2d05-4a07-a4c8-2834d35cd058" providerId="AD" clId="Web-{82321120-CF6E-7EB7-DC60-AC7D7CEBAB53}" dt="2023-05-09T08:12:23.794" v="7" actId="1076"/>
      <pc:docMkLst>
        <pc:docMk/>
      </pc:docMkLst>
      <pc:sldChg chg="modSp">
        <pc:chgData name="Marc Reichert" userId="S::marc.reichert@ideesport.ch::cdf413ae-2d05-4a07-a4c8-2834d35cd058" providerId="AD" clId="Web-{82321120-CF6E-7EB7-DC60-AC7D7CEBAB53}" dt="2023-05-09T08:12:23.794" v="7" actId="1076"/>
        <pc:sldMkLst>
          <pc:docMk/>
          <pc:sldMk cId="473953493" sldId="263"/>
        </pc:sldMkLst>
        <pc:spChg chg="mod">
          <ac:chgData name="Marc Reichert" userId="S::marc.reichert@ideesport.ch::cdf413ae-2d05-4a07-a4c8-2834d35cd058" providerId="AD" clId="Web-{82321120-CF6E-7EB7-DC60-AC7D7CEBAB53}" dt="2023-05-09T08:12:23.794" v="7" actId="1076"/>
          <ac:spMkLst>
            <pc:docMk/>
            <pc:sldMk cId="473953493" sldId="263"/>
            <ac:spMk id="14" creationId="{96F16171-A6E5-7E18-DD4F-CE0B1687B490}"/>
          </ac:spMkLst>
        </pc:spChg>
      </pc:sldChg>
      <pc:sldChg chg="addSp delSp modSp">
        <pc:chgData name="Marc Reichert" userId="S::marc.reichert@ideesport.ch::cdf413ae-2d05-4a07-a4c8-2834d35cd058" providerId="AD" clId="Web-{82321120-CF6E-7EB7-DC60-AC7D7CEBAB53}" dt="2023-05-09T08:11:59.638" v="6" actId="1076"/>
        <pc:sldMkLst>
          <pc:docMk/>
          <pc:sldMk cId="220444187" sldId="264"/>
        </pc:sldMkLst>
        <pc:picChg chg="del">
          <ac:chgData name="Marc Reichert" userId="S::marc.reichert@ideesport.ch::cdf413ae-2d05-4a07-a4c8-2834d35cd058" providerId="AD" clId="Web-{82321120-CF6E-7EB7-DC60-AC7D7CEBAB53}" dt="2023-05-09T08:08:33.776" v="0"/>
          <ac:picMkLst>
            <pc:docMk/>
            <pc:sldMk cId="220444187" sldId="264"/>
            <ac:picMk id="3" creationId="{EA1CE6D4-B7C1-7D30-74B5-EE0EE741B9B1}"/>
          </ac:picMkLst>
        </pc:picChg>
        <pc:picChg chg="mod">
          <ac:chgData name="Marc Reichert" userId="S::marc.reichert@ideesport.ch::cdf413ae-2d05-4a07-a4c8-2834d35cd058" providerId="AD" clId="Web-{82321120-CF6E-7EB7-DC60-AC7D7CEBAB53}" dt="2023-05-09T08:11:59.638" v="6" actId="1076"/>
          <ac:picMkLst>
            <pc:docMk/>
            <pc:sldMk cId="220444187" sldId="264"/>
            <ac:picMk id="4" creationId="{4C0FB477-648C-7858-477A-407A87B30CBA}"/>
          </ac:picMkLst>
        </pc:picChg>
        <pc:picChg chg="add mod">
          <ac:chgData name="Marc Reichert" userId="S::marc.reichert@ideesport.ch::cdf413ae-2d05-4a07-a4c8-2834d35cd058" providerId="AD" clId="Web-{82321120-CF6E-7EB7-DC60-AC7D7CEBAB53}" dt="2023-05-09T08:10:03.308" v="3" actId="14100"/>
          <ac:picMkLst>
            <pc:docMk/>
            <pc:sldMk cId="220444187" sldId="264"/>
            <ac:picMk id="7" creationId="{DB762D85-5EFD-46D4-8901-A613131611AD}"/>
          </ac:picMkLst>
        </pc:picChg>
      </pc:sldChg>
    </pc:docChg>
  </pc:docChgLst>
  <pc:docChgLst>
    <pc:chgData name="Marc Reichert" userId="S::marc.reichert@ideesport.ch::cdf413ae-2d05-4a07-a4c8-2834d35cd058" providerId="AD" clId="Web-{01F0BF83-E7D1-DAFF-288C-DEE0E0FAE2BE}"/>
    <pc:docChg chg="addSld modSld sldOrd">
      <pc:chgData name="Marc Reichert" userId="S::marc.reichert@ideesport.ch::cdf413ae-2d05-4a07-a4c8-2834d35cd058" providerId="AD" clId="Web-{01F0BF83-E7D1-DAFF-288C-DEE0E0FAE2BE}" dt="2023-05-05T15:24:53.557" v="561" actId="20577"/>
      <pc:docMkLst>
        <pc:docMk/>
      </pc:docMkLst>
      <pc:sldChg chg="addSp delSp modSp">
        <pc:chgData name="Marc Reichert" userId="S::marc.reichert@ideesport.ch::cdf413ae-2d05-4a07-a4c8-2834d35cd058" providerId="AD" clId="Web-{01F0BF83-E7D1-DAFF-288C-DEE0E0FAE2BE}" dt="2023-05-05T15:08:43.636" v="445" actId="20577"/>
        <pc:sldMkLst>
          <pc:docMk/>
          <pc:sldMk cId="473953493" sldId="263"/>
        </pc:sldMkLst>
        <pc:spChg chg="mod">
          <ac:chgData name="Marc Reichert" userId="S::marc.reichert@ideesport.ch::cdf413ae-2d05-4a07-a4c8-2834d35cd058" providerId="AD" clId="Web-{01F0BF83-E7D1-DAFF-288C-DEE0E0FAE2BE}" dt="2023-05-05T13:09:15.534" v="323" actId="14100"/>
          <ac:spMkLst>
            <pc:docMk/>
            <pc:sldMk cId="473953493" sldId="263"/>
            <ac:spMk id="2" creationId="{C7822BE0-7122-2D9D-F349-3DF3F5073025}"/>
          </ac:spMkLst>
        </pc:spChg>
        <pc:spChg chg="add mod">
          <ac:chgData name="Marc Reichert" userId="S::marc.reichert@ideesport.ch::cdf413ae-2d05-4a07-a4c8-2834d35cd058" providerId="AD" clId="Web-{01F0BF83-E7D1-DAFF-288C-DEE0E0FAE2BE}" dt="2023-05-05T15:08:43.636" v="445" actId="20577"/>
          <ac:spMkLst>
            <pc:docMk/>
            <pc:sldMk cId="473953493" sldId="263"/>
            <ac:spMk id="4" creationId="{554F760E-5D8C-2949-CEF0-04C75A450C4B}"/>
          </ac:spMkLst>
        </pc:spChg>
        <pc:spChg chg="add mod">
          <ac:chgData name="Marc Reichert" userId="S::marc.reichert@ideesport.ch::cdf413ae-2d05-4a07-a4c8-2834d35cd058" providerId="AD" clId="Web-{01F0BF83-E7D1-DAFF-288C-DEE0E0FAE2BE}" dt="2023-05-05T13:08:59.643" v="322" actId="20577"/>
          <ac:spMkLst>
            <pc:docMk/>
            <pc:sldMk cId="473953493" sldId="263"/>
            <ac:spMk id="5" creationId="{71A110F4-5B25-8FF8-5243-E25F5086BE65}"/>
          </ac:spMkLst>
        </pc:spChg>
        <pc:spChg chg="mod">
          <ac:chgData name="Marc Reichert" userId="S::marc.reichert@ideesport.ch::cdf413ae-2d05-4a07-a4c8-2834d35cd058" providerId="AD" clId="Web-{01F0BF83-E7D1-DAFF-288C-DEE0E0FAE2BE}" dt="2023-05-05T15:08:25.480" v="438" actId="20577"/>
          <ac:spMkLst>
            <pc:docMk/>
            <pc:sldMk cId="473953493" sldId="263"/>
            <ac:spMk id="8" creationId="{71B6C932-77CA-44DD-F0EA-C2E8C6444F6D}"/>
          </ac:spMkLst>
        </pc:spChg>
        <pc:spChg chg="add del">
          <ac:chgData name="Marc Reichert" userId="S::marc.reichert@ideesport.ch::cdf413ae-2d05-4a07-a4c8-2834d35cd058" providerId="AD" clId="Web-{01F0BF83-E7D1-DAFF-288C-DEE0E0FAE2BE}" dt="2023-05-05T13:09:36.081" v="325"/>
          <ac:spMkLst>
            <pc:docMk/>
            <pc:sldMk cId="473953493" sldId="263"/>
            <ac:spMk id="9" creationId="{1E827059-0DB9-416A-7898-A1385CFE0B6D}"/>
          </ac:spMkLst>
        </pc:spChg>
        <pc:picChg chg="add del mod">
          <ac:chgData name="Marc Reichert" userId="S::marc.reichert@ideesport.ch::cdf413ae-2d05-4a07-a4c8-2834d35cd058" providerId="AD" clId="Web-{01F0BF83-E7D1-DAFF-288C-DEE0E0FAE2BE}" dt="2023-05-05T08:08:34.420" v="50"/>
          <ac:picMkLst>
            <pc:docMk/>
            <pc:sldMk cId="473953493" sldId="263"/>
            <ac:picMk id="4" creationId="{ABF097A2-BB80-D35C-C8A7-D76D6CF8F1D5}"/>
          </ac:picMkLst>
        </pc:picChg>
        <pc:picChg chg="add del mod">
          <ac:chgData name="Marc Reichert" userId="S::marc.reichert@ideesport.ch::cdf413ae-2d05-4a07-a4c8-2834d35cd058" providerId="AD" clId="Web-{01F0BF83-E7D1-DAFF-288C-DEE0E0FAE2BE}" dt="2023-05-05T08:02:28.476" v="45"/>
          <ac:picMkLst>
            <pc:docMk/>
            <pc:sldMk cId="473953493" sldId="263"/>
            <ac:picMk id="5" creationId="{790D26A7-55D0-2A41-8D4E-6DAC078873C1}"/>
          </ac:picMkLst>
        </pc:picChg>
        <pc:picChg chg="add mod">
          <ac:chgData name="Marc Reichert" userId="S::marc.reichert@ideesport.ch::cdf413ae-2d05-4a07-a4c8-2834d35cd058" providerId="AD" clId="Web-{01F0BF83-E7D1-DAFF-288C-DEE0E0FAE2BE}" dt="2023-05-05T08:14:55.552" v="83" actId="1076"/>
          <ac:picMkLst>
            <pc:docMk/>
            <pc:sldMk cId="473953493" sldId="263"/>
            <ac:picMk id="6" creationId="{36A7B83E-0405-89DD-0100-E23F13434DE1}"/>
          </ac:picMkLst>
        </pc:picChg>
        <pc:picChg chg="add mod">
          <ac:chgData name="Marc Reichert" userId="S::marc.reichert@ideesport.ch::cdf413ae-2d05-4a07-a4c8-2834d35cd058" providerId="AD" clId="Web-{01F0BF83-E7D1-DAFF-288C-DEE0E0FAE2BE}" dt="2023-05-05T08:14:45.130" v="78" actId="1076"/>
          <ac:picMkLst>
            <pc:docMk/>
            <pc:sldMk cId="473953493" sldId="263"/>
            <ac:picMk id="7" creationId="{89C0A820-4ABE-86F3-C487-E150AF6EDD24}"/>
          </ac:picMkLst>
        </pc:picChg>
      </pc:sldChg>
      <pc:sldChg chg="addSp delSp modSp ord modNotes">
        <pc:chgData name="Marc Reichert" userId="S::marc.reichert@ideesport.ch::cdf413ae-2d05-4a07-a4c8-2834d35cd058" providerId="AD" clId="Web-{01F0BF83-E7D1-DAFF-288C-DEE0E0FAE2BE}" dt="2023-05-05T14:22:51.104" v="404" actId="1076"/>
        <pc:sldMkLst>
          <pc:docMk/>
          <pc:sldMk cId="220444187" sldId="264"/>
        </pc:sldMkLst>
        <pc:spChg chg="mod">
          <ac:chgData name="Marc Reichert" userId="S::marc.reichert@ideesport.ch::cdf413ae-2d05-4a07-a4c8-2834d35cd058" providerId="AD" clId="Web-{01F0BF83-E7D1-DAFF-288C-DEE0E0FAE2BE}" dt="2023-05-05T08:43:32.161" v="99" actId="1076"/>
          <ac:spMkLst>
            <pc:docMk/>
            <pc:sldMk cId="220444187" sldId="264"/>
            <ac:spMk id="2" creationId="{81E067BE-8AD7-2A81-89ED-047AAA0989A7}"/>
          </ac:spMkLst>
        </pc:spChg>
        <pc:spChg chg="add mod">
          <ac:chgData name="Marc Reichert" userId="S::marc.reichert@ideesport.ch::cdf413ae-2d05-4a07-a4c8-2834d35cd058" providerId="AD" clId="Web-{01F0BF83-E7D1-DAFF-288C-DEE0E0FAE2BE}" dt="2023-05-05T14:22:51.104" v="404" actId="1076"/>
          <ac:spMkLst>
            <pc:docMk/>
            <pc:sldMk cId="220444187" sldId="264"/>
            <ac:spMk id="5" creationId="{628CC0C3-92BE-F502-A293-AFFEE31F52B3}"/>
          </ac:spMkLst>
        </pc:spChg>
        <pc:picChg chg="del mod">
          <ac:chgData name="Marc Reichert" userId="S::marc.reichert@ideesport.ch::cdf413ae-2d05-4a07-a4c8-2834d35cd058" providerId="AD" clId="Web-{01F0BF83-E7D1-DAFF-288C-DEE0E0FAE2BE}" dt="2023-05-05T08:54:48.829" v="106"/>
          <ac:picMkLst>
            <pc:docMk/>
            <pc:sldMk cId="220444187" sldId="264"/>
            <ac:picMk id="3" creationId="{EAE7E439-60B9-A39A-3913-8AEA735A0DB7}"/>
          </ac:picMkLst>
        </pc:picChg>
        <pc:picChg chg="add mod">
          <ac:chgData name="Marc Reichert" userId="S::marc.reichert@ideesport.ch::cdf413ae-2d05-4a07-a4c8-2834d35cd058" providerId="AD" clId="Web-{01F0BF83-E7D1-DAFF-288C-DEE0E0FAE2BE}" dt="2023-05-05T08:55:21.158" v="112" actId="14100"/>
          <ac:picMkLst>
            <pc:docMk/>
            <pc:sldMk cId="220444187" sldId="264"/>
            <ac:picMk id="4" creationId="{901AEADE-69D3-A454-FF02-4C630A180B1B}"/>
          </ac:picMkLst>
        </pc:picChg>
      </pc:sldChg>
      <pc:sldChg chg="addSp delSp modSp mod setBg">
        <pc:chgData name="Marc Reichert" userId="S::marc.reichert@ideesport.ch::cdf413ae-2d05-4a07-a4c8-2834d35cd058" providerId="AD" clId="Web-{01F0BF83-E7D1-DAFF-288C-DEE0E0FAE2BE}" dt="2023-05-05T15:05:31.024" v="430" actId="1076"/>
        <pc:sldMkLst>
          <pc:docMk/>
          <pc:sldMk cId="977034724" sldId="265"/>
        </pc:sldMkLst>
        <pc:spChg chg="mod">
          <ac:chgData name="Marc Reichert" userId="S::marc.reichert@ideesport.ch::cdf413ae-2d05-4a07-a4c8-2834d35cd058" providerId="AD" clId="Web-{01F0BF83-E7D1-DAFF-288C-DEE0E0FAE2BE}" dt="2023-05-05T15:03:02.022" v="425"/>
          <ac:spMkLst>
            <pc:docMk/>
            <pc:sldMk cId="977034724" sldId="265"/>
            <ac:spMk id="2" creationId="{4EF03335-0A2D-F13F-3FA1-21FB1A6948EB}"/>
          </ac:spMkLst>
        </pc:spChg>
        <pc:spChg chg="mod">
          <ac:chgData name="Marc Reichert" userId="S::marc.reichert@ideesport.ch::cdf413ae-2d05-4a07-a4c8-2834d35cd058" providerId="AD" clId="Web-{01F0BF83-E7D1-DAFF-288C-DEE0E0FAE2BE}" dt="2023-05-05T15:03:02.022" v="425"/>
          <ac:spMkLst>
            <pc:docMk/>
            <pc:sldMk cId="977034724" sldId="265"/>
            <ac:spMk id="8" creationId="{71B6C932-77CA-44DD-F0EA-C2E8C6444F6D}"/>
          </ac:spMkLst>
        </pc:spChg>
        <pc:spChg chg="add del">
          <ac:chgData name="Marc Reichert" userId="S::marc.reichert@ideesport.ch::cdf413ae-2d05-4a07-a4c8-2834d35cd058" providerId="AD" clId="Web-{01F0BF83-E7D1-DAFF-288C-DEE0E0FAE2BE}" dt="2023-05-05T15:03:02.022" v="425"/>
          <ac:spMkLst>
            <pc:docMk/>
            <pc:sldMk cId="977034724" sldId="265"/>
            <ac:spMk id="13" creationId="{38468727-63BE-4191-B4A6-C30C82C0E986}"/>
          </ac:spMkLst>
        </pc:spChg>
        <pc:spChg chg="add del">
          <ac:chgData name="Marc Reichert" userId="S::marc.reichert@ideesport.ch::cdf413ae-2d05-4a07-a4c8-2834d35cd058" providerId="AD" clId="Web-{01F0BF83-E7D1-DAFF-288C-DEE0E0FAE2BE}" dt="2023-05-05T15:03:02.022" v="425"/>
          <ac:spMkLst>
            <pc:docMk/>
            <pc:sldMk cId="977034724" sldId="265"/>
            <ac:spMk id="15" creationId="{9D355BB6-1BB8-4828-B246-CFB31742D7B8}"/>
          </ac:spMkLst>
        </pc:spChg>
        <pc:spChg chg="add del">
          <ac:chgData name="Marc Reichert" userId="S::marc.reichert@ideesport.ch::cdf413ae-2d05-4a07-a4c8-2834d35cd058" providerId="AD" clId="Web-{01F0BF83-E7D1-DAFF-288C-DEE0E0FAE2BE}" dt="2023-05-05T15:03:02.022" v="425"/>
          <ac:spMkLst>
            <pc:docMk/>
            <pc:sldMk cId="977034724" sldId="265"/>
            <ac:spMk id="17" creationId="{CA52A9B9-B2B3-46F0-9D53-0EFF9905BF8F}"/>
          </ac:spMkLst>
        </pc:spChg>
        <pc:picChg chg="mod ord">
          <ac:chgData name="Marc Reichert" userId="S::marc.reichert@ideesport.ch::cdf413ae-2d05-4a07-a4c8-2834d35cd058" providerId="AD" clId="Web-{01F0BF83-E7D1-DAFF-288C-DEE0E0FAE2BE}" dt="2023-05-05T15:03:02.022" v="425"/>
          <ac:picMkLst>
            <pc:docMk/>
            <pc:sldMk cId="977034724" sldId="265"/>
            <ac:picMk id="3" creationId="{EAE7E439-60B9-A39A-3913-8AEA735A0DB7}"/>
          </ac:picMkLst>
        </pc:picChg>
        <pc:picChg chg="add mod">
          <ac:chgData name="Marc Reichert" userId="S::marc.reichert@ideesport.ch::cdf413ae-2d05-4a07-a4c8-2834d35cd058" providerId="AD" clId="Web-{01F0BF83-E7D1-DAFF-288C-DEE0E0FAE2BE}" dt="2023-05-05T15:05:31.024" v="430" actId="1076"/>
          <ac:picMkLst>
            <pc:docMk/>
            <pc:sldMk cId="977034724" sldId="265"/>
            <ac:picMk id="4" creationId="{45125A3E-A3A3-C588-0CDF-1785F4605529}"/>
          </ac:picMkLst>
        </pc:picChg>
        <pc:picChg chg="add mod">
          <ac:chgData name="Marc Reichert" userId="S::marc.reichert@ideesport.ch::cdf413ae-2d05-4a07-a4c8-2834d35cd058" providerId="AD" clId="Web-{01F0BF83-E7D1-DAFF-288C-DEE0E0FAE2BE}" dt="2023-05-05T15:05:28.321" v="429" actId="1076"/>
          <ac:picMkLst>
            <pc:docMk/>
            <pc:sldMk cId="977034724" sldId="265"/>
            <ac:picMk id="5" creationId="{FE06CBD0-9F6E-3957-0072-4BE41636FB8F}"/>
          </ac:picMkLst>
        </pc:picChg>
      </pc:sldChg>
      <pc:sldChg chg="addSp modSp">
        <pc:chgData name="Marc Reichert" userId="S::marc.reichert@ideesport.ch::cdf413ae-2d05-4a07-a4c8-2834d35cd058" providerId="AD" clId="Web-{01F0BF83-E7D1-DAFF-288C-DEE0E0FAE2BE}" dt="2023-05-05T15:24:53.557" v="561" actId="20577"/>
        <pc:sldMkLst>
          <pc:docMk/>
          <pc:sldMk cId="2494206241" sldId="274"/>
        </pc:sldMkLst>
        <pc:spChg chg="mod">
          <ac:chgData name="Marc Reichert" userId="S::marc.reichert@ideesport.ch::cdf413ae-2d05-4a07-a4c8-2834d35cd058" providerId="AD" clId="Web-{01F0BF83-E7D1-DAFF-288C-DEE0E0FAE2BE}" dt="2023-05-05T15:22:13.804" v="496" actId="20577"/>
          <ac:spMkLst>
            <pc:docMk/>
            <pc:sldMk cId="2494206241" sldId="274"/>
            <ac:spMk id="2" creationId="{563122EE-CCB0-B62A-E74E-4939528F1FAE}"/>
          </ac:spMkLst>
        </pc:spChg>
        <pc:spChg chg="add mod">
          <ac:chgData name="Marc Reichert" userId="S::marc.reichert@ideesport.ch::cdf413ae-2d05-4a07-a4c8-2834d35cd058" providerId="AD" clId="Web-{01F0BF83-E7D1-DAFF-288C-DEE0E0FAE2BE}" dt="2023-05-05T15:24:53.557" v="561" actId="20577"/>
          <ac:spMkLst>
            <pc:docMk/>
            <pc:sldMk cId="2494206241" sldId="274"/>
            <ac:spMk id="5" creationId="{02F754E3-C6AC-B4DA-CEA0-CBC39BED1CFD}"/>
          </ac:spMkLst>
        </pc:spChg>
        <pc:spChg chg="mod">
          <ac:chgData name="Marc Reichert" userId="S::marc.reichert@ideesport.ch::cdf413ae-2d05-4a07-a4c8-2834d35cd058" providerId="AD" clId="Web-{01F0BF83-E7D1-DAFF-288C-DEE0E0FAE2BE}" dt="2023-05-05T07:31:05.955" v="23" actId="20577"/>
          <ac:spMkLst>
            <pc:docMk/>
            <pc:sldMk cId="2494206241" sldId="274"/>
            <ac:spMk id="8" creationId="{71B6C932-77CA-44DD-F0EA-C2E8C6444F6D}"/>
          </ac:spMkLst>
        </pc:spChg>
        <pc:picChg chg="add mod">
          <ac:chgData name="Marc Reichert" userId="S::marc.reichert@ideesport.ch::cdf413ae-2d05-4a07-a4c8-2834d35cd058" providerId="AD" clId="Web-{01F0BF83-E7D1-DAFF-288C-DEE0E0FAE2BE}" dt="2023-05-05T15:22:20.133" v="499" actId="1076"/>
          <ac:picMkLst>
            <pc:docMk/>
            <pc:sldMk cId="2494206241" sldId="274"/>
            <ac:picMk id="4" creationId="{7D53E71F-0E5A-7CCD-4F0E-32E97384790D}"/>
          </ac:picMkLst>
        </pc:picChg>
      </pc:sldChg>
      <pc:sldChg chg="modSp new">
        <pc:chgData name="Marc Reichert" userId="S::marc.reichert@ideesport.ch::cdf413ae-2d05-4a07-a4c8-2834d35cd058" providerId="AD" clId="Web-{01F0BF83-E7D1-DAFF-288C-DEE0E0FAE2BE}" dt="2023-05-05T07:30:56.454" v="15" actId="20577"/>
        <pc:sldMkLst>
          <pc:docMk/>
          <pc:sldMk cId="3233598170" sldId="275"/>
        </pc:sldMkLst>
        <pc:spChg chg="mod">
          <ac:chgData name="Marc Reichert" userId="S::marc.reichert@ideesport.ch::cdf413ae-2d05-4a07-a4c8-2834d35cd058" providerId="AD" clId="Web-{01F0BF83-E7D1-DAFF-288C-DEE0E0FAE2BE}" dt="2023-05-05T07:30:56.454" v="15" actId="20577"/>
          <ac:spMkLst>
            <pc:docMk/>
            <pc:sldMk cId="3233598170" sldId="275"/>
            <ac:spMk id="2" creationId="{09182D27-9339-8B28-7748-DA46F5C4E1B5}"/>
          </ac:spMkLst>
        </pc:spChg>
      </pc:sldChg>
      <pc:sldChg chg="modSp new">
        <pc:chgData name="Marc Reichert" userId="S::marc.reichert@ideesport.ch::cdf413ae-2d05-4a07-a4c8-2834d35cd058" providerId="AD" clId="Web-{01F0BF83-E7D1-DAFF-288C-DEE0E0FAE2BE}" dt="2023-05-05T07:31:00.955" v="20" actId="20577"/>
        <pc:sldMkLst>
          <pc:docMk/>
          <pc:sldMk cId="3411977323" sldId="276"/>
        </pc:sldMkLst>
        <pc:spChg chg="mod">
          <ac:chgData name="Marc Reichert" userId="S::marc.reichert@ideesport.ch::cdf413ae-2d05-4a07-a4c8-2834d35cd058" providerId="AD" clId="Web-{01F0BF83-E7D1-DAFF-288C-DEE0E0FAE2BE}" dt="2023-05-05T07:31:00.955" v="20" actId="20577"/>
          <ac:spMkLst>
            <pc:docMk/>
            <pc:sldMk cId="3411977323" sldId="276"/>
            <ac:spMk id="2" creationId="{203258CB-872D-C775-C9D8-F848A29E7BED}"/>
          </ac:spMkLst>
        </pc:spChg>
      </pc:sldChg>
      <pc:sldChg chg="modSp new">
        <pc:chgData name="Marc Reichert" userId="S::marc.reichert@ideesport.ch::cdf413ae-2d05-4a07-a4c8-2834d35cd058" providerId="AD" clId="Web-{01F0BF83-E7D1-DAFF-288C-DEE0E0FAE2BE}" dt="2023-05-05T07:31:16.017" v="31" actId="20577"/>
        <pc:sldMkLst>
          <pc:docMk/>
          <pc:sldMk cId="2812435519" sldId="277"/>
        </pc:sldMkLst>
        <pc:spChg chg="mod">
          <ac:chgData name="Marc Reichert" userId="S::marc.reichert@ideesport.ch::cdf413ae-2d05-4a07-a4c8-2834d35cd058" providerId="AD" clId="Web-{01F0BF83-E7D1-DAFF-288C-DEE0E0FAE2BE}" dt="2023-05-05T07:31:16.017" v="31" actId="20577"/>
          <ac:spMkLst>
            <pc:docMk/>
            <pc:sldMk cId="2812435519" sldId="277"/>
            <ac:spMk id="2" creationId="{5D7733F5-AA39-6AFE-9BAB-338010E1E500}"/>
          </ac:spMkLst>
        </pc:spChg>
      </pc:sldChg>
      <pc:sldChg chg="modSp new">
        <pc:chgData name="Marc Reichert" userId="S::marc.reichert@ideesport.ch::cdf413ae-2d05-4a07-a4c8-2834d35cd058" providerId="AD" clId="Web-{01F0BF83-E7D1-DAFF-288C-DEE0E0FAE2BE}" dt="2023-05-05T07:31:21.814" v="37" actId="20577"/>
        <pc:sldMkLst>
          <pc:docMk/>
          <pc:sldMk cId="3676492978" sldId="278"/>
        </pc:sldMkLst>
        <pc:spChg chg="mod">
          <ac:chgData name="Marc Reichert" userId="S::marc.reichert@ideesport.ch::cdf413ae-2d05-4a07-a4c8-2834d35cd058" providerId="AD" clId="Web-{01F0BF83-E7D1-DAFF-288C-DEE0E0FAE2BE}" dt="2023-05-05T07:31:21.814" v="37" actId="20577"/>
          <ac:spMkLst>
            <pc:docMk/>
            <pc:sldMk cId="3676492978" sldId="278"/>
            <ac:spMk id="2" creationId="{21F00951-2B5B-1B37-762D-6D7680114445}"/>
          </ac:spMkLst>
        </pc:spChg>
      </pc:sldChg>
    </pc:docChg>
  </pc:docChgLst>
  <pc:docChgLst>
    <pc:chgData name="Lucien Bourquin" userId="5d198857-24cb-4058-a6f3-a407c644d77d" providerId="ADAL" clId="{3FD151CA-6511-AE44-981B-FCCC94F3CC40}"/>
    <pc:docChg chg="undo custSel addSld delSld modSld">
      <pc:chgData name="Lucien Bourquin" userId="5d198857-24cb-4058-a6f3-a407c644d77d" providerId="ADAL" clId="{3FD151CA-6511-AE44-981B-FCCC94F3CC40}" dt="2023-05-22T09:20:10.121" v="515" actId="1076"/>
      <pc:docMkLst>
        <pc:docMk/>
      </pc:docMkLst>
      <pc:sldChg chg="addSp delSp modSp mod">
        <pc:chgData name="Lucien Bourquin" userId="5d198857-24cb-4058-a6f3-a407c644d77d" providerId="ADAL" clId="{3FD151CA-6511-AE44-981B-FCCC94F3CC40}" dt="2023-05-15T08:09:28.692" v="513" actId="20577"/>
        <pc:sldMkLst>
          <pc:docMk/>
          <pc:sldMk cId="2562472208" sldId="271"/>
        </pc:sldMkLst>
        <pc:spChg chg="add mod">
          <ac:chgData name="Lucien Bourquin" userId="5d198857-24cb-4058-a6f3-a407c644d77d" providerId="ADAL" clId="{3FD151CA-6511-AE44-981B-FCCC94F3CC40}" dt="2023-05-15T06:27:04.546" v="472" actId="403"/>
          <ac:spMkLst>
            <pc:docMk/>
            <pc:sldMk cId="2562472208" sldId="271"/>
            <ac:spMk id="2" creationId="{00EFCE2B-D77E-A6BF-7057-AC050BAE9BFC}"/>
          </ac:spMkLst>
        </pc:spChg>
        <pc:spChg chg="add del">
          <ac:chgData name="Lucien Bourquin" userId="5d198857-24cb-4058-a6f3-a407c644d77d" providerId="ADAL" clId="{3FD151CA-6511-AE44-981B-FCCC94F3CC40}" dt="2023-05-15T05:50:27.049" v="4" actId="478"/>
          <ac:spMkLst>
            <pc:docMk/>
            <pc:sldMk cId="2562472208" sldId="271"/>
            <ac:spMk id="5" creationId="{9F79176B-B504-8895-9BEA-49B709D75293}"/>
          </ac:spMkLst>
        </pc:spChg>
        <pc:spChg chg="mod">
          <ac:chgData name="Lucien Bourquin" userId="5d198857-24cb-4058-a6f3-a407c644d77d" providerId="ADAL" clId="{3FD151CA-6511-AE44-981B-FCCC94F3CC40}" dt="2023-05-15T06:01:34.494" v="305" actId="20577"/>
          <ac:spMkLst>
            <pc:docMk/>
            <pc:sldMk cId="2562472208" sldId="271"/>
            <ac:spMk id="9" creationId="{67D98D64-239F-83F6-64A8-F67A318A907C}"/>
          </ac:spMkLst>
        </pc:spChg>
        <pc:spChg chg="add del mod">
          <ac:chgData name="Lucien Bourquin" userId="5d198857-24cb-4058-a6f3-a407c644d77d" providerId="ADAL" clId="{3FD151CA-6511-AE44-981B-FCCC94F3CC40}" dt="2023-05-15T06:27:10.911" v="474" actId="478"/>
          <ac:spMkLst>
            <pc:docMk/>
            <pc:sldMk cId="2562472208" sldId="271"/>
            <ac:spMk id="10" creationId="{B2D031BA-6B17-526E-2C72-0026D36F2A06}"/>
          </ac:spMkLst>
        </pc:spChg>
        <pc:spChg chg="add mod">
          <ac:chgData name="Lucien Bourquin" userId="5d198857-24cb-4058-a6f3-a407c644d77d" providerId="ADAL" clId="{3FD151CA-6511-AE44-981B-FCCC94F3CC40}" dt="2023-05-15T08:09:28.692" v="513" actId="20577"/>
          <ac:spMkLst>
            <pc:docMk/>
            <pc:sldMk cId="2562472208" sldId="271"/>
            <ac:spMk id="12" creationId="{19D8FBA9-57A3-D29B-F74C-5AD3284259E5}"/>
          </ac:spMkLst>
        </pc:spChg>
        <pc:grpChg chg="add del mod">
          <ac:chgData name="Lucien Bourquin" userId="5d198857-24cb-4058-a6f3-a407c644d77d" providerId="ADAL" clId="{3FD151CA-6511-AE44-981B-FCCC94F3CC40}" dt="2023-05-15T06:27:07.999" v="473" actId="478"/>
          <ac:grpSpMkLst>
            <pc:docMk/>
            <pc:sldMk cId="2562472208" sldId="271"/>
            <ac:grpSpMk id="6" creationId="{40004437-C738-22CB-531E-202FCEE23E88}"/>
          </ac:grpSpMkLst>
        </pc:grpChg>
        <pc:graphicFrameChg chg="mod modGraphic">
          <ac:chgData name="Lucien Bourquin" userId="5d198857-24cb-4058-a6f3-a407c644d77d" providerId="ADAL" clId="{3FD151CA-6511-AE44-981B-FCCC94F3CC40}" dt="2023-05-15T06:01:21.200" v="292" actId="20577"/>
          <ac:graphicFrameMkLst>
            <pc:docMk/>
            <pc:sldMk cId="2562472208" sldId="271"/>
            <ac:graphicFrameMk id="7" creationId="{1D30AFE8-EB7B-828F-B0DB-12C574F42135}"/>
          </ac:graphicFrameMkLst>
        </pc:graphicFrameChg>
        <pc:picChg chg="mod">
          <ac:chgData name="Lucien Bourquin" userId="5d198857-24cb-4058-a6f3-a407c644d77d" providerId="ADAL" clId="{3FD151CA-6511-AE44-981B-FCCC94F3CC40}" dt="2023-05-15T06:32:41.690" v="481" actId="1076"/>
          <ac:picMkLst>
            <pc:docMk/>
            <pc:sldMk cId="2562472208" sldId="271"/>
            <ac:picMk id="3" creationId="{EAE7E439-60B9-A39A-3913-8AEA735A0DB7}"/>
          </ac:picMkLst>
        </pc:picChg>
        <pc:picChg chg="add mod">
          <ac:chgData name="Lucien Bourquin" userId="5d198857-24cb-4058-a6f3-a407c644d77d" providerId="ADAL" clId="{3FD151CA-6511-AE44-981B-FCCC94F3CC40}" dt="2023-05-15T06:33:08.349" v="485" actId="1076"/>
          <ac:picMkLst>
            <pc:docMk/>
            <pc:sldMk cId="2562472208" sldId="271"/>
            <ac:picMk id="14" creationId="{28D9E5BB-4353-8AB0-4600-85E15211EB50}"/>
          </ac:picMkLst>
        </pc:picChg>
      </pc:sldChg>
      <pc:sldChg chg="modSp mod">
        <pc:chgData name="Lucien Bourquin" userId="5d198857-24cb-4058-a6f3-a407c644d77d" providerId="ADAL" clId="{3FD151CA-6511-AE44-981B-FCCC94F3CC40}" dt="2023-05-22T09:20:10.121" v="515" actId="1076"/>
        <pc:sldMkLst>
          <pc:docMk/>
          <pc:sldMk cId="2420479871" sldId="272"/>
        </pc:sldMkLst>
        <pc:graphicFrameChg chg="mod modGraphic">
          <ac:chgData name="Lucien Bourquin" userId="5d198857-24cb-4058-a6f3-a407c644d77d" providerId="ADAL" clId="{3FD151CA-6511-AE44-981B-FCCC94F3CC40}" dt="2023-05-22T09:20:10.121" v="515" actId="1076"/>
          <ac:graphicFrameMkLst>
            <pc:docMk/>
            <pc:sldMk cId="2420479871" sldId="272"/>
            <ac:graphicFrameMk id="4" creationId="{59175C64-BE13-0790-B446-CEEA3D2EC10B}"/>
          </ac:graphicFrameMkLst>
        </pc:graphicFrameChg>
      </pc:sldChg>
      <pc:sldChg chg="del">
        <pc:chgData name="Lucien Bourquin" userId="5d198857-24cb-4058-a6f3-a407c644d77d" providerId="ADAL" clId="{3FD151CA-6511-AE44-981B-FCCC94F3CC40}" dt="2023-05-15T06:34:22.970" v="498" actId="2696"/>
        <pc:sldMkLst>
          <pc:docMk/>
          <pc:sldMk cId="3736274434" sldId="273"/>
        </pc:sldMkLst>
      </pc:sldChg>
      <pc:sldChg chg="addSp delSp modSp add mod">
        <pc:chgData name="Lucien Bourquin" userId="5d198857-24cb-4058-a6f3-a407c644d77d" providerId="ADAL" clId="{3FD151CA-6511-AE44-981B-FCCC94F3CC40}" dt="2023-05-15T08:11:56.274" v="514" actId="478"/>
        <pc:sldMkLst>
          <pc:docMk/>
          <pc:sldMk cId="2124749239" sldId="283"/>
        </pc:sldMkLst>
        <pc:spChg chg="del mod">
          <ac:chgData name="Lucien Bourquin" userId="5d198857-24cb-4058-a6f3-a407c644d77d" providerId="ADAL" clId="{3FD151CA-6511-AE44-981B-FCCC94F3CC40}" dt="2023-05-15T08:11:56.274" v="514" actId="478"/>
          <ac:spMkLst>
            <pc:docMk/>
            <pc:sldMk cId="2124749239" sldId="283"/>
            <ac:spMk id="2" creationId="{00EFCE2B-D77E-A6BF-7057-AC050BAE9BFC}"/>
          </ac:spMkLst>
        </pc:spChg>
        <pc:spChg chg="mod">
          <ac:chgData name="Lucien Bourquin" userId="5d198857-24cb-4058-a6f3-a407c644d77d" providerId="ADAL" clId="{3FD151CA-6511-AE44-981B-FCCC94F3CC40}" dt="2023-05-15T06:33:58.917" v="497" actId="1076"/>
          <ac:spMkLst>
            <pc:docMk/>
            <pc:sldMk cId="2124749239" sldId="283"/>
            <ac:spMk id="10" creationId="{B2D031BA-6B17-526E-2C72-0026D36F2A06}"/>
          </ac:spMkLst>
        </pc:spChg>
        <pc:spChg chg="del">
          <ac:chgData name="Lucien Bourquin" userId="5d198857-24cb-4058-a6f3-a407c644d77d" providerId="ADAL" clId="{3FD151CA-6511-AE44-981B-FCCC94F3CC40}" dt="2023-05-15T06:33:16.870" v="486" actId="478"/>
          <ac:spMkLst>
            <pc:docMk/>
            <pc:sldMk cId="2124749239" sldId="283"/>
            <ac:spMk id="12" creationId="{19D8FBA9-57A3-D29B-F74C-5AD3284259E5}"/>
          </ac:spMkLst>
        </pc:spChg>
        <pc:grpChg chg="mod">
          <ac:chgData name="Lucien Bourquin" userId="5d198857-24cb-4058-a6f3-a407c644d77d" providerId="ADAL" clId="{3FD151CA-6511-AE44-981B-FCCC94F3CC40}" dt="2023-05-15T06:33:55.258" v="496" actId="1076"/>
          <ac:grpSpMkLst>
            <pc:docMk/>
            <pc:sldMk cId="2124749239" sldId="283"/>
            <ac:grpSpMk id="6" creationId="{40004437-C738-22CB-531E-202FCEE23E88}"/>
          </ac:grpSpMkLst>
        </pc:grpChg>
        <pc:picChg chg="add mod">
          <ac:chgData name="Lucien Bourquin" userId="5d198857-24cb-4058-a6f3-a407c644d77d" providerId="ADAL" clId="{3FD151CA-6511-AE44-981B-FCCC94F3CC40}" dt="2023-05-15T06:33:51.995" v="495" actId="1076"/>
          <ac:picMkLst>
            <pc:docMk/>
            <pc:sldMk cId="2124749239" sldId="283"/>
            <ac:picMk id="5" creationId="{2B0E44CB-CA5F-9921-BFCB-8F5F7F80256C}"/>
          </ac:picMkLst>
        </pc:picChg>
      </pc:sldChg>
    </pc:docChg>
  </pc:docChgLst>
  <pc:docChgLst>
    <pc:chgData name="Marc Witschi" userId="S::marc.witschi@ideesport.ch::de5b9cf4-3dba-4721-be3e-d48925721734" providerId="AD" clId="Web-{DC21EE6C-9648-C568-85CE-F6E56C2AE0B9}"/>
    <pc:docChg chg="modSld">
      <pc:chgData name="Marc Witschi" userId="S::marc.witschi@ideesport.ch::de5b9cf4-3dba-4721-be3e-d48925721734" providerId="AD" clId="Web-{DC21EE6C-9648-C568-85CE-F6E56C2AE0B9}" dt="2023-05-19T08:10:34.486" v="92" actId="1076"/>
      <pc:docMkLst>
        <pc:docMk/>
      </pc:docMkLst>
      <pc:sldChg chg="addSp delSp modSp">
        <pc:chgData name="Marc Witschi" userId="S::marc.witschi@ideesport.ch::de5b9cf4-3dba-4721-be3e-d48925721734" providerId="AD" clId="Web-{DC21EE6C-9648-C568-85CE-F6E56C2AE0B9}" dt="2023-05-19T07:40:47.679" v="86" actId="1076"/>
        <pc:sldMkLst>
          <pc:docMk/>
          <pc:sldMk cId="282772255" sldId="266"/>
        </pc:sldMkLst>
        <pc:spChg chg="mod ord">
          <ac:chgData name="Marc Witschi" userId="S::marc.witschi@ideesport.ch::de5b9cf4-3dba-4721-be3e-d48925721734" providerId="AD" clId="Web-{DC21EE6C-9648-C568-85CE-F6E56C2AE0B9}" dt="2023-05-19T07:40:41.585" v="84" actId="1076"/>
          <ac:spMkLst>
            <pc:docMk/>
            <pc:sldMk cId="282772255" sldId="266"/>
            <ac:spMk id="2" creationId="{F682C6C0-D6AE-1EA2-3FB4-2259F6E40B63}"/>
          </ac:spMkLst>
        </pc:spChg>
        <pc:spChg chg="ord">
          <ac:chgData name="Marc Witschi" userId="S::marc.witschi@ideesport.ch::de5b9cf4-3dba-4721-be3e-d48925721734" providerId="AD" clId="Web-{DC21EE6C-9648-C568-85CE-F6E56C2AE0B9}" dt="2023-05-19T07:27:19.340" v="25"/>
          <ac:spMkLst>
            <pc:docMk/>
            <pc:sldMk cId="282772255" sldId="266"/>
            <ac:spMk id="8" creationId="{71B6C932-77CA-44DD-F0EA-C2E8C6444F6D}"/>
          </ac:spMkLst>
        </pc:spChg>
        <pc:spChg chg="add mod">
          <ac:chgData name="Marc Witschi" userId="S::marc.witschi@ideesport.ch::de5b9cf4-3dba-4721-be3e-d48925721734" providerId="AD" clId="Web-{DC21EE6C-9648-C568-85CE-F6E56C2AE0B9}" dt="2023-05-19T07:29:45.248" v="54" actId="20577"/>
          <ac:spMkLst>
            <pc:docMk/>
            <pc:sldMk cId="282772255" sldId="266"/>
            <ac:spMk id="9" creationId="{A56013A8-B2AE-BE9D-BCEA-5663171AE2CF}"/>
          </ac:spMkLst>
        </pc:spChg>
        <pc:spChg chg="add mod">
          <ac:chgData name="Marc Witschi" userId="S::marc.witschi@ideesport.ch::de5b9cf4-3dba-4721-be3e-d48925721734" providerId="AD" clId="Web-{DC21EE6C-9648-C568-85CE-F6E56C2AE0B9}" dt="2023-05-19T07:40:47.679" v="86" actId="1076"/>
          <ac:spMkLst>
            <pc:docMk/>
            <pc:sldMk cId="282772255" sldId="266"/>
            <ac:spMk id="11" creationId="{05D88B8C-C7E7-9A9D-47F6-EF9A99805A79}"/>
          </ac:spMkLst>
        </pc:spChg>
        <pc:spChg chg="add mod">
          <ac:chgData name="Marc Witschi" userId="S::marc.witschi@ideesport.ch::de5b9cf4-3dba-4721-be3e-d48925721734" providerId="AD" clId="Web-{DC21EE6C-9648-C568-85CE-F6E56C2AE0B9}" dt="2023-05-19T07:35:54.285" v="80" actId="20577"/>
          <ac:spMkLst>
            <pc:docMk/>
            <pc:sldMk cId="282772255" sldId="266"/>
            <ac:spMk id="13" creationId="{9C057E0D-A675-0E78-5275-010BE4470057}"/>
          </ac:spMkLst>
        </pc:spChg>
        <pc:picChg chg="add del mod ord">
          <ac:chgData name="Marc Witschi" userId="S::marc.witschi@ideesport.ch::de5b9cf4-3dba-4721-be3e-d48925721734" providerId="AD" clId="Web-{DC21EE6C-9648-C568-85CE-F6E56C2AE0B9}" dt="2023-05-19T07:28:34.357" v="35"/>
          <ac:picMkLst>
            <pc:docMk/>
            <pc:sldMk cId="282772255" sldId="266"/>
            <ac:picMk id="4" creationId="{4796D66C-B052-56A6-359E-CEE0989EA025}"/>
          </ac:picMkLst>
        </pc:picChg>
        <pc:picChg chg="add mod">
          <ac:chgData name="Marc Witschi" userId="S::marc.witschi@ideesport.ch::de5b9cf4-3dba-4721-be3e-d48925721734" providerId="AD" clId="Web-{DC21EE6C-9648-C568-85CE-F6E56C2AE0B9}" dt="2023-05-19T07:29:07.107" v="46" actId="14100"/>
          <ac:picMkLst>
            <pc:docMk/>
            <pc:sldMk cId="282772255" sldId="266"/>
            <ac:picMk id="5" creationId="{519AFB05-4B56-1847-1BD9-5CF9DE2540C4}"/>
          </ac:picMkLst>
        </pc:picChg>
        <pc:picChg chg="add del mod">
          <ac:chgData name="Marc Witschi" userId="S::marc.witschi@ideesport.ch::de5b9cf4-3dba-4721-be3e-d48925721734" providerId="AD" clId="Web-{DC21EE6C-9648-C568-85CE-F6E56C2AE0B9}" dt="2023-05-19T07:28:38.435" v="37"/>
          <ac:picMkLst>
            <pc:docMk/>
            <pc:sldMk cId="282772255" sldId="266"/>
            <ac:picMk id="6" creationId="{FE94454F-A06C-999B-7B34-4F3E49364A22}"/>
          </ac:picMkLst>
        </pc:picChg>
        <pc:picChg chg="add mod">
          <ac:chgData name="Marc Witschi" userId="S::marc.witschi@ideesport.ch::de5b9cf4-3dba-4721-be3e-d48925721734" providerId="AD" clId="Web-{DC21EE6C-9648-C568-85CE-F6E56C2AE0B9}" dt="2023-05-19T07:40:41.585" v="83" actId="1076"/>
          <ac:picMkLst>
            <pc:docMk/>
            <pc:sldMk cId="282772255" sldId="266"/>
            <ac:picMk id="7" creationId="{3463A110-5377-4A2A-F891-28E1EE3122CE}"/>
          </ac:picMkLst>
        </pc:picChg>
        <pc:picChg chg="add mod">
          <ac:chgData name="Marc Witschi" userId="S::marc.witschi@ideesport.ch::de5b9cf4-3dba-4721-be3e-d48925721734" providerId="AD" clId="Web-{DC21EE6C-9648-C568-85CE-F6E56C2AE0B9}" dt="2023-05-19T07:40:47.679" v="85" actId="1076"/>
          <ac:picMkLst>
            <pc:docMk/>
            <pc:sldMk cId="282772255" sldId="266"/>
            <ac:picMk id="10" creationId="{E1A8ACE3-3E45-9C5B-C353-942DFC027FB2}"/>
          </ac:picMkLst>
        </pc:picChg>
        <pc:picChg chg="add mod">
          <ac:chgData name="Marc Witschi" userId="S::marc.witschi@ideesport.ch::de5b9cf4-3dba-4721-be3e-d48925721734" providerId="AD" clId="Web-{DC21EE6C-9648-C568-85CE-F6E56C2AE0B9}" dt="2023-05-19T07:35:23.362" v="68" actId="14100"/>
          <ac:picMkLst>
            <pc:docMk/>
            <pc:sldMk cId="282772255" sldId="266"/>
            <ac:picMk id="12" creationId="{F7F6CC1E-316E-E655-B164-41C55D33E4C0}"/>
          </ac:picMkLst>
        </pc:picChg>
      </pc:sldChg>
      <pc:sldChg chg="addSp modSp">
        <pc:chgData name="Marc Witschi" userId="S::marc.witschi@ideesport.ch::de5b9cf4-3dba-4721-be3e-d48925721734" providerId="AD" clId="Web-{DC21EE6C-9648-C568-85CE-F6E56C2AE0B9}" dt="2023-05-19T08:10:34.486" v="92" actId="1076"/>
        <pc:sldMkLst>
          <pc:docMk/>
          <pc:sldMk cId="1760429975" sldId="267"/>
        </pc:sldMkLst>
        <pc:spChg chg="mod">
          <ac:chgData name="Marc Witschi" userId="S::marc.witschi@ideesport.ch::de5b9cf4-3dba-4721-be3e-d48925721734" providerId="AD" clId="Web-{DC21EE6C-9648-C568-85CE-F6E56C2AE0B9}" dt="2023-05-19T08:10:24.079" v="89" actId="20577"/>
          <ac:spMkLst>
            <pc:docMk/>
            <pc:sldMk cId="1760429975" sldId="267"/>
            <ac:spMk id="4" creationId="{ADC31F6D-DA2B-21EC-76F6-DE1F2FA2B563}"/>
          </ac:spMkLst>
        </pc:spChg>
        <pc:picChg chg="add mod">
          <ac:chgData name="Marc Witschi" userId="S::marc.witschi@ideesport.ch::de5b9cf4-3dba-4721-be3e-d48925721734" providerId="AD" clId="Web-{DC21EE6C-9648-C568-85CE-F6E56C2AE0B9}" dt="2023-05-19T08:10:34.486" v="92" actId="1076"/>
          <ac:picMkLst>
            <pc:docMk/>
            <pc:sldMk cId="1760429975" sldId="267"/>
            <ac:picMk id="5" creationId="{B45786F3-CA26-7CCE-EB9E-762FDDE44043}"/>
          </ac:picMkLst>
        </pc:picChg>
      </pc:sldChg>
    </pc:docChg>
  </pc:docChgLst>
  <pc:docChgLst>
    <pc:chgData name="Marc Witschi" userId="de5b9cf4-3dba-4721-be3e-d48925721734" providerId="ADAL" clId="{64FD3DBF-61C4-7442-B33C-0D92640C39C0}"/>
    <pc:docChg chg="undo custSel modSld">
      <pc:chgData name="Marc Witschi" userId="de5b9cf4-3dba-4721-be3e-d48925721734" providerId="ADAL" clId="{64FD3DBF-61C4-7442-B33C-0D92640C39C0}" dt="2023-05-22T12:32:19.776" v="2519"/>
      <pc:docMkLst>
        <pc:docMk/>
      </pc:docMkLst>
      <pc:sldChg chg="addSp delSp modSp mod modNotesTx">
        <pc:chgData name="Marc Witschi" userId="de5b9cf4-3dba-4721-be3e-d48925721734" providerId="ADAL" clId="{64FD3DBF-61C4-7442-B33C-0D92640C39C0}" dt="2023-05-22T12:31:30.909" v="2509" actId="478"/>
        <pc:sldMkLst>
          <pc:docMk/>
          <pc:sldMk cId="1760429975" sldId="267"/>
        </pc:sldMkLst>
        <pc:spChg chg="del mod">
          <ac:chgData name="Marc Witschi" userId="de5b9cf4-3dba-4721-be3e-d48925721734" providerId="ADAL" clId="{64FD3DBF-61C4-7442-B33C-0D92640C39C0}" dt="2023-05-22T12:31:30.909" v="2509" actId="478"/>
          <ac:spMkLst>
            <pc:docMk/>
            <pc:sldMk cId="1760429975" sldId="267"/>
            <ac:spMk id="2" creationId="{F0810ACA-A7F2-BE57-A3E2-4942E4238D23}"/>
          </ac:spMkLst>
        </pc:spChg>
        <pc:spChg chg="del">
          <ac:chgData name="Marc Witschi" userId="de5b9cf4-3dba-4721-be3e-d48925721734" providerId="ADAL" clId="{64FD3DBF-61C4-7442-B33C-0D92640C39C0}" dt="2023-05-19T08:17:25.657" v="387" actId="478"/>
          <ac:spMkLst>
            <pc:docMk/>
            <pc:sldMk cId="1760429975" sldId="267"/>
            <ac:spMk id="4" creationId="{ADC31F6D-DA2B-21EC-76F6-DE1F2FA2B563}"/>
          </ac:spMkLst>
        </pc:spChg>
        <pc:spChg chg="add del mod">
          <ac:chgData name="Marc Witschi" userId="de5b9cf4-3dba-4721-be3e-d48925721734" providerId="ADAL" clId="{64FD3DBF-61C4-7442-B33C-0D92640C39C0}" dt="2023-05-19T08:36:16.310" v="1096" actId="6549"/>
          <ac:spMkLst>
            <pc:docMk/>
            <pc:sldMk cId="1760429975" sldId="267"/>
            <ac:spMk id="8" creationId="{71B6C932-77CA-44DD-F0EA-C2E8C6444F6D}"/>
          </ac:spMkLst>
        </pc:spChg>
        <pc:spChg chg="add mod">
          <ac:chgData name="Marc Witschi" userId="de5b9cf4-3dba-4721-be3e-d48925721734" providerId="ADAL" clId="{64FD3DBF-61C4-7442-B33C-0D92640C39C0}" dt="2023-05-19T08:20:23.173" v="438" actId="164"/>
          <ac:spMkLst>
            <pc:docMk/>
            <pc:sldMk cId="1760429975" sldId="267"/>
            <ac:spMk id="9" creationId="{963E3459-18D1-B8A4-A004-D7402891C529}"/>
          </ac:spMkLst>
        </pc:spChg>
        <pc:spChg chg="add mod">
          <ac:chgData name="Marc Witschi" userId="de5b9cf4-3dba-4721-be3e-d48925721734" providerId="ADAL" clId="{64FD3DBF-61C4-7442-B33C-0D92640C39C0}" dt="2023-05-19T08:20:23.173" v="438" actId="164"/>
          <ac:spMkLst>
            <pc:docMk/>
            <pc:sldMk cId="1760429975" sldId="267"/>
            <ac:spMk id="10" creationId="{9FEF4D5F-EDF8-65D6-1115-8A1C17F047FA}"/>
          </ac:spMkLst>
        </pc:spChg>
        <pc:spChg chg="mod">
          <ac:chgData name="Marc Witschi" userId="de5b9cf4-3dba-4721-be3e-d48925721734" providerId="ADAL" clId="{64FD3DBF-61C4-7442-B33C-0D92640C39C0}" dt="2023-05-19T08:22:08.028" v="478" actId="11530"/>
          <ac:spMkLst>
            <pc:docMk/>
            <pc:sldMk cId="1760429975" sldId="267"/>
            <ac:spMk id="13" creationId="{9092036E-574F-7C7A-CC36-F9101EC98396}"/>
          </ac:spMkLst>
        </pc:spChg>
        <pc:spChg chg="mod">
          <ac:chgData name="Marc Witschi" userId="de5b9cf4-3dba-4721-be3e-d48925721734" providerId="ADAL" clId="{64FD3DBF-61C4-7442-B33C-0D92640C39C0}" dt="2023-05-19T08:22:08.028" v="478" actId="11530"/>
          <ac:spMkLst>
            <pc:docMk/>
            <pc:sldMk cId="1760429975" sldId="267"/>
            <ac:spMk id="14" creationId="{7941B71E-38B8-627D-3925-7502B7CA05FE}"/>
          </ac:spMkLst>
        </pc:spChg>
        <pc:spChg chg="mod">
          <ac:chgData name="Marc Witschi" userId="de5b9cf4-3dba-4721-be3e-d48925721734" providerId="ADAL" clId="{64FD3DBF-61C4-7442-B33C-0D92640C39C0}" dt="2023-05-19T08:21:53.788" v="476" actId="11530"/>
          <ac:spMkLst>
            <pc:docMk/>
            <pc:sldMk cId="1760429975" sldId="267"/>
            <ac:spMk id="16" creationId="{1AA29D19-6423-423B-D449-4DC0906B5684}"/>
          </ac:spMkLst>
        </pc:spChg>
        <pc:spChg chg="mod">
          <ac:chgData name="Marc Witschi" userId="de5b9cf4-3dba-4721-be3e-d48925721734" providerId="ADAL" clId="{64FD3DBF-61C4-7442-B33C-0D92640C39C0}" dt="2023-05-19T09:16:22.011" v="2434" actId="20577"/>
          <ac:spMkLst>
            <pc:docMk/>
            <pc:sldMk cId="1760429975" sldId="267"/>
            <ac:spMk id="17" creationId="{93E745D9-D6CF-75C1-A389-6DA24F3D385D}"/>
          </ac:spMkLst>
        </pc:spChg>
        <pc:spChg chg="mod">
          <ac:chgData name="Marc Witschi" userId="de5b9cf4-3dba-4721-be3e-d48925721734" providerId="ADAL" clId="{64FD3DBF-61C4-7442-B33C-0D92640C39C0}" dt="2023-05-19T08:21:58.856" v="477" actId="11530"/>
          <ac:spMkLst>
            <pc:docMk/>
            <pc:sldMk cId="1760429975" sldId="267"/>
            <ac:spMk id="19" creationId="{608757A3-7D20-84B0-4CC0-5315CA2FCF09}"/>
          </ac:spMkLst>
        </pc:spChg>
        <pc:spChg chg="mod">
          <ac:chgData name="Marc Witschi" userId="de5b9cf4-3dba-4721-be3e-d48925721734" providerId="ADAL" clId="{64FD3DBF-61C4-7442-B33C-0D92640C39C0}" dt="2023-05-19T08:21:58.856" v="477" actId="11530"/>
          <ac:spMkLst>
            <pc:docMk/>
            <pc:sldMk cId="1760429975" sldId="267"/>
            <ac:spMk id="20" creationId="{E9CBBBE6-F9D9-1D41-BD74-FAE86ACBA5D1}"/>
          </ac:spMkLst>
        </pc:spChg>
        <pc:spChg chg="mod">
          <ac:chgData name="Marc Witschi" userId="de5b9cf4-3dba-4721-be3e-d48925721734" providerId="ADAL" clId="{64FD3DBF-61C4-7442-B33C-0D92640C39C0}" dt="2023-05-19T08:22:54.257" v="506" actId="207"/>
          <ac:spMkLst>
            <pc:docMk/>
            <pc:sldMk cId="1760429975" sldId="267"/>
            <ac:spMk id="22" creationId="{02EEEBF4-FD29-EA86-D5C9-34629C1455DD}"/>
          </ac:spMkLst>
        </pc:spChg>
        <pc:spChg chg="mod">
          <ac:chgData name="Marc Witschi" userId="de5b9cf4-3dba-4721-be3e-d48925721734" providerId="ADAL" clId="{64FD3DBF-61C4-7442-B33C-0D92640C39C0}" dt="2023-05-19T08:23:31.181" v="523" actId="404"/>
          <ac:spMkLst>
            <pc:docMk/>
            <pc:sldMk cId="1760429975" sldId="267"/>
            <ac:spMk id="23" creationId="{72516E9B-443F-FF73-2187-6118E357C467}"/>
          </ac:spMkLst>
        </pc:spChg>
        <pc:spChg chg="mod">
          <ac:chgData name="Marc Witschi" userId="de5b9cf4-3dba-4721-be3e-d48925721734" providerId="ADAL" clId="{64FD3DBF-61C4-7442-B33C-0D92640C39C0}" dt="2023-05-19T08:23:45.740" v="529"/>
          <ac:spMkLst>
            <pc:docMk/>
            <pc:sldMk cId="1760429975" sldId="267"/>
            <ac:spMk id="25" creationId="{4F4D639F-0E07-5FBB-914A-58B184417F3B}"/>
          </ac:spMkLst>
        </pc:spChg>
        <pc:spChg chg="mod">
          <ac:chgData name="Marc Witschi" userId="de5b9cf4-3dba-4721-be3e-d48925721734" providerId="ADAL" clId="{64FD3DBF-61C4-7442-B33C-0D92640C39C0}" dt="2023-05-19T08:24:09.755" v="557" actId="20577"/>
          <ac:spMkLst>
            <pc:docMk/>
            <pc:sldMk cId="1760429975" sldId="267"/>
            <ac:spMk id="26" creationId="{2EDACE1A-DA0D-EE0D-6792-7A6D656AEFAA}"/>
          </ac:spMkLst>
        </pc:spChg>
        <pc:spChg chg="mod">
          <ac:chgData name="Marc Witschi" userId="de5b9cf4-3dba-4721-be3e-d48925721734" providerId="ADAL" clId="{64FD3DBF-61C4-7442-B33C-0D92640C39C0}" dt="2023-05-19T08:24:14.058" v="558"/>
          <ac:spMkLst>
            <pc:docMk/>
            <pc:sldMk cId="1760429975" sldId="267"/>
            <ac:spMk id="28" creationId="{B3F7AF1B-8CC3-9A10-6B61-A7A9F806D29B}"/>
          </ac:spMkLst>
        </pc:spChg>
        <pc:spChg chg="mod">
          <ac:chgData name="Marc Witschi" userId="de5b9cf4-3dba-4721-be3e-d48925721734" providerId="ADAL" clId="{64FD3DBF-61C4-7442-B33C-0D92640C39C0}" dt="2023-05-19T08:24:32.938" v="609" actId="20577"/>
          <ac:spMkLst>
            <pc:docMk/>
            <pc:sldMk cId="1760429975" sldId="267"/>
            <ac:spMk id="29" creationId="{CEAC98EC-4C65-20BD-E92B-54EB72EC6BA7}"/>
          </ac:spMkLst>
        </pc:spChg>
        <pc:spChg chg="mod">
          <ac:chgData name="Marc Witschi" userId="de5b9cf4-3dba-4721-be3e-d48925721734" providerId="ADAL" clId="{64FD3DBF-61C4-7442-B33C-0D92640C39C0}" dt="2023-05-19T08:24:43.943" v="612"/>
          <ac:spMkLst>
            <pc:docMk/>
            <pc:sldMk cId="1760429975" sldId="267"/>
            <ac:spMk id="31" creationId="{0D46F606-09C7-8988-49F8-0C7676E43531}"/>
          </ac:spMkLst>
        </pc:spChg>
        <pc:spChg chg="mod">
          <ac:chgData name="Marc Witschi" userId="de5b9cf4-3dba-4721-be3e-d48925721734" providerId="ADAL" clId="{64FD3DBF-61C4-7442-B33C-0D92640C39C0}" dt="2023-05-19T08:25:02.723" v="658" actId="20577"/>
          <ac:spMkLst>
            <pc:docMk/>
            <pc:sldMk cId="1760429975" sldId="267"/>
            <ac:spMk id="32" creationId="{0FDE1175-6E53-170A-28AD-11DE94F7D950}"/>
          </ac:spMkLst>
        </pc:spChg>
        <pc:spChg chg="mod">
          <ac:chgData name="Marc Witschi" userId="de5b9cf4-3dba-4721-be3e-d48925721734" providerId="ADAL" clId="{64FD3DBF-61C4-7442-B33C-0D92640C39C0}" dt="2023-05-19T08:25:05.447" v="659"/>
          <ac:spMkLst>
            <pc:docMk/>
            <pc:sldMk cId="1760429975" sldId="267"/>
            <ac:spMk id="34" creationId="{74F0C294-3220-0C25-48E6-B36C1D1B77CA}"/>
          </ac:spMkLst>
        </pc:spChg>
        <pc:spChg chg="mod">
          <ac:chgData name="Marc Witschi" userId="de5b9cf4-3dba-4721-be3e-d48925721734" providerId="ADAL" clId="{64FD3DBF-61C4-7442-B33C-0D92640C39C0}" dt="2023-05-19T08:26:01.151" v="728" actId="20577"/>
          <ac:spMkLst>
            <pc:docMk/>
            <pc:sldMk cId="1760429975" sldId="267"/>
            <ac:spMk id="35" creationId="{C5C6A437-8101-D8F9-0806-830B48D8ED55}"/>
          </ac:spMkLst>
        </pc:spChg>
        <pc:spChg chg="mod">
          <ac:chgData name="Marc Witschi" userId="de5b9cf4-3dba-4721-be3e-d48925721734" providerId="ADAL" clId="{64FD3DBF-61C4-7442-B33C-0D92640C39C0}" dt="2023-05-19T08:25:41.408" v="687"/>
          <ac:spMkLst>
            <pc:docMk/>
            <pc:sldMk cId="1760429975" sldId="267"/>
            <ac:spMk id="37" creationId="{CE2B4859-0A2C-C52F-1359-B707523B574C}"/>
          </ac:spMkLst>
        </pc:spChg>
        <pc:spChg chg="mod">
          <ac:chgData name="Marc Witschi" userId="de5b9cf4-3dba-4721-be3e-d48925721734" providerId="ADAL" clId="{64FD3DBF-61C4-7442-B33C-0D92640C39C0}" dt="2023-05-19T08:25:41.408" v="687"/>
          <ac:spMkLst>
            <pc:docMk/>
            <pc:sldMk cId="1760429975" sldId="267"/>
            <ac:spMk id="38" creationId="{2C8CCDD6-F037-0078-9D84-BB233AF44CEF}"/>
          </ac:spMkLst>
        </pc:spChg>
        <pc:spChg chg="mod">
          <ac:chgData name="Marc Witschi" userId="de5b9cf4-3dba-4721-be3e-d48925721734" providerId="ADAL" clId="{64FD3DBF-61C4-7442-B33C-0D92640C39C0}" dt="2023-05-19T08:26:40.337" v="736"/>
          <ac:spMkLst>
            <pc:docMk/>
            <pc:sldMk cId="1760429975" sldId="267"/>
            <ac:spMk id="40" creationId="{4927FE11-6F87-9D38-02EF-33E60F459CFA}"/>
          </ac:spMkLst>
        </pc:spChg>
        <pc:spChg chg="mod">
          <ac:chgData name="Marc Witschi" userId="de5b9cf4-3dba-4721-be3e-d48925721734" providerId="ADAL" clId="{64FD3DBF-61C4-7442-B33C-0D92640C39C0}" dt="2023-05-19T08:26:54.015" v="775" actId="20577"/>
          <ac:spMkLst>
            <pc:docMk/>
            <pc:sldMk cId="1760429975" sldId="267"/>
            <ac:spMk id="41" creationId="{C2FEB6FA-544C-CBAD-0AA3-6997D02921B8}"/>
          </ac:spMkLst>
        </pc:spChg>
        <pc:spChg chg="mod">
          <ac:chgData name="Marc Witschi" userId="de5b9cf4-3dba-4721-be3e-d48925721734" providerId="ADAL" clId="{64FD3DBF-61C4-7442-B33C-0D92640C39C0}" dt="2023-05-19T08:26:57.069" v="776"/>
          <ac:spMkLst>
            <pc:docMk/>
            <pc:sldMk cId="1760429975" sldId="267"/>
            <ac:spMk id="43" creationId="{1BCB0D23-889D-0D17-1F44-78954FBF727F}"/>
          </ac:spMkLst>
        </pc:spChg>
        <pc:spChg chg="mod">
          <ac:chgData name="Marc Witschi" userId="de5b9cf4-3dba-4721-be3e-d48925721734" providerId="ADAL" clId="{64FD3DBF-61C4-7442-B33C-0D92640C39C0}" dt="2023-05-19T08:27:07.888" v="794" actId="20577"/>
          <ac:spMkLst>
            <pc:docMk/>
            <pc:sldMk cId="1760429975" sldId="267"/>
            <ac:spMk id="44" creationId="{4F0FBA71-09DE-9EEE-3055-A3190B2ED2CB}"/>
          </ac:spMkLst>
        </pc:spChg>
        <pc:spChg chg="mod">
          <ac:chgData name="Marc Witschi" userId="de5b9cf4-3dba-4721-be3e-d48925721734" providerId="ADAL" clId="{64FD3DBF-61C4-7442-B33C-0D92640C39C0}" dt="2023-05-19T08:27:09.740" v="795"/>
          <ac:spMkLst>
            <pc:docMk/>
            <pc:sldMk cId="1760429975" sldId="267"/>
            <ac:spMk id="46" creationId="{B652FCD4-643E-7690-867E-1386BAE3FBFB}"/>
          </ac:spMkLst>
        </pc:spChg>
        <pc:spChg chg="mod">
          <ac:chgData name="Marc Witschi" userId="de5b9cf4-3dba-4721-be3e-d48925721734" providerId="ADAL" clId="{64FD3DBF-61C4-7442-B33C-0D92640C39C0}" dt="2023-05-19T08:27:33.616" v="848" actId="14100"/>
          <ac:spMkLst>
            <pc:docMk/>
            <pc:sldMk cId="1760429975" sldId="267"/>
            <ac:spMk id="47" creationId="{22DC011B-D091-B5D5-CB14-E2226FF43229}"/>
          </ac:spMkLst>
        </pc:s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11" creationId="{C6FC3B3F-DB0D-9738-B9A7-E4A070954DB8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12" creationId="{535AAA9B-0B54-0178-9D86-09E815E5656D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15" creationId="{F415F9DE-34F1-8B8D-12D0-3D61CEEDBCD1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18" creationId="{75058428-E80F-B8C8-BD5A-C6928FBDDE55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21" creationId="{D4879D3E-0812-7F03-0AE5-A0A69F592D59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24" creationId="{CB90AD0D-A052-69A4-1B58-414CA4F45045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27" creationId="{876978E5-9215-0C1B-6BF9-06B0DBD3EFE8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30" creationId="{142DC220-CA9D-7B9E-9DDD-D20A7922CE9F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33" creationId="{87BB9471-8CA4-E327-907F-A5C493A0F290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36" creationId="{C8397F82-E21A-7291-6568-F11292855EAB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39" creationId="{71CBFB6C-F72A-7BBD-DF5C-30B29246C218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42" creationId="{D03A1117-640B-342D-894E-1BE8E47C2758}"/>
          </ac:grpSpMkLst>
        </pc:grpChg>
        <pc:grpChg chg="add mod">
          <ac:chgData name="Marc Witschi" userId="de5b9cf4-3dba-4721-be3e-d48925721734" providerId="ADAL" clId="{64FD3DBF-61C4-7442-B33C-0D92640C39C0}" dt="2023-05-19T08:30:59.654" v="872" actId="1076"/>
          <ac:grpSpMkLst>
            <pc:docMk/>
            <pc:sldMk cId="1760429975" sldId="267"/>
            <ac:grpSpMk id="45" creationId="{CC2D4563-F221-522C-1FF0-8E0144F1C9BA}"/>
          </ac:grpSpMkLst>
        </pc:grpChg>
        <pc:graphicFrameChg chg="add del mod modGraphic">
          <ac:chgData name="Marc Witschi" userId="de5b9cf4-3dba-4721-be3e-d48925721734" providerId="ADAL" clId="{64FD3DBF-61C4-7442-B33C-0D92640C39C0}" dt="2023-05-19T08:26:19.704" v="732" actId="478"/>
          <ac:graphicFrameMkLst>
            <pc:docMk/>
            <pc:sldMk cId="1760429975" sldId="267"/>
            <ac:graphicFrameMk id="2" creationId="{12CE9F8B-86B0-6C22-86F1-81DF67A4A3D1}"/>
          </ac:graphicFrameMkLst>
        </pc:graphicFrameChg>
        <pc:graphicFrameChg chg="add del mod">
          <ac:chgData name="Marc Witschi" userId="de5b9cf4-3dba-4721-be3e-d48925721734" providerId="ADAL" clId="{64FD3DBF-61C4-7442-B33C-0D92640C39C0}" dt="2023-05-19T08:27:42.207" v="850" actId="478"/>
          <ac:graphicFrameMkLst>
            <pc:docMk/>
            <pc:sldMk cId="1760429975" sldId="267"/>
            <ac:graphicFrameMk id="6" creationId="{B6108A5F-6A4F-890A-B752-D52CBC7F630B}"/>
          </ac:graphicFrameMkLst>
        </pc:graphicFrameChg>
        <pc:graphicFrameChg chg="add del mod">
          <ac:chgData name="Marc Witschi" userId="de5b9cf4-3dba-4721-be3e-d48925721734" providerId="ADAL" clId="{64FD3DBF-61C4-7442-B33C-0D92640C39C0}" dt="2023-05-19T08:26:22.803" v="733" actId="478"/>
          <ac:graphicFrameMkLst>
            <pc:docMk/>
            <pc:sldMk cId="1760429975" sldId="267"/>
            <ac:graphicFrameMk id="7" creationId="{2D26D38E-12EA-5010-5D9E-0E7E9C620328}"/>
          </ac:graphicFrameMkLst>
        </pc:graphicFrameChg>
        <pc:picChg chg="mod">
          <ac:chgData name="Marc Witschi" userId="de5b9cf4-3dba-4721-be3e-d48925721734" providerId="ADAL" clId="{64FD3DBF-61C4-7442-B33C-0D92640C39C0}" dt="2023-05-19T08:30:25.039" v="869" actId="1076"/>
          <ac:picMkLst>
            <pc:docMk/>
            <pc:sldMk cId="1760429975" sldId="267"/>
            <ac:picMk id="3" creationId="{EAE7E439-60B9-A39A-3913-8AEA735A0DB7}"/>
          </ac:picMkLst>
        </pc:picChg>
        <pc:picChg chg="mod">
          <ac:chgData name="Marc Witschi" userId="de5b9cf4-3dba-4721-be3e-d48925721734" providerId="ADAL" clId="{64FD3DBF-61C4-7442-B33C-0D92640C39C0}" dt="2023-05-19T09:02:07.721" v="1927" actId="1076"/>
          <ac:picMkLst>
            <pc:docMk/>
            <pc:sldMk cId="1760429975" sldId="267"/>
            <ac:picMk id="5" creationId="{B45786F3-CA26-7CCE-EB9E-762FDDE44043}"/>
          </ac:picMkLst>
        </pc:pic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49" creationId="{1E4FEA10-FF9C-716C-254F-FC0FB5E43CAA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51" creationId="{2AFE7451-2B08-C4DD-60DB-A098D84943D8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53" creationId="{B5F34E2C-2A4E-9BBE-020A-F6CD9C2AEAB0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55" creationId="{30B959DE-4DC5-733F-857A-AF4F4A4B3288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57" creationId="{9AA752BB-FED8-5DCA-108C-966F4FBA0410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59" creationId="{9ABF9FFF-93CF-930C-0F30-A817CF356E48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61" creationId="{0D4C4779-9E64-5522-06F6-2D9CA9BA1DAD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63" creationId="{2FDF97CE-BC3B-A75F-EBA9-F8A3549FCF6A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65" creationId="{D1C6B831-22DD-4CEF-40E3-FD57823C885A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67" creationId="{5A238074-7B55-DC06-B84E-BE1B1E798503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69" creationId="{1CF3757F-20B3-8364-E898-B69C3BD9B99C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71" creationId="{CD9EFF50-1EB6-188C-74B2-CFA7834C28FD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73" creationId="{2DD43284-938A-6E61-4219-1773961E2D84}"/>
          </ac:cxnSpMkLst>
        </pc:cxnChg>
        <pc:cxnChg chg="add mod">
          <ac:chgData name="Marc Witschi" userId="de5b9cf4-3dba-4721-be3e-d48925721734" providerId="ADAL" clId="{64FD3DBF-61C4-7442-B33C-0D92640C39C0}" dt="2023-05-19T08:30:59.654" v="872" actId="1076"/>
          <ac:cxnSpMkLst>
            <pc:docMk/>
            <pc:sldMk cId="1760429975" sldId="267"/>
            <ac:cxnSpMk id="75" creationId="{BC4097BC-1DB7-4477-FD63-2A3F5E7A76F3}"/>
          </ac:cxnSpMkLst>
        </pc:cxnChg>
      </pc:sldChg>
      <pc:sldChg chg="addSp delSp modSp mod delCm modNotesTx">
        <pc:chgData name="Marc Witschi" userId="de5b9cf4-3dba-4721-be3e-d48925721734" providerId="ADAL" clId="{64FD3DBF-61C4-7442-B33C-0D92640C39C0}" dt="2023-05-22T12:31:41.506" v="2512"/>
        <pc:sldMkLst>
          <pc:docMk/>
          <pc:sldMk cId="3019076448" sldId="268"/>
        </pc:sldMkLst>
        <pc:spChg chg="del">
          <ac:chgData name="Marc Witschi" userId="de5b9cf4-3dba-4721-be3e-d48925721734" providerId="ADAL" clId="{64FD3DBF-61C4-7442-B33C-0D92640C39C0}" dt="2023-05-19T08:35:43.523" v="1074" actId="478"/>
          <ac:spMkLst>
            <pc:docMk/>
            <pc:sldMk cId="3019076448" sldId="268"/>
            <ac:spMk id="4" creationId="{EDEB4D56-58C1-EBBD-18B4-C8A16A3FA584}"/>
          </ac:spMkLst>
        </pc:spChg>
        <pc:spChg chg="mod">
          <ac:chgData name="Marc Witschi" userId="de5b9cf4-3dba-4721-be3e-d48925721734" providerId="ADAL" clId="{64FD3DBF-61C4-7442-B33C-0D92640C39C0}" dt="2023-05-19T08:31:36.879" v="892"/>
          <ac:spMkLst>
            <pc:docMk/>
            <pc:sldMk cId="3019076448" sldId="268"/>
            <ac:spMk id="5" creationId="{A5D78EB3-638E-5480-530F-00F14FE6685B}"/>
          </ac:spMkLst>
        </pc:spChg>
        <pc:spChg chg="mod">
          <ac:chgData name="Marc Witschi" userId="de5b9cf4-3dba-4721-be3e-d48925721734" providerId="ADAL" clId="{64FD3DBF-61C4-7442-B33C-0D92640C39C0}" dt="2023-05-19T08:31:36.879" v="892"/>
          <ac:spMkLst>
            <pc:docMk/>
            <pc:sldMk cId="3019076448" sldId="268"/>
            <ac:spMk id="6" creationId="{5F04EA97-1F36-5B3A-7012-B4DC2EB524E1}"/>
          </ac:spMkLst>
        </pc:spChg>
        <pc:spChg chg="mod">
          <ac:chgData name="Marc Witschi" userId="de5b9cf4-3dba-4721-be3e-d48925721734" providerId="ADAL" clId="{64FD3DBF-61C4-7442-B33C-0D92640C39C0}" dt="2023-05-19T08:36:06.205" v="1079" actId="20577"/>
          <ac:spMkLst>
            <pc:docMk/>
            <pc:sldMk cId="3019076448" sldId="268"/>
            <ac:spMk id="8" creationId="{71B6C932-77CA-44DD-F0EA-C2E8C6444F6D}"/>
          </ac:spMkLst>
        </pc:spChg>
        <pc:spChg chg="mod">
          <ac:chgData name="Marc Witschi" userId="de5b9cf4-3dba-4721-be3e-d48925721734" providerId="ADAL" clId="{64FD3DBF-61C4-7442-B33C-0D92640C39C0}" dt="2023-05-19T11:16:22.688" v="2506" actId="207"/>
          <ac:spMkLst>
            <pc:docMk/>
            <pc:sldMk cId="3019076448" sldId="268"/>
            <ac:spMk id="9" creationId="{E32DA20A-F509-E5DD-8F74-879D0B2274AA}"/>
          </ac:spMkLst>
        </pc:spChg>
        <pc:spChg chg="mod">
          <ac:chgData name="Marc Witschi" userId="de5b9cf4-3dba-4721-be3e-d48925721734" providerId="ADAL" clId="{64FD3DBF-61C4-7442-B33C-0D92640C39C0}" dt="2023-05-19T11:16:22.688" v="2506" actId="207"/>
          <ac:spMkLst>
            <pc:docMk/>
            <pc:sldMk cId="3019076448" sldId="268"/>
            <ac:spMk id="10" creationId="{443708CB-73DB-E64E-B1DF-E4E1D6489891}"/>
          </ac:spMkLst>
        </pc:spChg>
        <pc:spChg chg="mod">
          <ac:chgData name="Marc Witschi" userId="de5b9cf4-3dba-4721-be3e-d48925721734" providerId="ADAL" clId="{64FD3DBF-61C4-7442-B33C-0D92640C39C0}" dt="2023-05-19T08:32:11.580" v="923"/>
          <ac:spMkLst>
            <pc:docMk/>
            <pc:sldMk cId="3019076448" sldId="268"/>
            <ac:spMk id="12" creationId="{C677E7EA-BFFE-3717-9F87-29F5990B94A9}"/>
          </ac:spMkLst>
        </pc:spChg>
        <pc:spChg chg="mod">
          <ac:chgData name="Marc Witschi" userId="de5b9cf4-3dba-4721-be3e-d48925721734" providerId="ADAL" clId="{64FD3DBF-61C4-7442-B33C-0D92640C39C0}" dt="2023-05-19T08:32:31.019" v="942" actId="20577"/>
          <ac:spMkLst>
            <pc:docMk/>
            <pc:sldMk cId="3019076448" sldId="268"/>
            <ac:spMk id="13" creationId="{FDE49F24-0C9B-8EE5-1CBC-75AE1EECF1D4}"/>
          </ac:spMkLst>
        </pc:spChg>
        <pc:spChg chg="mod">
          <ac:chgData name="Marc Witschi" userId="de5b9cf4-3dba-4721-be3e-d48925721734" providerId="ADAL" clId="{64FD3DBF-61C4-7442-B33C-0D92640C39C0}" dt="2023-05-19T11:15:56.740" v="2496" actId="207"/>
          <ac:spMkLst>
            <pc:docMk/>
            <pc:sldMk cId="3019076448" sldId="268"/>
            <ac:spMk id="15" creationId="{147E6DB6-0433-29D0-A0C0-11BC61980EEE}"/>
          </ac:spMkLst>
        </pc:spChg>
        <pc:spChg chg="mod">
          <ac:chgData name="Marc Witschi" userId="de5b9cf4-3dba-4721-be3e-d48925721734" providerId="ADAL" clId="{64FD3DBF-61C4-7442-B33C-0D92640C39C0}" dt="2023-05-19T11:15:56.740" v="2496" actId="207"/>
          <ac:spMkLst>
            <pc:docMk/>
            <pc:sldMk cId="3019076448" sldId="268"/>
            <ac:spMk id="16" creationId="{653DB206-4AC8-AFE9-326E-69B9F452F396}"/>
          </ac:spMkLst>
        </pc:spChg>
        <pc:spChg chg="mod">
          <ac:chgData name="Marc Witschi" userId="de5b9cf4-3dba-4721-be3e-d48925721734" providerId="ADAL" clId="{64FD3DBF-61C4-7442-B33C-0D92640C39C0}" dt="2023-05-19T11:15:59.184" v="2497" actId="207"/>
          <ac:spMkLst>
            <pc:docMk/>
            <pc:sldMk cId="3019076448" sldId="268"/>
            <ac:spMk id="18" creationId="{11FFB65E-9FBB-125A-5E0D-D48FFE648E5F}"/>
          </ac:spMkLst>
        </pc:spChg>
        <pc:spChg chg="mod">
          <ac:chgData name="Marc Witschi" userId="de5b9cf4-3dba-4721-be3e-d48925721734" providerId="ADAL" clId="{64FD3DBF-61C4-7442-B33C-0D92640C39C0}" dt="2023-05-19T11:15:59.184" v="2497" actId="207"/>
          <ac:spMkLst>
            <pc:docMk/>
            <pc:sldMk cId="3019076448" sldId="268"/>
            <ac:spMk id="19" creationId="{A6F67003-E17E-1921-DBCB-0C341FC1F518}"/>
          </ac:spMkLst>
        </pc:spChg>
        <pc:spChg chg="mod">
          <ac:chgData name="Marc Witschi" userId="de5b9cf4-3dba-4721-be3e-d48925721734" providerId="ADAL" clId="{64FD3DBF-61C4-7442-B33C-0D92640C39C0}" dt="2023-05-19T11:16:12.972" v="2502" actId="207"/>
          <ac:spMkLst>
            <pc:docMk/>
            <pc:sldMk cId="3019076448" sldId="268"/>
            <ac:spMk id="21" creationId="{2A5DC080-BA06-6F04-1DBD-2B712CF516D2}"/>
          </ac:spMkLst>
        </pc:spChg>
        <pc:spChg chg="mod">
          <ac:chgData name="Marc Witschi" userId="de5b9cf4-3dba-4721-be3e-d48925721734" providerId="ADAL" clId="{64FD3DBF-61C4-7442-B33C-0D92640C39C0}" dt="2023-05-19T11:16:12.972" v="2502" actId="207"/>
          <ac:spMkLst>
            <pc:docMk/>
            <pc:sldMk cId="3019076448" sldId="268"/>
            <ac:spMk id="22" creationId="{88AF5672-4AC1-B3F5-6F11-6C271104EFF1}"/>
          </ac:spMkLst>
        </pc:spChg>
        <pc:spChg chg="mod">
          <ac:chgData name="Marc Witschi" userId="de5b9cf4-3dba-4721-be3e-d48925721734" providerId="ADAL" clId="{64FD3DBF-61C4-7442-B33C-0D92640C39C0}" dt="2023-05-19T11:16:10.517" v="2501" actId="207"/>
          <ac:spMkLst>
            <pc:docMk/>
            <pc:sldMk cId="3019076448" sldId="268"/>
            <ac:spMk id="24" creationId="{629926F3-F352-694A-39BF-2CC872FB1D4E}"/>
          </ac:spMkLst>
        </pc:spChg>
        <pc:spChg chg="mod">
          <ac:chgData name="Marc Witschi" userId="de5b9cf4-3dba-4721-be3e-d48925721734" providerId="ADAL" clId="{64FD3DBF-61C4-7442-B33C-0D92640C39C0}" dt="2023-05-19T11:16:10.517" v="2501" actId="207"/>
          <ac:spMkLst>
            <pc:docMk/>
            <pc:sldMk cId="3019076448" sldId="268"/>
            <ac:spMk id="25" creationId="{E83726B0-F2F8-CB59-40CB-2E0502F429B0}"/>
          </ac:spMkLst>
        </pc:spChg>
        <pc:spChg chg="mod">
          <ac:chgData name="Marc Witschi" userId="de5b9cf4-3dba-4721-be3e-d48925721734" providerId="ADAL" clId="{64FD3DBF-61C4-7442-B33C-0D92640C39C0}" dt="2023-05-19T11:16:02.177" v="2498" actId="207"/>
          <ac:spMkLst>
            <pc:docMk/>
            <pc:sldMk cId="3019076448" sldId="268"/>
            <ac:spMk id="27" creationId="{07E4326B-A9D0-233E-85B8-17208AC9D0A1}"/>
          </ac:spMkLst>
        </pc:spChg>
        <pc:spChg chg="mod">
          <ac:chgData name="Marc Witschi" userId="de5b9cf4-3dba-4721-be3e-d48925721734" providerId="ADAL" clId="{64FD3DBF-61C4-7442-B33C-0D92640C39C0}" dt="2023-05-19T11:16:02.177" v="2498" actId="207"/>
          <ac:spMkLst>
            <pc:docMk/>
            <pc:sldMk cId="3019076448" sldId="268"/>
            <ac:spMk id="28" creationId="{7C0BE17D-0A9A-097F-9F15-8F3567C22DE9}"/>
          </ac:spMkLst>
        </pc:spChg>
        <pc:spChg chg="del mod">
          <ac:chgData name="Marc Witschi" userId="de5b9cf4-3dba-4721-be3e-d48925721734" providerId="ADAL" clId="{64FD3DBF-61C4-7442-B33C-0D92640C39C0}" dt="2023-05-22T12:31:39.796" v="2511" actId="478"/>
          <ac:spMkLst>
            <pc:docMk/>
            <pc:sldMk cId="3019076448" sldId="268"/>
            <ac:spMk id="33" creationId="{40B99EAE-7552-77EB-FAC0-F9560878BFCB}"/>
          </ac:spMkLst>
        </pc:spChg>
        <pc:grpChg chg="add mod">
          <ac:chgData name="Marc Witschi" userId="de5b9cf4-3dba-4721-be3e-d48925721734" providerId="ADAL" clId="{64FD3DBF-61C4-7442-B33C-0D92640C39C0}" dt="2023-05-19T08:32:41.186" v="944" actId="1076"/>
          <ac:grpSpMkLst>
            <pc:docMk/>
            <pc:sldMk cId="3019076448" sldId="268"/>
            <ac:grpSpMk id="2" creationId="{6E9AAF3C-31D0-9EFA-87F3-2369134A2513}"/>
          </ac:grpSpMkLst>
        </pc:grpChg>
        <pc:grpChg chg="add mod">
          <ac:chgData name="Marc Witschi" userId="de5b9cf4-3dba-4721-be3e-d48925721734" providerId="ADAL" clId="{64FD3DBF-61C4-7442-B33C-0D92640C39C0}" dt="2023-05-19T11:16:22.688" v="2506" actId="207"/>
          <ac:grpSpMkLst>
            <pc:docMk/>
            <pc:sldMk cId="3019076448" sldId="268"/>
            <ac:grpSpMk id="7" creationId="{EF48F098-66E7-E7CA-7DA0-671A88A38707}"/>
          </ac:grpSpMkLst>
        </pc:grpChg>
        <pc:grpChg chg="add mod">
          <ac:chgData name="Marc Witschi" userId="de5b9cf4-3dba-4721-be3e-d48925721734" providerId="ADAL" clId="{64FD3DBF-61C4-7442-B33C-0D92640C39C0}" dt="2023-05-19T08:32:50.794" v="947" actId="1076"/>
          <ac:grpSpMkLst>
            <pc:docMk/>
            <pc:sldMk cId="3019076448" sldId="268"/>
            <ac:grpSpMk id="11" creationId="{1CE1FEC0-FEEF-5B4A-0212-9BC9A5D52E7F}"/>
          </ac:grpSpMkLst>
        </pc:grpChg>
        <pc:grpChg chg="add mod">
          <ac:chgData name="Marc Witschi" userId="de5b9cf4-3dba-4721-be3e-d48925721734" providerId="ADAL" clId="{64FD3DBF-61C4-7442-B33C-0D92640C39C0}" dt="2023-05-19T11:15:56.740" v="2496" actId="207"/>
          <ac:grpSpMkLst>
            <pc:docMk/>
            <pc:sldMk cId="3019076448" sldId="268"/>
            <ac:grpSpMk id="14" creationId="{1A74B56F-62F2-3359-93E5-496E0B94C17D}"/>
          </ac:grpSpMkLst>
        </pc:grpChg>
        <pc:grpChg chg="add mod">
          <ac:chgData name="Marc Witschi" userId="de5b9cf4-3dba-4721-be3e-d48925721734" providerId="ADAL" clId="{64FD3DBF-61C4-7442-B33C-0D92640C39C0}" dt="2023-05-19T11:15:59.184" v="2497" actId="207"/>
          <ac:grpSpMkLst>
            <pc:docMk/>
            <pc:sldMk cId="3019076448" sldId="268"/>
            <ac:grpSpMk id="17" creationId="{2462C6A1-749C-02FE-F83E-C3494DD99471}"/>
          </ac:grpSpMkLst>
        </pc:grpChg>
        <pc:grpChg chg="add mod">
          <ac:chgData name="Marc Witschi" userId="de5b9cf4-3dba-4721-be3e-d48925721734" providerId="ADAL" clId="{64FD3DBF-61C4-7442-B33C-0D92640C39C0}" dt="2023-05-19T11:16:12.972" v="2502" actId="207"/>
          <ac:grpSpMkLst>
            <pc:docMk/>
            <pc:sldMk cId="3019076448" sldId="268"/>
            <ac:grpSpMk id="20" creationId="{39D3E3BD-D1D9-024C-C046-023A22BFB56B}"/>
          </ac:grpSpMkLst>
        </pc:grpChg>
        <pc:grpChg chg="add mod">
          <ac:chgData name="Marc Witschi" userId="de5b9cf4-3dba-4721-be3e-d48925721734" providerId="ADAL" clId="{64FD3DBF-61C4-7442-B33C-0D92640C39C0}" dt="2023-05-19T11:16:10.517" v="2501" actId="207"/>
          <ac:grpSpMkLst>
            <pc:docMk/>
            <pc:sldMk cId="3019076448" sldId="268"/>
            <ac:grpSpMk id="23" creationId="{1960B430-3BB8-5141-DCE0-8F756E2191B7}"/>
          </ac:grpSpMkLst>
        </pc:grpChg>
        <pc:grpChg chg="add mod">
          <ac:chgData name="Marc Witschi" userId="de5b9cf4-3dba-4721-be3e-d48925721734" providerId="ADAL" clId="{64FD3DBF-61C4-7442-B33C-0D92640C39C0}" dt="2023-05-19T11:16:02.177" v="2498" actId="207"/>
          <ac:grpSpMkLst>
            <pc:docMk/>
            <pc:sldMk cId="3019076448" sldId="268"/>
            <ac:grpSpMk id="26" creationId="{0230E325-8623-6C20-AD3F-9481691824FE}"/>
          </ac:grpSpMkLst>
        </pc:grpChg>
        <pc:picChg chg="mod">
          <ac:chgData name="Marc Witschi" userId="de5b9cf4-3dba-4721-be3e-d48925721734" providerId="ADAL" clId="{64FD3DBF-61C4-7442-B33C-0D92640C39C0}" dt="2023-05-19T08:34:28.705" v="1064" actId="1076"/>
          <ac:picMkLst>
            <pc:docMk/>
            <pc:sldMk cId="3019076448" sldId="268"/>
            <ac:picMk id="3" creationId="{EAE7E439-60B9-A39A-3913-8AEA735A0DB7}"/>
          </ac:picMkLst>
        </pc:picChg>
        <pc:picChg chg="add mod">
          <ac:chgData name="Marc Witschi" userId="de5b9cf4-3dba-4721-be3e-d48925721734" providerId="ADAL" clId="{64FD3DBF-61C4-7442-B33C-0D92640C39C0}" dt="2023-05-19T08:35:57.915" v="1077" actId="1076"/>
          <ac:picMkLst>
            <pc:docMk/>
            <pc:sldMk cId="3019076448" sldId="268"/>
            <ac:picMk id="45" creationId="{617F8145-ADBC-C90A-3B29-F93DA0405E75}"/>
          </ac:picMkLst>
        </pc:picChg>
        <pc:cxnChg chg="add">
          <ac:chgData name="Marc Witschi" userId="de5b9cf4-3dba-4721-be3e-d48925721734" providerId="ADAL" clId="{64FD3DBF-61C4-7442-B33C-0D92640C39C0}" dt="2023-05-19T08:34:40.822" v="1065" actId="11529"/>
          <ac:cxnSpMkLst>
            <pc:docMk/>
            <pc:sldMk cId="3019076448" sldId="268"/>
            <ac:cxnSpMk id="30" creationId="{C08A93F6-1B7E-BE7C-217A-DAC8699A88F6}"/>
          </ac:cxnSpMkLst>
        </pc:cxnChg>
        <pc:cxnChg chg="add">
          <ac:chgData name="Marc Witschi" userId="de5b9cf4-3dba-4721-be3e-d48925721734" providerId="ADAL" clId="{64FD3DBF-61C4-7442-B33C-0D92640C39C0}" dt="2023-05-19T08:34:47.253" v="1066" actId="11529"/>
          <ac:cxnSpMkLst>
            <pc:docMk/>
            <pc:sldMk cId="3019076448" sldId="268"/>
            <ac:cxnSpMk id="32" creationId="{55B006E6-C0EF-0431-5A70-D5C291A08D63}"/>
          </ac:cxnSpMkLst>
        </pc:cxnChg>
        <pc:cxnChg chg="add del mod">
          <ac:chgData name="Marc Witschi" userId="de5b9cf4-3dba-4721-be3e-d48925721734" providerId="ADAL" clId="{64FD3DBF-61C4-7442-B33C-0D92640C39C0}" dt="2023-05-19T08:35:39.679" v="1073" actId="478"/>
          <ac:cxnSpMkLst>
            <pc:docMk/>
            <pc:sldMk cId="3019076448" sldId="268"/>
            <ac:cxnSpMk id="34" creationId="{31D6D452-9A92-8563-8ECB-8E1C85CA573C}"/>
          </ac:cxnSpMkLst>
        </pc:cxnChg>
        <pc:cxnChg chg="add">
          <ac:chgData name="Marc Witschi" userId="de5b9cf4-3dba-4721-be3e-d48925721734" providerId="ADAL" clId="{64FD3DBF-61C4-7442-B33C-0D92640C39C0}" dt="2023-05-19T08:35:05.825" v="1068" actId="11529"/>
          <ac:cxnSpMkLst>
            <pc:docMk/>
            <pc:sldMk cId="3019076448" sldId="268"/>
            <ac:cxnSpMk id="36" creationId="{3E7D8BCE-6CB2-1ACB-2E52-91F42556E811}"/>
          </ac:cxnSpMkLst>
        </pc:cxnChg>
        <pc:cxnChg chg="add">
          <ac:chgData name="Marc Witschi" userId="de5b9cf4-3dba-4721-be3e-d48925721734" providerId="ADAL" clId="{64FD3DBF-61C4-7442-B33C-0D92640C39C0}" dt="2023-05-19T08:35:13.106" v="1069" actId="11529"/>
          <ac:cxnSpMkLst>
            <pc:docMk/>
            <pc:sldMk cId="3019076448" sldId="268"/>
            <ac:cxnSpMk id="38" creationId="{6888342A-D885-6AC4-3FD5-7D4E9C929C20}"/>
          </ac:cxnSpMkLst>
        </pc:cxnChg>
        <pc:cxnChg chg="add">
          <ac:chgData name="Marc Witschi" userId="de5b9cf4-3dba-4721-be3e-d48925721734" providerId="ADAL" clId="{64FD3DBF-61C4-7442-B33C-0D92640C39C0}" dt="2023-05-19T08:35:19.877" v="1070" actId="11529"/>
          <ac:cxnSpMkLst>
            <pc:docMk/>
            <pc:sldMk cId="3019076448" sldId="268"/>
            <ac:cxnSpMk id="40" creationId="{686416D4-3D72-914E-D2CF-FA9223D91E31}"/>
          </ac:cxnSpMkLst>
        </pc:cxnChg>
        <pc:cxnChg chg="add">
          <ac:chgData name="Marc Witschi" userId="de5b9cf4-3dba-4721-be3e-d48925721734" providerId="ADAL" clId="{64FD3DBF-61C4-7442-B33C-0D92640C39C0}" dt="2023-05-19T08:35:26.188" v="1071" actId="11529"/>
          <ac:cxnSpMkLst>
            <pc:docMk/>
            <pc:sldMk cId="3019076448" sldId="268"/>
            <ac:cxnSpMk id="42" creationId="{E588FB7D-6B72-9015-C458-BFD536D34BD6}"/>
          </ac:cxnSpMkLst>
        </pc:cxnChg>
        <pc:cxnChg chg="add">
          <ac:chgData name="Marc Witschi" userId="de5b9cf4-3dba-4721-be3e-d48925721734" providerId="ADAL" clId="{64FD3DBF-61C4-7442-B33C-0D92640C39C0}" dt="2023-05-19T08:35:33.937" v="1072" actId="11529"/>
          <ac:cxnSpMkLst>
            <pc:docMk/>
            <pc:sldMk cId="3019076448" sldId="268"/>
            <ac:cxnSpMk id="44" creationId="{63E22ECC-997E-65DA-CAA5-66003B9821F5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arc Witschi" userId="de5b9cf4-3dba-4721-be3e-d48925721734" providerId="ADAL" clId="{64FD3DBF-61C4-7442-B33C-0D92640C39C0}" dt="2023-05-19T09:25:09.333" v="2437"/>
              <pc2:cmMkLst xmlns:pc2="http://schemas.microsoft.com/office/powerpoint/2019/9/main/command">
                <pc:docMk/>
                <pc:sldMk cId="3019076448" sldId="268"/>
                <pc2:cmMk id="{F22E5088-84E1-48B5-9540-EC5EC8330D0F}"/>
              </pc2:cmMkLst>
            </pc226:cmChg>
          </p:ext>
        </pc:extLst>
      </pc:sldChg>
      <pc:sldChg chg="addSp delSp modSp mod modNotesTx">
        <pc:chgData name="Marc Witschi" userId="de5b9cf4-3dba-4721-be3e-d48925721734" providerId="ADAL" clId="{64FD3DBF-61C4-7442-B33C-0D92640C39C0}" dt="2023-05-22T12:31:56.458" v="2516"/>
        <pc:sldMkLst>
          <pc:docMk/>
          <pc:sldMk cId="542176902" sldId="269"/>
        </pc:sldMkLst>
        <pc:spChg chg="del mod">
          <ac:chgData name="Marc Witschi" userId="de5b9cf4-3dba-4721-be3e-d48925721734" providerId="ADAL" clId="{64FD3DBF-61C4-7442-B33C-0D92640C39C0}" dt="2023-05-19T08:45:53.547" v="1363" actId="478"/>
          <ac:spMkLst>
            <pc:docMk/>
            <pc:sldMk cId="542176902" sldId="269"/>
            <ac:spMk id="4" creationId="{4780322F-C0D0-6AD6-379C-7FE27C2CE2E3}"/>
          </ac:spMkLst>
        </pc:spChg>
        <pc:spChg chg="del mod">
          <ac:chgData name="Marc Witschi" userId="de5b9cf4-3dba-4721-be3e-d48925721734" providerId="ADAL" clId="{64FD3DBF-61C4-7442-B33C-0D92640C39C0}" dt="2023-05-22T12:31:54.831" v="2515" actId="478"/>
          <ac:spMkLst>
            <pc:docMk/>
            <pc:sldMk cId="542176902" sldId="269"/>
            <ac:spMk id="6" creationId="{59F009D5-6E90-7913-BF3A-7DA41D5937DA}"/>
          </ac:spMkLst>
        </pc:spChg>
        <pc:spChg chg="add del mod">
          <ac:chgData name="Marc Witschi" userId="de5b9cf4-3dba-4721-be3e-d48925721734" providerId="ADAL" clId="{64FD3DBF-61C4-7442-B33C-0D92640C39C0}" dt="2023-05-19T08:36:49.989" v="1118" actId="20577"/>
          <ac:spMkLst>
            <pc:docMk/>
            <pc:sldMk cId="542176902" sldId="269"/>
            <ac:spMk id="8" creationId="{71B6C932-77CA-44DD-F0EA-C2E8C6444F6D}"/>
          </ac:spMkLst>
        </pc:spChg>
        <pc:graphicFrameChg chg="add mod modGraphic">
          <ac:chgData name="Marc Witschi" userId="de5b9cf4-3dba-4721-be3e-d48925721734" providerId="ADAL" clId="{64FD3DBF-61C4-7442-B33C-0D92640C39C0}" dt="2023-05-19T08:45:59.164" v="1364" actId="1076"/>
          <ac:graphicFrameMkLst>
            <pc:docMk/>
            <pc:sldMk cId="542176902" sldId="269"/>
            <ac:graphicFrameMk id="2" creationId="{6E8D62E0-0871-09C8-43E2-D5539429477E}"/>
          </ac:graphicFrameMkLst>
        </pc:graphicFrameChg>
        <pc:picChg chg="mod">
          <ac:chgData name="Marc Witschi" userId="de5b9cf4-3dba-4721-be3e-d48925721734" providerId="ADAL" clId="{64FD3DBF-61C4-7442-B33C-0D92640C39C0}" dt="2023-05-22T12:31:52.299" v="2514" actId="1076"/>
          <ac:picMkLst>
            <pc:docMk/>
            <pc:sldMk cId="542176902" sldId="269"/>
            <ac:picMk id="3" creationId="{EAE7E439-60B9-A39A-3913-8AEA735A0DB7}"/>
          </ac:picMkLst>
        </pc:picChg>
        <pc:picChg chg="add mod">
          <ac:chgData name="Marc Witschi" userId="de5b9cf4-3dba-4721-be3e-d48925721734" providerId="ADAL" clId="{64FD3DBF-61C4-7442-B33C-0D92640C39C0}" dt="2023-05-19T08:46:02.546" v="1365" actId="1076"/>
          <ac:picMkLst>
            <pc:docMk/>
            <pc:sldMk cId="542176902" sldId="269"/>
            <ac:picMk id="5" creationId="{B89670AC-3F0C-3315-C6D6-183E98379C8D}"/>
          </ac:picMkLst>
        </pc:picChg>
      </pc:sldChg>
      <pc:sldChg chg="addSp delSp modSp mod modNotesTx">
        <pc:chgData name="Marc Witschi" userId="de5b9cf4-3dba-4721-be3e-d48925721734" providerId="ADAL" clId="{64FD3DBF-61C4-7442-B33C-0D92640C39C0}" dt="2023-05-22T12:32:19.776" v="2519"/>
        <pc:sldMkLst>
          <pc:docMk/>
          <pc:sldMk cId="3218814203" sldId="270"/>
        </pc:sldMkLst>
        <pc:spChg chg="del">
          <ac:chgData name="Marc Witschi" userId="de5b9cf4-3dba-4721-be3e-d48925721734" providerId="ADAL" clId="{64FD3DBF-61C4-7442-B33C-0D92640C39C0}" dt="2023-05-19T08:44:20.897" v="1293" actId="478"/>
          <ac:spMkLst>
            <pc:docMk/>
            <pc:sldMk cId="3218814203" sldId="270"/>
            <ac:spMk id="4" creationId="{85A78C1F-A8EE-610E-2D16-BE627B8E232F}"/>
          </ac:spMkLst>
        </pc:spChg>
        <pc:spChg chg="mod">
          <ac:chgData name="Marc Witschi" userId="de5b9cf4-3dba-4721-be3e-d48925721734" providerId="ADAL" clId="{64FD3DBF-61C4-7442-B33C-0D92640C39C0}" dt="2023-05-19T08:44:38.385" v="1294"/>
          <ac:spMkLst>
            <pc:docMk/>
            <pc:sldMk cId="3218814203" sldId="270"/>
            <ac:spMk id="5" creationId="{4681DCE8-DBA8-ABBF-67A9-9D41600CE97C}"/>
          </ac:spMkLst>
        </pc:spChg>
        <pc:spChg chg="del mod">
          <ac:chgData name="Marc Witschi" userId="de5b9cf4-3dba-4721-be3e-d48925721734" providerId="ADAL" clId="{64FD3DBF-61C4-7442-B33C-0D92640C39C0}" dt="2023-05-22T12:32:17.536" v="2518" actId="478"/>
          <ac:spMkLst>
            <pc:docMk/>
            <pc:sldMk cId="3218814203" sldId="270"/>
            <ac:spMk id="5" creationId="{E7D8EE33-0B5A-8B96-62CF-D0D81E786E6C}"/>
          </ac:spMkLst>
        </pc:spChg>
        <pc:spChg chg="mod">
          <ac:chgData name="Marc Witschi" userId="de5b9cf4-3dba-4721-be3e-d48925721734" providerId="ADAL" clId="{64FD3DBF-61C4-7442-B33C-0D92640C39C0}" dt="2023-05-19T08:44:56.579" v="1318" actId="14100"/>
          <ac:spMkLst>
            <pc:docMk/>
            <pc:sldMk cId="3218814203" sldId="270"/>
            <ac:spMk id="6" creationId="{7FADFFBF-CF9E-E74B-8F82-BE32F6F7ACC2}"/>
          </ac:spMkLst>
        </pc:spChg>
        <pc:spChg chg="mod">
          <ac:chgData name="Marc Witschi" userId="de5b9cf4-3dba-4721-be3e-d48925721734" providerId="ADAL" clId="{64FD3DBF-61C4-7442-B33C-0D92640C39C0}" dt="2023-05-19T08:36:59.414" v="1122" actId="6549"/>
          <ac:spMkLst>
            <pc:docMk/>
            <pc:sldMk cId="3218814203" sldId="270"/>
            <ac:spMk id="8" creationId="{71B6C932-77CA-44DD-F0EA-C2E8C6444F6D}"/>
          </ac:spMkLst>
        </pc:spChg>
        <pc:spChg chg="mod">
          <ac:chgData name="Marc Witschi" userId="de5b9cf4-3dba-4721-be3e-d48925721734" providerId="ADAL" clId="{64FD3DBF-61C4-7442-B33C-0D92640C39C0}" dt="2023-05-19T08:44:38.385" v="1294"/>
          <ac:spMkLst>
            <pc:docMk/>
            <pc:sldMk cId="3218814203" sldId="270"/>
            <ac:spMk id="9" creationId="{53763E0E-C2FA-0188-BD62-B62BC906ED63}"/>
          </ac:spMkLst>
        </pc:spChg>
        <pc:spChg chg="mod">
          <ac:chgData name="Marc Witschi" userId="de5b9cf4-3dba-4721-be3e-d48925721734" providerId="ADAL" clId="{64FD3DBF-61C4-7442-B33C-0D92640C39C0}" dt="2023-05-19T08:45:26.853" v="1357" actId="1076"/>
          <ac:spMkLst>
            <pc:docMk/>
            <pc:sldMk cId="3218814203" sldId="270"/>
            <ac:spMk id="10" creationId="{38AD23F8-73CD-8DF0-F8C0-8ADBAA65E445}"/>
          </ac:spMkLst>
        </pc:spChg>
        <pc:spChg chg="mod">
          <ac:chgData name="Marc Witschi" userId="de5b9cf4-3dba-4721-be3e-d48925721734" providerId="ADAL" clId="{64FD3DBF-61C4-7442-B33C-0D92640C39C0}" dt="2023-05-19T08:46:32.072" v="1370"/>
          <ac:spMkLst>
            <pc:docMk/>
            <pc:sldMk cId="3218814203" sldId="270"/>
            <ac:spMk id="13" creationId="{180DC1B1-1A97-EDF9-3DE1-49D5FDCECADD}"/>
          </ac:spMkLst>
        </pc:spChg>
        <pc:spChg chg="mod">
          <ac:chgData name="Marc Witschi" userId="de5b9cf4-3dba-4721-be3e-d48925721734" providerId="ADAL" clId="{64FD3DBF-61C4-7442-B33C-0D92640C39C0}" dt="2023-05-19T08:47:06.352" v="1416" actId="14100"/>
          <ac:spMkLst>
            <pc:docMk/>
            <pc:sldMk cId="3218814203" sldId="270"/>
            <ac:spMk id="14" creationId="{2465B588-1BA9-0508-E15C-F5C61CA285D0}"/>
          </ac:spMkLst>
        </pc:spChg>
        <pc:spChg chg="mod">
          <ac:chgData name="Marc Witschi" userId="de5b9cf4-3dba-4721-be3e-d48925721734" providerId="ADAL" clId="{64FD3DBF-61C4-7442-B33C-0D92640C39C0}" dt="2023-05-19T08:47:09.980" v="1418"/>
          <ac:spMkLst>
            <pc:docMk/>
            <pc:sldMk cId="3218814203" sldId="270"/>
            <ac:spMk id="16" creationId="{474301F7-F4A8-7F12-DA37-274E85A0D55F}"/>
          </ac:spMkLst>
        </pc:spChg>
        <pc:spChg chg="mod">
          <ac:chgData name="Marc Witschi" userId="de5b9cf4-3dba-4721-be3e-d48925721734" providerId="ADAL" clId="{64FD3DBF-61C4-7442-B33C-0D92640C39C0}" dt="2023-05-19T08:47:34.670" v="1470" actId="20577"/>
          <ac:spMkLst>
            <pc:docMk/>
            <pc:sldMk cId="3218814203" sldId="270"/>
            <ac:spMk id="17" creationId="{22ED4477-22A3-EFCB-66B8-AE2F3616D266}"/>
          </ac:spMkLst>
        </pc:spChg>
        <pc:spChg chg="mod">
          <ac:chgData name="Marc Witschi" userId="de5b9cf4-3dba-4721-be3e-d48925721734" providerId="ADAL" clId="{64FD3DBF-61C4-7442-B33C-0D92640C39C0}" dt="2023-05-19T08:47:36.783" v="1471"/>
          <ac:spMkLst>
            <pc:docMk/>
            <pc:sldMk cId="3218814203" sldId="270"/>
            <ac:spMk id="19" creationId="{48E5B2D7-3A68-8B65-86E4-A3703A620344}"/>
          </ac:spMkLst>
        </pc:spChg>
        <pc:spChg chg="mod">
          <ac:chgData name="Marc Witschi" userId="de5b9cf4-3dba-4721-be3e-d48925721734" providerId="ADAL" clId="{64FD3DBF-61C4-7442-B33C-0D92640C39C0}" dt="2023-05-19T08:48:16.543" v="1545" actId="1076"/>
          <ac:spMkLst>
            <pc:docMk/>
            <pc:sldMk cId="3218814203" sldId="270"/>
            <ac:spMk id="20" creationId="{0315D440-9F05-2694-A48C-087DFFC28A17}"/>
          </ac:spMkLst>
        </pc:spChg>
        <pc:spChg chg="mod">
          <ac:chgData name="Marc Witschi" userId="de5b9cf4-3dba-4721-be3e-d48925721734" providerId="ADAL" clId="{64FD3DBF-61C4-7442-B33C-0D92640C39C0}" dt="2023-05-19T11:15:46.831" v="2494" actId="207"/>
          <ac:spMkLst>
            <pc:docMk/>
            <pc:sldMk cId="3218814203" sldId="270"/>
            <ac:spMk id="22" creationId="{1B8E8B6B-F1F8-8418-F54A-5A2B905A8FCD}"/>
          </ac:spMkLst>
        </pc:spChg>
        <pc:spChg chg="mod">
          <ac:chgData name="Marc Witschi" userId="de5b9cf4-3dba-4721-be3e-d48925721734" providerId="ADAL" clId="{64FD3DBF-61C4-7442-B33C-0D92640C39C0}" dt="2023-05-19T11:15:46.831" v="2494" actId="207"/>
          <ac:spMkLst>
            <pc:docMk/>
            <pc:sldMk cId="3218814203" sldId="270"/>
            <ac:spMk id="23" creationId="{2684F6A4-834B-978F-AEA7-8AB91B552CA3}"/>
          </ac:spMkLst>
        </pc:spChg>
        <pc:spChg chg="mod">
          <ac:chgData name="Marc Witschi" userId="de5b9cf4-3dba-4721-be3e-d48925721734" providerId="ADAL" clId="{64FD3DBF-61C4-7442-B33C-0D92640C39C0}" dt="2023-05-19T11:15:49.076" v="2495" actId="207"/>
          <ac:spMkLst>
            <pc:docMk/>
            <pc:sldMk cId="3218814203" sldId="270"/>
            <ac:spMk id="25" creationId="{5293E8EE-FB40-2753-C706-D065224AA51D}"/>
          </ac:spMkLst>
        </pc:spChg>
        <pc:spChg chg="mod">
          <ac:chgData name="Marc Witschi" userId="de5b9cf4-3dba-4721-be3e-d48925721734" providerId="ADAL" clId="{64FD3DBF-61C4-7442-B33C-0D92640C39C0}" dt="2023-05-19T11:15:49.076" v="2495" actId="207"/>
          <ac:spMkLst>
            <pc:docMk/>
            <pc:sldMk cId="3218814203" sldId="270"/>
            <ac:spMk id="26" creationId="{8EBE0020-C782-203D-870B-7EF379BDB71D}"/>
          </ac:spMkLst>
        </pc:spChg>
        <pc:spChg chg="mod">
          <ac:chgData name="Marc Witschi" userId="de5b9cf4-3dba-4721-be3e-d48925721734" providerId="ADAL" clId="{64FD3DBF-61C4-7442-B33C-0D92640C39C0}" dt="2023-05-19T11:15:37.602" v="2491" actId="207"/>
          <ac:spMkLst>
            <pc:docMk/>
            <pc:sldMk cId="3218814203" sldId="270"/>
            <ac:spMk id="28" creationId="{E531CE92-EBCE-08F2-534F-E21E83127794}"/>
          </ac:spMkLst>
        </pc:spChg>
        <pc:spChg chg="mod">
          <ac:chgData name="Marc Witschi" userId="de5b9cf4-3dba-4721-be3e-d48925721734" providerId="ADAL" clId="{64FD3DBF-61C4-7442-B33C-0D92640C39C0}" dt="2023-05-19T11:15:37.602" v="2491" actId="207"/>
          <ac:spMkLst>
            <pc:docMk/>
            <pc:sldMk cId="3218814203" sldId="270"/>
            <ac:spMk id="29" creationId="{6BAF7100-495E-774F-3788-06F26EE7570B}"/>
          </ac:spMkLst>
        </pc:spChg>
        <pc:spChg chg="mod">
          <ac:chgData name="Marc Witschi" userId="de5b9cf4-3dba-4721-be3e-d48925721734" providerId="ADAL" clId="{64FD3DBF-61C4-7442-B33C-0D92640C39C0}" dt="2023-05-19T11:15:40.443" v="2492" actId="207"/>
          <ac:spMkLst>
            <pc:docMk/>
            <pc:sldMk cId="3218814203" sldId="270"/>
            <ac:spMk id="31" creationId="{A774654A-4C8D-E950-C1BA-36C10F2EF0C0}"/>
          </ac:spMkLst>
        </pc:spChg>
        <pc:spChg chg="mod">
          <ac:chgData name="Marc Witschi" userId="de5b9cf4-3dba-4721-be3e-d48925721734" providerId="ADAL" clId="{64FD3DBF-61C4-7442-B33C-0D92640C39C0}" dt="2023-05-19T11:15:40.443" v="2492" actId="207"/>
          <ac:spMkLst>
            <pc:docMk/>
            <pc:sldMk cId="3218814203" sldId="270"/>
            <ac:spMk id="32" creationId="{C556FA31-E409-4292-EFFD-CA0059A4C352}"/>
          </ac:spMkLst>
        </pc:spChg>
        <pc:spChg chg="mod">
          <ac:chgData name="Marc Witschi" userId="de5b9cf4-3dba-4721-be3e-d48925721734" providerId="ADAL" clId="{64FD3DBF-61C4-7442-B33C-0D92640C39C0}" dt="2023-05-19T11:15:42.494" v="2493" actId="207"/>
          <ac:spMkLst>
            <pc:docMk/>
            <pc:sldMk cId="3218814203" sldId="270"/>
            <ac:spMk id="34" creationId="{25DB7493-8690-8F32-EF02-F5EB5CB74FDF}"/>
          </ac:spMkLst>
        </pc:spChg>
        <pc:spChg chg="mod">
          <ac:chgData name="Marc Witschi" userId="de5b9cf4-3dba-4721-be3e-d48925721734" providerId="ADAL" clId="{64FD3DBF-61C4-7442-B33C-0D92640C39C0}" dt="2023-05-19T11:15:42.494" v="2493" actId="207"/>
          <ac:spMkLst>
            <pc:docMk/>
            <pc:sldMk cId="3218814203" sldId="270"/>
            <ac:spMk id="35" creationId="{B20095D8-2FD7-6ACE-8F7F-C737B093489C}"/>
          </ac:spMkLst>
        </pc:spChg>
        <pc:grpChg chg="add del mod">
          <ac:chgData name="Marc Witschi" userId="de5b9cf4-3dba-4721-be3e-d48925721734" providerId="ADAL" clId="{64FD3DBF-61C4-7442-B33C-0D92640C39C0}" dt="2023-05-19T08:45:33.136" v="1359" actId="478"/>
          <ac:grpSpMkLst>
            <pc:docMk/>
            <pc:sldMk cId="3218814203" sldId="270"/>
            <ac:grpSpMk id="2" creationId="{E194E785-A15E-6C42-5157-89209213920D}"/>
          </ac:grpSpMkLst>
        </pc:grpChg>
        <pc:grpChg chg="add mod">
          <ac:chgData name="Marc Witschi" userId="de5b9cf4-3dba-4721-be3e-d48925721734" providerId="ADAL" clId="{64FD3DBF-61C4-7442-B33C-0D92640C39C0}" dt="2023-05-19T08:57:08.965" v="1785" actId="1076"/>
          <ac:grpSpMkLst>
            <pc:docMk/>
            <pc:sldMk cId="3218814203" sldId="270"/>
            <ac:grpSpMk id="7" creationId="{C133D26D-29E1-DB78-2E34-8543013564C5}"/>
          </ac:grpSpMkLst>
        </pc:grpChg>
        <pc:grpChg chg="add mod">
          <ac:chgData name="Marc Witschi" userId="de5b9cf4-3dba-4721-be3e-d48925721734" providerId="ADAL" clId="{64FD3DBF-61C4-7442-B33C-0D92640C39C0}" dt="2023-05-19T08:48:28.221" v="1546" actId="1076"/>
          <ac:grpSpMkLst>
            <pc:docMk/>
            <pc:sldMk cId="3218814203" sldId="270"/>
            <ac:grpSpMk id="12" creationId="{AD3B5A05-AB48-FE67-7626-34D3193F5EA9}"/>
          </ac:grpSpMkLst>
        </pc:grpChg>
        <pc:grpChg chg="add mod">
          <ac:chgData name="Marc Witschi" userId="de5b9cf4-3dba-4721-be3e-d48925721734" providerId="ADAL" clId="{64FD3DBF-61C4-7442-B33C-0D92640C39C0}" dt="2023-05-19T08:56:56.423" v="1782" actId="1076"/>
          <ac:grpSpMkLst>
            <pc:docMk/>
            <pc:sldMk cId="3218814203" sldId="270"/>
            <ac:grpSpMk id="15" creationId="{6DD315E1-3231-E1B0-79E6-FE661F13BC54}"/>
          </ac:grpSpMkLst>
        </pc:grpChg>
        <pc:grpChg chg="add mod">
          <ac:chgData name="Marc Witschi" userId="de5b9cf4-3dba-4721-be3e-d48925721734" providerId="ADAL" clId="{64FD3DBF-61C4-7442-B33C-0D92640C39C0}" dt="2023-05-19T08:56:46.549" v="1779" actId="1076"/>
          <ac:grpSpMkLst>
            <pc:docMk/>
            <pc:sldMk cId="3218814203" sldId="270"/>
            <ac:grpSpMk id="18" creationId="{65A299AB-4292-F8E7-3740-0A291D301006}"/>
          </ac:grpSpMkLst>
        </pc:grpChg>
        <pc:grpChg chg="add mod">
          <ac:chgData name="Marc Witschi" userId="de5b9cf4-3dba-4721-be3e-d48925721734" providerId="ADAL" clId="{64FD3DBF-61C4-7442-B33C-0D92640C39C0}" dt="2023-05-19T11:15:46.831" v="2494" actId="207"/>
          <ac:grpSpMkLst>
            <pc:docMk/>
            <pc:sldMk cId="3218814203" sldId="270"/>
            <ac:grpSpMk id="21" creationId="{530E578F-0D8B-F494-6F97-03E6ED948DE7}"/>
          </ac:grpSpMkLst>
        </pc:grpChg>
        <pc:grpChg chg="add mod">
          <ac:chgData name="Marc Witschi" userId="de5b9cf4-3dba-4721-be3e-d48925721734" providerId="ADAL" clId="{64FD3DBF-61C4-7442-B33C-0D92640C39C0}" dt="2023-05-19T11:15:49.076" v="2495" actId="207"/>
          <ac:grpSpMkLst>
            <pc:docMk/>
            <pc:sldMk cId="3218814203" sldId="270"/>
            <ac:grpSpMk id="24" creationId="{B193F37F-88B3-2F3B-2CE1-B7088708154F}"/>
          </ac:grpSpMkLst>
        </pc:grpChg>
        <pc:grpChg chg="add mod">
          <ac:chgData name="Marc Witschi" userId="de5b9cf4-3dba-4721-be3e-d48925721734" providerId="ADAL" clId="{64FD3DBF-61C4-7442-B33C-0D92640C39C0}" dt="2023-05-19T11:15:37.602" v="2491" actId="207"/>
          <ac:grpSpMkLst>
            <pc:docMk/>
            <pc:sldMk cId="3218814203" sldId="270"/>
            <ac:grpSpMk id="27" creationId="{9EBD92B9-D77E-A9B9-9037-3C3EC7DBCF98}"/>
          </ac:grpSpMkLst>
        </pc:grpChg>
        <pc:grpChg chg="add mod">
          <ac:chgData name="Marc Witschi" userId="de5b9cf4-3dba-4721-be3e-d48925721734" providerId="ADAL" clId="{64FD3DBF-61C4-7442-B33C-0D92640C39C0}" dt="2023-05-19T11:15:40.443" v="2492" actId="207"/>
          <ac:grpSpMkLst>
            <pc:docMk/>
            <pc:sldMk cId="3218814203" sldId="270"/>
            <ac:grpSpMk id="30" creationId="{1CA5DB83-B7C3-AA25-0162-B3C6BCF7FAFB}"/>
          </ac:grpSpMkLst>
        </pc:grpChg>
        <pc:grpChg chg="add mod">
          <ac:chgData name="Marc Witschi" userId="de5b9cf4-3dba-4721-be3e-d48925721734" providerId="ADAL" clId="{64FD3DBF-61C4-7442-B33C-0D92640C39C0}" dt="2023-05-19T11:15:42.494" v="2493" actId="207"/>
          <ac:grpSpMkLst>
            <pc:docMk/>
            <pc:sldMk cId="3218814203" sldId="270"/>
            <ac:grpSpMk id="33" creationId="{3C4649AA-48FE-3962-4470-7BCCB156FE37}"/>
          </ac:grpSpMkLst>
        </pc:grpChg>
        <pc:picChg chg="mod">
          <ac:chgData name="Marc Witschi" userId="de5b9cf4-3dba-4721-be3e-d48925721734" providerId="ADAL" clId="{64FD3DBF-61C4-7442-B33C-0D92640C39C0}" dt="2023-05-19T08:56:42.731" v="1778" actId="1076"/>
          <ac:picMkLst>
            <pc:docMk/>
            <pc:sldMk cId="3218814203" sldId="270"/>
            <ac:picMk id="3" creationId="{EAE7E439-60B9-A39A-3913-8AEA735A0DB7}"/>
          </ac:picMkLst>
        </pc:picChg>
        <pc:picChg chg="add mod">
          <ac:chgData name="Marc Witschi" userId="de5b9cf4-3dba-4721-be3e-d48925721734" providerId="ADAL" clId="{64FD3DBF-61C4-7442-B33C-0D92640C39C0}" dt="2023-05-19T08:56:42.195" v="1777" actId="1076"/>
          <ac:picMkLst>
            <pc:docMk/>
            <pc:sldMk cId="3218814203" sldId="270"/>
            <ac:picMk id="11" creationId="{4AD18814-5F59-6B6E-FE9A-EF02AB81ACF8}"/>
          </ac:picMkLst>
        </pc:picChg>
        <pc:cxnChg chg="add mod">
          <ac:chgData name="Marc Witschi" userId="de5b9cf4-3dba-4721-be3e-d48925721734" providerId="ADAL" clId="{64FD3DBF-61C4-7442-B33C-0D92640C39C0}" dt="2023-05-19T08:57:08.965" v="1785" actId="1076"/>
          <ac:cxnSpMkLst>
            <pc:docMk/>
            <pc:sldMk cId="3218814203" sldId="270"/>
            <ac:cxnSpMk id="37" creationId="{254206C7-308F-2CCE-88EC-ED8FFC9AC49C}"/>
          </ac:cxnSpMkLst>
        </pc:cxnChg>
        <pc:cxnChg chg="add mod">
          <ac:chgData name="Marc Witschi" userId="de5b9cf4-3dba-4721-be3e-d48925721734" providerId="ADAL" clId="{64FD3DBF-61C4-7442-B33C-0D92640C39C0}" dt="2023-05-19T08:56:52.972" v="1781" actId="1076"/>
          <ac:cxnSpMkLst>
            <pc:docMk/>
            <pc:sldMk cId="3218814203" sldId="270"/>
            <ac:cxnSpMk id="40" creationId="{7A12BFAB-5351-2714-ECD7-F3D752B5FB3D}"/>
          </ac:cxnSpMkLst>
        </pc:cxnChg>
        <pc:cxnChg chg="add mod">
          <ac:chgData name="Marc Witschi" userId="de5b9cf4-3dba-4721-be3e-d48925721734" providerId="ADAL" clId="{64FD3DBF-61C4-7442-B33C-0D92640C39C0}" dt="2023-05-19T08:56:56.423" v="1782" actId="1076"/>
          <ac:cxnSpMkLst>
            <pc:docMk/>
            <pc:sldMk cId="3218814203" sldId="270"/>
            <ac:cxnSpMk id="42" creationId="{70008604-B826-71B2-492A-A037542EF9BD}"/>
          </ac:cxnSpMkLst>
        </pc:cxnChg>
        <pc:cxnChg chg="add mod">
          <ac:chgData name="Marc Witschi" userId="de5b9cf4-3dba-4721-be3e-d48925721734" providerId="ADAL" clId="{64FD3DBF-61C4-7442-B33C-0D92640C39C0}" dt="2023-05-19T08:57:05.913" v="1784" actId="14100"/>
          <ac:cxnSpMkLst>
            <pc:docMk/>
            <pc:sldMk cId="3218814203" sldId="270"/>
            <ac:cxnSpMk id="44" creationId="{5837DC1B-BEAF-86D8-434D-911B856C22A2}"/>
          </ac:cxnSpMkLst>
        </pc:cxnChg>
        <pc:cxnChg chg="add mod">
          <ac:chgData name="Marc Witschi" userId="de5b9cf4-3dba-4721-be3e-d48925721734" providerId="ADAL" clId="{64FD3DBF-61C4-7442-B33C-0D92640C39C0}" dt="2023-05-19T08:57:01.328" v="1783" actId="14100"/>
          <ac:cxnSpMkLst>
            <pc:docMk/>
            <pc:sldMk cId="3218814203" sldId="270"/>
            <ac:cxnSpMk id="46" creationId="{76D5E25A-2B23-E64B-8843-0A3C18D9EA4F}"/>
          </ac:cxnSpMkLst>
        </pc:cxnChg>
        <pc:cxnChg chg="add mod">
          <ac:chgData name="Marc Witschi" userId="de5b9cf4-3dba-4721-be3e-d48925721734" providerId="ADAL" clId="{64FD3DBF-61C4-7442-B33C-0D92640C39C0}" dt="2023-05-19T08:57:14.239" v="1786" actId="14100"/>
          <ac:cxnSpMkLst>
            <pc:docMk/>
            <pc:sldMk cId="3218814203" sldId="270"/>
            <ac:cxnSpMk id="48" creationId="{FCD6B73E-3FAC-AE2E-F1C9-69E9E51D779A}"/>
          </ac:cxnSpMkLst>
        </pc:cxnChg>
        <pc:cxnChg chg="add mod">
          <ac:chgData name="Marc Witschi" userId="de5b9cf4-3dba-4721-be3e-d48925721734" providerId="ADAL" clId="{64FD3DBF-61C4-7442-B33C-0D92640C39C0}" dt="2023-05-19T08:57:08.965" v="1785" actId="1076"/>
          <ac:cxnSpMkLst>
            <pc:docMk/>
            <pc:sldMk cId="3218814203" sldId="270"/>
            <ac:cxnSpMk id="50" creationId="{8D44968D-63EE-6843-F619-A54AEA3F8082}"/>
          </ac:cxnSpMkLst>
        </pc:cxnChg>
        <pc:cxnChg chg="add">
          <ac:chgData name="Marc Witschi" userId="de5b9cf4-3dba-4721-be3e-d48925721734" providerId="ADAL" clId="{64FD3DBF-61C4-7442-B33C-0D92640C39C0}" dt="2023-05-19T08:56:25.846" v="1775" actId="11529"/>
          <ac:cxnSpMkLst>
            <pc:docMk/>
            <pc:sldMk cId="3218814203" sldId="270"/>
            <ac:cxnSpMk id="52" creationId="{5E57CEC4-7126-433C-7CF0-78F79B8F8572}"/>
          </ac:cxnSpMkLst>
        </pc:cxnChg>
        <pc:cxnChg chg="add">
          <ac:chgData name="Marc Witschi" userId="de5b9cf4-3dba-4721-be3e-d48925721734" providerId="ADAL" clId="{64FD3DBF-61C4-7442-B33C-0D92640C39C0}" dt="2023-05-19T08:56:33.586" v="1776" actId="11529"/>
          <ac:cxnSpMkLst>
            <pc:docMk/>
            <pc:sldMk cId="3218814203" sldId="270"/>
            <ac:cxnSpMk id="54" creationId="{A4674CE4-D970-12AC-CAD7-572878BF395D}"/>
          </ac:cxnSpMkLst>
        </pc:cxnChg>
      </pc:sldChg>
      <pc:sldChg chg="addSp delSp modSp mod">
        <pc:chgData name="Marc Witschi" userId="de5b9cf4-3dba-4721-be3e-d48925721734" providerId="ADAL" clId="{64FD3DBF-61C4-7442-B33C-0D92640C39C0}" dt="2023-05-19T11:14:43.662" v="2490" actId="14100"/>
        <pc:sldMkLst>
          <pc:docMk/>
          <pc:sldMk cId="2839676400" sldId="279"/>
        </pc:sldMkLst>
        <pc:spChg chg="mod">
          <ac:chgData name="Marc Witschi" userId="de5b9cf4-3dba-4721-be3e-d48925721734" providerId="ADAL" clId="{64FD3DBF-61C4-7442-B33C-0D92640C39C0}" dt="2023-05-19T09:16:29.195" v="2436" actId="20577"/>
          <ac:spMkLst>
            <pc:docMk/>
            <pc:sldMk cId="2839676400" sldId="279"/>
            <ac:spMk id="4" creationId="{ADC31F6D-DA2B-21EC-76F6-DE1F2FA2B563}"/>
          </ac:spMkLst>
        </pc:spChg>
        <pc:spChg chg="mod">
          <ac:chgData name="Marc Witschi" userId="de5b9cf4-3dba-4721-be3e-d48925721734" providerId="ADAL" clId="{64FD3DBF-61C4-7442-B33C-0D92640C39C0}" dt="2023-05-19T08:31:22.576" v="875"/>
          <ac:spMkLst>
            <pc:docMk/>
            <pc:sldMk cId="2839676400" sldId="279"/>
            <ac:spMk id="5" creationId="{CDCF3FA0-700E-9631-FEE2-9076C2A004E2}"/>
          </ac:spMkLst>
        </pc:spChg>
        <pc:spChg chg="mod">
          <ac:chgData name="Marc Witschi" userId="de5b9cf4-3dba-4721-be3e-d48925721734" providerId="ADAL" clId="{64FD3DBF-61C4-7442-B33C-0D92640C39C0}" dt="2023-05-19T08:31:28.013" v="888" actId="20577"/>
          <ac:spMkLst>
            <pc:docMk/>
            <pc:sldMk cId="2839676400" sldId="279"/>
            <ac:spMk id="6" creationId="{39C0A03B-D9CD-39F7-7E3D-B97346BE82F4}"/>
          </ac:spMkLst>
        </pc:spChg>
        <pc:spChg chg="mod">
          <ac:chgData name="Marc Witschi" userId="de5b9cf4-3dba-4721-be3e-d48925721734" providerId="ADAL" clId="{64FD3DBF-61C4-7442-B33C-0D92640C39C0}" dt="2023-05-19T08:36:26.596" v="1113" actId="20577"/>
          <ac:spMkLst>
            <pc:docMk/>
            <pc:sldMk cId="2839676400" sldId="279"/>
            <ac:spMk id="8" creationId="{71B6C932-77CA-44DD-F0EA-C2E8C6444F6D}"/>
          </ac:spMkLst>
        </pc:spChg>
        <pc:spChg chg="add mod">
          <ac:chgData name="Marc Witschi" userId="de5b9cf4-3dba-4721-be3e-d48925721734" providerId="ADAL" clId="{64FD3DBF-61C4-7442-B33C-0D92640C39C0}" dt="2023-05-19T09:14:00.613" v="2371" actId="20577"/>
          <ac:spMkLst>
            <pc:docMk/>
            <pc:sldMk cId="2839676400" sldId="279"/>
            <ac:spMk id="9" creationId="{F32349FF-ADEF-4EF2-D331-0EAC8ED6BEA0}"/>
          </ac:spMkLst>
        </pc:spChg>
        <pc:grpChg chg="add del mod">
          <ac:chgData name="Marc Witschi" userId="de5b9cf4-3dba-4721-be3e-d48925721734" providerId="ADAL" clId="{64FD3DBF-61C4-7442-B33C-0D92640C39C0}" dt="2023-05-19T08:31:34.643" v="890" actId="21"/>
          <ac:grpSpMkLst>
            <pc:docMk/>
            <pc:sldMk cId="2839676400" sldId="279"/>
            <ac:grpSpMk id="2" creationId="{5C6C4AAF-F010-67F4-4ED7-558534279322}"/>
          </ac:grpSpMkLst>
        </pc:grpChg>
        <pc:picChg chg="mod">
          <ac:chgData name="Marc Witschi" userId="de5b9cf4-3dba-4721-be3e-d48925721734" providerId="ADAL" clId="{64FD3DBF-61C4-7442-B33C-0D92640C39C0}" dt="2023-05-19T09:02:12.218" v="1930" actId="1076"/>
          <ac:picMkLst>
            <pc:docMk/>
            <pc:sldMk cId="2839676400" sldId="279"/>
            <ac:picMk id="3" creationId="{EAE7E439-60B9-A39A-3913-8AEA735A0DB7}"/>
          </ac:picMkLst>
        </pc:picChg>
        <pc:picChg chg="add mod">
          <ac:chgData name="Marc Witschi" userId="de5b9cf4-3dba-4721-be3e-d48925721734" providerId="ADAL" clId="{64FD3DBF-61C4-7442-B33C-0D92640C39C0}" dt="2023-05-19T11:14:43.662" v="2490" actId="14100"/>
          <ac:picMkLst>
            <pc:docMk/>
            <pc:sldMk cId="2839676400" sldId="279"/>
            <ac:picMk id="7" creationId="{53324BDF-A32F-22F8-508C-DCFCB6E8DA6D}"/>
          </ac:picMkLst>
        </pc:picChg>
      </pc:sldChg>
      <pc:sldChg chg="addSp modSp mod">
        <pc:chgData name="Marc Witschi" userId="de5b9cf4-3dba-4721-be3e-d48925721734" providerId="ADAL" clId="{64FD3DBF-61C4-7442-B33C-0D92640C39C0}" dt="2023-05-19T11:13:56.974" v="2439" actId="1076"/>
        <pc:sldMkLst>
          <pc:docMk/>
          <pc:sldMk cId="165033612" sldId="280"/>
        </pc:sldMkLst>
        <pc:spChg chg="mod">
          <ac:chgData name="Marc Witschi" userId="de5b9cf4-3dba-4721-be3e-d48925721734" providerId="ADAL" clId="{64FD3DBF-61C4-7442-B33C-0D92640C39C0}" dt="2023-05-19T09:09:51.863" v="2184" actId="20577"/>
          <ac:spMkLst>
            <pc:docMk/>
            <pc:sldMk cId="165033612" sldId="280"/>
            <ac:spMk id="4" creationId="{15889677-4E26-BE4B-2453-F86347DF359A}"/>
          </ac:spMkLst>
        </pc:spChg>
        <pc:spChg chg="add mod">
          <ac:chgData name="Marc Witschi" userId="de5b9cf4-3dba-4721-be3e-d48925721734" providerId="ADAL" clId="{64FD3DBF-61C4-7442-B33C-0D92640C39C0}" dt="2023-05-19T09:09:50.853" v="2183" actId="20577"/>
          <ac:spMkLst>
            <pc:docMk/>
            <pc:sldMk cId="165033612" sldId="280"/>
            <ac:spMk id="5" creationId="{FE39CAC2-C76B-ED1C-E048-D1EB028CC737}"/>
          </ac:spMkLst>
        </pc:spChg>
        <pc:spChg chg="mod">
          <ac:chgData name="Marc Witschi" userId="de5b9cf4-3dba-4721-be3e-d48925721734" providerId="ADAL" clId="{64FD3DBF-61C4-7442-B33C-0D92640C39C0}" dt="2023-05-19T08:36:39.398" v="1114"/>
          <ac:spMkLst>
            <pc:docMk/>
            <pc:sldMk cId="165033612" sldId="280"/>
            <ac:spMk id="8" creationId="{71B6C932-77CA-44DD-F0EA-C2E8C6444F6D}"/>
          </ac:spMkLst>
        </pc:spChg>
        <pc:picChg chg="add mod">
          <ac:chgData name="Marc Witschi" userId="de5b9cf4-3dba-4721-be3e-d48925721734" providerId="ADAL" clId="{64FD3DBF-61C4-7442-B33C-0D92640C39C0}" dt="2023-05-19T11:13:56.974" v="2439" actId="1076"/>
          <ac:picMkLst>
            <pc:docMk/>
            <pc:sldMk cId="165033612" sldId="280"/>
            <ac:picMk id="2" creationId="{2CE3EB91-9E92-1A13-8B76-FAB96F3589BB}"/>
          </ac:picMkLst>
        </pc:picChg>
        <pc:picChg chg="mod">
          <ac:chgData name="Marc Witschi" userId="de5b9cf4-3dba-4721-be3e-d48925721734" providerId="ADAL" clId="{64FD3DBF-61C4-7442-B33C-0D92640C39C0}" dt="2023-05-19T09:09:17.785" v="2126" actId="1076"/>
          <ac:picMkLst>
            <pc:docMk/>
            <pc:sldMk cId="165033612" sldId="280"/>
            <ac:picMk id="3" creationId="{EAE7E439-60B9-A39A-3913-8AEA735A0DB7}"/>
          </ac:picMkLst>
        </pc:picChg>
      </pc:sldChg>
      <pc:sldChg chg="addSp delSp modSp mod">
        <pc:chgData name="Marc Witschi" userId="de5b9cf4-3dba-4721-be3e-d48925721734" providerId="ADAL" clId="{64FD3DBF-61C4-7442-B33C-0D92640C39C0}" dt="2023-05-19T11:14:24.651" v="2486" actId="13926"/>
        <pc:sldMkLst>
          <pc:docMk/>
          <pc:sldMk cId="1787042484" sldId="281"/>
        </pc:sldMkLst>
        <pc:spChg chg="del mod">
          <ac:chgData name="Marc Witschi" userId="de5b9cf4-3dba-4721-be3e-d48925721734" providerId="ADAL" clId="{64FD3DBF-61C4-7442-B33C-0D92640C39C0}" dt="2023-05-19T09:02:00.656" v="1924"/>
          <ac:spMkLst>
            <pc:docMk/>
            <pc:sldMk cId="1787042484" sldId="281"/>
            <ac:spMk id="4" creationId="{865BB5B2-B2EC-B84A-8F5D-7D7F3A047A71}"/>
          </ac:spMkLst>
        </pc:spChg>
        <pc:spChg chg="add mod">
          <ac:chgData name="Marc Witschi" userId="de5b9cf4-3dba-4721-be3e-d48925721734" providerId="ADAL" clId="{64FD3DBF-61C4-7442-B33C-0D92640C39C0}" dt="2023-05-19T11:14:24.651" v="2486" actId="13926"/>
          <ac:spMkLst>
            <pc:docMk/>
            <pc:sldMk cId="1787042484" sldId="281"/>
            <ac:spMk id="5" creationId="{F86756E4-277D-5227-8543-90C3BCFAF01E}"/>
          </ac:spMkLst>
        </pc:spChg>
        <pc:spChg chg="mod">
          <ac:chgData name="Marc Witschi" userId="de5b9cf4-3dba-4721-be3e-d48925721734" providerId="ADAL" clId="{64FD3DBF-61C4-7442-B33C-0D92640C39C0}" dt="2023-05-19T08:36:53.665" v="1119"/>
          <ac:spMkLst>
            <pc:docMk/>
            <pc:sldMk cId="1787042484" sldId="281"/>
            <ac:spMk id="8" creationId="{71B6C932-77CA-44DD-F0EA-C2E8C6444F6D}"/>
          </ac:spMkLst>
        </pc:spChg>
        <pc:picChg chg="add mod">
          <ac:chgData name="Marc Witschi" userId="de5b9cf4-3dba-4721-be3e-d48925721734" providerId="ADAL" clId="{64FD3DBF-61C4-7442-B33C-0D92640C39C0}" dt="2023-05-19T11:14:02.428" v="2441" actId="1076"/>
          <ac:picMkLst>
            <pc:docMk/>
            <pc:sldMk cId="1787042484" sldId="281"/>
            <ac:picMk id="2" creationId="{BBDBE7B3-956D-C86B-E3CF-BE8784D0BE22}"/>
          </ac:picMkLst>
        </pc:picChg>
        <pc:picChg chg="mod">
          <ac:chgData name="Marc Witschi" userId="de5b9cf4-3dba-4721-be3e-d48925721734" providerId="ADAL" clId="{64FD3DBF-61C4-7442-B33C-0D92640C39C0}" dt="2023-05-19T09:04:47.860" v="2003" actId="1076"/>
          <ac:picMkLst>
            <pc:docMk/>
            <pc:sldMk cId="1787042484" sldId="281"/>
            <ac:picMk id="3" creationId="{EAE7E439-60B9-A39A-3913-8AEA735A0DB7}"/>
          </ac:picMkLst>
        </pc:picChg>
      </pc:sldChg>
      <pc:sldChg chg="addSp modSp mod">
        <pc:chgData name="Marc Witschi" userId="de5b9cf4-3dba-4721-be3e-d48925721734" providerId="ADAL" clId="{64FD3DBF-61C4-7442-B33C-0D92640C39C0}" dt="2023-05-19T11:14:32.070" v="2487" actId="14100"/>
        <pc:sldMkLst>
          <pc:docMk/>
          <pc:sldMk cId="4163603835" sldId="282"/>
        </pc:sldMkLst>
        <pc:spChg chg="mod">
          <ac:chgData name="Marc Witschi" userId="de5b9cf4-3dba-4721-be3e-d48925721734" providerId="ADAL" clId="{64FD3DBF-61C4-7442-B33C-0D92640C39C0}" dt="2023-05-19T09:09:54.857" v="2185" actId="20577"/>
          <ac:spMkLst>
            <pc:docMk/>
            <pc:sldMk cId="4163603835" sldId="282"/>
            <ac:spMk id="4" creationId="{E6A28F1A-00B5-56FD-33C4-448F966D0A68}"/>
          </ac:spMkLst>
        </pc:spChg>
        <pc:spChg chg="mod">
          <ac:chgData name="Marc Witschi" userId="de5b9cf4-3dba-4721-be3e-d48925721734" providerId="ADAL" clId="{64FD3DBF-61C4-7442-B33C-0D92640C39C0}" dt="2023-05-19T08:37:02.551" v="1123"/>
          <ac:spMkLst>
            <pc:docMk/>
            <pc:sldMk cId="4163603835" sldId="282"/>
            <ac:spMk id="8" creationId="{71B6C932-77CA-44DD-F0EA-C2E8C6444F6D}"/>
          </ac:spMkLst>
        </pc:spChg>
        <pc:picChg chg="add mod">
          <ac:chgData name="Marc Witschi" userId="de5b9cf4-3dba-4721-be3e-d48925721734" providerId="ADAL" clId="{64FD3DBF-61C4-7442-B33C-0D92640C39C0}" dt="2023-05-19T11:14:32.070" v="2487" actId="14100"/>
          <ac:picMkLst>
            <pc:docMk/>
            <pc:sldMk cId="4163603835" sldId="282"/>
            <ac:picMk id="2" creationId="{CF851F2A-28E6-44B7-D73B-55689EE67FE0}"/>
          </ac:picMkLst>
        </pc:picChg>
        <pc:picChg chg="mod">
          <ac:chgData name="Marc Witschi" userId="de5b9cf4-3dba-4721-be3e-d48925721734" providerId="ADAL" clId="{64FD3DBF-61C4-7442-B33C-0D92640C39C0}" dt="2023-05-19T09:01:50.244" v="1919" actId="1076"/>
          <ac:picMkLst>
            <pc:docMk/>
            <pc:sldMk cId="4163603835" sldId="282"/>
            <ac:picMk id="3" creationId="{EAE7E439-60B9-A39A-3913-8AEA735A0DB7}"/>
          </ac:picMkLst>
        </pc:picChg>
      </pc:sldChg>
    </pc:docChg>
  </pc:docChgLst>
  <pc:docChgLst>
    <pc:chgData name="Marc Witschi" userId="S::marc.witschi@ideesport.ch::de5b9cf4-3dba-4721-be3e-d48925721734" providerId="AD" clId="Web-{2B8E954B-2121-251D-0AFB-00D1E740E66F}"/>
    <pc:docChg chg="modSld">
      <pc:chgData name="Marc Witschi" userId="S::marc.witschi@ideesport.ch::de5b9cf4-3dba-4721-be3e-d48925721734" providerId="AD" clId="Web-{2B8E954B-2121-251D-0AFB-00D1E740E66F}" dt="2023-05-24T08:10:36.960" v="17"/>
      <pc:docMkLst>
        <pc:docMk/>
      </pc:docMkLst>
      <pc:sldChg chg="modSp">
        <pc:chgData name="Marc Witschi" userId="S::marc.witschi@ideesport.ch::de5b9cf4-3dba-4721-be3e-d48925721734" providerId="AD" clId="Web-{2B8E954B-2121-251D-0AFB-00D1E740E66F}" dt="2023-05-24T08:10:36.960" v="17"/>
        <pc:sldMkLst>
          <pc:docMk/>
          <pc:sldMk cId="2420479871" sldId="272"/>
        </pc:sldMkLst>
        <pc:graphicFrameChg chg="mod modGraphic">
          <ac:chgData name="Marc Witschi" userId="S::marc.witschi@ideesport.ch::de5b9cf4-3dba-4721-be3e-d48925721734" providerId="AD" clId="Web-{2B8E954B-2121-251D-0AFB-00D1E740E66F}" dt="2023-05-24T08:10:36.960" v="17"/>
          <ac:graphicFrameMkLst>
            <pc:docMk/>
            <pc:sldMk cId="2420479871" sldId="272"/>
            <ac:graphicFrameMk id="4" creationId="{59175C64-BE13-0790-B446-CEEA3D2EC10B}"/>
          </ac:graphicFrameMkLst>
        </pc:graphicFrameChg>
      </pc:sldChg>
    </pc:docChg>
  </pc:docChgLst>
  <pc:docChgLst>
    <pc:chgData name="Katja Schaffner" userId="S::katja.schaffner@ideesport.ch::13432ce6-dd05-44b1-9072-b12f17920581" providerId="AD" clId="Web-{2A60CFE0-6A40-4D8E-042A-497DB8F881B9}"/>
    <pc:docChg chg="modSld">
      <pc:chgData name="Katja Schaffner" userId="S::katja.schaffner@ideesport.ch::13432ce6-dd05-44b1-9072-b12f17920581" providerId="AD" clId="Web-{2A60CFE0-6A40-4D8E-042A-497DB8F881B9}" dt="2023-05-08T13:27:38.204" v="852" actId="20577"/>
      <pc:docMkLst>
        <pc:docMk/>
      </pc:docMkLst>
      <pc:sldChg chg="addSp delSp modSp">
        <pc:chgData name="Katja Schaffner" userId="S::katja.schaffner@ideesport.ch::13432ce6-dd05-44b1-9072-b12f17920581" providerId="AD" clId="Web-{2A60CFE0-6A40-4D8E-042A-497DB8F881B9}" dt="2023-05-08T13:13:50.980" v="748" actId="14100"/>
        <pc:sldMkLst>
          <pc:docMk/>
          <pc:sldMk cId="3233598170" sldId="275"/>
        </pc:sldMkLst>
        <pc:spChg chg="mod">
          <ac:chgData name="Katja Schaffner" userId="S::katja.schaffner@ideesport.ch::13432ce6-dd05-44b1-9072-b12f17920581" providerId="AD" clId="Web-{2A60CFE0-6A40-4D8E-042A-497DB8F881B9}" dt="2023-05-08T10:21:40.673" v="658" actId="20577"/>
          <ac:spMkLst>
            <pc:docMk/>
            <pc:sldMk cId="3233598170" sldId="275"/>
            <ac:spMk id="2" creationId="{09182D27-9339-8B28-7748-DA46F5C4E1B5}"/>
          </ac:spMkLst>
        </pc:spChg>
        <pc:spChg chg="mod">
          <ac:chgData name="Katja Schaffner" userId="S::katja.schaffner@ideesport.ch::13432ce6-dd05-44b1-9072-b12f17920581" providerId="AD" clId="Web-{2A60CFE0-6A40-4D8E-042A-497DB8F881B9}" dt="2023-05-08T13:11:32.648" v="744" actId="20577"/>
          <ac:spMkLst>
            <pc:docMk/>
            <pc:sldMk cId="3233598170" sldId="275"/>
            <ac:spMk id="3" creationId="{53CF7197-F7F3-74DE-33D0-AC9BA7FBC321}"/>
          </ac:spMkLst>
        </pc:spChg>
        <pc:picChg chg="add del mod">
          <ac:chgData name="Katja Schaffner" userId="S::katja.schaffner@ideesport.ch::13432ce6-dd05-44b1-9072-b12f17920581" providerId="AD" clId="Web-{2A60CFE0-6A40-4D8E-042A-497DB8F881B9}" dt="2023-05-08T09:33:25.871" v="449"/>
          <ac:picMkLst>
            <pc:docMk/>
            <pc:sldMk cId="3233598170" sldId="275"/>
            <ac:picMk id="4" creationId="{02298150-38B3-EA5E-A1E5-78CDFC4F24D7}"/>
          </ac:picMkLst>
        </pc:picChg>
        <pc:picChg chg="add mod">
          <ac:chgData name="Katja Schaffner" userId="S::katja.schaffner@ideesport.ch::13432ce6-dd05-44b1-9072-b12f17920581" providerId="AD" clId="Web-{2A60CFE0-6A40-4D8E-042A-497DB8F881B9}" dt="2023-05-08T13:13:50.980" v="748" actId="14100"/>
          <ac:picMkLst>
            <pc:docMk/>
            <pc:sldMk cId="3233598170" sldId="275"/>
            <ac:picMk id="5" creationId="{78FAE403-564A-F5A6-E1EB-815A8C8E6509}"/>
          </ac:picMkLst>
        </pc:picChg>
      </pc:sldChg>
      <pc:sldChg chg="addSp delSp modSp">
        <pc:chgData name="Katja Schaffner" userId="S::katja.schaffner@ideesport.ch::13432ce6-dd05-44b1-9072-b12f17920581" providerId="AD" clId="Web-{2A60CFE0-6A40-4D8E-042A-497DB8F881B9}" dt="2023-05-08T13:27:38.204" v="852" actId="20577"/>
        <pc:sldMkLst>
          <pc:docMk/>
          <pc:sldMk cId="2812435519" sldId="277"/>
        </pc:sldMkLst>
        <pc:spChg chg="mod">
          <ac:chgData name="Katja Schaffner" userId="S::katja.schaffner@ideesport.ch::13432ce6-dd05-44b1-9072-b12f17920581" providerId="AD" clId="Web-{2A60CFE0-6A40-4D8E-042A-497DB8F881B9}" dt="2023-05-08T10:22:13.298" v="665" actId="20577"/>
          <ac:spMkLst>
            <pc:docMk/>
            <pc:sldMk cId="2812435519" sldId="277"/>
            <ac:spMk id="2" creationId="{5D7733F5-AA39-6AFE-9BAB-338010E1E500}"/>
          </ac:spMkLst>
        </pc:spChg>
        <pc:spChg chg="del">
          <ac:chgData name="Katja Schaffner" userId="S::katja.schaffner@ideesport.ch::13432ce6-dd05-44b1-9072-b12f17920581" providerId="AD" clId="Web-{2A60CFE0-6A40-4D8E-042A-497DB8F881B9}" dt="2023-05-08T08:53:12.524" v="0"/>
          <ac:spMkLst>
            <pc:docMk/>
            <pc:sldMk cId="2812435519" sldId="277"/>
            <ac:spMk id="3" creationId="{2DAD69A4-E565-18B9-8E1E-E9FF6536CBB6}"/>
          </ac:spMkLst>
        </pc:spChg>
        <pc:spChg chg="add mod">
          <ac:chgData name="Katja Schaffner" userId="S::katja.schaffner@ideesport.ch::13432ce6-dd05-44b1-9072-b12f17920581" providerId="AD" clId="Web-{2A60CFE0-6A40-4D8E-042A-497DB8F881B9}" dt="2023-05-08T13:25:17.513" v="763" actId="20577"/>
          <ac:spMkLst>
            <pc:docMk/>
            <pc:sldMk cId="2812435519" sldId="277"/>
            <ac:spMk id="3" creationId="{97291883-F9E2-5243-B961-A043A9073F37}"/>
          </ac:spMkLst>
        </pc:spChg>
        <pc:spChg chg="add mod">
          <ac:chgData name="Katja Schaffner" userId="S::katja.schaffner@ideesport.ch::13432ce6-dd05-44b1-9072-b12f17920581" providerId="AD" clId="Web-{2A60CFE0-6A40-4D8E-042A-497DB8F881B9}" dt="2023-05-08T13:27:38.204" v="852" actId="20577"/>
          <ac:spMkLst>
            <pc:docMk/>
            <pc:sldMk cId="2812435519" sldId="277"/>
            <ac:spMk id="5" creationId="{1A3E77ED-DCBE-41FC-48D4-8D12E32E80D6}"/>
          </ac:spMkLst>
        </pc:spChg>
        <pc:picChg chg="add mod ord">
          <ac:chgData name="Katja Schaffner" userId="S::katja.schaffner@ideesport.ch::13432ce6-dd05-44b1-9072-b12f17920581" providerId="AD" clId="Web-{2A60CFE0-6A40-4D8E-042A-497DB8F881B9}" dt="2023-05-08T10:25:14.847" v="724" actId="1076"/>
          <ac:picMkLst>
            <pc:docMk/>
            <pc:sldMk cId="2812435519" sldId="277"/>
            <ac:picMk id="4" creationId="{ACFFA32D-5B7C-29A9-5866-E4E5EB31AE42}"/>
          </ac:picMkLst>
        </pc:picChg>
      </pc:sldChg>
    </pc:docChg>
  </pc:docChgLst>
  <pc:docChgLst>
    <pc:chgData name="Reto Mayer" userId="6aaa0d73-abe7-40c3-befc-085adb815b31" providerId="ADAL" clId="{192F5EFC-0DC8-174D-ADCF-A690312B40A6}"/>
    <pc:docChg chg="custSel modSld">
      <pc:chgData name="Reto Mayer" userId="6aaa0d73-abe7-40c3-befc-085adb815b31" providerId="ADAL" clId="{192F5EFC-0DC8-174D-ADCF-A690312B40A6}" dt="2023-05-19T12:28:07.388" v="502" actId="20577"/>
      <pc:docMkLst>
        <pc:docMk/>
      </pc:docMkLst>
      <pc:sldChg chg="addCm">
        <pc:chgData name="Reto Mayer" userId="6aaa0d73-abe7-40c3-befc-085adb815b31" providerId="ADAL" clId="{192F5EFC-0DC8-174D-ADCF-A690312B40A6}" dt="2023-05-19T12:14:30.044" v="479"/>
        <pc:sldMkLst>
          <pc:docMk/>
          <pc:sldMk cId="977034724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eto Mayer" userId="6aaa0d73-abe7-40c3-befc-085adb815b31" providerId="ADAL" clId="{192F5EFC-0DC8-174D-ADCF-A690312B40A6}" dt="2023-05-19T12:14:30.044" v="479"/>
              <pc2:cmMkLst xmlns:pc2="http://schemas.microsoft.com/office/powerpoint/2019/9/main/command">
                <pc:docMk/>
                <pc:sldMk cId="977034724" sldId="265"/>
                <pc2:cmMk id="{4654D964-13B8-6D4E-977C-737B728D8245}"/>
              </pc2:cmMkLst>
            </pc226:cmChg>
          </p:ext>
        </pc:extLst>
      </pc:sldChg>
      <pc:sldChg chg="modSp mod">
        <pc:chgData name="Reto Mayer" userId="6aaa0d73-abe7-40c3-befc-085adb815b31" providerId="ADAL" clId="{192F5EFC-0DC8-174D-ADCF-A690312B40A6}" dt="2023-05-19T11:35:15.899" v="8" actId="20577"/>
        <pc:sldMkLst>
          <pc:docMk/>
          <pc:sldMk cId="1760429975" sldId="267"/>
        </pc:sldMkLst>
        <pc:spChg chg="mod">
          <ac:chgData name="Reto Mayer" userId="6aaa0d73-abe7-40c3-befc-085adb815b31" providerId="ADAL" clId="{192F5EFC-0DC8-174D-ADCF-A690312B40A6}" dt="2023-05-19T11:35:15.899" v="8" actId="20577"/>
          <ac:spMkLst>
            <pc:docMk/>
            <pc:sldMk cId="1760429975" sldId="267"/>
            <ac:spMk id="17" creationId="{93E745D9-D6CF-75C1-A389-6DA24F3D385D}"/>
          </ac:spMkLst>
        </pc:spChg>
      </pc:sldChg>
      <pc:sldChg chg="modSp mod">
        <pc:chgData name="Reto Mayer" userId="6aaa0d73-abe7-40c3-befc-085adb815b31" providerId="ADAL" clId="{192F5EFC-0DC8-174D-ADCF-A690312B40A6}" dt="2023-05-19T11:43:26.956" v="52" actId="20577"/>
        <pc:sldMkLst>
          <pc:docMk/>
          <pc:sldMk cId="3019076448" sldId="268"/>
        </pc:sldMkLst>
        <pc:spChg chg="mod">
          <ac:chgData name="Reto Mayer" userId="6aaa0d73-abe7-40c3-befc-085adb815b31" providerId="ADAL" clId="{192F5EFC-0DC8-174D-ADCF-A690312B40A6}" dt="2023-05-19T11:42:02.843" v="31" actId="20577"/>
          <ac:spMkLst>
            <pc:docMk/>
            <pc:sldMk cId="3019076448" sldId="268"/>
            <ac:spMk id="16" creationId="{653DB206-4AC8-AFE9-326E-69B9F452F396}"/>
          </ac:spMkLst>
        </pc:spChg>
        <pc:spChg chg="mod">
          <ac:chgData name="Reto Mayer" userId="6aaa0d73-abe7-40c3-befc-085adb815b31" providerId="ADAL" clId="{192F5EFC-0DC8-174D-ADCF-A690312B40A6}" dt="2023-05-19T11:43:26.956" v="52" actId="20577"/>
          <ac:spMkLst>
            <pc:docMk/>
            <pc:sldMk cId="3019076448" sldId="268"/>
            <ac:spMk id="28" creationId="{7C0BE17D-0A9A-097F-9F15-8F3567C22DE9}"/>
          </ac:spMkLst>
        </pc:spChg>
        <pc:grpChg chg="mod">
          <ac:chgData name="Reto Mayer" userId="6aaa0d73-abe7-40c3-befc-085adb815b31" providerId="ADAL" clId="{192F5EFC-0DC8-174D-ADCF-A690312B40A6}" dt="2023-05-19T11:43:15.914" v="44" actId="1076"/>
          <ac:grpSpMkLst>
            <pc:docMk/>
            <pc:sldMk cId="3019076448" sldId="268"/>
            <ac:grpSpMk id="26" creationId="{0230E325-8623-6C20-AD3F-9481691824FE}"/>
          </ac:grpSpMkLst>
        </pc:grpChg>
        <pc:cxnChg chg="mod">
          <ac:chgData name="Reto Mayer" userId="6aaa0d73-abe7-40c3-befc-085adb815b31" providerId="ADAL" clId="{192F5EFC-0DC8-174D-ADCF-A690312B40A6}" dt="2023-05-19T11:43:15.914" v="44" actId="1076"/>
          <ac:cxnSpMkLst>
            <pc:docMk/>
            <pc:sldMk cId="3019076448" sldId="268"/>
            <ac:cxnSpMk id="40" creationId="{686416D4-3D72-914E-D2CF-FA9223D91E31}"/>
          </ac:cxnSpMkLst>
        </pc:cxnChg>
      </pc:sldChg>
      <pc:sldChg chg="modSp mod">
        <pc:chgData name="Reto Mayer" userId="6aaa0d73-abe7-40c3-befc-085adb815b31" providerId="ADAL" clId="{192F5EFC-0DC8-174D-ADCF-A690312B40A6}" dt="2023-05-19T12:28:07.388" v="502" actId="20577"/>
        <pc:sldMkLst>
          <pc:docMk/>
          <pc:sldMk cId="165033612" sldId="280"/>
        </pc:sldMkLst>
        <pc:spChg chg="mod">
          <ac:chgData name="Reto Mayer" userId="6aaa0d73-abe7-40c3-befc-085adb815b31" providerId="ADAL" clId="{192F5EFC-0DC8-174D-ADCF-A690312B40A6}" dt="2023-05-19T12:28:07.388" v="502" actId="20577"/>
          <ac:spMkLst>
            <pc:docMk/>
            <pc:sldMk cId="165033612" sldId="280"/>
            <ac:spMk id="5" creationId="{FE39CAC2-C76B-ED1C-E048-D1EB028CC737}"/>
          </ac:spMkLst>
        </pc:spChg>
      </pc:sldChg>
      <pc:sldChg chg="modSp mod">
        <pc:chgData name="Reto Mayer" userId="6aaa0d73-abe7-40c3-befc-085adb815b31" providerId="ADAL" clId="{192F5EFC-0DC8-174D-ADCF-A690312B40A6}" dt="2023-05-19T11:52:23.115" v="478" actId="20577"/>
        <pc:sldMkLst>
          <pc:docMk/>
          <pc:sldMk cId="1787042484" sldId="281"/>
        </pc:sldMkLst>
        <pc:spChg chg="mod">
          <ac:chgData name="Reto Mayer" userId="6aaa0d73-abe7-40c3-befc-085adb815b31" providerId="ADAL" clId="{192F5EFC-0DC8-174D-ADCF-A690312B40A6}" dt="2023-05-19T11:52:23.115" v="478" actId="20577"/>
          <ac:spMkLst>
            <pc:docMk/>
            <pc:sldMk cId="1787042484" sldId="281"/>
            <ac:spMk id="5" creationId="{F86756E4-277D-5227-8543-90C3BCFAF01E}"/>
          </ac:spMkLst>
        </pc:spChg>
      </pc:sldChg>
    </pc:docChg>
  </pc:docChgLst>
  <pc:docChgLst>
    <pc:chgData name="Marc Witschi" userId="S::marc.witschi@ideesport.ch::de5b9cf4-3dba-4721-be3e-d48925721734" providerId="AD" clId="Web-{0AD59A9C-A98B-CA94-C086-904D8F3C3876}"/>
    <pc:docChg chg="modSld">
      <pc:chgData name="Marc Witschi" userId="S::marc.witschi@ideesport.ch::de5b9cf4-3dba-4721-be3e-d48925721734" providerId="AD" clId="Web-{0AD59A9C-A98B-CA94-C086-904D8F3C3876}" dt="2023-05-05T13:41:42.707" v="2" actId="20577"/>
      <pc:docMkLst>
        <pc:docMk/>
      </pc:docMkLst>
      <pc:sldChg chg="modSp">
        <pc:chgData name="Marc Witschi" userId="S::marc.witschi@ideesport.ch::de5b9cf4-3dba-4721-be3e-d48925721734" providerId="AD" clId="Web-{0AD59A9C-A98B-CA94-C086-904D8F3C3876}" dt="2023-05-05T13:41:42.707" v="2" actId="20577"/>
        <pc:sldMkLst>
          <pc:docMk/>
          <pc:sldMk cId="473953493" sldId="263"/>
        </pc:sldMkLst>
        <pc:spChg chg="mod">
          <ac:chgData name="Marc Witschi" userId="S::marc.witschi@ideesport.ch::de5b9cf4-3dba-4721-be3e-d48925721734" providerId="AD" clId="Web-{0AD59A9C-A98B-CA94-C086-904D8F3C3876}" dt="2023-05-05T13:41:42.707" v="2" actId="20577"/>
          <ac:spMkLst>
            <pc:docMk/>
            <pc:sldMk cId="473953493" sldId="263"/>
            <ac:spMk id="2" creationId="{C7822BE0-7122-2D9D-F349-3DF3F5073025}"/>
          </ac:spMkLst>
        </pc:spChg>
      </pc:sldChg>
    </pc:docChg>
  </pc:docChgLst>
  <pc:docChgLst>
    <pc:chgData name="Gael Wyss-Chodat" userId="3a2a73d2-811f-4a39-9b4e-92976ce4f0b8" providerId="ADAL" clId="{4F1ED3AC-CB7E-374C-88B2-1B0CCCD35BAD}"/>
    <pc:docChg chg="undo custSel modSld modMainMaster">
      <pc:chgData name="Gael Wyss-Chodat" userId="3a2a73d2-811f-4a39-9b4e-92976ce4f0b8" providerId="ADAL" clId="{4F1ED3AC-CB7E-374C-88B2-1B0CCCD35BAD}" dt="2023-05-15T12:24:38.045" v="1620" actId="1076"/>
      <pc:docMkLst>
        <pc:docMk/>
      </pc:docMkLst>
      <pc:sldChg chg="modSp mod">
        <pc:chgData name="Gael Wyss-Chodat" userId="3a2a73d2-811f-4a39-9b4e-92976ce4f0b8" providerId="ADAL" clId="{4F1ED3AC-CB7E-374C-88B2-1B0CCCD35BAD}" dt="2023-05-05T05:56:06.087" v="2" actId="20577"/>
        <pc:sldMkLst>
          <pc:docMk/>
          <pc:sldMk cId="473953493" sldId="263"/>
        </pc:sldMkLst>
        <pc:spChg chg="mod">
          <ac:chgData name="Gael Wyss-Chodat" userId="3a2a73d2-811f-4a39-9b4e-92976ce4f0b8" providerId="ADAL" clId="{4F1ED3AC-CB7E-374C-88B2-1B0CCCD35BAD}" dt="2023-05-05T05:56:06.087" v="2" actId="20577"/>
          <ac:spMkLst>
            <pc:docMk/>
            <pc:sldMk cId="473953493" sldId="263"/>
            <ac:spMk id="2" creationId="{C7822BE0-7122-2D9D-F349-3DF3F5073025}"/>
          </ac:spMkLst>
        </pc:spChg>
      </pc:sldChg>
      <pc:sldChg chg="modSp mod">
        <pc:chgData name="Gael Wyss-Chodat" userId="3a2a73d2-811f-4a39-9b4e-92976ce4f0b8" providerId="ADAL" clId="{4F1ED3AC-CB7E-374C-88B2-1B0CCCD35BAD}" dt="2023-05-05T06:03:08.743" v="100" actId="1076"/>
        <pc:sldMkLst>
          <pc:docMk/>
          <pc:sldMk cId="220444187" sldId="264"/>
        </pc:sldMkLst>
        <pc:spChg chg="mod">
          <ac:chgData name="Gael Wyss-Chodat" userId="3a2a73d2-811f-4a39-9b4e-92976ce4f0b8" providerId="ADAL" clId="{4F1ED3AC-CB7E-374C-88B2-1B0CCCD35BAD}" dt="2023-05-05T06:02:55.653" v="98" actId="20577"/>
          <ac:spMkLst>
            <pc:docMk/>
            <pc:sldMk cId="220444187" sldId="264"/>
            <ac:spMk id="2" creationId="{81E067BE-8AD7-2A81-89ED-047AAA0989A7}"/>
          </ac:spMkLst>
        </pc:spChg>
        <pc:picChg chg="mod">
          <ac:chgData name="Gael Wyss-Chodat" userId="3a2a73d2-811f-4a39-9b4e-92976ce4f0b8" providerId="ADAL" clId="{4F1ED3AC-CB7E-374C-88B2-1B0CCCD35BAD}" dt="2023-05-05T06:03:08.743" v="100" actId="1076"/>
          <ac:picMkLst>
            <pc:docMk/>
            <pc:sldMk cId="220444187" sldId="264"/>
            <ac:picMk id="3" creationId="{EAE7E439-60B9-A39A-3913-8AEA735A0DB7}"/>
          </ac:picMkLst>
        </pc:picChg>
      </pc:sldChg>
      <pc:sldChg chg="addSp modSp mod">
        <pc:chgData name="Gael Wyss-Chodat" userId="3a2a73d2-811f-4a39-9b4e-92976ce4f0b8" providerId="ADAL" clId="{4F1ED3AC-CB7E-374C-88B2-1B0CCCD35BAD}" dt="2023-05-05T06:04:26.665" v="177" actId="404"/>
        <pc:sldMkLst>
          <pc:docMk/>
          <pc:sldMk cId="977034724" sldId="265"/>
        </pc:sldMkLst>
        <pc:spChg chg="add mod">
          <ac:chgData name="Gael Wyss-Chodat" userId="3a2a73d2-811f-4a39-9b4e-92976ce4f0b8" providerId="ADAL" clId="{4F1ED3AC-CB7E-374C-88B2-1B0CCCD35BAD}" dt="2023-05-05T06:04:26.665" v="177" actId="404"/>
          <ac:spMkLst>
            <pc:docMk/>
            <pc:sldMk cId="977034724" sldId="265"/>
            <ac:spMk id="2" creationId="{4EF03335-0A2D-F13F-3FA1-21FB1A6948EB}"/>
          </ac:spMkLst>
        </pc:spChg>
        <pc:picChg chg="mod">
          <ac:chgData name="Gael Wyss-Chodat" userId="3a2a73d2-811f-4a39-9b4e-92976ce4f0b8" providerId="ADAL" clId="{4F1ED3AC-CB7E-374C-88B2-1B0CCCD35BAD}" dt="2023-05-05T06:03:29.375" v="102" actId="1076"/>
          <ac:picMkLst>
            <pc:docMk/>
            <pc:sldMk cId="977034724" sldId="265"/>
            <ac:picMk id="3" creationId="{EAE7E439-60B9-A39A-3913-8AEA735A0DB7}"/>
          </ac:picMkLst>
        </pc:picChg>
      </pc:sldChg>
      <pc:sldChg chg="modSp mod">
        <pc:chgData name="Gael Wyss-Chodat" userId="3a2a73d2-811f-4a39-9b4e-92976ce4f0b8" providerId="ADAL" clId="{4F1ED3AC-CB7E-374C-88B2-1B0CCCD35BAD}" dt="2023-05-05T05:54:33.316" v="1" actId="1076"/>
        <pc:sldMkLst>
          <pc:docMk/>
          <pc:sldMk cId="2420479871" sldId="272"/>
        </pc:sldMkLst>
        <pc:graphicFrameChg chg="modGraphic">
          <ac:chgData name="Gael Wyss-Chodat" userId="3a2a73d2-811f-4a39-9b4e-92976ce4f0b8" providerId="ADAL" clId="{4F1ED3AC-CB7E-374C-88B2-1B0CCCD35BAD}" dt="2023-05-05T05:54:32.011" v="0" actId="20577"/>
          <ac:graphicFrameMkLst>
            <pc:docMk/>
            <pc:sldMk cId="2420479871" sldId="272"/>
            <ac:graphicFrameMk id="4" creationId="{59175C64-BE13-0790-B446-CEEA3D2EC10B}"/>
          </ac:graphicFrameMkLst>
        </pc:graphicFrameChg>
        <pc:picChg chg="mod">
          <ac:chgData name="Gael Wyss-Chodat" userId="3a2a73d2-811f-4a39-9b4e-92976ce4f0b8" providerId="ADAL" clId="{4F1ED3AC-CB7E-374C-88B2-1B0CCCD35BAD}" dt="2023-05-05T05:54:33.316" v="1" actId="1076"/>
          <ac:picMkLst>
            <pc:docMk/>
            <pc:sldMk cId="2420479871" sldId="272"/>
            <ac:picMk id="3" creationId="{EAE7E439-60B9-A39A-3913-8AEA735A0DB7}"/>
          </ac:picMkLst>
        </pc:picChg>
      </pc:sldChg>
      <pc:sldChg chg="addSp delSp modSp mod">
        <pc:chgData name="Gael Wyss-Chodat" userId="3a2a73d2-811f-4a39-9b4e-92976ce4f0b8" providerId="ADAL" clId="{4F1ED3AC-CB7E-374C-88B2-1B0CCCD35BAD}" dt="2023-05-15T12:24:38.045" v="1620" actId="1076"/>
        <pc:sldMkLst>
          <pc:docMk/>
          <pc:sldMk cId="2494206241" sldId="274"/>
        </pc:sldMkLst>
        <pc:spChg chg="del mod">
          <ac:chgData name="Gael Wyss-Chodat" userId="3a2a73d2-811f-4a39-9b4e-92976ce4f0b8" providerId="ADAL" clId="{4F1ED3AC-CB7E-374C-88B2-1B0CCCD35BAD}" dt="2023-05-15T12:21:31.918" v="1567"/>
          <ac:spMkLst>
            <pc:docMk/>
            <pc:sldMk cId="2494206241" sldId="274"/>
            <ac:spMk id="9" creationId="{6C8D3753-D3CA-30C4-BC69-5EA1B436CB9E}"/>
          </ac:spMkLst>
        </pc:spChg>
        <pc:spChg chg="add mod">
          <ac:chgData name="Gael Wyss-Chodat" userId="3a2a73d2-811f-4a39-9b4e-92976ce4f0b8" providerId="ADAL" clId="{4F1ED3AC-CB7E-374C-88B2-1B0CCCD35BAD}" dt="2023-05-15T12:16:47.506" v="1525" actId="2085"/>
          <ac:spMkLst>
            <pc:docMk/>
            <pc:sldMk cId="2494206241" sldId="274"/>
            <ac:spMk id="15" creationId="{A6D2F189-24DE-1B50-86FA-C6F9D6410485}"/>
          </ac:spMkLst>
        </pc:spChg>
        <pc:spChg chg="add del mod">
          <ac:chgData name="Gael Wyss-Chodat" userId="3a2a73d2-811f-4a39-9b4e-92976ce4f0b8" providerId="ADAL" clId="{4F1ED3AC-CB7E-374C-88B2-1B0CCCD35BAD}" dt="2023-05-15T12:21:31.386" v="1565"/>
          <ac:spMkLst>
            <pc:docMk/>
            <pc:sldMk cId="2494206241" sldId="274"/>
            <ac:spMk id="18" creationId="{77751BC4-6ED2-9794-709F-D85AB8A7A5C9}"/>
          </ac:spMkLst>
        </pc:spChg>
        <pc:spChg chg="add mod">
          <ac:chgData name="Gael Wyss-Chodat" userId="3a2a73d2-811f-4a39-9b4e-92976ce4f0b8" providerId="ADAL" clId="{4F1ED3AC-CB7E-374C-88B2-1B0CCCD35BAD}" dt="2023-05-15T12:24:33.730" v="1619" actId="1076"/>
          <ac:spMkLst>
            <pc:docMk/>
            <pc:sldMk cId="2494206241" sldId="274"/>
            <ac:spMk id="22" creationId="{3058AFD5-755D-850C-16E4-A66E17BFA53B}"/>
          </ac:spMkLst>
        </pc:spChg>
        <pc:graphicFrameChg chg="add del modGraphic">
          <ac:chgData name="Gael Wyss-Chodat" userId="3a2a73d2-811f-4a39-9b4e-92976ce4f0b8" providerId="ADAL" clId="{4F1ED3AC-CB7E-374C-88B2-1B0CCCD35BAD}" dt="2023-05-15T12:17:48.900" v="1528" actId="1032"/>
          <ac:graphicFrameMkLst>
            <pc:docMk/>
            <pc:sldMk cId="2494206241" sldId="274"/>
            <ac:graphicFrameMk id="16" creationId="{47D1C7D4-BFB9-CF77-48A7-3FC5E9093209}"/>
          </ac:graphicFrameMkLst>
        </pc:graphicFrameChg>
        <pc:graphicFrameChg chg="add del mod modGraphic">
          <ac:chgData name="Gael Wyss-Chodat" userId="3a2a73d2-811f-4a39-9b4e-92976ce4f0b8" providerId="ADAL" clId="{4F1ED3AC-CB7E-374C-88B2-1B0CCCD35BAD}" dt="2023-05-15T12:21:39.144" v="1571" actId="478"/>
          <ac:graphicFrameMkLst>
            <pc:docMk/>
            <pc:sldMk cId="2494206241" sldId="274"/>
            <ac:graphicFrameMk id="17" creationId="{10D9A9FC-73E2-E02A-B895-3BE61DE04C91}"/>
          </ac:graphicFrameMkLst>
        </pc:graphicFrameChg>
        <pc:picChg chg="mod">
          <ac:chgData name="Gael Wyss-Chodat" userId="3a2a73d2-811f-4a39-9b4e-92976ce4f0b8" providerId="ADAL" clId="{4F1ED3AC-CB7E-374C-88B2-1B0CCCD35BAD}" dt="2023-05-15T12:22:55.797" v="1586" actId="170"/>
          <ac:picMkLst>
            <pc:docMk/>
            <pc:sldMk cId="2494206241" sldId="274"/>
            <ac:picMk id="3" creationId="{EAE7E439-60B9-A39A-3913-8AEA735A0DB7}"/>
          </ac:picMkLst>
        </pc:picChg>
        <pc:picChg chg="del">
          <ac:chgData name="Gael Wyss-Chodat" userId="3a2a73d2-811f-4a39-9b4e-92976ce4f0b8" providerId="ADAL" clId="{4F1ED3AC-CB7E-374C-88B2-1B0CCCD35BAD}" dt="2023-05-15T12:11:54.383" v="1517" actId="478"/>
          <ac:picMkLst>
            <pc:docMk/>
            <pc:sldMk cId="2494206241" sldId="274"/>
            <ac:picMk id="4" creationId="{7D53E71F-0E5A-7CCD-4F0E-32E97384790D}"/>
          </ac:picMkLst>
        </pc:picChg>
        <pc:picChg chg="mod">
          <ac:chgData name="Gael Wyss-Chodat" userId="3a2a73d2-811f-4a39-9b4e-92976ce4f0b8" providerId="ADAL" clId="{4F1ED3AC-CB7E-374C-88B2-1B0CCCD35BAD}" dt="2023-05-15T12:24:38.045" v="1620" actId="1076"/>
          <ac:picMkLst>
            <pc:docMk/>
            <pc:sldMk cId="2494206241" sldId="274"/>
            <ac:picMk id="7" creationId="{4127AD07-3CF6-59F6-A236-69B97C1C9DB7}"/>
          </ac:picMkLst>
        </pc:picChg>
        <pc:picChg chg="add mod">
          <ac:chgData name="Gael Wyss-Chodat" userId="3a2a73d2-811f-4a39-9b4e-92976ce4f0b8" providerId="ADAL" clId="{4F1ED3AC-CB7E-374C-88B2-1B0CCCD35BAD}" dt="2023-05-15T12:22:41.522" v="1582" actId="171"/>
          <ac:picMkLst>
            <pc:docMk/>
            <pc:sldMk cId="2494206241" sldId="274"/>
            <ac:picMk id="14" creationId="{A1BCAC93-5110-C825-C13B-4A9634931E78}"/>
          </ac:picMkLst>
        </pc:picChg>
        <pc:picChg chg="add mod">
          <ac:chgData name="Gael Wyss-Chodat" userId="3a2a73d2-811f-4a39-9b4e-92976ce4f0b8" providerId="ADAL" clId="{4F1ED3AC-CB7E-374C-88B2-1B0CCCD35BAD}" dt="2023-05-15T12:23:47.147" v="1598" actId="1076"/>
          <ac:picMkLst>
            <pc:docMk/>
            <pc:sldMk cId="2494206241" sldId="274"/>
            <ac:picMk id="21" creationId="{197CDCD3-40B4-AAF9-E07B-FAE0256EB490}"/>
          </ac:picMkLst>
        </pc:picChg>
      </pc:sldChg>
      <pc:sldChg chg="addSp delSp modSp mod modNotesTx">
        <pc:chgData name="Gael Wyss-Chodat" userId="3a2a73d2-811f-4a39-9b4e-92976ce4f0b8" providerId="ADAL" clId="{4F1ED3AC-CB7E-374C-88B2-1B0CCCD35BAD}" dt="2023-05-15T06:07:03.983" v="1512" actId="12269"/>
        <pc:sldMkLst>
          <pc:docMk/>
          <pc:sldMk cId="3411977323" sldId="276"/>
        </pc:sldMkLst>
        <pc:spChg chg="mod">
          <ac:chgData name="Gael Wyss-Chodat" userId="3a2a73d2-811f-4a39-9b4e-92976ce4f0b8" providerId="ADAL" clId="{4F1ED3AC-CB7E-374C-88B2-1B0CCCD35BAD}" dt="2023-05-06T09:03:54.261" v="842" actId="20577"/>
          <ac:spMkLst>
            <pc:docMk/>
            <pc:sldMk cId="3411977323" sldId="276"/>
            <ac:spMk id="2" creationId="{203258CB-872D-C775-C9D8-F848A29E7BED}"/>
          </ac:spMkLst>
        </pc:spChg>
        <pc:spChg chg="del">
          <ac:chgData name="Gael Wyss-Chodat" userId="3a2a73d2-811f-4a39-9b4e-92976ce4f0b8" providerId="ADAL" clId="{4F1ED3AC-CB7E-374C-88B2-1B0CCCD35BAD}" dt="2023-05-05T07:47:39.091" v="178" actId="931"/>
          <ac:spMkLst>
            <pc:docMk/>
            <pc:sldMk cId="3411977323" sldId="276"/>
            <ac:spMk id="3" creationId="{33CDD456-D0BE-08E2-8867-F733ADAC8B97}"/>
          </ac:spMkLst>
        </pc:spChg>
        <pc:spChg chg="add mod">
          <ac:chgData name="Gael Wyss-Chodat" userId="3a2a73d2-811f-4a39-9b4e-92976ce4f0b8" providerId="ADAL" clId="{4F1ED3AC-CB7E-374C-88B2-1B0CCCD35BAD}" dt="2023-05-06T08:57:30.818" v="586" actId="21"/>
          <ac:spMkLst>
            <pc:docMk/>
            <pc:sldMk cId="3411977323" sldId="276"/>
            <ac:spMk id="3" creationId="{B1BD1A07-20A1-7090-85B4-15C10387B7C1}"/>
          </ac:spMkLst>
        </pc:spChg>
        <pc:spChg chg="add del mod">
          <ac:chgData name="Gael Wyss-Chodat" userId="3a2a73d2-811f-4a39-9b4e-92976ce4f0b8" providerId="ADAL" clId="{4F1ED3AC-CB7E-374C-88B2-1B0CCCD35BAD}" dt="2023-05-06T08:54:08.354" v="432"/>
          <ac:spMkLst>
            <pc:docMk/>
            <pc:sldMk cId="3411977323" sldId="276"/>
            <ac:spMk id="4" creationId="{EBFE0B05-9B1D-73B3-81A1-6F099E7FF63E}"/>
          </ac:spMkLst>
        </pc:spChg>
        <pc:spChg chg="add del mod">
          <ac:chgData name="Gael Wyss-Chodat" userId="3a2a73d2-811f-4a39-9b4e-92976ce4f0b8" providerId="ADAL" clId="{4F1ED3AC-CB7E-374C-88B2-1B0CCCD35BAD}" dt="2023-05-08T13:54:37.651" v="1428" actId="478"/>
          <ac:spMkLst>
            <pc:docMk/>
            <pc:sldMk cId="3411977323" sldId="276"/>
            <ac:spMk id="7" creationId="{6C014330-F9B5-B6FA-A37F-523AACCDBC94}"/>
          </ac:spMkLst>
        </pc:spChg>
        <pc:spChg chg="add del mod">
          <ac:chgData name="Gael Wyss-Chodat" userId="3a2a73d2-811f-4a39-9b4e-92976ce4f0b8" providerId="ADAL" clId="{4F1ED3AC-CB7E-374C-88B2-1B0CCCD35BAD}" dt="2023-05-08T13:54:39.872" v="1429" actId="478"/>
          <ac:spMkLst>
            <pc:docMk/>
            <pc:sldMk cId="3411977323" sldId="276"/>
            <ac:spMk id="10" creationId="{8D8DE16C-6041-1938-C152-C369C518B0E3}"/>
          </ac:spMkLst>
        </pc:spChg>
        <pc:spChg chg="add del mod">
          <ac:chgData name="Gael Wyss-Chodat" userId="3a2a73d2-811f-4a39-9b4e-92976ce4f0b8" providerId="ADAL" clId="{4F1ED3AC-CB7E-374C-88B2-1B0CCCD35BAD}" dt="2023-05-08T14:25:04.623" v="1491" actId="478"/>
          <ac:spMkLst>
            <pc:docMk/>
            <pc:sldMk cId="3411977323" sldId="276"/>
            <ac:spMk id="11" creationId="{2486C4BC-6781-389E-3682-6158F0359BF7}"/>
          </ac:spMkLst>
        </pc:spChg>
        <pc:graphicFrameChg chg="add del modGraphic">
          <ac:chgData name="Gael Wyss-Chodat" userId="3a2a73d2-811f-4a39-9b4e-92976ce4f0b8" providerId="ADAL" clId="{4F1ED3AC-CB7E-374C-88B2-1B0CCCD35BAD}" dt="2023-05-08T13:50:56.886" v="1362" actId="478"/>
          <ac:graphicFrameMkLst>
            <pc:docMk/>
            <pc:sldMk cId="3411977323" sldId="276"/>
            <ac:graphicFrameMk id="4" creationId="{73335587-E78B-2960-39C2-596008E39E07}"/>
          </ac:graphicFrameMkLst>
        </pc:graphicFrameChg>
        <pc:graphicFrameChg chg="add del mod modGraphic">
          <ac:chgData name="Gael Wyss-Chodat" userId="3a2a73d2-811f-4a39-9b4e-92976ce4f0b8" providerId="ADAL" clId="{4F1ED3AC-CB7E-374C-88B2-1B0CCCD35BAD}" dt="2023-05-08T13:52:00.939" v="1375" actId="478"/>
          <ac:graphicFrameMkLst>
            <pc:docMk/>
            <pc:sldMk cId="3411977323" sldId="276"/>
            <ac:graphicFrameMk id="5" creationId="{D3FFAB2F-B945-2867-9655-03B46A700B67}"/>
          </ac:graphicFrameMkLst>
        </pc:graphicFrameChg>
        <pc:graphicFrameChg chg="add mod modGraphic">
          <ac:chgData name="Gael Wyss-Chodat" userId="3a2a73d2-811f-4a39-9b4e-92976ce4f0b8" providerId="ADAL" clId="{4F1ED3AC-CB7E-374C-88B2-1B0CCCD35BAD}" dt="2023-05-15T06:07:03.983" v="1512" actId="12269"/>
          <ac:graphicFrameMkLst>
            <pc:docMk/>
            <pc:sldMk cId="3411977323" sldId="276"/>
            <ac:graphicFrameMk id="6" creationId="{F5F33AFE-FD55-1CD4-FB72-9A9A453D5B86}"/>
          </ac:graphicFrameMkLst>
        </pc:graphicFrameChg>
        <pc:picChg chg="add del mod">
          <ac:chgData name="Gael Wyss-Chodat" userId="3a2a73d2-811f-4a39-9b4e-92976ce4f0b8" providerId="ADAL" clId="{4F1ED3AC-CB7E-374C-88B2-1B0CCCD35BAD}" dt="2023-05-06T08:57:18.848" v="585" actId="478"/>
          <ac:picMkLst>
            <pc:docMk/>
            <pc:sldMk cId="3411977323" sldId="276"/>
            <ac:picMk id="5" creationId="{B9B2B29E-DF8D-9197-8825-F677254CCD97}"/>
          </ac:picMkLst>
        </pc:picChg>
        <pc:picChg chg="add mod modCrop">
          <ac:chgData name="Gael Wyss-Chodat" userId="3a2a73d2-811f-4a39-9b4e-92976ce4f0b8" providerId="ADAL" clId="{4F1ED3AC-CB7E-374C-88B2-1B0CCCD35BAD}" dt="2023-05-15T06:05:26.188" v="1498" actId="732"/>
          <ac:picMkLst>
            <pc:docMk/>
            <pc:sldMk cId="3411977323" sldId="276"/>
            <ac:picMk id="9" creationId="{44BCB144-A523-BAE6-7708-2BB2814BCEA2}"/>
          </ac:picMkLst>
        </pc:picChg>
      </pc:sldChg>
      <pc:sldChg chg="addSp delSp modSp mod modNotesTx">
        <pc:chgData name="Gael Wyss-Chodat" userId="3a2a73d2-811f-4a39-9b4e-92976ce4f0b8" providerId="ADAL" clId="{4F1ED3AC-CB7E-374C-88B2-1B0CCCD35BAD}" dt="2023-05-06T11:36:12.334" v="1232" actId="20577"/>
        <pc:sldMkLst>
          <pc:docMk/>
          <pc:sldMk cId="3676492978" sldId="278"/>
        </pc:sldMkLst>
        <pc:spChg chg="mod">
          <ac:chgData name="Gael Wyss-Chodat" userId="3a2a73d2-811f-4a39-9b4e-92976ce4f0b8" providerId="ADAL" clId="{4F1ED3AC-CB7E-374C-88B2-1B0CCCD35BAD}" dt="2023-05-06T09:34:05.823" v="1202" actId="14100"/>
          <ac:spMkLst>
            <pc:docMk/>
            <pc:sldMk cId="3676492978" sldId="278"/>
            <ac:spMk id="2" creationId="{21F00951-2B5B-1B37-762D-6D7680114445}"/>
          </ac:spMkLst>
        </pc:spChg>
        <pc:spChg chg="del mod">
          <ac:chgData name="Gael Wyss-Chodat" userId="3a2a73d2-811f-4a39-9b4e-92976ce4f0b8" providerId="ADAL" clId="{4F1ED3AC-CB7E-374C-88B2-1B0CCCD35BAD}" dt="2023-05-06T09:14:56.747" v="1191" actId="478"/>
          <ac:spMkLst>
            <pc:docMk/>
            <pc:sldMk cId="3676492978" sldId="278"/>
            <ac:spMk id="3" creationId="{CF4D0945-5CBD-F8D3-E6AF-00308CC60EDE}"/>
          </ac:spMkLst>
        </pc:spChg>
        <pc:spChg chg="add del mod">
          <ac:chgData name="Gael Wyss-Chodat" userId="3a2a73d2-811f-4a39-9b4e-92976ce4f0b8" providerId="ADAL" clId="{4F1ED3AC-CB7E-374C-88B2-1B0CCCD35BAD}" dt="2023-05-06T09:08:57.369" v="867"/>
          <ac:spMkLst>
            <pc:docMk/>
            <pc:sldMk cId="3676492978" sldId="278"/>
            <ac:spMk id="4" creationId="{D3A0AE61-D060-273B-A712-0E103964F876}"/>
          </ac:spMkLst>
        </pc:spChg>
        <pc:picChg chg="add mod modCrop">
          <ac:chgData name="Gael Wyss-Chodat" userId="3a2a73d2-811f-4a39-9b4e-92976ce4f0b8" providerId="ADAL" clId="{4F1ED3AC-CB7E-374C-88B2-1B0CCCD35BAD}" dt="2023-05-06T09:52:54.338" v="1203" actId="14100"/>
          <ac:picMkLst>
            <pc:docMk/>
            <pc:sldMk cId="3676492978" sldId="278"/>
            <ac:picMk id="8" creationId="{945E217C-E75E-33C0-1F37-043F311F018B}"/>
          </ac:picMkLst>
        </pc:picChg>
      </pc:sldChg>
      <pc:sldMasterChg chg="modSldLayout">
        <pc:chgData name="Gael Wyss-Chodat" userId="3a2a73d2-811f-4a39-9b4e-92976ce4f0b8" providerId="ADAL" clId="{4F1ED3AC-CB7E-374C-88B2-1B0CCCD35BAD}" dt="2023-05-15T12:22:29.331" v="1580" actId="20577"/>
        <pc:sldMasterMkLst>
          <pc:docMk/>
          <pc:sldMasterMk cId="1080166646" sldId="2147483648"/>
        </pc:sldMasterMkLst>
        <pc:sldLayoutChg chg="addSp modSp mod">
          <pc:chgData name="Gael Wyss-Chodat" userId="3a2a73d2-811f-4a39-9b4e-92976ce4f0b8" providerId="ADAL" clId="{4F1ED3AC-CB7E-374C-88B2-1B0CCCD35BAD}" dt="2023-05-15T12:22:29.331" v="1580" actId="20577"/>
          <pc:sldLayoutMkLst>
            <pc:docMk/>
            <pc:sldMasterMk cId="1080166646" sldId="2147483648"/>
            <pc:sldLayoutMk cId="877749985" sldId="2147483650"/>
          </pc:sldLayoutMkLst>
          <pc:spChg chg="add mod">
            <ac:chgData name="Gael Wyss-Chodat" userId="3a2a73d2-811f-4a39-9b4e-92976ce4f0b8" providerId="ADAL" clId="{4F1ED3AC-CB7E-374C-88B2-1B0CCCD35BAD}" dt="2023-05-15T12:22:29.331" v="1580" actId="20577"/>
            <ac:spMkLst>
              <pc:docMk/>
              <pc:sldMasterMk cId="1080166646" sldId="2147483648"/>
              <pc:sldLayoutMk cId="877749985" sldId="2147483650"/>
              <ac:spMk id="7" creationId="{65D23D65-B9C0-9A52-97EA-D2D3218F2102}"/>
            </ac:spMkLst>
          </pc:spChg>
        </pc:sldLayoutChg>
      </pc:sldMasterChg>
    </pc:docChg>
  </pc:docChgLst>
  <pc:docChgLst>
    <pc:chgData name="Marc Reichert" userId="S::marc.reichert@ideesport.ch::cdf413ae-2d05-4a07-a4c8-2834d35cd058" providerId="AD" clId="Web-{B882F306-E31D-02F1-9116-2B26E9E2845C}"/>
    <pc:docChg chg="delSld modSld">
      <pc:chgData name="Marc Reichert" userId="S::marc.reichert@ideesport.ch::cdf413ae-2d05-4a07-a4c8-2834d35cd058" providerId="AD" clId="Web-{B882F306-E31D-02F1-9116-2B26E9E2845C}" dt="2023-05-15T12:29:12.279" v="525" actId="20577"/>
      <pc:docMkLst>
        <pc:docMk/>
      </pc:docMkLst>
      <pc:sldChg chg="addSp delSp modSp delAnim modNotes">
        <pc:chgData name="Marc Reichert" userId="S::marc.reichert@ideesport.ch::cdf413ae-2d05-4a07-a4c8-2834d35cd058" providerId="AD" clId="Web-{B882F306-E31D-02F1-9116-2B26E9E2845C}" dt="2023-05-15T12:29:12.279" v="525" actId="20577"/>
        <pc:sldMkLst>
          <pc:docMk/>
          <pc:sldMk cId="473953493" sldId="263"/>
        </pc:sldMkLst>
        <pc:spChg chg="add mod">
          <ac:chgData name="Marc Reichert" userId="S::marc.reichert@ideesport.ch::cdf413ae-2d05-4a07-a4c8-2834d35cd058" providerId="AD" clId="Web-{B882F306-E31D-02F1-9116-2B26E9E2845C}" dt="2023-05-15T12:10:40.216" v="477" actId="1076"/>
          <ac:spMkLst>
            <pc:docMk/>
            <pc:sldMk cId="473953493" sldId="263"/>
            <ac:spMk id="5" creationId="{9AEB6367-3791-F396-DA7E-C9726B5F54A0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9:12.279" v="525" actId="20577"/>
          <ac:spMkLst>
            <pc:docMk/>
            <pc:sldMk cId="473953493" sldId="263"/>
            <ac:spMk id="8" creationId="{71B6C932-77CA-44DD-F0EA-C2E8C6444F6D}"/>
          </ac:spMkLst>
        </pc:spChg>
        <pc:spChg chg="del mod ord">
          <ac:chgData name="Marc Reichert" userId="S::marc.reichert@ideesport.ch::cdf413ae-2d05-4a07-a4c8-2834d35cd058" providerId="AD" clId="Web-{B882F306-E31D-02F1-9116-2B26E9E2845C}" dt="2023-05-15T11:52:53.810" v="118"/>
          <ac:spMkLst>
            <pc:docMk/>
            <pc:sldMk cId="473953493" sldId="263"/>
            <ac:spMk id="12" creationId="{CE1B5F26-333D-751D-64D9-3746FE08D9FC}"/>
          </ac:spMkLst>
        </pc:spChg>
        <pc:spChg chg="del ord">
          <ac:chgData name="Marc Reichert" userId="S::marc.reichert@ideesport.ch::cdf413ae-2d05-4a07-a4c8-2834d35cd058" providerId="AD" clId="Web-{B882F306-E31D-02F1-9116-2B26E9E2845C}" dt="2023-05-15T11:52:51.951" v="117"/>
          <ac:spMkLst>
            <pc:docMk/>
            <pc:sldMk cId="473953493" sldId="263"/>
            <ac:spMk id="13" creationId="{B6370B61-FA74-3A01-B0F3-6CFDA531E711}"/>
          </ac:spMkLst>
        </pc:spChg>
        <pc:spChg chg="mod ord">
          <ac:chgData name="Marc Reichert" userId="S::marc.reichert@ideesport.ch::cdf413ae-2d05-4a07-a4c8-2834d35cd058" providerId="AD" clId="Web-{B882F306-E31D-02F1-9116-2B26E9E2845C}" dt="2023-05-15T11:40:56.050" v="104" actId="20577"/>
          <ac:spMkLst>
            <pc:docMk/>
            <pc:sldMk cId="473953493" sldId="263"/>
            <ac:spMk id="14" creationId="{96F16171-A6E5-7E18-DD4F-CE0B1687B490}"/>
          </ac:spMkLst>
        </pc:spChg>
        <pc:spChg chg="del mod">
          <ac:chgData name="Marc Reichert" userId="S::marc.reichert@ideesport.ch::cdf413ae-2d05-4a07-a4c8-2834d35cd058" providerId="AD" clId="Web-{B882F306-E31D-02F1-9116-2B26E9E2845C}" dt="2023-05-15T11:53:32.092" v="125"/>
          <ac:spMkLst>
            <pc:docMk/>
            <pc:sldMk cId="473953493" sldId="263"/>
            <ac:spMk id="16" creationId="{675464C1-484C-5A40-5FA2-6CB7FD84F174}"/>
          </ac:spMkLst>
        </pc:spChg>
        <pc:picChg chg="add mod ord">
          <ac:chgData name="Marc Reichert" userId="S::marc.reichert@ideesport.ch::cdf413ae-2d05-4a07-a4c8-2834d35cd058" providerId="AD" clId="Web-{B882F306-E31D-02F1-9116-2B26E9E2845C}" dt="2023-05-15T11:40:26.471" v="94"/>
          <ac:picMkLst>
            <pc:docMk/>
            <pc:sldMk cId="473953493" sldId="263"/>
            <ac:picMk id="2" creationId="{7ABC13CA-D0BF-F9D0-FEA5-B139E43A572F}"/>
          </ac:picMkLst>
        </pc:picChg>
        <pc:picChg chg="del">
          <ac:chgData name="Marc Reichert" userId="S::marc.reichert@ideesport.ch::cdf413ae-2d05-4a07-a4c8-2834d35cd058" providerId="AD" clId="Web-{B882F306-E31D-02F1-9116-2B26E9E2845C}" dt="2023-05-15T11:39:43.971" v="85"/>
          <ac:picMkLst>
            <pc:docMk/>
            <pc:sldMk cId="473953493" sldId="263"/>
            <ac:picMk id="6" creationId="{36A7B83E-0405-89DD-0100-E23F13434DE1}"/>
          </ac:picMkLst>
        </pc:picChg>
      </pc:sldChg>
      <pc:sldChg chg="modSp">
        <pc:chgData name="Marc Reichert" userId="S::marc.reichert@ideesport.ch::cdf413ae-2d05-4a07-a4c8-2834d35cd058" providerId="AD" clId="Web-{B882F306-E31D-02F1-9116-2B26E9E2845C}" dt="2023-05-15T12:23:00.914" v="509" actId="1076"/>
        <pc:sldMkLst>
          <pc:docMk/>
          <pc:sldMk cId="220444187" sldId="264"/>
        </pc:sldMkLst>
        <pc:spChg chg="mod">
          <ac:chgData name="Marc Reichert" userId="S::marc.reichert@ideesport.ch::cdf413ae-2d05-4a07-a4c8-2834d35cd058" providerId="AD" clId="Web-{B882F306-E31D-02F1-9116-2B26E9E2845C}" dt="2023-05-15T12:22:43.852" v="506" actId="1076"/>
          <ac:spMkLst>
            <pc:docMk/>
            <pc:sldMk cId="220444187" sldId="264"/>
            <ac:spMk id="2" creationId="{81E067BE-8AD7-2A81-89ED-047AAA0989A7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2:40.899" v="505" actId="1076"/>
          <ac:spMkLst>
            <pc:docMk/>
            <pc:sldMk cId="220444187" sldId="264"/>
            <ac:spMk id="5" creationId="{628CC0C3-92BE-F502-A293-AFFEE31F52B3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2:58.446" v="508" actId="1076"/>
          <ac:spMkLst>
            <pc:docMk/>
            <pc:sldMk cId="220444187" sldId="264"/>
            <ac:spMk id="6" creationId="{35C6E57E-F959-7FCD-B895-76451A719D07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0:16.803" v="497" actId="20577"/>
          <ac:spMkLst>
            <pc:docMk/>
            <pc:sldMk cId="220444187" sldId="264"/>
            <ac:spMk id="8" creationId="{71B6C932-77CA-44DD-F0EA-C2E8C6444F6D}"/>
          </ac:spMkLst>
        </pc:spChg>
        <pc:picChg chg="mod">
          <ac:chgData name="Marc Reichert" userId="S::marc.reichert@ideesport.ch::cdf413ae-2d05-4a07-a4c8-2834d35cd058" providerId="AD" clId="Web-{B882F306-E31D-02F1-9116-2B26E9E2845C}" dt="2023-05-15T12:23:00.914" v="509" actId="1076"/>
          <ac:picMkLst>
            <pc:docMk/>
            <pc:sldMk cId="220444187" sldId="264"/>
            <ac:picMk id="4" creationId="{4C0FB477-648C-7858-477A-407A87B30CBA}"/>
          </ac:picMkLst>
        </pc:picChg>
        <pc:picChg chg="mod">
          <ac:chgData name="Marc Reichert" userId="S::marc.reichert@ideesport.ch::cdf413ae-2d05-4a07-a4c8-2834d35cd058" providerId="AD" clId="Web-{B882F306-E31D-02F1-9116-2B26E9E2845C}" dt="2023-05-15T12:22:36.492" v="504" actId="1076"/>
          <ac:picMkLst>
            <pc:docMk/>
            <pc:sldMk cId="220444187" sldId="264"/>
            <ac:picMk id="7" creationId="{DB762D85-5EFD-46D4-8901-A613131611AD}"/>
          </ac:picMkLst>
        </pc:picChg>
      </pc:sldChg>
      <pc:sldChg chg="modSp">
        <pc:chgData name="Marc Reichert" userId="S::marc.reichert@ideesport.ch::cdf413ae-2d05-4a07-a4c8-2834d35cd058" providerId="AD" clId="Web-{B882F306-E31D-02F1-9116-2B26E9E2845C}" dt="2023-05-15T12:19:50.584" v="484" actId="20577"/>
        <pc:sldMkLst>
          <pc:docMk/>
          <pc:sldMk cId="977034724" sldId="265"/>
        </pc:sldMkLst>
        <pc:spChg chg="mod">
          <ac:chgData name="Marc Reichert" userId="S::marc.reichert@ideesport.ch::cdf413ae-2d05-4a07-a4c8-2834d35cd058" providerId="AD" clId="Web-{B882F306-E31D-02F1-9116-2B26E9E2845C}" dt="2023-05-15T12:19:50.584" v="484" actId="20577"/>
          <ac:spMkLst>
            <pc:docMk/>
            <pc:sldMk cId="977034724" sldId="265"/>
            <ac:spMk id="2" creationId="{4EF03335-0A2D-F13F-3FA1-21FB1A6948EB}"/>
          </ac:spMkLst>
        </pc:spChg>
        <pc:spChg chg="mod">
          <ac:chgData name="Marc Reichert" userId="S::marc.reichert@ideesport.ch::cdf413ae-2d05-4a07-a4c8-2834d35cd058" providerId="AD" clId="Web-{B882F306-E31D-02F1-9116-2B26E9E2845C}" dt="2023-05-15T08:02:38.216" v="18" actId="20577"/>
          <ac:spMkLst>
            <pc:docMk/>
            <pc:sldMk cId="977034724" sldId="265"/>
            <ac:spMk id="8" creationId="{71B6C932-77CA-44DD-F0EA-C2E8C6444F6D}"/>
          </ac:spMkLst>
        </pc:spChg>
      </pc:sldChg>
      <pc:sldChg chg="addSp delSp modSp">
        <pc:chgData name="Marc Reichert" userId="S::marc.reichert@ideesport.ch::cdf413ae-2d05-4a07-a4c8-2834d35cd058" providerId="AD" clId="Web-{B882F306-E31D-02F1-9116-2B26E9E2845C}" dt="2023-05-15T12:26:53.230" v="515" actId="1076"/>
        <pc:sldMkLst>
          <pc:docMk/>
          <pc:sldMk cId="2494206241" sldId="274"/>
        </pc:sldMkLst>
        <pc:spChg chg="mod">
          <ac:chgData name="Marc Reichert" userId="S::marc.reichert@ideesport.ch::cdf413ae-2d05-4a07-a4c8-2834d35cd058" providerId="AD" clId="Web-{B882F306-E31D-02F1-9116-2B26E9E2845C}" dt="2023-05-15T12:24:14.853" v="512" actId="1076"/>
          <ac:spMkLst>
            <pc:docMk/>
            <pc:sldMk cId="2494206241" sldId="274"/>
            <ac:spMk id="2" creationId="{563122EE-CCB0-B62A-E74E-4939528F1FAE}"/>
          </ac:spMkLst>
        </pc:spChg>
        <pc:spChg chg="del mod">
          <ac:chgData name="Marc Reichert" userId="S::marc.reichert@ideesport.ch::cdf413ae-2d05-4a07-a4c8-2834d35cd058" providerId="AD" clId="Web-{B882F306-E31D-02F1-9116-2B26E9E2845C}" dt="2023-05-15T12:06:33.728" v="445"/>
          <ac:spMkLst>
            <pc:docMk/>
            <pc:sldMk cId="2494206241" sldId="274"/>
            <ac:spMk id="5" creationId="{02F754E3-C6AC-B4DA-CEA0-CBC39BED1CFD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4:09.790" v="511" actId="20577"/>
          <ac:spMkLst>
            <pc:docMk/>
            <pc:sldMk cId="2494206241" sldId="274"/>
            <ac:spMk id="8" creationId="{71B6C932-77CA-44DD-F0EA-C2E8C6444F6D}"/>
          </ac:spMkLst>
        </pc:spChg>
        <pc:spChg chg="add mod">
          <ac:chgData name="Marc Reichert" userId="S::marc.reichert@ideesport.ch::cdf413ae-2d05-4a07-a4c8-2834d35cd058" providerId="AD" clId="Web-{B882F306-E31D-02F1-9116-2B26E9E2845C}" dt="2023-05-15T12:12:23.765" v="481" actId="20577"/>
          <ac:spMkLst>
            <pc:docMk/>
            <pc:sldMk cId="2494206241" sldId="274"/>
            <ac:spMk id="9" creationId="{6C8D3753-D3CA-30C4-BC69-5EA1B436CB9E}"/>
          </ac:spMkLst>
        </pc:spChg>
        <pc:spChg chg="mod">
          <ac:chgData name="Marc Reichert" userId="S::marc.reichert@ideesport.ch::cdf413ae-2d05-4a07-a4c8-2834d35cd058" providerId="AD" clId="Web-{B882F306-E31D-02F1-9116-2B26E9E2845C}" dt="2023-05-15T12:26:53.230" v="515" actId="1076"/>
          <ac:spMkLst>
            <pc:docMk/>
            <pc:sldMk cId="2494206241" sldId="274"/>
            <ac:spMk id="22" creationId="{3058AFD5-755D-850C-16E4-A66E17BFA53B}"/>
          </ac:spMkLst>
        </pc:spChg>
        <pc:picChg chg="mod">
          <ac:chgData name="Marc Reichert" userId="S::marc.reichert@ideesport.ch::cdf413ae-2d05-4a07-a4c8-2834d35cd058" providerId="AD" clId="Web-{B882F306-E31D-02F1-9116-2B26E9E2845C}" dt="2023-05-15T12:08:51.137" v="465" actId="1076"/>
          <ac:picMkLst>
            <pc:docMk/>
            <pc:sldMk cId="2494206241" sldId="274"/>
            <ac:picMk id="4" creationId="{7D53E71F-0E5A-7CCD-4F0E-32E97384790D}"/>
          </ac:picMkLst>
        </pc:picChg>
        <pc:picChg chg="add del mod">
          <ac:chgData name="Marc Reichert" userId="S::marc.reichert@ideesport.ch::cdf413ae-2d05-4a07-a4c8-2834d35cd058" providerId="AD" clId="Web-{B882F306-E31D-02F1-9116-2B26E9E2845C}" dt="2023-05-15T11:16:12.453" v="55"/>
          <ac:picMkLst>
            <pc:docMk/>
            <pc:sldMk cId="2494206241" sldId="274"/>
            <ac:picMk id="6" creationId="{18932A02-46A8-2F61-C50F-1594FF00ACA2}"/>
          </ac:picMkLst>
        </pc:picChg>
        <pc:picChg chg="add mod">
          <ac:chgData name="Marc Reichert" userId="S::marc.reichert@ideesport.ch::cdf413ae-2d05-4a07-a4c8-2834d35cd058" providerId="AD" clId="Web-{B882F306-E31D-02F1-9116-2B26E9E2845C}" dt="2023-05-15T12:26:46.527" v="514" actId="1076"/>
          <ac:picMkLst>
            <pc:docMk/>
            <pc:sldMk cId="2494206241" sldId="274"/>
            <ac:picMk id="7" creationId="{4127AD07-3CF6-59F6-A236-69B97C1C9DB7}"/>
          </ac:picMkLst>
        </pc:picChg>
        <pc:picChg chg="mod">
          <ac:chgData name="Marc Reichert" userId="S::marc.reichert@ideesport.ch::cdf413ae-2d05-4a07-a4c8-2834d35cd058" providerId="AD" clId="Web-{B882F306-E31D-02F1-9116-2B26E9E2845C}" dt="2023-05-15T12:26:43.980" v="513" actId="1076"/>
          <ac:picMkLst>
            <pc:docMk/>
            <pc:sldMk cId="2494206241" sldId="274"/>
            <ac:picMk id="21" creationId="{197CDCD3-40B4-AAF9-E07B-FAE0256EB490}"/>
          </ac:picMkLst>
        </pc:picChg>
      </pc:sldChg>
      <pc:sldChg chg="del">
        <pc:chgData name="Marc Reichert" userId="S::marc.reichert@ideesport.ch::cdf413ae-2d05-4a07-a4c8-2834d35cd058" providerId="AD" clId="Web-{B882F306-E31D-02F1-9116-2B26E9E2845C}" dt="2023-05-15T12:03:32.241" v="437"/>
        <pc:sldMkLst>
          <pc:docMk/>
          <pc:sldMk cId="3411977323" sldId="276"/>
        </pc:sldMkLst>
      </pc:sldChg>
      <pc:sldChg chg="del">
        <pc:chgData name="Marc Reichert" userId="S::marc.reichert@ideesport.ch::cdf413ae-2d05-4a07-a4c8-2834d35cd058" providerId="AD" clId="Web-{B882F306-E31D-02F1-9116-2B26E9E2845C}" dt="2023-05-15T12:09:57.044" v="476"/>
        <pc:sldMkLst>
          <pc:docMk/>
          <pc:sldMk cId="3676492978" sldId="278"/>
        </pc:sldMkLst>
      </pc:sldChg>
    </pc:docChg>
  </pc:docChgLst>
  <pc:docChgLst>
    <pc:chgData name="Marc Witschi" userId="S::marc.witschi@ideesport.ch::de5b9cf4-3dba-4721-be3e-d48925721734" providerId="AD" clId="Web-{F518C6EC-0A29-9E20-3EC2-599863504EFE}"/>
    <pc:docChg chg="mod addSld modSld">
      <pc:chgData name="Marc Witschi" userId="S::marc.witschi@ideesport.ch::de5b9cf4-3dba-4721-be3e-d48925721734" providerId="AD" clId="Web-{F518C6EC-0A29-9E20-3EC2-599863504EFE}" dt="2023-05-09T08:59:50.992" v="706" actId="20577"/>
      <pc:docMkLst>
        <pc:docMk/>
      </pc:docMkLst>
      <pc:sldChg chg="addSp modSp">
        <pc:chgData name="Marc Witschi" userId="S::marc.witschi@ideesport.ch::de5b9cf4-3dba-4721-be3e-d48925721734" providerId="AD" clId="Web-{F518C6EC-0A29-9E20-3EC2-599863504EFE}" dt="2023-05-09T08:09:08.444" v="81" actId="20577"/>
        <pc:sldMkLst>
          <pc:docMk/>
          <pc:sldMk cId="282772255" sldId="266"/>
        </pc:sldMkLst>
        <pc:spChg chg="add mod">
          <ac:chgData name="Marc Witschi" userId="S::marc.witschi@ideesport.ch::de5b9cf4-3dba-4721-be3e-d48925721734" providerId="AD" clId="Web-{F518C6EC-0A29-9E20-3EC2-599863504EFE}" dt="2023-05-09T08:09:08.444" v="81" actId="20577"/>
          <ac:spMkLst>
            <pc:docMk/>
            <pc:sldMk cId="282772255" sldId="266"/>
            <ac:spMk id="2" creationId="{F682C6C0-D6AE-1EA2-3FB4-2259F6E40B63}"/>
          </ac:spMkLst>
        </pc:spChg>
      </pc:sldChg>
      <pc:sldChg chg="addSp modSp">
        <pc:chgData name="Marc Witschi" userId="S::marc.witschi@ideesport.ch::de5b9cf4-3dba-4721-be3e-d48925721734" providerId="AD" clId="Web-{F518C6EC-0A29-9E20-3EC2-599863504EFE}" dt="2023-05-09T08:21:22.483" v="327" actId="20577"/>
        <pc:sldMkLst>
          <pc:docMk/>
          <pc:sldMk cId="1760429975" sldId="267"/>
        </pc:sldMkLst>
        <pc:spChg chg="add mod">
          <ac:chgData name="Marc Witschi" userId="S::marc.witschi@ideesport.ch::de5b9cf4-3dba-4721-be3e-d48925721734" providerId="AD" clId="Web-{F518C6EC-0A29-9E20-3EC2-599863504EFE}" dt="2023-05-09T08:21:22.483" v="327" actId="20577"/>
          <ac:spMkLst>
            <pc:docMk/>
            <pc:sldMk cId="1760429975" sldId="267"/>
            <ac:spMk id="4" creationId="{ADC31F6D-DA2B-21EC-76F6-DE1F2FA2B563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00:23.141" v="16" actId="20577"/>
          <ac:spMkLst>
            <pc:docMk/>
            <pc:sldMk cId="1760429975" sldId="267"/>
            <ac:spMk id="8" creationId="{71B6C932-77CA-44DD-F0EA-C2E8C6444F6D}"/>
          </ac:spMkLst>
        </pc:spChg>
      </pc:sldChg>
      <pc:sldChg chg="addSp modSp addCm">
        <pc:chgData name="Marc Witschi" userId="S::marc.witschi@ideesport.ch::de5b9cf4-3dba-4721-be3e-d48925721734" providerId="AD" clId="Web-{F518C6EC-0A29-9E20-3EC2-599863504EFE}" dt="2023-05-09T08:37:03.259" v="535"/>
        <pc:sldMkLst>
          <pc:docMk/>
          <pc:sldMk cId="3019076448" sldId="268"/>
        </pc:sldMkLst>
        <pc:spChg chg="add mod">
          <ac:chgData name="Marc Witschi" userId="S::marc.witschi@ideesport.ch::de5b9cf4-3dba-4721-be3e-d48925721734" providerId="AD" clId="Web-{F518C6EC-0A29-9E20-3EC2-599863504EFE}" dt="2023-05-09T08:37:01.790" v="533" actId="20577"/>
          <ac:spMkLst>
            <pc:docMk/>
            <pc:sldMk cId="3019076448" sldId="268"/>
            <ac:spMk id="4" creationId="{EDEB4D56-58C1-EBBD-18B4-C8A16A3FA584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00:43.751" v="19" actId="20577"/>
          <ac:spMkLst>
            <pc:docMk/>
            <pc:sldMk cId="3019076448" sldId="268"/>
            <ac:spMk id="8" creationId="{71B6C932-77CA-44DD-F0EA-C2E8C6444F6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c Witschi" userId="S::marc.witschi@ideesport.ch::de5b9cf4-3dba-4721-be3e-d48925721734" providerId="AD" clId="Web-{F518C6EC-0A29-9E20-3EC2-599863504EFE}" dt="2023-05-09T08:37:03.259" v="535"/>
              <pc2:cmMkLst xmlns:pc2="http://schemas.microsoft.com/office/powerpoint/2019/9/main/command">
                <pc:docMk/>
                <pc:sldMk cId="3019076448" sldId="268"/>
                <pc2:cmMk id="{F22E5088-84E1-48B5-9540-EC5EC8330D0F}"/>
              </pc2:cmMkLst>
            </pc226:cmChg>
          </p:ext>
        </pc:extLst>
      </pc:sldChg>
      <pc:sldChg chg="addSp modSp">
        <pc:chgData name="Marc Witschi" userId="S::marc.witschi@ideesport.ch::de5b9cf4-3dba-4721-be3e-d48925721734" providerId="AD" clId="Web-{F518C6EC-0A29-9E20-3EC2-599863504EFE}" dt="2023-05-09T08:59:44.398" v="704" actId="20577"/>
        <pc:sldMkLst>
          <pc:docMk/>
          <pc:sldMk cId="542176902" sldId="269"/>
        </pc:sldMkLst>
        <pc:spChg chg="add mod">
          <ac:chgData name="Marc Witschi" userId="S::marc.witschi@ideesport.ch::de5b9cf4-3dba-4721-be3e-d48925721734" providerId="AD" clId="Web-{F518C6EC-0A29-9E20-3EC2-599863504EFE}" dt="2023-05-09T08:59:44.398" v="704" actId="20577"/>
          <ac:spMkLst>
            <pc:docMk/>
            <pc:sldMk cId="542176902" sldId="269"/>
            <ac:spMk id="4" creationId="{4780322F-C0D0-6AD6-379C-7FE27C2CE2E3}"/>
          </ac:spMkLst>
        </pc:spChg>
        <pc:spChg chg="mod">
          <ac:chgData name="Marc Witschi" userId="S::marc.witschi@ideesport.ch::de5b9cf4-3dba-4721-be3e-d48925721734" providerId="AD" clId="Web-{F518C6EC-0A29-9E20-3EC2-599863504EFE}" dt="2023-05-09T07:52:44.668" v="10" actId="20577"/>
          <ac:spMkLst>
            <pc:docMk/>
            <pc:sldMk cId="542176902" sldId="269"/>
            <ac:spMk id="8" creationId="{71B6C932-77CA-44DD-F0EA-C2E8C6444F6D}"/>
          </ac:spMkLst>
        </pc:spChg>
      </pc:sldChg>
      <pc:sldChg chg="addSp modSp">
        <pc:chgData name="Marc Witschi" userId="S::marc.witschi@ideesport.ch::de5b9cf4-3dba-4721-be3e-d48925721734" providerId="AD" clId="Web-{F518C6EC-0A29-9E20-3EC2-599863504EFE}" dt="2023-05-09T08:59:50.992" v="706" actId="20577"/>
        <pc:sldMkLst>
          <pc:docMk/>
          <pc:sldMk cId="3218814203" sldId="270"/>
        </pc:sldMkLst>
        <pc:spChg chg="add mod">
          <ac:chgData name="Marc Witschi" userId="S::marc.witschi@ideesport.ch::de5b9cf4-3dba-4721-be3e-d48925721734" providerId="AD" clId="Web-{F518C6EC-0A29-9E20-3EC2-599863504EFE}" dt="2023-05-09T08:59:50.992" v="706" actId="20577"/>
          <ac:spMkLst>
            <pc:docMk/>
            <pc:sldMk cId="3218814203" sldId="270"/>
            <ac:spMk id="4" creationId="{85A78C1F-A8EE-610E-2D16-BE627B8E232F}"/>
          </ac:spMkLst>
        </pc:spChg>
        <pc:spChg chg="mod">
          <ac:chgData name="Marc Witschi" userId="S::marc.witschi@ideesport.ch::de5b9cf4-3dba-4721-be3e-d48925721734" providerId="AD" clId="Web-{F518C6EC-0A29-9E20-3EC2-599863504EFE}" dt="2023-05-09T07:54:16.184" v="12" actId="20577"/>
          <ac:spMkLst>
            <pc:docMk/>
            <pc:sldMk cId="3218814203" sldId="270"/>
            <ac:spMk id="8" creationId="{71B6C932-77CA-44DD-F0EA-C2E8C6444F6D}"/>
          </ac:spMkLst>
        </pc:spChg>
      </pc:sldChg>
      <pc:sldChg chg="modSp">
        <pc:chgData name="Marc Witschi" userId="S::marc.witschi@ideesport.ch::de5b9cf4-3dba-4721-be3e-d48925721734" providerId="AD" clId="Web-{F518C6EC-0A29-9E20-3EC2-599863504EFE}" dt="2023-05-09T08:04:39.863" v="21" actId="20577"/>
        <pc:sldMkLst>
          <pc:docMk/>
          <pc:sldMk cId="2812435519" sldId="277"/>
        </pc:sldMkLst>
        <pc:spChg chg="mod">
          <ac:chgData name="Marc Witschi" userId="S::marc.witschi@ideesport.ch::de5b9cf4-3dba-4721-be3e-d48925721734" providerId="AD" clId="Web-{F518C6EC-0A29-9E20-3EC2-599863504EFE}" dt="2023-05-09T08:04:39.863" v="21" actId="20577"/>
          <ac:spMkLst>
            <pc:docMk/>
            <pc:sldMk cId="2812435519" sldId="277"/>
            <ac:spMk id="5" creationId="{1A3E77ED-DCBE-41FC-48D4-8D12E32E80D6}"/>
          </ac:spMkLst>
        </pc:spChg>
      </pc:sldChg>
      <pc:sldChg chg="modSp add replId">
        <pc:chgData name="Marc Witschi" userId="S::marc.witschi@ideesport.ch::de5b9cf4-3dba-4721-be3e-d48925721734" providerId="AD" clId="Web-{F518C6EC-0A29-9E20-3EC2-599863504EFE}" dt="2023-05-09T08:15:33.651" v="158" actId="20577"/>
        <pc:sldMkLst>
          <pc:docMk/>
          <pc:sldMk cId="2839676400" sldId="279"/>
        </pc:sldMkLst>
        <pc:spChg chg="mod">
          <ac:chgData name="Marc Witschi" userId="S::marc.witschi@ideesport.ch::de5b9cf4-3dba-4721-be3e-d48925721734" providerId="AD" clId="Web-{F518C6EC-0A29-9E20-3EC2-599863504EFE}" dt="2023-05-09T08:15:33.651" v="158" actId="20577"/>
          <ac:spMkLst>
            <pc:docMk/>
            <pc:sldMk cId="2839676400" sldId="279"/>
            <ac:spMk id="4" creationId="{ADC31F6D-DA2B-21EC-76F6-DE1F2FA2B563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15:10.494" v="124" actId="20577"/>
          <ac:spMkLst>
            <pc:docMk/>
            <pc:sldMk cId="2839676400" sldId="279"/>
            <ac:spMk id="8" creationId="{71B6C932-77CA-44DD-F0EA-C2E8C6444F6D}"/>
          </ac:spMkLst>
        </pc:spChg>
      </pc:sldChg>
      <pc:sldChg chg="addSp modSp add replId">
        <pc:chgData name="Marc Witschi" userId="S::marc.witschi@ideesport.ch::de5b9cf4-3dba-4721-be3e-d48925721734" providerId="AD" clId="Web-{F518C6EC-0A29-9E20-3EC2-599863504EFE}" dt="2023-05-09T08:27:15.299" v="328"/>
        <pc:sldMkLst>
          <pc:docMk/>
          <pc:sldMk cId="165033612" sldId="280"/>
        </pc:sldMkLst>
        <pc:spChg chg="add">
          <ac:chgData name="Marc Witschi" userId="S::marc.witschi@ideesport.ch::de5b9cf4-3dba-4721-be3e-d48925721734" providerId="AD" clId="Web-{F518C6EC-0A29-9E20-3EC2-599863504EFE}" dt="2023-05-09T08:27:15.299" v="328"/>
          <ac:spMkLst>
            <pc:docMk/>
            <pc:sldMk cId="165033612" sldId="280"/>
            <ac:spMk id="4" creationId="{15889677-4E26-BE4B-2453-F86347DF359A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15:17.838" v="133" actId="20577"/>
          <ac:spMkLst>
            <pc:docMk/>
            <pc:sldMk cId="165033612" sldId="280"/>
            <ac:spMk id="8" creationId="{71B6C932-77CA-44DD-F0EA-C2E8C6444F6D}"/>
          </ac:spMkLst>
        </pc:spChg>
      </pc:sldChg>
      <pc:sldChg chg="addSp modSp add replId">
        <pc:chgData name="Marc Witschi" userId="S::marc.witschi@ideesport.ch::de5b9cf4-3dba-4721-be3e-d48925721734" providerId="AD" clId="Web-{F518C6EC-0A29-9E20-3EC2-599863504EFE}" dt="2023-05-09T08:45:00.654" v="588" actId="20577"/>
        <pc:sldMkLst>
          <pc:docMk/>
          <pc:sldMk cId="1787042484" sldId="281"/>
        </pc:sldMkLst>
        <pc:spChg chg="add mod">
          <ac:chgData name="Marc Witschi" userId="S::marc.witschi@ideesport.ch::de5b9cf4-3dba-4721-be3e-d48925721734" providerId="AD" clId="Web-{F518C6EC-0A29-9E20-3EC2-599863504EFE}" dt="2023-05-09T08:45:00.654" v="588" actId="20577"/>
          <ac:spMkLst>
            <pc:docMk/>
            <pc:sldMk cId="1787042484" sldId="281"/>
            <ac:spMk id="4" creationId="{865BB5B2-B2EC-B84A-8F5D-7D7F3A047A71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27:26.674" v="339" actId="20577"/>
          <ac:spMkLst>
            <pc:docMk/>
            <pc:sldMk cId="1787042484" sldId="281"/>
            <ac:spMk id="8" creationId="{71B6C932-77CA-44DD-F0EA-C2E8C6444F6D}"/>
          </ac:spMkLst>
        </pc:spChg>
      </pc:sldChg>
      <pc:sldChg chg="addSp modSp add replId">
        <pc:chgData name="Marc Witschi" userId="S::marc.witschi@ideesport.ch::de5b9cf4-3dba-4721-be3e-d48925721734" providerId="AD" clId="Web-{F518C6EC-0A29-9E20-3EC2-599863504EFE}" dt="2023-05-09T08:27:37.690" v="348"/>
        <pc:sldMkLst>
          <pc:docMk/>
          <pc:sldMk cId="4163603835" sldId="282"/>
        </pc:sldMkLst>
        <pc:spChg chg="add">
          <ac:chgData name="Marc Witschi" userId="S::marc.witschi@ideesport.ch::de5b9cf4-3dba-4721-be3e-d48925721734" providerId="AD" clId="Web-{F518C6EC-0A29-9E20-3EC2-599863504EFE}" dt="2023-05-09T08:27:37.690" v="348"/>
          <ac:spMkLst>
            <pc:docMk/>
            <pc:sldMk cId="4163603835" sldId="282"/>
            <ac:spMk id="4" creationId="{E6A28F1A-00B5-56FD-33C4-448F966D0A68}"/>
          </ac:spMkLst>
        </pc:spChg>
        <pc:spChg chg="mod">
          <ac:chgData name="Marc Witschi" userId="S::marc.witschi@ideesport.ch::de5b9cf4-3dba-4721-be3e-d48925721734" providerId="AD" clId="Web-{F518C6EC-0A29-9E20-3EC2-599863504EFE}" dt="2023-05-09T08:27:36.581" v="347" actId="20577"/>
          <ac:spMkLst>
            <pc:docMk/>
            <pc:sldMk cId="4163603835" sldId="282"/>
            <ac:spMk id="8" creationId="{71B6C932-77CA-44DD-F0EA-C2E8C6444F6D}"/>
          </ac:spMkLst>
        </pc:spChg>
      </pc:sldChg>
    </pc:docChg>
  </pc:docChgLst>
  <pc:docChgLst>
    <pc:chgData name="Marc Reichert" userId="S::marc.reichert@ideesport.ch::cdf413ae-2d05-4a07-a4c8-2834d35cd058" providerId="AD" clId="Web-{320C0E14-D624-23E2-E426-F6CD840D71B4}"/>
    <pc:docChg chg="modSld">
      <pc:chgData name="Marc Reichert" userId="S::marc.reichert@ideesport.ch::cdf413ae-2d05-4a07-a4c8-2834d35cd058" providerId="AD" clId="Web-{320C0E14-D624-23E2-E426-F6CD840D71B4}" dt="2023-05-04T15:54:00.152" v="247" actId="20577"/>
      <pc:docMkLst>
        <pc:docMk/>
      </pc:docMkLst>
      <pc:sldChg chg="addSp modSp">
        <pc:chgData name="Marc Reichert" userId="S::marc.reichert@ideesport.ch::cdf413ae-2d05-4a07-a4c8-2834d35cd058" providerId="AD" clId="Web-{320C0E14-D624-23E2-E426-F6CD840D71B4}" dt="2023-05-04T15:49:46.553" v="181" actId="20577"/>
        <pc:sldMkLst>
          <pc:docMk/>
          <pc:sldMk cId="473953493" sldId="263"/>
        </pc:sldMkLst>
        <pc:spChg chg="add mod">
          <ac:chgData name="Marc Reichert" userId="S::marc.reichert@ideesport.ch::cdf413ae-2d05-4a07-a4c8-2834d35cd058" providerId="AD" clId="Web-{320C0E14-D624-23E2-E426-F6CD840D71B4}" dt="2023-05-04T15:49:46.553" v="181" actId="20577"/>
          <ac:spMkLst>
            <pc:docMk/>
            <pc:sldMk cId="473953493" sldId="263"/>
            <ac:spMk id="2" creationId="{C7822BE0-7122-2D9D-F349-3DF3F5073025}"/>
          </ac:spMkLst>
        </pc:spChg>
        <pc:spChg chg="mod">
          <ac:chgData name="Marc Reichert" userId="S::marc.reichert@ideesport.ch::cdf413ae-2d05-4a07-a4c8-2834d35cd058" providerId="AD" clId="Web-{320C0E14-D624-23E2-E426-F6CD840D71B4}" dt="2023-05-04T15:40:26.870" v="4" actId="20577"/>
          <ac:spMkLst>
            <pc:docMk/>
            <pc:sldMk cId="473953493" sldId="263"/>
            <ac:spMk id="8" creationId="{71B6C932-77CA-44DD-F0EA-C2E8C6444F6D}"/>
          </ac:spMkLst>
        </pc:spChg>
      </pc:sldChg>
      <pc:sldChg chg="addSp modSp">
        <pc:chgData name="Marc Reichert" userId="S::marc.reichert@ideesport.ch::cdf413ae-2d05-4a07-a4c8-2834d35cd058" providerId="AD" clId="Web-{320C0E14-D624-23E2-E426-F6CD840D71B4}" dt="2023-05-04T15:54:00.152" v="247" actId="20577"/>
        <pc:sldMkLst>
          <pc:docMk/>
          <pc:sldMk cId="220444187" sldId="264"/>
        </pc:sldMkLst>
        <pc:spChg chg="add mod">
          <ac:chgData name="Marc Reichert" userId="S::marc.reichert@ideesport.ch::cdf413ae-2d05-4a07-a4c8-2834d35cd058" providerId="AD" clId="Web-{320C0E14-D624-23E2-E426-F6CD840D71B4}" dt="2023-05-04T15:54:00.152" v="247" actId="20577"/>
          <ac:spMkLst>
            <pc:docMk/>
            <pc:sldMk cId="220444187" sldId="264"/>
            <ac:spMk id="2" creationId="{81E067BE-8AD7-2A81-89ED-047AAA0989A7}"/>
          </ac:spMkLst>
        </pc:spChg>
      </pc:sldChg>
      <pc:sldChg chg="addSp modSp">
        <pc:chgData name="Marc Reichert" userId="S::marc.reichert@ideesport.ch::cdf413ae-2d05-4a07-a4c8-2834d35cd058" providerId="AD" clId="Web-{320C0E14-D624-23E2-E426-F6CD840D71B4}" dt="2023-05-04T15:45:26.407" v="121" actId="20577"/>
        <pc:sldMkLst>
          <pc:docMk/>
          <pc:sldMk cId="2494206241" sldId="274"/>
        </pc:sldMkLst>
        <pc:spChg chg="add mod">
          <ac:chgData name="Marc Reichert" userId="S::marc.reichert@ideesport.ch::cdf413ae-2d05-4a07-a4c8-2834d35cd058" providerId="AD" clId="Web-{320C0E14-D624-23E2-E426-F6CD840D71B4}" dt="2023-05-04T15:45:26.407" v="121" actId="20577"/>
          <ac:spMkLst>
            <pc:docMk/>
            <pc:sldMk cId="2494206241" sldId="274"/>
            <ac:spMk id="2" creationId="{563122EE-CCB0-B62A-E74E-4939528F1FAE}"/>
          </ac:spMkLst>
        </pc:spChg>
      </pc:sldChg>
    </pc:docChg>
  </pc:docChgLst>
  <pc:docChgLst>
    <pc:chgData name="Marc Witschi" userId="S::marc.witschi@ideesport.ch::de5b9cf4-3dba-4721-be3e-d48925721734" providerId="AD" clId="Web-{0534BFD0-06B8-CCE0-477B-E3595C333D8A}"/>
    <pc:docChg chg="modSld">
      <pc:chgData name="Marc Witschi" userId="S::marc.witschi@ideesport.ch::de5b9cf4-3dba-4721-be3e-d48925721734" providerId="AD" clId="Web-{0534BFD0-06B8-CCE0-477B-E3595C333D8A}" dt="2023-05-19T13:29:53.762" v="1216" actId="20577"/>
      <pc:docMkLst>
        <pc:docMk/>
      </pc:docMkLst>
      <pc:sldChg chg="addSp delSp modSp">
        <pc:chgData name="Marc Witschi" userId="S::marc.witschi@ideesport.ch::de5b9cf4-3dba-4721-be3e-d48925721734" providerId="AD" clId="Web-{0534BFD0-06B8-CCE0-477B-E3595C333D8A}" dt="2023-05-19T12:47:23.248" v="50" actId="1076"/>
        <pc:sldMkLst>
          <pc:docMk/>
          <pc:sldMk cId="282772255" sldId="266"/>
        </pc:sldMkLst>
        <pc:spChg chg="ord">
          <ac:chgData name="Marc Witschi" userId="S::marc.witschi@ideesport.ch::de5b9cf4-3dba-4721-be3e-d48925721734" providerId="AD" clId="Web-{0534BFD0-06B8-CCE0-477B-E3595C333D8A}" dt="2023-05-19T12:47:19.576" v="49"/>
          <ac:spMkLst>
            <pc:docMk/>
            <pc:sldMk cId="282772255" sldId="266"/>
            <ac:spMk id="9" creationId="{A56013A8-B2AE-BE9D-BCEA-5663171AE2CF}"/>
          </ac:spMkLst>
        </pc:spChg>
        <pc:picChg chg="add mod ord">
          <ac:chgData name="Marc Witschi" userId="S::marc.witschi@ideesport.ch::de5b9cf4-3dba-4721-be3e-d48925721734" providerId="AD" clId="Web-{0534BFD0-06B8-CCE0-477B-E3595C333D8A}" dt="2023-05-19T12:42:05.979" v="31"/>
          <ac:picMkLst>
            <pc:docMk/>
            <pc:sldMk cId="282772255" sldId="266"/>
            <ac:picMk id="4" creationId="{D0C385EE-4E0E-631E-DBC3-644B6724648F}"/>
          </ac:picMkLst>
        </pc:picChg>
        <pc:picChg chg="del">
          <ac:chgData name="Marc Witschi" userId="S::marc.witschi@ideesport.ch::de5b9cf4-3dba-4721-be3e-d48925721734" providerId="AD" clId="Web-{0534BFD0-06B8-CCE0-477B-E3595C333D8A}" dt="2023-05-19T12:46:53.639" v="42"/>
          <ac:picMkLst>
            <pc:docMk/>
            <pc:sldMk cId="282772255" sldId="266"/>
            <ac:picMk id="5" creationId="{519AFB05-4B56-1847-1BD9-5CF9DE2540C4}"/>
          </ac:picMkLst>
        </pc:picChg>
        <pc:picChg chg="add mod ord">
          <ac:chgData name="Marc Witschi" userId="S::marc.witschi@ideesport.ch::de5b9cf4-3dba-4721-be3e-d48925721734" providerId="AD" clId="Web-{0534BFD0-06B8-CCE0-477B-E3595C333D8A}" dt="2023-05-19T12:47:23.248" v="50" actId="1076"/>
          <ac:picMkLst>
            <pc:docMk/>
            <pc:sldMk cId="282772255" sldId="266"/>
            <ac:picMk id="6" creationId="{7D62F7AA-B0EF-7955-B1E4-73887ED35BEF}"/>
          </ac:picMkLst>
        </pc:picChg>
        <pc:picChg chg="del">
          <ac:chgData name="Marc Witschi" userId="S::marc.witschi@ideesport.ch::de5b9cf4-3dba-4721-be3e-d48925721734" providerId="AD" clId="Web-{0534BFD0-06B8-CCE0-477B-E3595C333D8A}" dt="2023-05-19T12:41:48.604" v="26"/>
          <ac:picMkLst>
            <pc:docMk/>
            <pc:sldMk cId="282772255" sldId="266"/>
            <ac:picMk id="12" creationId="{F7F6CC1E-316E-E655-B164-41C55D33E4C0}"/>
          </ac:picMkLst>
        </pc:picChg>
      </pc:sldChg>
      <pc:sldChg chg="addSp delSp modSp">
        <pc:chgData name="Marc Witschi" userId="S::marc.witschi@ideesport.ch::de5b9cf4-3dba-4721-be3e-d48925721734" providerId="AD" clId="Web-{0534BFD0-06B8-CCE0-477B-E3595C333D8A}" dt="2023-05-19T12:57:30.161" v="343" actId="20577"/>
        <pc:sldMkLst>
          <pc:docMk/>
          <pc:sldMk cId="1760429975" sldId="267"/>
        </pc:sldMkLst>
        <pc:spChg chg="add mod">
          <ac:chgData name="Marc Witschi" userId="S::marc.witschi@ideesport.ch::de5b9cf4-3dba-4721-be3e-d48925721734" providerId="AD" clId="Web-{0534BFD0-06B8-CCE0-477B-E3595C333D8A}" dt="2023-05-19T12:57:30.161" v="343" actId="20577"/>
          <ac:spMkLst>
            <pc:docMk/>
            <pc:sldMk cId="1760429975" sldId="267"/>
            <ac:spMk id="2" creationId="{F0810ACA-A7F2-BE57-A3E2-4942E4238D23}"/>
          </ac:spMkLst>
        </pc:spChg>
        <pc:grpChg chg="mod">
          <ac:chgData name="Marc Witschi" userId="S::marc.witschi@ideesport.ch::de5b9cf4-3dba-4721-be3e-d48925721734" providerId="AD" clId="Web-{0534BFD0-06B8-CCE0-477B-E3595C333D8A}" dt="2023-05-19T12:51:54.861" v="195" actId="1076"/>
          <ac:grpSpMkLst>
            <pc:docMk/>
            <pc:sldMk cId="1760429975" sldId="267"/>
            <ac:grpSpMk id="12" creationId="{535AAA9B-0B54-0178-9D86-09E815E5656D}"/>
          </ac:grpSpMkLst>
        </pc:grpChg>
        <pc:grpChg chg="mod">
          <ac:chgData name="Marc Witschi" userId="S::marc.witschi@ideesport.ch::de5b9cf4-3dba-4721-be3e-d48925721734" providerId="AD" clId="Web-{0534BFD0-06B8-CCE0-477B-E3595C333D8A}" dt="2023-05-19T12:51:54.892" v="196" actId="1076"/>
          <ac:grpSpMkLst>
            <pc:docMk/>
            <pc:sldMk cId="1760429975" sldId="267"/>
            <ac:grpSpMk id="30" creationId="{142DC220-CA9D-7B9E-9DDD-D20A7922CE9F}"/>
          </ac:grpSpMkLst>
        </pc:grpChg>
        <pc:grpChg chg="del">
          <ac:chgData name="Marc Witschi" userId="S::marc.witschi@ideesport.ch::de5b9cf4-3dba-4721-be3e-d48925721734" providerId="AD" clId="Web-{0534BFD0-06B8-CCE0-477B-E3595C333D8A}" dt="2023-05-19T12:17:01.682" v="0"/>
          <ac:grpSpMkLst>
            <pc:docMk/>
            <pc:sldMk cId="1760429975" sldId="267"/>
            <ac:grpSpMk id="33" creationId="{87BB9471-8CA4-E327-907F-A5C493A0F290}"/>
          </ac:grpSpMkLst>
        </pc:grpChg>
        <pc:grpChg chg="mod">
          <ac:chgData name="Marc Witschi" userId="S::marc.witschi@ideesport.ch::de5b9cf4-3dba-4721-be3e-d48925721734" providerId="AD" clId="Web-{0534BFD0-06B8-CCE0-477B-E3595C333D8A}" dt="2023-05-19T12:51:54.923" v="197" actId="1076"/>
          <ac:grpSpMkLst>
            <pc:docMk/>
            <pc:sldMk cId="1760429975" sldId="267"/>
            <ac:grpSpMk id="36" creationId="{C8397F82-E21A-7291-6568-F11292855EAB}"/>
          </ac:grpSpMkLst>
        </pc:grpChg>
        <pc:cxnChg chg="mod">
          <ac:chgData name="Marc Witschi" userId="S::marc.witschi@ideesport.ch::de5b9cf4-3dba-4721-be3e-d48925721734" providerId="AD" clId="Web-{0534BFD0-06B8-CCE0-477B-E3595C333D8A}" dt="2023-05-19T12:51:54.861" v="195" actId="1076"/>
          <ac:cxnSpMkLst>
            <pc:docMk/>
            <pc:sldMk cId="1760429975" sldId="267"/>
            <ac:cxnSpMk id="51" creationId="{2AFE7451-2B08-C4DD-60DB-A098D84943D8}"/>
          </ac:cxnSpMkLst>
        </pc:cxnChg>
        <pc:cxnChg chg="mod">
          <ac:chgData name="Marc Witschi" userId="S::marc.witschi@ideesport.ch::de5b9cf4-3dba-4721-be3e-d48925721734" providerId="AD" clId="Web-{0534BFD0-06B8-CCE0-477B-E3595C333D8A}" dt="2023-05-19T12:51:54.923" v="198" actId="1076"/>
          <ac:cxnSpMkLst>
            <pc:docMk/>
            <pc:sldMk cId="1760429975" sldId="267"/>
            <ac:cxnSpMk id="69" creationId="{1CF3757F-20B3-8364-E898-B69C3BD9B99C}"/>
          </ac:cxnSpMkLst>
        </pc:cxnChg>
        <pc:cxnChg chg="del mod">
          <ac:chgData name="Marc Witschi" userId="S::marc.witschi@ideesport.ch::de5b9cf4-3dba-4721-be3e-d48925721734" providerId="AD" clId="Web-{0534BFD0-06B8-CCE0-477B-E3595C333D8A}" dt="2023-05-19T12:17:03.932" v="1"/>
          <ac:cxnSpMkLst>
            <pc:docMk/>
            <pc:sldMk cId="1760429975" sldId="267"/>
            <ac:cxnSpMk id="71" creationId="{CD9EFF50-1EB6-188C-74B2-CFA7834C28FD}"/>
          </ac:cxnSpMkLst>
        </pc:cxnChg>
        <pc:cxnChg chg="mod">
          <ac:chgData name="Marc Witschi" userId="S::marc.witschi@ideesport.ch::de5b9cf4-3dba-4721-be3e-d48925721734" providerId="AD" clId="Web-{0534BFD0-06B8-CCE0-477B-E3595C333D8A}" dt="2023-05-19T12:51:54.939" v="199" actId="1076"/>
          <ac:cxnSpMkLst>
            <pc:docMk/>
            <pc:sldMk cId="1760429975" sldId="267"/>
            <ac:cxnSpMk id="73" creationId="{2DD43284-938A-6E61-4219-1773961E2D84}"/>
          </ac:cxnSpMkLst>
        </pc:cxnChg>
        <pc:cxnChg chg="mod">
          <ac:chgData name="Marc Witschi" userId="S::marc.witschi@ideesport.ch::de5b9cf4-3dba-4721-be3e-d48925721734" providerId="AD" clId="Web-{0534BFD0-06B8-CCE0-477B-E3595C333D8A}" dt="2023-05-19T12:51:54.954" v="200" actId="1076"/>
          <ac:cxnSpMkLst>
            <pc:docMk/>
            <pc:sldMk cId="1760429975" sldId="267"/>
            <ac:cxnSpMk id="75" creationId="{BC4097BC-1DB7-4477-FD63-2A3F5E7A76F3}"/>
          </ac:cxnSpMkLst>
        </pc:cxnChg>
      </pc:sldChg>
      <pc:sldChg chg="addSp delSp modSp">
        <pc:chgData name="Marc Witschi" userId="S::marc.witschi@ideesport.ch::de5b9cf4-3dba-4721-be3e-d48925721734" providerId="AD" clId="Web-{0534BFD0-06B8-CCE0-477B-E3595C333D8A}" dt="2023-05-19T13:15:10.743" v="773" actId="20577"/>
        <pc:sldMkLst>
          <pc:docMk/>
          <pc:sldMk cId="3019076448" sldId="268"/>
        </pc:sldMkLst>
        <pc:spChg chg="add mod">
          <ac:chgData name="Marc Witschi" userId="S::marc.witschi@ideesport.ch::de5b9cf4-3dba-4721-be3e-d48925721734" providerId="AD" clId="Web-{0534BFD0-06B8-CCE0-477B-E3595C333D8A}" dt="2023-05-19T13:15:10.743" v="773" actId="20577"/>
          <ac:spMkLst>
            <pc:docMk/>
            <pc:sldMk cId="3019076448" sldId="268"/>
            <ac:spMk id="33" creationId="{40B99EAE-7552-77EB-FAC0-F9560878BFCB}"/>
          </ac:spMkLst>
        </pc:spChg>
        <pc:picChg chg="add mod">
          <ac:chgData name="Marc Witschi" userId="S::marc.witschi@ideesport.ch::de5b9cf4-3dba-4721-be3e-d48925721734" providerId="AD" clId="Web-{0534BFD0-06B8-CCE0-477B-E3595C333D8A}" dt="2023-05-19T12:47:39.998" v="54" actId="1076"/>
          <ac:picMkLst>
            <pc:docMk/>
            <pc:sldMk cId="3019076448" sldId="268"/>
            <ac:picMk id="29" creationId="{0E7795F9-0C5D-CC26-E714-5C32D8DCD92A}"/>
          </ac:picMkLst>
        </pc:picChg>
        <pc:picChg chg="del">
          <ac:chgData name="Marc Witschi" userId="S::marc.witschi@ideesport.ch::de5b9cf4-3dba-4721-be3e-d48925721734" providerId="AD" clId="Web-{0534BFD0-06B8-CCE0-477B-E3595C333D8A}" dt="2023-05-19T12:47:34.358" v="51"/>
          <ac:picMkLst>
            <pc:docMk/>
            <pc:sldMk cId="3019076448" sldId="268"/>
            <ac:picMk id="45" creationId="{617F8145-ADBC-C90A-3B29-F93DA0405E75}"/>
          </ac:picMkLst>
        </pc:picChg>
      </pc:sldChg>
      <pc:sldChg chg="addSp modSp">
        <pc:chgData name="Marc Witschi" userId="S::marc.witschi@ideesport.ch::de5b9cf4-3dba-4721-be3e-d48925721734" providerId="AD" clId="Web-{0534BFD0-06B8-CCE0-477B-E3595C333D8A}" dt="2023-05-19T13:18:43.466" v="994" actId="1076"/>
        <pc:sldMkLst>
          <pc:docMk/>
          <pc:sldMk cId="542176902" sldId="269"/>
        </pc:sldMkLst>
        <pc:spChg chg="add mod">
          <ac:chgData name="Marc Witschi" userId="S::marc.witschi@ideesport.ch::de5b9cf4-3dba-4721-be3e-d48925721734" providerId="AD" clId="Web-{0534BFD0-06B8-CCE0-477B-E3595C333D8A}" dt="2023-05-19T13:18:43.466" v="994" actId="1076"/>
          <ac:spMkLst>
            <pc:docMk/>
            <pc:sldMk cId="542176902" sldId="269"/>
            <ac:spMk id="6" creationId="{59F009D5-6E90-7913-BF3A-7DA41D5937DA}"/>
          </ac:spMkLst>
        </pc:spChg>
        <pc:graphicFrameChg chg="mod modGraphic">
          <ac:chgData name="Marc Witschi" userId="S::marc.witschi@ideesport.ch::de5b9cf4-3dba-4721-be3e-d48925721734" providerId="AD" clId="Web-{0534BFD0-06B8-CCE0-477B-E3595C333D8A}" dt="2023-05-19T12:24:17.968" v="9"/>
          <ac:graphicFrameMkLst>
            <pc:docMk/>
            <pc:sldMk cId="542176902" sldId="269"/>
            <ac:graphicFrameMk id="2" creationId="{6E8D62E0-0871-09C8-43E2-D5539429477E}"/>
          </ac:graphicFrameMkLst>
        </pc:graphicFrameChg>
        <pc:picChg chg="mod">
          <ac:chgData name="Marc Witschi" userId="S::marc.witschi@ideesport.ch::de5b9cf4-3dba-4721-be3e-d48925721734" providerId="AD" clId="Web-{0534BFD0-06B8-CCE0-477B-E3595C333D8A}" dt="2023-05-19T13:15:27.696" v="774" actId="1076"/>
          <ac:picMkLst>
            <pc:docMk/>
            <pc:sldMk cId="542176902" sldId="269"/>
            <ac:picMk id="5" creationId="{B89670AC-3F0C-3315-C6D6-183E98379C8D}"/>
          </ac:picMkLst>
        </pc:picChg>
      </pc:sldChg>
      <pc:sldChg chg="addSp delSp modSp">
        <pc:chgData name="Marc Witschi" userId="S::marc.witschi@ideesport.ch::de5b9cf4-3dba-4721-be3e-d48925721734" providerId="AD" clId="Web-{0534BFD0-06B8-CCE0-477B-E3595C333D8A}" dt="2023-05-19T13:29:53.762" v="1216" actId="20577"/>
        <pc:sldMkLst>
          <pc:docMk/>
          <pc:sldMk cId="3218814203" sldId="270"/>
        </pc:sldMkLst>
        <pc:spChg chg="add mod">
          <ac:chgData name="Marc Witschi" userId="S::marc.witschi@ideesport.ch::de5b9cf4-3dba-4721-be3e-d48925721734" providerId="AD" clId="Web-{0534BFD0-06B8-CCE0-477B-E3595C333D8A}" dt="2023-05-19T13:29:53.762" v="1216" actId="20577"/>
          <ac:spMkLst>
            <pc:docMk/>
            <pc:sldMk cId="3218814203" sldId="270"/>
            <ac:spMk id="5" creationId="{E7D8EE33-0B5A-8B96-62CF-D0D81E786E6C}"/>
          </ac:spMkLst>
        </pc:spChg>
        <pc:picChg chg="add mod">
          <ac:chgData name="Marc Witschi" userId="S::marc.witschi@ideesport.ch::de5b9cf4-3dba-4721-be3e-d48925721734" providerId="AD" clId="Web-{0534BFD0-06B8-CCE0-477B-E3595C333D8A}" dt="2023-05-19T12:42:19.417" v="34" actId="1076"/>
          <ac:picMkLst>
            <pc:docMk/>
            <pc:sldMk cId="3218814203" sldId="270"/>
            <ac:picMk id="4" creationId="{1454D0A1-8B68-D4C9-5623-4B7F0E345850}"/>
          </ac:picMkLst>
        </pc:picChg>
        <pc:picChg chg="del">
          <ac:chgData name="Marc Witschi" userId="S::marc.witschi@ideesport.ch::de5b9cf4-3dba-4721-be3e-d48925721734" providerId="AD" clId="Web-{0534BFD0-06B8-CCE0-477B-E3595C333D8A}" dt="2023-05-19T12:42:17.714" v="33"/>
          <ac:picMkLst>
            <pc:docMk/>
            <pc:sldMk cId="3218814203" sldId="270"/>
            <ac:picMk id="11" creationId="{4AD18814-5F59-6B6E-FE9A-EF02AB81ACF8}"/>
          </ac:picMkLst>
        </pc:picChg>
      </pc:sldChg>
      <pc:sldChg chg="modSp">
        <pc:chgData name="Marc Witschi" userId="S::marc.witschi@ideesport.ch::de5b9cf4-3dba-4721-be3e-d48925721734" providerId="AD" clId="Web-{0534BFD0-06B8-CCE0-477B-E3595C333D8A}" dt="2023-05-19T12:52:31.564" v="221" actId="20577"/>
        <pc:sldMkLst>
          <pc:docMk/>
          <pc:sldMk cId="2839676400" sldId="279"/>
        </pc:sldMkLst>
        <pc:spChg chg="mod">
          <ac:chgData name="Marc Witschi" userId="S::marc.witschi@ideesport.ch::de5b9cf4-3dba-4721-be3e-d48925721734" providerId="AD" clId="Web-{0534BFD0-06B8-CCE0-477B-E3595C333D8A}" dt="2023-05-19T12:52:22.908" v="216" actId="20577"/>
          <ac:spMkLst>
            <pc:docMk/>
            <pc:sldMk cId="2839676400" sldId="279"/>
            <ac:spMk id="4" creationId="{ADC31F6D-DA2B-21EC-76F6-DE1F2FA2B563}"/>
          </ac:spMkLst>
        </pc:spChg>
        <pc:spChg chg="mod">
          <ac:chgData name="Marc Witschi" userId="S::marc.witschi@ideesport.ch::de5b9cf4-3dba-4721-be3e-d48925721734" providerId="AD" clId="Web-{0534BFD0-06B8-CCE0-477B-E3595C333D8A}" dt="2023-05-19T12:52:31.564" v="221" actId="20577"/>
          <ac:spMkLst>
            <pc:docMk/>
            <pc:sldMk cId="2839676400" sldId="279"/>
            <ac:spMk id="9" creationId="{F32349FF-ADEF-4EF2-D331-0EAC8ED6BEA0}"/>
          </ac:spMkLst>
        </pc:spChg>
      </pc:sldChg>
      <pc:sldChg chg="addSp delSp modSp">
        <pc:chgData name="Marc Witschi" userId="S::marc.witschi@ideesport.ch::de5b9cf4-3dba-4721-be3e-d48925721734" providerId="AD" clId="Web-{0534BFD0-06B8-CCE0-477B-E3595C333D8A}" dt="2023-05-19T12:47:54.670" v="60"/>
        <pc:sldMkLst>
          <pc:docMk/>
          <pc:sldMk cId="165033612" sldId="280"/>
        </pc:sldMkLst>
        <pc:spChg chg="mod">
          <ac:chgData name="Marc Witschi" userId="S::marc.witschi@ideesport.ch::de5b9cf4-3dba-4721-be3e-d48925721734" providerId="AD" clId="Web-{0534BFD0-06B8-CCE0-477B-E3595C333D8A}" dt="2023-05-19T12:26:33.235" v="16" actId="20577"/>
          <ac:spMkLst>
            <pc:docMk/>
            <pc:sldMk cId="165033612" sldId="280"/>
            <ac:spMk id="4" creationId="{15889677-4E26-BE4B-2453-F86347DF359A}"/>
          </ac:spMkLst>
        </pc:spChg>
        <pc:spChg chg="mod">
          <ac:chgData name="Marc Witschi" userId="S::marc.witschi@ideesport.ch::de5b9cf4-3dba-4721-be3e-d48925721734" providerId="AD" clId="Web-{0534BFD0-06B8-CCE0-477B-E3595C333D8A}" dt="2023-05-19T12:26:49.969" v="22" actId="20577"/>
          <ac:spMkLst>
            <pc:docMk/>
            <pc:sldMk cId="165033612" sldId="280"/>
            <ac:spMk id="5" creationId="{FE39CAC2-C76B-ED1C-E048-D1EB028CC737}"/>
          </ac:spMkLst>
        </pc:spChg>
        <pc:picChg chg="del">
          <ac:chgData name="Marc Witschi" userId="S::marc.witschi@ideesport.ch::de5b9cf4-3dba-4721-be3e-d48925721734" providerId="AD" clId="Web-{0534BFD0-06B8-CCE0-477B-E3595C333D8A}" dt="2023-05-19T12:47:42.655" v="55"/>
          <ac:picMkLst>
            <pc:docMk/>
            <pc:sldMk cId="165033612" sldId="280"/>
            <ac:picMk id="2" creationId="{2CE3EB91-9E92-1A13-8B76-FAB96F3589BB}"/>
          </ac:picMkLst>
        </pc:picChg>
        <pc:picChg chg="add mod ord">
          <ac:chgData name="Marc Witschi" userId="S::marc.witschi@ideesport.ch::de5b9cf4-3dba-4721-be3e-d48925721734" providerId="AD" clId="Web-{0534BFD0-06B8-CCE0-477B-E3595C333D8A}" dt="2023-05-19T12:47:54.670" v="60"/>
          <ac:picMkLst>
            <pc:docMk/>
            <pc:sldMk cId="165033612" sldId="280"/>
            <ac:picMk id="7" creationId="{B31FE711-D9E7-7F91-1816-CA21E8972E76}"/>
          </ac:picMkLst>
        </pc:picChg>
      </pc:sldChg>
      <pc:sldChg chg="modSp">
        <pc:chgData name="Marc Witschi" userId="S::marc.witschi@ideesport.ch::de5b9cf4-3dba-4721-be3e-d48925721734" providerId="AD" clId="Web-{0534BFD0-06B8-CCE0-477B-E3595C333D8A}" dt="2023-05-19T12:51:11.251" v="194" actId="20577"/>
        <pc:sldMkLst>
          <pc:docMk/>
          <pc:sldMk cId="1787042484" sldId="281"/>
        </pc:sldMkLst>
        <pc:spChg chg="mod">
          <ac:chgData name="Marc Witschi" userId="S::marc.witschi@ideesport.ch::de5b9cf4-3dba-4721-be3e-d48925721734" providerId="AD" clId="Web-{0534BFD0-06B8-CCE0-477B-E3595C333D8A}" dt="2023-05-19T12:51:11.251" v="194" actId="20577"/>
          <ac:spMkLst>
            <pc:docMk/>
            <pc:sldMk cId="1787042484" sldId="281"/>
            <ac:spMk id="5" creationId="{F86756E4-277D-5227-8543-90C3BCFAF01E}"/>
          </ac:spMkLst>
        </pc:spChg>
      </pc:sldChg>
      <pc:sldChg chg="addSp delSp modSp">
        <pc:chgData name="Marc Witschi" userId="S::marc.witschi@ideesport.ch::de5b9cf4-3dba-4721-be3e-d48925721734" providerId="AD" clId="Web-{0534BFD0-06B8-CCE0-477B-E3595C333D8A}" dt="2023-05-19T12:42:33.714" v="41" actId="1076"/>
        <pc:sldMkLst>
          <pc:docMk/>
          <pc:sldMk cId="4163603835" sldId="282"/>
        </pc:sldMkLst>
        <pc:spChg chg="mod">
          <ac:chgData name="Marc Witschi" userId="S::marc.witschi@ideesport.ch::de5b9cf4-3dba-4721-be3e-d48925721734" providerId="AD" clId="Web-{0534BFD0-06B8-CCE0-477B-E3595C333D8A}" dt="2023-05-19T12:42:27.183" v="38" actId="1076"/>
          <ac:spMkLst>
            <pc:docMk/>
            <pc:sldMk cId="4163603835" sldId="282"/>
            <ac:spMk id="4" creationId="{E6A28F1A-00B5-56FD-33C4-448F966D0A68}"/>
          </ac:spMkLst>
        </pc:spChg>
        <pc:picChg chg="del">
          <ac:chgData name="Marc Witschi" userId="S::marc.witschi@ideesport.ch::de5b9cf4-3dba-4721-be3e-d48925721734" providerId="AD" clId="Web-{0534BFD0-06B8-CCE0-477B-E3595C333D8A}" dt="2023-05-19T12:42:22.979" v="35"/>
          <ac:picMkLst>
            <pc:docMk/>
            <pc:sldMk cId="4163603835" sldId="282"/>
            <ac:picMk id="2" creationId="{CF851F2A-28E6-44B7-D73B-55689EE67FE0}"/>
          </ac:picMkLst>
        </pc:picChg>
        <pc:picChg chg="add mod">
          <ac:chgData name="Marc Witschi" userId="S::marc.witschi@ideesport.ch::de5b9cf4-3dba-4721-be3e-d48925721734" providerId="AD" clId="Web-{0534BFD0-06B8-CCE0-477B-E3595C333D8A}" dt="2023-05-19T12:42:33.714" v="41" actId="1076"/>
          <ac:picMkLst>
            <pc:docMk/>
            <pc:sldMk cId="4163603835" sldId="282"/>
            <ac:picMk id="6" creationId="{17DAC164-7C61-CF4A-DF48-791306869482}"/>
          </ac:picMkLst>
        </pc:picChg>
      </pc:sldChg>
    </pc:docChg>
  </pc:docChgLst>
  <pc:docChgLst>
    <pc:chgData name="Katja Schaffner" userId="S::katja.schaffner@ideesport.ch::13432ce6-dd05-44b1-9072-b12f17920581" providerId="AD" clId="Web-{078FBC47-9ECF-E3E4-1E73-0AB13B2BCB10}"/>
    <pc:docChg chg="modSld">
      <pc:chgData name="Katja Schaffner" userId="S::katja.schaffner@ideesport.ch::13432ce6-dd05-44b1-9072-b12f17920581" providerId="AD" clId="Web-{078FBC47-9ECF-E3E4-1E73-0AB13B2BCB10}" dt="2023-05-15T14:53:06.447" v="75" actId="20577"/>
      <pc:docMkLst>
        <pc:docMk/>
      </pc:docMkLst>
      <pc:sldChg chg="addSp delSp modSp addAnim">
        <pc:chgData name="Katja Schaffner" userId="S::katja.schaffner@ideesport.ch::13432ce6-dd05-44b1-9072-b12f17920581" providerId="AD" clId="Web-{078FBC47-9ECF-E3E4-1E73-0AB13B2BCB10}" dt="2023-05-15T14:53:06.447" v="75" actId="20577"/>
        <pc:sldMkLst>
          <pc:docMk/>
          <pc:sldMk cId="3233598170" sldId="275"/>
        </pc:sldMkLst>
        <pc:spChg chg="del">
          <ac:chgData name="Katja Schaffner" userId="S::katja.schaffner@ideesport.ch::13432ce6-dd05-44b1-9072-b12f17920581" providerId="AD" clId="Web-{078FBC47-9ECF-E3E4-1E73-0AB13B2BCB10}" dt="2023-05-15T14:47:48.784" v="22"/>
          <ac:spMkLst>
            <pc:docMk/>
            <pc:sldMk cId="3233598170" sldId="275"/>
            <ac:spMk id="3" creationId="{53CF7197-F7F3-74DE-33D0-AC9BA7FBC321}"/>
          </ac:spMkLst>
        </pc:spChg>
        <pc:spChg chg="mod">
          <ac:chgData name="Katja Schaffner" userId="S::katja.schaffner@ideesport.ch::13432ce6-dd05-44b1-9072-b12f17920581" providerId="AD" clId="Web-{078FBC47-9ECF-E3E4-1E73-0AB13B2BCB10}" dt="2023-05-15T14:47:52.612" v="23" actId="1076"/>
          <ac:spMkLst>
            <pc:docMk/>
            <pc:sldMk cId="3233598170" sldId="275"/>
            <ac:spMk id="6" creationId="{EB74D359-95A9-6071-D7E6-210030DCC231}"/>
          </ac:spMkLst>
        </pc:spChg>
        <pc:spChg chg="mod">
          <ac:chgData name="Katja Schaffner" userId="S::katja.schaffner@ideesport.ch::13432ce6-dd05-44b1-9072-b12f17920581" providerId="AD" clId="Web-{078FBC47-9ECF-E3E4-1E73-0AB13B2BCB10}" dt="2023-05-15T14:48:02.128" v="24" actId="1076"/>
          <ac:spMkLst>
            <pc:docMk/>
            <pc:sldMk cId="3233598170" sldId="275"/>
            <ac:spMk id="7" creationId="{F4934B2C-98E7-299F-2F17-F695F33F9189}"/>
          </ac:spMkLst>
        </pc:spChg>
        <pc:spChg chg="add mod">
          <ac:chgData name="Katja Schaffner" userId="S::katja.schaffner@ideesport.ch::13432ce6-dd05-44b1-9072-b12f17920581" providerId="AD" clId="Web-{078FBC47-9ECF-E3E4-1E73-0AB13B2BCB10}" dt="2023-05-15T14:52:56.556" v="44" actId="20577"/>
          <ac:spMkLst>
            <pc:docMk/>
            <pc:sldMk cId="3233598170" sldId="275"/>
            <ac:spMk id="8" creationId="{0B41FD39-463D-F532-E7B3-44ADF6DDDD28}"/>
          </ac:spMkLst>
        </pc:spChg>
        <pc:spChg chg="add del mod">
          <ac:chgData name="Katja Schaffner" userId="S::katja.schaffner@ideesport.ch::13432ce6-dd05-44b1-9072-b12f17920581" providerId="AD" clId="Web-{078FBC47-9ECF-E3E4-1E73-0AB13B2BCB10}" dt="2023-05-15T14:49:13.489" v="41"/>
          <ac:spMkLst>
            <pc:docMk/>
            <pc:sldMk cId="3233598170" sldId="275"/>
            <ac:spMk id="10" creationId="{7E1802E1-0F09-DF59-44AB-5AC86BCAB980}"/>
          </ac:spMkLst>
        </pc:spChg>
        <pc:spChg chg="add mod">
          <ac:chgData name="Katja Schaffner" userId="S::katja.schaffner@ideesport.ch::13432ce6-dd05-44b1-9072-b12f17920581" providerId="AD" clId="Web-{078FBC47-9ECF-E3E4-1E73-0AB13B2BCB10}" dt="2023-05-15T14:53:06.447" v="75" actId="20577"/>
          <ac:spMkLst>
            <pc:docMk/>
            <pc:sldMk cId="3233598170" sldId="275"/>
            <ac:spMk id="11" creationId="{6E801D42-154C-4B2F-85C1-C23726B24472}"/>
          </ac:spMkLst>
        </pc:spChg>
      </pc:sldChg>
    </pc:docChg>
  </pc:docChgLst>
  <pc:docChgLst>
    <pc:chgData name="Marc Witschi" userId="S::marc.witschi@ideesport.ch::de5b9cf4-3dba-4721-be3e-d48925721734" providerId="AD" clId="Web-{5904E8D8-9185-2BEC-EF6F-AF2858BBBAEB}"/>
    <pc:docChg chg="modSld">
      <pc:chgData name="Marc Witschi" userId="S::marc.witschi@ideesport.ch::de5b9cf4-3dba-4721-be3e-d48925721734" providerId="AD" clId="Web-{5904E8D8-9185-2BEC-EF6F-AF2858BBBAEB}" dt="2023-05-22T08:48:52.953" v="44"/>
      <pc:docMkLst>
        <pc:docMk/>
      </pc:docMkLst>
      <pc:sldChg chg="addSp delSp modSp">
        <pc:chgData name="Marc Witschi" userId="S::marc.witschi@ideesport.ch::de5b9cf4-3dba-4721-be3e-d48925721734" providerId="AD" clId="Web-{5904E8D8-9185-2BEC-EF6F-AF2858BBBAEB}" dt="2023-05-22T08:48:52.953" v="44"/>
        <pc:sldMkLst>
          <pc:docMk/>
          <pc:sldMk cId="542176902" sldId="269"/>
        </pc:sldMkLst>
        <pc:graphicFrameChg chg="mod modGraphic">
          <ac:chgData name="Marc Witschi" userId="S::marc.witschi@ideesport.ch::de5b9cf4-3dba-4721-be3e-d48925721734" providerId="AD" clId="Web-{5904E8D8-9185-2BEC-EF6F-AF2858BBBAEB}" dt="2023-05-22T08:48:52.953" v="44"/>
          <ac:graphicFrameMkLst>
            <pc:docMk/>
            <pc:sldMk cId="542176902" sldId="269"/>
            <ac:graphicFrameMk id="2" creationId="{6E8D62E0-0871-09C8-43E2-D5539429477E}"/>
          </ac:graphicFrameMkLst>
        </pc:graphicFrameChg>
        <pc:picChg chg="add mod">
          <ac:chgData name="Marc Witschi" userId="S::marc.witschi@ideesport.ch::de5b9cf4-3dba-4721-be3e-d48925721734" providerId="AD" clId="Web-{5904E8D8-9185-2BEC-EF6F-AF2858BBBAEB}" dt="2023-05-22T08:43:25.887" v="17" actId="1076"/>
          <ac:picMkLst>
            <pc:docMk/>
            <pc:sldMk cId="542176902" sldId="269"/>
            <ac:picMk id="4" creationId="{5D70ADCF-2846-8E1F-C51B-8414A2EBFE67}"/>
          </ac:picMkLst>
        </pc:picChg>
        <pc:picChg chg="add del mod">
          <ac:chgData name="Marc Witschi" userId="S::marc.witschi@ideesport.ch::de5b9cf4-3dba-4721-be3e-d48925721734" providerId="AD" clId="Web-{5904E8D8-9185-2BEC-EF6F-AF2858BBBAEB}" dt="2023-05-22T08:46:56.264" v="20"/>
          <ac:picMkLst>
            <pc:docMk/>
            <pc:sldMk cId="542176902" sldId="269"/>
            <ac:picMk id="7" creationId="{3D45FCBE-0F7A-711D-83C7-0089A32CE582}"/>
          </ac:picMkLst>
        </pc:picChg>
        <pc:picChg chg="add mod">
          <ac:chgData name="Marc Witschi" userId="S::marc.witschi@ideesport.ch::de5b9cf4-3dba-4721-be3e-d48925721734" providerId="AD" clId="Web-{5904E8D8-9185-2BEC-EF6F-AF2858BBBAEB}" dt="2023-05-22T08:43:06.277" v="15" actId="1076"/>
          <ac:picMkLst>
            <pc:docMk/>
            <pc:sldMk cId="542176902" sldId="269"/>
            <ac:picMk id="9" creationId="{855EEAE1-7DF1-D24B-ED07-CE4FCE1ABF60}"/>
          </ac:picMkLst>
        </pc:picChg>
        <pc:picChg chg="add mod">
          <ac:chgData name="Marc Witschi" userId="S::marc.witschi@ideesport.ch::de5b9cf4-3dba-4721-be3e-d48925721734" providerId="AD" clId="Web-{5904E8D8-9185-2BEC-EF6F-AF2858BBBAEB}" dt="2023-05-22T08:43:35.949" v="18" actId="1076"/>
          <ac:picMkLst>
            <pc:docMk/>
            <pc:sldMk cId="542176902" sldId="269"/>
            <ac:picMk id="10" creationId="{806EC1BB-47A6-C675-CE68-E6E8FD764A67}"/>
          </ac:picMkLst>
        </pc:picChg>
        <pc:picChg chg="add mod">
          <ac:chgData name="Marc Witschi" userId="S::marc.witschi@ideesport.ch::de5b9cf4-3dba-4721-be3e-d48925721734" providerId="AD" clId="Web-{5904E8D8-9185-2BEC-EF6F-AF2858BBBAEB}" dt="2023-05-22T08:46:59.342" v="21" actId="1076"/>
          <ac:picMkLst>
            <pc:docMk/>
            <pc:sldMk cId="542176902" sldId="269"/>
            <ac:picMk id="11" creationId="{E5E37951-EF80-04B2-A5ED-D5A11ECC414E}"/>
          </ac:picMkLst>
        </pc:picChg>
        <pc:picChg chg="add mod">
          <ac:chgData name="Marc Witschi" userId="S::marc.witschi@ideesport.ch::de5b9cf4-3dba-4721-be3e-d48925721734" providerId="AD" clId="Web-{5904E8D8-9185-2BEC-EF6F-AF2858BBBAEB}" dt="2023-05-22T08:47:42.686" v="23" actId="1076"/>
          <ac:picMkLst>
            <pc:docMk/>
            <pc:sldMk cId="542176902" sldId="269"/>
            <ac:picMk id="12" creationId="{6A75A370-C957-D723-ED2E-E8B28623A8D6}"/>
          </ac:picMkLst>
        </pc:picChg>
      </pc:sldChg>
    </pc:docChg>
  </pc:docChgLst>
  <pc:docChgLst>
    <pc:chgData name="Marc Witschi" userId="S::marc.witschi@ideesport.ch::de5b9cf4-3dba-4721-be3e-d48925721734" providerId="AD" clId="Web-{09B4784A-5583-5C51-94E3-948A92F3D344}"/>
    <pc:docChg chg="modSld">
      <pc:chgData name="Marc Witschi" userId="S::marc.witschi@ideesport.ch::de5b9cf4-3dba-4721-be3e-d48925721734" providerId="AD" clId="Web-{09B4784A-5583-5C51-94E3-948A92F3D344}" dt="2023-05-22T08:38:45.890" v="63" actId="1076"/>
      <pc:docMkLst>
        <pc:docMk/>
      </pc:docMkLst>
      <pc:sldChg chg="modSp">
        <pc:chgData name="Marc Witschi" userId="S::marc.witschi@ideesport.ch::de5b9cf4-3dba-4721-be3e-d48925721734" providerId="AD" clId="Web-{09B4784A-5583-5C51-94E3-948A92F3D344}" dt="2023-05-22T08:38:45.890" v="63" actId="1076"/>
        <pc:sldMkLst>
          <pc:docMk/>
          <pc:sldMk cId="542176902" sldId="269"/>
        </pc:sldMkLst>
        <pc:graphicFrameChg chg="mod modGraphic">
          <ac:chgData name="Marc Witschi" userId="S::marc.witschi@ideesport.ch::de5b9cf4-3dba-4721-be3e-d48925721734" providerId="AD" clId="Web-{09B4784A-5583-5C51-94E3-948A92F3D344}" dt="2023-05-22T08:38:45.890" v="63" actId="1076"/>
          <ac:graphicFrameMkLst>
            <pc:docMk/>
            <pc:sldMk cId="542176902" sldId="269"/>
            <ac:graphicFrameMk id="2" creationId="{6E8D62E0-0871-09C8-43E2-D5539429477E}"/>
          </ac:graphicFrameMkLst>
        </pc:graphicFrameChg>
      </pc:sldChg>
      <pc:sldChg chg="modSp">
        <pc:chgData name="Marc Witschi" userId="S::marc.witschi@ideesport.ch::de5b9cf4-3dba-4721-be3e-d48925721734" providerId="AD" clId="Web-{09B4784A-5583-5C51-94E3-948A92F3D344}" dt="2023-05-22T08:35:01.682" v="26" actId="20577"/>
        <pc:sldMkLst>
          <pc:docMk/>
          <pc:sldMk cId="2839676400" sldId="279"/>
        </pc:sldMkLst>
        <pc:spChg chg="mod">
          <ac:chgData name="Marc Witschi" userId="S::marc.witschi@ideesport.ch::de5b9cf4-3dba-4721-be3e-d48925721734" providerId="AD" clId="Web-{09B4784A-5583-5C51-94E3-948A92F3D344}" dt="2023-05-22T08:34:56.135" v="24" actId="20577"/>
          <ac:spMkLst>
            <pc:docMk/>
            <pc:sldMk cId="2839676400" sldId="279"/>
            <ac:spMk id="4" creationId="{ADC31F6D-DA2B-21EC-76F6-DE1F2FA2B563}"/>
          </ac:spMkLst>
        </pc:spChg>
        <pc:spChg chg="mod">
          <ac:chgData name="Marc Witschi" userId="S::marc.witschi@ideesport.ch::de5b9cf4-3dba-4721-be3e-d48925721734" providerId="AD" clId="Web-{09B4784A-5583-5C51-94E3-948A92F3D344}" dt="2023-05-22T08:35:01.682" v="26" actId="20577"/>
          <ac:spMkLst>
            <pc:docMk/>
            <pc:sldMk cId="2839676400" sldId="279"/>
            <ac:spMk id="9" creationId="{F32349FF-ADEF-4EF2-D331-0EAC8ED6BEA0}"/>
          </ac:spMkLst>
        </pc:spChg>
      </pc:sldChg>
      <pc:sldChg chg="modSp">
        <pc:chgData name="Marc Witschi" userId="S::marc.witschi@ideesport.ch::de5b9cf4-3dba-4721-be3e-d48925721734" providerId="AD" clId="Web-{09B4784A-5583-5C51-94E3-948A92F3D344}" dt="2023-05-22T08:35:29.964" v="36" actId="20577"/>
        <pc:sldMkLst>
          <pc:docMk/>
          <pc:sldMk cId="165033612" sldId="280"/>
        </pc:sldMkLst>
        <pc:spChg chg="mod">
          <ac:chgData name="Marc Witschi" userId="S::marc.witschi@ideesport.ch::de5b9cf4-3dba-4721-be3e-d48925721734" providerId="AD" clId="Web-{09B4784A-5583-5C51-94E3-948A92F3D344}" dt="2023-05-22T08:35:29.964" v="36" actId="20577"/>
          <ac:spMkLst>
            <pc:docMk/>
            <pc:sldMk cId="165033612" sldId="280"/>
            <ac:spMk id="4" creationId="{15889677-4E26-BE4B-2453-F86347DF359A}"/>
          </ac:spMkLst>
        </pc:spChg>
        <pc:spChg chg="mod">
          <ac:chgData name="Marc Witschi" userId="S::marc.witschi@ideesport.ch::de5b9cf4-3dba-4721-be3e-d48925721734" providerId="AD" clId="Web-{09B4784A-5583-5C51-94E3-948A92F3D344}" dt="2023-05-22T08:35:25.557" v="33" actId="20577"/>
          <ac:spMkLst>
            <pc:docMk/>
            <pc:sldMk cId="165033612" sldId="280"/>
            <ac:spMk id="5" creationId="{FE39CAC2-C76B-ED1C-E048-D1EB028CC737}"/>
          </ac:spMkLst>
        </pc:spChg>
      </pc:sldChg>
      <pc:sldChg chg="modSp">
        <pc:chgData name="Marc Witschi" userId="S::marc.witschi@ideesport.ch::de5b9cf4-3dba-4721-be3e-d48925721734" providerId="AD" clId="Web-{09B4784A-5583-5C51-94E3-948A92F3D344}" dt="2023-05-22T08:35:49.089" v="44" actId="20577"/>
        <pc:sldMkLst>
          <pc:docMk/>
          <pc:sldMk cId="4163603835" sldId="282"/>
        </pc:sldMkLst>
        <pc:spChg chg="mod">
          <ac:chgData name="Marc Witschi" userId="S::marc.witschi@ideesport.ch::de5b9cf4-3dba-4721-be3e-d48925721734" providerId="AD" clId="Web-{09B4784A-5583-5C51-94E3-948A92F3D344}" dt="2023-05-22T08:35:49.089" v="44" actId="20577"/>
          <ac:spMkLst>
            <pc:docMk/>
            <pc:sldMk cId="4163603835" sldId="282"/>
            <ac:spMk id="4" creationId="{E6A28F1A-00B5-56FD-33C4-448F966D0A68}"/>
          </ac:spMkLst>
        </pc:spChg>
      </pc:sldChg>
    </pc:docChg>
  </pc:docChgLst>
  <pc:docChgLst>
    <pc:chgData name="Lucien Bourquin" userId="S::lucien.bourquin@ideesport.ch::5d198857-24cb-4058-a6f3-a407c644d77d" providerId="AD" clId="Web-{313B3731-9FBC-606F-096C-65390F1426EF}"/>
    <pc:docChg chg="modSld">
      <pc:chgData name="Lucien Bourquin" userId="S::lucien.bourquin@ideesport.ch::5d198857-24cb-4058-a6f3-a407c644d77d" providerId="AD" clId="Web-{313B3731-9FBC-606F-096C-65390F1426EF}" dt="2023-05-03T20:06:08.189" v="10"/>
      <pc:docMkLst>
        <pc:docMk/>
      </pc:docMkLst>
      <pc:sldChg chg="addSp modSp">
        <pc:chgData name="Lucien Bourquin" userId="S::lucien.bourquin@ideesport.ch::5d198857-24cb-4058-a6f3-a407c644d77d" providerId="AD" clId="Web-{313B3731-9FBC-606F-096C-65390F1426EF}" dt="2023-05-03T20:06:08.189" v="10"/>
        <pc:sldMkLst>
          <pc:docMk/>
          <pc:sldMk cId="2420479871" sldId="272"/>
        </pc:sldMkLst>
        <pc:graphicFrameChg chg="add mod modGraphic">
          <ac:chgData name="Lucien Bourquin" userId="S::lucien.bourquin@ideesport.ch::5d198857-24cb-4058-a6f3-a407c644d77d" providerId="AD" clId="Web-{313B3731-9FBC-606F-096C-65390F1426EF}" dt="2023-05-03T20:06:08.189" v="10"/>
          <ac:graphicFrameMkLst>
            <pc:docMk/>
            <pc:sldMk cId="2420479871" sldId="272"/>
            <ac:graphicFrameMk id="4" creationId="{59175C64-BE13-0790-B446-CEEA3D2EC10B}"/>
          </ac:graphicFrameMkLst>
        </pc:graphicFrameChg>
      </pc:sldChg>
    </pc:docChg>
  </pc:docChgLst>
  <pc:docChgLst>
    <pc:chgData name="Marc Witschi" userId="S::marc.witschi@ideesport.ch::de5b9cf4-3dba-4721-be3e-d48925721734" providerId="AD" clId="Web-{F09A590C-DD30-EF64-05B0-A3BE2E30C265}"/>
    <pc:docChg chg="modSld">
      <pc:chgData name="Marc Witschi" userId="S::marc.witschi@ideesport.ch::de5b9cf4-3dba-4721-be3e-d48925721734" providerId="AD" clId="Web-{F09A590C-DD30-EF64-05B0-A3BE2E30C265}" dt="2023-05-04T08:36:44.397" v="34" actId="14100"/>
      <pc:docMkLst>
        <pc:docMk/>
      </pc:docMkLst>
      <pc:sldChg chg="modSp">
        <pc:chgData name="Marc Witschi" userId="S::marc.witschi@ideesport.ch::de5b9cf4-3dba-4721-be3e-d48925721734" providerId="AD" clId="Web-{F09A590C-DD30-EF64-05B0-A3BE2E30C265}" dt="2023-05-04T08:35:43.880" v="1" actId="20577"/>
        <pc:sldMkLst>
          <pc:docMk/>
          <pc:sldMk cId="282772255" sldId="266"/>
        </pc:sldMkLst>
        <pc:spChg chg="mod">
          <ac:chgData name="Marc Witschi" userId="S::marc.witschi@ideesport.ch::de5b9cf4-3dba-4721-be3e-d48925721734" providerId="AD" clId="Web-{F09A590C-DD30-EF64-05B0-A3BE2E30C265}" dt="2023-05-04T08:35:43.880" v="1" actId="20577"/>
          <ac:spMkLst>
            <pc:docMk/>
            <pc:sldMk cId="282772255" sldId="266"/>
            <ac:spMk id="8" creationId="{71B6C932-77CA-44DD-F0EA-C2E8C6444F6D}"/>
          </ac:spMkLst>
        </pc:spChg>
      </pc:sldChg>
      <pc:sldChg chg="modSp">
        <pc:chgData name="Marc Witschi" userId="S::marc.witschi@ideesport.ch::de5b9cf4-3dba-4721-be3e-d48925721734" providerId="AD" clId="Web-{F09A590C-DD30-EF64-05B0-A3BE2E30C265}" dt="2023-05-04T08:36:12.349" v="16" actId="20577"/>
        <pc:sldMkLst>
          <pc:docMk/>
          <pc:sldMk cId="1760429975" sldId="267"/>
        </pc:sldMkLst>
        <pc:spChg chg="mod">
          <ac:chgData name="Marc Witschi" userId="S::marc.witschi@ideesport.ch::de5b9cf4-3dba-4721-be3e-d48925721734" providerId="AD" clId="Web-{F09A590C-DD30-EF64-05B0-A3BE2E30C265}" dt="2023-05-04T08:36:12.349" v="16" actId="20577"/>
          <ac:spMkLst>
            <pc:docMk/>
            <pc:sldMk cId="1760429975" sldId="267"/>
            <ac:spMk id="8" creationId="{71B6C932-77CA-44DD-F0EA-C2E8C6444F6D}"/>
          </ac:spMkLst>
        </pc:spChg>
      </pc:sldChg>
      <pc:sldChg chg="modSp">
        <pc:chgData name="Marc Witschi" userId="S::marc.witschi@ideesport.ch::de5b9cf4-3dba-4721-be3e-d48925721734" providerId="AD" clId="Web-{F09A590C-DD30-EF64-05B0-A3BE2E30C265}" dt="2023-05-04T08:36:06.834" v="13" actId="20577"/>
        <pc:sldMkLst>
          <pc:docMk/>
          <pc:sldMk cId="3019076448" sldId="268"/>
        </pc:sldMkLst>
        <pc:spChg chg="mod">
          <ac:chgData name="Marc Witschi" userId="S::marc.witschi@ideesport.ch::de5b9cf4-3dba-4721-be3e-d48925721734" providerId="AD" clId="Web-{F09A590C-DD30-EF64-05B0-A3BE2E30C265}" dt="2023-05-04T08:36:06.834" v="13" actId="20577"/>
          <ac:spMkLst>
            <pc:docMk/>
            <pc:sldMk cId="3019076448" sldId="268"/>
            <ac:spMk id="8" creationId="{71B6C932-77CA-44DD-F0EA-C2E8C6444F6D}"/>
          </ac:spMkLst>
        </pc:spChg>
      </pc:sldChg>
      <pc:sldChg chg="modSp">
        <pc:chgData name="Marc Witschi" userId="S::marc.witschi@ideesport.ch::de5b9cf4-3dba-4721-be3e-d48925721734" providerId="AD" clId="Web-{F09A590C-DD30-EF64-05B0-A3BE2E30C265}" dt="2023-05-04T08:36:31.615" v="22" actId="20577"/>
        <pc:sldMkLst>
          <pc:docMk/>
          <pc:sldMk cId="542176902" sldId="269"/>
        </pc:sldMkLst>
        <pc:spChg chg="mod">
          <ac:chgData name="Marc Witschi" userId="S::marc.witschi@ideesport.ch::de5b9cf4-3dba-4721-be3e-d48925721734" providerId="AD" clId="Web-{F09A590C-DD30-EF64-05B0-A3BE2E30C265}" dt="2023-05-04T08:36:31.615" v="22" actId="20577"/>
          <ac:spMkLst>
            <pc:docMk/>
            <pc:sldMk cId="542176902" sldId="269"/>
            <ac:spMk id="8" creationId="{71B6C932-77CA-44DD-F0EA-C2E8C6444F6D}"/>
          </ac:spMkLst>
        </pc:spChg>
      </pc:sldChg>
      <pc:sldChg chg="modSp">
        <pc:chgData name="Marc Witschi" userId="S::marc.witschi@ideesport.ch::de5b9cf4-3dba-4721-be3e-d48925721734" providerId="AD" clId="Web-{F09A590C-DD30-EF64-05B0-A3BE2E30C265}" dt="2023-05-04T08:36:44.397" v="34" actId="14100"/>
        <pc:sldMkLst>
          <pc:docMk/>
          <pc:sldMk cId="3218814203" sldId="270"/>
        </pc:sldMkLst>
        <pc:spChg chg="mod">
          <ac:chgData name="Marc Witschi" userId="S::marc.witschi@ideesport.ch::de5b9cf4-3dba-4721-be3e-d48925721734" providerId="AD" clId="Web-{F09A590C-DD30-EF64-05B0-A3BE2E30C265}" dt="2023-05-04T08:36:44.397" v="34" actId="14100"/>
          <ac:spMkLst>
            <pc:docMk/>
            <pc:sldMk cId="3218814203" sldId="270"/>
            <ac:spMk id="8" creationId="{71B6C932-77CA-44DD-F0EA-C2E8C6444F6D}"/>
          </ac:spMkLst>
        </pc:spChg>
      </pc:sldChg>
    </pc:docChg>
  </pc:docChgLst>
  <pc:docChgLst>
    <pc:chgData name="Katja Schaffner" userId="S::katja.schaffner@ideesport.ch::13432ce6-dd05-44b1-9072-b12f17920581" providerId="AD" clId="Web-{E979AFBD-AC6A-BBFE-068F-0DF463DE58E2}"/>
    <pc:docChg chg="modSld">
      <pc:chgData name="Katja Schaffner" userId="S::katja.schaffner@ideesport.ch::13432ce6-dd05-44b1-9072-b12f17920581" providerId="AD" clId="Web-{E979AFBD-AC6A-BBFE-068F-0DF463DE58E2}" dt="2023-05-05T07:22:17.071" v="8" actId="20577"/>
      <pc:docMkLst>
        <pc:docMk/>
      </pc:docMkLst>
      <pc:sldChg chg="modSp">
        <pc:chgData name="Katja Schaffner" userId="S::katja.schaffner@ideesport.ch::13432ce6-dd05-44b1-9072-b12f17920581" providerId="AD" clId="Web-{E979AFBD-AC6A-BBFE-068F-0DF463DE58E2}" dt="2023-05-05T07:22:17.071" v="8" actId="20577"/>
        <pc:sldMkLst>
          <pc:docMk/>
          <pc:sldMk cId="977034724" sldId="265"/>
        </pc:sldMkLst>
        <pc:spChg chg="mod">
          <ac:chgData name="Katja Schaffner" userId="S::katja.schaffner@ideesport.ch::13432ce6-dd05-44b1-9072-b12f17920581" providerId="AD" clId="Web-{E979AFBD-AC6A-BBFE-068F-0DF463DE58E2}" dt="2023-05-05T07:22:17.071" v="8" actId="20577"/>
          <ac:spMkLst>
            <pc:docMk/>
            <pc:sldMk cId="977034724" sldId="265"/>
            <ac:spMk id="2" creationId="{4EF03335-0A2D-F13F-3FA1-21FB1A6948EB}"/>
          </ac:spMkLst>
        </pc:spChg>
      </pc:sldChg>
    </pc:docChg>
  </pc:docChgLst>
  <pc:docChgLst>
    <pc:chgData name="Marc Witschi" userId="de5b9cf4-3dba-4721-be3e-d48925721734" providerId="ADAL" clId="{70863880-3E1D-FC4D-8E1D-B7E08A15EF27}"/>
    <pc:docChg chg="undo custSel modSld">
      <pc:chgData name="Marc Witschi" userId="de5b9cf4-3dba-4721-be3e-d48925721734" providerId="ADAL" clId="{70863880-3E1D-FC4D-8E1D-B7E08A15EF27}" dt="2023-05-24T07:22:47.816" v="249" actId="20577"/>
      <pc:docMkLst>
        <pc:docMk/>
      </pc:docMkLst>
      <pc:sldChg chg="modSp mod">
        <pc:chgData name="Marc Witschi" userId="de5b9cf4-3dba-4721-be3e-d48925721734" providerId="ADAL" clId="{70863880-3E1D-FC4D-8E1D-B7E08A15EF27}" dt="2023-05-24T07:06:52.072" v="19" actId="20577"/>
        <pc:sldMkLst>
          <pc:docMk/>
          <pc:sldMk cId="126599935" sldId="259"/>
        </pc:sldMkLst>
        <pc:spChg chg="mod">
          <ac:chgData name="Marc Witschi" userId="de5b9cf4-3dba-4721-be3e-d48925721734" providerId="ADAL" clId="{70863880-3E1D-FC4D-8E1D-B7E08A15EF27}" dt="2023-05-24T07:06:52.072" v="19" actId="20577"/>
          <ac:spMkLst>
            <pc:docMk/>
            <pc:sldMk cId="126599935" sldId="259"/>
            <ac:spMk id="2" creationId="{966A535D-E2BB-FEAD-A62D-507A46734552}"/>
          </ac:spMkLst>
        </pc:spChg>
      </pc:sldChg>
      <pc:sldChg chg="modSp mod">
        <pc:chgData name="Marc Witschi" userId="de5b9cf4-3dba-4721-be3e-d48925721734" providerId="ADAL" clId="{70863880-3E1D-FC4D-8E1D-B7E08A15EF27}" dt="2023-05-24T07:21:48.390" v="248" actId="20577"/>
        <pc:sldMkLst>
          <pc:docMk/>
          <pc:sldMk cId="473953493" sldId="263"/>
        </pc:sldMkLst>
        <pc:spChg chg="mod">
          <ac:chgData name="Marc Witschi" userId="de5b9cf4-3dba-4721-be3e-d48925721734" providerId="ADAL" clId="{70863880-3E1D-FC4D-8E1D-B7E08A15EF27}" dt="2023-05-24T07:21:48.390" v="248" actId="20577"/>
          <ac:spMkLst>
            <pc:docMk/>
            <pc:sldMk cId="473953493" sldId="263"/>
            <ac:spMk id="14" creationId="{96F16171-A6E5-7E18-DD4F-CE0B1687B490}"/>
          </ac:spMkLst>
        </pc:spChg>
      </pc:sldChg>
      <pc:sldChg chg="addSp delSp modSp mod">
        <pc:chgData name="Marc Witschi" userId="de5b9cf4-3dba-4721-be3e-d48925721734" providerId="ADAL" clId="{70863880-3E1D-FC4D-8E1D-B7E08A15EF27}" dt="2023-05-24T07:15:13.834" v="107" actId="20577"/>
        <pc:sldMkLst>
          <pc:docMk/>
          <pc:sldMk cId="1760429975" sldId="267"/>
        </pc:sldMkLst>
        <pc:spChg chg="add mod">
          <ac:chgData name="Marc Witschi" userId="de5b9cf4-3dba-4721-be3e-d48925721734" providerId="ADAL" clId="{70863880-3E1D-FC4D-8E1D-B7E08A15EF27}" dt="2023-05-24T07:15:13.834" v="107" actId="20577"/>
          <ac:spMkLst>
            <pc:docMk/>
            <pc:sldMk cId="1760429975" sldId="267"/>
            <ac:spMk id="2" creationId="{7AADCF38-6322-7EE8-A1F2-4DB9BE3C59F2}"/>
          </ac:spMkLst>
        </pc:spChg>
        <pc:spChg chg="mod">
          <ac:chgData name="Marc Witschi" userId="de5b9cf4-3dba-4721-be3e-d48925721734" providerId="ADAL" clId="{70863880-3E1D-FC4D-8E1D-B7E08A15EF27}" dt="2023-05-24T07:13:44.860" v="76" actId="20577"/>
          <ac:spMkLst>
            <pc:docMk/>
            <pc:sldMk cId="1760429975" sldId="267"/>
            <ac:spMk id="47" creationId="{22DC011B-D091-B5D5-CB14-E2226FF43229}"/>
          </ac:spMkLst>
        </pc:spChg>
        <pc:grpChg chg="del mod">
          <ac:chgData name="Marc Witschi" userId="de5b9cf4-3dba-4721-be3e-d48925721734" providerId="ADAL" clId="{70863880-3E1D-FC4D-8E1D-B7E08A15EF27}" dt="2023-05-24T07:13:37.476" v="70" actId="478"/>
          <ac:grpSpMkLst>
            <pc:docMk/>
            <pc:sldMk cId="1760429975" sldId="267"/>
            <ac:grpSpMk id="11" creationId="{C6FC3B3F-DB0D-9738-B9A7-E4A070954DB8}"/>
          </ac:grpSpMkLst>
        </pc:grpChg>
        <pc:grpChg chg="del">
          <ac:chgData name="Marc Witschi" userId="de5b9cf4-3dba-4721-be3e-d48925721734" providerId="ADAL" clId="{70863880-3E1D-FC4D-8E1D-B7E08A15EF27}" dt="2023-05-24T07:13:34.101" v="67" actId="478"/>
          <ac:grpSpMkLst>
            <pc:docMk/>
            <pc:sldMk cId="1760429975" sldId="267"/>
            <ac:grpSpMk id="12" creationId="{535AAA9B-0B54-0178-9D86-09E815E5656D}"/>
          </ac:grpSpMkLst>
        </pc:grpChg>
        <pc:grpChg chg="del">
          <ac:chgData name="Marc Witschi" userId="de5b9cf4-3dba-4721-be3e-d48925721734" providerId="ADAL" clId="{70863880-3E1D-FC4D-8E1D-B7E08A15EF27}" dt="2023-05-24T07:13:47.460" v="77" actId="478"/>
          <ac:grpSpMkLst>
            <pc:docMk/>
            <pc:sldMk cId="1760429975" sldId="267"/>
            <ac:grpSpMk id="15" creationId="{F415F9DE-34F1-8B8D-12D0-3D61CEEDBCD1}"/>
          </ac:grpSpMkLst>
        </pc:grpChg>
        <pc:grpChg chg="del">
          <ac:chgData name="Marc Witschi" userId="de5b9cf4-3dba-4721-be3e-d48925721734" providerId="ADAL" clId="{70863880-3E1D-FC4D-8E1D-B7E08A15EF27}" dt="2023-05-24T07:13:53.760" v="82" actId="478"/>
          <ac:grpSpMkLst>
            <pc:docMk/>
            <pc:sldMk cId="1760429975" sldId="267"/>
            <ac:grpSpMk id="18" creationId="{75058428-E80F-B8C8-BD5A-C6928FBDDE55}"/>
          </ac:grpSpMkLst>
        </pc:grpChg>
        <pc:grpChg chg="del">
          <ac:chgData name="Marc Witschi" userId="de5b9cf4-3dba-4721-be3e-d48925721734" providerId="ADAL" clId="{70863880-3E1D-FC4D-8E1D-B7E08A15EF27}" dt="2023-05-24T07:13:52.450" v="81" actId="478"/>
          <ac:grpSpMkLst>
            <pc:docMk/>
            <pc:sldMk cId="1760429975" sldId="267"/>
            <ac:grpSpMk id="21" creationId="{D4879D3E-0812-7F03-0AE5-A0A69F592D59}"/>
          </ac:grpSpMkLst>
        </pc:grpChg>
        <pc:grpChg chg="del">
          <ac:chgData name="Marc Witschi" userId="de5b9cf4-3dba-4721-be3e-d48925721734" providerId="ADAL" clId="{70863880-3E1D-FC4D-8E1D-B7E08A15EF27}" dt="2023-05-24T07:13:56.019" v="84" actId="478"/>
          <ac:grpSpMkLst>
            <pc:docMk/>
            <pc:sldMk cId="1760429975" sldId="267"/>
            <ac:grpSpMk id="24" creationId="{CB90AD0D-A052-69A4-1B58-414CA4F45045}"/>
          </ac:grpSpMkLst>
        </pc:grpChg>
        <pc:grpChg chg="del">
          <ac:chgData name="Marc Witschi" userId="de5b9cf4-3dba-4721-be3e-d48925721734" providerId="ADAL" clId="{70863880-3E1D-FC4D-8E1D-B7E08A15EF27}" dt="2023-05-24T07:13:54.899" v="83" actId="478"/>
          <ac:grpSpMkLst>
            <pc:docMk/>
            <pc:sldMk cId="1760429975" sldId="267"/>
            <ac:grpSpMk id="27" creationId="{876978E5-9215-0C1B-6BF9-06B0DBD3EFE8}"/>
          </ac:grpSpMkLst>
        </pc:grpChg>
        <pc:grpChg chg="del">
          <ac:chgData name="Marc Witschi" userId="de5b9cf4-3dba-4721-be3e-d48925721734" providerId="ADAL" clId="{70863880-3E1D-FC4D-8E1D-B7E08A15EF27}" dt="2023-05-24T07:13:28.902" v="63" actId="478"/>
          <ac:grpSpMkLst>
            <pc:docMk/>
            <pc:sldMk cId="1760429975" sldId="267"/>
            <ac:grpSpMk id="30" creationId="{142DC220-CA9D-7B9E-9DDD-D20A7922CE9F}"/>
          </ac:grpSpMkLst>
        </pc:grpChg>
        <pc:grpChg chg="del">
          <ac:chgData name="Marc Witschi" userId="de5b9cf4-3dba-4721-be3e-d48925721734" providerId="ADAL" clId="{70863880-3E1D-FC4D-8E1D-B7E08A15EF27}" dt="2023-05-24T07:13:33.069" v="66" actId="478"/>
          <ac:grpSpMkLst>
            <pc:docMk/>
            <pc:sldMk cId="1760429975" sldId="267"/>
            <ac:grpSpMk id="36" creationId="{C8397F82-E21A-7291-6568-F11292855EAB}"/>
          </ac:grpSpMkLst>
        </pc:grpChg>
        <pc:grpChg chg="del">
          <ac:chgData name="Marc Witschi" userId="de5b9cf4-3dba-4721-be3e-d48925721734" providerId="ADAL" clId="{70863880-3E1D-FC4D-8E1D-B7E08A15EF27}" dt="2023-05-24T07:13:40.393" v="72" actId="478"/>
          <ac:grpSpMkLst>
            <pc:docMk/>
            <pc:sldMk cId="1760429975" sldId="267"/>
            <ac:grpSpMk id="39" creationId="{71CBFB6C-F72A-7BBD-DF5C-30B29246C218}"/>
          </ac:grpSpMkLst>
        </pc:grpChg>
        <pc:grpChg chg="del">
          <ac:chgData name="Marc Witschi" userId="de5b9cf4-3dba-4721-be3e-d48925721734" providerId="ADAL" clId="{70863880-3E1D-FC4D-8E1D-B7E08A15EF27}" dt="2023-05-24T07:13:43.867" v="75" actId="478"/>
          <ac:grpSpMkLst>
            <pc:docMk/>
            <pc:sldMk cId="1760429975" sldId="267"/>
            <ac:grpSpMk id="42" creationId="{D03A1117-640B-342D-894E-1BE8E47C2758}"/>
          </ac:grpSpMkLst>
        </pc:grpChg>
        <pc:grpChg chg="del">
          <ac:chgData name="Marc Witschi" userId="de5b9cf4-3dba-4721-be3e-d48925721734" providerId="ADAL" clId="{70863880-3E1D-FC4D-8E1D-B7E08A15EF27}" dt="2023-05-24T07:13:48.659" v="78" actId="478"/>
          <ac:grpSpMkLst>
            <pc:docMk/>
            <pc:sldMk cId="1760429975" sldId="267"/>
            <ac:grpSpMk id="45" creationId="{CC2D4563-F221-522C-1FF0-8E0144F1C9BA}"/>
          </ac:grpSpMkLst>
        </pc:grpChg>
        <pc:picChg chg="mod">
          <ac:chgData name="Marc Witschi" userId="de5b9cf4-3dba-4721-be3e-d48925721734" providerId="ADAL" clId="{70863880-3E1D-FC4D-8E1D-B7E08A15EF27}" dt="2023-05-24T07:14:54.441" v="103" actId="1076"/>
          <ac:picMkLst>
            <pc:docMk/>
            <pc:sldMk cId="1760429975" sldId="267"/>
            <ac:picMk id="5" creationId="{B45786F3-CA26-7CCE-EB9E-762FDDE44043}"/>
          </ac:picMkLst>
        </pc:picChg>
        <pc:cxnChg chg="del mod">
          <ac:chgData name="Marc Witschi" userId="de5b9cf4-3dba-4721-be3e-d48925721734" providerId="ADAL" clId="{70863880-3E1D-FC4D-8E1D-B7E08A15EF27}" dt="2023-05-24T07:13:38.957" v="71" actId="478"/>
          <ac:cxnSpMkLst>
            <pc:docMk/>
            <pc:sldMk cId="1760429975" sldId="267"/>
            <ac:cxnSpMk id="49" creationId="{1E4FEA10-FF9C-716C-254F-FC0FB5E43CAA}"/>
          </ac:cxnSpMkLst>
        </pc:cxnChg>
        <pc:cxnChg chg="del mod">
          <ac:chgData name="Marc Witschi" userId="de5b9cf4-3dba-4721-be3e-d48925721734" providerId="ADAL" clId="{70863880-3E1D-FC4D-8E1D-B7E08A15EF27}" dt="2023-05-24T07:13:36.542" v="69" actId="478"/>
          <ac:cxnSpMkLst>
            <pc:docMk/>
            <pc:sldMk cId="1760429975" sldId="267"/>
            <ac:cxnSpMk id="51" creationId="{2AFE7451-2B08-C4DD-60DB-A098D84943D8}"/>
          </ac:cxnSpMkLst>
        </pc:cxnChg>
        <pc:cxnChg chg="del mod">
          <ac:chgData name="Marc Witschi" userId="de5b9cf4-3dba-4721-be3e-d48925721734" providerId="ADAL" clId="{70863880-3E1D-FC4D-8E1D-B7E08A15EF27}" dt="2023-05-24T07:14:01.351" v="87" actId="478"/>
          <ac:cxnSpMkLst>
            <pc:docMk/>
            <pc:sldMk cId="1760429975" sldId="267"/>
            <ac:cxnSpMk id="53" creationId="{B5F34E2C-2A4E-9BBE-020A-F6CD9C2AEAB0}"/>
          </ac:cxnSpMkLst>
        </pc:cxnChg>
        <pc:cxnChg chg="del mod">
          <ac:chgData name="Marc Witschi" userId="de5b9cf4-3dba-4721-be3e-d48925721734" providerId="ADAL" clId="{70863880-3E1D-FC4D-8E1D-B7E08A15EF27}" dt="2023-05-24T07:13:41.654" v="73" actId="478"/>
          <ac:cxnSpMkLst>
            <pc:docMk/>
            <pc:sldMk cId="1760429975" sldId="267"/>
            <ac:cxnSpMk id="55" creationId="{30B959DE-4DC5-733F-857A-AF4F4A4B3288}"/>
          </ac:cxnSpMkLst>
        </pc:cxnChg>
        <pc:cxnChg chg="del mod">
          <ac:chgData name="Marc Witschi" userId="de5b9cf4-3dba-4721-be3e-d48925721734" providerId="ADAL" clId="{70863880-3E1D-FC4D-8E1D-B7E08A15EF27}" dt="2023-05-24T07:13:51.291" v="80" actId="478"/>
          <ac:cxnSpMkLst>
            <pc:docMk/>
            <pc:sldMk cId="1760429975" sldId="267"/>
            <ac:cxnSpMk id="57" creationId="{9AA752BB-FED8-5DCA-108C-966F4FBA0410}"/>
          </ac:cxnSpMkLst>
        </pc:cxnChg>
        <pc:cxnChg chg="del mod">
          <ac:chgData name="Marc Witschi" userId="de5b9cf4-3dba-4721-be3e-d48925721734" providerId="ADAL" clId="{70863880-3E1D-FC4D-8E1D-B7E08A15EF27}" dt="2023-05-24T07:13:49.939" v="79" actId="478"/>
          <ac:cxnSpMkLst>
            <pc:docMk/>
            <pc:sldMk cId="1760429975" sldId="267"/>
            <ac:cxnSpMk id="59" creationId="{9ABF9FFF-93CF-930C-0F30-A817CF356E48}"/>
          </ac:cxnSpMkLst>
        </pc:cxnChg>
        <pc:cxnChg chg="del mod">
          <ac:chgData name="Marc Witschi" userId="de5b9cf4-3dba-4721-be3e-d48925721734" providerId="ADAL" clId="{70863880-3E1D-FC4D-8E1D-B7E08A15EF27}" dt="2023-05-24T07:13:42.865" v="74" actId="478"/>
          <ac:cxnSpMkLst>
            <pc:docMk/>
            <pc:sldMk cId="1760429975" sldId="267"/>
            <ac:cxnSpMk id="61" creationId="{0D4C4779-9E64-5522-06F6-2D9CA9BA1DAD}"/>
          </ac:cxnSpMkLst>
        </pc:cxnChg>
        <pc:cxnChg chg="del mod">
          <ac:chgData name="Marc Witschi" userId="de5b9cf4-3dba-4721-be3e-d48925721734" providerId="ADAL" clId="{70863880-3E1D-FC4D-8E1D-B7E08A15EF27}" dt="2023-05-24T07:13:59.464" v="86" actId="478"/>
          <ac:cxnSpMkLst>
            <pc:docMk/>
            <pc:sldMk cId="1760429975" sldId="267"/>
            <ac:cxnSpMk id="63" creationId="{2FDF97CE-BC3B-A75F-EBA9-F8A3549FCF6A}"/>
          </ac:cxnSpMkLst>
        </pc:cxnChg>
        <pc:cxnChg chg="del mod">
          <ac:chgData name="Marc Witschi" userId="de5b9cf4-3dba-4721-be3e-d48925721734" providerId="ADAL" clId="{70863880-3E1D-FC4D-8E1D-B7E08A15EF27}" dt="2023-05-24T07:13:57.393" v="85" actId="478"/>
          <ac:cxnSpMkLst>
            <pc:docMk/>
            <pc:sldMk cId="1760429975" sldId="267"/>
            <ac:cxnSpMk id="65" creationId="{D1C6B831-22DD-4CEF-40E3-FD57823C885A}"/>
          </ac:cxnSpMkLst>
        </pc:cxnChg>
        <pc:cxnChg chg="del mod">
          <ac:chgData name="Marc Witschi" userId="de5b9cf4-3dba-4721-be3e-d48925721734" providerId="ADAL" clId="{70863880-3E1D-FC4D-8E1D-B7E08A15EF27}" dt="2023-05-24T07:14:02.819" v="88" actId="478"/>
          <ac:cxnSpMkLst>
            <pc:docMk/>
            <pc:sldMk cId="1760429975" sldId="267"/>
            <ac:cxnSpMk id="67" creationId="{5A238074-7B55-DC06-B84E-BE1B1E798503}"/>
          </ac:cxnSpMkLst>
        </pc:cxnChg>
        <pc:cxnChg chg="del">
          <ac:chgData name="Marc Witschi" userId="de5b9cf4-3dba-4721-be3e-d48925721734" providerId="ADAL" clId="{70863880-3E1D-FC4D-8E1D-B7E08A15EF27}" dt="2023-05-24T07:13:30.625" v="64" actId="478"/>
          <ac:cxnSpMkLst>
            <pc:docMk/>
            <pc:sldMk cId="1760429975" sldId="267"/>
            <ac:cxnSpMk id="69" creationId="{1CF3757F-20B3-8364-E898-B69C3BD9B99C}"/>
          </ac:cxnSpMkLst>
        </pc:cxnChg>
        <pc:cxnChg chg="del">
          <ac:chgData name="Marc Witschi" userId="de5b9cf4-3dba-4721-be3e-d48925721734" providerId="ADAL" clId="{70863880-3E1D-FC4D-8E1D-B7E08A15EF27}" dt="2023-05-24T07:13:35.182" v="68" actId="478"/>
          <ac:cxnSpMkLst>
            <pc:docMk/>
            <pc:sldMk cId="1760429975" sldId="267"/>
            <ac:cxnSpMk id="73" creationId="{2DD43284-938A-6E61-4219-1773961E2D84}"/>
          </ac:cxnSpMkLst>
        </pc:cxnChg>
        <pc:cxnChg chg="del">
          <ac:chgData name="Marc Witschi" userId="de5b9cf4-3dba-4721-be3e-d48925721734" providerId="ADAL" clId="{70863880-3E1D-FC4D-8E1D-B7E08A15EF27}" dt="2023-05-24T07:13:31.976" v="65" actId="478"/>
          <ac:cxnSpMkLst>
            <pc:docMk/>
            <pc:sldMk cId="1760429975" sldId="267"/>
            <ac:cxnSpMk id="75" creationId="{BC4097BC-1DB7-4477-FD63-2A3F5E7A76F3}"/>
          </ac:cxnSpMkLst>
        </pc:cxnChg>
      </pc:sldChg>
      <pc:sldChg chg="addSp delSp modSp mod">
        <pc:chgData name="Marc Witschi" userId="de5b9cf4-3dba-4721-be3e-d48925721734" providerId="ADAL" clId="{70863880-3E1D-FC4D-8E1D-B7E08A15EF27}" dt="2023-05-24T07:17:50.509" v="177" actId="1076"/>
        <pc:sldMkLst>
          <pc:docMk/>
          <pc:sldMk cId="3019076448" sldId="268"/>
        </pc:sldMkLst>
        <pc:spChg chg="add mod">
          <ac:chgData name="Marc Witschi" userId="de5b9cf4-3dba-4721-be3e-d48925721734" providerId="ADAL" clId="{70863880-3E1D-FC4D-8E1D-B7E08A15EF27}" dt="2023-05-24T07:17:43.884" v="174" actId="1076"/>
          <ac:spMkLst>
            <pc:docMk/>
            <pc:sldMk cId="3019076448" sldId="268"/>
            <ac:spMk id="4" creationId="{E412F61D-A654-A016-AC83-BA6DEF465D6D}"/>
          </ac:spMkLst>
        </pc:spChg>
        <pc:grpChg chg="del">
          <ac:chgData name="Marc Witschi" userId="de5b9cf4-3dba-4721-be3e-d48925721734" providerId="ADAL" clId="{70863880-3E1D-FC4D-8E1D-B7E08A15EF27}" dt="2023-05-24T07:17:26.879" v="159" actId="478"/>
          <ac:grpSpMkLst>
            <pc:docMk/>
            <pc:sldMk cId="3019076448" sldId="268"/>
            <ac:grpSpMk id="2" creationId="{6E9AAF3C-31D0-9EFA-87F3-2369134A2513}"/>
          </ac:grpSpMkLst>
        </pc:grpChg>
        <pc:grpChg chg="del">
          <ac:chgData name="Marc Witschi" userId="de5b9cf4-3dba-4721-be3e-d48925721734" providerId="ADAL" clId="{70863880-3E1D-FC4D-8E1D-B7E08A15EF27}" dt="2023-05-24T07:17:28.435" v="160" actId="478"/>
          <ac:grpSpMkLst>
            <pc:docMk/>
            <pc:sldMk cId="3019076448" sldId="268"/>
            <ac:grpSpMk id="7" creationId="{EF48F098-66E7-E7CA-7DA0-671A88A38707}"/>
          </ac:grpSpMkLst>
        </pc:grpChg>
        <pc:grpChg chg="del">
          <ac:chgData name="Marc Witschi" userId="de5b9cf4-3dba-4721-be3e-d48925721734" providerId="ADAL" clId="{70863880-3E1D-FC4D-8E1D-B7E08A15EF27}" dt="2023-05-24T07:17:35.885" v="167" actId="478"/>
          <ac:grpSpMkLst>
            <pc:docMk/>
            <pc:sldMk cId="3019076448" sldId="268"/>
            <ac:grpSpMk id="11" creationId="{1CE1FEC0-FEEF-5B4A-0212-9BC9A5D52E7F}"/>
          </ac:grpSpMkLst>
        </pc:grpChg>
        <pc:grpChg chg="del">
          <ac:chgData name="Marc Witschi" userId="de5b9cf4-3dba-4721-be3e-d48925721734" providerId="ADAL" clId="{70863880-3E1D-FC4D-8E1D-B7E08A15EF27}" dt="2023-05-24T07:17:32.117" v="163" actId="478"/>
          <ac:grpSpMkLst>
            <pc:docMk/>
            <pc:sldMk cId="3019076448" sldId="268"/>
            <ac:grpSpMk id="14" creationId="{1A74B56F-62F2-3359-93E5-496E0B94C17D}"/>
          </ac:grpSpMkLst>
        </pc:grpChg>
        <pc:grpChg chg="del">
          <ac:chgData name="Marc Witschi" userId="de5b9cf4-3dba-4721-be3e-d48925721734" providerId="ADAL" clId="{70863880-3E1D-FC4D-8E1D-B7E08A15EF27}" dt="2023-05-24T07:17:31.514" v="162" actId="478"/>
          <ac:grpSpMkLst>
            <pc:docMk/>
            <pc:sldMk cId="3019076448" sldId="268"/>
            <ac:grpSpMk id="17" creationId="{2462C6A1-749C-02FE-F83E-C3494DD99471}"/>
          </ac:grpSpMkLst>
        </pc:grpChg>
        <pc:grpChg chg="del">
          <ac:chgData name="Marc Witschi" userId="de5b9cf4-3dba-4721-be3e-d48925721734" providerId="ADAL" clId="{70863880-3E1D-FC4D-8E1D-B7E08A15EF27}" dt="2023-05-24T07:17:38.131" v="170" actId="478"/>
          <ac:grpSpMkLst>
            <pc:docMk/>
            <pc:sldMk cId="3019076448" sldId="268"/>
            <ac:grpSpMk id="20" creationId="{39D3E3BD-D1D9-024C-C046-023A22BFB56B}"/>
          </ac:grpSpMkLst>
        </pc:grpChg>
        <pc:grpChg chg="del">
          <ac:chgData name="Marc Witschi" userId="de5b9cf4-3dba-4721-be3e-d48925721734" providerId="ADAL" clId="{70863880-3E1D-FC4D-8E1D-B7E08A15EF27}" dt="2023-05-24T07:17:37.304" v="169" actId="478"/>
          <ac:grpSpMkLst>
            <pc:docMk/>
            <pc:sldMk cId="3019076448" sldId="268"/>
            <ac:grpSpMk id="23" creationId="{1960B430-3BB8-5141-DCE0-8F756E2191B7}"/>
          </ac:grpSpMkLst>
        </pc:grpChg>
        <pc:grpChg chg="del">
          <ac:chgData name="Marc Witschi" userId="de5b9cf4-3dba-4721-be3e-d48925721734" providerId="ADAL" clId="{70863880-3E1D-FC4D-8E1D-B7E08A15EF27}" dt="2023-05-24T07:17:36.591" v="168" actId="478"/>
          <ac:grpSpMkLst>
            <pc:docMk/>
            <pc:sldMk cId="3019076448" sldId="268"/>
            <ac:grpSpMk id="26" creationId="{0230E325-8623-6C20-AD3F-9481691824FE}"/>
          </ac:grpSpMkLst>
        </pc:grpChg>
        <pc:picChg chg="mod">
          <ac:chgData name="Marc Witschi" userId="de5b9cf4-3dba-4721-be3e-d48925721734" providerId="ADAL" clId="{70863880-3E1D-FC4D-8E1D-B7E08A15EF27}" dt="2023-05-24T07:17:50.509" v="177" actId="1076"/>
          <ac:picMkLst>
            <pc:docMk/>
            <pc:sldMk cId="3019076448" sldId="268"/>
            <ac:picMk id="29" creationId="{0E7795F9-0C5D-CC26-E714-5C32D8DCD92A}"/>
          </ac:picMkLst>
        </pc:picChg>
        <pc:cxnChg chg="del mod">
          <ac:chgData name="Marc Witschi" userId="de5b9cf4-3dba-4721-be3e-d48925721734" providerId="ADAL" clId="{70863880-3E1D-FC4D-8E1D-B7E08A15EF27}" dt="2023-05-24T07:17:35.177" v="166" actId="478"/>
          <ac:cxnSpMkLst>
            <pc:docMk/>
            <pc:sldMk cId="3019076448" sldId="268"/>
            <ac:cxnSpMk id="30" creationId="{C08A93F6-1B7E-BE7C-217A-DAC8699A88F6}"/>
          </ac:cxnSpMkLst>
        </pc:cxnChg>
        <pc:cxnChg chg="del mod">
          <ac:chgData name="Marc Witschi" userId="de5b9cf4-3dba-4721-be3e-d48925721734" providerId="ADAL" clId="{70863880-3E1D-FC4D-8E1D-B7E08A15EF27}" dt="2023-05-24T07:17:34.692" v="165" actId="478"/>
          <ac:cxnSpMkLst>
            <pc:docMk/>
            <pc:sldMk cId="3019076448" sldId="268"/>
            <ac:cxnSpMk id="32" creationId="{55B006E6-C0EF-0431-5A70-D5C291A08D63}"/>
          </ac:cxnSpMkLst>
        </pc:cxnChg>
        <pc:cxnChg chg="del mod">
          <ac:chgData name="Marc Witschi" userId="de5b9cf4-3dba-4721-be3e-d48925721734" providerId="ADAL" clId="{70863880-3E1D-FC4D-8E1D-B7E08A15EF27}" dt="2023-05-24T07:17:32.958" v="164" actId="478"/>
          <ac:cxnSpMkLst>
            <pc:docMk/>
            <pc:sldMk cId="3019076448" sldId="268"/>
            <ac:cxnSpMk id="36" creationId="{3E7D8BCE-6CB2-1ACB-2E52-91F42556E811}"/>
          </ac:cxnSpMkLst>
        </pc:cxnChg>
        <pc:cxnChg chg="del mod">
          <ac:chgData name="Marc Witschi" userId="de5b9cf4-3dba-4721-be3e-d48925721734" providerId="ADAL" clId="{70863880-3E1D-FC4D-8E1D-B7E08A15EF27}" dt="2023-05-24T07:17:30.705" v="161" actId="478"/>
          <ac:cxnSpMkLst>
            <pc:docMk/>
            <pc:sldMk cId="3019076448" sldId="268"/>
            <ac:cxnSpMk id="38" creationId="{6888342A-D885-6AC4-3FD5-7D4E9C929C20}"/>
          </ac:cxnSpMkLst>
        </pc:cxnChg>
        <pc:cxnChg chg="del mod">
          <ac:chgData name="Marc Witschi" userId="de5b9cf4-3dba-4721-be3e-d48925721734" providerId="ADAL" clId="{70863880-3E1D-FC4D-8E1D-B7E08A15EF27}" dt="2023-05-24T07:17:40.534" v="173" actId="478"/>
          <ac:cxnSpMkLst>
            <pc:docMk/>
            <pc:sldMk cId="3019076448" sldId="268"/>
            <ac:cxnSpMk id="40" creationId="{686416D4-3D72-914E-D2CF-FA9223D91E31}"/>
          </ac:cxnSpMkLst>
        </pc:cxnChg>
        <pc:cxnChg chg="del mod">
          <ac:chgData name="Marc Witschi" userId="de5b9cf4-3dba-4721-be3e-d48925721734" providerId="ADAL" clId="{70863880-3E1D-FC4D-8E1D-B7E08A15EF27}" dt="2023-05-24T07:17:39.866" v="172" actId="478"/>
          <ac:cxnSpMkLst>
            <pc:docMk/>
            <pc:sldMk cId="3019076448" sldId="268"/>
            <ac:cxnSpMk id="42" creationId="{E588FB7D-6B72-9015-C458-BFD536D34BD6}"/>
          </ac:cxnSpMkLst>
        </pc:cxnChg>
        <pc:cxnChg chg="del mod">
          <ac:chgData name="Marc Witschi" userId="de5b9cf4-3dba-4721-be3e-d48925721734" providerId="ADAL" clId="{70863880-3E1D-FC4D-8E1D-B7E08A15EF27}" dt="2023-05-24T07:17:38.898" v="171" actId="478"/>
          <ac:cxnSpMkLst>
            <pc:docMk/>
            <pc:sldMk cId="3019076448" sldId="268"/>
            <ac:cxnSpMk id="44" creationId="{63E22ECC-997E-65DA-CAA5-66003B9821F5}"/>
          </ac:cxnSpMkLst>
        </pc:cxnChg>
      </pc:sldChg>
      <pc:sldChg chg="modSp mod">
        <pc:chgData name="Marc Witschi" userId="de5b9cf4-3dba-4721-be3e-d48925721734" providerId="ADAL" clId="{70863880-3E1D-FC4D-8E1D-B7E08A15EF27}" dt="2023-05-24T07:18:21.124" v="184" actId="1076"/>
        <pc:sldMkLst>
          <pc:docMk/>
          <pc:sldMk cId="542176902" sldId="269"/>
        </pc:sldMkLst>
        <pc:picChg chg="mod">
          <ac:chgData name="Marc Witschi" userId="de5b9cf4-3dba-4721-be3e-d48925721734" providerId="ADAL" clId="{70863880-3E1D-FC4D-8E1D-B7E08A15EF27}" dt="2023-05-24T07:18:21.124" v="184" actId="1076"/>
          <ac:picMkLst>
            <pc:docMk/>
            <pc:sldMk cId="542176902" sldId="269"/>
            <ac:picMk id="5" creationId="{B89670AC-3F0C-3315-C6D6-183E98379C8D}"/>
          </ac:picMkLst>
        </pc:picChg>
      </pc:sldChg>
      <pc:sldChg chg="addSp delSp modSp mod">
        <pc:chgData name="Marc Witschi" userId="de5b9cf4-3dba-4721-be3e-d48925721734" providerId="ADAL" clId="{70863880-3E1D-FC4D-8E1D-B7E08A15EF27}" dt="2023-05-24T07:21:22.215" v="241" actId="1076"/>
        <pc:sldMkLst>
          <pc:docMk/>
          <pc:sldMk cId="3218814203" sldId="270"/>
        </pc:sldMkLst>
        <pc:spChg chg="add mod">
          <ac:chgData name="Marc Witschi" userId="de5b9cf4-3dba-4721-be3e-d48925721734" providerId="ADAL" clId="{70863880-3E1D-FC4D-8E1D-B7E08A15EF27}" dt="2023-05-24T07:21:15.554" v="237" actId="1076"/>
          <ac:spMkLst>
            <pc:docMk/>
            <pc:sldMk cId="3218814203" sldId="270"/>
            <ac:spMk id="2" creationId="{ED8A0089-EB8C-219C-27CE-FE7EA86C3EE7}"/>
          </ac:spMkLst>
        </pc:spChg>
        <pc:spChg chg="mod">
          <ac:chgData name="Marc Witschi" userId="de5b9cf4-3dba-4721-be3e-d48925721734" providerId="ADAL" clId="{70863880-3E1D-FC4D-8E1D-B7E08A15EF27}" dt="2023-05-24T07:20:50.610" v="221" actId="20577"/>
          <ac:spMkLst>
            <pc:docMk/>
            <pc:sldMk cId="3218814203" sldId="270"/>
            <ac:spMk id="20" creationId="{0315D440-9F05-2694-A48C-087DFFC28A17}"/>
          </ac:spMkLst>
        </pc:spChg>
        <pc:grpChg chg="del">
          <ac:chgData name="Marc Witschi" userId="de5b9cf4-3dba-4721-be3e-d48925721734" providerId="ADAL" clId="{70863880-3E1D-FC4D-8E1D-B7E08A15EF27}" dt="2023-05-24T07:20:49.517" v="220" actId="478"/>
          <ac:grpSpMkLst>
            <pc:docMk/>
            <pc:sldMk cId="3218814203" sldId="270"/>
            <ac:grpSpMk id="7" creationId="{C133D26D-29E1-DB78-2E34-8543013564C5}"/>
          </ac:grpSpMkLst>
        </pc:grpChg>
        <pc:grpChg chg="del">
          <ac:chgData name="Marc Witschi" userId="de5b9cf4-3dba-4721-be3e-d48925721734" providerId="ADAL" clId="{70863880-3E1D-FC4D-8E1D-B7E08A15EF27}" dt="2023-05-24T07:20:53.549" v="224" actId="478"/>
          <ac:grpSpMkLst>
            <pc:docMk/>
            <pc:sldMk cId="3218814203" sldId="270"/>
            <ac:grpSpMk id="12" creationId="{AD3B5A05-AB48-FE67-7626-34D3193F5EA9}"/>
          </ac:grpSpMkLst>
        </pc:grpChg>
        <pc:grpChg chg="del">
          <ac:chgData name="Marc Witschi" userId="de5b9cf4-3dba-4721-be3e-d48925721734" providerId="ADAL" clId="{70863880-3E1D-FC4D-8E1D-B7E08A15EF27}" dt="2023-05-24T07:20:46.119" v="217" actId="478"/>
          <ac:grpSpMkLst>
            <pc:docMk/>
            <pc:sldMk cId="3218814203" sldId="270"/>
            <ac:grpSpMk id="15" creationId="{6DD315E1-3231-E1B0-79E6-FE661F13BC54}"/>
          </ac:grpSpMkLst>
        </pc:grpChg>
        <pc:grpChg chg="del">
          <ac:chgData name="Marc Witschi" userId="de5b9cf4-3dba-4721-be3e-d48925721734" providerId="ADAL" clId="{70863880-3E1D-FC4D-8E1D-B7E08A15EF27}" dt="2023-05-24T07:20:52.425" v="223" actId="478"/>
          <ac:grpSpMkLst>
            <pc:docMk/>
            <pc:sldMk cId="3218814203" sldId="270"/>
            <ac:grpSpMk id="18" creationId="{65A299AB-4292-F8E7-3740-0A291D301006}"/>
          </ac:grpSpMkLst>
        </pc:grpChg>
        <pc:grpChg chg="del">
          <ac:chgData name="Marc Witschi" userId="de5b9cf4-3dba-4721-be3e-d48925721734" providerId="ADAL" clId="{70863880-3E1D-FC4D-8E1D-B7E08A15EF27}" dt="2023-05-24T07:20:54.625" v="225" actId="478"/>
          <ac:grpSpMkLst>
            <pc:docMk/>
            <pc:sldMk cId="3218814203" sldId="270"/>
            <ac:grpSpMk id="21" creationId="{530E578F-0D8B-F494-6F97-03E6ED948DE7}"/>
          </ac:grpSpMkLst>
        </pc:grpChg>
        <pc:grpChg chg="del">
          <ac:chgData name="Marc Witschi" userId="de5b9cf4-3dba-4721-be3e-d48925721734" providerId="ADAL" clId="{70863880-3E1D-FC4D-8E1D-B7E08A15EF27}" dt="2023-05-24T07:20:55.705" v="226" actId="478"/>
          <ac:grpSpMkLst>
            <pc:docMk/>
            <pc:sldMk cId="3218814203" sldId="270"/>
            <ac:grpSpMk id="24" creationId="{B193F37F-88B3-2F3B-2CE1-B7088708154F}"/>
          </ac:grpSpMkLst>
        </pc:grpChg>
        <pc:grpChg chg="del">
          <ac:chgData name="Marc Witschi" userId="de5b9cf4-3dba-4721-be3e-d48925721734" providerId="ADAL" clId="{70863880-3E1D-FC4D-8E1D-B7E08A15EF27}" dt="2023-05-24T07:20:45.053" v="216" actId="478"/>
          <ac:grpSpMkLst>
            <pc:docMk/>
            <pc:sldMk cId="3218814203" sldId="270"/>
            <ac:grpSpMk id="27" creationId="{9EBD92B9-D77E-A9B9-9037-3C3EC7DBCF98}"/>
          </ac:grpSpMkLst>
        </pc:grpChg>
        <pc:grpChg chg="del">
          <ac:chgData name="Marc Witschi" userId="de5b9cf4-3dba-4721-be3e-d48925721734" providerId="ADAL" clId="{70863880-3E1D-FC4D-8E1D-B7E08A15EF27}" dt="2023-05-24T07:20:47.059" v="218" actId="478"/>
          <ac:grpSpMkLst>
            <pc:docMk/>
            <pc:sldMk cId="3218814203" sldId="270"/>
            <ac:grpSpMk id="30" creationId="{1CA5DB83-B7C3-AA25-0162-B3C6BCF7FAFB}"/>
          </ac:grpSpMkLst>
        </pc:grpChg>
        <pc:grpChg chg="del">
          <ac:chgData name="Marc Witschi" userId="de5b9cf4-3dba-4721-be3e-d48925721734" providerId="ADAL" clId="{70863880-3E1D-FC4D-8E1D-B7E08A15EF27}" dt="2023-05-24T07:20:48.135" v="219" actId="478"/>
          <ac:grpSpMkLst>
            <pc:docMk/>
            <pc:sldMk cId="3218814203" sldId="270"/>
            <ac:grpSpMk id="33" creationId="{3C4649AA-48FE-3962-4470-7BCCB156FE37}"/>
          </ac:grpSpMkLst>
        </pc:grpChg>
        <pc:picChg chg="mod">
          <ac:chgData name="Marc Witschi" userId="de5b9cf4-3dba-4721-be3e-d48925721734" providerId="ADAL" clId="{70863880-3E1D-FC4D-8E1D-B7E08A15EF27}" dt="2023-05-24T07:20:51.588" v="222" actId="1076"/>
          <ac:picMkLst>
            <pc:docMk/>
            <pc:sldMk cId="3218814203" sldId="270"/>
            <ac:picMk id="3" creationId="{EAE7E439-60B9-A39A-3913-8AEA735A0DB7}"/>
          </ac:picMkLst>
        </pc:picChg>
        <pc:picChg chg="mod">
          <ac:chgData name="Marc Witschi" userId="de5b9cf4-3dba-4721-be3e-d48925721734" providerId="ADAL" clId="{70863880-3E1D-FC4D-8E1D-B7E08A15EF27}" dt="2023-05-24T07:21:22.215" v="241" actId="1076"/>
          <ac:picMkLst>
            <pc:docMk/>
            <pc:sldMk cId="3218814203" sldId="270"/>
            <ac:picMk id="4" creationId="{1454D0A1-8B68-D4C9-5623-4B7F0E345850}"/>
          </ac:picMkLst>
        </pc:picChg>
        <pc:cxnChg chg="del mod">
          <ac:chgData name="Marc Witschi" userId="de5b9cf4-3dba-4721-be3e-d48925721734" providerId="ADAL" clId="{70863880-3E1D-FC4D-8E1D-B7E08A15EF27}" dt="2023-05-24T07:21:01.953" v="230" actId="478"/>
          <ac:cxnSpMkLst>
            <pc:docMk/>
            <pc:sldMk cId="3218814203" sldId="270"/>
            <ac:cxnSpMk id="37" creationId="{254206C7-308F-2CCE-88EC-ED8FFC9AC49C}"/>
          </ac:cxnSpMkLst>
        </pc:cxnChg>
        <pc:cxnChg chg="del mod">
          <ac:chgData name="Marc Witschi" userId="de5b9cf4-3dba-4721-be3e-d48925721734" providerId="ADAL" clId="{70863880-3E1D-FC4D-8E1D-B7E08A15EF27}" dt="2023-05-24T07:21:03.576" v="231" actId="478"/>
          <ac:cxnSpMkLst>
            <pc:docMk/>
            <pc:sldMk cId="3218814203" sldId="270"/>
            <ac:cxnSpMk id="40" creationId="{7A12BFAB-5351-2714-ECD7-F3D752B5FB3D}"/>
          </ac:cxnSpMkLst>
        </pc:cxnChg>
        <pc:cxnChg chg="del mod">
          <ac:chgData name="Marc Witschi" userId="de5b9cf4-3dba-4721-be3e-d48925721734" providerId="ADAL" clId="{70863880-3E1D-FC4D-8E1D-B7E08A15EF27}" dt="2023-05-24T07:21:04.951" v="232" actId="478"/>
          <ac:cxnSpMkLst>
            <pc:docMk/>
            <pc:sldMk cId="3218814203" sldId="270"/>
            <ac:cxnSpMk id="42" creationId="{70008604-B826-71B2-492A-A037542EF9BD}"/>
          </ac:cxnSpMkLst>
        </pc:cxnChg>
        <pc:cxnChg chg="del mod">
          <ac:chgData name="Marc Witschi" userId="de5b9cf4-3dba-4721-be3e-d48925721734" providerId="ADAL" clId="{70863880-3E1D-FC4D-8E1D-B7E08A15EF27}" dt="2023-05-24T07:21:09.263" v="235" actId="478"/>
          <ac:cxnSpMkLst>
            <pc:docMk/>
            <pc:sldMk cId="3218814203" sldId="270"/>
            <ac:cxnSpMk id="44" creationId="{5837DC1B-BEAF-86D8-434D-911B856C22A2}"/>
          </ac:cxnSpMkLst>
        </pc:cxnChg>
        <pc:cxnChg chg="del mod">
          <ac:chgData name="Marc Witschi" userId="de5b9cf4-3dba-4721-be3e-d48925721734" providerId="ADAL" clId="{70863880-3E1D-FC4D-8E1D-B7E08A15EF27}" dt="2023-05-24T07:21:07.889" v="234" actId="478"/>
          <ac:cxnSpMkLst>
            <pc:docMk/>
            <pc:sldMk cId="3218814203" sldId="270"/>
            <ac:cxnSpMk id="46" creationId="{76D5E25A-2B23-E64B-8843-0A3C18D9EA4F}"/>
          </ac:cxnSpMkLst>
        </pc:cxnChg>
        <pc:cxnChg chg="del mod">
          <ac:chgData name="Marc Witschi" userId="de5b9cf4-3dba-4721-be3e-d48925721734" providerId="ADAL" clId="{70863880-3E1D-FC4D-8E1D-B7E08A15EF27}" dt="2023-05-24T07:21:06.251" v="233" actId="478"/>
          <ac:cxnSpMkLst>
            <pc:docMk/>
            <pc:sldMk cId="3218814203" sldId="270"/>
            <ac:cxnSpMk id="48" creationId="{FCD6B73E-3FAC-AE2E-F1C9-69E9E51D779A}"/>
          </ac:cxnSpMkLst>
        </pc:cxnChg>
        <pc:cxnChg chg="del mod">
          <ac:chgData name="Marc Witschi" userId="de5b9cf4-3dba-4721-be3e-d48925721734" providerId="ADAL" clId="{70863880-3E1D-FC4D-8E1D-B7E08A15EF27}" dt="2023-05-24T07:21:00.378" v="229" actId="478"/>
          <ac:cxnSpMkLst>
            <pc:docMk/>
            <pc:sldMk cId="3218814203" sldId="270"/>
            <ac:cxnSpMk id="50" creationId="{8D44968D-63EE-6843-F619-A54AEA3F8082}"/>
          </ac:cxnSpMkLst>
        </pc:cxnChg>
        <pc:cxnChg chg="del mod">
          <ac:chgData name="Marc Witschi" userId="de5b9cf4-3dba-4721-be3e-d48925721734" providerId="ADAL" clId="{70863880-3E1D-FC4D-8E1D-B7E08A15EF27}" dt="2023-05-24T07:20:58.388" v="228" actId="478"/>
          <ac:cxnSpMkLst>
            <pc:docMk/>
            <pc:sldMk cId="3218814203" sldId="270"/>
            <ac:cxnSpMk id="52" creationId="{5E57CEC4-7126-433C-7CF0-78F79B8F8572}"/>
          </ac:cxnSpMkLst>
        </pc:cxnChg>
        <pc:cxnChg chg="del mod">
          <ac:chgData name="Marc Witschi" userId="de5b9cf4-3dba-4721-be3e-d48925721734" providerId="ADAL" clId="{70863880-3E1D-FC4D-8E1D-B7E08A15EF27}" dt="2023-05-24T07:20:56.929" v="227" actId="478"/>
          <ac:cxnSpMkLst>
            <pc:docMk/>
            <pc:sldMk cId="3218814203" sldId="270"/>
            <ac:cxnSpMk id="54" creationId="{A4674CE4-D970-12AC-CAD7-572878BF395D}"/>
          </ac:cxnSpMkLst>
        </pc:cxnChg>
      </pc:sldChg>
      <pc:sldChg chg="delSp modSp mod modNotesTx">
        <pc:chgData name="Marc Witschi" userId="de5b9cf4-3dba-4721-be3e-d48925721734" providerId="ADAL" clId="{70863880-3E1D-FC4D-8E1D-B7E08A15EF27}" dt="2023-05-24T07:22:47.816" v="249" actId="20577"/>
        <pc:sldMkLst>
          <pc:docMk/>
          <pc:sldMk cId="2812435519" sldId="277"/>
        </pc:sldMkLst>
        <pc:spChg chg="mod">
          <ac:chgData name="Marc Witschi" userId="de5b9cf4-3dba-4721-be3e-d48925721734" providerId="ADAL" clId="{70863880-3E1D-FC4D-8E1D-B7E08A15EF27}" dt="2023-05-24T07:22:47.816" v="249" actId="20577"/>
          <ac:spMkLst>
            <pc:docMk/>
            <pc:sldMk cId="2812435519" sldId="277"/>
            <ac:spMk id="3" creationId="{97291883-F9E2-5243-B961-A043A9073F37}"/>
          </ac:spMkLst>
        </pc:spChg>
        <pc:spChg chg="del mod">
          <ac:chgData name="Marc Witschi" userId="de5b9cf4-3dba-4721-be3e-d48925721734" providerId="ADAL" clId="{70863880-3E1D-FC4D-8E1D-B7E08A15EF27}" dt="2023-05-24T07:08:41.111" v="23"/>
          <ac:spMkLst>
            <pc:docMk/>
            <pc:sldMk cId="2812435519" sldId="277"/>
            <ac:spMk id="5" creationId="{1A3E77ED-DCBE-41FC-48D4-8D12E32E80D6}"/>
          </ac:spMkLst>
        </pc:spChg>
      </pc:sldChg>
      <pc:sldChg chg="modSp mod">
        <pc:chgData name="Marc Witschi" userId="de5b9cf4-3dba-4721-be3e-d48925721734" providerId="ADAL" clId="{70863880-3E1D-FC4D-8E1D-B7E08A15EF27}" dt="2023-05-24T07:15:48.904" v="108" actId="1076"/>
        <pc:sldMkLst>
          <pc:docMk/>
          <pc:sldMk cId="2839676400" sldId="279"/>
        </pc:sldMkLst>
        <pc:spChg chg="mod">
          <ac:chgData name="Marc Witschi" userId="de5b9cf4-3dba-4721-be3e-d48925721734" providerId="ADAL" clId="{70863880-3E1D-FC4D-8E1D-B7E08A15EF27}" dt="2023-05-24T07:15:48.904" v="108" actId="1076"/>
          <ac:spMkLst>
            <pc:docMk/>
            <pc:sldMk cId="2839676400" sldId="279"/>
            <ac:spMk id="9" creationId="{F32349FF-ADEF-4EF2-D331-0EAC8ED6BEA0}"/>
          </ac:spMkLst>
        </pc:spChg>
      </pc:sldChg>
      <pc:sldChg chg="modSp mod">
        <pc:chgData name="Marc Witschi" userId="de5b9cf4-3dba-4721-be3e-d48925721734" providerId="ADAL" clId="{70863880-3E1D-FC4D-8E1D-B7E08A15EF27}" dt="2023-05-24T07:18:04.528" v="181" actId="20577"/>
        <pc:sldMkLst>
          <pc:docMk/>
          <pc:sldMk cId="165033612" sldId="280"/>
        </pc:sldMkLst>
        <pc:spChg chg="mod">
          <ac:chgData name="Marc Witschi" userId="de5b9cf4-3dba-4721-be3e-d48925721734" providerId="ADAL" clId="{70863880-3E1D-FC4D-8E1D-B7E08A15EF27}" dt="2023-05-24T07:18:04.528" v="181" actId="20577"/>
          <ac:spMkLst>
            <pc:docMk/>
            <pc:sldMk cId="165033612" sldId="280"/>
            <ac:spMk id="5" creationId="{FE39CAC2-C76B-ED1C-E048-D1EB028CC737}"/>
          </ac:spMkLst>
        </pc:spChg>
        <pc:picChg chg="mod">
          <ac:chgData name="Marc Witschi" userId="de5b9cf4-3dba-4721-be3e-d48925721734" providerId="ADAL" clId="{70863880-3E1D-FC4D-8E1D-B7E08A15EF27}" dt="2023-05-24T07:18:01.799" v="180" actId="1076"/>
          <ac:picMkLst>
            <pc:docMk/>
            <pc:sldMk cId="165033612" sldId="280"/>
            <ac:picMk id="7" creationId="{B31FE711-D9E7-7F91-1816-CA21E8972E76}"/>
          </ac:picMkLst>
        </pc:picChg>
      </pc:sldChg>
    </pc:docChg>
  </pc:docChgLst>
  <pc:docChgLst>
    <pc:chgData name="Katja Schaffner" userId="S::katja.schaffner@ideesport.ch::13432ce6-dd05-44b1-9072-b12f17920581" providerId="AD" clId="Web-{51E88C03-28B7-119B-C14E-11A1226342D7}"/>
    <pc:docChg chg="modSld">
      <pc:chgData name="Katja Schaffner" userId="S::katja.schaffner@ideesport.ch::13432ce6-dd05-44b1-9072-b12f17920581" providerId="AD" clId="Web-{51E88C03-28B7-119B-C14E-11A1226342D7}" dt="2023-05-15T09:22:04.024" v="160" actId="1076"/>
      <pc:docMkLst>
        <pc:docMk/>
      </pc:docMkLst>
      <pc:sldChg chg="addSp modSp addAnim">
        <pc:chgData name="Katja Schaffner" userId="S::katja.schaffner@ideesport.ch::13432ce6-dd05-44b1-9072-b12f17920581" providerId="AD" clId="Web-{51E88C03-28B7-119B-C14E-11A1226342D7}" dt="2023-05-15T09:22:04.024" v="160" actId="1076"/>
        <pc:sldMkLst>
          <pc:docMk/>
          <pc:sldMk cId="3233598170" sldId="275"/>
        </pc:sldMkLst>
        <pc:spChg chg="mod">
          <ac:chgData name="Katja Schaffner" userId="S::katja.schaffner@ideesport.ch::13432ce6-dd05-44b1-9072-b12f17920581" providerId="AD" clId="Web-{51E88C03-28B7-119B-C14E-11A1226342D7}" dt="2023-05-15T08:24:23.041" v="3" actId="20577"/>
          <ac:spMkLst>
            <pc:docMk/>
            <pc:sldMk cId="3233598170" sldId="275"/>
            <ac:spMk id="3" creationId="{53CF7197-F7F3-74DE-33D0-AC9BA7FBC321}"/>
          </ac:spMkLst>
        </pc:spChg>
        <pc:spChg chg="add mod">
          <ac:chgData name="Katja Schaffner" userId="S::katja.schaffner@ideesport.ch::13432ce6-dd05-44b1-9072-b12f17920581" providerId="AD" clId="Web-{51E88C03-28B7-119B-C14E-11A1226342D7}" dt="2023-05-15T09:18:03.019" v="158" actId="1076"/>
          <ac:spMkLst>
            <pc:docMk/>
            <pc:sldMk cId="3233598170" sldId="275"/>
            <ac:spMk id="6" creationId="{EB74D359-95A9-6071-D7E6-210030DCC231}"/>
          </ac:spMkLst>
        </pc:spChg>
        <pc:spChg chg="add mod">
          <ac:chgData name="Katja Schaffner" userId="S::katja.schaffner@ideesport.ch::13432ce6-dd05-44b1-9072-b12f17920581" providerId="AD" clId="Web-{51E88C03-28B7-119B-C14E-11A1226342D7}" dt="2023-05-15T09:22:04.024" v="160" actId="1076"/>
          <ac:spMkLst>
            <pc:docMk/>
            <pc:sldMk cId="3233598170" sldId="275"/>
            <ac:spMk id="7" creationId="{F4934B2C-98E7-299F-2F17-F695F33F9189}"/>
          </ac:spMkLst>
        </pc:spChg>
      </pc:sldChg>
    </pc:docChg>
  </pc:docChgLst>
  <pc:docChgLst>
    <pc:chgData name="Katja Schaffner" userId="S::katja.schaffner@ideesport.ch::13432ce6-dd05-44b1-9072-b12f17920581" providerId="AD" clId="Web-{67870F7F-5B12-6C36-13F9-5D78F5777DEF}"/>
    <pc:docChg chg="modSld">
      <pc:chgData name="Katja Schaffner" userId="S::katja.schaffner@ideesport.ch::13432ce6-dd05-44b1-9072-b12f17920581" providerId="AD" clId="Web-{67870F7F-5B12-6C36-13F9-5D78F5777DEF}" dt="2023-05-22T07:06:21.881" v="8" actId="20577"/>
      <pc:docMkLst>
        <pc:docMk/>
      </pc:docMkLst>
      <pc:sldChg chg="modSp">
        <pc:chgData name="Katja Schaffner" userId="S::katja.schaffner@ideesport.ch::13432ce6-dd05-44b1-9072-b12f17920581" providerId="AD" clId="Web-{67870F7F-5B12-6C36-13F9-5D78F5777DEF}" dt="2023-05-22T07:06:21.881" v="8" actId="20577"/>
        <pc:sldMkLst>
          <pc:docMk/>
          <pc:sldMk cId="2562472208" sldId="271"/>
        </pc:sldMkLst>
        <pc:spChg chg="mod">
          <ac:chgData name="Katja Schaffner" userId="S::katja.schaffner@ideesport.ch::13432ce6-dd05-44b1-9072-b12f17920581" providerId="AD" clId="Web-{67870F7F-5B12-6C36-13F9-5D78F5777DEF}" dt="2023-05-22T07:06:21.881" v="8" actId="20577"/>
          <ac:spMkLst>
            <pc:docMk/>
            <pc:sldMk cId="2562472208" sldId="271"/>
            <ac:spMk id="2" creationId="{00EFCE2B-D77E-A6BF-7057-AC050BAE9BFC}"/>
          </ac:spMkLst>
        </pc:spChg>
      </pc:sldChg>
    </pc:docChg>
  </pc:docChgLst>
</pc:chgInfo>
</file>

<file path=ppt/comments/modernComment_109_3A3C5DE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654D964-13B8-6D4E-977C-737B728D8245}" authorId="{CEF7F3FE-802C-E5C5-EA23-153F71345DA4}" created="2023-05-19T12:14:29.96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977034724" sldId="265"/>
      <ac:spMk id="2" creationId="{4EF03335-0A2D-F13F-3FA1-21FB1A6948EB}"/>
      <ac:txMk cp="0">
        <ac:context len="310" hash="3205989792"/>
      </ac:txMk>
    </ac:txMkLst>
    <p188:pos x="1317116" y="3359908"/>
    <p188:txBody>
      <a:bodyPr/>
      <a:lstStyle/>
      <a:p>
        <a:r>
          <a:rPr lang="de-DE"/>
          <a:t>Prävention kann man nicht fördern. Prävention macht man. Würde ich evtl sogar löschen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43FC41-954A-D44F-9BD6-1834AC2E11FE}" type="doc">
      <dgm:prSet loTypeId="urn:microsoft.com/office/officeart/2005/8/layout/pyramid1" loCatId="" qsTypeId="urn:microsoft.com/office/officeart/2005/8/quickstyle/simple1" qsCatId="simple" csTypeId="urn:microsoft.com/office/officeart/2005/8/colors/accent4_3" csCatId="accent4" phldr="1"/>
      <dgm:spPr/>
    </dgm:pt>
    <dgm:pt modelId="{9584D42D-1177-824A-A16D-C9406A0F81A7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de-DE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Strategic </a:t>
          </a:r>
          <a:r>
            <a:rPr lang="de-DE" sz="140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40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14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CHF 100,000</a:t>
          </a:r>
          <a:endParaRPr lang="de-DE" sz="1400">
            <a:solidFill>
              <a:schemeClr val="tx1"/>
            </a:solidFill>
          </a:endParaRPr>
        </a:p>
      </dgm:t>
    </dgm:pt>
    <dgm:pt modelId="{4EAA7A9E-2ECF-414D-9695-340729E3C6DD}" type="parTrans" cxnId="{82F757A2-4FEA-7E41-8364-2DD328BD1BAE}">
      <dgm:prSet/>
      <dgm:spPr/>
      <dgm:t>
        <a:bodyPr/>
        <a:lstStyle/>
        <a:p>
          <a:endParaRPr lang="de-DE" sz="2800"/>
        </a:p>
      </dgm:t>
    </dgm:pt>
    <dgm:pt modelId="{89A00381-80C7-3D42-BD20-083060E6AB77}" type="sibTrans" cxnId="{82F757A2-4FEA-7E41-8364-2DD328BD1BAE}">
      <dgm:prSet/>
      <dgm:spPr/>
      <dgm:t>
        <a:bodyPr/>
        <a:lstStyle/>
        <a:p>
          <a:endParaRPr lang="de-DE" sz="2800"/>
        </a:p>
      </dgm:t>
    </dgm:pt>
    <dgm:pt modelId="{ADCB3435-CA34-0D40-A721-8670CCFC72DA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de-DE" sz="2800">
              <a:latin typeface="Arial" panose="020B0604020202020204" pitchFamily="34" charset="0"/>
              <a:cs typeface="Arial" panose="020B0604020202020204" pitchFamily="34" charset="0"/>
            </a:rPr>
            <a:t>Main </a:t>
          </a:r>
          <a:r>
            <a:rPr lang="de-DE" sz="2800" err="1"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280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err="1"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1200">
              <a:latin typeface="Arial" panose="020B0604020202020204" pitchFamily="34" charset="0"/>
              <a:cs typeface="Arial" panose="020B0604020202020204" pitchFamily="34" charset="0"/>
            </a:rPr>
            <a:t> CHF 25'000</a:t>
          </a:r>
        </a:p>
      </dgm:t>
    </dgm:pt>
    <dgm:pt modelId="{6ED489B2-CCF6-5A4C-84C8-718B82580B15}" type="parTrans" cxnId="{DC55C2D9-1ECA-314C-9B51-5092C40F93C7}">
      <dgm:prSet/>
      <dgm:spPr/>
      <dgm:t>
        <a:bodyPr/>
        <a:lstStyle/>
        <a:p>
          <a:endParaRPr lang="de-DE" sz="2800"/>
        </a:p>
      </dgm:t>
    </dgm:pt>
    <dgm:pt modelId="{06986A19-5001-9E49-B741-E95C246AB2C3}" type="sibTrans" cxnId="{DC55C2D9-1ECA-314C-9B51-5092C40F93C7}">
      <dgm:prSet/>
      <dgm:spPr/>
      <dgm:t>
        <a:bodyPr/>
        <a:lstStyle/>
        <a:p>
          <a:endParaRPr lang="de-DE" sz="2800"/>
        </a:p>
      </dgm:t>
    </dgm:pt>
    <dgm:pt modelId="{CC2D0DAB-F01A-B843-8387-F8C3893D1060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de-DE" sz="2800" err="1">
              <a:latin typeface="Arial" panose="020B0604020202020204" pitchFamily="34" charset="0"/>
              <a:cs typeface="Arial" panose="020B0604020202020204" pitchFamily="34" charset="0"/>
            </a:rPr>
            <a:t>sponsoring</a:t>
          </a:r>
          <a:r>
            <a:rPr lang="de-DE" sz="280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2800" err="1"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280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err="1"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280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1200">
              <a:latin typeface="Arial" panose="020B0604020202020204" pitchFamily="34" charset="0"/>
              <a:cs typeface="Arial" panose="020B0604020202020204" pitchFamily="34" charset="0"/>
            </a:rPr>
            <a:t>CHF 10'000</a:t>
          </a:r>
          <a:endParaRPr lang="de-DE" sz="2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55BAF5-1063-1244-9F40-9586A2E83394}" type="parTrans" cxnId="{1340F33F-4A34-A546-A986-3FFC2223EBC7}">
      <dgm:prSet/>
      <dgm:spPr/>
      <dgm:t>
        <a:bodyPr/>
        <a:lstStyle/>
        <a:p>
          <a:endParaRPr lang="de-DE" sz="2800"/>
        </a:p>
      </dgm:t>
    </dgm:pt>
    <dgm:pt modelId="{926305C5-1AB8-614A-BB7B-60B05BCE6317}" type="sibTrans" cxnId="{1340F33F-4A34-A546-A986-3FFC2223EBC7}">
      <dgm:prSet/>
      <dgm:spPr/>
      <dgm:t>
        <a:bodyPr/>
        <a:lstStyle/>
        <a:p>
          <a:endParaRPr lang="de-DE" sz="2800"/>
        </a:p>
      </dgm:t>
    </dgm:pt>
    <dgm:pt modelId="{99A6B21F-692B-584B-AE60-529610D3410C}" type="pres">
      <dgm:prSet presAssocID="{5C43FC41-954A-D44F-9BD6-1834AC2E11FE}" presName="Name0" presStyleCnt="0">
        <dgm:presLayoutVars>
          <dgm:dir/>
          <dgm:animLvl val="lvl"/>
          <dgm:resizeHandles val="exact"/>
        </dgm:presLayoutVars>
      </dgm:prSet>
      <dgm:spPr/>
    </dgm:pt>
    <dgm:pt modelId="{579733A3-7237-D744-8E6F-1F3B59134E95}" type="pres">
      <dgm:prSet presAssocID="{9584D42D-1177-824A-A16D-C9406A0F81A7}" presName="Name8" presStyleCnt="0"/>
      <dgm:spPr/>
    </dgm:pt>
    <dgm:pt modelId="{AEB41850-F786-DB42-9128-56D8A192F176}" type="pres">
      <dgm:prSet presAssocID="{9584D42D-1177-824A-A16D-C9406A0F81A7}" presName="level" presStyleLbl="node1" presStyleIdx="0" presStyleCnt="3">
        <dgm:presLayoutVars>
          <dgm:chMax val="1"/>
          <dgm:bulletEnabled val="1"/>
        </dgm:presLayoutVars>
      </dgm:prSet>
      <dgm:spPr/>
    </dgm:pt>
    <dgm:pt modelId="{DC2F6777-01FD-9047-9A85-878FFE06EEFE}" type="pres">
      <dgm:prSet presAssocID="{9584D42D-1177-824A-A16D-C9406A0F81A7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32A6D9A-5F45-4B41-A825-2125F76D0B5D}" type="pres">
      <dgm:prSet presAssocID="{ADCB3435-CA34-0D40-A721-8670CCFC72DA}" presName="Name8" presStyleCnt="0"/>
      <dgm:spPr/>
    </dgm:pt>
    <dgm:pt modelId="{7BEEA112-3FF6-9C43-8B0A-A833CF889AF4}" type="pres">
      <dgm:prSet presAssocID="{ADCB3435-CA34-0D40-A721-8670CCFC72DA}" presName="level" presStyleLbl="node1" presStyleIdx="1" presStyleCnt="3" custScaleX="109400">
        <dgm:presLayoutVars>
          <dgm:chMax val="1"/>
          <dgm:bulletEnabled val="1"/>
        </dgm:presLayoutVars>
      </dgm:prSet>
      <dgm:spPr/>
    </dgm:pt>
    <dgm:pt modelId="{40CBBBD9-8DFC-BC43-983D-40810299E529}" type="pres">
      <dgm:prSet presAssocID="{ADCB3435-CA34-0D40-A721-8670CCFC72D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9F3E33F-F34E-1D48-8EBD-5C4C3A11F2FA}" type="pres">
      <dgm:prSet presAssocID="{CC2D0DAB-F01A-B843-8387-F8C3893D1060}" presName="Name8" presStyleCnt="0"/>
      <dgm:spPr/>
    </dgm:pt>
    <dgm:pt modelId="{5AE4579D-3E0A-A443-ACFC-11BCDE8E0DE1}" type="pres">
      <dgm:prSet presAssocID="{CC2D0DAB-F01A-B843-8387-F8C3893D1060}" presName="level" presStyleLbl="node1" presStyleIdx="2" presStyleCnt="3">
        <dgm:presLayoutVars>
          <dgm:chMax val="1"/>
          <dgm:bulletEnabled val="1"/>
        </dgm:presLayoutVars>
      </dgm:prSet>
      <dgm:spPr/>
    </dgm:pt>
    <dgm:pt modelId="{012E0BCC-0248-CD43-8608-85835A9933EB}" type="pres">
      <dgm:prSet presAssocID="{CC2D0DAB-F01A-B843-8387-F8C3893D1060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31FC7D07-173E-A043-AD48-F8868012E623}" type="presOf" srcId="{ADCB3435-CA34-0D40-A721-8670CCFC72DA}" destId="{40CBBBD9-8DFC-BC43-983D-40810299E529}" srcOrd="1" destOrd="0" presId="urn:microsoft.com/office/officeart/2005/8/layout/pyramid1"/>
    <dgm:cxn modelId="{B8F00C3A-7E5E-8740-BA46-1D95A5DF6945}" type="presOf" srcId="{CC2D0DAB-F01A-B843-8387-F8C3893D1060}" destId="{5AE4579D-3E0A-A443-ACFC-11BCDE8E0DE1}" srcOrd="0" destOrd="0" presId="urn:microsoft.com/office/officeart/2005/8/layout/pyramid1"/>
    <dgm:cxn modelId="{1340F33F-4A34-A546-A986-3FFC2223EBC7}" srcId="{5C43FC41-954A-D44F-9BD6-1834AC2E11FE}" destId="{CC2D0DAB-F01A-B843-8387-F8C3893D1060}" srcOrd="2" destOrd="0" parTransId="{6855BAF5-1063-1244-9F40-9586A2E83394}" sibTransId="{926305C5-1AB8-614A-BB7B-60B05BCE6317}"/>
    <dgm:cxn modelId="{88D37940-A503-5442-91CF-C75BD3F25856}" type="presOf" srcId="{ADCB3435-CA34-0D40-A721-8670CCFC72DA}" destId="{7BEEA112-3FF6-9C43-8B0A-A833CF889AF4}" srcOrd="0" destOrd="0" presId="urn:microsoft.com/office/officeart/2005/8/layout/pyramid1"/>
    <dgm:cxn modelId="{F25C678F-FF6E-3A4C-9628-29ACA0FD0FB9}" type="presOf" srcId="{5C43FC41-954A-D44F-9BD6-1834AC2E11FE}" destId="{99A6B21F-692B-584B-AE60-529610D3410C}" srcOrd="0" destOrd="0" presId="urn:microsoft.com/office/officeart/2005/8/layout/pyramid1"/>
    <dgm:cxn modelId="{82F757A2-4FEA-7E41-8364-2DD328BD1BAE}" srcId="{5C43FC41-954A-D44F-9BD6-1834AC2E11FE}" destId="{9584D42D-1177-824A-A16D-C9406A0F81A7}" srcOrd="0" destOrd="0" parTransId="{4EAA7A9E-2ECF-414D-9695-340729E3C6DD}" sibTransId="{89A00381-80C7-3D42-BD20-083060E6AB77}"/>
    <dgm:cxn modelId="{3418FCAD-628D-704F-8E40-748D774D52AA}" type="presOf" srcId="{CC2D0DAB-F01A-B843-8387-F8C3893D1060}" destId="{012E0BCC-0248-CD43-8608-85835A9933EB}" srcOrd="1" destOrd="0" presId="urn:microsoft.com/office/officeart/2005/8/layout/pyramid1"/>
    <dgm:cxn modelId="{DC55C2D9-1ECA-314C-9B51-5092C40F93C7}" srcId="{5C43FC41-954A-D44F-9BD6-1834AC2E11FE}" destId="{ADCB3435-CA34-0D40-A721-8670CCFC72DA}" srcOrd="1" destOrd="0" parTransId="{6ED489B2-CCF6-5A4C-84C8-718B82580B15}" sibTransId="{06986A19-5001-9E49-B741-E95C246AB2C3}"/>
    <dgm:cxn modelId="{068F2CFB-FB76-5741-9B76-D212EC265BB1}" type="presOf" srcId="{9584D42D-1177-824A-A16D-C9406A0F81A7}" destId="{DC2F6777-01FD-9047-9A85-878FFE06EEFE}" srcOrd="1" destOrd="0" presId="urn:microsoft.com/office/officeart/2005/8/layout/pyramid1"/>
    <dgm:cxn modelId="{0618F0FE-64CF-C44C-B79C-E314684D9C25}" type="presOf" srcId="{9584D42D-1177-824A-A16D-C9406A0F81A7}" destId="{AEB41850-F786-DB42-9128-56D8A192F176}" srcOrd="0" destOrd="0" presId="urn:microsoft.com/office/officeart/2005/8/layout/pyramid1"/>
    <dgm:cxn modelId="{6ECFC0EA-23EB-2C43-A39F-C56785B368CD}" type="presParOf" srcId="{99A6B21F-692B-584B-AE60-529610D3410C}" destId="{579733A3-7237-D744-8E6F-1F3B59134E95}" srcOrd="0" destOrd="0" presId="urn:microsoft.com/office/officeart/2005/8/layout/pyramid1"/>
    <dgm:cxn modelId="{37886C9C-3483-2241-A9C2-0981B49B564E}" type="presParOf" srcId="{579733A3-7237-D744-8E6F-1F3B59134E95}" destId="{AEB41850-F786-DB42-9128-56D8A192F176}" srcOrd="0" destOrd="0" presId="urn:microsoft.com/office/officeart/2005/8/layout/pyramid1"/>
    <dgm:cxn modelId="{C5F33077-903A-7B46-81CB-E6CA4FCB8EA9}" type="presParOf" srcId="{579733A3-7237-D744-8E6F-1F3B59134E95}" destId="{DC2F6777-01FD-9047-9A85-878FFE06EEFE}" srcOrd="1" destOrd="0" presId="urn:microsoft.com/office/officeart/2005/8/layout/pyramid1"/>
    <dgm:cxn modelId="{A50F7CCE-5289-1B4D-98D0-4F8307A6F7F3}" type="presParOf" srcId="{99A6B21F-692B-584B-AE60-529610D3410C}" destId="{132A6D9A-5F45-4B41-A825-2125F76D0B5D}" srcOrd="1" destOrd="0" presId="urn:microsoft.com/office/officeart/2005/8/layout/pyramid1"/>
    <dgm:cxn modelId="{A45E964C-8AB4-CD48-AFD8-AD9F18BBC2E7}" type="presParOf" srcId="{132A6D9A-5F45-4B41-A825-2125F76D0B5D}" destId="{7BEEA112-3FF6-9C43-8B0A-A833CF889AF4}" srcOrd="0" destOrd="0" presId="urn:microsoft.com/office/officeart/2005/8/layout/pyramid1"/>
    <dgm:cxn modelId="{9D5142CD-92A5-9148-A0E4-D9BF5AFBCE28}" type="presParOf" srcId="{132A6D9A-5F45-4B41-A825-2125F76D0B5D}" destId="{40CBBBD9-8DFC-BC43-983D-40810299E529}" srcOrd="1" destOrd="0" presId="urn:microsoft.com/office/officeart/2005/8/layout/pyramid1"/>
    <dgm:cxn modelId="{62FB2592-957B-9E4F-B686-8E7CFBCD435D}" type="presParOf" srcId="{99A6B21F-692B-584B-AE60-529610D3410C}" destId="{F9F3E33F-F34E-1D48-8EBD-5C4C3A11F2FA}" srcOrd="2" destOrd="0" presId="urn:microsoft.com/office/officeart/2005/8/layout/pyramid1"/>
    <dgm:cxn modelId="{3D8DBB63-2C92-1241-B0BB-5F0E1CEBF13E}" type="presParOf" srcId="{F9F3E33F-F34E-1D48-8EBD-5C4C3A11F2FA}" destId="{5AE4579D-3E0A-A443-ACFC-11BCDE8E0DE1}" srcOrd="0" destOrd="0" presId="urn:microsoft.com/office/officeart/2005/8/layout/pyramid1"/>
    <dgm:cxn modelId="{2BAACC35-8427-0541-9E09-E04BC7AC5C68}" type="presParOf" srcId="{F9F3E33F-F34E-1D48-8EBD-5C4C3A11F2FA}" destId="{012E0BCC-0248-CD43-8608-85835A9933E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B41850-F786-DB42-9128-56D8A192F176}">
      <dsp:nvSpPr>
        <dsp:cNvPr id="0" name=""/>
        <dsp:cNvSpPr/>
      </dsp:nvSpPr>
      <dsp:spPr>
        <a:xfrm>
          <a:off x="1626598" y="0"/>
          <a:ext cx="1626598" cy="1242326"/>
        </a:xfrm>
        <a:prstGeom prst="trapezoid">
          <a:avLst>
            <a:gd name="adj" fmla="val 65466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Strategic </a:t>
          </a:r>
          <a:r>
            <a:rPr lang="de-DE" sz="1400" kern="120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1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400" kern="1200" err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1400" kern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CHF 100,000</a:t>
          </a:r>
          <a:endParaRPr lang="de-DE" sz="1400" kern="1200">
            <a:solidFill>
              <a:schemeClr val="tx1"/>
            </a:solidFill>
          </a:endParaRPr>
        </a:p>
      </dsp:txBody>
      <dsp:txXfrm>
        <a:off x="1626598" y="0"/>
        <a:ext cx="1626598" cy="1242326"/>
      </dsp:txXfrm>
    </dsp:sp>
    <dsp:sp modelId="{7BEEA112-3FF6-9C43-8B0A-A833CF889AF4}">
      <dsp:nvSpPr>
        <dsp:cNvPr id="0" name=""/>
        <dsp:cNvSpPr/>
      </dsp:nvSpPr>
      <dsp:spPr>
        <a:xfrm>
          <a:off x="660398" y="1242325"/>
          <a:ext cx="3558997" cy="1242326"/>
        </a:xfrm>
        <a:prstGeom prst="trapezoid">
          <a:avLst>
            <a:gd name="adj" fmla="val 65466"/>
          </a:avLst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>
              <a:latin typeface="Arial" panose="020B0604020202020204" pitchFamily="34" charset="0"/>
              <a:cs typeface="Arial" panose="020B0604020202020204" pitchFamily="34" charset="0"/>
            </a:rPr>
            <a:t>Main </a:t>
          </a:r>
          <a:r>
            <a:rPr lang="de-DE" sz="2800" kern="1200" err="1"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2800" kern="120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kern="1200" err="1"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1200" kern="1200">
              <a:latin typeface="Arial" panose="020B0604020202020204" pitchFamily="34" charset="0"/>
              <a:cs typeface="Arial" panose="020B0604020202020204" pitchFamily="34" charset="0"/>
            </a:rPr>
            <a:t> CHF 25'000</a:t>
          </a:r>
        </a:p>
      </dsp:txBody>
      <dsp:txXfrm>
        <a:off x="1283223" y="1242325"/>
        <a:ext cx="2313348" cy="1242326"/>
      </dsp:txXfrm>
    </dsp:sp>
    <dsp:sp modelId="{5AE4579D-3E0A-A443-ACFC-11BCDE8E0DE1}">
      <dsp:nvSpPr>
        <dsp:cNvPr id="0" name=""/>
        <dsp:cNvSpPr/>
      </dsp:nvSpPr>
      <dsp:spPr>
        <a:xfrm>
          <a:off x="0" y="2484651"/>
          <a:ext cx="4879794" cy="1242326"/>
        </a:xfrm>
        <a:prstGeom prst="trapezoid">
          <a:avLst>
            <a:gd name="adj" fmla="val 65466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800" kern="1200" err="1">
              <a:latin typeface="Arial" panose="020B0604020202020204" pitchFamily="34" charset="0"/>
              <a:cs typeface="Arial" panose="020B0604020202020204" pitchFamily="34" charset="0"/>
            </a:rPr>
            <a:t>sponsoring</a:t>
          </a:r>
          <a:r>
            <a:rPr lang="de-DE" sz="2800" kern="120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2800" kern="1200" err="1">
              <a:latin typeface="Arial" panose="020B0604020202020204" pitchFamily="34" charset="0"/>
              <a:cs typeface="Arial" panose="020B0604020202020204" pitchFamily="34" charset="0"/>
            </a:rPr>
            <a:t>partner</a:t>
          </a:r>
          <a:br>
            <a:rPr lang="de-DE" sz="2800" kern="1200">
              <a:latin typeface="Arial" panose="020B0604020202020204" pitchFamily="34" charset="0"/>
              <a:cs typeface="Arial" panose="020B0604020202020204" pitchFamily="34" charset="0"/>
            </a:rPr>
          </a:br>
          <a:r>
            <a:rPr lang="de-DE" sz="1200" kern="1200" err="1">
              <a:latin typeface="Arial" panose="020B0604020202020204" pitchFamily="34" charset="0"/>
              <a:cs typeface="Arial" panose="020B0604020202020204" pitchFamily="34" charset="0"/>
            </a:rPr>
            <a:t>from</a:t>
          </a:r>
          <a:r>
            <a:rPr lang="de-DE" sz="2800" kern="120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de-DE" sz="1200" kern="1200">
              <a:latin typeface="Arial" panose="020B0604020202020204" pitchFamily="34" charset="0"/>
              <a:cs typeface="Arial" panose="020B0604020202020204" pitchFamily="34" charset="0"/>
            </a:rPr>
            <a:t>CHF 10'000</a:t>
          </a:r>
          <a:endParaRPr lang="de-DE" sz="28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53964" y="2484651"/>
        <a:ext cx="3171866" cy="1242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D9BAE-C990-48A7-A7AD-093233D67DCE}" type="datetimeFigureOut">
              <a:t>5/24/2023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7F2B-C47E-4907-84C9-346C39B8E328}" type="slidenum"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4042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</a:pPr>
            <a:r>
              <a:rPr lang="en-US" b="1"/>
              <a:t>⌀ Movement time</a:t>
            </a:r>
          </a:p>
          <a:p>
            <a:pPr marL="171450" indent="-171450">
              <a:buFont typeface="Calibri"/>
              <a:buChar char="-"/>
            </a:pPr>
            <a:r>
              <a:rPr lang="en-US" b="1"/>
              <a:t>      Children &amp; Adolescents: </a:t>
            </a:r>
          </a:p>
          <a:p>
            <a:pPr marL="171450" indent="-171450">
              <a:buFont typeface="Calibri"/>
              <a:buChar char="-"/>
            </a:pPr>
            <a:r>
              <a:rPr lang="en-US" b="1"/>
              <a:t>     1970: 3-4h</a:t>
            </a:r>
          </a:p>
          <a:p>
            <a:pPr marL="171450" indent="-171450">
              <a:buFont typeface="Calibri"/>
              <a:buChar char="-"/>
            </a:pPr>
            <a:r>
              <a:rPr lang="en-US" b="1"/>
              <a:t>     Today: 78min</a:t>
            </a:r>
          </a:p>
          <a:p>
            <a:pPr marL="171450" indent="-171450">
              <a:buFont typeface="Calibri"/>
              <a:buChar char="-"/>
            </a:pPr>
            <a:endParaRPr lang="en-US" b="1"/>
          </a:p>
          <a:p>
            <a:pPr marL="171450" indent="-171450">
              <a:buFont typeface="Calibri"/>
              <a:buChar char="-"/>
            </a:pPr>
            <a:r>
              <a:rPr lang="en-US" b="1"/>
              <a:t>Half of 6 year </a:t>
            </a:r>
            <a:r>
              <a:rPr lang="en-US" b="1" err="1"/>
              <a:t>olds</a:t>
            </a:r>
            <a:r>
              <a:rPr lang="en-US" b="1"/>
              <a:t> can't do a somersault!</a:t>
            </a:r>
          </a:p>
          <a:p>
            <a:pPr marL="171450" indent="-171450">
              <a:buFont typeface="Calibri"/>
              <a:buChar char="-"/>
            </a:pPr>
            <a:endParaRPr lang="en-US" b="1"/>
          </a:p>
          <a:p>
            <a:pPr marL="171450" indent="-171450">
              <a:buFont typeface="Calibri"/>
              <a:buChar char="-"/>
            </a:pPr>
            <a:r>
              <a:rPr lang="en-US" b="1"/>
              <a:t>33% of adolescents show severe depressive symptoms</a:t>
            </a:r>
          </a:p>
          <a:p>
            <a:pPr marL="171450" indent="-171450">
              <a:buFont typeface="Calibri"/>
              <a:buChar char="-"/>
            </a:pPr>
            <a:endParaRPr lang="en-US" b="1"/>
          </a:p>
          <a:p>
            <a:pPr marL="171450" indent="-171450">
              <a:buFont typeface="Calibri"/>
              <a:buChar char="-"/>
            </a:pPr>
            <a:r>
              <a:rPr lang="en-US" b="1"/>
              <a:t>11 to 15 year </a:t>
            </a:r>
            <a:r>
              <a:rPr lang="en-US" b="1" err="1"/>
              <a:t>olds</a:t>
            </a:r>
            <a:r>
              <a:rPr lang="en-US" b="1"/>
              <a:t> spend an average of 8 hours a day in front of the screen (cell phone, TV, computer, tablet, gaming etc.) on weekends according to </a:t>
            </a:r>
            <a:r>
              <a:rPr lang="en-US" b="1" err="1"/>
              <a:t>SuchtSchweiz</a:t>
            </a:r>
            <a:r>
              <a:rPr lang="en-US" b="1"/>
              <a:t>.</a:t>
            </a:r>
            <a:endParaRPr lang="en-US" b="1">
              <a:cs typeface="Calibri" panose="020F0502020204030204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DE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4124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sz="1200">
                <a:latin typeface="Corporate S"/>
              </a:rPr>
              <a:t>((</a:t>
            </a:r>
            <a:r>
              <a:rPr lang="de-CH" sz="1200" err="1">
                <a:latin typeface="Corporate S"/>
              </a:rPr>
              <a:t>version</a:t>
            </a:r>
            <a:r>
              <a:rPr lang="de-CH" sz="1200">
                <a:latin typeface="Corporate S"/>
              </a:rPr>
              <a:t> 2))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200">
                <a:latin typeface="Corporate S"/>
              </a:rPr>
              <a:t>so </a:t>
            </a:r>
            <a:r>
              <a:rPr lang="de-CH" sz="1200" err="1">
                <a:latin typeface="Corporate S"/>
              </a:rPr>
              <a:t>that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children</a:t>
            </a:r>
            <a:r>
              <a:rPr lang="de-CH" sz="1200">
                <a:latin typeface="Corporate S"/>
              </a:rPr>
              <a:t> and </a:t>
            </a:r>
            <a:r>
              <a:rPr lang="de-CH" sz="1200" err="1">
                <a:latin typeface="Corporate S"/>
              </a:rPr>
              <a:t>adolescents</a:t>
            </a:r>
            <a:r>
              <a:rPr lang="de-CH" sz="1200">
                <a:latin typeface="Corporate S"/>
              </a:rPr>
              <a:t> in </a:t>
            </a:r>
            <a:r>
              <a:rPr lang="de-CH" sz="1200" err="1">
                <a:latin typeface="Corporate S"/>
              </a:rPr>
              <a:t>Switzerland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develop</a:t>
            </a:r>
            <a:r>
              <a:rPr lang="de-CH" sz="1200">
                <a:latin typeface="Corporate S"/>
              </a:rPr>
              <a:t> in a </a:t>
            </a:r>
            <a:r>
              <a:rPr lang="de-CH" sz="1200" err="1">
                <a:latin typeface="Corporate S"/>
              </a:rPr>
              <a:t>physically</a:t>
            </a:r>
            <a:r>
              <a:rPr lang="de-CH" sz="1200">
                <a:latin typeface="Corporate S"/>
              </a:rPr>
              <a:t> and </a:t>
            </a:r>
            <a:r>
              <a:rPr lang="de-CH" sz="1200" err="1">
                <a:latin typeface="Corporate S"/>
              </a:rPr>
              <a:t>psychologically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healthy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manner</a:t>
            </a:r>
            <a:r>
              <a:rPr lang="de-CH" sz="1200">
                <a:latin typeface="Corporate S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200" err="1">
                <a:latin typeface="Corporate S"/>
              </a:rPr>
              <a:t>to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shape</a:t>
            </a:r>
            <a:r>
              <a:rPr lang="de-CH" sz="1200">
                <a:latin typeface="Corporate S"/>
              </a:rPr>
              <a:t> a </a:t>
            </a:r>
            <a:r>
              <a:rPr lang="de-CH" sz="1200" err="1">
                <a:latin typeface="Corporate S"/>
              </a:rPr>
              <a:t>future-oriented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society</a:t>
            </a:r>
            <a:r>
              <a:rPr lang="de-CH" sz="1200">
                <a:latin typeface="Corporate S"/>
              </a:rPr>
              <a:t> in a </a:t>
            </a:r>
            <a:r>
              <a:rPr lang="de-CH" sz="1200" err="1">
                <a:latin typeface="Corporate S"/>
              </a:rPr>
              <a:t>self-determined</a:t>
            </a:r>
            <a:r>
              <a:rPr lang="de-CH" sz="1200">
                <a:latin typeface="Corporate S"/>
              </a:rPr>
              <a:t> </a:t>
            </a:r>
            <a:r>
              <a:rPr lang="de-CH" sz="1200" err="1">
                <a:latin typeface="Corporate S"/>
              </a:rPr>
              <a:t>way</a:t>
            </a:r>
            <a:r>
              <a:rPr lang="de-CH" sz="1200">
                <a:latin typeface="Corporate S"/>
              </a:rPr>
              <a:t>.</a:t>
            </a:r>
            <a:endParaRPr lang="de-CH" sz="1600">
              <a:latin typeface="Corporate S"/>
            </a:endParaRP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fr-CH" smtClean="0"/>
              <a:t>19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453499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What else must be on it: </a:t>
            </a:r>
          </a:p>
          <a:p>
            <a:r>
              <a:rPr lang="en-US">
                <a:cs typeface="Calibri"/>
              </a:rPr>
              <a:t>Weekend</a:t>
            </a:r>
          </a:p>
          <a:p>
            <a:r>
              <a:rPr lang="en-US">
                <a:cs typeface="Calibri"/>
              </a:rPr>
              <a:t>Winter months</a:t>
            </a:r>
          </a:p>
          <a:p>
            <a:r>
              <a:rPr lang="en-US">
                <a:cs typeface="Calibri"/>
              </a:rPr>
              <a:t>Various </a:t>
            </a:r>
            <a:r>
              <a:rPr lang="en-US" err="1">
                <a:cs typeface="Calibri"/>
              </a:rPr>
              <a:t>programsLess</a:t>
            </a:r>
            <a:r>
              <a:rPr lang="en-US">
                <a:cs typeface="Calibri"/>
              </a:rPr>
              <a:t> text and more pictures (video at best). Text can be more on the soundtrack. Best no sentences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DE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0474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>
                <a:cs typeface="Calibri" panose="020F0502020204030204"/>
              </a:rPr>
              <a:t>Look at </a:t>
            </a:r>
            <a:r>
              <a:rPr lang="de-CH" err="1">
                <a:cs typeface="Calibri" panose="020F0502020204030204"/>
              </a:rPr>
              <a:t>the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map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with</a:t>
            </a:r>
            <a:r>
              <a:rPr lang="de-CH">
                <a:cs typeface="Calibri" panose="020F0502020204030204"/>
              </a:rPr>
              <a:t> all </a:t>
            </a:r>
            <a:r>
              <a:rPr lang="de-CH" err="1">
                <a:cs typeface="Calibri" panose="020F0502020204030204"/>
              </a:rPr>
              <a:t>projects</a:t>
            </a:r>
            <a:r>
              <a:rPr lang="de-CH">
                <a:cs typeface="Calibri" panose="020F0502020204030204"/>
              </a:rPr>
              <a:t> on </a:t>
            </a:r>
            <a:r>
              <a:rPr lang="de-CH" err="1">
                <a:cs typeface="Calibri" panose="020F0502020204030204"/>
              </a:rPr>
              <a:t>the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website?ask</a:t>
            </a:r>
            <a:r>
              <a:rPr lang="de-CH">
                <a:cs typeface="Calibri" panose="020F0502020204030204"/>
              </a:rPr>
              <a:t> Ray </a:t>
            </a:r>
            <a:r>
              <a:rPr lang="de-CH" err="1">
                <a:cs typeface="Calibri" panose="020F0502020204030204"/>
              </a:rPr>
              <a:t>for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the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map</a:t>
            </a:r>
            <a:endParaRPr lang="de-CH">
              <a:cs typeface="Calibri" panose="020F0502020204030204"/>
            </a:endParaRPr>
          </a:p>
          <a:p>
            <a:endParaRPr lang="de-CH">
              <a:cs typeface="Calibri" panose="020F0502020204030204"/>
            </a:endParaRPr>
          </a:p>
          <a:p>
            <a:r>
              <a:rPr lang="de-CH" err="1">
                <a:cs typeface="Calibri" panose="020F0502020204030204"/>
              </a:rPr>
              <a:t>If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necessary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another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picture</a:t>
            </a:r>
            <a:r>
              <a:rPr lang="de-CH">
                <a:cs typeface="Calibri" panose="020F0502020204030204"/>
              </a:rPr>
              <a:t> (</a:t>
            </a:r>
            <a:r>
              <a:rPr lang="de-CH" err="1">
                <a:cs typeface="Calibri" panose="020F0502020204030204"/>
              </a:rPr>
              <a:t>without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the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boy</a:t>
            </a:r>
            <a:r>
              <a:rPr lang="de-CH">
                <a:cs typeface="Calibri" panose="020F0502020204030204"/>
              </a:rPr>
              <a:t>)</a:t>
            </a:r>
          </a:p>
          <a:p>
            <a:endParaRPr lang="de-CH">
              <a:cs typeface="Calibri" panose="020F0502020204030204"/>
            </a:endParaRPr>
          </a:p>
          <a:p>
            <a:r>
              <a:rPr lang="de-CH">
                <a:cs typeface="Calibri" panose="020F0502020204030204"/>
              </a:rPr>
              <a:t>"A </a:t>
            </a:r>
            <a:r>
              <a:rPr lang="de-CH" err="1">
                <a:cs typeface="Calibri" panose="020F0502020204030204"/>
              </a:rPr>
              <a:t>big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platform</a:t>
            </a:r>
            <a:r>
              <a:rPr lang="de-CH">
                <a:cs typeface="Calibri" panose="020F0502020204030204"/>
              </a:rPr>
              <a:t> "</a:t>
            </a:r>
          </a:p>
          <a:p>
            <a:endParaRPr lang="de-CH">
              <a:cs typeface="Calibri" panose="020F0502020204030204"/>
            </a:endParaRPr>
          </a:p>
          <a:p>
            <a:r>
              <a:rPr lang="de-CH">
                <a:cs typeface="Calibri" panose="020F0502020204030204"/>
              </a:rPr>
              <a:t>Round </a:t>
            </a:r>
            <a:r>
              <a:rPr lang="de-CH" err="1">
                <a:cs typeface="Calibri" panose="020F0502020204030204"/>
              </a:rPr>
              <a:t>numbers</a:t>
            </a:r>
            <a:endParaRPr lang="de-CH">
              <a:cs typeface="Calibri" panose="020F0502020204030204"/>
            </a:endParaRPr>
          </a:p>
          <a:p>
            <a:endParaRPr lang="de-CH">
              <a:cs typeface="Calibri" panose="020F0502020204030204"/>
            </a:endParaRPr>
          </a:p>
          <a:p>
            <a:r>
              <a:rPr lang="de-CH" err="1">
                <a:cs typeface="Calibri" panose="020F0502020204030204"/>
              </a:rPr>
              <a:t>Map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must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be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extracted</a:t>
            </a:r>
            <a:r>
              <a:rPr lang="de-CH">
                <a:cs typeface="Calibri" panose="020F0502020204030204"/>
              </a:rPr>
              <a:t> and </a:t>
            </a:r>
            <a:r>
              <a:rPr lang="de-CH" err="1">
                <a:cs typeface="Calibri" panose="020F0502020204030204"/>
              </a:rPr>
              <a:t>inserted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separately</a:t>
            </a:r>
            <a:r>
              <a:rPr lang="de-CH">
                <a:cs typeface="Calibri" panose="020F0502020204030204"/>
              </a:rPr>
              <a:t>. Numbers </a:t>
            </a:r>
            <a:r>
              <a:rPr lang="de-CH" err="1">
                <a:cs typeface="Calibri" panose="020F0502020204030204"/>
              </a:rPr>
              <a:t>can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then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be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written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next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to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it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by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hand</a:t>
            </a:r>
            <a:endParaRPr lang="de-CH">
              <a:cs typeface="Calibri" panose="020F0502020204030204"/>
            </a:endParaRPr>
          </a:p>
          <a:p>
            <a:endParaRPr lang="de-CH">
              <a:cs typeface="Calibri" panose="020F0502020204030204"/>
            </a:endParaRPr>
          </a:p>
          <a:p>
            <a:r>
              <a:rPr lang="de-CH" err="1">
                <a:cs typeface="Calibri" panose="020F0502020204030204"/>
              </a:rPr>
              <a:t>Adjust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figures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as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soon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as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we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have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the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new</a:t>
            </a:r>
            <a:r>
              <a:rPr lang="de-CH">
                <a:cs typeface="Calibri" panose="020F0502020204030204"/>
              </a:rPr>
              <a:t> </a:t>
            </a:r>
            <a:r>
              <a:rPr lang="de-CH" err="1">
                <a:cs typeface="Calibri" panose="020F0502020204030204"/>
              </a:rPr>
              <a:t>evaluationsFacts</a:t>
            </a:r>
            <a:r>
              <a:rPr lang="de-CH">
                <a:cs typeface="Calibri" panose="020F0502020204030204"/>
              </a:rPr>
              <a:t> &amp; </a:t>
            </a:r>
            <a:r>
              <a:rPr lang="de-CH" err="1">
                <a:cs typeface="Calibri" panose="020F0502020204030204"/>
              </a:rPr>
              <a:t>Figures</a:t>
            </a:r>
            <a:endParaRPr lang="de-DE">
              <a:cs typeface="Calibri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9565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err="1">
                <a:cs typeface="Calibri"/>
              </a:rPr>
              <a:t>MiniMove</a:t>
            </a:r>
            <a:r>
              <a:rPr lang="de-DE" sz="1200">
                <a:cs typeface="Calibri"/>
              </a:rPr>
              <a:t>: </a:t>
            </a:r>
            <a:r>
              <a:rPr lang="de-DE" sz="1200" err="1">
                <a:cs typeface="Calibri"/>
              </a:rPr>
              <a:t>With</a:t>
            </a:r>
            <a:r>
              <a:rPr lang="de-DE" sz="1200">
                <a:cs typeface="Calibri"/>
              </a:rPr>
              <a:t> open </a:t>
            </a:r>
            <a:r>
              <a:rPr lang="de-DE" sz="1200" err="1">
                <a:cs typeface="Calibri"/>
              </a:rPr>
              <a:t>gyms</a:t>
            </a:r>
            <a:r>
              <a:rPr lang="de-DE" sz="1200">
                <a:cs typeface="Calibri"/>
              </a:rPr>
              <a:t>, IdéeSport </a:t>
            </a:r>
            <a:r>
              <a:rPr lang="de-DE" sz="1200" err="1">
                <a:cs typeface="Calibri"/>
              </a:rPr>
              <a:t>offers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space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for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movement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encounter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for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preschool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children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their</a:t>
            </a:r>
            <a:r>
              <a:rPr lang="de-DE" sz="1200">
                <a:cs typeface="Calibri"/>
              </a:rPr>
              <a:t> adult </a:t>
            </a:r>
            <a:r>
              <a:rPr lang="de-DE" sz="1200" err="1">
                <a:cs typeface="Calibri"/>
              </a:rPr>
              <a:t>caregivers</a:t>
            </a:r>
            <a:r>
              <a:rPr lang="de-DE" sz="1200">
                <a:cs typeface="Calibri"/>
              </a:rPr>
              <a:t>.</a:t>
            </a:r>
          </a:p>
          <a:p>
            <a:endParaRPr lang="de-DE" sz="1200">
              <a:cs typeface="Calibri"/>
            </a:endParaRPr>
          </a:p>
          <a:p>
            <a:r>
              <a:rPr lang="de-DE" sz="1200">
                <a:cs typeface="Calibri"/>
              </a:rPr>
              <a:t>MoveYourSummer: </a:t>
            </a:r>
            <a:r>
              <a:rPr lang="de-DE" sz="1200" err="1">
                <a:cs typeface="Calibri"/>
              </a:rPr>
              <a:t>During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school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vacations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we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offer</a:t>
            </a:r>
            <a:r>
              <a:rPr lang="de-DE" sz="1200">
                <a:cs typeface="Calibri"/>
              </a:rPr>
              <a:t> a </a:t>
            </a:r>
            <a:r>
              <a:rPr lang="de-DE" sz="1200" err="1">
                <a:cs typeface="Calibri"/>
              </a:rPr>
              <a:t>full-day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program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that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allows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parents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to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reconcile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work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family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life</a:t>
            </a:r>
            <a:r>
              <a:rPr lang="de-DE" sz="1200">
                <a:cs typeface="Calibri"/>
              </a:rPr>
              <a:t>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729371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err="1">
                <a:cs typeface="Calibri"/>
              </a:rPr>
              <a:t>MidnightSports</a:t>
            </a:r>
            <a:r>
              <a:rPr lang="de-DE" sz="1200">
                <a:cs typeface="Calibri"/>
              </a:rPr>
              <a:t>: On Saturday </a:t>
            </a:r>
            <a:r>
              <a:rPr lang="de-DE" sz="1200" err="1">
                <a:cs typeface="Calibri"/>
              </a:rPr>
              <a:t>evenings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we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offer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youth</a:t>
            </a:r>
            <a:r>
              <a:rPr lang="de-DE" sz="1200">
                <a:cs typeface="Calibri"/>
              </a:rPr>
              <a:t> a </a:t>
            </a:r>
            <a:r>
              <a:rPr lang="de-DE" sz="1200" err="1">
                <a:cs typeface="Calibri"/>
              </a:rPr>
              <a:t>protected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space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for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exercise</a:t>
            </a:r>
            <a:r>
              <a:rPr lang="de-DE" sz="1200">
                <a:cs typeface="Calibri"/>
              </a:rPr>
              <a:t> and social </a:t>
            </a:r>
            <a:r>
              <a:rPr lang="de-DE" sz="1200" err="1">
                <a:cs typeface="Calibri"/>
              </a:rPr>
              <a:t>interaction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that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increases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equity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reduces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inequality</a:t>
            </a:r>
            <a:r>
              <a:rPr lang="de-DE" sz="1200">
                <a:cs typeface="Calibri"/>
              </a:rPr>
              <a:t>.</a:t>
            </a:r>
          </a:p>
          <a:p>
            <a:endParaRPr lang="de-DE" sz="1200">
              <a:cs typeface="Calibri"/>
            </a:endParaRPr>
          </a:p>
          <a:p>
            <a:r>
              <a:rPr lang="de-DE" sz="1200" err="1">
                <a:cs typeface="Calibri"/>
              </a:rPr>
              <a:t>EverFresh</a:t>
            </a:r>
            <a:r>
              <a:rPr lang="de-DE" sz="1200">
                <a:cs typeface="Calibri"/>
              </a:rPr>
              <a:t>: </a:t>
            </a:r>
            <a:r>
              <a:rPr lang="de-DE" sz="1200" err="1">
                <a:cs typeface="Calibri"/>
              </a:rPr>
              <a:t>Participants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are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informed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educated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by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EverFresh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coaches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about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substance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use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its</a:t>
            </a:r>
            <a:r>
              <a:rPr lang="de-DE" sz="1200">
                <a:cs typeface="Calibri"/>
              </a:rPr>
              <a:t> negative </a:t>
            </a:r>
            <a:r>
              <a:rPr lang="de-DE" sz="1200" err="1">
                <a:cs typeface="Calibri"/>
              </a:rPr>
              <a:t>effects</a:t>
            </a:r>
            <a:r>
              <a:rPr lang="de-DE" sz="1200">
                <a:cs typeface="Calibri"/>
              </a:rPr>
              <a:t> in a </a:t>
            </a:r>
            <a:r>
              <a:rPr lang="de-DE" sz="1200" err="1">
                <a:cs typeface="Calibri"/>
              </a:rPr>
              <a:t>fresh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fun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interactive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way</a:t>
            </a:r>
            <a:r>
              <a:rPr lang="de-DE" sz="1200">
                <a:cs typeface="Calibri"/>
              </a:rPr>
              <a:t>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51000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>
                <a:cs typeface="Calibri"/>
              </a:rPr>
              <a:t>OpenSunday: On Sunday </a:t>
            </a:r>
            <a:r>
              <a:rPr lang="de-DE" sz="1200" err="1">
                <a:cs typeface="Calibri"/>
              </a:rPr>
              <a:t>afternoons</a:t>
            </a:r>
            <a:r>
              <a:rPr lang="de-DE" sz="1200">
                <a:cs typeface="Calibri"/>
              </a:rPr>
              <a:t>, IdéeSport </a:t>
            </a:r>
            <a:r>
              <a:rPr lang="de-DE" sz="1200" err="1">
                <a:cs typeface="Calibri"/>
              </a:rPr>
              <a:t>offers</a:t>
            </a:r>
            <a:r>
              <a:rPr lang="de-DE" sz="1200">
                <a:cs typeface="Calibri"/>
              </a:rPr>
              <a:t> an inclusive </a:t>
            </a:r>
            <a:r>
              <a:rPr lang="de-DE" sz="1200" err="1">
                <a:cs typeface="Calibri"/>
              </a:rPr>
              <a:t>physical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activity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program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for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children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primary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school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age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regardless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athletic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linguistic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cognitive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or</a:t>
            </a:r>
            <a:r>
              <a:rPr lang="de-DE" sz="1200">
                <a:cs typeface="Calibri"/>
              </a:rPr>
              <a:t> social </a:t>
            </a:r>
            <a:r>
              <a:rPr lang="de-DE" sz="1200" err="1">
                <a:cs typeface="Calibri"/>
              </a:rPr>
              <a:t>abilities</a:t>
            </a:r>
            <a:r>
              <a:rPr lang="de-DE" sz="1200">
                <a:cs typeface="Calibri"/>
              </a:rPr>
              <a:t>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250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err="1">
                <a:cs typeface="Calibri"/>
              </a:rPr>
              <a:t>With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the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CoachProgram</a:t>
            </a:r>
            <a:r>
              <a:rPr lang="de-DE" sz="1200">
                <a:cs typeface="Calibri"/>
              </a:rPr>
              <a:t>, </a:t>
            </a:r>
            <a:r>
              <a:rPr lang="de-DE" sz="1200" err="1">
                <a:cs typeface="Calibri"/>
              </a:rPr>
              <a:t>we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offer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youths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young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adults</a:t>
            </a:r>
            <a:r>
              <a:rPr lang="de-DE" sz="1200">
                <a:cs typeface="Calibri"/>
              </a:rPr>
              <a:t> a </a:t>
            </a:r>
            <a:r>
              <a:rPr lang="de-DE" sz="1200" err="1">
                <a:cs typeface="Calibri"/>
              </a:rPr>
              <a:t>learning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environment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for</a:t>
            </a:r>
            <a:r>
              <a:rPr lang="de-DE" sz="1200">
                <a:cs typeface="Calibri"/>
              </a:rPr>
              <a:t> initial </a:t>
            </a:r>
            <a:r>
              <a:rPr lang="de-DE" sz="1200" err="1">
                <a:cs typeface="Calibri"/>
              </a:rPr>
              <a:t>work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experience</a:t>
            </a:r>
            <a:r>
              <a:rPr lang="de-DE" sz="1200">
                <a:cs typeface="Calibri"/>
              </a:rPr>
              <a:t> in </a:t>
            </a:r>
            <a:r>
              <a:rPr lang="de-DE" sz="1200" err="1">
                <a:cs typeface="Calibri"/>
              </a:rPr>
              <a:t>order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to</a:t>
            </a:r>
            <a:r>
              <a:rPr lang="de-DE" sz="1200">
                <a:cs typeface="Calibri"/>
              </a:rPr>
              <a:t> promote </a:t>
            </a:r>
            <a:r>
              <a:rPr lang="de-DE" sz="1200" err="1">
                <a:cs typeface="Calibri"/>
              </a:rPr>
              <a:t>the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development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of</a:t>
            </a:r>
            <a:r>
              <a:rPr lang="de-DE" sz="1200">
                <a:cs typeface="Calibri"/>
              </a:rPr>
              <a:t> </a:t>
            </a:r>
            <a:r>
              <a:rPr lang="de-DE" sz="1200" err="1">
                <a:cs typeface="Calibri"/>
              </a:rPr>
              <a:t>skills</a:t>
            </a:r>
            <a:r>
              <a:rPr lang="de-DE" sz="1200">
                <a:cs typeface="Calibri"/>
              </a:rPr>
              <a:t> and </a:t>
            </a:r>
            <a:r>
              <a:rPr lang="de-DE" sz="1200" err="1">
                <a:cs typeface="Calibri"/>
              </a:rPr>
              <a:t>personality</a:t>
            </a:r>
            <a:r>
              <a:rPr lang="de-DE" sz="1200">
                <a:cs typeface="Calibri"/>
              </a:rPr>
              <a:t>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263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0115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9F7F2B-C47E-4907-84C9-346C39B8E328}" type="slidenum">
              <a:rPr lang="fr-CH" smtClean="0"/>
              <a:t>18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721387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205262-09AD-6F4C-98B4-D66F3F4D0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862E2FD-D05F-EA4F-8667-B0724D6C8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8E0F73-DA51-5344-A22F-CAC70156B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56EC43-901C-C94A-9834-1371F4AF7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80410E-FC7A-C14B-BA0A-6A59486B1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729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4A2E6B-D4E9-0A40-BA7F-E9B1132D6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59DCFDB-FF44-A243-A414-9A14D01D5B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F0C3EA4-0FA5-2F42-859B-ACBBDB3F5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24BAC8A-5CC4-E441-BCF9-CB1BEA35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39BADC-01A2-BE46-9DB7-D104D2174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0566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598679A-2002-DF4C-BE32-7E9B0A4EC2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26BB0D-C09B-D944-BCA3-5A4D399DE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73D4CD-1AA9-AA42-96EC-F9502A2A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4089E1-B3CC-2A41-AB9B-27218FA3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F28D35-B118-9C4D-83F3-7CE863781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559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208568-9626-1644-A5B0-CAEBDDEA5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6D01738-ED19-AD4C-B58B-625C85657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1040A9-5409-CE45-AC90-8AA719788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6AF632-0EC1-CF45-B67A-CB963B82A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B560322-5B16-B446-A010-48440B1D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  <p:sp>
        <p:nvSpPr>
          <p:cNvPr id="7" name="Bildplatzhalter 9">
            <a:extLst>
              <a:ext uri="{FF2B5EF4-FFF2-40B4-BE49-F238E27FC236}">
                <a16:creationId xmlns:a16="http://schemas.microsoft.com/office/drawing/2014/main" id="{65D23D65-B9C0-9A52-97EA-D2D3218F210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38600" y="4950371"/>
            <a:ext cx="1800000" cy="1226591"/>
          </a:xfrm>
          <a:ln>
            <a:noFill/>
          </a:ln>
        </p:spPr>
        <p:txBody>
          <a:bodyPr/>
          <a:lstStyle/>
          <a:p>
            <a:r>
              <a:rPr lang="de-DE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877749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CABFC7-0488-EC4E-88B2-F617AC15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C8DA11-0F0D-F74D-AC45-E425279F7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FF8E70D-39C5-3B46-936D-07E9218F4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8D243B-6F4B-6E4C-8D20-660B82B8D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EB60B8-CBDD-D54A-A267-D389E0037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70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B3A4C7-33CA-D44F-99EE-E45CF41CF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435742B-EB80-C244-9CB0-560B13F619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E9056E2-0C14-D04F-A972-7210A1C27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E3FF21-C744-FD41-A033-84E27E31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6EBD96-1016-D94A-904F-75C374BBB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D6FB7B-0B0D-CB49-8319-389BCCE64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30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D7ED7-C1C9-E342-90B7-4E700D85E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E13D76-707C-6946-8D6F-86421C867D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96B10C0-F6C7-924C-BDF4-68382700D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60703A9-667B-6E4C-8157-66A67C4B47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E4826D0-6EF0-0A49-BB70-7EF87ACA0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ACA3A6D-55FB-904D-A5FC-1B81FF72B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19D21E9-8184-444D-A344-F17BE50E3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412E040-C0FC-E247-B52E-981C8D97C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3421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765449-CC47-B141-9F09-2F4A9CC6A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020B8D9-9664-2D4C-BC73-7E367321A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7D40088-491F-C547-BBCC-3D45EDD01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8DF6D9F-2B8A-EB43-A843-04304625F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898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3C0D535-A5EF-4042-A71A-620556F72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9A8057-81CE-954D-B995-D49D02E51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B185BE-ACD0-F642-9210-62116FEB9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375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3B8A9D-A863-0E4C-91BF-94547D65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88E3579-E173-6F44-B3C0-EEE8EED50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286628B-F6AD-074F-A914-2607DE7EAD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8204485-3146-D346-A33A-76B1CE3D1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E96A06-1AB8-294C-90BD-95808F811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42B7538-C370-6B45-867D-F462B9590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10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22A5F2-FF73-D149-97B8-4971A07E8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5403D44-0454-C14E-8FD4-A9FBC711C9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FEADBDC-146D-174E-9F5C-11A8CD70AF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AAF020-FA36-2C4C-80F9-286A2475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A47D405-F6BA-FE40-8F2D-9DDB0D96B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F09D89B-7AD1-E749-8F68-5ED20B630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2948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87C0D96-010C-B84C-AF05-BB37FE153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C16C9F-1D88-A74F-AFDA-D130375F1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FFB01E-281F-4943-B406-E2A4FBBB58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49676-3C56-2043-950C-CD93E993A497}" type="datetimeFigureOut">
              <a:rPr lang="de-DE" smtClean="0"/>
              <a:t>24.05.2023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C750-A7E4-9A48-8959-4A2EE4DDF5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793EA3-E1BC-6548-AA26-AD58827429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80CDB-CF74-8F40-B2DB-E7E09CFE4BD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0166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deesport.ch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image" Target="../media/image2.jpe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svg"/><Relationship Id="rId4" Type="http://schemas.openxmlformats.org/officeDocument/2006/relationships/image" Target="../media/image10.jpeg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9_3A3C5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5C6558F-86E5-2AA8-1B7B-2577BA96A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45" y="0"/>
            <a:ext cx="12208112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66A535D-E2BB-FEAD-A62D-507A46734552}"/>
              </a:ext>
            </a:extLst>
          </p:cNvPr>
          <p:cNvSpPr txBox="1"/>
          <p:nvPr/>
        </p:nvSpPr>
        <p:spPr>
          <a:xfrm>
            <a:off x="655376" y="2034759"/>
            <a:ext cx="9410865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effectLst/>
                <a:latin typeface="Corporate S"/>
              </a:rPr>
              <a:t>Pitch-Deck </a:t>
            </a:r>
            <a:r>
              <a:rPr lang="de-CH" sz="3800" b="1" err="1">
                <a:effectLst/>
                <a:latin typeface="Corporate S"/>
              </a:rPr>
              <a:t>Foundation</a:t>
            </a:r>
            <a:r>
              <a:rPr lang="de-CH" sz="3800" b="1">
                <a:effectLst/>
                <a:latin typeface="Corporate S"/>
              </a:rPr>
              <a:t> IdéeSport</a:t>
            </a:r>
            <a:br>
              <a:rPr lang="de-CH" sz="3800" b="1">
                <a:effectLst/>
                <a:latin typeface="Corporate S" pitchFamily="2" charset="77"/>
              </a:rPr>
            </a:br>
            <a:endParaRPr lang="de-DE" sz="380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2D3EE4-D3AE-3096-8597-0B641AC028E1}"/>
              </a:ext>
            </a:extLst>
          </p:cNvPr>
          <p:cNvSpPr txBox="1">
            <a:spLocks/>
          </p:cNvSpPr>
          <p:nvPr/>
        </p:nvSpPr>
        <p:spPr>
          <a:xfrm>
            <a:off x="9334956" y="5915153"/>
            <a:ext cx="2293841" cy="10467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DE" sz="1800">
                <a:latin typeface="Corporate S" panose="02020500000000000000" pitchFamily="18" charset="0"/>
                <a:hlinkClick r:id="rId3"/>
              </a:rPr>
              <a:t>www.ideesport.ch</a:t>
            </a:r>
            <a:endParaRPr lang="de-DE" sz="1800">
              <a:latin typeface="Corporate S" panose="02020500000000000000" pitchFamily="18" charset="0"/>
            </a:endParaRP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de-DE" sz="1800">
                <a:latin typeface="Corporate S" panose="02020500000000000000" pitchFamily="18" charset="0"/>
              </a:rPr>
              <a:t>Mai 2023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de-CH" sz="2400">
              <a:latin typeface="Corporate S" panose="02020500000000000000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 sz="2400">
              <a:latin typeface="Corporate S" panose="02020500000000000000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>
              <a:latin typeface="Corporate S" panose="02020500000000000000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>
              <a:latin typeface="Corporate S" panose="020205000000000000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99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6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Facts and </a:t>
            </a:r>
            <a:r>
              <a:rPr lang="de-CH" sz="3800" b="1" err="1">
                <a:latin typeface="Corporate S"/>
              </a:rPr>
              <a:t>figures</a:t>
            </a:r>
            <a:r>
              <a:rPr lang="de-CH" sz="3800" b="1">
                <a:latin typeface="Corporate S"/>
              </a:rPr>
              <a:t> «</a:t>
            </a:r>
            <a:r>
              <a:rPr lang="de-CH" sz="3800" b="1" err="1">
                <a:latin typeface="Corporate S"/>
              </a:rPr>
              <a:t>healthy</a:t>
            </a:r>
            <a:r>
              <a:rPr lang="de-CH" sz="3800" b="1">
                <a:latin typeface="Corporate S"/>
              </a:rPr>
              <a:t> </a:t>
            </a:r>
            <a:r>
              <a:rPr lang="de-CH" sz="3800" b="1" err="1">
                <a:latin typeface="Corporate S"/>
              </a:rPr>
              <a:t>youth</a:t>
            </a:r>
            <a:r>
              <a:rPr lang="de-CH" sz="3800" b="1">
                <a:latin typeface="Corporate S"/>
              </a:rPr>
              <a:t>»</a:t>
            </a:r>
            <a:endParaRPr lang="de-DE" sz="380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5889677-4E26-BE4B-2453-F86347DF359A}"/>
              </a:ext>
            </a:extLst>
          </p:cNvPr>
          <p:cNvSpPr txBox="1"/>
          <p:nvPr/>
        </p:nvSpPr>
        <p:spPr>
          <a:xfrm>
            <a:off x="912175" y="2113576"/>
            <a:ext cx="1038989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MidnightSports</a:t>
            </a:r>
            <a:r>
              <a:rPr lang="de-DE">
                <a:cs typeface="Calibri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102 </a:t>
            </a:r>
            <a:r>
              <a:rPr lang="de-DE" err="1">
                <a:cs typeface="Calibri"/>
              </a:rPr>
              <a:t>projects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2 300 </a:t>
            </a:r>
            <a:r>
              <a:rPr lang="de-DE" err="1">
                <a:cs typeface="Calibri"/>
              </a:rPr>
              <a:t>events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83 000 </a:t>
            </a:r>
            <a:r>
              <a:rPr lang="de-DE" err="1">
                <a:cs typeface="Calibri"/>
              </a:rPr>
              <a:t>participations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35% </a:t>
            </a:r>
            <a:r>
              <a:rPr lang="de-DE" err="1">
                <a:cs typeface="Calibri"/>
              </a:rPr>
              <a:t>girls</a:t>
            </a:r>
            <a:endParaRPr lang="de-DE">
              <a:cs typeface="Calibri"/>
            </a:endParaRPr>
          </a:p>
        </p:txBody>
      </p:sp>
      <p:pic>
        <p:nvPicPr>
          <p:cNvPr id="7" name="Grafik 13" descr="Ein Bild, das Person, Im Haus, Tisch enthält.&#10;&#10;Beschreibung automatisch generiert.">
            <a:extLst>
              <a:ext uri="{FF2B5EF4-FFF2-40B4-BE49-F238E27FC236}">
                <a16:creationId xmlns:a16="http://schemas.microsoft.com/office/drawing/2014/main" id="{B31FE711-D9E7-7F91-1816-CA21E8972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967" y="1863445"/>
            <a:ext cx="4685070" cy="313111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39CAC2-C76B-ED1C-E048-D1EB028CC737}"/>
              </a:ext>
            </a:extLst>
          </p:cNvPr>
          <p:cNvSpPr txBox="1"/>
          <p:nvPr/>
        </p:nvSpPr>
        <p:spPr>
          <a:xfrm>
            <a:off x="912175" y="3917119"/>
            <a:ext cx="1038989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EverFresh</a:t>
            </a:r>
            <a:r>
              <a:rPr lang="de-DE">
                <a:cs typeface="Calibri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64 </a:t>
            </a:r>
            <a:r>
              <a:rPr lang="de-DE" err="1">
                <a:cs typeface="Calibri"/>
              </a:rPr>
              <a:t>events</a:t>
            </a:r>
            <a:r>
              <a:rPr lang="de-DE">
                <a:cs typeface="Calibri"/>
              </a:rPr>
              <a:t> on </a:t>
            </a:r>
            <a:r>
              <a:rPr lang="de-DE" err="1">
                <a:cs typeface="Calibri"/>
              </a:rPr>
              <a:t>resilience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promotion</a:t>
            </a:r>
            <a:r>
              <a:rPr lang="de-DE">
                <a:cs typeface="Calibri"/>
              </a:rPr>
              <a:t> and </a:t>
            </a:r>
            <a:r>
              <a:rPr lang="de-DE" err="1">
                <a:cs typeface="Calibri"/>
              </a:rPr>
              <a:t>addiction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prevention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1 400 </a:t>
            </a:r>
            <a:r>
              <a:rPr lang="de-DE" err="1">
                <a:cs typeface="Calibri"/>
              </a:rPr>
              <a:t>participations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033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325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inclusive, diverse </a:t>
            </a:r>
            <a:r>
              <a:rPr lang="de-CH" sz="3800" b="1" err="1">
                <a:latin typeface="Corporate S"/>
              </a:rPr>
              <a:t>society</a:t>
            </a:r>
            <a:endParaRPr lang="de-DE" sz="3800"/>
          </a:p>
        </p:txBody>
      </p:sp>
      <p:graphicFrame>
        <p:nvGraphicFramePr>
          <p:cNvPr id="2" name="Tabelle 4">
            <a:extLst>
              <a:ext uri="{FF2B5EF4-FFF2-40B4-BE49-F238E27FC236}">
                <a16:creationId xmlns:a16="http://schemas.microsoft.com/office/drawing/2014/main" id="{6E8D62E0-0871-09C8-43E2-D553942947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23936"/>
              </p:ext>
            </p:extLst>
          </p:nvPr>
        </p:nvGraphicFramePr>
        <p:xfrm>
          <a:off x="1366630" y="2807804"/>
          <a:ext cx="9495805" cy="4969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9161">
                  <a:extLst>
                    <a:ext uri="{9D8B030D-6E8A-4147-A177-3AD203B41FA5}">
                      <a16:colId xmlns:a16="http://schemas.microsoft.com/office/drawing/2014/main" val="3471022809"/>
                    </a:ext>
                  </a:extLst>
                </a:gridCol>
                <a:gridCol w="1899161">
                  <a:extLst>
                    <a:ext uri="{9D8B030D-6E8A-4147-A177-3AD203B41FA5}">
                      <a16:colId xmlns:a16="http://schemas.microsoft.com/office/drawing/2014/main" val="4162301043"/>
                    </a:ext>
                  </a:extLst>
                </a:gridCol>
                <a:gridCol w="1899161">
                  <a:extLst>
                    <a:ext uri="{9D8B030D-6E8A-4147-A177-3AD203B41FA5}">
                      <a16:colId xmlns:a16="http://schemas.microsoft.com/office/drawing/2014/main" val="2106899584"/>
                    </a:ext>
                  </a:extLst>
                </a:gridCol>
                <a:gridCol w="1899161">
                  <a:extLst>
                    <a:ext uri="{9D8B030D-6E8A-4147-A177-3AD203B41FA5}">
                      <a16:colId xmlns:a16="http://schemas.microsoft.com/office/drawing/2014/main" val="1534966112"/>
                    </a:ext>
                  </a:extLst>
                </a:gridCol>
                <a:gridCol w="1899161">
                  <a:extLst>
                    <a:ext uri="{9D8B030D-6E8A-4147-A177-3AD203B41FA5}">
                      <a16:colId xmlns:a16="http://schemas.microsoft.com/office/drawing/2014/main" val="1939707878"/>
                    </a:ext>
                  </a:extLst>
                </a:gridCol>
              </a:tblGrid>
              <a:tr h="496921">
                <a:tc>
                  <a:txBody>
                    <a:bodyPr/>
                    <a:lstStyle/>
                    <a:p>
                      <a:pPr algn="ctr"/>
                      <a:r>
                        <a:rPr lang="de-DE" sz="1600"/>
                        <a:t>Handicap</a:t>
                      </a:r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/>
                        <a:t>Gender</a:t>
                      </a:r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/>
                        <a:t>Origin</a:t>
                      </a:r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/>
                        <a:t>social </a:t>
                      </a:r>
                      <a:r>
                        <a:rPr lang="de-DE" sz="1600" err="1"/>
                        <a:t>status</a:t>
                      </a:r>
                      <a:endParaRPr lang="de-DE" sz="1600"/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/>
                        <a:t>sportive </a:t>
                      </a:r>
                      <a:r>
                        <a:rPr lang="de-DE" sz="1600" err="1"/>
                        <a:t>abilities</a:t>
                      </a:r>
                      <a:endParaRPr lang="de-DE" sz="1600"/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004045"/>
                  </a:ext>
                </a:extLst>
              </a:tr>
            </a:tbl>
          </a:graphicData>
        </a:graphic>
      </p:graphicFrame>
      <p:pic>
        <p:nvPicPr>
          <p:cNvPr id="5" name="Grafik 8" descr="Ein Bild, das Kind, Person, Junge enthält.&#10;&#10;Beschreibung automatisch generiert.">
            <a:extLst>
              <a:ext uri="{FF2B5EF4-FFF2-40B4-BE49-F238E27FC236}">
                <a16:creationId xmlns:a16="http://schemas.microsoft.com/office/drawing/2014/main" id="{B89670AC-3F0C-3315-C6D6-183E98379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552" y="3429000"/>
            <a:ext cx="4965960" cy="3336935"/>
          </a:xfrm>
          <a:prstGeom prst="rect">
            <a:avLst/>
          </a:prstGeom>
        </p:spPr>
      </p:pic>
      <p:pic>
        <p:nvPicPr>
          <p:cNvPr id="4" name="Grafik 6" descr="Rollstuhlzugang Silhouette">
            <a:extLst>
              <a:ext uri="{FF2B5EF4-FFF2-40B4-BE49-F238E27FC236}">
                <a16:creationId xmlns:a16="http://schemas.microsoft.com/office/drawing/2014/main" id="{5D70ADCF-2846-8E1F-C51B-8414A2EBFE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61931" y="1828800"/>
            <a:ext cx="914400" cy="914400"/>
          </a:xfrm>
          <a:prstGeom prst="rect">
            <a:avLst/>
          </a:prstGeom>
        </p:spPr>
      </p:pic>
      <p:pic>
        <p:nvPicPr>
          <p:cNvPr id="9" name="Grafik 9" descr="Erdkugel: Amerika mit einfarbiger Füllung">
            <a:extLst>
              <a:ext uri="{FF2B5EF4-FFF2-40B4-BE49-F238E27FC236}">
                <a16:creationId xmlns:a16="http://schemas.microsoft.com/office/drawing/2014/main" id="{855EEAE1-7DF1-D24B-ED07-CE4FCE1ABF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38801" y="1828800"/>
            <a:ext cx="914400" cy="914400"/>
          </a:xfrm>
          <a:prstGeom prst="rect">
            <a:avLst/>
          </a:prstGeom>
        </p:spPr>
      </p:pic>
      <p:pic>
        <p:nvPicPr>
          <p:cNvPr id="10" name="Grafik 10" descr="Fahrrad mit Personen Silhouette">
            <a:extLst>
              <a:ext uri="{FF2B5EF4-FFF2-40B4-BE49-F238E27FC236}">
                <a16:creationId xmlns:a16="http://schemas.microsoft.com/office/drawing/2014/main" id="{806EC1BB-47A6-C675-CE68-E6E8FD764A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27235" y="1828800"/>
            <a:ext cx="914400" cy="914400"/>
          </a:xfrm>
          <a:prstGeom prst="rect">
            <a:avLst/>
          </a:prstGeom>
        </p:spPr>
      </p:pic>
      <p:pic>
        <p:nvPicPr>
          <p:cNvPr id="11" name="Grafik 11" descr="Gruppe Silhouette">
            <a:extLst>
              <a:ext uri="{FF2B5EF4-FFF2-40B4-BE49-F238E27FC236}">
                <a16:creationId xmlns:a16="http://schemas.microsoft.com/office/drawing/2014/main" id="{E5E37951-EF80-04B2-A5ED-D5A11ECC41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750365" y="1828800"/>
            <a:ext cx="914400" cy="914400"/>
          </a:xfrm>
          <a:prstGeom prst="rect">
            <a:avLst/>
          </a:prstGeom>
        </p:spPr>
      </p:pic>
      <p:pic>
        <p:nvPicPr>
          <p:cNvPr id="12" name="Grafik 12" descr="Yoga Silhouette">
            <a:extLst>
              <a:ext uri="{FF2B5EF4-FFF2-40B4-BE49-F238E27FC236}">
                <a16:creationId xmlns:a16="http://schemas.microsoft.com/office/drawing/2014/main" id="{6A75A370-C957-D723-ED2E-E8B28623A8D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415670" y="1828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76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Facts and </a:t>
            </a:r>
            <a:r>
              <a:rPr lang="de-CH" sz="3800" b="1" err="1">
                <a:latin typeface="Corporate S"/>
              </a:rPr>
              <a:t>figures</a:t>
            </a:r>
            <a:r>
              <a:rPr lang="de-CH" sz="3800" b="1">
                <a:latin typeface="Corporate S"/>
              </a:rPr>
              <a:t> «inclusive, diverse </a:t>
            </a:r>
            <a:r>
              <a:rPr lang="de-CH" sz="3800" b="1" err="1">
                <a:latin typeface="Corporate S"/>
              </a:rPr>
              <a:t>society</a:t>
            </a:r>
            <a:r>
              <a:rPr lang="de-CH" sz="3800" b="1">
                <a:latin typeface="Corporate S"/>
              </a:rPr>
              <a:t>»</a:t>
            </a:r>
            <a:endParaRPr lang="de-DE" sz="3800"/>
          </a:p>
        </p:txBody>
      </p:sp>
      <p:pic>
        <p:nvPicPr>
          <p:cNvPr id="2" name="Grafik 8" descr="Ein Bild, das Kind, Person, Junge enthält.&#10;&#10;Beschreibung automatisch generiert.">
            <a:extLst>
              <a:ext uri="{FF2B5EF4-FFF2-40B4-BE49-F238E27FC236}">
                <a16:creationId xmlns:a16="http://schemas.microsoft.com/office/drawing/2014/main" id="{BBDBE7B3-956D-C86B-E3CF-BE8784D0B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385" y="2201372"/>
            <a:ext cx="5109694" cy="343351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86756E4-277D-5227-8543-90C3BCFAF01E}"/>
              </a:ext>
            </a:extLst>
          </p:cNvPr>
          <p:cNvSpPr txBox="1"/>
          <p:nvPr/>
        </p:nvSpPr>
        <p:spPr>
          <a:xfrm>
            <a:off x="912175" y="2113576"/>
            <a:ext cx="5313994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308 </a:t>
            </a:r>
            <a:r>
              <a:rPr lang="de-DE" err="1">
                <a:cs typeface="Calibri"/>
              </a:rPr>
              <a:t>participations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with</a:t>
            </a:r>
            <a:r>
              <a:rPr lang="de-DE">
                <a:cs typeface="Calibri"/>
              </a:rPr>
              <a:t> handicap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>
                <a:cs typeface="Calibri"/>
              </a:rPr>
              <a:t>Heterogeneous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teams</a:t>
            </a:r>
            <a:r>
              <a:rPr lang="de-DE">
                <a:cs typeface="Calibri"/>
              </a:rPr>
              <a:t> in </a:t>
            </a:r>
            <a:r>
              <a:rPr lang="de-DE" err="1">
                <a:cs typeface="Calibri"/>
              </a:rPr>
              <a:t>terms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of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gender</a:t>
            </a:r>
            <a:r>
              <a:rPr lang="de-DE">
                <a:cs typeface="Calibri"/>
              </a:rPr>
              <a:t>, </a:t>
            </a:r>
            <a:r>
              <a:rPr lang="de-DE" err="1">
                <a:cs typeface="Calibri"/>
              </a:rPr>
              <a:t>academic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performance</a:t>
            </a:r>
            <a:r>
              <a:rPr lang="de-DE">
                <a:cs typeface="Calibri"/>
              </a:rPr>
              <a:t> and </a:t>
            </a:r>
            <a:r>
              <a:rPr lang="de-DE" err="1">
                <a:cs typeface="Calibri"/>
              </a:rPr>
              <a:t>origin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High </a:t>
            </a:r>
            <a:r>
              <a:rPr lang="de-DE" err="1">
                <a:cs typeface="Calibri"/>
              </a:rPr>
              <a:t>number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of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participants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with</a:t>
            </a:r>
            <a:r>
              <a:rPr lang="de-DE">
                <a:cs typeface="Calibri"/>
              </a:rPr>
              <a:t> a </a:t>
            </a:r>
            <a:r>
              <a:rPr lang="de-DE" err="1">
                <a:cs typeface="Calibri"/>
              </a:rPr>
              <a:t>migration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background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Low-</a:t>
            </a:r>
            <a:r>
              <a:rPr lang="de-DE" err="1">
                <a:cs typeface="Calibri"/>
              </a:rPr>
              <a:t>threshold</a:t>
            </a:r>
            <a:r>
              <a:rPr lang="de-DE">
                <a:cs typeface="Calibri"/>
              </a:rPr>
              <a:t>: </a:t>
            </a:r>
            <a:r>
              <a:rPr lang="de-DE" err="1">
                <a:cs typeface="Calibri"/>
              </a:rPr>
              <a:t>free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of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charge</a:t>
            </a:r>
            <a:r>
              <a:rPr lang="de-DE">
                <a:cs typeface="Calibri"/>
              </a:rPr>
              <a:t>, </a:t>
            </a:r>
            <a:r>
              <a:rPr lang="de-DE" err="1">
                <a:cs typeface="Calibri"/>
              </a:rPr>
              <a:t>regular</a:t>
            </a:r>
            <a:r>
              <a:rPr lang="de-DE">
                <a:cs typeface="Calibri"/>
              </a:rPr>
              <a:t>, </a:t>
            </a:r>
            <a:r>
              <a:rPr lang="de-DE" err="1">
                <a:cs typeface="Calibri"/>
              </a:rPr>
              <a:t>without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registration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err="1">
                <a:cs typeface="Calibri"/>
              </a:rPr>
              <a:t>No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pressure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to</a:t>
            </a:r>
            <a:r>
              <a:rPr lang="de-DE">
                <a:cs typeface="Calibri"/>
              </a:rPr>
              <a:t> perform, </a:t>
            </a:r>
            <a:r>
              <a:rPr lang="de-DE" err="1">
                <a:cs typeface="Calibri"/>
              </a:rPr>
              <a:t>no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training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character</a:t>
            </a:r>
            <a:r>
              <a:rPr lang="de-DE">
                <a:cs typeface="Calibri"/>
              </a:rPr>
              <a:t>, also possible in </a:t>
            </a:r>
            <a:r>
              <a:rPr lang="de-DE" err="1">
                <a:cs typeface="Calibri"/>
              </a:rPr>
              <a:t>everyday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clothes</a:t>
            </a:r>
            <a:endParaRPr lang="de-DE">
              <a:highlight>
                <a:srgbClr val="FF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7042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9" y="347106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789083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4000" err="1">
                <a:cs typeface="Calibri"/>
              </a:rPr>
              <a:t>equitable</a:t>
            </a:r>
            <a:r>
              <a:rPr lang="de-DE" sz="4000">
                <a:cs typeface="Calibri"/>
              </a:rPr>
              <a:t> </a:t>
            </a:r>
            <a:r>
              <a:rPr lang="de-DE" sz="4000" err="1">
                <a:cs typeface="Calibri"/>
              </a:rPr>
              <a:t>education</a:t>
            </a:r>
            <a:endParaRPr lang="de-DE" sz="4000"/>
          </a:p>
        </p:txBody>
      </p:sp>
      <p:pic>
        <p:nvPicPr>
          <p:cNvPr id="4" name="Grafik 5" descr="Ein Bild, das Person, Frau enthält.&#10;&#10;Beschreibung automatisch generiert.">
            <a:extLst>
              <a:ext uri="{FF2B5EF4-FFF2-40B4-BE49-F238E27FC236}">
                <a16:creationId xmlns:a16="http://schemas.microsoft.com/office/drawing/2014/main" id="{1454D0A1-8B68-D4C9-5623-4B7F0E345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021" y="2036530"/>
            <a:ext cx="4379507" cy="2931353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D8A0089-EB8C-219C-27CE-FE7EA86C3EE7}"/>
              </a:ext>
            </a:extLst>
          </p:cNvPr>
          <p:cNvSpPr txBox="1"/>
          <p:nvPr/>
        </p:nvSpPr>
        <p:spPr>
          <a:xfrm>
            <a:off x="782617" y="1890117"/>
            <a:ext cx="684540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Preparation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transition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vocational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Experience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themselves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team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Education and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Take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responsibility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Competence and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personality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Expand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personal &amp; professional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competencies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Confidence in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one's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own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abilities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involvement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within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possibilities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interests</a:t>
            </a:r>
            <a:endParaRPr lang="de-DE" sz="16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8814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6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789083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Facts and </a:t>
            </a:r>
            <a:r>
              <a:rPr lang="de-CH" sz="3800" b="1" err="1">
                <a:latin typeface="Corporate S"/>
              </a:rPr>
              <a:t>figures</a:t>
            </a:r>
            <a:r>
              <a:rPr lang="de-CH" sz="3800" b="1">
                <a:latin typeface="Corporate S"/>
              </a:rPr>
              <a:t> «</a:t>
            </a:r>
            <a:r>
              <a:rPr lang="de-CH" sz="3800" b="1" err="1">
                <a:latin typeface="Corporate S"/>
              </a:rPr>
              <a:t>equal</a:t>
            </a:r>
            <a:r>
              <a:rPr lang="de-CH" sz="3800" b="1">
                <a:latin typeface="Corporate S"/>
              </a:rPr>
              <a:t> </a:t>
            </a:r>
            <a:r>
              <a:rPr lang="de-CH" sz="3800" b="1" err="1">
                <a:latin typeface="Corporate S"/>
              </a:rPr>
              <a:t>opportunity</a:t>
            </a:r>
            <a:r>
              <a:rPr lang="de-CH" sz="3800" b="1">
                <a:latin typeface="Corporate S"/>
              </a:rPr>
              <a:t> </a:t>
            </a:r>
            <a:r>
              <a:rPr lang="de-CH" sz="3800" b="1" err="1">
                <a:latin typeface="Corporate S"/>
              </a:rPr>
              <a:t>education</a:t>
            </a:r>
            <a:r>
              <a:rPr lang="de-CH" sz="3800" b="1">
                <a:latin typeface="Corporate S"/>
              </a:rPr>
              <a:t>»</a:t>
            </a:r>
            <a:endParaRPr lang="de-DE" sz="380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6A28F1A-00B5-56FD-33C4-448F966D0A68}"/>
              </a:ext>
            </a:extLst>
          </p:cNvPr>
          <p:cNvSpPr txBox="1"/>
          <p:nvPr/>
        </p:nvSpPr>
        <p:spPr>
          <a:xfrm>
            <a:off x="912175" y="2113576"/>
            <a:ext cx="10389897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263 Project </a:t>
            </a:r>
            <a:r>
              <a:rPr lang="de-DE" err="1">
                <a:cs typeface="Calibri"/>
              </a:rPr>
              <a:t>managers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2 510 </a:t>
            </a:r>
            <a:r>
              <a:rPr lang="de-DE" err="1">
                <a:cs typeface="Calibri"/>
              </a:rPr>
              <a:t>coaches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74 000 </a:t>
            </a:r>
            <a:r>
              <a:rPr lang="de-DE" err="1">
                <a:cs typeface="Calibri"/>
              </a:rPr>
              <a:t>working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hours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35 </a:t>
            </a:r>
            <a:r>
              <a:rPr lang="de-DE" err="1">
                <a:cs typeface="Calibri"/>
              </a:rPr>
              <a:t>day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courses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181 </a:t>
            </a:r>
            <a:r>
              <a:rPr lang="de-DE" err="1">
                <a:cs typeface="Calibri"/>
              </a:rPr>
              <a:t>team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courses</a:t>
            </a:r>
            <a:endParaRPr lang="de-DE"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err="1">
                <a:cs typeface="Calibri"/>
              </a:rPr>
              <a:t>of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which</a:t>
            </a:r>
            <a:r>
              <a:rPr lang="de-DE">
                <a:cs typeface="Calibri"/>
              </a:rPr>
              <a:t> 25 </a:t>
            </a:r>
            <a:r>
              <a:rPr lang="de-DE" err="1">
                <a:cs typeface="Calibri"/>
              </a:rPr>
              <a:t>courses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for</a:t>
            </a:r>
            <a:r>
              <a:rPr lang="de-DE">
                <a:cs typeface="Calibri"/>
              </a:rPr>
              <a:t> „</a:t>
            </a:r>
            <a:r>
              <a:rPr lang="de-DE" err="1">
                <a:cs typeface="Calibri"/>
              </a:rPr>
              <a:t>inclusion</a:t>
            </a:r>
            <a:r>
              <a:rPr lang="de-DE">
                <a:cs typeface="Calibri"/>
              </a:rPr>
              <a:t>“</a:t>
            </a:r>
          </a:p>
        </p:txBody>
      </p:sp>
      <p:pic>
        <p:nvPicPr>
          <p:cNvPr id="6" name="Grafik 5" descr="Ein Bild, das Person, Frau enthält.&#10;&#10;Beschreibung automatisch generiert.">
            <a:extLst>
              <a:ext uri="{FF2B5EF4-FFF2-40B4-BE49-F238E27FC236}">
                <a16:creationId xmlns:a16="http://schemas.microsoft.com/office/drawing/2014/main" id="{17DAC164-7C61-CF4A-DF48-791306869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909" y="1799132"/>
            <a:ext cx="5751777" cy="385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03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</p:spPr>
      </p:pic>
      <p:pic>
        <p:nvPicPr>
          <p:cNvPr id="14" name="Image 13" descr="Une image contenant habits, personne, mur, jeans&#10;&#10;Description générée automatiquement">
            <a:extLst>
              <a:ext uri="{FF2B5EF4-FFF2-40B4-BE49-F238E27FC236}">
                <a16:creationId xmlns:a16="http://schemas.microsoft.com/office/drawing/2014/main" id="{28D9E5BB-4353-8AB0-4600-85E15211E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8049" y="2401918"/>
            <a:ext cx="7772400" cy="5175503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3800" b="1">
                <a:effectLst/>
                <a:latin typeface="Corporate S" pitchFamily="2" charset="77"/>
              </a:rPr>
              <a:t>Partnership </a:t>
            </a:r>
            <a:r>
              <a:rPr lang="de-CH" sz="3800" b="1" err="1">
                <a:effectLst/>
                <a:latin typeface="Corporate S" pitchFamily="2" charset="77"/>
              </a:rPr>
              <a:t>model</a:t>
            </a:r>
            <a:endParaRPr lang="de-DE" sz="380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0EFCE2B-D77E-A6BF-7057-AC050BAE9BFC}"/>
              </a:ext>
            </a:extLst>
          </p:cNvPr>
          <p:cNvSpPr txBox="1"/>
          <p:nvPr/>
        </p:nvSpPr>
        <p:spPr>
          <a:xfrm>
            <a:off x="782617" y="1500187"/>
            <a:ext cx="10205614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400" err="1"/>
              <a:t>We</a:t>
            </a:r>
            <a:r>
              <a:rPr lang="fr-FR" sz="2400"/>
              <a:t> are </a:t>
            </a:r>
            <a:r>
              <a:rPr lang="fr-FR" sz="2400" err="1"/>
              <a:t>committed</a:t>
            </a:r>
            <a:r>
              <a:rPr lang="fr-FR" sz="2400"/>
              <a:t> to </a:t>
            </a:r>
            <a:r>
              <a:rPr lang="fr-FR" sz="2400" err="1"/>
              <a:t>working</a:t>
            </a:r>
            <a:r>
              <a:rPr lang="fr-FR" sz="2400"/>
              <a:t> </a:t>
            </a:r>
            <a:r>
              <a:rPr lang="fr-FR" sz="2400" err="1"/>
              <a:t>together</a:t>
            </a:r>
            <a:r>
              <a:rPr lang="fr-FR" sz="2400"/>
              <a:t> for a </a:t>
            </a:r>
            <a:r>
              <a:rPr lang="fr-FR" sz="2400" err="1"/>
              <a:t>strong</a:t>
            </a:r>
            <a:r>
              <a:rPr lang="fr-FR" sz="2400"/>
              <a:t> and self-</a:t>
            </a:r>
            <a:r>
              <a:rPr lang="fr-FR" sz="2400" err="1"/>
              <a:t>determined</a:t>
            </a:r>
            <a:r>
              <a:rPr lang="fr-FR" sz="2400"/>
              <a:t> society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9D8FBA9-57A3-D29B-F74C-5AD3284259E5}"/>
              </a:ext>
            </a:extLst>
          </p:cNvPr>
          <p:cNvSpPr txBox="1"/>
          <p:nvPr/>
        </p:nvSpPr>
        <p:spPr>
          <a:xfrm>
            <a:off x="782617" y="2345896"/>
            <a:ext cx="6207918" cy="2784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err="1"/>
              <a:t>Shares</a:t>
            </a:r>
            <a:r>
              <a:rPr lang="fr-FR"/>
              <a:t> the vision and values of IdéeSport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err="1"/>
              <a:t>Communicates</a:t>
            </a:r>
            <a:r>
              <a:rPr lang="fr-FR"/>
              <a:t> </a:t>
            </a:r>
            <a:r>
              <a:rPr lang="fr-FR" err="1"/>
              <a:t>together</a:t>
            </a:r>
            <a:r>
              <a:rPr lang="fr-FR"/>
              <a:t> </a:t>
            </a:r>
            <a:r>
              <a:rPr lang="fr-FR" err="1"/>
              <a:t>with</a:t>
            </a:r>
            <a:r>
              <a:rPr lang="fr-FR"/>
              <a:t> IdéeSport and </a:t>
            </a:r>
            <a:r>
              <a:rPr lang="fr-FR" err="1"/>
              <a:t>benefits</a:t>
            </a:r>
            <a:r>
              <a:rPr lang="fr-FR"/>
              <a:t> </a:t>
            </a:r>
            <a:r>
              <a:rPr lang="fr-FR" err="1"/>
              <a:t>from</a:t>
            </a:r>
            <a:r>
              <a:rPr lang="fr-FR"/>
              <a:t> high </a:t>
            </a:r>
            <a:r>
              <a:rPr lang="fr-FR" err="1"/>
              <a:t>visibility</a:t>
            </a:r>
            <a:endParaRPr lang="fr-FR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FR" err="1"/>
              <a:t>Benefits</a:t>
            </a:r>
            <a:r>
              <a:rPr lang="fr-FR"/>
              <a:t> </a:t>
            </a:r>
            <a:r>
              <a:rPr lang="fr-FR" err="1"/>
              <a:t>from</a:t>
            </a:r>
            <a:r>
              <a:rPr lang="fr-FR"/>
              <a:t> </a:t>
            </a:r>
            <a:r>
              <a:rPr lang="fr-FR" err="1"/>
              <a:t>several</a:t>
            </a:r>
            <a:r>
              <a:rPr lang="fr-FR"/>
              <a:t> services </a:t>
            </a:r>
            <a:r>
              <a:rPr lang="fr-FR" err="1"/>
              <a:t>depending</a:t>
            </a:r>
            <a:r>
              <a:rPr lang="fr-FR"/>
              <a:t> on </a:t>
            </a:r>
            <a:r>
              <a:rPr lang="fr-FR" err="1"/>
              <a:t>your</a:t>
            </a:r>
            <a:r>
              <a:rPr lang="fr-FR"/>
              <a:t> </a:t>
            </a:r>
            <a:r>
              <a:rPr lang="fr-FR" err="1"/>
              <a:t>commitment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2472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3800" b="1">
                <a:effectLst/>
                <a:latin typeface="Corporate S" pitchFamily="2" charset="77"/>
              </a:rPr>
              <a:t>Partnership </a:t>
            </a:r>
            <a:r>
              <a:rPr lang="de-CH" sz="3800" b="1" err="1">
                <a:effectLst/>
                <a:latin typeface="Corporate S" pitchFamily="2" charset="77"/>
              </a:rPr>
              <a:t>model</a:t>
            </a:r>
            <a:endParaRPr lang="de-DE" sz="3800"/>
          </a:p>
        </p:txBody>
      </p:sp>
      <p:pic>
        <p:nvPicPr>
          <p:cNvPr id="5" name="Image 4" descr="Une image contenant intérieur, mur, personne, piste et terrain&#10;&#10;Description générée automatiquement">
            <a:extLst>
              <a:ext uri="{FF2B5EF4-FFF2-40B4-BE49-F238E27FC236}">
                <a16:creationId xmlns:a16="http://schemas.microsoft.com/office/drawing/2014/main" id="{2B0E44CB-CA5F-9921-BFCB-8F5F7F802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100" y="499138"/>
            <a:ext cx="4225200" cy="6345265"/>
          </a:xfrm>
          <a:prstGeom prst="rect">
            <a:avLst/>
          </a:prstGeom>
        </p:spPr>
      </p:pic>
      <p:grpSp>
        <p:nvGrpSpPr>
          <p:cNvPr id="6" name="Gruppieren 22">
            <a:extLst>
              <a:ext uri="{FF2B5EF4-FFF2-40B4-BE49-F238E27FC236}">
                <a16:creationId xmlns:a16="http://schemas.microsoft.com/office/drawing/2014/main" id="{40004437-C738-22CB-531E-202FCEE23E88}"/>
              </a:ext>
            </a:extLst>
          </p:cNvPr>
          <p:cNvGrpSpPr/>
          <p:nvPr/>
        </p:nvGrpSpPr>
        <p:grpSpPr>
          <a:xfrm>
            <a:off x="2505300" y="2130453"/>
            <a:ext cx="4879795" cy="4450527"/>
            <a:chOff x="1168212" y="3283331"/>
            <a:chExt cx="5339554" cy="5311281"/>
          </a:xfrm>
          <a:solidFill>
            <a:schemeClr val="accent4">
              <a:lumMod val="60000"/>
              <a:lumOff val="40000"/>
            </a:schemeClr>
          </a:solidFill>
        </p:grpSpPr>
        <p:graphicFrame>
          <p:nvGraphicFramePr>
            <p:cNvPr id="7" name="Diagramm 24">
              <a:extLst>
                <a:ext uri="{FF2B5EF4-FFF2-40B4-BE49-F238E27FC236}">
                  <a16:creationId xmlns:a16="http://schemas.microsoft.com/office/drawing/2014/main" id="{1D30AFE8-EB7B-828F-B0DB-12C574F4213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70015324"/>
                </p:ext>
              </p:extLst>
            </p:nvPr>
          </p:nvGraphicFramePr>
          <p:xfrm>
            <a:off x="1168212" y="3283331"/>
            <a:ext cx="5339554" cy="444779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9" name="Textfeld 25">
              <a:extLst>
                <a:ext uri="{FF2B5EF4-FFF2-40B4-BE49-F238E27FC236}">
                  <a16:creationId xmlns:a16="http://schemas.microsoft.com/office/drawing/2014/main" id="{67D98D64-239F-83F6-64A8-F67A318A907C}"/>
                </a:ext>
              </a:extLst>
            </p:cNvPr>
            <p:cNvSpPr txBox="1"/>
            <p:nvPr/>
          </p:nvSpPr>
          <p:spPr>
            <a:xfrm>
              <a:off x="1168212" y="7767301"/>
              <a:ext cx="5339554" cy="82731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noAutofit/>
            </a:bodyPr>
            <a:lstStyle/>
            <a:p>
              <a:pPr marL="0" marR="0" indent="0" algn="ctr" defTabSz="584200" rtl="0" fontAlgn="auto" latinLnBrk="0" hangingPunct="0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de-DE" sz="2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ea typeface="+mj-ea"/>
                  <a:cs typeface="Arial" panose="020B0604020202020204" pitchFamily="34" charset="0"/>
                  <a:sym typeface="Corporate S"/>
                </a:rPr>
                <a:t>Supporter</a:t>
              </a:r>
              <a:br>
                <a:rPr kumimoji="0" lang="de-DE" sz="2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j-lt"/>
                  <a:ea typeface="+mj-ea"/>
                  <a:cs typeface="+mj-cs"/>
                  <a:sym typeface="Corporate S"/>
                </a:rPr>
              </a:br>
              <a:r>
                <a:rPr lang="de-DE" sz="1200" err="1">
                  <a:solidFill>
                    <a:srgbClr val="000000"/>
                  </a:solidFill>
                  <a:latin typeface="+mj-lt"/>
                  <a:ea typeface="+mj-ea"/>
                  <a:cs typeface="Arial" panose="020B0604020202020204" pitchFamily="34" charset="0"/>
                  <a:sym typeface="Corporate S"/>
                </a:rPr>
                <a:t>up</a:t>
              </a:r>
              <a:r>
                <a:rPr lang="de-DE" sz="1200">
                  <a:solidFill>
                    <a:srgbClr val="000000"/>
                  </a:solidFill>
                  <a:latin typeface="+mj-lt"/>
                  <a:ea typeface="+mj-ea"/>
                  <a:cs typeface="Arial" panose="020B0604020202020204" pitchFamily="34" charset="0"/>
                  <a:sym typeface="Corporate S"/>
                </a:rPr>
                <a:t> </a:t>
              </a:r>
              <a:r>
                <a:rPr lang="de-DE" sz="1200" err="1">
                  <a:solidFill>
                    <a:srgbClr val="000000"/>
                  </a:solidFill>
                  <a:latin typeface="+mj-lt"/>
                  <a:ea typeface="+mj-ea"/>
                  <a:cs typeface="Arial" panose="020B0604020202020204" pitchFamily="34" charset="0"/>
                  <a:sym typeface="Corporate S"/>
                </a:rPr>
                <a:t>to</a:t>
              </a:r>
              <a:r>
                <a:rPr lang="de-DE" sz="1200">
                  <a:solidFill>
                    <a:srgbClr val="000000"/>
                  </a:solidFill>
                  <a:latin typeface="+mj-lt"/>
                  <a:ea typeface="+mj-ea"/>
                  <a:cs typeface="Arial" panose="020B0604020202020204" pitchFamily="34" charset="0"/>
                  <a:sym typeface="Corporate S"/>
                </a:rPr>
                <a:t> CHF 10‘000</a:t>
              </a:r>
              <a:endParaRPr kumimoji="0" lang="de-DE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ea typeface="+mj-ea"/>
                <a:cs typeface="Arial" panose="020B0604020202020204" pitchFamily="34" charset="0"/>
                <a:sym typeface="Corporate 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7492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0374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3800" b="1">
                <a:effectLst/>
                <a:latin typeface="Corporate S" pitchFamily="2" charset="77"/>
              </a:rPr>
              <a:t>Partnerschaftsmodell</a:t>
            </a:r>
            <a:endParaRPr lang="de-DE" sz="380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175C64-BE13-0790-B446-CEEA3D2EC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830975"/>
              </p:ext>
            </p:extLst>
          </p:nvPr>
        </p:nvGraphicFramePr>
        <p:xfrm>
          <a:off x="0" y="710543"/>
          <a:ext cx="12344398" cy="6076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5118">
                  <a:extLst>
                    <a:ext uri="{9D8B030D-6E8A-4147-A177-3AD203B41FA5}">
                      <a16:colId xmlns:a16="http://schemas.microsoft.com/office/drawing/2014/main" val="432047369"/>
                    </a:ext>
                  </a:extLst>
                </a:gridCol>
                <a:gridCol w="1786165">
                  <a:extLst>
                    <a:ext uri="{9D8B030D-6E8A-4147-A177-3AD203B41FA5}">
                      <a16:colId xmlns:a16="http://schemas.microsoft.com/office/drawing/2014/main" val="3298335875"/>
                    </a:ext>
                  </a:extLst>
                </a:gridCol>
                <a:gridCol w="1786165">
                  <a:extLst>
                    <a:ext uri="{9D8B030D-6E8A-4147-A177-3AD203B41FA5}">
                      <a16:colId xmlns:a16="http://schemas.microsoft.com/office/drawing/2014/main" val="2138433213"/>
                    </a:ext>
                  </a:extLst>
                </a:gridCol>
                <a:gridCol w="1918475">
                  <a:extLst>
                    <a:ext uri="{9D8B030D-6E8A-4147-A177-3AD203B41FA5}">
                      <a16:colId xmlns:a16="http://schemas.microsoft.com/office/drawing/2014/main" val="3050017685"/>
                    </a:ext>
                  </a:extLst>
                </a:gridCol>
                <a:gridCol w="1918475">
                  <a:extLst>
                    <a:ext uri="{9D8B030D-6E8A-4147-A177-3AD203B41FA5}">
                      <a16:colId xmlns:a16="http://schemas.microsoft.com/office/drawing/2014/main" val="1030912253"/>
                    </a:ext>
                  </a:extLst>
                </a:gridCol>
              </a:tblGrid>
              <a:tr h="578121"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solidFill>
                          <a:srgbClr val="FFFFFF"/>
                        </a:solidFill>
                        <a:effectLst/>
                        <a:latin typeface="Helvetica Neue Medium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Strategic </a:t>
                      </a:r>
                      <a:r>
                        <a:rPr lang="fr-FR" sz="1400" err="1"/>
                        <a:t>partner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from</a:t>
                      </a:r>
                      <a:r>
                        <a:rPr lang="de-DE" sz="1400">
                          <a:effectLst/>
                        </a:rPr>
                        <a:t> 100k​</a:t>
                      </a:r>
                      <a:endParaRPr lang="de-DE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Main </a:t>
                      </a:r>
                      <a:r>
                        <a:rPr lang="de-DE" sz="1400" err="1">
                          <a:effectLst/>
                        </a:rPr>
                        <a:t>partner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from</a:t>
                      </a:r>
                      <a:r>
                        <a:rPr lang="de-DE" sz="1400">
                          <a:effectLst/>
                        </a:rPr>
                        <a:t> 25k​</a:t>
                      </a:r>
                      <a:endParaRPr lang="de-DE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Sponsoring</a:t>
                      </a:r>
                      <a:r>
                        <a:rPr lang="de-DE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40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partner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from</a:t>
                      </a:r>
                      <a:r>
                        <a:rPr lang="de-DE" sz="1400">
                          <a:effectLst/>
                        </a:rPr>
                        <a:t> 10k​</a:t>
                      </a:r>
                      <a:endParaRPr lang="de-DE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Supporter​</a:t>
                      </a:r>
                      <a:endParaRPr lang="de-DE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7777566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Logo </a:t>
                      </a:r>
                      <a:r>
                        <a:rPr lang="de-DE" sz="1400" err="1">
                          <a:effectLst/>
                        </a:rPr>
                        <a:t>presence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31251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Homepage​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large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medium​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 </a:t>
                      </a:r>
                      <a:r>
                        <a:rPr lang="de-DE" sz="1400" err="1">
                          <a:effectLst/>
                        </a:rPr>
                        <a:t>small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320807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Flyers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213956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Communication </a:t>
                      </a:r>
                      <a:r>
                        <a:rPr lang="de-DE" sz="1400" err="1">
                          <a:effectLst/>
                        </a:rPr>
                        <a:t>service</a:t>
                      </a:r>
                      <a:endParaRPr lang="de-DE">
                        <a:effectLst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536720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Press release​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4057156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Foundation</a:t>
                      </a:r>
                      <a:r>
                        <a:rPr lang="de-DE" sz="1400">
                          <a:effectLst/>
                        </a:rPr>
                        <a:t> Report​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080679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Newsletter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8643823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LinkedIn-Post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577008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Usage</a:t>
                      </a:r>
                      <a:r>
                        <a:rPr lang="de-DE" sz="1400">
                          <a:effectLst/>
                        </a:rPr>
                        <a:t> IDS Komm. Package​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65265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Event Presence​</a:t>
                      </a:r>
                      <a:endParaRPr lang="de-DE">
                        <a:effectLst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7189516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Competition​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29613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Market stall​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640257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>
                          <a:effectLst/>
                        </a:rPr>
                        <a:t>Logo </a:t>
                      </a:r>
                      <a:r>
                        <a:rPr lang="de-DE" sz="1400" err="1">
                          <a:effectLst/>
                        </a:rPr>
                        <a:t>presence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1090666"/>
                  </a:ext>
                </a:extLst>
              </a:tr>
              <a:tr h="317035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Visit</a:t>
                      </a:r>
                      <a:r>
                        <a:rPr lang="de-DE" sz="1400">
                          <a:effectLst/>
                        </a:rPr>
                        <a:t> </a:t>
                      </a:r>
                      <a:r>
                        <a:rPr lang="de-DE" sz="1400" err="1">
                          <a:effectLst/>
                        </a:rPr>
                        <a:t>program</a:t>
                      </a:r>
                      <a:r>
                        <a:rPr lang="de-DE" sz="1400">
                          <a:effectLst/>
                        </a:rPr>
                        <a:t> incl. </a:t>
                      </a:r>
                      <a:r>
                        <a:rPr lang="de-DE" sz="1400" err="1">
                          <a:effectLst/>
                        </a:rPr>
                        <a:t>guided</a:t>
                      </a:r>
                      <a:r>
                        <a:rPr lang="de-DE" sz="1400">
                          <a:effectLst/>
                        </a:rPr>
                        <a:t> tour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345797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Miscellaneous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712499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Specialist</a:t>
                      </a:r>
                      <a:r>
                        <a:rPr lang="de-DE" sz="1400">
                          <a:effectLst/>
                        </a:rPr>
                        <a:t> </a:t>
                      </a:r>
                      <a:r>
                        <a:rPr lang="de-DE" sz="1400" err="1">
                          <a:effectLst/>
                        </a:rPr>
                        <a:t>presentation</a:t>
                      </a:r>
                      <a:r>
                        <a:rPr lang="de-DE" sz="1400">
                          <a:effectLst/>
                        </a:rPr>
                        <a:t>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058779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 err="1">
                          <a:effectLst/>
                        </a:rPr>
                        <a:t>Presentation</a:t>
                      </a:r>
                      <a:r>
                        <a:rPr lang="de-DE" sz="1400">
                          <a:effectLst/>
                        </a:rPr>
                        <a:t> IDS in </a:t>
                      </a:r>
                      <a:r>
                        <a:rPr lang="de-DE" sz="1400" err="1">
                          <a:effectLst/>
                        </a:rPr>
                        <a:t>the</a:t>
                      </a:r>
                      <a:r>
                        <a:rPr lang="de-DE" sz="1400">
                          <a:effectLst/>
                        </a:rPr>
                        <a:t> </a:t>
                      </a:r>
                      <a:r>
                        <a:rPr lang="de-DE" sz="1400" err="1">
                          <a:effectLst/>
                        </a:rPr>
                        <a:t>company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de-DE" sz="1400">
                          <a:effectLst/>
                        </a:rPr>
                        <a:t>​</a:t>
                      </a:r>
                      <a:endParaRPr lang="de-DE" sz="1400" b="1"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790327"/>
                  </a:ext>
                </a:extLst>
              </a:tr>
              <a:tr h="272627"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Invitation IDS Partner Meeting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de-DE" sz="1400">
                          <a:effectLst/>
                        </a:rPr>
                        <a:t>✓​</a:t>
                      </a:r>
                      <a:endParaRPr lang="de-DE"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726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479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habits, personne, Visage humain, fille&#10;&#10;Description générée automatiquement">
            <a:extLst>
              <a:ext uri="{FF2B5EF4-FFF2-40B4-BE49-F238E27FC236}">
                <a16:creationId xmlns:a16="http://schemas.microsoft.com/office/drawing/2014/main" id="{A1BCAC93-5110-C825-C13B-4A9634931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612" y="2491994"/>
            <a:ext cx="6252775" cy="416851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de-CH" sz="3800" b="1">
              <a:latin typeface="Corporate S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63122EE-CCB0-B62A-E74E-4939528F1FAE}"/>
              </a:ext>
            </a:extLst>
          </p:cNvPr>
          <p:cNvSpPr txBox="1"/>
          <p:nvPr/>
        </p:nvSpPr>
        <p:spPr>
          <a:xfrm>
            <a:off x="782616" y="1199702"/>
            <a:ext cx="10876577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2400" b="1">
                <a:latin typeface="Calibri Light"/>
                <a:cs typeface="Calibri Light"/>
              </a:rPr>
              <a:t>Are </a:t>
            </a:r>
            <a:r>
              <a:rPr lang="de-DE" sz="2400" b="1" err="1">
                <a:latin typeface="Calibri Light"/>
                <a:cs typeface="Calibri Light"/>
              </a:rPr>
              <a:t>you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willing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to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participate</a:t>
            </a:r>
            <a:r>
              <a:rPr lang="de-DE" sz="2400" b="1">
                <a:latin typeface="Calibri Light"/>
                <a:cs typeface="Calibri Light"/>
              </a:rPr>
              <a:t> in </a:t>
            </a:r>
            <a:r>
              <a:rPr lang="de-DE" sz="2400" b="1" err="1">
                <a:latin typeface="Calibri Light"/>
                <a:cs typeface="Calibri Light"/>
              </a:rPr>
              <a:t>promoting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the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physical</a:t>
            </a:r>
            <a:r>
              <a:rPr lang="de-DE" sz="2400" b="1">
                <a:latin typeface="Calibri Light"/>
                <a:cs typeface="Calibri Light"/>
              </a:rPr>
              <a:t> and mental </a:t>
            </a:r>
            <a:r>
              <a:rPr lang="de-DE" sz="2400" b="1" err="1">
                <a:latin typeface="Calibri Light"/>
                <a:cs typeface="Calibri Light"/>
              </a:rPr>
              <a:t>health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of</a:t>
            </a:r>
            <a:r>
              <a:rPr lang="de-DE" sz="2400" b="1">
                <a:latin typeface="Calibri Light"/>
                <a:cs typeface="Calibri Light"/>
              </a:rPr>
              <a:t> </a:t>
            </a:r>
            <a:r>
              <a:rPr lang="de-DE" sz="2400" b="1" err="1">
                <a:latin typeface="Calibri Light"/>
                <a:cs typeface="Calibri Light"/>
              </a:rPr>
              <a:t>children</a:t>
            </a:r>
            <a:r>
              <a:rPr lang="de-DE" sz="2400" b="1">
                <a:latin typeface="Calibri Light"/>
                <a:cs typeface="Calibri Light"/>
              </a:rPr>
              <a:t> and </a:t>
            </a:r>
            <a:r>
              <a:rPr lang="de-DE" sz="2400" b="1" err="1">
                <a:latin typeface="Calibri Light"/>
                <a:cs typeface="Calibri Light"/>
              </a:rPr>
              <a:t>adolescents</a:t>
            </a:r>
            <a:r>
              <a:rPr lang="de-DE" sz="2400" b="1">
                <a:latin typeface="Calibri Light"/>
                <a:cs typeface="Calibri Light"/>
              </a:rPr>
              <a:t> in </a:t>
            </a:r>
            <a:r>
              <a:rPr lang="de-DE" sz="2400" b="1" err="1">
                <a:latin typeface="Calibri Light"/>
                <a:cs typeface="Calibri Light"/>
              </a:rPr>
              <a:t>Switzerland</a:t>
            </a:r>
            <a:r>
              <a:rPr lang="de-DE" sz="2400" b="1">
                <a:latin typeface="Calibri Light"/>
                <a:cs typeface="Calibri Light"/>
              </a:rPr>
              <a:t>?</a:t>
            </a:r>
            <a:endParaRPr lang="de-DE"/>
          </a:p>
        </p:txBody>
      </p:sp>
      <p:pic>
        <p:nvPicPr>
          <p:cNvPr id="21" name="Image 20" descr="Une image contenant habits, personne, Visage humain, fille&#10;&#10;Description générée automatiquement">
            <a:extLst>
              <a:ext uri="{FF2B5EF4-FFF2-40B4-BE49-F238E27FC236}">
                <a16:creationId xmlns:a16="http://schemas.microsoft.com/office/drawing/2014/main" id="{197CDCD3-40B4-AAF9-E07B-FAE0256EB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612" y="2353778"/>
            <a:ext cx="6252776" cy="4168517"/>
          </a:xfrm>
          <a:prstGeom prst="rect">
            <a:avLst/>
          </a:prstGeom>
        </p:spPr>
      </p:pic>
      <p:pic>
        <p:nvPicPr>
          <p:cNvPr id="7" name="Grafik 8">
            <a:extLst>
              <a:ext uri="{FF2B5EF4-FFF2-40B4-BE49-F238E27FC236}">
                <a16:creationId xmlns:a16="http://schemas.microsoft.com/office/drawing/2014/main" id="{4127AD07-3CF6-59F6-A236-69B97C1C9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0021" y="5627535"/>
            <a:ext cx="1332471" cy="63328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6D2F189-24DE-1B50-86FA-C6F9D6410485}"/>
              </a:ext>
            </a:extLst>
          </p:cNvPr>
          <p:cNvSpPr/>
          <p:nvPr/>
        </p:nvSpPr>
        <p:spPr>
          <a:xfrm>
            <a:off x="782616" y="3415856"/>
            <a:ext cx="1613743" cy="7777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058AFD5-755D-850C-16E4-A66E17BFA53B}"/>
              </a:ext>
            </a:extLst>
          </p:cNvPr>
          <p:cNvSpPr txBox="1"/>
          <p:nvPr/>
        </p:nvSpPr>
        <p:spPr>
          <a:xfrm>
            <a:off x="3116606" y="5631080"/>
            <a:ext cx="2086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>
                <a:solidFill>
                  <a:schemeClr val="bg1"/>
                </a:solidFill>
              </a:rPr>
              <a:t>Partner Logo</a:t>
            </a:r>
          </a:p>
        </p:txBody>
      </p:sp>
    </p:spTree>
    <p:extLst>
      <p:ext uri="{BB962C8B-B14F-4D97-AF65-F5344CB8AC3E}">
        <p14:creationId xmlns:p14="http://schemas.microsoft.com/office/powerpoint/2010/main" val="249420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7733F5-AA39-6AFE-9BAB-338010E1E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>
                <a:latin typeface="Corporate S"/>
                <a:cs typeface="Calibri Light"/>
              </a:rPr>
              <a:t>Shake </a:t>
            </a:r>
            <a:r>
              <a:rPr lang="de-DE" sz="3500" err="1">
                <a:latin typeface="Corporate S"/>
                <a:cs typeface="Calibri Light"/>
              </a:rPr>
              <a:t>hands</a:t>
            </a:r>
            <a:r>
              <a:rPr lang="de-DE" sz="3500">
                <a:latin typeface="Corporate S"/>
                <a:cs typeface="Calibri Light"/>
              </a:rPr>
              <a:t> </a:t>
            </a:r>
            <a:r>
              <a:rPr lang="de-DE" sz="3500" err="1">
                <a:latin typeface="Corporate S"/>
                <a:cs typeface="Calibri Light"/>
              </a:rPr>
              <a:t>with</a:t>
            </a:r>
            <a:r>
              <a:rPr lang="de-DE" sz="3500">
                <a:latin typeface="Corporate S"/>
                <a:cs typeface="Calibri Light"/>
              </a:rPr>
              <a:t> IdéeSport...</a:t>
            </a:r>
            <a:endParaRPr lang="de-DE" sz="3500">
              <a:latin typeface="Corporate S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ACFFA32D-5B7C-29A9-5866-E4E5EB31AE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8427" y="1622213"/>
            <a:ext cx="5696837" cy="378867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291883-F9E2-5243-B961-A043A9073F37}"/>
              </a:ext>
            </a:extLst>
          </p:cNvPr>
          <p:cNvSpPr txBox="1"/>
          <p:nvPr/>
        </p:nvSpPr>
        <p:spPr>
          <a:xfrm>
            <a:off x="764849" y="1811707"/>
            <a:ext cx="4808434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>
                <a:latin typeface="Corporate S"/>
                <a:cs typeface="Segoe UI"/>
              </a:rPr>
              <a:t>so </a:t>
            </a:r>
            <a:r>
              <a:rPr lang="de-CH" sz="2000" err="1">
                <a:latin typeface="Corporate S"/>
                <a:cs typeface="Segoe UI"/>
              </a:rPr>
              <a:t>that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young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people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expand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competencies</a:t>
            </a:r>
            <a:endParaRPr lang="de-CH" sz="2000">
              <a:latin typeface="Corporate S"/>
              <a:cs typeface="Segoe U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err="1">
                <a:latin typeface="Corporate S"/>
                <a:cs typeface="Segoe UI"/>
              </a:rPr>
              <a:t>gain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confidence</a:t>
            </a:r>
            <a:r>
              <a:rPr lang="de-CH" sz="2000">
                <a:latin typeface="Corporate S"/>
                <a:cs typeface="Segoe UI"/>
              </a:rPr>
              <a:t> in </a:t>
            </a:r>
            <a:r>
              <a:rPr lang="de-CH" sz="2000" err="1">
                <a:latin typeface="Corporate S"/>
                <a:cs typeface="Segoe UI"/>
              </a:rPr>
              <a:t>their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abilities</a:t>
            </a:r>
            <a:endParaRPr lang="de-CH" sz="2000">
              <a:latin typeface="Corporate S"/>
              <a:cs typeface="Segoe U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err="1">
                <a:latin typeface="Corporate S"/>
                <a:cs typeface="Segoe UI"/>
              </a:rPr>
              <a:t>take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responsibility</a:t>
            </a:r>
            <a:r>
              <a:rPr lang="de-CH" sz="2000">
                <a:latin typeface="Corporate S"/>
                <a:cs typeface="Segoe UI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>
                <a:latin typeface="Corporate S"/>
                <a:cs typeface="Segoe UI"/>
              </a:rPr>
              <a:t>and </a:t>
            </a:r>
            <a:r>
              <a:rPr lang="de-CH" sz="2000" err="1">
                <a:latin typeface="Corporate S"/>
                <a:cs typeface="Segoe UI"/>
              </a:rPr>
              <a:t>to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advocate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for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their</a:t>
            </a:r>
            <a:r>
              <a:rPr lang="de-CH" sz="2000">
                <a:latin typeface="Corporate S"/>
                <a:cs typeface="Segoe UI"/>
              </a:rPr>
              <a:t> </a:t>
            </a:r>
            <a:r>
              <a:rPr lang="de-CH" sz="2000" err="1">
                <a:latin typeface="Corporate S"/>
                <a:cs typeface="Segoe UI"/>
              </a:rPr>
              <a:t>concerns</a:t>
            </a:r>
            <a:r>
              <a:rPr lang="de-CH" sz="2000">
                <a:latin typeface="Corporate S"/>
                <a:cs typeface="Segoe UI"/>
              </a:rPr>
              <a:t>.</a:t>
            </a:r>
            <a:endParaRPr lang="de-CH" sz="2800">
              <a:latin typeface="Corporate S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812435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                  «Hanging </a:t>
            </a:r>
            <a:r>
              <a:rPr lang="de-CH" sz="3800" b="1" err="1">
                <a:latin typeface="Corporate S"/>
              </a:rPr>
              <a:t>around</a:t>
            </a:r>
            <a:r>
              <a:rPr lang="de-CH" sz="3800" b="1">
                <a:latin typeface="Corporate S"/>
              </a:rPr>
              <a:t>»</a:t>
            </a:r>
            <a:br>
              <a:rPr lang="de-CH" sz="3800" b="1">
                <a:effectLst/>
                <a:latin typeface="Corporate S" pitchFamily="2" charset="77"/>
              </a:rPr>
            </a:br>
            <a:endParaRPr lang="de-DE" sz="3800">
              <a:cs typeface="Calibri"/>
            </a:endParaRPr>
          </a:p>
        </p:txBody>
      </p:sp>
      <p:pic>
        <p:nvPicPr>
          <p:cNvPr id="7" name="Grafik 8" descr="Ein Bild, das draußen, Himmel enthält.&#10;&#10;Beschreibung automatisch generiert.">
            <a:extLst>
              <a:ext uri="{FF2B5EF4-FFF2-40B4-BE49-F238E27FC236}">
                <a16:creationId xmlns:a16="http://schemas.microsoft.com/office/drawing/2014/main" id="{89C0A820-4ABE-86F3-C487-E150AF6EDD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347" y="1934328"/>
            <a:ext cx="3229347" cy="3258102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54F760E-5D8C-2949-CEF0-04C75A450C4B}"/>
              </a:ext>
            </a:extLst>
          </p:cNvPr>
          <p:cNvSpPr txBox="1"/>
          <p:nvPr/>
        </p:nvSpPr>
        <p:spPr>
          <a:xfrm>
            <a:off x="8188758" y="5956914"/>
            <a:ext cx="3853953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96F16171-A6E5-7E18-DD4F-CE0B1687B490}"/>
              </a:ext>
            </a:extLst>
          </p:cNvPr>
          <p:cNvSpPr txBox="1"/>
          <p:nvPr/>
        </p:nvSpPr>
        <p:spPr>
          <a:xfrm>
            <a:off x="1132829" y="1567825"/>
            <a:ext cx="7764594" cy="17763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cs typeface="Calibri"/>
              </a:rPr>
              <a:t>     earlier                                  versus                              today</a:t>
            </a:r>
            <a:endParaRPr lang="de-DE" b="1">
              <a:cs typeface="Calibri" panose="020F0502020204030204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  <p:pic>
        <p:nvPicPr>
          <p:cNvPr id="2" name="Grafik 4" descr="Ein Bild, das Person, Sitzen, Wand, Im Haus enthält.&#10;&#10;Beschreibung automatisch generiert.">
            <a:extLst>
              <a:ext uri="{FF2B5EF4-FFF2-40B4-BE49-F238E27FC236}">
                <a16:creationId xmlns:a16="http://schemas.microsoft.com/office/drawing/2014/main" id="{7ABC13CA-D0BF-F9D0-FEA5-B139E43A5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420" y="1979078"/>
            <a:ext cx="5715000" cy="32122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9AEB6367-3791-F396-DA7E-C9726B5F54A0}"/>
              </a:ext>
            </a:extLst>
          </p:cNvPr>
          <p:cNvSpPr txBox="1"/>
          <p:nvPr/>
        </p:nvSpPr>
        <p:spPr>
          <a:xfrm>
            <a:off x="597369" y="5583771"/>
            <a:ext cx="11729053" cy="15081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>
                <a:cs typeface="Calibri"/>
              </a:rPr>
              <a:t>This has serious effects on health (overweight, psychological problems, etc.)</a:t>
            </a:r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  <a:p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3953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182D27-9339-8B28-7748-DA46F5C4E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00" b="1">
                <a:latin typeface="Corporate S"/>
                <a:cs typeface="Calibri Light"/>
              </a:rPr>
              <a:t>More difficult entry into the labor market and the adult world</a:t>
            </a:r>
            <a:endParaRPr lang="en-US">
              <a:latin typeface="Corporate S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8FAE403-564A-F5A6-E1EB-815A8C8E6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774" y="1826581"/>
            <a:ext cx="6075091" cy="4054992"/>
          </a:xfrm>
          <a:prstGeom prst="rect">
            <a:avLst/>
          </a:prstGeom>
        </p:spPr>
      </p:pic>
      <p:sp>
        <p:nvSpPr>
          <p:cNvPr id="6" name="Stern: 16 Zacken 11">
            <a:extLst>
              <a:ext uri="{FF2B5EF4-FFF2-40B4-BE49-F238E27FC236}">
                <a16:creationId xmlns:a16="http://schemas.microsoft.com/office/drawing/2014/main" id="{EB74D359-95A9-6071-D7E6-210030DCC231}"/>
              </a:ext>
            </a:extLst>
          </p:cNvPr>
          <p:cNvSpPr/>
          <p:nvPr/>
        </p:nvSpPr>
        <p:spPr>
          <a:xfrm>
            <a:off x="184054" y="1689100"/>
            <a:ext cx="3335547" cy="2214112"/>
          </a:xfrm>
          <a:prstGeom prst="star16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n-US">
                <a:solidFill>
                  <a:srgbClr val="202124"/>
                </a:solidFill>
                <a:ea typeface="+mn-lt"/>
                <a:cs typeface="+mn-lt"/>
              </a:rPr>
              <a:t>The transition from school to vocational education is complex and challenging.</a:t>
            </a:r>
          </a:p>
        </p:txBody>
      </p:sp>
      <p:sp>
        <p:nvSpPr>
          <p:cNvPr id="7" name="Stern: 16 Zacken 11">
            <a:extLst>
              <a:ext uri="{FF2B5EF4-FFF2-40B4-BE49-F238E27FC236}">
                <a16:creationId xmlns:a16="http://schemas.microsoft.com/office/drawing/2014/main" id="{F4934B2C-98E7-299F-2F17-F695F33F9189}"/>
              </a:ext>
            </a:extLst>
          </p:cNvPr>
          <p:cNvSpPr/>
          <p:nvPr/>
        </p:nvSpPr>
        <p:spPr>
          <a:xfrm>
            <a:off x="2487146" y="2895481"/>
            <a:ext cx="5244109" cy="2214112"/>
          </a:xfrm>
          <a:prstGeom prst="star16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rgbClr val="202124"/>
                </a:solidFill>
                <a:ea typeface="+mn-lt"/>
                <a:cs typeface="+mn-lt"/>
              </a:rPr>
              <a:t>The consequences: Orientation difficulties and excessive demands; especially for young people from disadvantaged families or with learning difficulties.</a:t>
            </a:r>
            <a:endParaRPr lang="en-US">
              <a:cs typeface="Calibri"/>
            </a:endParaRPr>
          </a:p>
        </p:txBody>
      </p:sp>
      <p:sp>
        <p:nvSpPr>
          <p:cNvPr id="8" name="Stern: 16 Zacken 11">
            <a:extLst>
              <a:ext uri="{FF2B5EF4-FFF2-40B4-BE49-F238E27FC236}">
                <a16:creationId xmlns:a16="http://schemas.microsoft.com/office/drawing/2014/main" id="{0B41FD39-463D-F532-E7B3-44ADF6DDDD28}"/>
              </a:ext>
            </a:extLst>
          </p:cNvPr>
          <p:cNvSpPr/>
          <p:nvPr/>
        </p:nvSpPr>
        <p:spPr>
          <a:xfrm>
            <a:off x="236753" y="4212959"/>
            <a:ext cx="3314184" cy="2214112"/>
          </a:xfrm>
          <a:prstGeom prst="star16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rgbClr val="202124"/>
                </a:solidFill>
                <a:ea typeface="+mn-lt"/>
                <a:cs typeface="+mn-lt"/>
              </a:rPr>
              <a:t>30 percent of 16- to 24-year-olds are emotionally exhausted.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801D42-154C-4B2F-85C1-C23726B24472}"/>
              </a:ext>
            </a:extLst>
          </p:cNvPr>
          <p:cNvSpPr txBox="1"/>
          <p:nvPr/>
        </p:nvSpPr>
        <p:spPr>
          <a:xfrm>
            <a:off x="5739924" y="6266915"/>
            <a:ext cx="568295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>
                <a:cs typeface="Calibri"/>
              </a:rPr>
              <a:t>Quelle: </a:t>
            </a:r>
            <a:r>
              <a:rPr lang="en-US" sz="1400" err="1">
                <a:cs typeface="Calibri"/>
              </a:rPr>
              <a:t>Gesundheitsförderung</a:t>
            </a:r>
            <a:r>
              <a:rPr lang="en-US" sz="1400">
                <a:cs typeface="Calibri"/>
              </a:rPr>
              <a:t> Schweiz</a:t>
            </a:r>
          </a:p>
        </p:txBody>
      </p:sp>
    </p:spTree>
    <p:extLst>
      <p:ext uri="{BB962C8B-B14F-4D97-AF65-F5344CB8AC3E}">
        <p14:creationId xmlns:p14="http://schemas.microsoft.com/office/powerpoint/2010/main" val="323359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 err="1">
                <a:latin typeface="Corporate S"/>
              </a:rPr>
              <a:t>Foundation</a:t>
            </a:r>
            <a:r>
              <a:rPr lang="de-CH" sz="3800" b="1">
                <a:latin typeface="Corporate S"/>
              </a:rPr>
              <a:t> IdéeSport</a:t>
            </a:r>
            <a:br>
              <a:rPr lang="de-CH" sz="3800" b="1">
                <a:effectLst/>
                <a:latin typeface="Corporate S" pitchFamily="2" charset="77"/>
              </a:rPr>
            </a:br>
            <a:endParaRPr lang="de-DE" sz="380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EF03335-0A2D-F13F-3FA1-21FB1A6948EB}"/>
              </a:ext>
            </a:extLst>
          </p:cNvPr>
          <p:cNvSpPr txBox="1"/>
          <p:nvPr/>
        </p:nvSpPr>
        <p:spPr>
          <a:xfrm>
            <a:off x="782617" y="1711625"/>
            <a:ext cx="6484180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err="1">
                <a:latin typeface="Arial"/>
                <a:cs typeface="Arial"/>
              </a:rPr>
              <a:t>We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have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been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opening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vacant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sports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halls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for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children</a:t>
            </a:r>
            <a:r>
              <a:rPr lang="de-CH">
                <a:latin typeface="Arial"/>
                <a:cs typeface="Arial"/>
              </a:rPr>
              <a:t> and </a:t>
            </a:r>
            <a:r>
              <a:rPr lang="de-CH" err="1">
                <a:latin typeface="Arial"/>
                <a:cs typeface="Arial"/>
              </a:rPr>
              <a:t>young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people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since</a:t>
            </a:r>
            <a:r>
              <a:rPr lang="de-CH">
                <a:latin typeface="Arial"/>
                <a:cs typeface="Arial"/>
              </a:rPr>
              <a:t> 1999. </a:t>
            </a:r>
          </a:p>
          <a:p>
            <a:endParaRPr lang="de-CH">
              <a:latin typeface="Arial"/>
              <a:cs typeface="Arial"/>
            </a:endParaRPr>
          </a:p>
          <a:p>
            <a:r>
              <a:rPr lang="de-CH">
                <a:latin typeface="Arial"/>
                <a:cs typeface="Arial"/>
              </a:rPr>
              <a:t>Low-</a:t>
            </a:r>
            <a:r>
              <a:rPr lang="de-CH" err="1">
                <a:latin typeface="Arial"/>
                <a:cs typeface="Arial"/>
              </a:rPr>
              <a:t>threshold</a:t>
            </a:r>
            <a:r>
              <a:rPr lang="de-CH">
                <a:latin typeface="Arial"/>
                <a:cs typeface="Arial"/>
              </a:rPr>
              <a:t> and </a:t>
            </a:r>
            <a:r>
              <a:rPr lang="de-CH" err="1">
                <a:latin typeface="Arial"/>
                <a:cs typeface="Arial"/>
              </a:rPr>
              <a:t>regular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meeting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places</a:t>
            </a:r>
            <a:r>
              <a:rPr lang="de-CH">
                <a:latin typeface="Arial"/>
                <a:cs typeface="Arial"/>
              </a:rPr>
              <a:t>, </a:t>
            </a:r>
            <a:r>
              <a:rPr lang="de-CH" err="1">
                <a:latin typeface="Arial"/>
                <a:cs typeface="Arial"/>
              </a:rPr>
              <a:t>for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movement</a:t>
            </a:r>
            <a:r>
              <a:rPr lang="de-CH">
                <a:latin typeface="Arial"/>
                <a:cs typeface="Arial"/>
              </a:rPr>
              <a:t> and </a:t>
            </a:r>
            <a:r>
              <a:rPr lang="de-CH" err="1">
                <a:latin typeface="Arial"/>
                <a:cs typeface="Arial"/>
              </a:rPr>
              <a:t>encounter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projects</a:t>
            </a:r>
            <a:r>
              <a:rPr lang="de-CH">
                <a:latin typeface="Arial"/>
                <a:cs typeface="Arial"/>
              </a:rPr>
              <a:t>.</a:t>
            </a:r>
          </a:p>
          <a:p>
            <a:endParaRPr lang="de-CH">
              <a:latin typeface="Arial"/>
              <a:cs typeface="Arial"/>
            </a:endParaRPr>
          </a:p>
          <a:p>
            <a:r>
              <a:rPr lang="de-CH">
                <a:latin typeface="Arial"/>
                <a:cs typeface="Arial"/>
              </a:rPr>
              <a:t>Different </a:t>
            </a:r>
            <a:r>
              <a:rPr lang="de-CH" err="1">
                <a:latin typeface="Arial"/>
                <a:cs typeface="Arial"/>
              </a:rPr>
              <a:t>programs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for</a:t>
            </a:r>
            <a:r>
              <a:rPr lang="de-CH">
                <a:latin typeface="Arial"/>
                <a:cs typeface="Arial"/>
              </a:rPr>
              <a:t> all </a:t>
            </a:r>
            <a:r>
              <a:rPr lang="de-CH" err="1">
                <a:latin typeface="Arial"/>
                <a:cs typeface="Arial"/>
              </a:rPr>
              <a:t>ages</a:t>
            </a:r>
            <a:endParaRPr lang="de-CH">
              <a:latin typeface="Arial"/>
              <a:cs typeface="Arial"/>
            </a:endParaRPr>
          </a:p>
          <a:p>
            <a:endParaRPr lang="de-CH">
              <a:latin typeface="Arial"/>
              <a:cs typeface="Arial"/>
            </a:endParaRPr>
          </a:p>
          <a:p>
            <a:r>
              <a:rPr lang="de-CH">
                <a:latin typeface="Arial"/>
                <a:cs typeface="Arial"/>
              </a:rPr>
              <a:t>Led </a:t>
            </a:r>
            <a:r>
              <a:rPr lang="de-CH" err="1">
                <a:latin typeface="Arial"/>
                <a:cs typeface="Arial"/>
              </a:rPr>
              <a:t>by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specially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trained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youth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coaches</a:t>
            </a:r>
            <a:endParaRPr lang="de-CH">
              <a:latin typeface="Arial"/>
              <a:cs typeface="Arial"/>
            </a:endParaRPr>
          </a:p>
          <a:p>
            <a:endParaRPr lang="de-CH">
              <a:latin typeface="Arial"/>
              <a:cs typeface="Arial"/>
            </a:endParaRPr>
          </a:p>
          <a:p>
            <a:r>
              <a:rPr lang="de-CH">
                <a:latin typeface="Arial"/>
                <a:cs typeface="Arial"/>
              </a:rPr>
              <a:t>-&gt; Promotion </a:t>
            </a:r>
            <a:r>
              <a:rPr lang="de-CH" err="1">
                <a:latin typeface="Arial"/>
                <a:cs typeface="Arial"/>
              </a:rPr>
              <a:t>of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health</a:t>
            </a:r>
            <a:r>
              <a:rPr lang="de-CH">
                <a:latin typeface="Arial"/>
                <a:cs typeface="Arial"/>
              </a:rPr>
              <a:t>, </a:t>
            </a:r>
            <a:r>
              <a:rPr lang="de-CH" err="1">
                <a:latin typeface="Arial"/>
                <a:cs typeface="Arial"/>
              </a:rPr>
              <a:t>equal</a:t>
            </a:r>
            <a:r>
              <a:rPr lang="de-CH">
                <a:latin typeface="Arial"/>
                <a:cs typeface="Arial"/>
              </a:rPr>
              <a:t> </a:t>
            </a:r>
            <a:r>
              <a:rPr lang="de-CH" err="1">
                <a:latin typeface="Arial"/>
                <a:cs typeface="Arial"/>
              </a:rPr>
              <a:t>opportunities</a:t>
            </a:r>
            <a:r>
              <a:rPr lang="de-CH">
                <a:latin typeface="Arial"/>
                <a:cs typeface="Arial"/>
              </a:rPr>
              <a:t>, </a:t>
            </a:r>
            <a:r>
              <a:rPr lang="de-CH" err="1">
                <a:latin typeface="Arial"/>
                <a:cs typeface="Arial"/>
              </a:rPr>
              <a:t>prevention</a:t>
            </a:r>
            <a:r>
              <a:rPr lang="de-CH">
                <a:latin typeface="Arial"/>
                <a:cs typeface="Arial"/>
              </a:rPr>
              <a:t> and </a:t>
            </a:r>
            <a:r>
              <a:rPr lang="de-CH" err="1">
                <a:latin typeface="Arial"/>
                <a:cs typeface="Arial"/>
              </a:rPr>
              <a:t>integration</a:t>
            </a:r>
            <a:endParaRPr lang="de-CH"/>
          </a:p>
        </p:txBody>
      </p:sp>
      <p:pic>
        <p:nvPicPr>
          <p:cNvPr id="4" name="Grafik 4" descr="Ein Bild, das Person, Boden, Kind, Gruppe enthält.&#10;&#10;Beschreibung automatisch generiert.">
            <a:extLst>
              <a:ext uri="{FF2B5EF4-FFF2-40B4-BE49-F238E27FC236}">
                <a16:creationId xmlns:a16="http://schemas.microsoft.com/office/drawing/2014/main" id="{45125A3E-A3A3-C588-0CDF-1785F46055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5494" y="4037438"/>
            <a:ext cx="3835879" cy="2564368"/>
          </a:xfrm>
          <a:prstGeom prst="rect">
            <a:avLst/>
          </a:prstGeom>
        </p:spPr>
      </p:pic>
      <p:pic>
        <p:nvPicPr>
          <p:cNvPr id="5" name="Grafik 5">
            <a:extLst>
              <a:ext uri="{FF2B5EF4-FFF2-40B4-BE49-F238E27FC236}">
                <a16:creationId xmlns:a16="http://schemas.microsoft.com/office/drawing/2014/main" id="{FE06CBD0-9F6E-3957-0072-4BE41636FB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8022" y="265762"/>
            <a:ext cx="2455653" cy="355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34724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126188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IdéeSport in </a:t>
            </a:r>
            <a:r>
              <a:rPr lang="de-CH" sz="3800" b="1" err="1">
                <a:latin typeface="Corporate S"/>
              </a:rPr>
              <a:t>numbers</a:t>
            </a:r>
            <a:br>
              <a:rPr lang="de-CH" sz="3800" b="1">
                <a:effectLst/>
                <a:latin typeface="Corporate S" pitchFamily="2" charset="77"/>
              </a:rPr>
            </a:br>
            <a:endParaRPr lang="de-DE" sz="3800">
              <a:cs typeface="Calibri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1E067BE-8AD7-2A81-89ED-047AAA0989A7}"/>
              </a:ext>
            </a:extLst>
          </p:cNvPr>
          <p:cNvSpPr txBox="1"/>
          <p:nvPr/>
        </p:nvSpPr>
        <p:spPr>
          <a:xfrm>
            <a:off x="-2894206" y="3721486"/>
            <a:ext cx="9410865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de-CH" sz="3200">
              <a:ea typeface="+mn-lt"/>
              <a:cs typeface="+mn-lt"/>
            </a:endParaRPr>
          </a:p>
          <a:p>
            <a:endParaRPr lang="de-CH" sz="3200">
              <a:ea typeface="+mn-lt"/>
              <a:cs typeface="+mn-lt"/>
            </a:endParaRPr>
          </a:p>
          <a:p>
            <a:endParaRPr lang="de-DE" sz="3200">
              <a:ea typeface="+mn-lt"/>
              <a:cs typeface="Calibri"/>
            </a:endParaRPr>
          </a:p>
          <a:p>
            <a:pPr marL="457200" indent="-457200">
              <a:buFontTx/>
              <a:buChar char="-"/>
            </a:pPr>
            <a:endParaRPr lang="de-CH" sz="3200">
              <a:ea typeface="+mn-lt"/>
              <a:cs typeface="+mn-lt"/>
            </a:endParaRPr>
          </a:p>
        </p:txBody>
      </p:sp>
      <p:sp>
        <p:nvSpPr>
          <p:cNvPr id="5" name="ZoneTexte 1">
            <a:extLst>
              <a:ext uri="{FF2B5EF4-FFF2-40B4-BE49-F238E27FC236}">
                <a16:creationId xmlns:a16="http://schemas.microsoft.com/office/drawing/2014/main" id="{628CC0C3-92BE-F502-A293-AFFEE31F52B3}"/>
              </a:ext>
            </a:extLst>
          </p:cNvPr>
          <p:cNvSpPr txBox="1"/>
          <p:nvPr/>
        </p:nvSpPr>
        <p:spPr>
          <a:xfrm>
            <a:off x="6331306" y="1740186"/>
            <a:ext cx="3867500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sz="2800">
                <a:latin typeface="Arial"/>
                <a:cs typeface="Arial"/>
              </a:rPr>
              <a:t>175 </a:t>
            </a:r>
            <a:r>
              <a:rPr lang="de-CH" sz="2800" err="1">
                <a:latin typeface="Arial"/>
                <a:cs typeface="Arial"/>
              </a:rPr>
              <a:t>locations</a:t>
            </a:r>
            <a:endParaRPr lang="de-CH" sz="2800">
              <a:latin typeface="Arial"/>
              <a:cs typeface="Arial"/>
            </a:endParaRPr>
          </a:p>
          <a:p>
            <a:r>
              <a:rPr lang="de-CH" sz="2800">
                <a:latin typeface="Arial"/>
                <a:cs typeface="Arial"/>
              </a:rPr>
              <a:t>3'500 </a:t>
            </a:r>
            <a:r>
              <a:rPr lang="de-CH" sz="2800" err="1">
                <a:latin typeface="Arial"/>
                <a:cs typeface="Arial"/>
              </a:rPr>
              <a:t>events</a:t>
            </a:r>
            <a:endParaRPr lang="de-CH" sz="2800">
              <a:latin typeface="Arial"/>
              <a:cs typeface="Arial"/>
            </a:endParaRPr>
          </a:p>
          <a:p>
            <a:r>
              <a:rPr lang="de-CH" sz="2800">
                <a:latin typeface="Arial"/>
                <a:cs typeface="Arial"/>
              </a:rPr>
              <a:t>20 </a:t>
            </a:r>
            <a:r>
              <a:rPr lang="de-CH" sz="2800" err="1">
                <a:latin typeface="Arial"/>
                <a:cs typeface="Arial"/>
              </a:rPr>
              <a:t>cantons</a:t>
            </a:r>
            <a:endParaRPr lang="de-CH" sz="2800">
              <a:cs typeface="Calibri"/>
            </a:endParaRPr>
          </a:p>
        </p:txBody>
      </p:sp>
      <p:sp>
        <p:nvSpPr>
          <p:cNvPr id="6" name="ZoneTexte 1">
            <a:extLst>
              <a:ext uri="{FF2B5EF4-FFF2-40B4-BE49-F238E27FC236}">
                <a16:creationId xmlns:a16="http://schemas.microsoft.com/office/drawing/2014/main" id="{35C6E57E-F959-7FCD-B895-76451A719D07}"/>
              </a:ext>
            </a:extLst>
          </p:cNvPr>
          <p:cNvSpPr txBox="1"/>
          <p:nvPr/>
        </p:nvSpPr>
        <p:spPr>
          <a:xfrm>
            <a:off x="1513725" y="4969457"/>
            <a:ext cx="5664669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sz="2800">
                <a:latin typeface="Arial"/>
                <a:cs typeface="Arial"/>
              </a:rPr>
              <a:t>Over 128'000 </a:t>
            </a:r>
            <a:r>
              <a:rPr lang="de-CH" sz="2800" err="1">
                <a:latin typeface="Arial"/>
                <a:cs typeface="Arial"/>
              </a:rPr>
              <a:t>participations</a:t>
            </a:r>
            <a:r>
              <a:rPr lang="de-CH" sz="2800">
                <a:latin typeface="Arial"/>
                <a:cs typeface="Arial"/>
              </a:rPr>
              <a:t> &amp; </a:t>
            </a:r>
          </a:p>
          <a:p>
            <a:r>
              <a:rPr lang="de-CH" sz="2800">
                <a:latin typeface="Arial"/>
                <a:cs typeface="Arial"/>
              </a:rPr>
              <a:t>16'000 </a:t>
            </a:r>
            <a:r>
              <a:rPr lang="de-CH" sz="2800" err="1">
                <a:latin typeface="Arial"/>
                <a:cs typeface="Arial"/>
              </a:rPr>
              <a:t>coaching</a:t>
            </a:r>
            <a:r>
              <a:rPr lang="de-CH" sz="2800">
                <a:latin typeface="Arial"/>
                <a:cs typeface="Arial"/>
              </a:rPr>
              <a:t> </a:t>
            </a:r>
            <a:r>
              <a:rPr lang="de-CH" sz="2800" err="1">
                <a:latin typeface="Arial"/>
                <a:cs typeface="Arial"/>
              </a:rPr>
              <a:t>assignments</a:t>
            </a:r>
            <a:r>
              <a:rPr lang="de-CH" sz="2800">
                <a:latin typeface="Arial"/>
                <a:cs typeface="Arial"/>
              </a:rPr>
              <a:t> per </a:t>
            </a:r>
            <a:r>
              <a:rPr lang="de-CH" sz="2800" err="1">
                <a:latin typeface="Arial"/>
                <a:cs typeface="Arial"/>
              </a:rPr>
              <a:t>year</a:t>
            </a:r>
            <a:endParaRPr lang="de-CH" sz="2800">
              <a:cs typeface="Calibri"/>
            </a:endParaRPr>
          </a:p>
        </p:txBody>
      </p:sp>
      <p:pic>
        <p:nvPicPr>
          <p:cNvPr id="4" name="Grafik 6" descr="Ein Bild, das Person, Menschen, Gruppe, Menschenmenge enthält.&#10;&#10;Beschreibung automatisch generiert.">
            <a:extLst>
              <a:ext uri="{FF2B5EF4-FFF2-40B4-BE49-F238E27FC236}">
                <a16:creationId xmlns:a16="http://schemas.microsoft.com/office/drawing/2014/main" id="{4C0FB477-648C-7858-477A-407A87B30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068" y="3959800"/>
            <a:ext cx="3771017" cy="2510080"/>
          </a:xfrm>
          <a:prstGeom prst="rect">
            <a:avLst/>
          </a:prstGeom>
        </p:spPr>
      </p:pic>
      <p:pic>
        <p:nvPicPr>
          <p:cNvPr id="7" name="Grafik 8" descr="Ein Bild, das Karte enthält.&#10;&#10;Beschreibung automatisch generiert.">
            <a:extLst>
              <a:ext uri="{FF2B5EF4-FFF2-40B4-BE49-F238E27FC236}">
                <a16:creationId xmlns:a16="http://schemas.microsoft.com/office/drawing/2014/main" id="{DB762D85-5EFD-46D4-8901-A613131611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2559" y="1605690"/>
            <a:ext cx="4937668" cy="286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4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691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effectLst/>
                <a:latin typeface="Corporate S"/>
              </a:rPr>
              <a:t>Topics </a:t>
            </a:r>
            <a:r>
              <a:rPr lang="de-CH" sz="3800" b="1" err="1">
                <a:effectLst/>
                <a:latin typeface="Corporate S"/>
              </a:rPr>
              <a:t>overview</a:t>
            </a:r>
            <a:endParaRPr lang="de-DE" sz="3800"/>
          </a:p>
        </p:txBody>
      </p:sp>
      <p:pic>
        <p:nvPicPr>
          <p:cNvPr id="7" name="Grafik 8" descr="Ein Bild, das Kind, Person, Junge enthält.&#10;&#10;Beschreibung automatisch generiert.">
            <a:extLst>
              <a:ext uri="{FF2B5EF4-FFF2-40B4-BE49-F238E27FC236}">
                <a16:creationId xmlns:a16="http://schemas.microsoft.com/office/drawing/2014/main" id="{3463A110-5377-4A2A-F891-28E1EE3122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4035" y="1321279"/>
            <a:ext cx="3620218" cy="243264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682C6C0-D6AE-1EA2-3FB4-2259F6E40B63}"/>
              </a:ext>
            </a:extLst>
          </p:cNvPr>
          <p:cNvSpPr txBox="1"/>
          <p:nvPr/>
        </p:nvSpPr>
        <p:spPr>
          <a:xfrm>
            <a:off x="8149320" y="1394707"/>
            <a:ext cx="22666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>
                <a:cs typeface="Calibri"/>
              </a:rPr>
              <a:t>inclusive </a:t>
            </a:r>
            <a:r>
              <a:rPr lang="de-DE" err="1">
                <a:cs typeface="Calibri"/>
              </a:rPr>
              <a:t>society</a:t>
            </a:r>
            <a:endParaRPr lang="de-DE"/>
          </a:p>
        </p:txBody>
      </p:sp>
      <p:pic>
        <p:nvPicPr>
          <p:cNvPr id="10" name="Grafik 10" descr="Ein Bild, das Person, Im Haus enthält.&#10;&#10;Beschreibung automatisch generiert.">
            <a:extLst>
              <a:ext uri="{FF2B5EF4-FFF2-40B4-BE49-F238E27FC236}">
                <a16:creationId xmlns:a16="http://schemas.microsoft.com/office/drawing/2014/main" id="{E1A8ACE3-3E45-9C5B-C353-942DFC027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09" y="1333259"/>
            <a:ext cx="3663350" cy="2433268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05D88B8C-C7E7-9A9D-47F6-EF9A99805A79}"/>
              </a:ext>
            </a:extLst>
          </p:cNvPr>
          <p:cNvSpPr txBox="1"/>
          <p:nvPr/>
        </p:nvSpPr>
        <p:spPr>
          <a:xfrm>
            <a:off x="175683" y="1406995"/>
            <a:ext cx="22666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strengthened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families</a:t>
            </a:r>
            <a:endParaRPr lang="de-DE"/>
          </a:p>
        </p:txBody>
      </p:sp>
      <p:pic>
        <p:nvPicPr>
          <p:cNvPr id="4" name="Grafik 5" descr="Ein Bild, das Person, Frau enthält.&#10;&#10;Beschreibung automatisch generiert.">
            <a:extLst>
              <a:ext uri="{FF2B5EF4-FFF2-40B4-BE49-F238E27FC236}">
                <a16:creationId xmlns:a16="http://schemas.microsoft.com/office/drawing/2014/main" id="{D0C385EE-4E0E-631E-DBC3-644B67246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2174" y="4013245"/>
            <a:ext cx="3652683" cy="2444865"/>
          </a:xfrm>
          <a:prstGeom prst="rect">
            <a:avLst/>
          </a:prstGeom>
        </p:spPr>
      </p:pic>
      <p:pic>
        <p:nvPicPr>
          <p:cNvPr id="6" name="Grafik 13" descr="Ein Bild, das Person, Im Haus, Tisch enthält.&#10;&#10;Beschreibung automatisch generiert.">
            <a:extLst>
              <a:ext uri="{FF2B5EF4-FFF2-40B4-BE49-F238E27FC236}">
                <a16:creationId xmlns:a16="http://schemas.microsoft.com/office/drawing/2014/main" id="{7D62F7AA-B0EF-7955-B1E4-73887ED35B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7593" y="1334961"/>
            <a:ext cx="3677264" cy="244285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9C057E0D-A675-0E78-5275-010BE4470057}"/>
              </a:ext>
            </a:extLst>
          </p:cNvPr>
          <p:cNvSpPr txBox="1"/>
          <p:nvPr/>
        </p:nvSpPr>
        <p:spPr>
          <a:xfrm>
            <a:off x="4549647" y="5952328"/>
            <a:ext cx="258299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equitable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education</a:t>
            </a:r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56013A8-B2AE-BE9D-BCEA-5663171AE2CF}"/>
              </a:ext>
            </a:extLst>
          </p:cNvPr>
          <p:cNvSpPr txBox="1"/>
          <p:nvPr/>
        </p:nvSpPr>
        <p:spPr>
          <a:xfrm>
            <a:off x="4161458" y="1394706"/>
            <a:ext cx="226669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healthy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youth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772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3138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DE" sz="4000" err="1">
                <a:cs typeface="Calibri"/>
              </a:rPr>
              <a:t>strengthened</a:t>
            </a:r>
            <a:r>
              <a:rPr lang="de-DE" sz="4000">
                <a:cs typeface="Calibri"/>
              </a:rPr>
              <a:t> </a:t>
            </a:r>
            <a:r>
              <a:rPr lang="de-DE" sz="4000" err="1">
                <a:cs typeface="Calibri"/>
              </a:rPr>
              <a:t>families</a:t>
            </a:r>
            <a:endParaRPr lang="de-DE" sz="4000"/>
          </a:p>
        </p:txBody>
      </p:sp>
      <p:pic>
        <p:nvPicPr>
          <p:cNvPr id="5" name="Grafik 10" descr="Ein Bild, das Person, Im Haus enthält.&#10;&#10;Beschreibung automatisch generiert.">
            <a:extLst>
              <a:ext uri="{FF2B5EF4-FFF2-40B4-BE49-F238E27FC236}">
                <a16:creationId xmlns:a16="http://schemas.microsoft.com/office/drawing/2014/main" id="{B45786F3-CA26-7CCE-EB9E-762FDDE44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4351" y="1677173"/>
            <a:ext cx="5834647" cy="387548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AADCF38-6322-7EE8-A1F2-4DB9BE3C59F2}"/>
              </a:ext>
            </a:extLst>
          </p:cNvPr>
          <p:cNvSpPr txBox="1"/>
          <p:nvPr/>
        </p:nvSpPr>
        <p:spPr>
          <a:xfrm>
            <a:off x="782617" y="1982450"/>
            <a:ext cx="6845404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Families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Strengthen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relationship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building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Motivate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children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parents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together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Children: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Variety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possibilities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Promote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friendships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Early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promotion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Parents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persons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Interaction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people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different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backgrounds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Own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free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space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Compatibility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between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family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0429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6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>
                <a:latin typeface="Corporate S"/>
              </a:rPr>
              <a:t>Facts and </a:t>
            </a:r>
            <a:r>
              <a:rPr lang="de-CH" sz="3800" b="1" err="1">
                <a:latin typeface="Corporate S"/>
              </a:rPr>
              <a:t>figures</a:t>
            </a:r>
            <a:r>
              <a:rPr lang="de-CH" sz="3800" b="1">
                <a:latin typeface="Corporate S"/>
              </a:rPr>
              <a:t> «</a:t>
            </a:r>
            <a:r>
              <a:rPr lang="de-CH" sz="3800" b="1" err="1">
                <a:latin typeface="Corporate S"/>
              </a:rPr>
              <a:t>strengthened</a:t>
            </a:r>
            <a:r>
              <a:rPr lang="de-CH" sz="3800" b="1">
                <a:latin typeface="Corporate S"/>
              </a:rPr>
              <a:t> </a:t>
            </a:r>
            <a:r>
              <a:rPr lang="de-CH" sz="3800" b="1" err="1">
                <a:latin typeface="Corporate S"/>
              </a:rPr>
              <a:t>families</a:t>
            </a:r>
            <a:r>
              <a:rPr lang="de-CH" sz="3800" b="1">
                <a:latin typeface="Corporate S"/>
              </a:rPr>
              <a:t>»</a:t>
            </a:r>
            <a:endParaRPr lang="de-DE" sz="380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DC31F6D-DA2B-21EC-76F6-DE1F2FA2B563}"/>
              </a:ext>
            </a:extLst>
          </p:cNvPr>
          <p:cNvSpPr txBox="1"/>
          <p:nvPr/>
        </p:nvSpPr>
        <p:spPr>
          <a:xfrm>
            <a:off x="912175" y="2113576"/>
            <a:ext cx="1038989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err="1">
                <a:cs typeface="Calibri"/>
              </a:rPr>
              <a:t>MiniMove</a:t>
            </a:r>
            <a:r>
              <a:rPr lang="de-DE">
                <a:cs typeface="Calibri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15 </a:t>
            </a:r>
            <a:r>
              <a:rPr lang="de-DE" err="1">
                <a:cs typeface="Calibri"/>
              </a:rPr>
              <a:t>projects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268 </a:t>
            </a:r>
            <a:r>
              <a:rPr lang="de-DE" err="1">
                <a:cs typeface="Calibri"/>
              </a:rPr>
              <a:t>events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6 200 </a:t>
            </a:r>
            <a:r>
              <a:rPr lang="de-DE" err="1">
                <a:cs typeface="Calibri"/>
              </a:rPr>
              <a:t>participating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children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5 700 </a:t>
            </a:r>
            <a:r>
              <a:rPr lang="de-DE" err="1">
                <a:cs typeface="Calibri"/>
              </a:rPr>
              <a:t>participating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adults</a:t>
            </a:r>
            <a:r>
              <a:rPr lang="de-DE">
                <a:cs typeface="Calibri"/>
              </a:rPr>
              <a:t> </a:t>
            </a:r>
            <a:r>
              <a:rPr lang="de-DE" err="1">
                <a:cs typeface="Calibri"/>
              </a:rPr>
              <a:t>caregivers</a:t>
            </a:r>
            <a:endParaRPr lang="de-DE">
              <a:cs typeface="Calibri"/>
            </a:endParaRPr>
          </a:p>
        </p:txBody>
      </p:sp>
      <p:pic>
        <p:nvPicPr>
          <p:cNvPr id="7" name="Grafik 10" descr="Ein Bild, das Person, Im Haus enthält.&#10;&#10;Beschreibung automatisch generiert.">
            <a:extLst>
              <a:ext uri="{FF2B5EF4-FFF2-40B4-BE49-F238E27FC236}">
                <a16:creationId xmlns:a16="http://schemas.microsoft.com/office/drawing/2014/main" id="{53324BDF-A32F-22F8-508C-DCFCB6E8D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6424" y="1816587"/>
            <a:ext cx="5525003" cy="366981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32349FF-ADEF-4EF2-D331-0EAC8ED6BEA0}"/>
              </a:ext>
            </a:extLst>
          </p:cNvPr>
          <p:cNvSpPr txBox="1"/>
          <p:nvPr/>
        </p:nvSpPr>
        <p:spPr>
          <a:xfrm>
            <a:off x="912175" y="4024122"/>
            <a:ext cx="1038989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>
                <a:cs typeface="Calibri"/>
              </a:rPr>
              <a:t>MoveYourSummer: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5 </a:t>
            </a:r>
            <a:r>
              <a:rPr lang="de-DE" err="1">
                <a:cs typeface="Calibri"/>
              </a:rPr>
              <a:t>projects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25 </a:t>
            </a:r>
            <a:r>
              <a:rPr lang="de-DE" err="1">
                <a:cs typeface="Calibri"/>
              </a:rPr>
              <a:t>events</a:t>
            </a:r>
            <a:endParaRPr lang="de-DE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>
                <a:cs typeface="Calibri"/>
              </a:rPr>
              <a:t>1 400 </a:t>
            </a:r>
            <a:r>
              <a:rPr lang="de-DE" err="1">
                <a:cs typeface="Calibri"/>
              </a:rPr>
              <a:t>participations</a:t>
            </a:r>
            <a:endParaRPr lang="de-DE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9676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E7E439-60B9-A39A-3913-8AEA735A0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" y="-92312"/>
            <a:ext cx="12192001" cy="68570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71B6C932-77CA-44DD-F0EA-C2E8C6444F6D}"/>
              </a:ext>
            </a:extLst>
          </p:cNvPr>
          <p:cNvSpPr txBox="1"/>
          <p:nvPr/>
        </p:nvSpPr>
        <p:spPr>
          <a:xfrm>
            <a:off x="782617" y="720327"/>
            <a:ext cx="9410865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de-CH" sz="3800" b="1" err="1">
                <a:latin typeface="Corporate S"/>
              </a:rPr>
              <a:t>healthy</a:t>
            </a:r>
            <a:r>
              <a:rPr lang="de-CH" sz="3800" b="1">
                <a:latin typeface="Corporate S"/>
              </a:rPr>
              <a:t> </a:t>
            </a:r>
            <a:r>
              <a:rPr lang="de-CH" sz="3800" b="1" err="1">
                <a:latin typeface="Corporate S"/>
              </a:rPr>
              <a:t>youth</a:t>
            </a:r>
            <a:endParaRPr lang="de-DE" sz="3800"/>
          </a:p>
        </p:txBody>
      </p:sp>
      <p:pic>
        <p:nvPicPr>
          <p:cNvPr id="29" name="Grafik 13" descr="Ein Bild, das Person, Im Haus, Tisch enthält.&#10;&#10;Beschreibung automatisch generiert.">
            <a:extLst>
              <a:ext uri="{FF2B5EF4-FFF2-40B4-BE49-F238E27FC236}">
                <a16:creationId xmlns:a16="http://schemas.microsoft.com/office/drawing/2014/main" id="{0E7795F9-0C5D-CC26-E714-5C32D8DCD9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641" y="1660024"/>
            <a:ext cx="6030372" cy="402709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412F61D-A654-A016-AC83-BA6DEF465D6D}"/>
              </a:ext>
            </a:extLst>
          </p:cNvPr>
          <p:cNvSpPr txBox="1"/>
          <p:nvPr/>
        </p:nvSpPr>
        <p:spPr>
          <a:xfrm>
            <a:off x="782617" y="2043573"/>
            <a:ext cx="68454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Physical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Prevention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addiction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Movement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promotion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Mental </a:t>
            </a:r>
            <a:r>
              <a:rPr lang="de-DE" sz="1600" b="1" err="1">
                <a:latin typeface="Arial" panose="020B0604020202020204" pitchFamily="34" charset="0"/>
                <a:cs typeface="Arial" panose="020B0604020202020204" pitchFamily="34" charset="0"/>
              </a:rPr>
              <a:t>health</a:t>
            </a:r>
            <a:r>
              <a:rPr lang="de-DE" sz="1600" b="1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Personality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Peer </a:t>
            </a:r>
            <a:r>
              <a:rPr lang="de-DE" sz="160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600">
                <a:latin typeface="Arial" panose="020B0604020202020204" pitchFamily="34" charset="0"/>
                <a:cs typeface="Arial" panose="020B0604020202020204" pitchFamily="34" charset="0"/>
              </a:rPr>
              <a:t> Peer</a:t>
            </a:r>
          </a:p>
          <a:p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9076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f8542b-5f0e-4df3-8903-75c7ca7a4b95">
      <Terms xmlns="http://schemas.microsoft.com/office/infopath/2007/PartnerControls"/>
    </lcf76f155ced4ddcb4097134ff3c332f>
    <TaxCatchAll xmlns="8e8137ac-21c1-4b0b-9609-efca41e150a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D06DA501B0C604B9ABBE68256277C67" ma:contentTypeVersion="17" ma:contentTypeDescription="Ein neues Dokument erstellen." ma:contentTypeScope="" ma:versionID="fef007e4147613d4061c65e1067ff59f">
  <xsd:schema xmlns:xsd="http://www.w3.org/2001/XMLSchema" xmlns:xs="http://www.w3.org/2001/XMLSchema" xmlns:p="http://schemas.microsoft.com/office/2006/metadata/properties" xmlns:ns2="d8f8542b-5f0e-4df3-8903-75c7ca7a4b95" xmlns:ns3="8e8137ac-21c1-4b0b-9609-efca41e150a0" targetNamespace="http://schemas.microsoft.com/office/2006/metadata/properties" ma:root="true" ma:fieldsID="47b71b028f52711e41c2f7aed21b269f" ns2:_="" ns3:_="">
    <xsd:import namespace="d8f8542b-5f0e-4df3-8903-75c7ca7a4b95"/>
    <xsd:import namespace="8e8137ac-21c1-4b0b-9609-efca41e150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f8542b-5f0e-4df3-8903-75c7ca7a4b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b16c3972-bde5-4b3c-83f7-a182327f67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8137ac-21c1-4b0b-9609-efca41e150a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c375b58-9841-4a4a-b1f4-e6e85ecc36da}" ma:internalName="TaxCatchAll" ma:showField="CatchAllData" ma:web="8e8137ac-21c1-4b0b-9609-efca41e150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573EDD-E1E2-47FD-836E-6DA78E52D1D5}">
  <ds:schemaRefs>
    <ds:schemaRef ds:uri="8e8137ac-21c1-4b0b-9609-efca41e150a0"/>
    <ds:schemaRef ds:uri="d8f8542b-5f0e-4df3-8903-75c7ca7a4b9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EB0DF0C-1596-4AB2-A5FD-1290A35955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19AE5D-EA49-4CF3-99E0-D196778B88F1}">
  <ds:schemaRefs>
    <ds:schemaRef ds:uri="8e8137ac-21c1-4b0b-9609-efca41e150a0"/>
    <ds:schemaRef ds:uri="d8f8542b-5f0e-4df3-8903-75c7ca7a4b9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19</Slides>
  <Notes>10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</vt:lpstr>
      <vt:lpstr>PowerPoint Presentation</vt:lpstr>
      <vt:lpstr>PowerPoint Presentation</vt:lpstr>
      <vt:lpstr>More difficult entry into the labor market and the adult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Shake hands with IdéeSport...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Paola Moriggia</dc:creator>
  <cp:revision>1</cp:revision>
  <dcterms:created xsi:type="dcterms:W3CDTF">2022-03-16T08:17:33Z</dcterms:created>
  <dcterms:modified xsi:type="dcterms:W3CDTF">2023-05-24T08:10:43Z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0x0101003D06DA501B0C604B9ABBE68256277C67</vt:lpwstr>
  </property>
  <property fmtid="{D5CDD505-2E9C-101B-9397-08002B2CF9AE}" pid="3" name="MediaServiceImageTags">
    <vt:lpwstr/>
  </property>
</Properties>
</file>